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</p:sldMasterIdLst>
  <p:notesMasterIdLst>
    <p:notesMasterId r:id="rId85"/>
  </p:notesMasterIdLst>
  <p:sldIdLst>
    <p:sldId id="256" r:id="rId8"/>
    <p:sldId id="292" r:id="rId9"/>
    <p:sldId id="291" r:id="rId10"/>
    <p:sldId id="258" r:id="rId11"/>
    <p:sldId id="259" r:id="rId12"/>
    <p:sldId id="285" r:id="rId13"/>
    <p:sldId id="260" r:id="rId14"/>
    <p:sldId id="286" r:id="rId15"/>
    <p:sldId id="261" r:id="rId16"/>
    <p:sldId id="351" r:id="rId17"/>
    <p:sldId id="294" r:id="rId18"/>
    <p:sldId id="296" r:id="rId19"/>
    <p:sldId id="297" r:id="rId20"/>
    <p:sldId id="298" r:id="rId21"/>
    <p:sldId id="301" r:id="rId22"/>
    <p:sldId id="302" r:id="rId23"/>
    <p:sldId id="303" r:id="rId24"/>
    <p:sldId id="304" r:id="rId25"/>
    <p:sldId id="308" r:id="rId26"/>
    <p:sldId id="310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50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66" r:id="rId71"/>
    <p:sldId id="367" r:id="rId72"/>
    <p:sldId id="368" r:id="rId73"/>
    <p:sldId id="369" r:id="rId74"/>
    <p:sldId id="370" r:id="rId75"/>
    <p:sldId id="371" r:id="rId76"/>
    <p:sldId id="372" r:id="rId77"/>
    <p:sldId id="373" r:id="rId78"/>
    <p:sldId id="374" r:id="rId79"/>
    <p:sldId id="375" r:id="rId80"/>
    <p:sldId id="362" r:id="rId81"/>
    <p:sldId id="363" r:id="rId82"/>
    <p:sldId id="364" r:id="rId83"/>
    <p:sldId id="365" r:id="rId84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6730" autoAdjust="0"/>
  </p:normalViewPr>
  <p:slideViewPr>
    <p:cSldViewPr>
      <p:cViewPr varScale="1">
        <p:scale>
          <a:sx n="112" d="100"/>
          <a:sy n="112" d="100"/>
        </p:scale>
        <p:origin x="86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tableStyles" Target="tableStyle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E420CE7-1573-4DA0-B071-38759CF44BDC}" type="datetimeFigureOut">
              <a:rPr lang="ru-RU"/>
              <a:t>02.08.2024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891EE0A-5ACD-4F73-9620-E7F7A315D9F8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Лекция посвящена обзору основных задач компьютерного зрения и наиболее общим подходом к их решению.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Давайте для начала поговорим о том, что означает сам термин компьютерное зрение. </a:t>
            </a:r>
            <a:endParaRPr/>
          </a:p>
          <a:p>
            <a:pPr>
              <a:defRPr/>
            </a:pPr>
            <a:r>
              <a:rPr lang="ru-RU"/>
              <a:t>Термин включает себя исследование изображений или их последовательностей.</a:t>
            </a:r>
            <a:endParaRPr/>
          </a:p>
          <a:p>
            <a:pPr>
              <a:defRPr/>
            </a:pPr>
            <a:r>
              <a:rPr lang="ru-RU"/>
              <a:t>Например, видео последовательностей с целью их понимания - то есть принятия по ним некоторых решений. </a:t>
            </a:r>
            <a:endParaRPr/>
          </a:p>
          <a:p>
            <a:pPr>
              <a:defRPr/>
            </a:pPr>
            <a:r>
              <a:rPr lang="ru-RU"/>
              <a:t>Например, решений о наличии либо отсутствии того или иного объекта.</a:t>
            </a:r>
            <a:endParaRPr/>
          </a:p>
          <a:p>
            <a:pPr>
              <a:defRPr/>
            </a:pPr>
            <a:r>
              <a:rPr lang="ru-RU"/>
              <a:t>Также термин подразумевает непосредственную реализацию алгоритмов соответствующих данным методам. </a:t>
            </a:r>
            <a:endParaRPr/>
          </a:p>
          <a:p>
            <a:pPr>
              <a:defRPr/>
            </a:pPr>
            <a:r>
              <a:rPr lang="ru-RU"/>
              <a:t>И вопросы, например, работы с оборудованием для получения изображений.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91EE0A-5ACD-4F73-9620-E7F7A315D9F8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960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Типовые задачи компьютерного зрения могут быть разделены на несколько уровней.</a:t>
            </a:r>
            <a:endParaRPr/>
          </a:p>
          <a:p>
            <a:pPr>
              <a:defRPr/>
            </a:pPr>
            <a:r>
              <a:rPr lang="ru-RU"/>
              <a:t>Наиболее низкий из уровней включает в себе вопросы выделения примитивов на изображении - примитивных признаков или,</a:t>
            </a:r>
            <a:endParaRPr/>
          </a:p>
          <a:p>
            <a:pPr>
              <a:defRPr/>
            </a:pPr>
            <a:r>
              <a:rPr lang="ru-RU"/>
              <a:t>например, методов обработки изображений, которые могут быть знакомы вам по курсу "Цифровая обработка изображений".</a:t>
            </a:r>
            <a:endParaRPr/>
          </a:p>
          <a:p>
            <a:pPr>
              <a:defRPr/>
            </a:pPr>
            <a:r>
              <a:rPr lang="ru-RU"/>
              <a:t>В данном случае, как правило, эти методы направлены на выделение таких признаков или такой обработки изображений, которые будут релевантны некоторому набору изображение соответствующих некоторой задачи.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Если при помощи признаков низкого уровня удается составить формальное описание изображения в рамках задачи,</a:t>
            </a:r>
            <a:endParaRPr/>
          </a:p>
          <a:p>
            <a:pPr>
              <a:defRPr/>
            </a:pPr>
            <a:r>
              <a:rPr lang="ru-RU"/>
              <a:t>то на основании признаков можно строить алгоритмы принятия решений. </a:t>
            </a:r>
            <a:endParaRPr/>
          </a:p>
          <a:p>
            <a:pPr>
              <a:defRPr/>
            </a:pPr>
            <a:r>
              <a:rPr lang="ru-RU"/>
              <a:t>Как правило, такие алгоритмы соответствуют классически методом компьютерного зрения.</a:t>
            </a:r>
            <a:endParaRPr/>
          </a:p>
          <a:p>
            <a:pPr>
              <a:defRPr/>
            </a:pPr>
            <a:r>
              <a:rPr lang="ru-RU"/>
              <a:t>Задачи, которые могут быть решены таким способом, можно отнести к среднему уровню задач компьютерного зрения.</a:t>
            </a:r>
            <a:endParaRPr/>
          </a:p>
          <a:p>
            <a:pPr>
              <a:defRPr/>
            </a:pPr>
            <a:r>
              <a:rPr lang="ru-RU"/>
              <a:t>Примерами среднего уровня являются, например, поиск соответствия изображения некоторому шаблону, </a:t>
            </a:r>
            <a:endParaRPr/>
          </a:p>
          <a:p>
            <a:pPr>
              <a:defRPr/>
            </a:pPr>
            <a:r>
              <a:rPr lang="ru-RU"/>
              <a:t>или выделение на изображении некоторых объектов соответствующих какому-либо формальному описанию.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Чаще всего современные задачи компьютерного зрения не решаются, либо их решения достаточно сложно, при помощи методов среднего уровня. </a:t>
            </a:r>
            <a:endParaRPr/>
          </a:p>
          <a:p>
            <a:pPr>
              <a:defRPr/>
            </a:pPr>
            <a:r>
              <a:rPr lang="ru-RU"/>
              <a:t>Поэтому часто речь идет о так называемом высоком уровне.</a:t>
            </a:r>
            <a:endParaRPr/>
          </a:p>
          <a:p>
            <a:pPr>
              <a:defRPr/>
            </a:pPr>
            <a:r>
              <a:rPr lang="ru-RU"/>
              <a:t>Высокий уровень подразумевает признаки настолько абстрактные, что их формальное описание не представляется возможным, </a:t>
            </a:r>
            <a:endParaRPr/>
          </a:p>
          <a:p>
            <a:pPr>
              <a:defRPr/>
            </a:pPr>
            <a:r>
              <a:rPr lang="ru-RU"/>
              <a:t>Либо представляется достаточно сложным и трудоемким.</a:t>
            </a:r>
            <a:endParaRPr/>
          </a:p>
          <a:p>
            <a:pPr>
              <a:defRPr/>
            </a:pPr>
            <a:r>
              <a:rPr lang="ru-RU"/>
              <a:t>Например, поиска выделения лиц на изображение. </a:t>
            </a:r>
            <a:endParaRPr/>
          </a:p>
          <a:p>
            <a:pPr>
              <a:defRPr/>
            </a:pPr>
            <a:r>
              <a:rPr lang="ru-RU"/>
              <a:t>Лица могут быть повернуты в профиль и анфас, могут иметь различные объекты, </a:t>
            </a:r>
            <a:endParaRPr/>
          </a:p>
          <a:p>
            <a:pPr>
              <a:defRPr/>
            </a:pPr>
            <a:r>
              <a:rPr lang="ru-RU"/>
              <a:t>например, очки, челка или другие </a:t>
            </a:r>
            <a:endParaRPr/>
          </a:p>
          <a:p>
            <a:pPr>
              <a:defRPr/>
            </a:pPr>
            <a:r>
              <a:rPr lang="ru-RU"/>
              <a:t>и описание всех возможных случаев будет достаточно трудоемкой и сложной задачей.</a:t>
            </a:r>
            <a:endParaRPr/>
          </a:p>
          <a:p>
            <a:pPr>
              <a:defRPr/>
            </a:pPr>
            <a:r>
              <a:rPr lang="ru-RU"/>
              <a:t>В этом случае проще использовать методы с автоматическим выделением признаков, то есть методы глубокого обучения нейронных сетей. </a:t>
            </a:r>
            <a:endParaRPr/>
          </a:p>
          <a:p>
            <a:pPr>
              <a:defRPr/>
            </a:pPr>
            <a:r>
              <a:rPr lang="ru-RU"/>
              <a:t>Такие методы соответствуют высокому уровню. </a:t>
            </a:r>
            <a:endParaRPr/>
          </a:p>
          <a:p>
            <a:pPr>
              <a:defRPr/>
            </a:pPr>
            <a:r>
              <a:rPr lang="ru-RU"/>
              <a:t>Чаще всего, если не будет оговорено иного, в данном курсе курсе мы будем говорить о методах высокого уровня.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Примеры задач высокого уровня приведены на данном слайде.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91EE0A-5ACD-4F73-9620-E7F7A315D9F8}" type="slidenum">
              <a:rPr lang="ru-RU"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82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149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0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885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776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678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788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26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833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570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3631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3362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8728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2755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18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55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12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71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063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4638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3148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974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4167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7121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561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575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3870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86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498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5260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6075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417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0771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829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9274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0308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1014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59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4550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697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3467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6476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1272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5262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9634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4824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2385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25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2986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6325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3046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2341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4250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5535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7517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7707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8438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64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3630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0585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3237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0104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7209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23202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859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76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49B2DD-33A2-449A-99BB-2FB524EDC3E5}" type="datetimeFigureOut">
              <a:rPr lang="ru-RU"/>
              <a:t>02.08.2024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DEADA8-6807-4626-AA79-AD0D07E7EF36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85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60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61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48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461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B2DD-33A2-449A-99BB-2FB524EDC3E5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EADA8-6807-4626-AA79-AD0D07E7EF3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35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cocodataset.org/#explore?id=5016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5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3.emf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3.emf"/><Relationship Id="rId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png"/><Relationship Id="rId11" Type="http://schemas.openxmlformats.org/officeDocument/2006/relationships/image" Target="../media/image66.emf"/><Relationship Id="rId5" Type="http://schemas.openxmlformats.org/officeDocument/2006/relationships/image" Target="../media/image24.png"/><Relationship Id="rId10" Type="http://schemas.openxmlformats.org/officeDocument/2006/relationships/image" Target="../media/image65.emf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0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74.emf"/><Relationship Id="rId4" Type="http://schemas.openxmlformats.org/officeDocument/2006/relationships/image" Target="../media/image1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7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5.jpeg"/><Relationship Id="rId5" Type="http://schemas.openxmlformats.org/officeDocument/2006/relationships/image" Target="../media/image20.jpeg"/><Relationship Id="rId15" Type="http://schemas.openxmlformats.org/officeDocument/2006/relationships/image" Target="../media/image29.jpeg"/><Relationship Id="rId10" Type="http://schemas.openxmlformats.org/officeDocument/2006/relationships/hyperlink" Target="https://stocksnap.io/search/eye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4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9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5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cranial.github.io/keras-js/#/" TargetMode="External"/><Relationship Id="rId2" Type="http://schemas.openxmlformats.org/officeDocument/2006/relationships/hyperlink" Target="https://www.cs.cmu.edu/~aharley/vis/conv/" TargetMode="Externa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94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5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728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/>
          <p:nvPr/>
        </p:nvSpPr>
        <p:spPr bwMode="auto">
          <a:xfrm>
            <a:off x="662940" y="1868984"/>
            <a:ext cx="9796152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6000" b="1">
                <a:solidFill>
                  <a:schemeClr val="bg1"/>
                </a:solidFill>
              </a:rPr>
              <a:t>Задачи компьютерного зрения</a:t>
            </a:r>
            <a:endParaRPr lang="ru-RU" sz="6000" b="1" cap="all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13575" y="398283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i="1">
                <a:solidFill>
                  <a:schemeClr val="bg1"/>
                </a:solidFill>
                <a:latin typeface="Arial"/>
                <a:cs typeface="Arial"/>
              </a:rPr>
              <a:t>Введение в предмет «Компьютерное зрение». </a:t>
            </a:r>
            <a:endParaRPr/>
          </a:p>
          <a:p>
            <a:pPr algn="ctr">
              <a:defRPr/>
            </a:pPr>
            <a:r>
              <a:rPr lang="ru-RU" sz="2400" i="1">
                <a:solidFill>
                  <a:schemeClr val="bg1"/>
                </a:solidFill>
                <a:latin typeface="Arial"/>
                <a:cs typeface="Arial"/>
              </a:rPr>
              <a:t>Курс: Компьютерное зрение. Тема 1.1.</a:t>
            </a:r>
            <a:endParaRPr lang="en-US" sz="2400" i="1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200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ru-RU" sz="24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sz="2800">
                <a:solidFill>
                  <a:schemeClr val="bg1"/>
                </a:solidFill>
                <a:latin typeface="Arial"/>
                <a:cs typeface="Arial"/>
              </a:rPr>
              <a:t>Ронкин Михаил Владимирович</a:t>
            </a:r>
            <a:r>
              <a:rPr lang="en-US" sz="280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/>
          </a:p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к</a:t>
            </a:r>
            <a:r>
              <a:rPr lang="ru-RU" sz="2400">
                <a:solidFill>
                  <a:schemeClr val="bg1"/>
                </a:solidFill>
                <a:latin typeface="Arial"/>
                <a:cs typeface="Arial"/>
              </a:rPr>
              <a:t>.т.н. доцент ИРИТ-РТФ, УРФУ</a:t>
            </a:r>
            <a:endParaRPr lang="ru-RU" sz="28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rcRect l="6330" t="27061" r="44625" b="33918"/>
          <a:stretch/>
        </p:blipFill>
        <p:spPr bwMode="auto"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500" b="0" i="0">
                <a:solidFill>
                  <a:schemeClr val="bg1"/>
                </a:solidFill>
                <a:latin typeface="Arial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760308" y="104815"/>
            <a:ext cx="3762792" cy="1535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solidFill>
                  <a:schemeClr val="bg1"/>
                </a:solidFill>
              </a:rPr>
              <a:t>Особенности представления </a:t>
            </a:r>
            <a:br>
              <a:rPr lang="ru-RU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изображений в цифровом виде</a:t>
            </a:r>
            <a:endParaRPr lang="ru-RU" altLang="ru-RU" sz="5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4866" y="3946430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1.2.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Квантование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Яркость цифрового изображения измеряется в битах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Если изображение цветное, то имеется</a:t>
                </a:r>
                <a:r>
                  <a:rPr lang="en-US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несколько каналов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канал имеет свои значения яркости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Как правило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0,255</m:t>
                        </m:r>
                      </m:e>
                    </m:d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 (8 бит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0" dirty="0">
                    <a:solidFill>
                      <a:schemeClr val="bg1"/>
                    </a:solidFill>
                  </a:rPr>
                  <a:t>квантования)</a:t>
                </a:r>
                <a:r>
                  <a:rPr lang="en-US" sz="2200" b="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598" t="-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2" y="3686226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900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/>
          <p:cNvGrpSpPr/>
          <p:nvPr/>
        </p:nvGrpSpPr>
        <p:grpSpPr>
          <a:xfrm>
            <a:off x="1402566" y="1991193"/>
            <a:ext cx="10344768" cy="4727815"/>
            <a:chOff x="1402566" y="1991193"/>
            <a:chExt cx="10344768" cy="4727815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D5D0129-7074-77C2-F226-49FE5417CC63}"/>
                </a:ext>
              </a:extLst>
            </p:cNvPr>
            <p:cNvSpPr/>
            <p:nvPr/>
          </p:nvSpPr>
          <p:spPr>
            <a:xfrm>
              <a:off x="8416274" y="1991193"/>
              <a:ext cx="3331060" cy="4727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566" y="4189699"/>
              <a:ext cx="10303747" cy="2516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2" name="TextBox 21"/>
            <p:cNvSpPr txBox="1"/>
            <p:nvPr/>
          </p:nvSpPr>
          <p:spPr>
            <a:xfrm>
              <a:off x="2998928" y="3916344"/>
              <a:ext cx="5024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Примеры изображений с разным разрешением</a:t>
              </a:r>
            </a:p>
          </p:txBody>
        </p:sp>
        <p:sp>
          <p:nvSpPr>
            <p:cNvPr id="34" name="Трапеция 33">
              <a:extLst>
                <a:ext uri="{FF2B5EF4-FFF2-40B4-BE49-F238E27FC236}">
                  <a16:creationId xmlns:a16="http://schemas.microsoft.com/office/drawing/2014/main" id="{84920BCA-0844-1288-2B26-377066C0DDBC}"/>
                </a:ext>
              </a:extLst>
            </p:cNvPr>
            <p:cNvSpPr/>
            <p:nvPr/>
          </p:nvSpPr>
          <p:spPr>
            <a:xfrm rot="10800000">
              <a:off x="9440331" y="3915296"/>
              <a:ext cx="2027393" cy="1678072"/>
            </a:xfrm>
            <a:prstGeom prst="trapezoid">
              <a:avLst>
                <a:gd name="adj" fmla="val 56083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3C45E88-2F3B-FFE3-20DC-4BCA4861D900}"/>
                </a:ext>
              </a:extLst>
            </p:cNvPr>
            <p:cNvCxnSpPr/>
            <p:nvPr/>
          </p:nvCxnSpPr>
          <p:spPr>
            <a:xfrm flipH="1">
              <a:off x="9198517" y="3764646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8862A8C3-8F75-2A23-73BE-6478503A22D2}"/>
                </a:ext>
              </a:extLst>
            </p:cNvPr>
            <p:cNvCxnSpPr/>
            <p:nvPr/>
          </p:nvCxnSpPr>
          <p:spPr>
            <a:xfrm flipH="1">
              <a:off x="9198517" y="3870231"/>
              <a:ext cx="24181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/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Δy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4348FF-D736-2FB1-4B69-F5E26E424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4626" y="3627489"/>
                  <a:ext cx="106460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E3AAC6D4-7BD6-0C31-7C26-20722E5F9910}"/>
                </a:ext>
              </a:extLst>
            </p:cNvPr>
            <p:cNvCxnSpPr>
              <a:cxnSpLocks/>
            </p:cNvCxnSpPr>
            <p:nvPr/>
          </p:nvCxnSpPr>
          <p:spPr>
            <a:xfrm>
              <a:off x="9818511" y="390321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B047A44-9B19-5D3A-E0E1-A4CF472DE940}"/>
                </a:ext>
              </a:extLst>
            </p:cNvPr>
            <p:cNvCxnSpPr>
              <a:cxnSpLocks/>
            </p:cNvCxnSpPr>
            <p:nvPr/>
          </p:nvCxnSpPr>
          <p:spPr>
            <a:xfrm>
              <a:off x="9720063" y="3915297"/>
              <a:ext cx="0" cy="1449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/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kumimoji="0" lang="ru-RU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oMath>
                    </m:oMathPara>
                  </a14:m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BDE9921-FA20-4EB9-EDD4-A7E4A5C85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4016" y="3996822"/>
                  <a:ext cx="10646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Рисунок 40"/>
            <p:cNvPicPr>
              <a:picLocks noChangeAspect="1"/>
            </p:cNvPicPr>
            <p:nvPr/>
          </p:nvPicPr>
          <p:blipFill rotWithShape="1">
            <a:blip r:embed="rId2"/>
            <a:srcRect l="82725" t="52437" r="8692" b="23336"/>
            <a:stretch/>
          </p:blipFill>
          <p:spPr>
            <a:xfrm>
              <a:off x="9387308" y="2446360"/>
              <a:ext cx="2113393" cy="14568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Разрешение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пискель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комбинация местоположения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 значения интенсивности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b="0" dirty="0">
                    <a:solidFill>
                      <a:schemeClr val="bg1"/>
                    </a:solidFill>
                  </a:rPr>
                  <a:t>Точки </a:t>
                </a:r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образуют регулярную сетку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ru-RU" sz="2200" b="0" dirty="0">
                    <a:solidFill>
                      <a:schemeClr val="bg1"/>
                    </a:solidFill>
                  </a:rPr>
                  <a:t>).</a:t>
                </a:r>
                <a:endParaRPr lang="en-US" sz="2200" b="0" dirty="0">
                  <a:solidFill>
                    <a:schemeClr val="bg1"/>
                  </a:solidFill>
                </a:endParaRP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Каждой точке соответствует т.н. пиксель.</a:t>
                </a:r>
              </a:p>
              <a:p>
                <a:pPr lvl="2" algn="just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Число  пикселей  = разрешение изображения.</a:t>
                </a:r>
                <a:endParaRPr lang="en-US" sz="2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497" y="1298589"/>
                <a:ext cx="11220627" cy="3112769"/>
              </a:xfrm>
              <a:blipFill>
                <a:blip r:embed="rId5"/>
                <a:stretch>
                  <a:fillRect l="-652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691917" y="2934853"/>
            <a:ext cx="5256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«артефакта» - яркие точки, </a:t>
            </a:r>
            <a:b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которых не должно быть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764150" y="3454400"/>
            <a:ext cx="4357129" cy="191211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779930" y="2472904"/>
            <a:ext cx="3355034" cy="617735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497" y="175428"/>
            <a:ext cx="11571005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Размер цифрового изображения</a:t>
            </a:r>
            <a:r>
              <a:rPr lang="ru-RU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Для любого оцифрованного изображения можно ввести его размер</a:t>
                </a:r>
              </a:p>
              <a:p>
                <a:pPr marL="0" indent="0" algn="just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𝑖𝑚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1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i="1" dirty="0">
                    <a:solidFill>
                      <a:schemeClr val="bg1"/>
                    </a:solidFill>
                  </a:rPr>
                  <a:t>где </a:t>
                </a: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это ширина и высота изображения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;</a:t>
                </a:r>
                <a:endParaRPr lang="ru-RU" sz="2400" i="1" dirty="0">
                  <a:solidFill>
                    <a:schemeClr val="bg1"/>
                  </a:solidFill>
                </a:endParaRPr>
              </a:p>
              <a:p>
                <a:pPr lvl="3"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4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sz="2400" i="1" dirty="0">
                    <a:solidFill>
                      <a:schemeClr val="bg1"/>
                    </a:solidFill>
                  </a:rPr>
                  <a:t> - число каналов.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538" y="1154431"/>
                <a:ext cx="11220627" cy="3112769"/>
              </a:xfrm>
              <a:blipFill>
                <a:blip r:embed="rId2"/>
                <a:stretch>
                  <a:fillRect l="-706" t="-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07599" y="3541768"/>
            <a:ext cx="556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92538" y="1242331"/>
            <a:ext cx="9608712" cy="84364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016" y="4126751"/>
            <a:ext cx="10303747" cy="2516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822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  <a:solidFill>
            <a:srgbClr val="134790"/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441" y="982142"/>
            <a:ext cx="11591966" cy="518680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Многоканальные изображения представимы как цветные</a:t>
            </a:r>
            <a:r>
              <a:rPr lang="ru-RU" sz="2200" dirty="0">
                <a:solidFill>
                  <a:schemeClr val="bg1"/>
                </a:solidFill>
              </a:rPr>
              <a:t>. Каждый цвет складывается из значений интенсивности каналов, интерпретируемых известным образом. 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 i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571232" y="3103620"/>
            <a:ext cx="10825016" cy="3481917"/>
            <a:chOff x="460418" y="2968735"/>
            <a:chExt cx="10825016" cy="3481917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460418" y="2968735"/>
              <a:ext cx="10825016" cy="348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85DBD88A-362E-C44F-8DE7-9348F594C7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"/>
            <a:stretch/>
          </p:blipFill>
          <p:spPr bwMode="auto">
            <a:xfrm>
              <a:off x="3214631" y="5612349"/>
              <a:ext cx="5338120" cy="8383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9" name="Прямоугольник 8"/>
          <p:cNvSpPr/>
          <p:nvPr/>
        </p:nvSpPr>
        <p:spPr>
          <a:xfrm>
            <a:off x="571232" y="3117103"/>
            <a:ext cx="3620211" cy="26352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32" y="3140736"/>
            <a:ext cx="10776266" cy="26064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190816" y="1623327"/>
                <a:ext cx="1173721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</a:rPr>
                  <a:t>Одно-тоновых (монохромных) изображения: число каналов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Принято визуализировать такие изображения в оттенках серого</a:t>
                </a:r>
                <a:r>
                  <a:rPr lang="en-US" sz="2000" dirty="0">
                    <a:solidFill>
                      <a:schemeClr val="bg1"/>
                    </a:solidFill>
                  </a:rPr>
                  <a:t> (0 -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черный, 255 - белый) 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ru-RU" sz="2000" dirty="0">
                    <a:solidFill>
                      <a:schemeClr val="bg1"/>
                    </a:solidFill>
                  </a:rPr>
                  <a:t>на самом деле оттенки будут отражать значения яркости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u</a:t>
                </a:r>
                <a:r>
                  <a:rPr lang="ru-RU" sz="2000" dirty="0">
                    <a:solidFill>
                      <a:schemeClr val="bg1"/>
                    </a:solidFill>
                  </a:rPr>
                  <a:t> в любой цветовой гамме. </a:t>
                </a:r>
                <a:endParaRPr lang="ru-RU" sz="1600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16" y="1623327"/>
                <a:ext cx="11737215" cy="1015663"/>
              </a:xfrm>
              <a:prstGeom prst="rect">
                <a:avLst/>
              </a:prstGeom>
              <a:blipFill>
                <a:blip r:embed="rId4"/>
                <a:stretch>
                  <a:fillRect l="-519" t="-299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/>
              <p:cNvSpPr/>
              <p:nvPr/>
            </p:nvSpPr>
            <p:spPr>
              <a:xfrm>
                <a:off x="249158" y="2488260"/>
                <a:ext cx="1296144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</a:rPr>
                  <a:t>Бинарные изображения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(маска):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r>
                      <m:rPr>
                        <m:lit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1,0</m:t>
                    </m:r>
                    <m:r>
                      <m:rPr>
                        <m:lit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принято визуализировать с использованием только двух цветов: черного и белого.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58" y="2488260"/>
                <a:ext cx="12961440" cy="707886"/>
              </a:xfrm>
              <a:prstGeom prst="rect">
                <a:avLst/>
              </a:prstGeom>
              <a:blipFill>
                <a:blip r:embed="rId5"/>
                <a:stretch>
                  <a:fillRect l="-517" t="-4310" b="-14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68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382230"/>
          </a:xfrm>
        </p:spPr>
        <p:txBody>
          <a:bodyPr>
            <a:normAutofit lnSpcReduction="10000"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RGB (</a:t>
            </a:r>
            <a:r>
              <a:rPr lang="ru-RU" sz="2300" dirty="0" err="1">
                <a:solidFill>
                  <a:schemeClr val="bg1"/>
                </a:solidFill>
              </a:rPr>
              <a:t>red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green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blue</a:t>
            </a:r>
            <a:r>
              <a:rPr lang="ru-RU" sz="2300" dirty="0">
                <a:solidFill>
                  <a:schemeClr val="bg1"/>
                </a:solidFill>
              </a:rPr>
              <a:t> – красный, зеленый, синий) 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наиболее популярный формат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каналы имеют цветовую интерпретацию.</a:t>
            </a:r>
          </a:p>
          <a:p>
            <a:pPr marL="457200" lvl="1" indent="0">
              <a:buNone/>
            </a:pPr>
            <a:endParaRPr lang="ru-RU" sz="23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Цвет комбинация интенсивностей  в каналах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белый (255,255,255)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Черный (0, 0, 0),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Красный (255, 0, 0)</a:t>
            </a: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Желтый </a:t>
            </a:r>
            <a:r>
              <a:rPr lang="en-US" sz="1800" dirty="0">
                <a:solidFill>
                  <a:schemeClr val="bg1"/>
                </a:solidFill>
              </a:rPr>
              <a:t>(255,255,0)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r>
              <a:rPr lang="ru-RU" sz="1800" dirty="0">
                <a:solidFill>
                  <a:schemeClr val="bg1"/>
                </a:solidFill>
              </a:rPr>
              <a:t>Коричневый (128, 64, 48)</a:t>
            </a:r>
            <a:endParaRPr lang="en-US" sz="1800" dirty="0">
              <a:solidFill>
                <a:schemeClr val="bg1"/>
              </a:solidFill>
            </a:endParaRPr>
          </a:p>
          <a:p>
            <a:pPr lvl="2"/>
            <a:endParaRPr lang="ru-RU" sz="19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GB color spaces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04" y="2706428"/>
            <a:ext cx="5300732" cy="39755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32637" y="2324667"/>
            <a:ext cx="400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схему можно описать в виде куба </a:t>
            </a:r>
          </a:p>
        </p:txBody>
      </p:sp>
    </p:spTree>
    <p:extLst>
      <p:ext uri="{BB962C8B-B14F-4D97-AF65-F5344CB8AC3E}">
        <p14:creationId xmlns:p14="http://schemas.microsoft.com/office/powerpoint/2010/main" val="25431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5684363" y="1981995"/>
            <a:ext cx="6154523" cy="4506673"/>
          </a:xfrm>
          <a:prstGeom prst="rect">
            <a:avLst/>
          </a:prstGeom>
          <a:solidFill>
            <a:srgbClr val="DD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4119073"/>
          </a:xfrm>
        </p:spPr>
        <p:txBody>
          <a:bodyPr>
            <a:normAutofit/>
          </a:bodyPr>
          <a:lstStyle/>
          <a:p>
            <a:r>
              <a:rPr lang="ru-RU" sz="2300" b="1" dirty="0">
                <a:solidFill>
                  <a:schemeClr val="bg1"/>
                </a:solidFill>
              </a:rPr>
              <a:t>Цветное изображение </a:t>
            </a:r>
            <a:r>
              <a:rPr lang="ru-RU" sz="2300" dirty="0">
                <a:solidFill>
                  <a:schemeClr val="bg1"/>
                </a:solidFill>
              </a:rPr>
              <a:t>может быть представлено в виде нескольких матриц, объединенных в так называемый тензор(в упрощенном смысле этого слова).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форматы цветных изображений </a:t>
            </a:r>
          </a:p>
          <a:p>
            <a:pPr lvl="1"/>
            <a:r>
              <a:rPr lang="ru-RU" sz="2300" dirty="0">
                <a:solidFill>
                  <a:schemeClr val="bg1"/>
                </a:solidFill>
              </a:rPr>
              <a:t>HS</a:t>
            </a:r>
            <a:r>
              <a:rPr lang="en-US" sz="2300" dirty="0">
                <a:solidFill>
                  <a:schemeClr val="bg1"/>
                </a:solidFill>
              </a:rPr>
              <a:t>V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hue</a:t>
            </a:r>
            <a:r>
              <a:rPr lang="ru-RU" sz="2300" dirty="0">
                <a:solidFill>
                  <a:schemeClr val="bg1"/>
                </a:solidFill>
              </a:rPr>
              <a:t>,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saturation</a:t>
            </a:r>
            <a:r>
              <a:rPr lang="ru-RU" sz="2300" dirty="0">
                <a:solidFill>
                  <a:schemeClr val="bg1"/>
                </a:solidFill>
              </a:rPr>
              <a:t>, </a:t>
            </a:r>
            <a:r>
              <a:rPr lang="en-US" sz="2300" dirty="0">
                <a:solidFill>
                  <a:schemeClr val="bg1"/>
                </a:solidFill>
              </a:rPr>
              <a:t>value</a:t>
            </a:r>
            <a:r>
              <a:rPr lang="ru-RU" sz="2300" dirty="0">
                <a:solidFill>
                  <a:schemeClr val="bg1"/>
                </a:solidFill>
              </a:rPr>
              <a:t> (</a:t>
            </a:r>
            <a:r>
              <a:rPr lang="ru-RU" sz="2300" dirty="0" err="1">
                <a:solidFill>
                  <a:schemeClr val="bg1"/>
                </a:solidFill>
              </a:rPr>
              <a:t>intensity</a:t>
            </a:r>
            <a:r>
              <a:rPr lang="ru-RU" sz="2300" dirty="0">
                <a:solidFill>
                  <a:schemeClr val="bg1"/>
                </a:solidFill>
              </a:rPr>
              <a:t>) </a:t>
            </a: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- тон, насыщенность, светлота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(яркость)</a:t>
            </a:r>
            <a:r>
              <a:rPr lang="ru-RU" sz="1600" dirty="0">
                <a:solidFill>
                  <a:schemeClr val="bg1"/>
                </a:solidFill>
              </a:rPr>
              <a:t>.</a:t>
            </a:r>
            <a:endParaRPr lang="ru-RU" sz="23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7470" y="1057016"/>
            <a:ext cx="10186230" cy="75273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SL and HSV - Wikipedi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6"/>
          <a:stretch/>
        </p:blipFill>
        <p:spPr bwMode="auto">
          <a:xfrm>
            <a:off x="9556968" y="2000579"/>
            <a:ext cx="2281918" cy="448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5575" y="7010317"/>
            <a:ext cx="47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https://en.wikipedia.org/wiki/RGB_color_spaces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904901" y="7041095"/>
            <a:ext cx="3856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https://en.wikipedia.org/wiki/HSL_and_HSV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/255;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 =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/255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′);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kumimoji="0" lang="ru-RU" altLang="ru-RU" sz="1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′, 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′)</m:t>
                      </m:r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ru-RU" alt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− </m:t>
                      </m:r>
                      <m:sSub>
                        <m:sSubPr>
                          <m:ctrlP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ru-RU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𝐻𝑢𝑒</m:t>
                      </m:r>
                      <m:r>
                        <a:rPr kumimoji="0" lang="en-US" altLang="ru-RU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ru-RU" sz="1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Δ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𝑚𝑜𝑑</m:t>
                                  </m:r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 6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𝑅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60</m:t>
                                  </m:r>
                                </m:e>
                                <m:sup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altLang="ru-RU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ru-RU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ru-RU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Arial" panose="020B060402020202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ru-RU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  <m:r>
                                    <a:rPr kumimoji="0" lang="en-US" altLang="ru-RU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+4</m:t>
                                  </m:r>
                                </m:e>
                              </m:d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𝑆𝑎𝑡𝑢𝑟𝑎𝑡𝑖𝑜𝑛</m:t>
                      </m:r>
                      <m:r>
                        <a:rPr kumimoji="0" lang="en-US" altLang="ru-RU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ru-RU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0" lang="en-US" altLang="ru-RU" sz="1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altLang="ru-RU" sz="14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en-US" altLang="ru-RU" sz="14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𝑖𝑓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en-US" altLang="ru-RU" sz="14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kumimoji="0" lang="en-US" altLang="ru-RU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≠</m:t>
                              </m:r>
                              <m:r>
                                <a:rPr kumimoji="0" lang="en-US" altLang="ru-RU" sz="14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 </a:t>
                </a:r>
                <a14:m>
                  <m:oMath xmlns:m="http://schemas.openxmlformats.org/officeDocument/2006/math"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𝑉𝑎𝑙𝑢𝑒</m:t>
                    </m:r>
                    <m:r>
                      <a:rPr kumimoji="0" lang="ru-RU" altLang="ru-RU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kumimoji="0" lang="en-US" altLang="ru-RU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kumimoji="0" lang="ru-RU" alt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2186" y="2194020"/>
                <a:ext cx="4050904" cy="4111447"/>
              </a:xfrm>
              <a:prstGeom prst="rect">
                <a:avLst/>
              </a:prstGeom>
              <a:blipFill>
                <a:blip r:embed="rId4"/>
                <a:stretch>
                  <a:fillRect b="-10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75740" y="3719412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1825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Цвет комбинация значений  в каналах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Белый (0°, 0%, 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Черный (0, 0, 0),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Красный (0°,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Желтый (60°, 100%, 100%)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Коричневый (12°, 63%, 50%)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35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9834" y="299103"/>
            <a:ext cx="10515600" cy="786214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М</a:t>
            </a:r>
            <a:r>
              <a:rPr lang="ru-RU" b="1" dirty="0" err="1">
                <a:solidFill>
                  <a:schemeClr val="bg1"/>
                </a:solidFill>
              </a:rPr>
              <a:t>ногоканальное</a:t>
            </a:r>
            <a:r>
              <a:rPr lang="ru-RU" b="1" dirty="0">
                <a:solidFill>
                  <a:schemeClr val="bg1"/>
                </a:solidFill>
              </a:rPr>
              <a:t> представление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470" y="1085316"/>
            <a:ext cx="11591966" cy="190611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Изображение могут быть получены по средствам разных физических волн.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Например: свет, инфракрасное (тепловое), гамма, радиоактивное излучение,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ультразвук и т.д.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Изображения могут иметь разное число каналов </a:t>
            </a:r>
          </a:p>
          <a:p>
            <a:pPr marL="180975" lvl="1" indent="-180975" algn="just">
              <a:lnSpc>
                <a:spcPct val="11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может быть больше трех – мультиспектральное изображение,  </a:t>
            </a:r>
            <a:endParaRPr lang="ru-RU" sz="1600" i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A9QAAAVqCAYAAAAPxDa7AAAAAXNSR0IArs4c6QAAIABJREFUeF7s3QWQ7Mb1/n2FyWFmZmZmZoeZmZkTh5mZmZnjgMOcOMzwCzMzJ37ro/qf+8qyZqZHu/d6995HVS7bsyOp+9unD/XpnkMccMABB3S5QiAEQiAEQiAEQiAEQiAEQiAEQiAE1iJwiATUa/HKl0MgBEIgBEIgBEIgBEIgBEIgBEKgJ5CAOo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IQAiEQAiEQAiEQAiEQAiEQAiEQAjMIJKCeAS23hEAIhEAIhEAIhEAIhEAIhEAIhEAC6shACIRACIRACIRACIRACIRACIRACMwgkIB6BrTcEgIhEAIhEAIhEAIhEAIhEAIhEAIJqCMDIRACIRACIRACIRACIRACIRACITCDQALqGdBySwiEQAiEQAiEQAiEQAiEQAiEQAgkoI4MhEAIhEAIhEAIhEAIhEAIhEAIhMAMAgmoZ0DLLSEQAiEQAiEQAiEQAiEQAiEQAiGQgDoyEAIhEAIhEAIhEAIhEAIhEAIhEAIzCCSgngEtt4RACIRACIRACIRACIRACIRACIRAAurIQAiEQAiEQAiEQAiEQAiEQAiEQAjMIJCAega03BICIRACIRACIRACIRACIRACIRACCagjAyEQAiEQAiEQAiEQAiEQAiEQAiEwg0AC6hnQcksIhEAIhEAIhEAIhEAIhEAIhEAIJKCODIRACIRACIRACIRACIRACIRACITADAIJqGdAyy0hEAIhEAIhEAIhEAIhEAIhEAIhkIA6MhACIRACIRACIRACIRACIRACIRACMwgkoJ4BLbeEQAiEQAiEQAiEQAiEQAiEQAiEQALqyEAIhEAIhEAIhEAIhEAIhEAIhEAIzCCQgHoGtNwSAiEQAiEQAiEQAiEQAiEQAiEQAgmoIwMhEAIhEAIhEAIhEAIhEAIhEAIhMINAAuoZ0HJLCIRACIRACIRACIRACIRACIRACCSgjgyEQAiEQAiEQAiEQAiEQAiEQAiEwAwCCahnQMstIRACIRACIRACIRACIRACIRACIZCAOjKwKQR++MMfdt///vebn3Xc4x63O/3pT9/8/T3hi3/961+7j3/8491vf/vb7hrXuEZ32MMedk/odvq4mxL473//2334wx/uPvvZz/Y9vPrVr96d+tSn3k17m261Evjf//7X/eAHP+je/e53d5e+9KUjE63g8r0NE4iN3TDCPCAEQmABgQTUEY1NIfDKV76ye9nLXtY94AEP6M585jN3Rz7ykbt3vetd3VWvetXu0Y9+dHe3u92t+8c//tH94he/6B760Id2JzvZybqHP/zh3aEOdahNef92fMgBBxzQ/eQnP+ne9KY3dW9+85v74OPCF75w97jHPa473/nOtx27lDaHwA4C5PtPf/pT98Y3vrG7xS1u0X3sYx/rLnjBC4bQHkjg73//e/fpT3+6e8UrXtHtt99+3Z///OfuTne6U3eve92rO9KRjrQHEkmXdwWB2NhdQTnvCIEQQCABdeRgUwg89rGP7c51rnN1l7zkJXc8z2rrhS50od6JusENbrDjcyvZz3ve87p99tmnO8IRjrAp799uD+FgPvGJT+xe/OIXd1e84hW7K1zhCt1ZznKW7njHO153yEMecrt1J+0NgYUESg8koN4zheTzn/98d+c737k7/OEP31fenP/85+9Oe9rT7rG6f8+Ugl3f69jYXc88bwyBPZlAAuo9efQ3se/PeMYzuitf+crdSU960pUBtdWJZz/72d3tbne7fiV7T7ys6L/nPe/pV6MF0blCYHclkIB6dx3Z1f361a9+1d3xjnfsrnWta/XBdJKFq5nlG5tDIDZ2czjmKSEQAm0EElC3ccq3lhBQym219ba3vW13zGMec2VAvej7ewrk3//+99097nGP7j73uU+/UpMrBHZnAgmod+fRXd4321m+9a1vdfe+97336O09e64EHDw9j409eLjnrSGwJxNIQL0nj/5O7vuiku96rf1N3/zmN7t3vOMdvbMl0L7a1a7Wne50p+sOcYhDdP/+97/7vzuky2V14yQnOUm///ob3/hG98tf/rL//BjHOEZ3ylOesv+u1e/67ilOcYrub3/7W79v20E4LqvBDkT7+te/3j/fCvlZz3rW7tCHPvSBaNTzvfNUpzpVd4ITnKCZlnfZL/jJT36y+89//tP985//7G50oxv17XZ9+ctf7vts5eYtb3lL37+//OUvfXCt/NueQve8853v7L7zne90hzvc4frV/6985Sv9dz3zYhe7WHea05ym51SXv9mLjYH/vuhFL9pd5CIX6e93eSdmODswyj8cD/u2h9+rcXFokOs3v/lNd+1rX7svSfe+P/7xj91Xv/rVncZvDHodOTjTmc7U3/6Zz3ym++AHP9gd5jCH6dtshYzsuDzvi1/8YueAGpexNcbf/e53DyIrGP/4xz/eceCesTnb2c7WP1dJITnC2/8f9ahH7ccRX9fRjna07oxnPGP/N+9ypoA987/73e+6k5/85N11rnOdg+wfdVjTa1/72v5Auj/84Q/9QV7FvVkAu64f/7e97W39WP3617/ut2PYVkAWhu32THPP/NH28VzRh//7v//rmbmU7WLlEMKaa+7HybxyVV+tTuqHd97kJjfpnvOc5/Rz+F//+lc/F8hw7Z91cJkzBMgkefQ9bM1fY6pMuOTYO1bJqHebO9rtWUc5ylF2jLczHvx/XebrKnmZ0kOei4M213gf+9jH7g/cKl5HPOIRe7Y+W8Rr2VgN2/jRj360+9CHPtQzo69so/G+lms8h9xz4hOfuJfNcR+0mR5RbfS9732vO9axjtV/x4Fy9NAwabqs7bg86lGP6nW6/37f+97Xy5rxv8pVrrJDz5t3b3/72/vPz3CGM/Ty9alPfaof+7GcaHfLeG3G/DZvXvOa1/Rjac46QI1s6kurPLBB5LDFLplDZGqjOmAj+nnZeNJdxspFbuhBLMzT0nk+N1/piS984Qs7PjemJzrRiXq7xq6wgWSYzig9yM6wK8suzyaPq64WG+sZP/rRjw4i/6Wz/X2sK40P3Y0T/bzoojf1WTJp0bxf1Yfh38ftwHevvfbqv2K8S9/UljG+Q+t88oxVMucsjBrnevf4vSW/9D8bZgz4ZuYAHeA+PswqbvQzm71MJ495lB3xbvqWrA19I/0z1q7S/fpEl4zt1yIWZLzs/Sq7OWTRYvfXkYV8d+sSSEC9dcdm27dsVUC9//7790Hjfe97395ZFsTe6la36h75yEf2wWBdDjt7whOe0L3uda/rnTDXvvvu2z3/+c/v7N1muChPTrYDz7z3Va961Q5n8yMf+Uj/PIrt8pe/fH+/QNJBSRyj17/+9X3gU1f97Wc/+1n36le/ujegrReFzonkCN7sZjfrnYaf/vSn/Yq0Enft0D7Brf46xO3c5z5333YBoL3lT33qU/u2M1gvf/nLuwc+8IF9QOK5EgDFSUDOGdF3bX7Ywx7WH/4mcNQO/824eLd2KIHzbsyq1F7bBPvnOMc5eu6Mi8BHQHK/+92v3+fIITBGDpS63vWut+N9O4PfMs6tcvDWt761b7/2cYA+8IEP9GxsM6iT5RlSQZx+OTSvDoErWRHcSTK4OIYOT/LdS1ziEgcqWzVuZFOgQTbJk+SDsVaxYWw41A960IP6cZga6wpEvdMYP/OZz+xlWnDr4CbjPJwPq2RRIocMPeYxj+nlUF/NB0GKsed8rDNXBBbXv/71+/F/8IMffKC5hq1nc2Bc+mq/rOD91re+df/Zk570pO7+979/37e73/3uOz4ji2TNvYL5L33pS/2c4RQ+61nP6h1zcmx1k6NOPrVdQqlFRsft1mft1RZjVuPbIi8aPSV/U+O9Dq+WsdJfFUCSYRiYk/qBwdOf/vQdiYxVctHah29/+9u9rJKfSlBpg7Eno87EIFer2m7ukTdjK0hfpE84qpzY29zmNv281S/yLljT78997nMH6mfLeG10ftOxt7/97XsG5z3veXs5xITMlA5slYd15tpm6YA59m3VeJp7ghC6xTg9/vGP74MkiY+73OUuvfj5m7EmL3SevuPGntVcptt8n25kk7zX1idJEHJtvht732GPnvzkJ/fPU9ElidRysGGLjS29W3P4nve8Z3fjG9/4INOoxq90nYSSucBuCv7KZjgj4gIXuEBvxyXKyT4+Uz5Jy1wdf6dVjgSb68ynVpkzzvrEHhnPKb+KjmL7rnnNa+6YJ8bXwZT0rvnUwu29733vShs+xUPQfNe73rVPwPJ/hgslxlnizji7jMvYfq1i0ToGZQtb7P4cWcg9W5NAAuqtOS67RatWBdSMKeVLeQpoGFEKSCDJkWKMXL7HeMt6yvwJxD2bAzY+1MzJ4f7mHoavjDgHfXgoEqMjyKJkrTpQvpXRtAr00pe+tPv5z3++4zmtA+K9L3nJS3rn+/jHP/6O26zOUOCcUUGsw9r0lWGuk86r/zLLHGdJBs9z3xve8IZ+pbIupZSCE59bfZQJF1z7h+Pq8k7/bZWFE+P/MRE818VREdR/7Wtf64N3GWTP1f9hkkG2+eY3v3nv7HrfzuK3jHOrHJABTnf1W0LgDne4Qx9MF5t6j5UnssEBEBCPy5Ot0L3oRS/qnYhFe905fAJIFQY1DgJwzh9OZOs4xznO0rG2OsPRMH7kui7Pxt4ZBS2nIXN0JaWsAEoo1FUMznnOc/YBL1kfzxXfnSrPthpTjiyZdQk4BL9WYmquVV/9W6BXKwFTz+Tw6yenljNtHhc7OmHIwCGGghj/aLuV2hYZnWq31RFybDyw9d5WeRnKX23VGI83NlPv9fmYd+tYmbecRPJcOoCOvOUtb9ld7nKXO9A4r9JT4z5UsC5ZVIdHqsjAuALHeqYkJvmkr606rZIzfzdOHO9x0nKsT4oZ3TT89YcKDL2vdGLreGn3nPktaJTIOuEJT3igtqj4INel21vlYWrsp+xSJTc3qgO8b1393CqLlbgmA4IXAajkBR3nMqckUthqgbUKG/8vEHnBC17QJ99wq4ovlQ90CxsngahqQtKidEk90zw1D1wqBVZdpXNabOzUHB4/fzh3/Y0cCPz1cazfxmfETOnZVe1f9Pd1dfaq+bSO3TEmEpESTfyIcb8r6UZ/SApL2kuWSahIirGz5lALt6c85SlNNnyKB9+RL0MGh1vqjLNFlZLV8b2t869lDFrt/rDqaq5M5L6tQyAB9dYZi92uJasCak4hJSfLW4ExZcXZYnyV0LrKcfFvwTQjIHs9LtMeOy7ut4rNCeCkjwNqxkEZo5O2BcECYCVpHCbBrSxzBQstg1NBCyNbznrdV1lwWXbO/GUuc5mDnH7uu95tRa+MwZTT5nv1PKuhAmLttcJnta8y7/grdZaVFUiNL46QDO0jHvGIPnNs9ZQD4lTecb9r1c3KkfcxlJvNbxXjVjmQJVeeWKX8ZdyMi36Of99b5l1iwwn1nADJDrJiPN///vf3zp57F13DA/nGzhlZFqx7/vCk+/FYu89PzI1PwuaASPxUcmAVI04n2Ro/pzLrtiJwNpRNtjgG3jcOEPElpxxgiZiSFU6TlXqMhys9i/ZQP/e5z+0TZ5UsWuTY1gqYMTVPrYK1yKhgapgI4PAJCr1TG6sqoVVeWgOo1oC6Zaxe+MIX9vNMqeFwTkq6CYLpq2HycZV8jJNS2JvbKmMqCTT1DMETR/RSl7pUH0hbhVslZypC/JKDYG2VPhmPVbWh5JYuLp3YOl71jHXnd8mxJO5wzvrcwWrmItlplYdWu2Sub4YO8L4KflrtW4sslt4orhIlxkXShA1xqaZiv/bee+8dFSA+rwSQQGxoG+tzgd/FL37xPlDT5qmAWvWLudXyk5LVn/EvjEzZ2HUDakGQlUyBPVsy1m/mpvezlcqyD86A2mp+JUH1fTyf1rE7xoStU3nEtxr3W3JEJZMk3/Cd5j/dy7aSmRZuEk4tNnzIVnm5LQn02GUve9leTw19RH2VKJSIHM9Jctc6/1rsZqvdzxk6qyzW9vp7AurtNV7bqrWrAmrKneKxGmo1WkDDQNsPNDS6HBdK0p5LQSBFW2WHYyBDZcfZ53zJhleQVOVi5XBc97rX7UvJbnjDG/bZdPcwDFZGOBDrBNTeZVWHwR//xnYZbQ6ZQI/jJMs/zrZ7n7ZUQLQooC6nXellseIYC3SUbHquUkuZ3nGm1so7g+/f/tEmXDCxEis4rwxz8R2/z+cc/c3kt0q4W+WAjDCcvm9li7MmELNCPTT09b5abeXIcYZsLZCokOT5xCc+0SdlFpVc+/7Tnva0frWWUR47ZwJyQciqsZYgYehl8assvdrHKSAzLSfiC8CU5Y0rGsqBUHpX8tDiGIwDaiv8eJiL3jGsBvFc8jAsl3f/ooC6nF7VBFbUlzm22qrtFVC3yKhASkBkpdx8MKclAeznI+914nSrvJAnySQrNJJiLs6iMbN6WsFXzRXvVblQl9URq5+lU1rGqvpb20PGMqBCQEKyqlxa5lBV++i3ahwrgto+DqgF636JwIoT+VSZIjmkUqKl7ZKiZNE8WqVPaqzGAYD+jHVi63jNnd81ZyXByPn4qn28rfIwdt4X2SVMN0MHDAPqVv3cMp5DO1KVDZK1qp8kfFyqmpQb2wuv8qSqaso2CsQkt8dJTUngod6bCqhXyfbw7xUcrdK75K30jv+WVBbM2Q4kKJMYqCqWoa4bvmvVoYuluwR4eJjLZNhYrxtQzdHZY5s3nE/r2B3JD4k3PgIm436v8vfG47eMW+scL7ZY8hv5QLa5kftxRZeEmPNA2PapgLp1/o3H07NUsvm8/LZWu9+yfWEduc93D14CCagPXv679duXKVjBtP3JD3nIQw4UsFBKSm/GAbVVQgbdCqxyUKvJQ4NdIMvgcHwdcMKIWZWbCqhl0jnHyqcpQoGRgF4AZOV23YC6HGkKfbxqNCzJ5sBqj5UO5X3Di7EblsEvCqgrG2x/n9U2hkJQJ1ioPdP4K3UeB9TD9ymBVUYrGGR47XOSsND3ox/96Du+Ou6b8dtsfqsmQ5W/L5ODcvQcqqTygJNWzpkSzrFzwdEjT/5GnmTQBUGCH0EYp5oDbDW1Vv6H7RSkcTJUTEgKjYPCmgOrxtr4DRMpq1gs+vtYfobfG5fKruuc2R+IJw5keHz/OECudy9ynMYB+KKAulZjzWPl93RDi4xyjMel6nW2gIqDKiE2V1vkpXVFsnWFumWsBNRWhQQp6yT3lsmHgFqiTdBA/2FJDy1boebgSqTQC9pkLIZ6akrOqu1zx6qeaby1WfAmsdQ6Xu6fM79bA4NWeRg678vs0jhxMFcHVEC9jn5ukcWqkhnbboeTsTMuiRO2iS5TQVHbBqYSwMv6t9GAulXvSn5P6Z3x2SJsw0YC6uG9Vf5O/9SWrdaxXldnTyWohvNJQN1qd6z+OlBOQO0a6/ValaUXqqx6Wb8W2YV1bPiYB7Zk2dY0AfIwYcG2SxLWIsb43tb51zIG68hf69jne1ufQALqrT9G27aFyxwTB35xdh0eUau5tYdY+Z9SQStSAmL/rlUVCrJWFIfB4zCgpkiVnjJYVommFDeDzTm0b9WqlWBUUGRVl4HZb7/9esdtHSdW+wX+2jcsWS/jo79WkK2EKokVuA0ND2OgzVb4lu3Tq+c5YI3TarVboOjwD+2t/WkCHE6ywEXCQBJCAD48pbecvVo1WNwoAAAgAElEQVS59D1Bi71uw98Un9obvNn8Vgn62IGdkoMy6pIKtQ+3SvFxNwbKVe0vZlw5uByFCpjHsjJ2yMdZbyeRkh8rrK4xJxUAy8ZaUCNQkVlXnq8949Jwq+3a3vJ75YJ/z5FkqTaVgz3c57ho1WXZHmr99Az9mdqDXXsqJaT0o84kmHpmzXUVAGTdQXqLAura5+f8BI6t6pQWGV0U2FalgwDNYWdWXVvkpTWAag2oW8fKXLRnc5wYo8PMV9UT4xW/ZQE1nSChx7GWSBpzN84SReNKiaE+F0S1yJm2Lxsre5XNxUXMKrBSCUCvWy1vHa+587vmbG1vGZ4WbFuNZIz52CoPpWNX2aWSh43qgJrv6+jnVlmkN2y7UtorGS5gtv1nqFskFsfJ8rKN9N24dNzY4+rAx7o2GlCv0rtDGzuld+psESuNEgn6s1kBtT46gE1lmJXV8bkey+xgSzDn/tb5xA9rtTtW/dmg85znPJMBdZ13YB88PT3cHzycN9W/RQH1OjZ8ikeNp4Nch/4V/Umn1TkU43tb51/LGKySv7L7Vem0yvfJ37cHgQTU22OctmUr6xRI2cLhIUM6UyustQrIaamssIBPqSCHxYmMVpCHAbX7lYlyDMfluFWOwwCWQziluJUvWX3kvNh7IxC2KlmHcWm7U4nXCai1S5AnQyshUA5CHdbBwRMwc361j4IXyFWgpP83velNewdTyZKrnH9BRD2Ps+FgD6tGDJegwGqAA8XqdPN6p1VagYP+6Kdge1hmrk2eZQUMS0G9seK0CuzqEBoJAgG69lq5nsPPmDv5Wgk2PuseyDHlwI7lYGofLwONp71dEieSJQ55KqcPoyq9mpKVup9x5gCVgy1QtyJjvOrni8bOWa3mLBpr2X4JkcrKa38xNv6CGwGnwGN8AN+UUqjnWPEWMFUCQB/sfbPaqXS3nPyxk7gsoBb0Dp85tTqAqZUxTnPNv1q5HpZfmieSWfZf1ipWsSN75Ln2v3Fo7ZsWmHlmJTlWyeiUU1lzR/BP3gVo433fU/Ji7FsDqNaAunWsqr/2mNaBcsZPubZkAw6t15Q+mUoCOUTM6vVwDyI9TF6Nh2oFCcdVcrZsrOxnJ+vmTjEby1hV2Rh/Ae6umN9YkmOVJxKW9XOHqhvMH4faaXOrPNRck7RcZpc2Swd437r6eV1ZrKCJTpoKfsv+SPLSBRI35jx25jad56IfbbFReTYsf91oQL1K7w5t7LIVakllY06nbVZAXSvUkngqY2x1a71agrlhQL1qPrXKnCoTvsXQDk3ZCokKW+jMnQpcx/NmVUDdOsfp5CkbZNXf4gg95UBLPh09gzX5q59dG9/byqJlDFbJX9n91nHP97YHgQTU22Octk0rrfAK/qwyc6Q5fVaVZWM5IQIbASSFIxgSKAtAHZpV5U8cNSsAVtgc6uFwGz8zRVHb52ylSoAi2BacMkycSj9vxPFiIGV9a98kx0cgQAELEq3U+n+BitU2zxHsUbhWepWKK4n0ToG2dw5Xa1cNhjIqwbgVaCdHc06VyVptr6BIMKy8XNbX57L8DIDgguNcQVuVOXvW2c9+9j47LLCofguSXQ5swUe5uYAYe9lPBo5T6yRzwSTGxkhwLiDk7AjaJBasOlUQp98MotJeiQbfFYR6n+fZP70uP4wlDOx14qjae9dyCfqtBLfIgeoCDpq2GUvJGasMZIZTJJg0nlZGyZ49qYytVVWrBmNZwQRDBpBTgYHMNxnTHnI73GfJgGPpM8G3PXmC2pax1k9zx89b4WQO6bcgqvX3hvH0HDJSDqw2GUNlmfpjLK16myvGsji51+eSHeaKOUuGbH/w02LmMUeFXAg6h3NNssIcKbk2P73P/3OuBBJkW1Bv77JEhDJjexRrL3M5tsZIEOP9HHIJEEmfks8WGSVryhO12xh4r9JxQY0ElMOTBAWcKCuHy+SFTHHwx/KnHYJMyb8rXelKvR6j29bhtWqsan6Yo5Jn5EBlipVpuoQsTh3OOJ5Xi+bQVB/oGCtK+HH26S5JOfpaQoyu9c512r5MnwwDAKubyrpVH0l2GBvyXzqxZbw2Or/JLc5+0pEcY1w/v2deClKm9NEUSwkg322xS+Rb/zaqA+bq52XjaZ8+maP32UU2RhWM9pqf/tslWKZLyYfDFNlZupBONIb2mpqTKtP0V7UQGympxeZpAztutZAfwM7ROWzfOmcFaEuLjaUjaw4bZ/qInmdD2Eyrt/SS8ZOw1g9zna6jY5xX4rsSzuY/udVWQdtQz5Jletbn5MoKprkkSVT6b5ktHD5rlX+Dq61cfJ1V86nsxSKZMybsp7HgPwyrVgS+fKeyFfS28TKm9Du9aa7wcej++snTVdxa5jjbYUXcuBRbtopdN9+0ibx5N/utMg9nuov/U/avWJb9WmaDsRzft8jHNAbYtdj9Fh8o39keBBJQb49x2m1byejJplN2yrOH5XXbvdOccIGyoG2R07uq/8NVEL+HzbB63qIST8ZCwLrsnQyW53j3smcJQFa9b84YcT44K+seyLLOu6qPgidJmc28GGHljoIEiZ+xzEoWcQgFphIr5Uj43KFUrmWyXm1nwFtWpRf1rWRrXQZ1IAxnpVYQ1+U3fLfgrM4wECyRT4cTjR3J4UoRB4xeWNX2zZLRnSkvLexax6pFp7S8r+U7Ja/YqCZZNI/WabvDx6Z0znBVX7Jj1TzZVePV2rcWnut8Z7N0wDrvrO/uij6XnZrSA3PavOyeVTZ2s9+3FZ637nzS5imZswrNXrNjw58BHcpKBZlDW9Fq65ax2ow5Xu0gA+vI2mbOv81gsRVkKm1YTSAB9WpG+UYIHGwEFh1KdrA1aIMvlgG2BcBKT/0s2gYfuctv52SoYhhvYxg3hIPhRODteJKnPY9WXq0SbzTxseoU3OLW8vM1u3yw88JdQmBRmfwueXleEgK7GYHNmk/8Dyu/y377ezNtxW42DOnOHkYgAfUeNuDp7vYiwKAJbJSV1Urn9urBgVurVNg/tT97O/bFfnSXcvhl1/hU0e3W1/EhLnPbv25AbV/18Hes5743920fAhUAOHXZ2Ra7U6XS9hmFtHR3IbBZ88kWMUnhVb7HZtmK3YV/+rFnEkhAvWeOe3q9xQkod7XH10qoMk97l+2d3M6BhjI/B5sIpsenZW/x4ThQ84yH3/1ddbKycmTZ+42UbR+cXFr7uaiNqhHsO1YSaOyVDCv1t9dwfCCdPcwOqbJvHC9OnEMHt2sVw8E5btvt3c57sIfTPnEl/s5WkFSx/zJXCITAegQ2cz45UIyuXnVOw0ZtxXo9zLdD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EAiBEAiBEAiBENjiBBJQb/EBSvNCIARCIARCIARCIARCIARCIAS2JoEE1FtzXNKqEAiBEAiBEAiBEAiBEAiBEAiBLU4gAfUWH6A0LwRCIARCIARCIARCIARCIARCYGsSSEC9NcclrQqBEAiBEAiBXULg97//fbfffvt1RzziEbsrXvGKu+SdeUkIhEAIhEAI7C4EElDvLiOZfoRACIRACIRAA4H//e9/3be+9a3ujW98Y/emN72p+8IXvtBd7WpX6x772Md2pz71qRuekK+EQAiEQAiEQAgUgQTUkYUQCIEQCIEQ2EMI/O53v+se9KAHde9///u7a13rWt0lL3nJ7sxnPnN3jGMcozvEIQ6xh1BIN0MgBDabgEqX29zmNt3hD3/47hnPeEb3k5/8pLv+9a/f3eAGN+jufve7d4c61KE2+5V5XghsGQIJqLfMUKQhIRACIRACIbDzCPz3v//tHve4x3V/+tOfuvvf//7dkY985J33sjw5BEJgjyJAr9z61rfuTnrSk3YPechDul//+tfdrW51q+4KV7hCd+c73zkJuz1KGva8ziag3vPGPD0OgRAIgRDYAwl8//vf7x7+8Id3j3nMY7rjHOc4eyCBdDkEQmBnEvjtb3/bvfWtb+2+/OUvd4c5zGG6C1/4wt1lL3vZ7nCHO9zOfG2eHQIHO4EE1Af7EGx+A370ox91P/zhDzurEUpsrEL8+c9/7stwznSmM3VHOMIRml76q1/9qvvOd77T/fvf/+4OechDdkc5ylG6v/71r/29SgT9v2v4Pv/vfSc72cn6e//xj3/036FYvfuoRz1qvzry9a9/vf+bNu21117dH//4x/49ruMd73jdaU5zmv6dMpyvec1r+r8pVbz0pS/dK2h/W3W552tf+1r3hz/8oedwlrOcpX//8PrNb37TffWrX+0/Ovaxj92d/vSn75/NKLz5zW/uufnvi170ot1FLnKRHUYBX87pouvQhz50d7rTna77yEc+0nNgTK585St3X/nKV/rn/ec//+kudrGL9f1UZjlk7Zm4nOpUp+rHURtc+uD7//znP3eMr8+PdrSjdSc+8YkPwvu0pz1t9/Of/7x/n0u/TnKSk/RjU9fUe43tkY50pKV412nvcY973M6ezW9/+9vdL37xi74fxgEDslDyMW6vz/WL7JQ8V3/PeMYz9p8vu8ZtdODSKU95yu4HP/jBQZhqo8vfXvva13aHPexhe7m5+tWv3stNlcLqx0c/+tF+3+nRj370vh/2nmI6ngfGRTvJdsmYNp/tbGfr+ZpL73rXu/qyOLJ98pOfvLvOda5zIPZ///vfe5n529/+tmOu/OUvf9kxr7zjFKc4RT/2YzmpPi0aazyMtXH40pe+1P+bjBgH7Epulo3DCU94wu6b3/xmr2tqbDyT3H33u9/dIXfmvpLiZdfc+WpstOEd73hHL1v0ijEx/2rcWuYr2Xjve9/by6hxvfzlL9994hOf6PD2XE6h/rrWkf/W+Vr6cSmkFX9cJVPve9/7ejm9ylWu0ssw+SKfF7jABXboN+21p7p0d73S+GnjIt27Sld7F71PTs0DjFfJsneRb/JvXMw/FxtB9v/v//5vh93YyPzW12pb6VryoH0bee/U2A9115BJ6egTnOAEHbtU/NmCs5/97L2+oEeKAftwohOdaOWcMjdqLnsW3UbvHv/4x+/3y7fYUi9pmUNnPetZe3u+bD6a58M2De3SN77xje6Xv/xl36dV8rZMry3T8zVH6HpyRd+xzWXzvve973Wvf/3r+1VW/32sYx2r7ztWvnfMYx5zoa4vmzQ1rsaLjm31zVb5INX/RfPO38vm+m++zdgmmIul+/ltvmNOreszjH2VZfO2fLtlgtsqa9psjr373e/uA3h+lz6WHV3HB3jLW97Syxz9aJ5gw65d4hKX6M573vPumCfm36c//enuk5/8ZD+e3n+jG91oh1/12c9+tvvwhz/c31u+Kt1C1ujP85///EkubMTIbeF7E1Bv4cHZSNMYrGtf+9rdPe95z+7GN75xP/Ff9apXdS94wQu65z//+b0Rabkoa3tgLnjBC3YPfvCDuwMOOKD7wAc+0JcLPuEJT+idMNf4fT6jQO5yl7v0Ttszn/nMAwWz/uYAnDve8Y59ICvwFLQKMDiyLsb19re/fb+aQqExhPe4xz36d17vetdrKh/S3ic/+cn9ffp+i1vcYke3h39zOI/gyWUf0MMe9rDubne7Wx+Aeq//ZqQ9h9J+5Stf2TOlSBkfjLTL3sSf/vSn3QMe8IDuPve5T+/4vfzlL+8e+MAHdje5yU26Rz3qUX3CQd+UQuk/5c/xH7P2mTY+9KEP7Zkbv3Kg1uH9spe9rB+r173udX2QMb7qvec4xzm6Rz7ykX3/Wq512lvPM84cGTK5SD6m2lv9vd3tbtfd9ra3bRp771ynjYyg8SGrHASO9J3udKd+jMim8X7iE5/YG1xlsxwwjq+xJRccrqlxETBrs7YLyvAVAJMV95373Ofux/mDH/xg97znPa976lOfeiDHx9+MH2fO+E2xKDn5+Mc/3suJOTV1TfEQUCnH00fzqhJureNgfjz+8Y/v5YsjKmAwtubMGc5whr4EsDWJN2e+7r///t073/nO7r73vW/vqNTcIsv65GqZr/e+9737VVv6xjgYV/rLM8nGve51rwPpvHVka5352jL3pr7TIlOvfvWre9mTpDFmEkEcRDLzqU99qtfJArl99tmnu9/97tfrm1X6Yx1dvRFZnrIR64zBqvm9aA5t9L1TYz8cvykdz0l/xSte0c8hq30Xv/jFd9gCfyOrEnqt13gM2Tg2SnBtnqxKoLbOITIjEFk1Hz1vSq723Xff3j8hh3Rw657+VjnATn8l3CQp6HTzXQKwdLrD+uhlnwuAXL7H/yFDxsW8mTOuU77SlG/W4oO0zjuJs2tc4xq9vdGH4T7m+hu7RtaK96o5P+UzrDN/Vslti74u/WQukBW6WvvdK9it8WyVDZU7bLO93rWaLki/7nWv2+8LZyPZNT6C8b/ZzW7Wf5+/R17Yd/ZGEk6Swt/5f8961rN6OWIntVXSpXXOreKUv28tAgmot9Z4bFprGAWBGifQgRAuK6ocZj+LQrm2XIJF9wuo6x4rdze/+c1751Owylmeeh/jI4i83OUut+N79U5BtiBBwCzjKxC40IUu1H3sYx/r3yWDLpixIkTRlRF429ve1j396U/vjbEMe8tFwQpWrAK+8IUv3OGIMKKcSj8X8+xnP7t/r6v6gh+l7bKy47+tllPeT3rSk/p9QQKcKUYvfelLe4NtddP7BcVveMMb+v+vizGjvH1+rnOda/I5ggOK2WqM52A1bONwfDFlFF01LuUI6aeV16lEylT7W7hO3beovfU84yygJlOt7a1AVsDEmSl5nttG95EpbSmmjKLkiDFnPOvCkVF1wIrv3/Wud+1loMYRUwbXGHJaxvOAMX/Oc57TJxCseLiq3+bP0MGR0TbH/vWvf/UGd1gipx3kzfhNzbWpPk3xGY8ZIy94lAw65znPeaBbsBnKzbJx0E/czEmODDmwkm8OtyZo6uXrzlff58xYXT7f+c7XrwzgKFHAUbTasM58JRsSWJ5rtdBVgb45Ww71OvI/NWaL5L9FrsffaZUpcnrDG97wIMlFQdAd7nCHXgYkfaz2cxLLQV2mP9bV1XNkuZxRzmnZCAwW6a4581tQOb7PO8a2aZ33LtLV4/Gbeq8x5YD/+Mc/7p773Of2euPFL35x/1lLADx8x3gu+5sKLEnkIc9lstc6hyRrVs3HsV2yaikxhjU90pqAq/a2ykF9T3K8dEMFTS960Yt6/YE33TVO2gv22YfSM4v08JDh1Li2+GYtPkjrvMOUjrfqS35UQrnMKWMq+UFPD+3qlLwM+9XKe9G8XaXjWmRNpddnPvOZPhk41NX6qS98LgcutraVXbd6XHZaGzEmj1auyYuFl5e85CUH8T/5h95XtqHGzzwY+hPlg5Ot7ClfJQXb7+8JqLffmDW1eKy0GWOTnaMkkG39aZSxMuJUMyyUiwwuAzTlNHCovUupi8BgGOBVUCFIsXql9G/stHzuc5/rV+Q4ckNF73OBC+VX714FhLKVFRRMc0YoWZfVcApf8GJVsgLqKoG1OlMlUtrnRNy3v/3tvdNJgSptlYGcUthWewS/OC8yTpXhVklgtUDAP0xeKH2TOLBSqnR9qwfUy9pbY4QjXkpOWwJqjpYgQMDGKRgmEFaN+zqOr0TNVa961YM4lz5XraDKwMoJeR6Ogz5YgeakCByH8075nDYztMNSOw7cNa95zT6YHicHjDdnYpz8MFfMB8Z+swJqQT6Hz5zAeXwN5bZlHCqZYvVHyZ9k2bqOfzna68xXgTMm5mM54vqFs6oU+mWd+TrlBGtXrVRWUmc87zdrvrbI9fg7rTL1oQ99qK+WGAdRtbqklJFu1zfliuPAZyoht66uXleWjZ+5J7jnoM4JqFfN70qUbqWAGnsyxSGXuMVBIntcttsiL2MbJJns0ChJPYnKlnnaOoc8c9V8HMqVtgmmVftYZVw3AbeOnifnbKntAbYSDH0Xep5dmrpUJUlWX+pSl+ory8a6flGStyWgnvLNWnyQ1nnH5kpymNsWLapKT2my5Da/SDJ5swPqZfN2lcy2yJrqikc/+tG9nzX0L9mDW97ylp2KO4sgrQH1uE1VOSCI5jPz9SQdyc7Yny1fTlUijotsdFXl8Rn4FLYT5Np9CCSg3n3G8kA9qQktSLSaRqlQNBSnkszWUqpSRvZL27+sFEmAx2n27Np/NVQge++9d1/mImhQuuUaKyBtEWwop+UEjwNqP+nCeAk67DUeX0poWpURg61Eh0GRvbSCVspSKbnAYhhQe5cATnBjD5J+K+N5ylOeMrnKu2qFd1FAXfdpGz6UbQXUDAEnUt8FlMPV1KET0LpCLWAX4HB2ZOCtyFr5Ps95znOQQL51Sgz7vaq99UyOLQNIdloCauWoggArqNjMDajJrxXeuiRTZJ8rOOZUMMLkViA8vDhP9nJzbGusFq2g1DywUisho0pDUkiwXlfJtpUOsjW8tMcK4jBosGL9tKc9rR8v7JYF1Iw/h4+DLMDFT78qEKoxI2ucdBl+z53Klg/ltnUcBCYCdCshlbhqlaf63rrzlZMsoFQVYjXae+2Hs1dzrHeWOd/1/kUBdXGv8sl15H9nr1C3ypTxVo0zrpbRd/0mP+NkjvGY0h+CW7bFan6rrl5HlkvnCYAElqoFhlVMw7Hc6Py299dWnGJQc8g77KP1+VQgv+q9Q11N59neIYkrmFEJwFbSJYtkzv040H0CYBVfrbZ7rFdqDCW4ya62l05Zd44us3mt85Fc0edsHP0iyKgVvrntaRkP/OkpXJXoCpDwH1apeb/y8Pe85z29vRQwqSLj01TyYehjrTOurb7ZKh+k1UeqqjByhi9bh5OVVnbV6vRUQD3HZxjK8bJ5u874LpI1OsFKr8CdLhJgDy+JJ7Z86MMu8wHqXltiJE/JI1nhH/KZ7cf2Pgs5w6rJ4Rwv27CsemGRnl2HSb67NQkkoN6a47LhVk1NaIGwoIBTItvakgmeUma1p5ghqr0g9T7P5awzkoKPqRJknXNgkYMkBNTlNAydpQqw1y3xnQJn36AVRA4TxctwaqN+CHyUcQ0D6uFKW+2Z1h7Zyamy6bkBteDe3mtBvdV+ZZccJwcE1QEiDF5Lllu/WwLUCqwEc4yopAbu47L+FgGsfre0t56Hn75xxFe1VwKD4ykRwLiNtzCs08bhloUKHoZJiqlAdvj8KonV5lr1nHp/zQPzjFMuoBOkCDArUC/Z5tTp09jxHZZL+htZVfIpMCbDrSvUHFttNUfH2woEEPW5/bKSN7XfuNpTAXXrOEhS2Y4hAaLs2rtl9de91pmv+uj7go1hH8wZSaPNDKhrRUgQQK+tI/87O6BulSkHDo3lq8YHM/t1a7V2LAel+zCnu29605v2+kNikw5p0dUSsu6xEin5sUqWOfUO4jKXaoVtzgr1qvk9ZDBOXu6Mku/aYlLnVkjyjt+rTVgbD1sNlIta1Ron/Frm11RSVyLEGSvmd52F0vIs31lk89aZj7UVilxJPg63jLSsmA/b2roKWSv+tpIN90yPfYAxBwE//YK/QNS2rynZbRnXFt9MUCfZYeFikQ/S6iP5HvtpjM1ZCU+r86oCHLjF9resULf4DOWrrJq3rXK2TNbGCxKLktytsjHVJpUJVvSd6yPRLbgebheoe8Yl+ov0moSiihC6TKn6sLx8HSb57tYkkIB6a47Lhlu1zFHhDLVO5kXKqLLLVQJd72MIObdW3pbtEbRSydm2QuoaOy1K0igvTj7lPMzKO/BBMN9ats5JtBonwGdMrHRY6ZNN1EYG5RGPeES/alr7Lx1qMdyXowSJI834c+gcElMlY3MDan2mqBloe9nqORIfHHb91++dEVAzsIJ5ZbJWlwVr46BzlRCu095yDiUu9NUYLAuoseakC4g4Py371aba22pMZdOV9JO1cfme/XQcKIGbg7cq4Kv3eQeZ5JyM21l7yDhagmJZ85Jt2fJKOBUfQa4kAuetftbISoX5KvnkLIFVQciwJP2LX/xiL+fGd6r8rfZF2085DPq1p+Z46ziYI8o2nZnAOXYwWjmtq2Rp+Pd15uvPfvazfrzsfatVg5rDtlBIFtSqvQBumYO2LKga8rD6TW+tI/87O6BulSmyRM4l8IblrTUXrcopyR4GNFPBWO0F5KSTS05ni662Qk6/1buXybKVNNsczAkrahsJbFfNb7aEPdpVJd/mHV1jlVHATKdMBdQqLySo8FWtJRFdemSdOTU1hiW/Dg4kD+MVvmXPX6RX15mP5uVwb/5UIru1j616HjtbGoYVGrVdgv6jvwRmKpLGiYtxADsluy3juso3E7RLRq7yQayaOiti1bzTbpfEN3sqkW+1nV6XDLNQoFpiVcl3i89g/rTM29ZxXaav6XnbqdjLcfn00Ca3yoZtehLNw8C89KLSeBWLdCM5HSfVq4rEd+jERWNMviQvbKFiG/NTYutIwtb/bgLqrT9Gs1o4NaEpFo41p35q5aY1IKnDUmTvyvGv9ymJkoGz+r0oYKKYBQhKjUp5jZ2lynRbzRBw1k89CVAoNXvJFp1kPO6Hvtr3TNFxYCg0TpoMcJ0AKQkgoKwMoj1HdVpynfDJ4EogKAeqA6JaHPQKTKzgCLpcxVDmu4KOUvxOFtfmcmp3RkAt22ysvEfZ4UZWqJe112FqWNt7zGkTkNa4rwqoh7x2dkBdgaVVSE5XnXUDZxEAACAASURBVKDL+WcktbkOKHGon3lUp7DrkxUW8jPVTsZYdltwYLVBUMyBlpzxrlrFFXRbQRCgKCvz394lePMMe+1drQF1rVB7p4B50QEtVg2nAuApuV30bs6fMxMEsHXStvklEChWrYpsnflaVR4SeAIOY1KrRJJmtpzoh5W40jWrEmBVkmeMyqmuQ9dUk9SK0c6Yr8bMIXacUrrPCmbLVfpymUzZdlBybqV6qGMEFc6zEGzUWRL13qlgbKg/6GKsVulqVR4SamSidPeq7QvDMdhIQN0yvxeVXm/kvYvma8moFSr2zLkJ44DaKiVe5Jo+qtVVgZRAoqXCbNkY+kk4NmB8TkmLvC2aQ+vMR6vu48PuJNMkU6cqZuYE+GPbSebZ8frFi9KRZN+7yagqIPpWZdSQsfbSzRIgi4KmlnFd5ZvRWcZ3lQ8iGf/5z39+5byzeOEgWQl6iSVly5KsfsVAAk21iIrCVQF1i88wpTun5k+LjNV3lulrwS39w+esbVXGdGiTWwNq/p6thMODY9lG+qoO4CUXKnzYufLlyj+sE+TZvyl/WH/Ijl/xcADenEqTdbjlu7ueQALqXc98p7+RkqH8KWZ7rgRMFAPnhDF2UvGq34TVSMbRaraDH+wRYnQEnDLLDg2ikGVyh++70pWu1CscJdZWcgVRLgqPc+j3TTltnO2hQhHIcHqt2FH2Mqje4QRKTqJ+2K+tTE2g0bI6TcFRYNrv+9orM+gnvxwewfkWtOFk1YYBdXKkPXP+rrRHoGHljUK1H5ZT47AeJYhYWJkUTDDUyqllezEe9q1K2wThTv4WIFGoVgQ458ZiyNpzGDmKnaNLAVPQVhit/ikBrvHVPkGXy75037Uyh7ckgoBQibtVDisiVuo5UlaKcLRC7QR0jKy418+ScSqWXa3tlfnmqBgLTqG+cUZkap2uPpQPn3P0tVdwZgzqp8yqvyVfGK7K7ra2EVOObf1UjUw1NjjiZH9xBQD203EarFjjjp0VdMbcGE210+fmnO+aG052x9pKJ2eHLPmpIrLK2VH9wAEyHzhNHOs6jGhqrpE17TT22mfVwsqDuWPl0iFUVjH8reZzyRhZ5kSSN6s25oH/luhpGQdcOC/ebZVYMCi5QN702Vzyb8mA+gmaRXI1Z75aUSArHHNsyXyVt9Mz5j19Yo9v/ebqqvlaTqF7jIXx1T+6oX4CbB3Zap2v+ElOCaL8NItxMAdaL2O2TKaqygdn+qecUavNzhSgu/SxLt+rPdfGU2JM+0p/0OFWmgUd3r1IV0sYqfIgT8ZneCaGd9NLPpN4IctsxFDn1dkd9Cg9y0Zw/ukTupnuWqUzV81v1QvauNnvHY592WIJZXPG3DPf6AfvFUBhYSURb8k2CUlzyrgofaefBTZknY7Cc/gzSGNZGY+h57NPGLOlOAqqW4PzVXNIMEPfL5uPZMZvVY/1C9vM1tN7ZRv1cbNsET2vsg0D4+Lf7DdGAmF6gd9BvuyZpislIS1ASKTrF12KF5089rFWjSvbNSUPU76Z57f4IMt8JDaGja1fZ6HXyJzFA/rYIgVfzvyhm3Hno2Gyrs9Qvl3L/CHLy2S2ZHiVrNX3sNIH+tOz2Vl+jgS2RZ+xzVvkV7GZ5hyb5lnGU2ITYwkOvq6LbNDP9SsvfiqSjLDjlbStgJo84cwGkS/joUpyqGdb9Xu+t/UJJKDe+mO027RQplKpDGU09ZNXnLJyakqx6bzPBYsUG0O8qy4HkTnYiEFvdTim2jZc4ZFoqCz4OiV26/SZgeb8Mhyy0gf3VeMnIaJ0c86hOruyDzLOxoiTvWhfltV1QfBGZYMDauXbNWYjYaMdnMB1f0ZmV/LaCu/aTBkbrmphvxnjvIzR1HwVsHPi64yJdRgvk6nhc0rON1OvTulqziUnnlMqwTGe/3XyslUftoEzvDOvlvm9M9+/Jzx7M+fjzuBFfwtu6e9FdrjmEXmRvN2Vvkf1udUHObh8pJ0xNnOfWawcUlaH5c55Vtldz1hm35f5AMMqBEnyg8N/ndP33LMxAgmoN8Yvd69BQGBppXd8svHwEfbFWDGW0Zv6iZY1XrdlvrrolO+d2UAr2zKzsqG5QiAE2gksO3G5/SnrfXM8X60MKzOv6pP1nra1vi2RanV1+HusUy2URLVSNi4531q9SWtCIARCYDmBuVvUwnV7E0hAvb3Hb1u1Xikmh2nVCsTwJOht1cEFjRVQSxLUvq1d0afxQVa74p15RwjsDgQE1M5JqDMUdkWfhvPVyph9tcqBlZtv9wtL16qTpH1P+e2yhOt2Z5H2h0AI7P4EKqC2vWsrVAnu/sS3Rg8TUG+NcdgjWuFAMaVTq8qnldLYY7OzSqJ3FWxlPvaSWZ3RJ3ul7YndFQpWCRjeytS2eon1rhqPvCcElhGw387hUE5SttXD3l+Hye2KAG84XwWW9J9TeHeHq1WfK7VUoZTtDbvDqKcPIbBnEnCI6b777tufwUKXWURy0J5S9Fy7N4EE1Lv3+KZ3IRACIRACIRACIRACIRACIRACO4lAAuqdBDaPDYEQCIEQCIEQCIEQCIEQCIEQ2L0JJKDevcc3vQuBEAiBEAiBEAiBEAiBEAiBENhJBBJQ7ySweWwIhEAIhEAIhEAIhEAIhEAIhMDuTSAB9e49vuldCIRACIRACIRACIRACIRACITATiKQgHongc1jQyAEQiAEQiAEQiAEQiAEQiAEdm8CCah37/FN70IgBEIgBEIgBEIgBEIgBEIgBHYSgQTUOwlsHhsCIRACIRACIRACIRACIRACIbB7E0hAvXuPb3oXAiEQAiEQAiEQAiEQAiEQAiGwkwgkoN5JYPPYEAiBEAiBEAiBEAiBEAiBEAiB3ZtAAurde3z73h1wwAHd29/+9u6oRz1qd9GLXnQP6HG6GAIhsCcQeM973tMd4QhH6C584Qt3hzjEIfaELqePIRACIRACIRACW4xAAuotNiA7ozkf/vCHu89//vPdne50p+7Qhz70znhFnhkCIRACu5zAf/7zn+7pT396d45znGOXJQt/+9vfdm9605u6H/3oR90pT3nK7tvf/nZ37GMfu7vhDW/Y/ztXCITANAHz9Rvf+Eb3sY99rLva1a7WHe94xwuqEAiBENgtCCSg3i2GcXEnvvOd73RPetKTukc96lHd0Y9+9N28t+leCITAnkbgV7/6VffABz6wu//979+d7GQn22ndV+nzlre8pXvWs57VPeYxj+nOec5z9u/y+f7779+///a3v3239957Z7V8p41CHrzdCPzpT3/qPvShD3WveMUruve///3dkY985O5+97tfd4tb3CIJ/u02mGlvCITAQgIJqHdj4ZANfshDHtKd+9zn7q561avuxj1N10IgBPZkAlaMv/Wtb3X3vve9u0Md6lA7BYVtM/e61736wOBc5zrXQd6hEugud7lL99SnPnWXrZbvlI7moSGwCQQkmmzJuOc979md+tSn7q5+9av380ZVx2EPe9hNeEMeEQIhEAJbh0AC6q0zFpvekq997Wvdgx70oO6Zz3xmd/zjH3/Tn58HhkAIhMBWIPCzn/2su9vd7tavHJ/85Cff9Cb94Ac/6Eu6L3GJS3QPfvCDJ4N2CcwHPOAB3Wc/+9nu5S9/eXfCE55w09uRB4bAdiEgwXXnO9+522effboLXOACqdrYLgOXdoZACMwikIB6FrbtcdNzn/vc7oc//GH38Ic/fKet2mwPEmllCITA7kzgX//6V3ff+963L8O+wQ1usOldffKTn9zd/e5379773vd2l770pRc+/33ve193mctcpnvBC17Ql7TmCoE9kYDVaXPmuMc97k6Zj3si0/Q5BEJgaxNIQL21x2d26/7xj39097jHPbrznve83Y1vfOMdz/n73//eff3rX+/+/Oc/958d6UhH6v/917/+tS/FOtGJTrQyk+y7X/nKVzrvcB3+8IfvznzmM/en7X71q1/tfve73/Wfn+AEJ+j/Jqj/73//2x3ykIfsjnKUo/T7pjjA9la5DnOYw/QlYQ4qsef7cIc7XHflK1+5f4cDgKz8XOxiF+tOc5rTHKht//vf/7pPf/rT3Sc/+cn+O//85z+7G93oRjv2UTo0qN7tPUc72tG6Yx3rWN33v//9vj0u+7kcjGIF6t///nf/2RGPeMQd/fHMd7/73d2Xv/zlvt0chOtc5zo9t6nnn/jEJ+77UGz07bSnPW3385//vO+LC4eTnOQk/b/H7TvjGc/Y81jVtz/+8Y89a23Wh7Oe9awH2Y/m8Jdf/vKX/XtOdapT9eOx6uII6etrXvOanjVel7zkJbuznOUs/Xit+07M8Jhiqy0+/+Y3v7mDjc8wJIuuX//6190rX/nK7sc//nE/fg6futSlLtXLiIs8k5O//e1vvazttdde3V/+8pcd/N1TTD1Lv7yTjAqMnA6Nz7LL897xjnf0Y09GyZp+DWXtN7/5Tc9m2XWmM52p54mxPpMrl3uvfe1r94wxn5qjyphrvliBPelJT9rfS6be9ra3deRB/5RUXuEKV9jBZ9V4+ztZ++hHP9oftOWcBb8G4MCg2o/s7w7e+sUvftEn5vwdg+H81Tefr+qb/c4lD6UP6BMXHUI/1OW9n/nMZ7oPfvCD/ZzA5lrXulY/d6aul73sZd0Xv/jFfpV6M0tK6co73OEO/bx47Wtf28/nRZdxNZbk6olPfGI//+ibRRc5OsMZztDrkj/84Q89X3KA5fAaypeDz05/+tP3crtMP9EtLe/+6U9/epD5h/dYN7ENVh03W+eM2QzntL9hQh+Yh2SQXLjo7WMc4xi9PWuZd5s1X1r0yCq9NdTfbAnb6bPSk/pGd/3f//3fjs/oN3rcuJT9xoZdpJsWXYt07NQYs4N0CvvFRvrn97//fS/PF7nIRQ6kV5bpHu175CMf2R+E+t3vfre302TdHL7GNa6xYw77m60U/AHzQP8+9alP9fqc/mH3y0cpXbVMJ+grHVA6hc3zTO8Zyw5u7ErNEe8529nO1usaHMx1esS8VK5uXuIy9J+Wyeac8Vv03tZfMNDvd73rXd1PfvKT3saxFeWv4Df0WZb5Y2Ofxb3s8pTMlH31bszoSfPyFKc4RW9HFvlKdZ9nj22ethl/c6L8JvJvPNgdFZd8xqHt9r03v/nN/dzw337RZiyz3rWIMb3ClzDeiy5jyk4Z92X9dT8baf7y/cZX+cxD2V6qxPLHbUEgAfW2GKb1G0mhWKlR8n3BC17wQA/g9D70oQ/tPv7xj3evetWr+pNpKdq73vWu3fnPf/6+dHLVaeAcOc9g3AQ8ZdApQM+55jWv2Tv2DEE5mfZSVXDPYNpvSJEqSRcUuleppAOGbnKTm/QHqflcYHirW92qu+Md79gbB8+kzPyd0r3ZzW7Wt5djKIlwu9vdbscexql3M6DXu971esdXXz2P44vXhS50ob6ks95hTyaDrK0+01cB/OMe97jeULT0rZxjDv8TnvCE7nWve113utOdrh+Tul+bb3vb267VN46OVTDPeP3rX98HjnXV35TCvvrVr24qgyUXvvuGN7yhe/azn92PaXE2luRozjs5l9e//vX7+4vtWKKxecQjHtEb5LOf/ez9n427Q56cA8A4ap+2cRaUEtZeWZ/jKgmD6xTTepZgS5JJv8gKg0sWljks5pJyX/KhH4x4Pc+q6GUve9l+Ln3gAx/o9/ByQsmL9lmlYVjvc5/79Pd793Oe85xOYOlgHo40B8Bz8Km2TM1Rc84Bg4wxuSWH9uvqk3nAITCfOaSPfexjD+SILtIg2ibwM/9LpgVv5iA+nJa6PvKRj/TOiDk8nr8VZLf0bSwP+oqdQ72MozFxvfWtb+05kXHMfedhD3tYL5sCyvGlfXSCOXrMYx5zfaW54I5qL1aevSwxJeCkowREvitp4j7JF3JEfvSPXqavlIiTA849WcF8vLpdq33+9sY3vrF37l1keJl+coBay7s5z626ac78nzMQU/LvOcaYLhA0XP7yl2+ed+bWZsyXFj3SqrfMIfOUXWODx33T3yndWWzMB/NdoqPlahljz6PLtIvtdZFT8iuZKUiWzFzFUuDpGWT+fOc730Ibzf7TKbe5zW36uU5/GF86lF763Oc+15/iX/5Fi06gB227oFMf/ehH9+8fyo6zDkrHfOELX+jPRfBd2znoGX+nR/glbL9AXGLAOJUdGvtPU7K57viteu+qMZaopFfoCefmkBPJyOc973m9nSiGO8Nn4T/xYfh9ZcPICH2lQpKdm3rvsE+L5Host3QQvSm4Jo/8MJ+xDeyihCvd6L8l4vAof3YZ4/Oc5zy9f0LWBc01HyXRbVnAkk4l14L6Zf213ZLvwnaxl2XnJWYlA7R7lY+9arzz961HIAH11huTTWkRx+6mN71p94xnPGPHabTDB1NyDOfQ+WTABLSrVmHqOYJpQekLX/jCfhXTJRv3kpe8pC+PrFXEcjIZrirHZEgpPBdHksJxaQ9jJXCSEa7L6pln+twqnO95D2U73B+u5NL9Dg4SZEy9u5INFGe1pz7jeDFKlDvHloMxdKKtDrjHO/R53b49/vGPPxDfqftb+4YhI8JQWUGo5ABmTlV96Utf2o9Ha4Ahs3zd6163N75V1io4U8IqwOK8z3nnmO2UgGvjkA2DxYmxD7W2LDCaxowhevGLX3ygU+vJkKBfcDBmOvUsbbCyy1kby9C4fe4nTxI3Jae+Q+61w9/MJRl8jtqUbJNLlzlBjo3NMAGC/c1vfvPeoawDr6bmqLEWTAjwJZmucpWrHKi0uFZTlT5LOqxa2VDCLAFm5b7mm/lPDsw1q0l16SPnl/xP9ZED0tK3KXmwKqD/xznOcXboA/3nQGsbx7b6JpgWhI4vsqovxsP3N+uyuoWH1ftKQC569jigNs7kUqJnqt/+LoGEvTnAabOyRLbqVxnMYXNjv/3265MJdFSLfvrSl7601ruH868SLQINPId6ezN1zrIxmpJ/MijpycnFAbOWeaeCZ6PzpUWPcO5b9ZY5JIHE8ZYAGvcNmymZEbDTRVbLWnV72dZVY0xPaYvgua46G0CQwD+wCryKJXmhowTGq2x09dE7h9vTKnljpbMC+XV0gnnkRH5Bnvk35vu9732ve9GLXtQHyvXzXZU8kBQT5NfFvtDR/Clj3CKb64xf63sXzZfSx/Tn8IwH/PkzKgCK4UZ8lim94DPvtNpfiyNVISkhQmcaw6n3jvszxXXsG7jHSrTEYumBerZxK9tAlv132Y9VjOk1epefo0pxLC/sD/1L9s3bZf3VZsmEoS9dY8SnMSa5dj8CCah3vzHte1QHgjztaU+bLFEcKi7lOZxGAa/VNgqjJXsmC8gYKdO0uiVYoOj8fwXY1RaKrjWgHgednlHZTQG8QMF7Kb1hMD78Xq0Izg2orZbf8pa37J2L4Tvqc8afst6IcZpiU0FDS9/KIbOKKLCTYJBcsJLJiWFMZVRbnS795OAPjQBjaUXfKohgcs475wTUDLEVZ7JQzrwgQnBBNjkOw4uj4/tKocdjMvUs9/pcwMjg1irGMnWAhfGxQowFB4uzxpmQCScrxmIq2LR6YLVJ6bjfhB+PSa1EWQGRfRcITzkXyl7db4wlOsqhqHZXll+JJedXifmiq/YdK2Ectkf7VQEoFxzqAQ6GsRTEj/totYCT0NI3jq4xreQVrvvuu2+/ImW1vcbCqod21HaGeqe5MVXWvUrnzVX1Jb9WqlYlG0v2yIGEnKSj1Q4O+9Q8kAQouTEGSirLqSsdKoFC13KIOay4tegniZl13l1612q5ZAqZtLo11tucyc3SOcvGxOqiFaWhbI6d3CG/RfMOd/N2o/OlRY8Yv1a9pb301q1vfeu+xL8loDYn6HayKMBt1e3jgHrZGA/HxGqvlXDVQzU365yAZbqHLEksSHCustGL7EPpMjas5t26OkEVAP1sLllxr2QMefATXhLj9Eldkqx+EWXcN58LuCo4mxtQLxq/1vcumi9DWzQ+Q4K8qGwqhnN9lkUyY5FB5c3lLne5AwWKKg7odj4Je7ZZATUfQNUaH0DCT4LDeyQQ+Sm1Em8+2SJkS4EE8yrGkiuCZIsJ7Nl4PrKXZJ9d5CMv6+8nPvGJ3sYJwFXSuBJQz7XA2+e+BNTbZ6zWaukq55JBkEETNMo4c54EBVZi1tnXYeXY6qWSYyvCjKeyluFvXs9V4MO9imV0vUMgK0PP8R4fuFbvEihx8OcG1Ayf0iWOjtKe8Z5MSttKWT2fk6vMyoWnsm48x6vvgiUrEhUQMjqy6JxlCrje29K3Cm6NmQSCFQFZW44WIyfDL6hqcbpK2VuBXPb9Oe+ssZNosVrHMAk07Fez4ozxOAvt//Vn7NhMTQLPkzgiE4KT8ZhznOy75ljZkze+am/zsglmTDnUVnStInuOd8m+WxUdZpwXVV9UAkqiozL59c6hfJfMTDlt9X1Bl9KzcSWHv9fcXhX8Tb1zGQMOiT6T9XEfOd6SXC194+SSdfLAeSGnAgT77Ty79sXV3m6yYIVDEkvSyLybyvCv0nlrKdDBlyvxIEAW+I+30AyfW2WCdNRYN61KLOkn/SYZYv5KUnIUyVidhVEBdat+GstXJTHGLIbzD3cVLqotjNNUQL0ZOmfVeBhPtsQ/2mKFmL2xdWhKLyyad96zGfOlRY/4mahWvSUpImFh3kjQrQqoydTzn//8XveY9+MKs1U8W8fYcwQtggf/9g97WnOzhSUdxi+QIFxlo5fNi7EdWFcn1Gq+BJB5zC5LyuMt6MFTG4d6lU/EJo+3lUguSu4JzEvHCqzKX7Li7fOhbA77tmz8MG1576IxLtmcOjRxzHCuP7ZIL5TcDitZpto59pXYQ6X5FnH23nvvfkwWrVCX32TRBlO2o+x9vYsPK3ngvA92RfL5KU95yo5EwrqMp+ajd7X2l28nGSXJzN8jN+ZtbflZNV/z9+1HIAH19huzphZTXgy1ktbarzu8cay4ZIMpXsECxbPs4J3hcxhbe0Rk4QQtMqUciuE1V4EP21BZUI4lB48yFbBa1bJiWNe49GduQN0abGy0b+P7670tfeNAyjwL0DmaDLnAUkbfWFDmrQF1lYZZEeLA16FXY2Gb884ph6nKJz3PafRW4YaVCbUKouTXiuiyS4DmGRwSRmvMtNUANk2s/3fYiBVi2WzOGVms7Quescixr8+tuhqXYdJpatyXBdTmqkQPB2q8uj4ui1zUr6qG0C7B4vggrPF9AnROpvLkcR99F4OWvnGkhivU7q09b1aLqjTR3FbxovrCe1dl+Oke1StkoVV/tY45h1XAb2VkuLVieH/tdbaCayWr9mnWd1YF1HXWARk2tlY3yDY2VnlU+VRA3aqfWt9dwRYHlJNLpxjLqcqizdI5Lew58QJP/xbQOPhvWPI9fMaygHoz5kuLHllHbwkA6Fp22nkLywJqezjNAYlccrVMNyzi2jrG4/ttxzCvJNPsLWZrVukefoSAusWOLZsXAnN2wSqjYHYdnSDppGxbia3klGSXhC5bI+CSYJV8pi9qVbM1kbvuCvWq8Wt976KxLdmhd8zZ4TWW/Tk+yzK9UKvjZGJoB8dtnXrveH++cRoniqZKvvk2EmvaZT5U4oSOrj3TniMZV4nldRkvCqhb+6v//ClJF9UdEgfalpLvFs2/Pb+TgHp7jtvKVlcJKQdwakVlyiCUwnMg2DLFOOVEKmVVYuje4d5Q352jwMera5SboN0KlZIspVqU6DgQ8D3OukwlRTs3oBZgekf9puywdJYDoLzIISYb7dv4/npvS984kAIzq7xW+AR2DsOSmZXUsOeSA9KyQm2cOEqcOwG5Azrq8h7Beh0Ws+47FzlMggNZe0Gh0zCHAfXUwXHVHidSW3GofW9jx3TMtJI+w3LqepZxFMQND98aTy77wcgBp6gOQvMdzjN5n+I1dT6AeySrlJaNkxZTcrTMaeYIKmdjqIcJh2VBxbhfFQBatRkfXDeUcff5rvFSAeFQrqn3tPZtkTyQU8kyzrPSWeX0HJDay1gJAGNljttvPPxpKnMfs1Z5X6lEB1+oA8DMy0W/MT11eNPwHasCaskjyU+r1Pbx4SyIsTqItz4rvaXPW/XTOgE19oJVQQynb5FuW3f+r8N51XcXObnuWyb7mzFfWvSIoH984OUivWUb0/77778jAb0soKbf6RTJ60XbQVaxq/m1bIwFC8Z+fKjfsOpF1cQq3SOpJDhaZMfoETpQKfaieVHjaaWPbpHAbNUJEp5WNW1lq4B5zHcccFtpLjlx77h0emh31g2oV41f63sXjXHJpoTB0HejtyUo2S+r8VZK1/VZVumF2uvuLIPa+jdlX6feW/vzJSwlA9ihloC6ZMbJ8PpnPByCRsbr0Ej2Wdv5kvwX5eDYrBrbavsiXdPa35IvB/2yY6rcvD8B9SpNtX3/noB6+47d0pbXKbxWKscZSzdOrVArRxGQTa2uLHtZ7S1jZMcKdU5ATQkqHxKwlqPEwbRKUScRM9Qyovvss8+O79XhGIzpsgM4ShkvO5TMe73DQUn26QjiK7AQgFDOHNt1jVPLoWStfbNyI8vOQNgHLwEg+14HXq176nEFDQ678azaP6v808nPnJk571y2Qu0UcskPGechmzpxvPaGM0Iujonvk2mnol/xilfsg3+l6laLp+StnqW8UkKmfg5Kf+1hNMZO2V10uV8QXKsMvlcr7O4rWav7lzn2ZWSx5LBxjuuAKQ4A569WrpcF1HU4jESEAKjKDjnE9mTqVx1utmzuVntwtMJf7SHjHBNBqz3WAnef2RdZe+nHSYPWvk3JA2bmuNPGOX6cZ3tRvbd+GaAOzbN3TfJIwmjoPHKmlHEOq1b8DAo5kWCqU/TnqnxVMlY8VG+UHqpn1QnsTg0enko8fNeqgNo42usnEcjBpJ/Ilr5OJUhb9FO9f9W7K9ga6t0p3TZn/uOGvZJ9+roON115egAAIABJREFUq5wzDnMD6s2YLy16ROJVULBIb7HH5if9qgRZgFMJ72UBtZOLh/N87gr12LaOx5gelqwZ/tY62TY36Vhzk60xx1bpnmV2jP40h+iSks1xH2uF0SGZkqHlZ6zSCbbgGAOLCcZhGd/SKfQI/Tc8XXyoi8vulP5bN6BeNX4ln/q47L3LbJQ+Cx7dPzxkzeG0EuXlw6zrs6ySGW2yEmvbGRtbh1uO7euyFWo6lc1S/dISUNPzbCifgd/JR6Pr69DI8gWNvwQtX8gKsf9uZbxM16zqryS9OSPJWgmdVRVWc/Rh7tlaBBJQb63x2NTWMMDlANVpv1Z5ZFoZKU6rvYiMOgVlXyvDcvGLX3zl6cDDhlKcSsIcTDE8jKyCUiuf9nte6UpX6oNghzrIGDKMLsqQo8EZ4dhxNmRanX4rWBLM2MMsy8eY1yXDrwStTtG1j1vplhIbhppBr3db5RI0uKx+CkKteGuzVUcZXkZSlpXTLHjSHodJORxHltGeXwGGVSTOvve39I2DzPlQwmkln+Gpn74Z36+/HM5VfRO8WAUQXAo4lD9xXJXIGlOlkcqhvA9P71tUxj0cSwdGMWoMkn2SVnD9t4BE6d+67/RsPx2EoT3mnEkyyfgLbP2/FQhsfObgF4ZSeaP3SvLog6DCODGM7sFIn42hMRIUG/vhmJe8YWrF853vfGfvcFhVrp9h4mwsW50uNmTcvjrfFURbMXHgk0ChTv7meAqorDZwOMmsBBU5rt+urKSAMeF4kA1JEPOSI0i+h3OUE2IV31aH4TM8x/vMjQqsyLVnkV+y2nrRA2TfydjmCBmXwLDyzcnxHkG+MmrtlVwRzE7NX47nsr6R0bE8CCyc52CMlImag8YeY/JNnq2YCTIdjEM+JQuMeTlvtWWBjA9P5+U8GW/jhMuqU89XMRPY1u9LO9FcSatVMHNNko3zWT83VM8ynuaRFRQ6GUdtUclDzvGVxDRHyBcG+ulnxOgKbRbo0qGcR+XYxtd8WKaf3Nfybnq/RTeZr7aUrKtzjLl5ZoVGQmvOCezG1+8Lsw8YslMSUjiQlZZ5txnzRVJ3lR5ZprdUuxhXbRcACNBsWZrqmzknyUYuyAxdQt4Fgex36QYJpmW6Xb9bx1jSg85V5SShTX5UJJjXbGbplVaWq+yYOVIBNQ7KupXt0knmP7+i/JEWncDO8WUEWuahYIZvsUh2BEaCTdsb6F/zUkLZfHPgHbllE/HTFm0s/6n41zkQY9lcd/wwXfTeZQnf0jNkU7WUsy74QGSNXlExUQyn7OOUP7auz8LWsRuqmPgKEgja4d38peF76WN7pjGXpPULJfQanuTavCBrDhEkd3STpL7P6ExzXeLHHOIrSPzTg3QlfUz/mzf8WuPLV/IOTFyrGNNX9mFrmwpIPiuZZMerUrF+kmyqv/wblUT8FnOWrpLwVoHEdkh21E92jm3FKvuTv29tAgmot/b4bKh1jIgARdZw2Wm/G3rJ/yu1sypDYQ33hc557nC/DEXPoFM640PBhs+W+WM8fK/ldPJF7aIkKVOGlWM8LJXnYHAI7TOtQ5Pm9G/dezarb+u+V5DTwn7d5875fu2jFHDttddeOx5RbZQNHv6c1bJ3LHpWa7uMh+qPVTLZ8rzNYrzRPlVbp2Stnk3mHQTTGpBuVt/qZPXx2I/5CvI5w1ZAx1tOWsZi3e9gxQGUZOKAC3haZXDdd7V8/+DSTy1tq+9wTjm2m72/fZ02+O5mzJeWZyz6zmbqkHX73vr9mnf6sEzXtXDwzpLPKRs9rJ6QTLJ67Vqkb1p1QmtfF31v/KsOG31e6/0bfS8/ZhXD1ras+72D892r5GzYl40yrmcd3P1dd3zy/Z1LIAH1zuV7sD5dxpOBksEerxxvpGGlRAS5nEj7wGQglShu9Jo6gGKjz1z3ftlNq6bjPVTrPiffD4EQ2DUErF5b+bYysJGS4l3T2j3vLWyRg6qs+K06/G7Po7Nn93jVdoQ9m056HwIhsF0IJKDeLiM1s53KwzgyyjNlfDfj8vMQSqXtybGaqwxY+WXtc93IOwTUShuV20ydTr6RZ7feq0xNgkCZT64QCIGtTcBqTP2syvinbrZ2y/ec1rFD/qlzA/acnqenqwhUQO3XCpwJ0loFs+q5+XsIhEAI7EoCCah3Je2D4V11kIrSrM1yZpTLOPhKCbSSR3uthqdCz+mmfSf2Pdn7qyTOXlL7Y+tAojnPnHuP/llRWef3uOe+K/eFQAjMJ1A/96ck3X69OOPzWe6sO5X7OiyI/YlO3VmUt+dzVYPZ02qvrG0d9tc7m8Ae3FwhEAIhsJ0IJKDeTqM1s62CaYf+ODTH4Vq5QiAEQmB3IOAQNgfG+WmpXXm2we7ALn0IgRAIgRAIgRDYHAIJqDeHY54SAiEQAiEQAiEQAiEQAiEQAiGwhxFIQL2HDXi6GwIhEAIhEAIhEAIhEAIhEAIhsDkEElBvDsc8JQRCIARCIARCIARCIARCIARCYA8jkIB6DxvwdDcEQiAEQiAEQiAEQiAEQiAEQmBzCCSg3hyOeUoIhEAIhEAIhEAIhEAIhEAIhMAeRiAB9R424OluCIRACIRACIRACIRACIRACITA5hBIQL05HPOUEAiBEAiBEAiBEAiBEAiBEAiBPYxAAuo9bMDT3RAIgRAIgRAIgRAIgRAIgRAIgc0hkIB6czjmKSEQAiEQAiEQAiEQAiEQAiEQAnsYgQTUe9iAp7shEAIhEAIhEAIhEAIhEAIhEAKbQyAB9eZwzFNCIARCIARCIARCoJnAX//61+7FL35xd/WrX707wQlO0HxfvhgCIbD1Cfzzn//sXvKSl3RXutKVuhOe8IRbv8Fp4YYIJKDeEL7cHAIhEAIhEAIhEALrEfjPf/7TPf3pT+/OcY5zdBe96EUnb/7sZz/bffjDH+7++9//9t853/nOt95L8u0QCIGDlcAvf/nL7glPeEJ3z3veszvucY97sLYlL9+5BBJQ71y+eXoIhEAIhEAIhEAIHIjAa17zmu7Xv/51d8c73rE7xCEOMUnnL3/5S/exj32su/nNb949/vGP725wgxuEYgiEwDYj8JGPfKTbd999u4c85CHd4Q53uG3W+jS3lUAC6lZS+d6mE3jrW9/a3e52t+te8IIXdJe97GW7Rz7ykd273vWu7uUvf3l36lOfetPflwdOE9h///2761//+t3d7na3fjxe+tKX9mOhFPGCF7xgsIVACIRACGwigZ/+9Kfdfe973+7hD394d7KTnWzpk7/1rW9117nOdbp73eteCag3cQzyqBDYVQSUfj/gAQ/ornKVq3QXuchFdtVr855dTCAB9S4Gntf9/wTe+c53dve5z326F77whd15znOe7vnPf373spe9rHvFK16x0skIx80j8MUvfrG74Q1v2D3sYQ/r9/LVuNj7c65znWvzXpQnhUAIhEAI9Dbvhz/8YffgBz+4O9ShDpWAOjIRArs5gfe9733dO97xju5xj3tcVql307FOQL2bDux26Nb//ve/7tOf/nRH0fz85z/vTnGKU3TXuta1Ekzv4sE74IADum9+85vd2972tu5HP/pRd7zjHa/PpJ7lLGdZWIq4i5uY14VACITAbkHgz3/+c3eHO9yhu9GNbtRd+tKXXtmnrFCvRJQvhMCWJyCBduc737kPqE972tNu+famgesTSEC9PrNtc8dvf/vbPkj64x//2O/Vstp4hStcYUd2TED73e9+t/vFL37R9+koRzlK57M//elP/f8f5jCH6Se+YNezXIc85CG7k5zkJP2/KQiHpbiOdrSjdWc84xn7eypQ/uQnP9k5eEW5C+ehStsEbcN7j3zkI/d/+853vtP94x//2PHuM53pTN1Rj3rUWbz1+atf/Wr373//u/P8s571rN2hD33oAz3rG9/4RufACH051alO1Z+yWsGlTKKVA+252tWu1p3udKfrg0v9/cpXvtL94Q9/WNguLPRHSTu2+nD5y1+++8QnPtHZE+e5Stzr1Mdf/epXfd+11XX4wx++bw9GnC+Xe05zmtP0LMfcT3ziEy9k5/vvfve7uy9/+ct9/x2KoXzwSEc6UrfOe3fGYRqtLM985jP3/V8lV7MEpev6MTHe+mi/IpnFaiizv/nNb3p5WnaR12Md61j9V1bNvbltHc8dsrZs/DH76Ec/2n3oQx/qx1y/7MM89rGPPbcJ/X2t7RjrD7J92MMettcxxz/+8futHeZfXfSUvaXmwu9+97s+4LjwhS/cz8uWeUdWzNPPfOYz3Qc/+MFeH/l/iTp6a1dcxv7Nb35zP3f9t8OklPlt1t45LMxnnPSNzF3ykpfsE2D4lS7BlU53krQLG/8/vH7wgx90r33ta/sxodNUqHjOv/71r+4LX/jCDn08xc18OeYxj9msuzzj29/+dq9DtZm9GO4dHuoD8117yXfpZHrMZS5e+9rXPkjCTz/1BZtjHOMYfYKW7ib3dOb3v//9hcNvXtCvP/7xjw+iczdb97G59k0/5SlP6e3K+KKz7bn8+te/3rfdP49+9KO76173ur2Oop/YFHMDf9c6uvwtb3lLz8ccNh/JKfaXuMQluvOe97y9jfHusj3kCMu//e1vvT2jU1wSr9qhP+UHHPGIR+xOecpTduRqbLuK4yKZK1konfWmN72pO/rRj96/wziyqVN6hxyVvdcuc/5sZztbpy0SxYts+ZA7edfnKbvOfzAnPHfO1ervsPk/+clPDsQNS/ZpzN34aW+rPVrEnH8zHGvzbtE7zQ+ysGie0SF4l6+obWwTbmOfhTzRUyUjZNzl2d5/ohOdqNcNrXamfMVWXbFMxlp0xRnOcIbOto2xX7xs+4b5c5e73KW78pWv3C9Y5Nr9CCSg3v3GtO+RYPapT31q95jHPKY3RBTIq171qu5Tn/pU99jHPrY30nUx3hTujW98495omvR///vfu2c+85k7Alql2E4qfN3rXrfDCaA8OTb23d72trftFSCF+KhHPap/581udrPegad47nGPe/Tfq9NM614nH3qva9G75w7R73//++4Wt7hFr+Rf//rX9w5cXfW3n/3sZ92rX/3q7uQnP3n/J/uJlTzb38YBFnTf6la36vcUazsuyvQEWxw+7HwuELvABS7QO/EcFt/nmOD/vOc9r3vgAx/Yc/VMp7baD4dn7afhCNvHbM+y52PJODz0oQ/tPvCBD/Rjx8i4WtkZi3vf+959cO7dnvnKV76ylw1ZUjKwznvnjsOi+1pZklfy2yJXc9rIKCp5F2gaA06Dcb/97W/fy4Hkx8c//vF+HPDkPOLJ+Xjyk5/cO7i2Lrjf+K0z9+a0t3X8teuJT3xinzQij0c4whH6PjznOc/pTxfeaKDQ2g59HOsP88+eMk6YtpHFYm7OcOzJL71hjuy99979gS6r5h1Zee9739sHGOa+sdRn2xme/exnd6c//ennIG++R7+8y3kEAnh98N+cRH0ZJ/WaH/z/vkgn0FdveMMb+v4Yw9K5kqXkbzyn3YPB/e9//wPpHHrInKLn6QhO+53udKc+2OOg7rPPPt397ne/Xu8Yvyc96Ul9wCoJQh+xGfTaOjpEUHu9612vT3J6pqRKXfU3iU0l0YIpMkxejae2kGFOuHmpr55Fr5Fx9uWa17zmjs/Mwze+8Y39PmXBmWeRH/PdPCdXD3rQg3r7RBY9X9BA55rv+rjRxNPU+Hq2NtHFFRDX97AkJ5Ktxsu80A66iI4q2+0z40YGBI+u1nHwbnJ497vffUeSRxJCwH6b29ymX0VzTXEoe+esE0nidd7ru8tkjh0tnSWQKhslgULOcCF7U3pHIMoHIQP0tf6tsuXF3KID3cLuXvGKV+zv5RfQ5/yb8m3WnavD77fqyrL5Y/kbc1/HHq1i3vpO/Vk1z8zPVl9x6r3G/a53vWt3/vOfv9ebxqKVXauuWCVjkrEtukKyeKqvi+Sk+stvoHdy7X4EElDvfmPaOx+CQFkwTmVdVWp2znOeszealRGmnDlHDIgghyJzCRYoSBfj75RRDlWVq0yVovmevbdjZ0lZNwNd+6On7qX4b3KTm3SXu9zlDvTuuUOkL5xbCtkql35Vn63YOXzL6vvQsfHfjDKn3E+UCJ4oPxlwwQnnVTAisJIBx+5CF7pQH1Bz8DDm5HgGp5Hzwpn13PqdUYoVW05e8eDkVUBWylaAISlhlWbYxil243Gz8uCwN47X8N2yr95jLKxqrfPeueOw6D7vbmXJ6WmRqzlttFpqHLAuefccTr2D2fzNOMu2c8Kn5gj5dqmEWGfuzWlvy/jrBxnmnFjJtMLiIse3vOUt+zk21A07sx2L9IdVXCui5o7klGBOIGHO1L5S405GJAcl81rmnZU/1SH6LVAsvSeYFjTtzKvGRhVIvYts+O9qz0beX4EPHlUuLEl6mctcpg868Jma01benBR9nOMcp9c9Vv8Fl9opiKrL37xDwmi//fbrg5hKxA31v4CDLWBHPLtVd2kb/WZVzL3Gvy5JT/pKkqBsj0BC4EdXDxOi2qg/gm0BpWDI6rIgk9618qbtn/vc5/pnSnJKOFgRnuLj+Wc/+9n7eUL+zPepgHcjY1f3eq720M/DCiy2RhBJXhzMWRVMU/O9Djn63ve+1z33uc/tA/9WXU4OBSwnPelJd3SHDiQHVj7ZOfZjzKEStM961rN22DsPmHqvz8f3S1wsk7lnPOMZPfexziJngn1JpGtc4xrdmIdEAjmQmB/2aZUt18fS5fyf4XhXn7R3M05WX8ffmZK/sZ+hrS32yErqKuaSNi3vFGSummdWnse+YgWwkmBs6ZDn1HvJH/kvX7PV3rXoClWaU3ZxKGN8pFZdMeUXL9MRKk0kf2qObYY+yTO2DoEE1FtnLDatJQwyB6uCvHpwZcjsW6awqjyVsmZABOAbCajLcRVoDoNx768sY63kjZWk4FFpFkfLKu74/jlw9MUqsKy2wEhAZkWEMyLg58BwbIaGVMChbRz8Cq4ofQ4cB4ijL/DnzFpdGxs6pWP4y7bvtddeC52zyjiXgRk7JTLB2mjV6Gtf+9raAbV2CJysgAxZVkDlt085+eu8d84YLLtHKVsLSwmgCqRWydVG2sjwk2GOlrE35la8OBFWGLEkS1NzRPkalu5fZ+7NaW+Lg0FOOTDm01C+yYXPzYGNGvWWdixKyElkWRUS4GkP/aAUbvzTQAIiTrT5q4KlZd5x/Dkttc2jxotesvpt3u6siwx96Utf6ld1qwKAjlBy/va3v70jyxu5yL/gb5jY9E6ru96J93hO+7ufbDHe+i9RKFFx1ate9SA2wueSkJIY5mcF7WPHcTh3yfwwoF6mu7RNQCaQVFIuiOLQW9mXYOTMSgjrp3ESfH/+858/SHBbq7H0bFWXSBINV348R9/pfMkBOl2Z8lQAKClR83tXBNS2YYx1mb5bOce8qpTIyqI91GXnBQjumavLMZJ0sJpf9nIcEBsvh4ZKrkgWD30LYydoU1Uy5D/muErm+CTeMdZZ5q/5rIrMiuWQhySZCjAJ4nHFzSpbXskMCQYyT8YlVYZJgp0VUC/zd1qC26G8LrNH5sCyeV5JvpZ3lnwum2fj5JuKD4kQ89U4jU+qH75XMsf2Ad9RZSAxPR7vCsbHfW7VFZ7N71kmY6oMW3XFugG170/N/Y3YhNy7dQgkoN46Y7FpLbGypjSMIquVqXo4BcZwDh0yho4zYYV1WUCtLE7pGSfYRVlzjpRsUnQcKSV4HLbhKtPQKeAcM7pDo6ic03MEL9rt2syAWnZbIM/xsiIiQGUcOAKM+DDgqP2JnFaBlVVcQbc9nVNtGgfU40Fc5JxV/4vH0Bmi8DkWF7vYxfoxHK+WtAQyVhyMBaeBAzQOIjgfnJF13rtpArrgQYtYriNXc9tofAVvnFOrHdibE/8fe3cBLMttrAF4wuQwMzODw4kDDtphZoeZmclhZmZmjuMwkxNDHI4dZmaGV5/q9Snd8cyOds/ugXt7qly2z86MpF+t7v67WxqOpoxJ7SiOrRFtz7v2FulvzL/1uvvuu5dX6L8MLuJPTpXIK93luFm3snb1peoh9qYv0ocxR79FfwiYkTv7eVUFwPkjH/lIt+eeexYiAfv+Ve9P99usdRf746xrGRPBI8E08r4RpXacR8Ew+4URHeRT1rzWuYtgPpZN678r1jR8tU/PCczZh0pmlMGTUwE3erdfBs+JFYyoZWaW4ziPDglCrS/kU0bWFx5ij7990jKZtQwLfEbmOcYabdpapCyXnu5nv8YwHsuo9m0khz62IpApeC3jMKExpzoqDQQZYhvU2Drz9wj40e+qr+aZB88LAgrsIquCUNqs97XXtovNpIdVWdUVWd7DZpJt+JtPtkXGVxUFHyHs65TMybjKkpvTWfY/9J9AiSCSoKxAHOJYX6223H0wUMbOL5Dtt+9XAH1Znyqbx98JHy3kz5hUIvh7P0nityl71LLOW9oMnTu1zmpdYd1Y2yq7+IhDhJo/qo9sGN3JhvHZYlviPPZuSlfQ/yqzpmSsr2fozSHbYay1X6xKhv5i1+i1/vflk1AvYvm2zzNJqLfPXDX3tF/qVD9IcdblkH5jwEUdlUeuJ0MdBp1C7Ge/+qWQ8f8cAZknTjQlN1Ru3jzw3o3GYt+fIIDsB2P07Gc/uxBkzrtS7JpQx/5EmTOENvZ7wyycvLokeMqx9/sYoUbeZOQYmNoZsg+bg8spYYSGnm8h1DBlwKYMR8xZS7uLzkPrc2MkaR65am1r1n1xkB7jyFlnHEMupxyYedfeIv1tmX/v1ed+KeMi7Y0909KPWVtGrD9nKCCbMuoc9SlnLfoyJitRXqicXFbbWgqdpoR21YQ6tmkgjLFnWl+d6rxeQh3bTxAIgZ66vLWeoyHCGHu5ZekFQOlAAcYhB31ovlsIdYsO0TcBK0GqCJ6qUPB+2Vn6OnRtyDCyQ0/bU913dNmaffbZp+i6IJZTMt5CqOsgJruAXMFNgHO9nxI0ViQD4TQfcfUJcvx9LEPdJ+Dr0eX2riIa9kXH+RBhexAGBzIieKrb+oQ6+qn6JQ6ZMi7Z7hpH454lc1HhZr32y+HrOQ08kG99Qr6Rsljv7p3Xltf3kzW+EJladoa6xd9pyRbXeMwi1FOYx3ta2hyTz/56C11Brx9wwAHF/7KGh76l3m/XPHiejhCAEcBqsTOtuoJvRy9PyVhfz8wi1P2tkILy5EZGvh/ksT1DZc4yEkZTei5/33gEklBvPOYrb1E0WYmh8r76NMEhxSt7IRvLGZE5Wg+h5vApveJU9g0iw8pAydwgiqEkRSEpOZmUWYZhEdC8j3Gk3GRoECPOgowRw64MEPGPCHocRGJ/WWTYw4m159AhPQw3Iy577Vo0Q61NZJpjK5IZzpB+MrqyBaKbixJqGWlzwaDV5f36rC1lqU51nafdReZgnmfGsJxHruZpL+613xJOCEH9TVgllfb0xxzF/bPkdJ61t0hfPdPiYCCyHBKlu30ip/+IlIDResqfW/uhz0OELGTPPj8Ei0OvTxz4OrJPVjnoyu3jGpOVcPo4TbE3OBx1z9NBSvrWu398aO5CVzgMy3jjzARyZK2bB7hf/vKXL5nzRS6BQZndIZmMOe2XYEc7oXOUntNfbASs+3tElSTCSnl0/Wzfcew7nS26y5wbAx3q8B9bOeg7GUH7FvsOJxl++ctffoQAQi17njOfMpz9b7wOyc68hNo4Dz744LL1QCZtvfvwZYUdBldXRmlDVdEd7nCHcmZG7XCPEWpY2ZNJFuwjb9XliLgKhDo4PFT9wPbAX+BXMEHFw5S9q2W6b7tCN47JHBLrwD2VNvVBoX2b1ccj9nYLxMBEMHpeW85nsSffOQ4qu9j7VRDqFn+nhdzWOLfYo6l13tJmHOQ6tc5Czwi8kGOBzDEZnuXfsL10Q6udadEVgnb6NCVj6yHUggfaUQHWTywZr2vVgd1FbEs+s34EklCvH8Mt94bI0hx++OFFeUTpDGeTwZaRFmVXjmMPjUyHCJxrPYTa8wwTco58ImyuOMzCvk2GGXEPJanMW4ZCmeGyCbU9VEpIGRP7cxBMZV1xwE3fsRnawxYHqShLlVFhLGTVwhmZcjCilIqDEKWVypo4+/acRRYrnCEnA9dztiih1r9wEuAbkVIRYMZEqZw5n6ddexnJD+d1GSef9hfOLCxb5WqRxQgTTntk2MK55Vwp/wuZjXfPktPWtbdIP+OZVgdDiSY5Q+DqQwhlx5yca+2t52rthzaGCLXPyOkDosYBsUZE9ZVnx+dHOMv0FWe3PnF5TFai8kMwMcpm4yAvVTiCagJpsib2TZJp2ZCxbO88+MT+dJ/3ihOiQ/fJniGydA4CuGjpcJAHpIs+i1PD6zkdIoxkFnmViVR9E4dPwQsJiewvUizoSfZrwtWSoW7RXXSsQxvZB+tOcEBZsACsEl5tk4sglCHD5ATBia8fuF+gIvoua29bD/mJbU5jsjMvoY4MNV2t8kF5+Xou5wUIIJFrJLK+jEM1g0qqsJ9DQSLzhNw7bHNeG0I2baGot4MFWYpD68z9kO2asnezCHXoxlkyF4ejOW3b+GK+a5s1pHdU4giSI//wYLf7+9HHbHm0ifjFyeIhI8vOULf4Oy3ktpVQt2Aec93fWjY01y3rLAi1aqOQ4VZCba2pApH44JvWyZe6XHzIBrfqirhvloyth1DLUJtnOqwO3Eaf2WPZ+rx2PgSSUO98c1pGhLwiCUGqHFqDTDLWImci7hSWvTmc7shUWfRK0RhsRMwhOv6bE+TQME5LnMwq04Bk7r333oVEy7QiyxwGEfg4KdHpraLGshJB9PrPOnBEhoUj7NK2suw4OG3eaaI0lZxx0DjWSDBnjkMkOqiETUmSMXFMjYlDqByeg288xh4lfiKNsjayFPrlXfZIMvScO/cr83SoSd3ncEo8Q5Ey2vCVUUBO4eFd9g7KNnAJYOEtAAAgAElEQVS0GRPODkfKvYyRrAhCoJQ7sDNvjIJL8MC9Iuuwi1Nc7ZPzXv+vTdk5J91yPDjXre0iHBwhUWNOIIJQl2DOOz/1/a1YTsnVevrA+baf1BwjbqLd1onAQRALa0q5lkwLebBmzJU5r/cjz1p78YmbRftqPc+zdqxdTqIxKee0xozHPK7nE051P2bJYa0/kD7BLfs04ajkG0nifOiLAJ9P1snk6l988kpJb2Snp2SFA2nurHvrPPZnOxxHObFAInJunamMoSMRG9naZVzWGx2pFBkuSB+SwhGlkxAgenA936S2xo3FWO01lIX13wiF+Y41bX89HYPoq6yRBXYSuAxT2AhOr4wljL1X1ljwJYIX5pmNQMLNFyKIUNqXbo/1PLrLHkn6kM71SSh9g4+tFbASbLCu6Ds6mW6jS43J/9OJHGx2TBZeXwQGXBxxus1eazjQ5c4GkW2Mbz17BlYqCDi7ZIA9JI+CnX6XnadH9Yn8aJ9MOkSPLlBBUX83fRGZiYMhBS3is4nxHuOIzxpyxlU5wN5YYI5kCjbpI3tLlsnSPPNgTHEyOLsgo2bNkA84C9YEDmF7Yi8+sgQ7mUNrlz6rq3qMo8axtl1sCN04JXOwJyfsDBkwr+ymoLD3Dfkd/k4e3Bul//T0LFvOXsPbPKtQ4nvAnC1g141T0Nl6CN9mkflu1dnOnnFYVm3zZ+FuzbfaozHMVarMM9dkf2yd8eHojxZf0Xpzb73W6EnBNH8nX/wlNn9eezelK8zhLBkzxildQY5jrGHX6JnoP33KL671vKoJek6Avn+20SJylc9sPQSSUG+9OVlqjzipDDhj6dRpV2QrkLz47mK/URHrWPj1ASnzdE47ymk5Xutx3udpcxn3BmYUqzK3/sES87RRR5uVra4aj7F5U+bOoXVI2XocQs657EkcJjUPFsu6d5Vy5d2CFmR2PeXQxjq09paFwbzvWSVmQ31Zj/5YBm5xYnut94b6KUikksde+WVesd5Wqftiz+p6ZbV/uv0ycVjmu1rGiyDJOLrWq7uX2ff+uwRxfG6sv72hJtYxDgGF2H8q8LssGxJ4sgerlNMhHFtkbhk6a5m2fJXysBHvbsG8tR9bfZ216IrwhZe1nqawk/EXwOU/RdXo1DP5+/ZCIAn19pqvpfRWOZNMgKxn//TfugEZUtkOpYJ5LYbA2KFki72t7alVzhuiJNpdVzW09Srv2tUQWKUcLgtLmT/Zr/V+zmpZ/cn37BoIKFFW9q7CS6n7rGusXHbXQCpHmQhsfwScr2GLkSqT/kFl2390OYJAIAn1LigL9vAqZZ7aB+s++63sc+uXde2CsC00ZIRaKWPsqVzoJXM+tMp5U6Lpiu/Tztm1vH0XQmCVcrgMGGUA7blVeiybmVcisFEIxL5s7cVe4bG2k1Bv1KxkO4nAahAQXLZNbt99983s9Gog3hJvTUK9JaZhYzsRnwWaKjtRLmU/kVLx9ZQ9b+zotkZr9ifb53jYYYeVUmsn5trbtxFEdFXzZg8QQm3v3HYq4d8aErHr9WJVcrgsJJ3tYC/bogeELasf+Z5dEwG2lYNtS1X/W+CBiLMA9ttvv7K/3dkHDhNzOJOtO3klAonA1kfAOpdYcS7I2Drf+qPIHrYgkIS6BaW8JxFIBBKBRCARSAQSgSUi4PAjh1oKttan2C+xiXxVIpAIbBIC9mf7ioREisMP89q5EUhCvXPPb44uEUgEEoFEIBFIBBKBRCARSAQSgURgRQgkoV4RsPnaRCARSAQSgUQgEUgEEoFEIBFIBBKBnRuBJNQ79/zm6BKBRCARSAQSgUQgEUgEEoFEIBFIBFaEQBLqFQGbr00EEoFEIBFIBBKBRCARSAQSgUQgEdi5EUhCvXPPb44uEUgEEoFEIBFIBBKBRCARSAQSgURgRQgkoV4RsPnaRCARSAQSgUQgEUgEEoFEIBFIBBKBnRuBJNQ79/zm6BKBRCARSAQSgUQgEUgEEoFEIBFIBFaEQBLqFQGbr00EEoFEIBFIBBKBRCARSAQSgUQgEdi5EUhCvXPPb44uEUgEEoFEIBFIBBKBRCARSAQSgURgRQgkoV4RsPnaRGAjEfjVr37Vvfa1r+1uf/vbd7vttttGNp1tJQKJwCYicOCBB3bf+973uutc5zrdkY985E3sSTadCCQCiUAikAjsmggkod415z1HvRMh8Je//KV7/OMf39385jfvznnOc+5EI8uhJAKJwBQC//vf/7o3vvGN5bYb3/jG3ZGOdKSpR1by+5/+9KfukEMO6f79739Pvv8EJzhBd97znrc7ylGOMnlv3pAIJAJbDwHr/Bvf+Eb36U9/ugTzTnGKU2y9TmaPEoENRCAJ9QaCnU0lAstG4D//+U/3zGc+szvLWc7SXeta11r26/N9iUAisA0Q+Nvf/tY98IEP7G55y1t2F7nIRTalxxxspPoLX/hC993vfre70Y1utNaPX/7yl90d73jH7p///Gf30pe+tDvTmc7UHetYx9o08r8pAGWjicA2R+CPf/xj9/GPf7xUw33kIx/pjnvc43YPfvCDu9ve9rbdUY961G0+uux+IrA+BJJQrw+/fDoR2FQEvvKVrxRC/bSnPa074QlPuKl9ycYTgURg8xD44he/2L3mNa/pnvzkJxeyulnXt771re6b3/zmDgG+3/zmN93Nbnaz0qXXve513YlPfOLN6l62mwgkAnMioApm//337+53v/t1Zz3rWbvrXve6JXB35jOfuTv60Y8+59t2jdvf9a53dXe+851LAPEqV7lK97jHPa57//vfX3Q0DPPa+RBIQr3zzWmOaBdBQHb60Y9+dHf605++RIjzSgQSgV0XAdnhe93rXiUTfNGLXnTTgECmlYIqA40rCfWmTUc2nAisGwFBsnvc4x7dIx7xiO6Sl7xkVpY0IPq+972vVA297GUvK/r4JS95SffqV7+6ZPfPcIYzNLwhb9luCCSh3m4zlv1NBP4fgZ/+9KfFeRb5PN/5zpe4JAKJwC6OwDOe8YzOmQoPfehDN83p/cxnPtN9//vfX8tIm5Ik1Lu4YObwty0CstP0yslPfvId1vS2HdAGdfy///1v2f7yoQ99qPvZz35Wtrnc4AY3SDK9QfhvRjNJqDcD9RW3+cMf/rD7wQ9+0MlguuxzERH7zne+0/39738vfzva0Y7Wnec85+mOf/zjd/bfHXrood1f//rX7pjHPGY5JfrPf/7z2r0OkDnpSU9anKR//etf5Xn32berHZkRlwNmzna2sxXFO89lX93Xv/717ve///0RHtP3M57xjN173vOe7uc//3np79WudrXus5/9bOmjNpXTnPrUpy7P9seu7+c+97m7P/zhD91Xv/rVtbFf4AIX6I5znOMU51MZzo9//OPut7/9bWnL3j+/1ZdTtJUq/uhHP+q880IXulC35557llsOOuigNayGxg0P76vnJPplHha9Pv/5z3ePetSjSgmR+YmrxgA+MDRH5syc1+WgjKWM0gc+8IHy+K9//evuhje8YSHo9eFGjMOnPvWp7u1vf3spLTcPMlDkqm7PKcPHO97xyn4q82rPVcibMicHmJDDYxzjGN01rnGNInecbfsvL3e5yxX50a49l+5rkbd//OMfR8D2tKc97RHk/exnP3sxbNqLy33moD83+vHtb3+7yCQM4WHM9QWrkCn4OxBO3+H53ve+tzxnvcHpHOc4xxEIzpTca7NFPlaBlbGY16E1GRjUB0tZHw7GMl/W0ZWudKXuMpe5TDl1emhNDs1P6KNZsrboWMfWAd1H99Q6TBkj3ULf6IvLgTtkwnhadIZ1ZTsGTMjESU5yku6KV7xikSPzviqd8clPfrJ7znOeU8oM+/K6qJ6Z9zmEmu257GUvu/boLEIdupns0JP0k7/F2q+xpycOP/zwso77F/3moLO+7p7V/3B6P/e5zxUdRJfc4ha3WHN6W3XbPLqFPbKuZ8m5PvtdGf/HPvaxcj854pCf7nSnK0OCD10T+oxs+s2/+/qMM0+fhpy7x9/Y/DE5XxbW86wxOsX8GlvYEuvNZW7ZlrgCP3t6zTmbY1sBXWweF11jLbYjsK4zjUO6CcbOEwi/i4xe8IIXLDqE7Qj9wpc6zWlOM7nU+nPugTEbduxjH7t7xzveUSrY9IEOIhfsMNtbb7sgQ+9+97vLuqPLlXNf/epXL3aazAja3/3ud+8OO+ywQhJhTR6vd73rrcmj3/hp9Nu5znWu4h/yUcgYnNj3em22yPfBBx9csHKd6lSnKu/UzpDM8s187cClHT6edcNvfdOb3lRK09kz5er0MPlexfoxx/rS6n9PTnresG0QSEK9baZqvo5SFIiRPS8OqnFRbPe85z0LgX7e8563g8PFAXzqU59aFC3nP563B+ROd7pTUZ4U7U1vetPuUpe6VPfIRz6y/M1zyo4/+tGPdq9//eubjEI9EkocKfS+vfbaqyhqmVeGUf+1TTFRhE984hO7F7/4xd3DHvawMg7K/hOf+ER3//vfv/Q9HLihsSPM3mU8CLh2OBgPf/jDu/ve977d7rvvXsbCedHGs571rLXAgPLFu9zlLqWfe+yxR7nvrW99ayHh+mn8DuZgEJX0PP3pTy8KnOGCCYWuz0P9mm9Wd7wbwUdyRY/7eyb7bTEe+sLRVnrEAfS3F77whYW86r93MJ4PetCDyhzf5CY3KXPsPnu0OZf2ZzJWyKQxwc44W+QNsWewBQA8e6tb3aqcTu7vMPbJr7vd7W4loDGvvLW0HwTDHJGXN7/5zUXWXUPyHpF5Y4RbXVZf//a2t72tGGnXl770pU6pFwzJZ4yLQ0J24mqR+3lOa55nbbZgxfmwJpELjiyipv8CIkr+rJN3vvOd3ZOe9KQi39aH9Xmxi12sOEAwsx5DhlraND8tsraesQ6tg9BhiKA1EsGpGLOAmyCeq0VneN8b3vCGoiNe8IIXFD0SJ/FzUsmc0slV6Aw4c3yf+9znljW+GZd1JShx4QtfeK35qQw120SWrH/4D2FvbZEz65BNC31117vetTvlKU9ZnP55DkaKOeHs3/rWty7P/uQnPymyy07Eem2VXYNt1S0tcm4PJt1svAgcG/uYxzymyFT9NYfWNueR82VjPU/b/fXtWWN/yEMesmbnA79f/OIXZd7JgnvYMwElc7meNTbmKw1hXa+x6LuAe8gjcq/M9973vndnTi9/+cuv+U1+e8ADHjD3+Sctcy4gTJbpZcFKF9zodX5TlB4LJvF33GctILr0IDJsTQoG+Lc1fPGLX3x0rfAr2QJVc+TWXFhD/Df+w5e//OUyN5FwaZFvfTnggAOKPX3CE55Q2neFfjCO8PsEUPiC7r3CFa5Q1ozf+Rj8XWQcEacf6ZlY3y1Y1r5ui52YR2dsho7ONleDQBLq1eC66W+15wUxoWDiMBjKBYm56lWvOkjCEDMOH0ds6PlwipAtRNSFMHBGRJbnPWyGAmZkKOH62WiHMx9919ZjH/vYYjTdK1rpCmIjcxoGot93Ro5y54SJ1rqi7ZOd7GTFwMTnWyh/YxNlZRAZPApYBlz77vvd735XiAajrbQSrgwXpatvT3nKUwqhhqPggP+2/0hktT8n6xEU/dEXhrB/MMjQ/IneIjgCF8bIKN3nPvfpXvWqV5Usflwya7e5zW0KZiLVH/zgB8veTNm2KC03Jp/oQRpEqYfaC4y9tyb9MBKE8Gxdqm4O9cfftTuPvM3bfj1H4ZwxxGSoljl9RR5lXe2FioPfZMi848Mf/nBxcK0Jl/s54zBj/EOeBBI4FaLX88p9i4wsGysOJeeHsyfTwYm49KUvXQi1sQq8GLdPtSGG9frQXwEDz3NWkJ3W+WmRtfWOtb8OQrcYY62H+mNu1RnGam1wUmXqXZzTK1/5yiWQ5DR+mZxV6Aw6xpw4qDCczxb5WdY99LFxq8oIXevdU4QatoJcCLPMWR/7mCPBq9CttR4nf2GTWsdirl/5yleuyWg8p0STfhqzJ3W7Q7qtRbe0yDn9jnTQu8iANSd4gExbc3H1bY6/D623ITkXVLDGn//856+t7VVg3brGalmp/QwBdTaJvWZLBJL7NomOvd3tblf8G7pqPWtslu2q57cva0O6KeQFzjKXL3rRi4oNeMUrXlGwn6eiYmzOh2yYtuAUQc14dr/99it+CBmUQRfIvuY1r7lDwDhkTVCMPaRT2LLQ52NrJcYvoBD+knv5KQJD2uNXCTa3yrfn2V8yev3rX78EJPv6QQb+5S9/eSHK8fkuwTF+mrEi+XGRHz6OoCPsV7F+FvG/W/VW3rd1EUhCvXXnZl096y9oxFcZqvJGymwoq0nByFBzhFoItegwBSvq97WvfW1uQm2AnAVRd0pNKVRtUIcIdd/pdX9EK4MM1X3nfMg4c5DqUnQKlXJGpmsC5X11llnpJ0wY0biP04hQIdQiqMqWw3HuK2fPI9x+58gvm1Dr75Aj2Z8/Bhw+ZIDjyrB57sADDzzCvEWUXQRXQIbzRm5qsuF9MvRK5OHQSpj0d8iA+XtEdVUmCFQwojAPx2qWvC3avjJeBN6YyUkdgIq+KhtDpjk/ynZdspacUc6B6HcQak6dvsjqRtUAx4G81WW488h9iyLoO3LrxYrzFHIrWNN3YAScEA8lmGS6Xh/6Kxsh0GKciF3L/AhWCWpMydp6xtpfB3HaqjmaItStOoNsCFLVxI/Da/2rYiEjq9IZgY21HTLZIj/LuicCLYJKKk/iaiHU7M8d7nCHUjk1RKj9jT4QyImKgSA+8xLqIAyCRX1bGHrIgULaa5HdWOu1bhvTLdZOi5xbw3Ts+c9//qJjY6z6XAdRFyUEcFatJBBsviJYZs6WiXXIQMsaq+1/6H1rBwkUkDRuZG0Iv8A1sr4ytIva5WUTauMyn4gdQgh7AYJ5t8cFli1yNrSmVZlJYtiuhkgLFgv01XPvuagoUN5Nt0sqSBBMrZWxgEK8T1VT6MVW+Y5xCPLy19hguiUCvNayT3jx8ayNuAR1BS/7Y/N3PmcEqlaxfhbxv5elg/M9m4dAEurNw36lLdcL+trXvvZadE/pjquvGBmjZz/72SXbLEMwRaiRLMbYvhiEZIjotgyQouU0cELt71Huh8AgH31yM2SQtRF95cBzJOP/ZcY4sIgBo1B/p5kCZlREacPo1sZKRJYilj2P/25xUMfIYt1P71FijpApZ1KCbo7m/dQNPFyzCLW2ZIEZOo68IIVsNOMkmos4IYRDzq/yL+8WWfbfQ0GYwGxRp7MuSw1jHG3pYxDqKXmL9gNb/bLfLMpP+xnyyDIIiNiDp2xMW0OEWn84FuRTyXuUDStvVvVQE+rYO4tQyUYz/pwIfan7MI/ct6yj2pFZJlbR9hDB8VusI44OXdC/lBrau9cyPzHfU7K26FiH1kGU1VtLsp+czMgYyXr4ezhkLTrDPWSuX3Uzaw6XqTM2m1ALrMKrzgjVJMl/D1Uy0U0CWnQSPTgmb0pJVSkJBMpW0lvsj/U7T4aaMy9zJ9hTZ9Jm2ZNaN7QQrjHd0tdzY3o/9gjDSwAUkZRRFySux+p3AUjZfZi44CSjJ+DXr/IKW22u4KDaq64+CVldFtbxvnkJtWAd2yy7KWiv6oF+hz05kSQw7tp2aas+26G26WOZ5RbdVAdMaqxlgWVC+U1Ocu4HgfvrPgIVto+pFpxnW0/9rlpnTNkwAQafvNJXwSLVX5IJ9JxAMZ+wXy2mrdCJ7JbKGgH2qbUyRqhj3de+VKt8x7ijGlIQlL9Kzwq+mxtn6vBH621VxqZiwTqot0h4nwCVQBXZWcX6mdf/brHxec/WRyAJ9dafo4V6GAtaNJKjytnlqPp/V58cuUcpEgVEycwi1PZQUlCiqxyZMaLb2vHYcxgHbClv4wS0Zqhlw2SROTzGF33n1HGQjZWzrMQqFGs4bKKUMmx9YxVlu6KfIrhK75RFTV0tznHtmEVZUuy5Uj3QesEdIY797PVzQ/PHKYEJ58l+cv0QzLCnuf6GdRhF+yDNidJUTsysg46WQagRVnv0EVWZCNiTgxZ5W6R9ZbECGhxROAxVD9gLKwtvTZAJ2TFrRTBEwMYzQahrOa6Nu3kyz/011yr3LfIQc7ZsrKLtMYITf++Xyvf73DI/AhVKWqdkbb1jrdcBfcG5anH2W3SGw/1UgQji2YdYlz2PzeMydUacP7HvvvtueIaaPFsfnNp6C4lxT2WoVYjAC1FSqTAmb94FW3qdjhCMpJ/mzVDXOi62YsT8hKxa24JTLbLbz1DP0i2RHZ8l51HC61CpsFtj2fhFMmxIoUOx4ChYOESol4X1ooS6Lvmmb61VGUjkzj/LDlrNGzCJYLCgPF9FQAiOdVVVveatD/6GrU2qVdjdPtFr0fVBTgUIWmxY/U4klm3StuCMua+3KNX3Rkm2rV/w5g9MrZVZhJr902el+Misd7XItz5Fdt86F9RWlWh7okSMoAsfSICIDxtZf+uiJRmyivUzr//dOu9539ZGIAn11p6fhXsXC1oUEimidMai6hrpOzSzCDWHlHGTnRNhXS+hFnlU/qSsSNYgorythJpCZAxlAkWJ+32PfWJITShcJdv6TylHkAEOjJ6oPqLF8HhWn0RC3VdHlO1PEi2NPTu1oavLPfuOWm24OU6cG5mtKEFqnXSl6SKzQ5njofnzXnPF6ee82v9r31Hf8a+fRXC9XzQ4yGX0j/E85JBDygEgizidfYw40Uo5GXqHfIVxbpG3eds3B5wfY2Okx/ASSFGiJxil5Fs2RwWHagjrifMU5CXIzCUucYm1SH7soSbTDsmJLKjsdavct8jDqrCaItSxjpCo/qeayAYH2BppmR+YtMjaesfaXwdIbwuhbtUZMrSIYeijwJC8+A1W9ZkH8xLqWToDzs5rUG200YeSObBNJkywrn842BShljlzEBYH2DVGqMOxtsYQaZUf9PK8hNq6VCJqDfYDhZFFpF8FjFtktybUU7olzv2YpVNVdcgiGmNk+4OIW0/0jnJd1UPzEgKZOwFodk4WeNVYL4NQh22FLULm9GdnNPRtyLLWWEsFQqwvwVh20jYfARhJiToYEOO3ZUQ1lDlDAJ13UBPAFj0f94TPM8uGsZuy+33SXgdBnYTt5HjBqTphUI/fFjEkdmytsNV8CNVYs/aQW6eqHsifbHmrfMuwsy01Xn2Z7RNufi+CbWye7W/rq323Vayfef3veeY+7926CCSh3rpzs66exYKmtOw3qvdgeTHH1SeN9tlnn3JIFSIq4os4umYRap/m8HyURq6HUA8pwlmHkiEkiF0YCYEADoesJudjbD9vlG5zJNwnC+I9DDKjVh9kARMOsRLxyCLKEiB68XkuxorDJQhQl+zN6xxHhppTH4dktE68KC1D188wz5o/xl4EN+YfdmSEwYmTLDmY9sfCReY65oiceD7u4xAqqec8LOJ0ymoi4y4GHGEVQY+TxEMOWuRtve2PEWo4OZiFYy3oIcjDEVXiF3vNBaxgEBn2iJjDKeYXCVdaRz6cvG/twT4i7tbSmNy3yMOqsJoi1LE+ZGesj/iMjEAUeRYos42jdX5aZG29Y/V8vQ6s3xZCHWOd0hkRwFN6irQFueRMOx3fequvZeoMjqbTcGudwHl1gFOcLj5PFUyL7Lkn5lsZax1grINv4dRGybe98oKaMFLCqVw5ttUMkbyhwOiie6j1C0GQnRPoCj0UpyBz4uPwpFbZrUlfrduGnp+Sc8EltgrRia90IGQOu3PoFv0jIIqkzEsI+jZ0I7COINbUOQXuGyJlYR/sARbothbpTydmCyBFoHtZa2weQi1DbU2zFbZuDWWoBZtUMiHStU1VyVHriNb1FoR6lpwJAL7lLW8pFVh1gEuGnH8jgK+iSabYp8pqn46sOc+ADlciPmutsGVsNj06ppvNu+ojBxYKKEZV4ZR801v8NDaWDzZLP8T6sCbo9/p08fBl4Nv33Vaxflr873m3+LXKRt63eQgkod487FfWMuVHaXLg99577+I0KFuVHaHAXEg2Rcn5khWk8OOQjKHnOUn2rrlfZNZnq+xJpMQoSQpEdJaxbylzpOw4BPaCyQbrl8gtpwlRo9wpT8YS2Y9TITkD9j4zpMiItkVZKX8KaqjvkbWmnEX14eE0afvSZJEcUqH0zechGBkZae8PI83JssdIKSdHBhlHZrUZzqN27blk7OGkLRFbpdzxWaiYE04nwyuybay+12vs9bekW4QDgWOkRJDj80/hKPbbEqlmmBhwfTvRiU5UmmBcGHRziTQqoZIJqe9xH6cc6VCOj1jDEf6CDua+Rd7Mm8wLA6ZN1QEOojM/MuWydoId+mZsMukt8qYEu6V94+M4KEs1lw4dis9d9Z9XkqYcTfsyQkreHDLk0y2eIxucGWtMFJzT4hnvVdZGxhDxOLGc0+I99gFyBueR+ylZWAVWMVfe7XAfcirQYlzGYN7MpUsQxKfCEE2yHZ/4EZgy5lZ9FG3OkjW/LSIXseb668B5DbIVtQ6LfZvklB7ioHGS6Rnz3qIzVCT4fB7dgQTJ1vtvGdggtKvQGRxHc1bvdfT/5sJ+YY7pMgk1Z1qb9LKgUf3t6VpuZaYEXGSUlVJHkEp1B2wd0iY4iUjKPvaxR7h9/sb6YnvMiSCUChJrix6OT7X199TOWj8y494bnzNDQAQc2YMxezJkS+fRLWHPZsm5NSWTJ2hLV8BWQI8OIldsN1lC/Fr0mQC0b1q3yPmysWZPYo0JJMR4zIu/C2iYT1U/girhZzhnhI3VH/JlrdLDvrsctguRYzf5MPwbc2atB4GcZ43N8pXq+UXaZT3ZXBVicLW+ZKjZRTaDb0Ee2Vt2xBoRYFM+TY8ot/c7Mk6net6aiK+NjMmsQI/2WuacnNE79CVfhFzL7lszqkgEAeDknexvVEwpR+cH8C30Na6ptVIHQ6xj9pCtIOdkmS8XfhVdOCXfbDN82VNrGrrSFPEAACAASURBVIZsxJB+0E9bQQQK+FX8F/2HOTvtKwswppfhpy+qM1qxnGf90K8wnvK/w95N2ff8ffsgkIR6+8zVSnrKWDF4SjO3esSsziLpLwJM0c7z7dEhEBEcjqGLkh07KIST4/Achn233XZbyXzM81JzxzlBhvslTfO8x70hB/Dsf4KrfhcHbr241xFhzin5m2p33vFs5v0hJ4jlLHnazD6uou1lr49lyNoqxumdrTqjdV0to5/wEijkKMdp9Mt476x3CKYJBqouEUydpTu8Rx+RI8EZ/wjKCYht9vrfTFmb1TbiQT9uFZuzCnmKw6mQfaRp3sDyZs7dKvBY9jtDV5ElZG/Md2nV375cIjA25HvV1QWCH1N+1UbJd7SD6G91P3fZ85/v2zgEklBvHNbZ0joRWE9p+Tqb3rKP23fIMZWlWeR7lpsxsFklrpvRn2wzEdgZELBnkB7wT33I4CrHJvMjc6pyo/XEYtVJkb2pv0O/yn7mu7c2AiETstQbvfd/ayOzvXo361Cy7TWS7G0iMD8CSajnxyyf2CQEEGql1g7AmDeKvUldXnmzIq/KOJWkOY18O1wINYdaGXFdqr4d+p59TAS2IgL0gPJpeiD2A29EP5214Op/enCqbdtslDG3fIpw6l35+86BgC0jSmszyLJ95zMIte0lQ18f2b4jy54nAtMIJKGexijv2GQEHERi35hTHpUa2S9n/9i8TtwmD2NlzduXhqAquxw6EGhlDc/5YuXy9kPZP6ZMz15pe9/i0J05X5e3JwKJwP8jYN/pQQcdVPYXr3cLzDyg2tPs0MB5SZBDiex1dAZDXokABNgEe4intg0kWlsTAcE1+5Wdy2KLgvNWbEGhH/JKBHYFBJJQ7wqznGPc6RFwmrQDdZx8mnuEdvrpzgEmAmsIINIO73Gy7TIPHEuIE4FEIBFIBBKBRKANgSTUbTjlXYlAIpAIJAKJQCKQCCQCiUAikAgkAonADggkoU6BSAQSgUQgEUgEEoFEIBFIBBKBRCARSAQWQCAJ9QKg5SOJQCKQCCQCiUAikAgkAolAIpAIJAKJQBLqlIFEIBFIBBKBRCARSAQSgUQgEUgEEoFEYAEEklAvAFo+kggkAolAIpAIJAKJQCKQCCQCiUAikAgkoU4ZSAQSgUQgEUgEEoFEIBFIBBKBRCARSAQWQCAJ9QKg5SOJQCKQCCQCiUAikAgkAolAIpAIJAKJQBLqlIFEIBFIBBKBRCARSAQSgUQgEUgEEoFEYAEEklAvAFo+kggkAolAIpAIJAKJQCKQCCQCiUAikAgkoU4ZSAQSgUQgEUgEEoFEIBFIBBKBRCARSAQWQCAJ9QKg5SOJQCKQCCQCiUAikAhsFAL/+9//uve85z3d8Y9//G6PPfbYqGaznS2OwIEHHth973vf665znet0Rz7ykbd4bzene7/61a+61772td3tb3/7brfddtucTmSrOz0CSah3+inOASYCq0Pg3//+d/eNb3yj+/SnP10M+ilOcYrVNZZvTgQSgSMg8Kc//al7+9vf3v385z8vZOvmN7/5Lu80/uc//+kOPfTQ7ve///2gxBznOMfpznWuc3X+Pev6y1/+0r3rXe/q3v3udxds//vf/3YXuchFCsbaeOELX1ic9BOe8ISdeTjkkEM6OnHsOuUpT9md9axnXYj4fOITn+iQp7vf/e7dUY961KWvBOPRxgEHHFDefd3rXrf0Na8dETjssMNKYOOf//xnd57znKfba6+9RiFiG9/3vvcVWREEufjFL750OAVa3vjGN5b33vjGN+6OdKQjLb2NoReOyfsZz3jG7vSnP33xC37xi1/s8Ogxj3nM7oIXvGB3jGMco6wl8obonu1sZ+uQ3ktd6lLdJS95ye7FL35xd7e73a079rGP3R100EHd3//+9x3ec4ITnKA773nP2x3lKEeZHKs1/PjHP76s2XOe85ylX6uek8lO5Q07JQJJqHfKac1BJQKrQ+CPf/xj9/GPf7wYwo985CPdcY973O7BD35wd9vb3nYljt7qRpJvTgS2PwIIHGf0EY94RPejH/2oe93rXted+MQn3v4DW8cIkAx66gc/+EF3hzvcoUNkn/GMZxRd5fra177WPelJT+oucIELdPe97327E53oRDu05vnPfe5z3f3vf//uFre4RfknyLfAxVOe8pTu6Ec/enH2A2/zgGQgCYKLT3jCEwrZjusnP/lJ98QnPrGQA31BOlqv73znO93Tn/70QgyQ91Vcgdn73//+7qY3vWkJkiI4ee2IwN/+9rfu61//erF317ve9bqHP/zhoxDV95Klm93sZiuBUzsPfOADu1ve8pYl4LMRV8j7/vvv393kJjcpBPhhD3tYd7zjHa871rGO1enTz372s+4e97hH9+1vf7t79atf3Z3//OcvZBrpf8Mb3tB99rOfLevQ2iJ/H/vYx8q6QZStK7L+hz/8ofvud79b8EbIkW1rRztTwQOBjGc+85ndWc5ylu5a17pWgUW/BL5uc5vbdA996ENXNicbMQfZxtZCIAn11pqP7E0isGURYPAYz/vd734lcyGDwXif+cxnLs5lXolAIrB5CDz2sY/tPvOZzyShrqbgN7/5TXGYz3CGMxQSy9GP61vf+lZ3oxvdqJDGJz/5yTtkq5FiZPhRj3pUIQt9xx2pvt3tbley0f0Ahjm49KUvXQKOfQKFVCPnJznJSboXvehFTeRYG/qx++67r5GCVUpZ9D8J9TjKIVdkZxah9oa417yvilBr54tf/GL3mte8pshyLeerlBXvDnl5zGMecwQskNd73/ve3ec///nuTW96U3f2s5+9dMfaQ7Sf/exnr/3N3/kY1pO1U6+rwNA98wQMv/KVrxRC/bSnPW2HtbZRc7Jq7PP9WwuBJNRbaz6yN4nAlkUgjKBMmLKsqejwlh1IdiwR2AkRSEJ9xEmdRajD2X/961/fffCDH1wrxw3Sqwy1T8LrFpTZy5bNQ6hlzBCw5z73uTu0OUscZdM987znPa9k2ld9JaGeRngrEmrVEfe61726O97xjt1FL3rR6UEs6Y5FCPWHPvShQvytvZOe9KQ79ERVCR9DRUZU2ixCqK21Rz/60SWbLbtdX0molzT5+ZodEEhCnQKRCCQCkwiIHHMuT37yk680yj7ZkbwhEUgEBhFIQj0foVZ6rdz7+c9/finTvuxlL1te8LKXvaxkn+2dvuY1rzkqbQ6C4vjLgNUl9rMy1NHmO97xjrIP98IXvvCkNMtkIxnmt2XP6OQLJ25IQj2N4FYk1HrNRtszrJR5owLeixDqT37yk2W/t0z0Fa5whR0A/+tf/1oyykrIY3vDIoT6pz/9aQkuPO5xj+vOd77zJaGeFuu8Y50IJKFeJ4Bb+XFKyGEq9qDYY6c89+pXv3rZwxKXgyE+9alPlUNtKC8Hr9j/pUTul7/8ZWfv1r/+9a9yuwMilPd+//vfL3vFXAy8SD6ihXR985vf7D7wgQ+U33796193N7zhDYsyo9xjP1E8G3vSGADvPc1pTlPu++EPf1gcCBFGlwMoTnva05a+xOEURzva0UqpkD06xulywuXpTne60ve4+mOwB+fc5z53JwuhbM/loAr9r6/6wA377pQ4az/6rq0znelMHeXvPXB0OZQLHrNO25yFeT1277BPyAE0DkCxJ9Bl7A5DMVdTmMeYYKzkSgmU/YL6bp7rQ3lmyYtxM0wOxHEoyxe+8IXSL/NlHxnc44o+vfe97y3yYc60dY5znKPcb/z2VM2Dvzk6/PDD1+ZaW2QCFn1ZMb/+PnZpX//tkVRO+Y9//KOUYYbc9GXGHChpd6858HzIvWfr9smK9/RltZ4vc+AQGVgo/bziFa+4tkamsLMWrbG+zJOVPg7meF6ZNUY4W1f9y9pxEMzUQU6/+93vyh7D0Bv1e8wZjEKvhIyTT5f3wzuuWlZgTuZjHobWgkNwvDt0R7xHO/bReXZMXug1a8Rc//nPf+723HPP7mIXu1hZy+Z56HCcemx0CDl1Ta23ZeBMV9jvqn8w/fKXv1zKPu9yl7sUOYW/Q5AcAlTroymd0T/k7GpXu1rZ6wgTc3CVq1ylO/WpT13GCW9rGd5k2dqrHfn6cDDPml/63Lzqqz2T1qpnbnCDG6zpkXnxHlvrszLUkYnWH6RVpszY73rXu3YHH3xw9+Y3v7norLGLPXvFK15RDjuqZXYWoXaomPtvdatbFTI/dbhYEHByaH9sXPUc0b2Xucxluo9+9KPF1l/72tcuutFVy7QD2mzTCXvsd7Jg/hAc88M2sPPmeD0l3+TbORt0icu6CFmhX2VStckGrKf/5IS/QafC0hpUxk9H1YdPCZaYZ6XHbDZ8jLH2hUYneuCHkCvr6xrXuEZpn43mwyCIdcl1Pxuqz295y1uKD1IfIugwOIGdoQPMpuYxugjT5zznOd1LX/rS8u6xa8gvoh/pxiHfbhY2ixBq9oU880sFiujaWWXqixBqc22rhDL4fhY83mctCmoNyQVCzh7Uh8+ZOweasTFkR1AgDmINv47ckz/yqMS/3/Y8cpb3bi8EklBvr/lq7i2y8KxnPascgsLBt9iV11AccQgEoycSyDGLPWRIsIMlGHskksJzQIm9Qo985COL48MIK6VhwL2TEfEuJ55S1A6oohwp5gc96EHl2diHFs9SwlHuo30G9hKXuETZb0MRIQ3IuP264UgwhPe85z0LMVf+FgbDYRdPfepTRx2gGMOFLnShQgrDiRFEiENFjK2O/sdv8NGnetx1300II+YET84t53PW1YJ569hbMefI3PnOd+6uf/3rr80D+Xjb295WjJm5mpIXjh25YYg4Ebe+9a0LjpwCsuL98SmXL33pS8XomHtGh2NjPyLs68+9zIs/XIfmOvDShzvd6U4zI/Nx4qc1MWsMrXKvT63zRfYdxPLWt761e8ELXlCcv+iPQJd10opdKw5D621MZrWNjCmPs+ZiDSMYSk3rtTMk49alA2U4hnQP/WHdKO/zDs4Jcufq46uf9MlDHvKQspYjW1g7ipxK/RrSA+TSoTycUQc3RWksoqQkN/TU0HxpW98+/OEPFz2IVHCclBwiouQbUZGNpNvoO/j73XPG6f36R3dOrTclvOvBWX9lOOkm/bX9gvMXRPDlL395d/nLX37tbxzGBzzgAWUttugMGCJfbIeSZmOidz3P4Xe4Uj1HMrX0O1IPl7osOX471alOVTK/kXGS/WUryBqMzb09mNYF8mU+W/GepW+HCDVbiOjRfYgV2xNOb8hl7I3W73mvIBiwQ2BdAhzvfOc7i63gxO+9995NZC76r+S7PiCsPojOWKyXq171quWgJbIlu2eurAW2EllCXgVE/UYPhyw4Dd26Jfe//e1vi95+yUtesjChDhsHSzqDXrBfVlCRHRBEEUS0js3xov2nO8m1sZFPusZaZ8usC3IVh08JIrD1bCDZJncw0K9FMrkxL9Y8vyfsGv0uiUH/RZC+T6jJn6CjNVQfaidgJYhhDh16F/utp+axlk+2yBzbUhD7lcfkdx4b10KozS1fsb6QUWuaHqj3UIcNcmCgrWR0B/kW5LBm6gC9exch1GRBsmho20a8j56XxRaE6cuFgKTD0Kwn+tQajLmzpvgvMaaQebqfzLOddBrZEODoJ2zm1Sl5//ZAIAn19pinuXrJUaHclKvVe0ci+s7BYkg4upwJ2bIoiaEgRN04/QzQWGlTv7yQo3Cf+9yne9WrXlWyFHGJ3DIQFEucPjlUmsg5FEkMBRUHxtQnY8aeN++ulSTFyQD1FXb0YWwMHB9Oj6isTIPPPbgYas4yUsg41QeJ9PseRl3ZYEtE3169Kcxbx96CuVNsBQuc/ssIMFyR9ZDRQgR8l3FKXmAQn4rpO83kSIBF+Raiaj6Q29iXGPsGkRLzLNPpWgT//lyHIeMEDh0C1F84nn/lK195BMe/P4ZWuff+ofniBMlCcXJDVq0Fa4uzdaUrXal0TYDryle+ciEtnMNW7IZkfqgf2miVWfcJstTrKNacjOTU4TvRfv/kW/MchDqcvCF8OTR0xclOdrIjOEHewXklh0N6YCwrCCd6pd7n2scJwUUIzRNHPy56QXt0kEylEl3kOhz3WudENoPzhRjOWm/6sgycYao0OQjBkF4VJOHk6hPZa9EZtZ7mFOpvEMvY+sGZjPVuLsmGqgR2JUgkHGXi6BgOZa2z9RWpZnsQorBNyLSghTlqwVt7s8qgQ844uHSS6gMBPm2TU9jUFRfm3N9kaYf2d7YY4iFC7TkkSoCHHhQ4qiupxt4Lh3322acQpKHycDgiLMi6efNu40GWVN0gCghDXOaAHvI+uod/IBNf77mNAHGLPRvqt/cjrvqmfZdxsxswrU83X7T/SAry6n21fMaaZY+s5Zh/QR5jjtOk/S7AMGuP/Ky5rjPUkWhwf8ixQI02BJ3H9uu26Kaoopg1j7X8qh5jp21DmPpE15AOtjYEmmXzWw//Cnkn03zA+uJr0A0qM4b8M76qde6wU18MEdAhH/zIOvi+CKEmW9acwGD/0NRWuRizf337O+TXWYv0Mx+gv4e7RY/kPdsPgSTU22/OJnuMHHDS+wYxslXKXWULREg5QbXipEB+/OMfF3JZG4P+aZa180b5htLsK+GIglKOsa+nflZUnBHgtIpOInbabSWVwFgPoRadh4dTWUPpybBx3mHUP5mz7rsMuUg+h5azNuWAiNYiflOYt4ydgWjBnHFFCij1mhAxZMgoR0NmbkpekAfBBYSo74REhlaGUFsMiTEo74wyLrhxtOpSNIZ4XvzruVZaL/BDxgRGpj5LEs4OZ3lqDOsh1JwS5e7mWVYv2vJvjkLtWJgD0XtZT1i1YrcooZ4ls+bD/HHQo9JiHkLtXkEBTkxdQdJCqOGw3377lYALB6jvDHqHOREkHCLUZABxkC2uM+ktTuvQvNArkQlH2KxbZX4RCOnjL7skiGJ9RCBlbL0pn14PzvorANgvSR4i1CHzxuNEXZk7zu28erreIxyEKwJY5kVAkWzJuAVxIQeIN5JD39RrTiaHnfEZHfo+5tTaNP8ca7phCm+/z/rCwFjJt/bJi0BRfcJ33I9sDREAFVxf/epXj2CDZV+VvEegcOyUbxkxdpCtMIexRWAWoR46DTnuN+fmo0/+ZUl9Jqhvk/xdcEWQie3q26K6/1P2bKzPESQUNKrnz/xHAGW9/dd32XdyWctVkBjVaAIzMZ/8D/9ft7ueE/HH7IP3y/aTnZCf9RDqqXns4zlW0TA0V/0xWBOCHmRfkHFeQj3PKd9D/eEfCeDRtSpG6sD9ooRaO0OB4Fa5aCHUfOUhvy78PWu+TiRMOvB5w7ZFIAn1tp268Y4jgspzkY3+YQyRhRIxFlkd+pxI/eZQPPaIKUuNS3mzMjZKV8ZRGZlMZGRB474hhyb6IHqnrIYzbA+1DEpEW+tPmvhciMu9nEj39jPUnBTZIdkt2SGRXZFWkXfOGQe2HxSIrBciwzmEm3HKYCqhQyBnEWpGhxGSveFATTkgY85dfyZbCLXSoxbMlc2L1M/K3rbIC7xlUTkm/cNx+plJgRvkGXkkG9qXQTF/9bwtgn9NZGBgv5K5ikzirM+SmCuZSGRtagyLEmr7F5ELGRpr0GXMLlsHBGpmOSqt2HlHLfPej7RoG6Ecq6qYklnv4NQgXdaSigZ6BMZTGWp9QIyRKkEajgTHCO4cw5qg1HqF0418ceTstbdO+2cQeJ7z7LexShV/FxwjE0iw/pNDJaVDGWrvUoLO8Y/PtdTEMdoZmrOxIN6s/bP1Ol8U56guse+1T6KGCHVUhyD7glnI4zx6eoh09Nd7EGpzRydpg96NvYT2uNLH9dqP/YZwtNcfAaJ3EcwhOZsKmo5Zw1k6l8OuvwI5UU4dTjCs6pO/4/1+F6QQRFQh4KI/BQ+D2E/JQAQkjLO/1WjIFkwR6qE5ioPV6IM+aRfAkAUUBBbI6wcX13sombUsWEHP0nnm2ljh1v+k09hBelP9FwgWfBfEicqDGrs4z2CMzK73AL9ZhJqsCmSHP7AeQj2Fg4BUfFvd+Bcl1IINghSXu9zlir6fJ9iwyB5qQTa+XgSh6rmz7thPQenY+rMqQj3Lv2MLWgi1NUSPCKSzyfV8GJeEE/2wEQcK7oR0ZlsNKQn1tpquts72y0brp6LUjqIWNaMwZh1g0UIsZBUYThkHke/YJ1creCQ4onR9YxbOrLJw/ZLlaSGVkf0ccrYoZcpS5hLZHSPU+kxpK6uTXePcKZN0sIhnxhQuxSlTwahHhnuKUEe2aArzlrEHQZvC3LiMg9NhjoauFnkxNwh1PY/xruivsjSRWqV4DgNhoKNsy5z3nWqGeF78Y66VtKkkEETxDm1PZahDlqfGUGc2ZlVmBPmK8cNXVpNTIlAVeHNYo6IAsemXPQaOsce6BbtFMtStMhvf4JUpVDWizLml5DvGEdsgkEaBO45GS8m352BGnwgK1KWMyDhiIEA4Rqi1H5lH69g7ZEinSr5llJDqfrYn2hlaY2MEL8pdZ623wGkRnGuCPFQ+23eEawJubzVMpnTGmJ6Oftsq4iAm6818WVf0g60sEUSiB2CkfNr2mXrtxzYN+8AjSztVCbEKQh3ER9/rsmilp4ID1mGcn9HXm7Mc/ClC7cAz5eYCSVMlx3QLZ12J89ABaWPEsE/q+v2vKxf6QfD1Emp6TJWLgIpgKhm0nUOAWkVa3x8ZIm9T/W8NTm8GoabzlHvHKe7rIdRTOPTn1dYT9n7ffffdYc/9kN2PfjmDIQ5m5QvNG2xYhFAbl4BnVDDU/YuqRgmX2DKwKKGmL+uS/GinVS5aCLX93i3B8jbvPe/azggkod7OszfSd1koJ6ZyiOvPftSOKCeHIyHjiwDF/uEgwQ7zQCpbCDVigQhz2PpO3hA5HFLYcZ9yScqphVTOItScRs6cyCCCRDkPZaiNl0Hh2Iia2oeGgIucIgEIRT/bZ6wcSs6pjHarAxL7D6cwbx17C+aqCpSy29MlO1CfamqOkRdZlyl5sT3A88hRPwBj/PZNmnuGGV4OmIsscJAAlQIOoUFeBCI45vPizxBz5M2ROUP0xvYO95dHfJdybAz6LWvFqWiVe21E+wggJ5yTMET6kDvOsWx9vWfRvYIxStgFQFqwg2H/3IBZe6hbZTYIqT4g0qoKrMdWQh1BAQSAPiAPLSXfMVcxv/UnhbyT00/GVIOMEeogag4l4tTKUrWUfCNQ1ghM632qynsF1Mxnn1iNETzZuan1pix9PTg728Fec/JUH1Q1pFfDwSZvfhdcWI+eNk8xRyHH1oq+WNNO7haYhJfTu+kfc6FqoT5LQAaKfAWRDYIHG+vQwVX1vsNVEmoOd+10x9YFfY594ssk1HEYo/mY+rxRkAt6pZ7r6M8Y+QkfwPv7VTsOarJvnd23zmBbH77Was/GXCdrQNm/+WVfZl2L9l/AjFwJqpLpOtNJHvv+y1Qmcl43cMw+hK1TwRCH8M0i1Koy6kqTCFbFoWRT82i9xCnTYYtmVTTU44x+qQyyXh34aPvaRhFq9mqoQoPOot/4V6GPFyHUbLntNbMOJZuSi7A1MK51RH+bkLlm8/rbRMK2SyzM2poyr/zl/VsTgSTUW3Ne1tWrcCyVOlr4kemRPXGqImOHOIZTt9dee60dbsN5RfiUsTDgrcQi3sVRYsDjVGzky55uxi8y10MZamVGTuqUJUJoWkllOHh9chFlQ8avDHcoQ62MVOScIYmDiWQOZGKVq+qPbGOfUHO8OSNRSjePA9KCeevYWzGXCbO/WbY+tgDIBpIDhsu8yEpNyQsiKvOGFMe3I8kaQ6P8H+GWlRTIQELCAMXBKgIvMlgcOKe3k4t58Q9nvv5+ZSuhJiuzxmDOGXFBh1a5rwk12ZeZq/eE+j0MemRulYDFgTV+l8lB3mxtaMWOUz4PoW6R2eif+QpCOpU57CuqyLoiAHGyfyuhDiLj1H/BvtjjKTBIJ8lwCaINEeqx7H4LoY5xKyON+TMuOoQMc8w4rvU1i+BNrTckA+lcFOfob2yhoN/DkRdMCIIUlT/WeWSCW3WGscbWnFrXxV51n3GKzz4JRMpI0gvaFDSiB+h+mPYd2yAN5jW+4BAH9jnrwVYdWwbqipr1EmoBRYcB1gQv+sH++S0+dabqxfo3PtnVCNzV8x/9lZ2qtxO4Z1aGWlWT4C5dSMbj81ZjBj/28fusUGTr6nvHyE/4AMZY217kyXxYS2RBaTKdHjbO/Jk3fkJdcWWOfUFBab55nvW5KcERc0dGnMUQgW/POABzWf23FYP9smbtF3f1/ZcISNDNdRXCkA8SFXLspHHOusI+CNohUvHZtKEvWsS9dHv96TP+ByyDhEXAndzFFq2Weaw/N0X2VNz0KwWHxhL9IsO1n7gKQu2cHOskTrv234I98UWC+qR1PqBDyqzJwHURQm1rBZ9kCItWuYgtINZh2PEImjoBPOYu9KrTwOuT48O2kz/+hX3mtlORtfpwvnU5/PnwlkEgCfWWmYrldsTipawoeEbHwUf2Pcu6Ovk5LvuNKVARa46FzIBsFAPlN/vfKGhl2AgmQsaZoOwQGdlfThDlwFgjCu5BirXHuCoFVOrlv0XHPevd9lUp+xFFlNlghCkk0V2EAfnyeREGXwadgeeEuRhRbSCBUV5GQSuLi/fJ9slQG5MxiGozVgIFyrRjr57x+44nEmDPsXJdBMQzDptB/vxbH+txx95PxoGy1X+OCXxn7ZeZhTlMW8bOwRKVn8I8nAwYyPJxoBhQxhzhiTLCVnkxNw6DkXnyrFN8GUnZKYadU+AEXWTPvIkwC5YI4CDtiIlySvfNgz8HR9bBXNtbJUAQpwn38ZKNm+XwTY2B89gq9wztPPMlS686hKPkzABj8t/mRQR7CjsVJ5zSFhwEfFplluNgXmFrnZNlRE1/zJsIvbVjzfX3iJExpDO2BwAAIABJREFUa5sj6h30h5JDMopAIMacdM4ExwKpCXwFETjv2rfmZDUFtAT0HKJFLgV86B9tCzwgW7UesI+QrkMczD0dZG80csnZhQHdQJcMzZdn4mR/Y3Ofg5Vs/XBybU166FOOlDHZa063KWsln4EL2R5bbw5Ngs2iOIfehrc1JrhAv9NnnDT6wLrmuBs/rDjtdblwi86oCbV5pJfNK/1Hv5kz652jTH8aD6z8XaCMjkNgOLXkh14zL2yMgJKMDmJHByCXqgRUaFgbdIUxsSMteA9ZzpAnc8TpJVfsgXcLmlprZAuGMu3kR1CVzEdVF2xlEJEbciswS3b1lVNMjxlDHI4FV9lGgRiEQDCWjQhb4P2yb95jjur9+rOsP9tCbuoMWRBj7ZFHeCGwMTbvMz59J8vGTvdYCxz++EwYXUc+ZNDYRWOLz12qzqKX2ETfDfYOQRyY8BfGLnum2QXbcoIQwZIM8CsELQWA4tTv9fTfQYHstIoacmndkXUVZHH4qvn3N2NB8G01gJtgLpJrvmHHPppL+o99mSLU8UlP6wzu5pYOsgasFyQR9ggi+WILyZEqPDqczqHH3CeIJBBn3cCObMS9ZHdqHqOv2jen/TNC+mOZx8aNEb++vNPDbLIDTu2fV0lj/ZEXshdn2pgHdsXWB+8mW9YDP8K68Rxc/OawR2MXGDKPriFZH5orY+Tvqq6r9Z85oX9a5MI4yBjdJqDFn2SnJBD4p8Zk7uk1eCDw1hY546/SkeZbkN165GOSBUFOVYF57VwIJKHeuebzCKNh3BhjSrkfHa5vZvBE4zmF8Z3mRaGJg1u8K8tcxlHcaMw5+gyBi6Mz9P3NVnlh6DhXY/IS73G41Fhbi8rXsp5bJv7z9mnWGtkO2M073kXu3wwcBDcQCofp1ZmfRfrfst4WeW/9TC1HHDwZKhkZOnxK50/p6TpThUguyz5E/wPrqX6uF6NZz5sj2SVOs2y68xX6elE/bSGSEdXXc53rXDucE7LK/nk34iEYJWA1dIjTVPstMl3rc+sO2RvS7QJjgs9j3ziO7RnIqq05dWBTVlBgK8pnWw9pmqf/DinrH2g4hU/9OxKmDF6VReu13nXODgn0wVvf6R+Bnb7vNIWD9/hsFSJef/6vdRwbeR9ZMD7zRdacNu/fsQbX64MaC/0mYCcwN+uw0pZxxxxbG/qMHNOHQ/I25VcIDkgECVTltXMhkIR655rPHE0ikAgkAonALojAvKWaUxAt+31T7eXvwwhw3lVtqATbTKKkH6ogZKoRiaFLOax9qSrXhvZ8yw7LQk4dxrZZsiCDj+zJOG63SwWEahD/1AfDbrdxLLO/qowEgWBSH3K5zDbmfZfqQNU+Q9+Vn/ddef/WQiAJ9daaj+xNIpAIJAKJQCIwNwLLJsDeN/SN47k7lg+sGwHbrJBZpbBRRr3ul875An3wT5yRMvS4Um5l+7J3zgmoM9QydwIDthzV+0zn7MbKbpcBjlJchGc7XfpuK4ltMXG+yXbq/6r6Chdl1nBRir7ZlwpBlSa2BWzWOt5sDHbm9pNQ78yzm2NLBBKBRCAR2KkRcIgbEmM/s20YSmrtUxz6JE0LEMt+X0ubec9sBOLQPSWnswjtqnBUEm7fsbanMn36aD+wvab2nMZnMA899NCy39R+7fWUZa9qjPqsDN0XJLbbZa+yU+nt/15GufR2G/+s/trSYTuMAE99IvpmjNH+eCXoY1smNqNP2ebyEEhCvTws802JQCKQCCQCiUAikAgsHQFEFUl1YJ9DuPJKBCCASDuI1enxsw7j3JXR8kUFZNZBies9G2NXxjHHPhuBJNQpIYlAIpAIJAKJQCKQCCQCiUAikAgkAonAAggkoV4AtHwkEUgEEoFEIBFIBBKBRCARSAQSgUQgEUhCnTKQCCQCiUAikAgkAolAIpAIJAKJQCKQCCyAQBLqBUDLRxKBRCARSAQSgUQgEUgEEoFEIBFIBBKBJNQpA4lAIpAIJAKJQCKQCCQCiUAikAgkAonAAggkoV4AtHwkEUgEEoFEIBFIBBKBRCARSAQSgUQgEUhCnTKQCCQCiUAikAgkAolAIpAIJAKJQCKQCCyAQBLqBUDLRxKBRCARSAQSgUQgEUgEEoFEIBFIBBKBJNQpA4lAIpAIJAKJQCKQCCQCiUAikAgkAonAAggkoV4AtHwkEUgEEoFEIBFIBBKBRCARSAQSgUQgEUhCnTKQCCQC2xKBX/3qV91rX/va7va3v3232267bcsxbFSn//GPf3SvfOUru7333rs79alPvVHNZjuJQCKQCBwBgf3337871rGO1V3mMpfpjnSkIyVCiUAikAhsewSSUG/7KcwBbHUEfvrTn3ZvetObun/+85/dec5znm6vvfZaV5f/85//dB/4wAe6r371q90xjnGM7sY3vnF3ilOcYl3v3G4P/+Uvf+ke//jHdze/+c27c57znNut+5vS31/84hfdU5/61O5+97tfd/KTn3xT+pCNJgKJQCLw73//u3vOc57TXehCF+r22GOPBCQRSAQSgW2PQBLqbT+Fqx0Awye7dZzjHGe1DTW8/X//+1/35z//ufTlyEc+8g5PvOxlL+vufe97d695zWu6a13rWg1v27hbEOkf/OAHpX8Xu9jFuoc//OGlcaTwbne7W/ed73ynZFrPcIYzNHUKDn/84x+7173udd2LX/ziQtbPfvazz3xWW8j3UY961KY2tvJNAgrPfOYzu7Oc5Sw7zPV6ZWCWfG0kHmPjWMZa/OQnP9ntt99+3aMe9agiD3klAolAIrAZCPzyl7/sHvawh3UPechDmm3fZvQz20wEEoFEoAWBJNQtKO3C93zrW9/q3v/+9xcyuNnX3/72t5Jhu8td7tKd+MQn3qE7n/rUp7pnP/vZ3QMf+MDuIhe5yGZ39Qjt6zsMldsGoUaQnvvc53bf/e53u0c+8pFHGNPUID7zmc90d73rXZsI9TOe8Yzu6le/+iTxnmpzK/z+la98pRDqpz3tad0JT3jCtS6tVwZmyddGjntsHMtYi4JjD33oQ7trXvOa3WUve9mNHFa2lQgkAonADgi8/e1v7+i1BzzgAd1RjnKURCcRSAQSgW2LQBLqbTt1G9NxGa1PfOITayRwY1odbsWeWWTgCU94wtzkczP7re0hQr3ePrUS6r/+9a9l/u5whztse0ItO/3oRz+6O/3pT9/d9ra3XS+EOzy/1eVrWWvxQx/6UPfe9763e/KTn5xZ6qVKUL4sEUgE5kHAdiiB5ic+8YndGc94xnkezXsTgUQgEdhSCCSh3lLTsbU6E9ms4x//+FuCUL/rXe/qXvjCF5by6H6Gemshd8TebCah/tKXvtTd61736pQST5WGb3UcOWB3vOMdu8c97nHd+c53vqV2dyvL1zLXou0H97jHPQqh3u7ysFQByJclAonAhiJgO9SDHvSg7sIXvnB3s5vdbEPbzsYSgUQgEVgmAkmol4nmFnpXlIfab/ynP/2pnIJ89KMfvbv1rW9devmb3/yme8c73lF+898OBlECGvsqHXj1qle9qnvRi15UDr266U1vWp5zqJYy26FDsQ477LDuPe95zw6Hb3m/sq6f//zn3elOd7pyqudHP/rR7g9/+EN37WtfuzvtaU/b/fe//+2++MUvdh/72Me6ox3taOXUzxvc4Ablftevf/3r7m1ve1unbPkEJzhByVIf97jHLQcrOZCqbtc4Ln7xi6/NhL3DStZ//OMfd7/97W9LFPxGN7rR2p7wb3zjG9373ve+TubT+L3/85//fCerq29XucpVlpLF6xNq7cn8H3DAAYMHi5k/eCiDg/cpT3nK7uMf/3iHUDqI6xKXuEQXGWr7xu1H+/73v1/2ZcMA2bTf/IMf/GD3pCc9qfv9739fysqVnBvjec973s4hVfVhaf6mzb///e/lBNbrXe96R9g7rw3PkCXvvO51r1vaMmfGCMsf/ehH5Xl/+9nPflYyybDUdzJnTO493vGOV95x97vfvbyv5TI39v8a80lPetK1R4ZkoH8Y3Nj4puQrGhkbO6fwLW95S/eTn/ykE3y6znWu033uc58r64ocXeMa19hhj+AsHH74wx+uraGQ5VlrUVbdPMYVa8KYPOeyb/785z9/WTMufbrnPe9Z+qX0e9UXWT/00EPLXI9dIZNkY2rNwkhQwHtdniVfziIguy56hK4yH4tc1pP3/etf/yqPH/vYx+7OfOYzlzVGp7n09WxnO1vRQ1M6LPrgPiX9dKJ1HfLi/IShNsmsteTSl29+85tFruIybmPt43GSk5yk+973vreGkbl3cKH+12OK9wvY0Om2U5AXYwo92YoF3fq73/1urX/OuaDD/bvfv3Of+9yl3/D4whe+UNZLnBFwi1vc4gh7askEvaN/JzrRiboznelMZZ0d85jHbJIt5y3QqUNzt4h8jD3jHAZ9fOMb31j0n3m44hWvWHSktRoyBRP6z7hc5sH/9+WEzmfDzQnCSeeZq4MOOmhN1of6EnqAnaUHzLn3kCV/CxkgE2RYf2atu3nWsHHPsuf9/r761a/uDj744JKlbrUDs+YsxkHW6TpBQ7punnNgyKv1M3aFTvXOWWPtr9lYE9Y73yN0N5nWT7ITMnGqU52qnBPCtvGfrBVXzBk7G33Ujwtc4AJlTc2y0VOy3rrWQ+9531h7dPHXv/71I6w5a6K2B8bpfdYO/UYPudiwG97whmv+RW3TxsZB53u/i55897vfXeTd2rMV0LY3Pm7tl9LBV7va1brPfvazxWei1/l98TWMRfUye+HSNn1AFvigV7rSlYof3D8HaGpu8vetj0AS6q0/R3P38Gtf+1r3vOc9rxgoRpqicoAV5av0l9PzmMc8ppRacXgocP9NAdz3vvddO7iKQmLEL3WpS+2QoR47FAtJokARKGRMW5wkCuURj3hEd/jhhxfSetWrXrW7zW1uU/ZCO5RLZpDS8hwlg3Dr3wte8IIdTnB+7GMfW0iksdQZ6rrd+9///muRbs6LPhjT7rvvXnBAGB3k9axnPas4jZ495JBDSn84Pfp9/etfvzj/+oPUyOat99MefUIdGAoU2PtdHyyGaDvBWjDD/LzkJS8pQQH/PvDAA4vx4VDCQuABud53330LVoy7sfhEUuwlh9dTnvKUI+y1RgTt3zYPjAxy5RNUnCd72hhnmeAIskS/yBZDz8gjw+bw0pe+dJkzsnLlK1+5yKzfzYeDZ8ihQIg5DENlnhFsmdIgDVPCbiwIieBK/cyQDMw7vjH50qdZY2ccrSn7+x34xYGGH/lCnJ7+9KevHTonwDALB23FGqpleWwtWl9k2ryRU3PBKfV3lRxvfetby17zs571rGsGnOwpm+c4xH7+KdzX87u5EcxBlBAHpevW1ac//enukpe8ZOn/O9/5zhL4EfiaWrP6wvHibDmx/Ja3vGXpXgQKtEdGFyXTMVZ6SyCRTOs/HRDYkd3Xv/713WlOc5pye4sOMyfmQkCAzHOCOYnWBx1ljoba7GOPgFjvdMYFL3jB8vMQHvT9TW5yk4IT/a7/HHg63XqNMdH/5NWaFmhxn3WG5EY/58FC/6yFN7/5zd05znGOHfp35zvfubvTne5U2oiT+pELgV4kRVAKFu6L05/12f/Ty8bjWX2jOx1oxc61yBbyTe7pTXNXB+TWI9/xLNl4wxveUNYc22X9xxg58uSoj6NnyJJxwIx9DDkxbvqXnnOP6iwnY8OJPX3wgx9c5A/edAx5IEPGhuSQq1gX1hbdYMyx/tgURMI1ZSvp79Y1LIjbYs8DN/1h7/p2fZE5EWyAmWCLtQFL8kHvhiy3vFdfPEuu6F56wNzQTWSUDoe/ddcy1qE1wVaw6ebG2iPXSLMgu6y9rW2RHIg5Y4fi7AtBFTbCvVe4whWKfp9lp1pPU59nrU+1F/qyXnP+RpYFesioZAGs/Q2WcCXzSK+xWTfWPcJrHdBVfBS6ig3jC3je+Tnhr9IPfDxzT7/A1boQkIc3n4aP53f+oH54n78bE1xjPQYp7tuCFr0saMK/0o4DaekD+s0chi5rkce8Z3sgkIR6e8zTXL1kDBCreo8kxc+A3uc+9ymRetkH/1BeLvsq/bdIGuXuGnPiozNDe3jHnkFWOBkcZ0RP1JBDyfn3G4c02qZIHbaFIEb/tDmL8ES7DCClGgT2ZCc7WXEE4sATiphRRLaCLMazFLtDwvQrDAFS2Cdvc03G/988VvLdxzDGLqPE+eYEilpzJin4OqPoWY7xS1/60rX9xGEM99lnn7XAwhih1rXol2AHow8Dl/9mgMLJ4UTAlswouY4LNvqHTHPYOBoXvehFy88wNAbZAcTBfys7j4PE9PX5z39+MZCthJoMIK9D2Yy+DMwzvlnyNTX2kBlYcfwFCZBqVxAdss8xMGdTOAyNY9Za5ETC0Mnv0RdtqzCxhmI+arnlrCGvIWOLyHTrM/qOCOijTG/ILUINEzIPHzKLKLSs2dBhddAhZFm/lrFmZ+myfmCvRYchGrZe0HOxXQEJUgGEhAnmTelcYxtaz0N4tMiRNUp/xFqXLXLJ0NGjCChZngeL1v65T+Cv1jthi7QrIIQw0t+ycYIk9KLMF6f0y1/+ctEfslBTsmVdenaWDWmV57H76EFzyZGXhXJx4AUYOez6OIQjx14QlNyTWwHDvpywl7e73e1KMJrOVwkGgwh+1AHTqMwRYItqoPowz/76a7GV2hLgbcHZgZEt9jxwhJHxmu/wPRadi8BXcqC2n+bl5S9/+Q7Va7PaEKAQBBEQGpozuhVhN86WsdZrQkDcNizzwJYO2T6ZTLLN7utDf84Ewo2HzY1PZrbaqSlsW9d6a3v1mmP7BRKMD6GMr44IGPBN4ap6JS5rytpAtuk4FTnI6JCu58O6VGMJMPOV6nNWwreyvSCSJPqGpJuf0H10onUoGB5fX1lEL7PHEg4SCNoJH5S+Yg/7em9qXvL3rY9AEuqtP0dz95CyFk1TtsJJo6Bka0TpEDTRPFlZzkp8jzaynQw1heOaUiLzEmpKcygzIBLPuacIKdhQlpzvmjjNQ6iDhHLG+nuz6oi+MqsYpwhuK4Gfd1JaCTWyiLhyuEMJh7OsbwhtXPCXYeCoRyR7aM5aCDVlX5Or/jOMgM+RBQmKPvg7Mg1TBt4cC4YgcSLDjBOZk5VTqi7jLqOoNIsDSRbNc+sFE9dQZnUWoZ4an3eOydfU2CMQBDOGuA5K9YmOzNEUDi1EqI/XRz7ykeI8yArCnhwhIDKTQ6WOY5n+1nmY5z5ldKL+SIYAWt85FNziDKk6IRsta3arEeopHQYv2RbVB3Umjl6g+5RL031TOtd7WglrixwFUYN9HYSIv/tOML3T6mS39i+cW2u/H/yIIJSME/LIliGS9ZqXyaI7kGQ6Z0q26HbbnlZJqI0DIairjfRRpQBbizj1cfQ7gkH3snXwHpKT2GscwbNvf/vba6S9Lw/99UbGBNocSskP6K+/Flv5ile8omzZacFZFq7FnocOsZYRHJVa6z3Tgb1RoUeuVHG5QlewU61bXOgj1TTI6pDsCwJYMzL3LWONOfJv/pkAs4zorM9YqrihCwW0yLm1wP5aO/S9oFNtO1vt1JTubl3rre3FmhO4E0ATUFBZF1V/keRQfdevUogEgfULB+XcqjCGCLUqC32HjyBW31eJJIktJraMedeYPoiKAISa/7iIXhbwk0wQ7Kp9UH/nl/MT6u2JU/OSv299BJJQb/05mruHFAeFICrtNF+XEigG3+nILooKCQrDzAiLLNfOwJQSmZdQD5Vr60vsK6RMGUFOBcUru1Y7UfMQagZnzz33LGQzsgUBpHaQmlC4Q47nLII194TMOOW7j6G541ggIJHNZdzhwAgwJjWh7n82a1FCXX/Oa8gp1hcZElFz81JfsZ/MHiGRZCVUMlz2hYn0MybusW+KTMbefdlJYzXfrdeihHpqfLPmu2XsHB5yZY5qp2CI+E3h0EKE+ngh0Ai1QAUnzN5LEXLrfuial1DLwpj7+hIcUQVTf7qsZR77Dn08M8+aDVzJkO0cLvInoCA7tcwMNadZtioulT7xHfjYejKlw2JOBZlm9S3uizYRKdVG9kcKtCFEyyTUAgEyRd4ri9vfwxp7cfv9moWF/qlUUeooaOZCgMmPqiD6INrlUNbZG/fG3HI6lbIiEuHYTsnXmGzFc9pSKi6DJdCkJNPc0W3rIXPh4AuYzSpdrnFkl6xbVVDWKVn2HllH/YqzQuox12cN1PZsaEtP/C44Qid7L1Lfx2iedVfbniB4+l1fU2uhP4fLJNTejdAjK8aJiCGdUSHX7+uUPPl9lh/UOlYyoZrmcpe7XJE3JDyyn2N9IAO2QrD59ADdZvuGOVT+rFy8LuNutVNTY25d663twd5WCIFegQTzodoh7Ib5IpuIdVShRB/H9OasaiT9Utat6qd/cGms//Bzx3zKWgfxvRbRy7Gu2GPz3r/q/d5Tc5K/bw8EklBvj3maq5eUNQefk0TxcOCRZftDRKplCylqRjz2TLeQ46FMUwuh0/kxxRX7xZAsUXBkbSyb23/HUBQ5Sr7DaWBY66yuvkRpbmR2txKh1j8OtPlCWJSVKQHk8HGq66tlzmK8tcMV0fU60jtFOPtBiL5AypyQKyV7ggKcRAeUaVc5r+oDBpODzjkQyJHRJpvzlD6RAe+J/Z91P2ZlqKfGNySjIV8MYx2AGVuMLYSaQzGFQwuh7q9FfeJIcLKQetiT+yjh7/eZQ2MPXivxtCZlTOrLnj06Zt7DVcZIzzxrditlqFt0WGRk4ShTM7a/e8h5j9JBz5o3hL5PoBYt+Z6X6PfP0xjS6y2EP9qtS3NDtuotSXvttVcpe0X2VVtMXS2Eug7sRsk7os8Bj3Mnptrp/x5ZNoFQVVgRuO7fNzS/cYYJoqE03D9TxLx+76wKJPcJnusT0qJSp4/RPOsu2h3DuWUt9DGRIZehJtvrCWp4r0CNMmr6PvZMhzwha8sk1POM1RzJKCNyqhX0kW4e29fdH4cEiaCetS8Qw/7JxMMsqgynbHSrTLdmqFvboyPYUjJIh/HRat8z/D1+K9tVB2jH9MQsQt337+px97fmjPmlkV0WBKF3FtHLsUZag4Gt85P3bV0EklBv3blZuGcUiiimE5jjYrSQZ1kCxNWhDfW+EQqP8qDwZW4vf/nLF6evPpSMUnGaMWOgXIfC4OjUh8/ITA6V6I0prig307fYmxvOJ8KnfYcWyb7138GYGKODVvokxCEkykcZodoR40Bxnhz8gXzIoGw1Qi1rq2QpDvQZE4RFCbXghcCF948FL/pOGuOtTEvWpF9Cj/Arn5IFsQc2DGI4mbIqHBmlVnE4kjEpIbzVrW5V5mNon+/QuJFv0fkhIrhsQh3yJbs2a+zkVGlgC6E2Z1M4tBDq/lqEVcyRbQDm15oZO0xvVqZ/YcXT+OCYMz7Pmt1KhLpFh9mnhxjTlbI19Td3zaUtOLKxY84sMqD0WhDQeQfLItTxXXf6MMogYxpb+rUooY52ZeH6AQbyQcdY68pu4ysB/e+mwwwJ7VftjGVOjWuov06Ylg0XtKy3/DSK89pt9lwirc4JqfUZHcumyiaybUMHfUYG05Yr/bHHsq4W00j9nrqSYIpQK6FXZiwo6Oqvv3nW3RShblkLYc/rd5mXWZn91rmgs5XP19nJ6BO/R0AToY1tbS3vHVuT84y1P0eRfa6JZfQlPpHodO8gzP05GwocTNnosFNTY24l1K3t9decoJMKEV/riIO5BIMF2PvBqCE9H2sh/Lq+LxD9soWiLvEfIuFjfmmsx1jLi+jlWFfWPb+ptsVDumtqXvL3rY9AEuqtP0dz95Ay4HgxyvEpDspf1pNT4kRNmcHYzyzSKuLJ4DDoEQ2VIaW0Yi+zvWCRLdWpiOIh2RH55VRwTuxXainXjndQfnFabxzuYt+cTPqHP/zh0g/jEhDQb0S43hcWCg+Z9544cZVTwijVB3c4/IjjY0+wK/bpyITUB271lW2cTkn5I4/zlCqHMtePOrs6FJTQX4bEYRyRYRzKBponTmDtPAwp/nBQlTrqM+fc3h5ZlDgZWVCiLr3sOwARjTdfdbmWTDTHl5OoL+YpTvnmNCPYTnJGqqNsPU75Rqjtk0So4xNpU8JuzGS4H8n2XF8G/K11fO4dky+loZy0sbE7eEQACw7WUB2o6jsE5mIKh6Fx9M8V6K9F/Y/9ldZjfRZCH9N4l6BZv3pjCv9l/D5GqOdZs62Eej1rttWxbNVhdBP9IutqrcSp4Ug2J58OnZUJsV7IGHK+LEJtPjn3dI29u6ET4TbVrzGC2pKhjnYFZOkIwQRX2KI4rTlO3aUn6Nwo4ZTVpf/1uz6te9EMtYBuHCZoL6f9xoh8nEjeIvdxWjpdJxsZ+2Ntv0Dk2Jeh+bUeHfalwkeQF/bkxPqsvzBRv6fuzxDe9uqzg/qhIoi9DBvdx2iedTdFqFvXQh3k1n9B0voMj0XnALmigyPIHxUI5tO2FQEN2y7myVSP6YF5xjo0R/ojiVGXbsdcIJvGMTZn5iH8JFjSJ+xti52akuVWvTflE4RdHPKjJA0EFqMqMQIE1ghfInSjYJtkT+1zTBHq6JfAI3mIM0TgRQ7ojahEiRJwfYmtbPxB68+p3FHBuYhejrmkt2xhJHeuMd01NS/5+9ZHIAn11p+juXtIeXO6ZEGcbon0cLBFA5UNO7yBg6LcjuKgsBhckUOKzWeARBA5MyLbPk3jPiU5vh0dGQGKizFQOkrxcMziNHHZmMhU+64gEuxkSg4QRYV0x+d9EFSOIqJhT6ISWwdX2H9L8cUnrSg1/UZK7T/xWSfvUcLsHcizyDNHyF4jDo0Io8MzjMfpsErA4cBZobTrZ2VsRfFl+DhX+uwEVuMQ6dRvZFRAwoEi+tJywZvh8D7OlvfpA7yVA+2///4lcEDZ21MIRydewheRtueToFwmAAAgAElEQVTKO2LPKlLMYYhnZU9lemFnfCK9cECataXSwKnO5lbGnjwwwObDnmfKnlPKkJEXwRgkncMAeyVmSAAnV5swE5RwUqfydE6ffjqp1XscHmJ+yByMvYOD5PRbshMkTl/tc4+5aMFSBYRtBvZi1xn8IRmAE7loHd+YfAVZHRs7Mg1zv5N/4yOD3ieIYe6tG4cEKolnYMdwkL0ekmVrZdZaDOysHXLGYRn77ipiZj0LZPT3mLXMwaL3mDul/mSXo4RMxedt4tuhZH1qzVofAnf2ye29997lPXSdLKDAnAs5JFvWxCJrVl/pLetGGar1DitOGTlG6GUzBf0EiFp1mNOqOXHkwJqSrfM8Iuu3aNO+cPrA/lfOHmfM/6uWsIXC3wQtOaCuwCMIu78JusiM0Gf0gHJfWRPtOy3XOhLsgj39Yqw+wcdG6Jf1RYcgei1YIMV0i/45u4N+jCqp/nzJ4LIv1gt9GicqCwYpYaWv4/Tj+NyheYwD/eh0OjR0wJRsIVKCweYOzmyNcdsaARPEWSaJHqP36FNzZO3Oc0YAnchu0d10qUyU/9Zv2PTnF9mlI9gypd7mxeVegUP61PyRbXjoVxB164AOZ4PZe/qX7qX36B6f4qLTBc+RG4dDyn7zDxANRMzv5puenlp3+jWFs7G2rgXviyomwd06mL3oHCBDZF4g1b/hz245kVpVHn/CuOtvfo/pMzLjec/Bix6wZhzyiny1jNW8C5j01wT/hr/Ct6Lb+U/WGpsoWGbLHhJJh43NGf9BYoBfZu71jX8xZqdaPhM3j94zZ7N8AvIWa67Wl/w3yR7BBFvBQk84T0AAiJ51krfydnNgbM5jCTvM35SFFjyAHd1sa5xqljhJW7/Y5AgW0oXeB6N661wQ6vBD6GI6wj30rTVXYzKPXiYj7BkdY66t3fgsLP+prqxZ1Kbmc1sLgSTUW2s+ltIbxJHRtXg5ZP7NgPTLP+3DdJAP5T3rtEmGg2KLz1z1O8kp8LtMNidJm5Rp66eQvC/a4Fg4jXXsiu83U5yz7qufj2f8bQiHeUGnYJFFxmzZF0eCQUUY4xu3NaFDRhDEsb2xs/pjvjkw68Ug5qqeY4aD3JGB2G9LrqI0kYy4zK9gi/sX2X/rPZxhRrdfer6MuZiSr6Gxz9PuenGYWouyT0jX2GFk+uoezsYs0j3PmFZx73ZaszH+Vh3mfmvEepnSvavClg7jqHJq62xd2IRF1uZ6+tqCx7JlYlZ/rVPrQ6AzDp6bZ3xhE2sdOM/zcW8LLmPvHdLDU31YFsata0HmHslRpVB/Lkk/1zMHi4x9Cpux31vHuuj7F3luvXZq3jaX2d6y1o4x8DP4o2N+ZZ0957usSidP9WNevPP+rYlAEuqtOS/Zqy2MgKysSLgM07IvWSLGaeizUKKsMg0is+s9vGXZ/d7I98nUynDCYSwLu5H92cy2OB9KyBAgwTEkQFZkLOAioCKzKYsV5b2b2f+NanuVa3ajxrDsdlQmCb6sIjC17L5u9Ptky2T6ZE37J59vdF925vZU1Mja77vvviUYX185BzvzzG+Nsc36cszW6GH2YjshkIR6O81W9nXTEUB27cFRZh17gZfZKdlDe92VmNUZapkDJXlKh5SPzVOGuMz+bYV3mQN7zJSFxX7trdCvzeiDslBVC0oFlfQ7yMbeybHDyJQsK2PlwO4qwYhVr9nNmPdltKncWknkrGqGZbSzHd8h2ODqf3JxO45lq/ZZpVJ8Xq3/KUZ9zjnYqjO38/QLoXYuS5wntPOMLEeyGQgkod4M1LPNbYuAfUvKzZ0ku6rLJ1Pss1WCZN+2MkxKP/Z47ypEaBa+yKM9tA7ziQPnVjUfW/m99r46f0DFgv3+9m6PbbWQyeZA2Ms15MBu5XGup28bsWbX07/NelagwV7D1Cc7zoAzBpA5mftZW6E2a952hnYFiO3lth0tTnqux5VzsDPM8tYdg3MhnHUgAK2yiw+hsisDaFt3zrZDz5JQb4dZyj4mAonAERBw0Ex8xm2e/fq7IpT2hjmAjsPQ36u4K+KRY04EEoHNQ8ABUQJ8DhWd9zv2m9frbDkRSAQSgXEEklCndCQCiUAikAgkAolAIpAIJAKJQCKQCCQCCyCQhHoB0PKRRCARSAQSgUQgEUgEEoFEIBFIBBKBRCAJdcpAIpAIJAKJQCKQCCQCiUAikAgkAolAIrAAAkmoFwAtH0kEEoFEIBFIBBKBRCARSAQSgUQgEUgEklCnDCQCiUAikAgkAolAIpAIJAKJQCKQCCQCCyCQhHoB0PKRRCARSAQSgUQgEUgEEoFEIBFIBBKBRCAJdcpAIpAIJAKJQCKQCCQCiUAikAgkAolAIrAAAkmoFwAtH0kEEoFEIBFIBBKBRCARSAQSgUQgEUgEklCnDCQCiUAikAgkAolAIpAIJAKJQCKQCCQCCyCQhHoB0PKRRCARSAQSgUQgEUgEEoFEIBFIBBKBRCAJdcrALo/AN77xje4Xv/jFDjgc85jH7C54wQt2xzjGMbqp33d5ABOARCARSASWiAB9/La3va3705/+1J3udKfrrne963VHP/rRl9hCvgq2hxxySPfvf/97EIxTnvKU3ZnPfObuqEc96kyw/vKXv3Tvete7une/+93d8Y9//O6///1vd5GLXKS7+c1v3v3nP//pXvjCF3a3v/3tuxOe8ITdr3/96+6rX/3qzPdp8zSnOU13pCMdaUMnaaxv5znPeUrfDz300O73v//9Dn06wQlO0J33vOftjnKUo3T/+Mc/uve+973dfvvt153tbGcrPsU1r3nNIr9vectbunvc4x7lb9/73veOMC5tnOQkJ9nQ8WZjiUAisFwEklAvF8982zZE4M9//nP3y1/+snvQgx7UHXzwwd0rX/nK7vznP393rGMdqzvykY/c/e1vf+t++9vfdve///27L33pS92LXvSi7qIXveja79twyNnlRCARSAS2LAL//Oc/ux/84Afdve9970KunvGMZxR9m9fyEECkker999+/u8lNbtI94QlPKMTX5bf3ve993cte9rLu7ne/e3f961//CMT6f//7X/e5z32u2MVb3OIW5Z/jHOc45fmf//zn3VOe8pQSBDnooIO6173udd2JT3zizrxq0//f85737F7/+td3V77yldcG9bWvfa173OMe153lLGfpHvvYx3YnOtGJljfgiTfp2x/+8IfuVa96VRmT/t/qVrcqQYKjHe1oxQ/41re+1d361rfujne84xVsyKbgu8DB0572tNLCfe9734KVwILxveAFLyikmwy7+Bv+9shHPnKHNjJgtGFTnQ0lAitBIAn1SmDNl243BBhLztvnP//57k1velN39rOffYchINKcChHpod+323izv4lAIpAIbGUEQifrYxLq1c3UZz7zme7Sl75099rXvra72c1utkNDiO+d73znkmVGuuus8Sc+8YlCwB/1qEcd4bcg1be73e0KOQ9CHS/3/zLYn/70p7tLXepSO7T5la98pbvxjW/cXf3qVy/kWpXYRl7RtyE8fvOb36xhVI8JhgISgvF1ptnYn/jEJ3Y//vGPd5DhWW1s5FizrUQgEVgeAkmol4dlvmkbIzCLUP/xj3/s9t1335KdlqlOQr2NJzq7nggkAtsCgSTUGzNNswi1jOyNbnSjkol9zWteU0qfXT/5yU9KRlpp86xgx9vf/vbuxS9+8VyEWgb7rne9a/f1r3+9e+Mb31iy1Rt5LUKoVa3xD571rGd1xz72sXfo7pe//OVCtJ/85CevVVkkod7IGc22EoGNQSAJ9cbgnK1scQTGCLWyNgR6t912K/ujxjLYW3x42b1EIBFIBLYVAkmoN2a6ZhHqww47rGSLEWnlyyc96UlLp5Q7yz7bO22f8Nhlv/AjHvGI7pnPfGYp+Y5rVob6d7/7XSHr/q3N05/+9BsDxP+3sgihfvWrX909/elP797whjd05zznOXfo769+9auyTex+97tfKQ93JaHe0CnNxhKBDUEgCfWGwLzxjdi/wxjay+Sy58ffZFtd9gSd9axnLSVX3/nOd0pZ1TWucY1y8IayJqVKl7vc5UoEWpnX4Ycf3v3oRz9aG8hpT3vacmCJjK1DRrzbO5VK2/smyuyyp8qBHdHuGc94xvI+99h35DrucY/bneEMZyj9+Pvf/77WPwd1xCEnn/rUp7qPf/zj5X32JylNC+O+DHTHCLUDyewxu81tbtM94AEPGCTUnoXbX//612IwkW/7pGIsysTPfe5zF3zs0YLXv/71rzIW+wL9zf+7TnGKU5R3wDrwqZ///ve/Xwi+/Vba2HPPPbuLXexiZa93XOYCXrIDHCEYXuc61ykYtxwKY84FDlrkItokM+94xzvKvPvvPfbYo7vsZS+7Vq73wx/+cIc5NyYy1J9z8vOzn/2svCMu98GulpkaE0EPh714V2AWz8JFhuNUpzrVqJjYP+/ZmANrBb7WALmFJxmGi3EoddTOZS5zmYK7TIq5J6+XuMQldihRdFDNBz7wgU4ZI7k9+clPXjI+sddQp2pstO2d/XY9Z5zeI2tjDSktvOIVr9id73znK3sT7VUMmRsarHdw9qbmqsZDX/TJwUMuewH9f1zzyP4sLLaTfMhA0X3WYug58kG3IQEhu9YxOTKXDniib+t1OgsPsj50eFHgTpac80DXfPOb3yzBPn0w/9b6Oc5xjrkPddJvByqRZfpKf5Gtvfbaa/RAMPNP/mt9r4/kZd7Dpci3sXz4wx8uOpCc2cdrHSr/1Za1WNulWud94QtfKHt63Q9bpIzOcx1wwAFN69b7v/3tb6/ZTevFuqmv+jAvtsv6o5+m1lWL7qVDEM9Zc6qP7BKiFlfYSmeAxFq1/9jfa5kb0guzCPUHP/jBstXp4Q9/eHef+9ynyFhkkLX15je/ucja2GXOXvGKV5Ty7lpvjBFqMkBf7rPPPiXz3S8zH2qnrzum/Ikpf2ERQm3v9w1ucINi0x72sIcVOzDrMLd5CfUqbBR7R85abO2ZznSmYiNb13ntpzjI7brXvW5ZJ7FlgE6kN+ir8Jn6fhB7S3bJOZunv/zNK13pSsX2ssF1/93rADj/HvMVptboLNno6zprgY7jh/Gzrcvw4cJvXpZunpLZ/H1rIJCEemvMw8p68clPfrI4fre85S2Lo+QgEIrhec97XiGylJhSLkbAARyPf/zjy98ZbPuj7na3uxUCQBEeeOCBxTCKtCKYcXHCGFaHcjDijOKjH/3o4oxFVJuDI4JLedqrTNHc8IY3LO/SN1e/f4gg58h7ESb7qRDQj370o2VP13Oe85wjODuLAjlEqP3tqU99ahmrcc3aY23M7hWU4GDE+Ow/u9Od7rSDc2ucT3rSkwq2ggLmCAF9//vf313talcrQ+jjE5lyzqbSMf0JTBmQOAgl8OJkuA9x48iZX/cwzPATHGCQyAPDwHnx7AMf+MDixHDEWuUCiXjMYx5T8GHQOHT+m7GJfg2NaWzO/V3EH561wzaEKQOpz8ZCdhEXl4wAp4X8KVecuhjtm970pmU/n8NiyHvIMbziPYynk3EdTCP48fznP79gZcww5ViTU7jH3xB6OHunPnH6Y26iX8b2nve8p6wHl/VTt6svsh9vfetby4E2nHzvN2Zkg8zJBD34wQ8u442MieALYqT/9IBSypa56uOhff15yEMeUuZFsCSuFtlvwaJVJ2xl+Rjqm/Xx0Ic+tJDSVtl45zvfWdYjUkjGySbMERvltt5nrjm4SKcDFeOLBPS2duiU1osOIsv0kjVMfuhYOtpannUN6Xv65173ulchFp6fOinaWLVnLHQReRZ4lAV1vfSlLy3rzN+Mj05li+iuWAfIs3WpLRjRPfQvHOZZt9oTjHSyOLzpA+3EFb+xS8ZmXbfoQPZwSvcKFJvHqTmFuRJjB4YhGPQFO2AezT0MBQNaTsoeItQCdPpqjOwfQhR7mUM3xN7oWcHKMbkJQsl32H333cttAqmCsoLTMW9TwYBaf7b4Ey3rIfpm3gVv6st6g6+Abr2HOuwz/Yr0sc+CnVe5ylW6a1/72jtk571vXkLtmVXYqHl0aes6F3Bml/iYbB+ySU75O7VOavGD+KF3uctdyj50iQNr3bqmCyPY0uortKzRKfkYwsAzQz6c9Tm1jqfay9+3FwJJqLfXfM3dW8aSI81Qj5XQ/R975wF1RXG//1GxYkEUAak2UERAUaQJgl2xxN577xojaEyMNRqjUYMNSxCxIYgaERWx0EQQpdkVRSyAHbHrL//zGc+8/32XW/beu7t3d+8z53CA992d8szszDzfyubOgcxlHSmi9+KAVJqfkwYDAgdpQLo4ePDgOi0bUTE5vIl87QoROmnbe+hwYYY0UqfzzSKapguEwkYMqd91113r/LKQkHMxQ0Lp+oYQgIsWzx133HElY5LrhVyEmjQgFEzaigUt4zkuMZAbtKy5xufadUSdgwJthLvQeAO0+N9HAs4BQhsc1K4giQU/cNx7771NLrwgVZjtMY9IhJGicyDlWg/jxo2zVXNJC7ouXF8RvHDJp1AP//b6wOXCpNCaJMqq81d3ggKIgzdYTD7tCn1HIOAPhpNvsbhgMxBqLtGF1rEbB5e+k046qe5ZNIrMEX+4QGAWCZGlD+7S6eaL7807j9TJt+HIi//7cYF68NFjbihYERAhF2EJcw8h57LhiLsXv08++cRiyQUPclZsrnLhgaaBy/V66623jN9kobXPJQRCVAyLrKwP5tuLPXMFUYCU8I337NmzKB4IbZygJNdcsOeS1s+RD7777t27W8ES65c9EjLkTEwLbZJcWplX1qSLuIz2EUKJdtErPMlXT679nvb5BoPEnOBCimAVf1vXh3x7A2bG7Hf0je8VvPFR5WLtBGpuD2JM7BeQ7SDfLamN+H7YV+gL3yvtYH1A4UKPYJiLMt+4O7uC7IH0M8jei9CTvSXInLK/Iki7/fbb7fwjqEOj7Dc7LjT/bg91BBJNIGcxa5DzHoy9xBZM2EOw1PCagZdyEOci1LyPIIS9pEWLFlYIGdQKLeh9IkgfXd+Yf75Zb4GUIcxBaOM/W9jnwAZhGFZt4AoBhwiyhrxzUg6hDvuMcmvdv1/lO2vBodh3jsUMQkDOF+/ZyJxyhnnvjcXuQdwz+cZYC7TrhFrcy1CmuO89136baz0E+UaDrI9cGOS6w9GvoN9xkHb1TPIREKFO/hxV1EM+dDZiLymkQm8gkVwbEs84jRGSXzQiXDTGjx9vSSyaQwg0BwySSIiA14w116aDlgAtNxc0/4bHpQ6zRcyAkITTPzZQCBQ/8x5eSM/5OQQ/6KWxGIh+wkwfuLRyoUArHoRQc1igocbnqxih5tkTTzzRmmMHIdTgQX/8l1On1QcrtEtcIP140XeijHIpRGoKiUdrmevCilkX64XLWdB1wSWeyxeaUWceyZgwgYPkde3a1cJfLmHCfAphABJ6LjleIQw/4+BmPGgOnCYsDkLt7Qfjc3MB1nwTaM7B2vutOWHQVlttVSd8cNhgpu80cv7vJ9f8c/GBxIM79UKuHNn2zx3fHpfkfv36WeuTYnPlv7zRFtokvje0BawPbym09t2Yi2GRlfXhxx7NG5GQEUSwb4El81wIDwSYmNdjBZHrIo0whfepE9x41qWVYu1weUWIwf5SqLCHsrdDBLzPs8/ceOONgX1YvesV7RzuRnwfCHDQKBfSULv9nPXrJWj5CDXCIYgs2m/2Z4gB5M4fHMudX3yHPJ9vT/Z+twgAcKVg/6I/mJETAdsJbjEdR0CNsAzi4Ag1c1psD3RzVmzvhXgFnVNHftg7cP9hXwkiAPGuiXxCyXxRvN16RPOYS1hSKJ+zi4Cdz+SbfnGnYE9nXWBp5De5z7Weg9wngqZdK8fkO1efEL4gSEPgyb7rJZNxEepCZ5Rb6979qtBZ6yfUub5zhMIId/3R2yHBWEZ5Bex834XuQQRz4z6FcNIbfZ6fI+yjrnz3lFzfepBvtNg9MZ9QIdcdjnMv6HccpF09k3wERKiTP0cV9ZCNjIsXUuag2kDXoDs4ke67ywqHHZcLzO+QaOPXjCQRvz1vyUWovb/3bniYRGFuiGQdUugIPz4pmAlBALj0YYruLZhdcZH0muOVC5aXMHPAoIFgTFx+KMUINYc/F1BMDsG7EKFmo4UYMjYO+UKEmnlDEzVq1ChrguyXirt+cclDaotE1ztfhfAoFvQnH6HOtS4gtkiM8T+E1EHgCETjvXCVS5hYB6wzLopOG+89YBkHF1+eYS1AMiAU+P1HqaH2X1bcYctcsZ65SEFokFL7c4w6f2Y3P1wS6C/CK/+hDVlAYMUcBx1Pvrmj7iBz5eYYv0fmk++eCzTfhF9jVWzt466B1r4YFm59UL8zA0VbhvAO94F8QsCkrQ+wZ7/CAgXBHFiCo9sbguLh34f91hP83vnVI2xDG43VAxoycAuSasphjnbYmS87LTfrJFfU4lx7Cvs96x5BAW3zLnOGZYxX0JrrXReECu2yt718+5Pz4eX3mJZCvrhYe7VYtOPG5ky3C+3Jrv9uv3KWXezPaLgh0MwhmnD2IfZZL6EO+l258Rfae0udUydUJF4Ge67/nCx2JuYj1LkEDdTlBCAIYJwW3duGyzWNQAMTaAr4cVa7fbAQoeZ5zhKs1WgjiBVakPtElISac4/168feWedwNnvdl6pFqL1nlFvr3rOi2F5a7Dt3weo4//xWEi7ug8Oo2D0I5Q1Colym94yDOygCGu9+y9lPwcqDPiBk994Vgpx9xb4XhwGCQre3zZs3z+4/XkFCqd9xsXb1++QjIEKd/DmqqIdIADGNxpelVELtTLswWUIr5Q5DNk1MzJBwQjwx7/Ga2vkJgTe6pxuMOwC5xHFw46sEEXQmr1wGKaUSiXLB8hJmDnBMzZzvOHUWI9SMAWk6F0oOjEKXNzZ1NDEQaghgEA01OS65sPrTiLh+oRXFt5aLPD8Lop0ql1D71wVEELIA2XI+04yJy1SlhJoLIlohyAljZE5yEVlIChdrgqdwiOLnGLXJt78f7qIJuUdDjTYyqHDjoYcesuagTvPrFUghOMKMF41R0Ki3+Qg1wqkgc5VLK+p84yH4zheYb6PY2s8lgMn1nZYjcEni+siFPf6o+MfTXwJ+cckLujbymXo6v3q03+zHzj+RteNMZ4uRCLf3QIycdYMjuJDzYv7Tbh79AlQn/MMvmvMCN5h8xUuQvftWvv3JS8C5bLPnQt791kp+E898e7L3u3XfF7iw30CeCZCFJpy9BQuf/v372/nzEuqg31UxQl3OnNI2+GOZxBqjb0F8p11f8hFqhz9r1+8OBtlhv2ftOUGMf37z5WzmuWKEGmsYXB7QanpdcPKtoSD3iWLfgqu7HA01pvbcs7wuc64+BAuYyEPw3P5eLUKda627/SrIXlrsO+f7yJdf3D93WLEQgI57EMV/DyoULM9bV1CT71K/0XxrLYjJdznfcbl3V72XHAREqJMzF6H3hIsHmgs0ZGhKSiXUbGgEyUIq7/Ulcr6iaEzwDcXH2a8lDqqhRsLHocxlLlf/uIwh3fWblvEs0kAukX7tXzlAura5UGGqDKH3RzMuFJTMT5ILEWoOWHfw5DpI+Jn/fWdqD6l2JtQ8h3kdFzvwYx44FJGEE8DK+f3xHJcbTBK5DBa71HkvFn5fUNdfty4w7+LCQ6AtDjbnK4wPNYSTeWOeMHlDc+UnxIXWJO9jbul86vJh6swe6YMzEayGybebC8zmEIAghEIY4EzrHK7+ucDsFmEIGhmX59X//SAg4OKB9tEbqyDfd5DrkuE0j0HmCm0yF3O/VpR6mRevKX+xtU+7uCIUw6JUQp3U9ZELe0cuOnToYIURrI9ieHjXS6658Jo+O+2sm2MCI+Fby36BJiWfLzV7PAIWL2HCugNrIYRCjmQX21Nz7fduPlnXxYg5gl/ItHefz7c3uP5h6s3ZxtrisuwXIjI2cEPbmcvNyI3J+91CjDgreZeCvzv7D0JEzPDZj9CKISzEnJ36S/muIOWUIObsQeYU6zD6h18vJuV8E17hSrF5854/3tgU3j6ypyLM85qS03+EDGQWcD7q/rbKJdSQEcaEcNbfp3zjcWut2H0iCB7lEGrmirMvlzad9QpW4OhSgFWLUOda625PD3LWFvvOiX/A/QnBvlczDO64JWDxhxsLBetJ/u3OMz+hxlUGyxnueM7l0M0fdxkEu9QXhFCX843mWytBCHUYe3OQtapnkoWACHWy5iO03mC6gzaTDZxLcaFD3G2oHF6OcLkDk3r8EYmdlJP6/Rd8N4CghJqLG5o8zIFyXTKc5hFC5oJo0AbmvRwOvE+KKciki3TsopGWAqZXGs+lDjNrb8mloaZvaC9IK8OhgEmuM9n1kwO0BxwOXP7AD9MkNy9BNNQuSjKWAA4v+odmCS0Nl0YOF4cXfUJz46JVQ7Lxm3VtFloPbtxB1gVRremP1/8RgkufCMQC8SLgENoGSqmE2rsmcxGufJLgOAi1d+0yNr4HTFbvuusua+7mgj2BD4IHCv31zoWLno3wi/ryfT9u/tFWs4acT6r3O/Cu11yXjFy+qvnmCtLgJ3FuTyCCM6a2aMOCrH36FQSLcgh1EtdHLuynTJli59f5AwbBw81nPg21sxSB9LrI9GimEbBhFYT7DH1hnvJp5xCOolFCu4v2DOEO+z2ao6DWEPQzl+YKkk5gKb6LYn69bt+CtLr9zWmuqd9lpWC9IqhCIOmEZ2AJsUaA4M4vt64ZDwIMzgS3vop9t+6yTxA+9mwXEBLTcdw4qJNxYVXFN1LKd+U09fkIdSlz6s5m9w06wSIBsRDiEcwpSHHnD8J3l3HDvQexJYio+x17OYJRrBcQpEF6CXTphJ7e9lwgRaLG+11V8mmo2Q+fe+45GySPNvyC7XzjyTW3xSyw8tUVhFBDnhH0O5Nf1tTT4zsAACAASURBVD/Wei4avasbIkcQO9aSd9+Oi1AHWeu5zvl8wuti3zkCKPYSXJj4Pp2AGHch7ii4SrAXYf3B/uL+D17+e5A723GPQ6njUuBxFiKAY41gSRiEUJfzjeZbH0EIdSnfcVDLiSDfsp6pLgIi1NXFP/TW2cCJ0MolBr8OzGCdBpcDhgs/mxuXFoK6QLjZkNjsIT0QScghpID3ODAJPuEvaEzZEPEb9vrIcQlCEkk7bMpEesZk3OvrzAUIjRsXvgEDBtjLENpUNJlclij0D/8ZLvb0l0semyeaUZ5jE0LzAbFg84LYciFE210qoeYgxKyNTdtpUdECc9EkaiW/Z7NnvLSFRgeM6DsXWfpEMC82eHxjc42Pn9M3LmCQTw4StEbMFfhzcUCL49KmEMnWiw/tuQizmJTTNhoJLpakMsJc2BUEDGz6mPlz2eKCwuUKUke0Vi6EaBa4KHL4Mc9cEJl77zwFXReMncA/mF2y3tBOIzBAq8FFmZyR/CHoHGPiGfpFwY+KtYJGjTkHd+YbjS3PU6+zjvCvGQ5Y1h8HN/iwhhkDGlguO9OmTbOSbbBymoFcHxxzCoFAa8iFFyww3eNC6F3HmPR5A85x+acPXLRpk5RmaCK6dOlS1wzYUC/fGj9nLhD8EGwFSwXm2Y3T+ZbxDXOB5fLK9wMZgaCDEZczLs74piKl59+sU7fmWXt892ipWNMImriYEqyI+oPMFZo33qXf+DITPI8LCdpOBCiQCr4LiFqQtc/c0L9iWATZE8ACF4NqrQ/aZ9/BIoe9gssemmbmif0HjSF9Q9DB2sO8m28NPPm2ueA6YUghPBCEuXzHrC32B9YmmlHqZD1w4WT9QNLZQ/l2XEYGvmsEbKxN9tF8xaX7oY8QcYIK8S0gfHMkttAh5d3v2XewVuHbR4DA98eehjA0iAky3z17JFpc4mogrOUco7De3c9Y3zznNF38nm/Jm0IOFwr2XLTz7sLqSEKh75Zvj+/YmRmzj7J30R7CUr53vgO+DXw4+Qb4thEyFdsD6Qul0N7L/lxsTgkwSj8hFeDMXscewFzQL85KyD77GN9+Pp9q8OZMQygLCedbZ19CQONMk5lTBNmcw5hfY8LP+efIDXcKzk0EW6xt5gjNIfcDApBiFg6RYm4Q8rDmmVMErXw3PO/aYkwQMQg63wrnVTH/e/As9T6Rbz37+waGYIHGlX2feec7RuBO4bznbsM3xrnGuIkdwt9gwd8INhC0gx33KM5szkc3fm8bLl5LXGcU9wC+0SB7KfsNz3IeFvvOqZf1wFi5l3Fu8a5TiLA22J9YR14/a+ae74k9A0z5TjlvuH+BOfsu3wdzQL0IaoL2nzMo6Dea7/6Y627r4ov473CdO3e253ole3Po5EAVRo6ACHXkEMfbgNMicYmCtOSKroo2DKk9pAGJtFfCB7Fl4+AQLmRKDcEk8IM/GFmUo2VsHLb0rVhe0yj74a3bBWDh8CwmaaT/+JsWw7ZY3yFRzBGEvFCbleJV6rrgMgHJKGd+/GuyGAbV/L1Xek+wLYQCHPyQzHzFYYMptUtBw2Ud8sE3mGsemT8usNTvNJDU79ZcJeuokrlyYyxl7XtxyYVFNeez0rbzzVPQeivFA00la4R1hZtKEPLq75vbK/g5AhQ0TcXMtIOOr9TnXF/Y4zFhpnAxZd+rZM8r57stte9hfFe0Gcacltr3fM+DO0IszntcFnLFROEZtI6QR/ZCnnPaybD6keR6GDu4sI9zlmGRxlnIfQphd9B82mGNMY61Xqyvue4p3BvR4iNg8cfdceveKWQQlLu0ae57KHbOFusTvw/rGw3SVpK+4yD91TOVISBCXRl+iXsb80Ckf2hMCkX7RPuGJgKNWi6TGf/AuDyjIYUQcFCgGUQqnmtTTBwo6lBZCARZF2VVnOcl75oMs96w6yrkHx+0LUgD2iR8H53fea538cWCVPM9FxPYBG1bz4WPQFbmqRz/6fDR/L3Gck128/UnjO82qrGqXiEQJgJJXevcKRAiF4rNgKUCGn+01IWCGYaJl+oSAmEgIEIdBooJqgO/Jsz+uKgX0lR4AwlhgsUG5k3r4B8SZmT8nmcx4yVCI5q1crQhCYJLXSmAAIdfsXURJoD+4FZh1h1mXe6ygm+h3+cwaDtYKmAqieka1g35ij+CdtD69Vy8CGRlnjC7RyBbiv90VEhHRagr+W6jGqvqFQJhIhDGGRVmf1xd3E1xlcDtqVDBxBtz8FxR06Pol+oUAmEgIEIdBooJqgMzG3xYivkeYYpCFEX8Z+bOnWu1Afj44BOZiyTgX4QvFBJDTL/wgy3WRoJgUVdKQADzUUwsg6yLEqot+ihrEisITKeTKqjhGyClC35haIy5HGCWiuVGKSXoWPFxxUSNby1us8FSxlPrz6Z9nvBBxuoITTvnB5ZH+GW7fOBxzy9xJvAb54yi0B9M0InxUE4J67stp229IwTiRCDJa53zHR/lYi573EeJUxFGBpc4sVdbtY2ACHVtz79GLwSEgBAQAkJACAgBISAEhIAQEAJlIiBCXSZwek0ICAEhIASEgBAQAkJACAgBISAEahsBEerann+NXggIASEgBISAEBACQkAICAEhIATKRECEukzg9JoQEAJCQAgIASEgBISAEBACQkAI1DYCItS1Pf8avRAQAkJACAgBISAEhIAQEAJCQAiUiYAIdZnA6TUhIASEgBAQAkJACAgBISAEhIAQqG0ERKhre/41eiEgBISAEBACQkAICAEhIASEgBAoEwER6jKB02tCQAgIASEgBISAEBACQkAICAEhUNsIiFDX9vxr9EJACAgBISAEhIAQEAJCQAgIASFQJgIi1GUCp9eEgBAQAkJACAgBISAEhIAQEAJCoLYREKGu7fnX6IWAEBACQkAICAEhIASEgBAQAkKgTAREqMsETq/VJgL//ve/zYQJE8wOO+xgOnToYPr06VMUiA8//NA8++yzZtq0aeaXX34x//jHP8zaa69d9D09IASEgBAQAkJACAgBISAEhECyERChTvb8qHdVQOB///uf+emnn8wqq6yyTOuXXXaZmTx5srn33nvNOuuss8zvK3m3CkNVk0JACAgBISAEhIAQEAJCQAhUgIAIdQXg6dXsIfDVV1+ZO++807z33nvmuuuuM6uuumq9QRYi1JW8mz0kNSIhIASEgBAQAkJACAgBIZB9BESosz/HGmEABObMmWPuv/9+06JFC/PMM8+Ypk2bmn/961+BCHUl7wbomh4RAkJACAgBISAEhIAQEAJCIKEIiFAndGLUreog8MMPP5hzzjnHNh6UULueVvJudUarVoWAEBACQkAICAEhIASEgBCoBAER6krQ07uZQ6ASUlzJu5kDUgMSAkJACAgBISAEhIAQEAI1gIAIdQYnefr06eaFF14wv/32m9luu+3M8ssvb15//XXz/fffm44dO5oePXqYlVde2UacfvPNN80XX3xRh0KrVq3MiiuuaObPn2/fpzRq1Mhsvvnm9uffffedefDBB83s2bNN48aNzYYbbmj+8Ic/WNPoN954w3z22Wf2HdrceOONzfrrr28++ugj8+6779qfN2zY0Abz+vjjj+vVT7vvvPOO+fHHH+1ztNW+fXvz6aef1vWPOlu3bm3atm1r21q0aJF9ln4wLn7/wQcf2P6ttNJK5uuvvzb77ruv6dSpk1luueUCzXQlpLiSdwN1Tg8JASEgBISAEBACQkAICAEhkCgERKgTNR3hdGbp0qVm1qxZ5phjjjHNmjUzN998syWckOHzzz/fktUrrrjCklvKsGHDzD//+U8zYsQIs+mmm9qfQbQPPPBAc8opp5iTTz7ZElIILP/ff//9zSGHHGJ/9uKLL5pRo0YZgnURFfvJJ580Bx10kHn00UdNv379bF1Evr711lvNJ598Yi688EJLvl395513njnyyCPtcxD+s846y0BMb7rpJrPWWmvl7d/YsWPN7bffbq6++mpL3OkLQoQrr7zSvsvPFi5caM444wxz+umnm759+wYCtxJSXMm7gTqnh4SAEBACQkAICAEhIASEgBBIFAIi1ImajvA689Zbb1liCwE+6aST6ip+//33LRnmz5lnnmmJKCmgrrnmGqvZRSv866+/mmuvvdYMGjTIDB8+3Bx22GH2ZxdffLFZsGCBJaxrrLGG1Sb/8Y9/NDNmzDD33Xef1VYT6fq4446zBJ7nV1hhBauJvv766622eIMNNrB9cf3705/+ZOun5COk3v61a9fOvPzyyzZ1FeNyUbjReB9xxBF2zN7x4geNNn3w4MF1AoRCKFdCiit5N7yZV01CQAgIASEgBISAEBACQkAIxIWACHVcSMfcTi7CShecFhgz7Hvuucesu+669Qg1hHXkyJHWdHvIkCHGEV5MwA899FCz6667mr/85S91o1m8eLEl282bN68zqybtFNpjomZDoCHxDz/8sDn77LMtwS6XUEOsIdOff/651WQ3aNCgrh+PPfaY2Xvvvc2kSZNMr1696v380ksvNQ888IDVWhcrlZDiSt4t1i/9XggIASEgBISAEBACQkAICIHkISBCnbw5CaVH+Qg1lWOejZm200h7NcD/93//Z55//nnTp08fqzl2hBqNcO/eves01oU66bTgJ5xwgtVW33333WazzTYz3bp1q3vN9Q/yu80229if49ON2flGG21UL8I2/aMf22+/vaF/CAPQnONL7Qok/vjjj7fm7bTlLRDvzp07W616sVIJKa7k3WL90u+FgBAQAkJACAgBISAEhIAQSB4CItTJm5NQepSPUP/888/WlPull16yZtpt2rSp01Bjlk1As1NPPdWSVsynHaHGbBrfaUzIXVqpfB3FxPuSSy4xc+fOtabekGTecz7bvFeqyTf1IQBo2bKlNelGI/6Pf/yjrk5I9+GHH76MhrpUMCshxZW8W2o/9bwQEAJCQAgIASEgBISAEBAC1UdAhLr6cxBJD/IRasyl8TXGtBtCSrRvpwFGA43PcYsWLZYhvM43mmjc7j3XcQKgrbbaamaTTTapG8u0adNsUDPawtT6qKOOqjfOUgm118ebCN8EXCO6OD7caKBfe+01c8ABB5g///nPdT7ZrsGJEyfavhGgrViphBRX8m6xfun3QkAICAEhIASEgBAQAkJACCQPARHq5M1JKD1yhBWtMhpp52+ML/ENN9xg7rrrrjrTaEeoMaPu37+/bT8X4SWK9sCBA61vNamoKEQOJ+DXsccea5o0aVLX92+++caaYBPEzPlSewdWCaGmHqKIoz3HV5sI3i6QGgHSbrvtNrP22mvb5oj0TRRzon27AGaFAHY+5vh6I1zwv4O5PObvYEb6L28p5905c+bYKOpo11009VAWgCoRAkJACAgBISAEhIAQEAJCIHIERKgjh7g6DTjCuvXWW1tf4/3228+muHrmmWds6qwuXbqYn376yaBJvuWWW8zjjz9uyTKRuCkEESMl1YABA6y5Nv7P5HZ+7rnnbJRvCCA5oQkGRsRwl27LO1r8mglm5qJ9u9+hYfbXT/AyAopdddVV9jGEAPhxv/fee8v0D+065t+k3KJPaKmPPvpo+2+EAlOnTrX///LLL+34iGbuJfu5ZoQc2PSJfNnUTWox6kAjf/DBB9dpt3MR6kreRQCA9h4yfdpppwXOl12dVaVWhYAQEAJCQAgIASEgBISAEPAiIEKd0fXg1QBDeNEYQxJXX331ikdMXuklS5bYetZcc828JBDfaci8NxhZxY0HqABt9bfffmvzYgfRSgeosu6RQhrqYvVU8m6xuvV7ISAEhIAQEAJCQAgIASEgBOJHQIQ6fsxjabFQlO+oOoAPMUHPINlff/21ufXWW6122BuMLKq246q3ElJcybtxjU/tCAEhIASEgBAQAkJACAgBIRAcARHq4Fil6klHqM8991xz5JFHRt53zMfxaZ43b57Nb/3000+bxo0bm5122inytuNsoBJSXMm7cY5RbQkBISAEhIAQEAJCQAgIASEQDAER6mA4peopgnCNHTvW+hBj8tyxY0dLdtdaa61Ix4HvMkSalFb4M5PH2gVDi7ThGCuvhBRX8m6MQ1RTQkAICAEhIASEgBAQAkJACAREQIQ6IFB6TAiAAKR4zJgxNj0X6cA222yzosCQqoyc3OT9/vDDD3NGCC9aiR4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ISAEBACQiBxCIhQJ25K1CEhIASEgBAQAkJACAgBISAEhIAQSAMCItRpmCX1UQgIASEgBISAEBACQkAICAEhIAQSh4AIdeKmRB0SAkJACAgBISAEhIAQEAJCQAgIgTQgIEKdhllSH4WAEBACQkAICAEhIASEgBAQAkIgcQiIUCduStQhISAEhIAQEAJCQAgIASEgBISAEEgDAiLUaZgl9VEICAEhIASEgBAQAkJACAgBISAEEoeACHXipkQdEgJCQAgIASEgBISAEBACQkAICIE0ICBCnYZZUh+FgBAQAkJACAgBISAEhIAQEAJCIHEIiFAnbkrUISEgBISAEBACQkAICAEhIASEgBBIAwIi1GmYJfVRCAgBISAEhIAQEAJCQAgIASEgBBKHgAh14qZEHRICQkAICAEhIASEgBAQAkJACAiBNCAgQp2GWVIfhYAQEAJCQAgIASEgBCpG4LvvvjMrr7yyadCgga3rf//7n+Fnq622mll++eUrrl8VCAEhUHsIiFDX3pxrxEJACAgBISAEhIAQKBmBGTNmmCVLluR9r0+fPmaFFVYoud44X2jbtq05++yz7R/KBx98YLbaaiszdOhQs9dee8XZFbUlBIRARhAQoc7IRGoYQiDLCHz99demUaNGWR6ixiYEhIAQSDwCnTp1Mu+//37efi5YsCDxe/W+++5rnn32WTNy5Eiz4YYbmksvvdQMGzbMLF682Ky77rqJnwN1UAgIgeQhIEKdvDlRj4SAEPAgMHnyZHPbbbeZO++806y44orCRggIASEgBKqEwAYbbGDWWWcdc8EFF+TswT777JN4DfX8+fPNhRdeaNC2//bbb6Zp06ZWW73//vtXCVU1KwSEQNoREKFO+wyq/0Igwwj88MMPpl+/ftYk77nnnjObbbZZhkeroQkBISAEko0AhLpjx47mv//9b7I7WqR3P/30k/n888+t/3TDhg2tVn255ZZL9ZjUeSEgBKqHgAh19bBXy0JACBRB4Omnnzb77befWbp0qTn//PPN1VdfLcyEgBAQAkKgSgiUSqi/+eYbwz4+ZswYw78xscbkeuutt7aBwbwFcjt+/HgzZ86cej/HJ/uEE04wq666qv35pEmTrHYZf2f6k6/gE432ebfddrOPfPLJJ2b06NGmTZs2ZsCAAfVee/nll82UKVNsnfhYqwgBISAESkFAhLoUtPSsEBACsSJw0EEHmREjRtg2icA6e/Zss9FGG8XaBzUmBISAEBACvyNQCqFetGiROfbYY820adPMoYcealq0aGHGjRtnpk+fbq688kpz6qmn1oP1l19+MTvuuKOZMGGC2WabbezvFi5caPDLfuONN8ymm25qf3bWWWeZG2+80Tz88MPmD3/4Q96p4azo2bOnueeee+wz1AuR3nbbbW0/XPnyyy/NHnvsYWbOnGkeffRRs/POO2u6hYAQEAIlISBCXRJcelgICIG4EHjllVdM165d6zUHwR4+fHhdupO4+qJ2hIAQEAJC4HdC3axZM3PZZZfVwYGwE01wy5Yt62mdsSjCVxmSCmF1JtUnn3yyGTJkiIFwN2nSpK6eH3/80bRr184+e8stt9if/+tf/zLnnnuuFaZuscUWoRPqX3/91fqDX3fddWallVYSodYiFwJCoCwERKjLgk0vCQEhECUC+E5vv/32VrPhLVzaMB8k0qyKEBACQkAIxIsAhJqYFt5CsMjmzZubXXbZxdx00011wSOJedGqVSvz5JNP1svvjLl23759baBJhKSuQKhbt25tLrnkEnPKKacEItS0Sfu5AlYW01BjYg5xh/RvvvnmBiGuNNTxrie1JgSygoAIdVZmUuMQAhlCYOzYsdZ3GmLtL2gTMBdUEQJCQAgIgXgR8Jt8Q0rfffddG+PiscceMxdddJH529/+ZrXR+DwfccQR5oADDqjXSdJunXPOOWbQoEHmL3/5S93v8LEmbRWZHbp161aUUHsr7dy5s/WzPvroo22QMUoxQv3aa69Z/+oddtjBasZJnyVCHe96UmtCICsIiFBnZSY1DiGQIQS8vtP+Ya2xxhrW/E+BYzI04RqKEBACqUAgnw/1d999Z7baaivz9ttvG3yS1157bUuqnZY61+Aw5UbD7MojjzxifaK/+OIL07hx46KE+vTTT7fBzTDbJqjYXXfdZX2wCTyG+XYhQg35h0yj2cYXG5/syy+/XIQ6FatQnRQCyUNAhDp5c6IeCYGaRgCttD/H6Ysvvmh69OhRhwtBZQ455JCawGnJkiX2crjKKqvUjZef4bfYoEGDmsBAgxQCQiAZCOQj1ORzRkP8n//8x6CBRuDJnoXmGs1vkAI5Zk9DQ01kb0pQH2oCmqGdHjlypCXX+FvnI9ScJQRII/UXf7p3726uuOIKEeogk6RnhIAQyImACLUWhhAQAolHALNAbxCccjuMeSJRY9955x3r27f++usvk7ql3LqjeI9cqUScJTLtn/70J9sEPyNy7bXXXmv9zFWEgBAQAnEhkI9Qsy9BVF999VWbHmvNNde0UbmXX355M2vWrJw+zt4+k9IKAkxU8MGDB9cFMAtKqKmL6N/4REPIiRKej1CjScfKCRJ90kkn2T6KUMe1gtSOEMgmAiLU2ZxXjUoIZAqBSgk1RPr11183p512mnnhhRfqAuTg40cAHEwH/TlRkwAgpowQfyLhPvXUU9YMctSoUfbS+eyzz1pirSIEhIAQiAsBCHWHDh2sWbUrP//8s91HEfL99a9/tT7UFGJd4FN92223maOOOqrOooZ9jcBmEF400QQjGzhwoLn55putyfXuu+9eV3chQs1euM8++xj2d0g85uNvvvmmmT9/vt0r8xHqpUuX2pRdEHdXRKjjWkFqRwhkEwER6mzOq0YlBDKFQCWE+v/+7/9sHtLzzjvPXrLw0dtkk01swDOiiONL9/e//70uqmzSgHOCAC6gBNv56quvbE7XP//5z6ZRo0ZJ6676IwSEQIYRgFDjI+2NYUH6K0j1YYcdZkk1LiqUjz76yJxxxhlW+IfGmH0XTTYa688//9zmlqZst912VmMM6YZUu/f5XS5CTUCz66+/3lro0B/qRDOO2Tnpr0i7RclHqDfeeGODvzYRxUWoM7xYNTQhECMCItQxgq2mhIAQKA+BSgj19OnTrcZjrbXWsim3uIC5fKiQbbQZ8+bNs5Fek1q4KH799dcGzQqpw9CmuzEktc/qlxAQAtlDYPz48dbKxxWCevXp08dG5WZfwnzaW9i7pk6daoWaBC7Dr7pfv342IBiByyDD5KVG07znnnsu8/6kSZMs+UUD7qJ3sxdeddVV1n2H+qmzf//+1jWGoJWukAcbEr/vvvvaH7HXYxJO5HHSZHmLa4d0XRBxFSEgBIRAKQiIUJeClp4VAkKgKghUQqhJzcLFimA5BK0pVCCsmFbj++e/cKGFITgal0cXgRYzQy6YmGWjgfEWUrJgfgiZx7ScgqaGSyV1QPBdgdiPGTPGkmWXLgYzRswq11lnHZuz1Vvoy5QpU+yzBNdREQJCQAgIASEgBISAEKgOAiLU1cFdrQoBIVACAuUSarQXaDXQhGB+6CLH5msaE8QuXbrYAGCkUHEFc0ZILebXEGii0VJmzpxpiDiOiSGpV7wFP0JMyUkj06ZNGwNp5lki4I4bN85sueWWdY/zf7QzRC6H+FOIWrv66qvbtDO04y0E37n11lst4fb6G5YAqR4VAkJACAgBISAEhIAQCAEBEeoQQFQVQkAIRItAuYQaPz0CenXq1Mn67RUraJU7duxo0GpDhl3Br4+cqZgzPv/883VaZPz2iBiLqSHpV7yFPkPKXQoZCDXP8n801V27drWPY7YIKaYuTBGHDRtWR6jxJYRQQ+Qp1HH33XfboGSUxx9/vM5fsNjY9HshIASEgBAQAkJACAiB8BEQoQ4fU9UoBIRAyAiUS6hfeeUVS1wJSHbNNdcU7VUuQo2GGc0ypBeNcJiEGoJ8wAEHWLL/3nvvFSXUBFHba6+9rJ/gu+++K0JddEb1gBAQAkJACAgBISAEokVAhDpafFW7EBACISBQLqF2GmRyjWIiXaz4CfWCBQtsHmgi2h533HHmyCOPzEmoe/fubaPRegvt3XnnnXk11JiWEyCHaN3Dhw+3wxU1DQAAIABJREFURLmQhhrf6/32288GJiPK7f77719ThPr777+36XH8heBsq622WrGpjfX3CEqwRGD9ICghQjvCECwmZsyYUXZfCOw0YsSIetYQrG18+C+44IKiLg1lN6wXhYAQEAJCQAgIgbwIiFBrcQgBIZB4BMol1JhTN2/e3GyxxRY2LUux4ifUmHlDiiHmECHSuuTSUGOa7Y0uSzsQQFJz5TP5xnycvKmkwMI0nPfzEeo5c+aYY445xjz33HPmySeftCRt7733rhlCDTEl3Rm+7P4Cjn4f82LzHOXvIf344D/00EM2vRACkAYNGtgUP6TrQYhSbkH4Qm5fotXvtNNOhuB0+OIj0HnwwQcV+b1cYPWeEBACQkAICIEKEBChrgA8vSoEhEA8CJRLqCFgRM4mtcuHH35o06sUKl5CTeAxCPSoUaMs8X3ggQes73IuQo22GfLtLbz36KOPLkOoSd2C6fjZZ59tSfTEiRPNjz/+aCOB5yLUECYI2gknnGAuvfRS2w71kmamVnyoJ0yYYHbccUfTrFmzZVLaQKgJFJeE8uuvv9r5ueOOO2yqHqwbSBGEBjmM8umnn1pLhsWLF9t0QJ988olNG0ROXtIQqQiBrCKAYDKXhUpWx6txJQ8BrKHIquHNk568XqpH1UJAhLpayKtdISAEAiNQLqGmAYjrDTfcYPOWDhw4MBChJto2kbchRYMHD7aEvBChLiUoGabb5MImpdbYsWNteq5ChBoyjfYRAn3ttddabWetEuozzjjDpkDzFzBJQsGSAQJ95plnWlN+8vKGXb766ivrc//xxx/bgHukeGvdunXYzag+IZAYBNgnp0+fbt1ciglFE9NpdSSxCJD7HAE1wUbJpBG0iFAHRao2nxOhrs1516iFQKoQqIRQT5o0yRJjSDEpqbp37259btF24NOKCTUFk2qnoeb/EN2pU6fWHbhhEWrIEASQw5xDnVKIUPN7Aqth5uvyX9cqoSZdWLHgct9++60lm2hxmeP11lvPCjDyXcS/+OILwx9vQeuNeTYFrTB1tmvXbplvhp/jVoDmHGsDLv4IV9Aac2mjD/ybtukH9foLVhT0lz9ouBs1amR99vnbWwhCR3H98v4OFwDapw0VIZAVBPh+X375ZZt2ECsULD3YC7HmUREC5SKAZRfCGQTtJ554olxlygVS79VDQIRaC0IICIHEI1AJoYbQkNKK4E0Q186dO1uyQuAozK8hKvfdd5/10XWEGo0fGmoviQqLUOMPff7555srrriijmAVItRoOenLdtttVzdPItS5lyzEEosEBCEISyjkICdKO2nQMM33FwK83X///fV+TL5yCC6FeadOBCG4D3jLvffea/74xz/aNGgdOnQwJ598sjXnR4hz8cUXW60aJBktyOGHH76MhQSk+/TTT7fCElwSKMw36dWwTGBNurL++uvbix/+5F5iTiR7zMARCF122WWJ/5bVQSEQBAH256eeesrGv2jZsqW16EFgxN98x0kLRBhkTHomGQgceOCBNsZFr169zJgxY8xaa62VjI6pF6lGQIQ61dOnzguB2kCgEkLtEII8Yy7MJY3LGlrinj17Gup2Wj8IGf7SkKRTTjmlHrgEBMPkGPJNXmvKO++8YyNvE/2b1FzegvT73//+t3nxxRetaS7aFgKJ0fbQoUPNuuuuW/f4L7/8YgkZmnRn0gwRIwc1xAwy5i0QOCTr1ENAqqwX50NdSEONKT2Xb7TGYAhmEM+bbrrJEmLIKRGy/ebhkNS+ffua6667zsKIjzzz7/w10V4T2A7LBvrhLWij+dmSJUvsj6kLywbWBSSXyPCYaGP+jQ8oOcRZKxTmd9ddd7XrAxPxiy66yDRs2NA888wz5uijj7Z1vfDCC2bDDTesq5t/ICByhBoNOD72+FIjGHBjyPp60PiyjQBrnO8C4acL9si+ybr/+uuvzdy5c80222wTiUtFtpHV6N566y17TnDmsp4QtpMSU0UIVIqACHWlCOp9ISAEIkcgDELtOolWEDNbAovk8nF1v8s1KA5hCBlkxxWIUS4fXi6AXAwxNXcFksbP0YD6Cz+neLWPvJ/rWUfIkuI7HPUCCEKoBw0aZM3BhwwZYomsF3OIOMT6o48+suTYFfAFQ1KeQbopjzzyiCXfjlCzHsgV/sQTT1gTbjTelG+++cZaOiA4gRDzPHPH2rjrrrvMwQcfXGdmDsknQNlLL71kCT/EGc0IZocEE8NH3rtOcE0gAB5jcW4Bbs15CTXjxHzxs88+s/0XoY56Jar+qBHAWgfhJWQaqwxXIELt27e3/8X6hP/zTCk+sFH3XfUnGwHO/j59+tgUhq4QgwK3AvZkFSFQCQIi1JWgp3eFgBCIBYEwCXUsHVYjoSJQjFBDMtH2YmFA1HQisXoLGmTM+khZhVm2K87UHpN6oojnItT8jPVHajOiaUPOKX/961/NP/7xD5tSDUsCJyiBGOdK7wXhR3M+efJkaxmBD/1pp51mzdMxSfcWR84x44acU7yEmn9D/CHtXA4xEadfItShLjtVFjMCCCf51rEY8QsScW1gnbuCYIp0eT169Mgp0Iy562ouBQjgKoUVmBNeuy7feuut1iVMRQhUgoAIdSXo6V0hIARiQUCEOhaYE9tIMUJNvm80wJhXowX2axvQTBAYrGPHjgYfdlfwceZCjs8zJt35CDUm1ZB0yDiabi7+mGJjOkh6NPw5gxJq/Jwx74ZcQ7LJJZ0rmBikGbcAtM9+Qg0JRwCAWwL1YG0hDXVil686FgABLD5mzJhhvylcZPzlgw8+sMH6vIVvw2mqnWl4gKb0SA0igND1oIMOsvu1v7D3YzHkgn7WIDwacggIiFCHAKKqEAJCIFoEICAKuBQtxkmtHWJZjFCjacb3HX/nXITaaaIRzJDL2xX836kbv2l8n/MRajTG+LgTwI428OFEI05wG3JOU5xWuZiG+vbbbzfHH3+8+ec//2kDjxEl3B/szBFofO7RRHsJNWSeCyDaOTTh4IOpuQh1Ulew+lUMAQRefIN8w6WW77//3gb/w5TX64pTaj16PtsIEMMClwHctvxFvtTZnvu4RidCHRfSakcICIGyECCqMUGd8ClVqS0E0PpCHLfeemurkc0XlMyZfM+ePdtGzMa30lsgwGi+INvdunWzv0KrTbRgUvIQmMb50/t9qF09XMjQSpO+B00aOc2JBO71ySYSO8GUIL3eAtmm7wSpQ9vNO87kG39pgpB5C5o3tNZEgr/wwgvrCDXB8MhzTX8xbXc+piLUtfVdZGm0xCVAy8zazhdtmYCDuG14vzX/9+Kif0tTnaXVEd5YiK+BJZIrCEe9KQg5M7zC1vBaVk21goAIda3MtMYpBFKIAESJgxB/uUsuuSSFI1CXK0Fg5MiRNmAYa6AQoaaNCy64wJo/E8gLDbArrCFMwCG1aJddECOCjBEUjGjp+Ea7ko9QQ+4JYINGmbzWaL0hAt6C2SCRv73RvPk963ejjTYy66yzjnnjjTfsKzxLsDOCkpGayxuUDD8/0m/dc889dRHe0b7hV8p4MDs/9dRT65oWoa5klendaiGwdOlSq13GZzpXjnbXLwRMX375ZV1Qslz9RUDmNNXVGo/aTS4C7Jsu0CS9xELIn5mjVoJ8JneW0t0zEep0z596LwQyjQD+rs2aNTM33nijTL4zPdPLDg7CSvRVLj0E/ypGqNFi7bHHHlYLwTtopLlAQVaffPJJS0Ihz5hJE4Rm8ODBtlGCinkjBecj1DzrgpNBbtF2k7rHW9BYEyEc7Qcp1khpxc9oj0IaLOenhxYbH2hMxo844ghrsoqGDtNX0qHh70cQNac5d+ashx56qCXaXgIiQl1jH0cGhkvEfaw+unbtWjSnNP7V/GndunXBkaPtRlPNdydNdQYWSYRD4Ew5//zzI2xBVdcaAiLUtTbjGq8QSBECkBvy+ZKLWT7UKZq4ELqKSTN+zeQIhfz26tXLmk1zEcpX0GL9/e9/t9oHl96MCNwQWszG0QLzDD9DW8z6ateuXb3qHnvsMUuK0Wj4C8HAMLmGFEPEcwUT41Lv0llBhiHOkGDMt1u1alWvSsj98OHDbQ5ptHX0GXKPVh7/bAKpuQKh3mGHHWz6LoKQeQuEGn9sl8M8BPhVhRCIDAEsRYjID5nOlxbQ2ziCMRejoFin0FTjksF+IZ/qYmjV7u9FqGt37qMauQh1VMiqXiEgBMpGgMvT2LFjrS8s0ZUV5btsKFP5In7zkFeChpFiin9zUV511VUDjYdnIagQTXJFey/trC2igaMNzpcPHBLsJ600/Prrr1tijkYZ7XEhM1V8Pl108WLaMog1GjgK/fWaf7sB02/6let3kH8XnCwQQHpICFQJgQ8//NAQsZvAerm+sVzdmj9/vv1e+TaCFEzEca0gzZbyVAdBrPaeEaGuvTmPesQi1FEjrPqFgBAoGQECN+Gr6vKOilCXDGFqX8BXGdNoNMH82xHqJAwIDTC+2piRo0FWEQJCIDgC7OtYcOCOEUQz7WrGWoW4BS1btgzcGNG/sSIhx7t8YwPDVjMPilDXzFTHNlAR6tigVkNCQAgEReC5556zFyHy+1JEqIMil/7n0E5//vnn1g8ySYSavhA8yWnLdUlP/1rTCOJDgO8aM28i4ZdCpukhJtxYKhFPo5SCptr5VEtTXQpy2X9WhDr7cxz3CEWo40Zc7QkBIVAQgUWLFpl33nnH9O7du+45EeraWDSQ1iuvvNIMGjTIapWSRKgxqz7ssMNM//79bXAzFSEgBIIhgIk3ke6JiVDITSJfbbhEQMJLJeLUh+sFwS1x1XAB/oL1Wk9lGQER6izPbnXGJkJdHdzVqhAQAjkQwOf0tttuM2eeeWa934pQ18ZyIcJ1jx496i6+SSLUtTEDGqUQCA8B/P7RTBPNmyj25QYJQ8tMhG9nsVRqDwmCRvyDIBHFS61bz6cTARHqdM5bknstQp3k2VHfhECNIUDKo/bt25smTZqIUNfY3GPmTV5novO6IkJdY4tAw80UAgQG4xvu0KFD2WQaQB588EFrGeI/F0oB6+uvv7akGleSoMENS6lfz6YLARHqdM1XGnorQp2GWVIfhUANIEAEY3zlunXrtszlSxrq7C8Ack63adOm3qVZhDr7864RZg8Bvlv8pSGx/lzt5Yz23nvvNQMGDLCRvisppMx77bXXbJ+8KekqqVPvphMBEep0zluSey1CneTZUd+EQA0hMHr0aGvumyvwjAh1thcC0X/ffvtts/3229cbqAh1tuddo8smAjNnzrRaYKyNwiguzV05/tf+9iHVmJCTkrFhw4ZhdE91pBABEeoUTlrCuyxCnfAJUveEQC0gAKFCQ7nXXnvlHK4IdXZXAZYJQ4YMMaeeeuoygxShzu68a2TZQ4Bv2ZFpApCFVWbPnm3NxsOKrE/Od+okk0TQXNhhjUX1JAMBEepkzEOWeiFCnaXZ1FiEQAoRIHoyvtOkJMpXRKhTOLEBuzxv3jwb+bdt27Yi1AEx02NCIGkIIPwi7/M666yT81uupL+XXnqpOe+888oOSparbWI2YBXTqVMno5RalcxOOt8VoU7nvCW51yLUSZ4d9U0I1AACCxcutGmyyE8qQl0DE+4ZIlGAb731VnPKKafkHLg01LW1HjTadCKAUHT8+PFm0003tdG4wy4DBw40l19+uVlxxRVDrZpUXggBCIRYTkquUDujymJFQIQ6VrhrojER6pqYZg1SCCQTAdJkDR8+3Bx11FEFzfmkoU7m/FXaq5EjR9p0Ouutt54IdaVg6n0hUAUEfvnlF+uug4VJ8+bNI+kBeawJWFhu2q1Cnfrss89sdgF8qtdYY41I+q9Kk4eACHXy5iTtPRKhTvsMqv9CIMUIjB071uy2225FRyBCXRSi1D2AyeX3339fUKMlDXXqplUdrjEE7r//fruHN2rUKLKR4++MaXZUhX1o+vTpBd2Oompb9VYHARHq6uCe5VZFqLM8uxqbEEgwApjbzZo1y/Tu3btoL0Woi0KUugeef/55e0lu3Lhx3r6LUKduWtXhGkHgxx9/tJrpjh07RkqmgfPII480w4YNixRZNNVE/+7SpYs01ZEinYzKRaiTMQ9Z6oUIdZZmU2MRAilCgEBkQS9jItQpmtgAXf3uu+/MhAkTiloniFAHAFOPCIEqIEBu6L333juWgF5xEGog/OGHH6ymGjcUlWwjIEKd7fmtxuhEqKuButoUAjWOwPz5883cuXPNHnvsEQgJEepAMKXioZ9//tlwGT/mmGOK9leEuihEekAIxIoAwrBp06aZ7t2721zTcZQ5c+aYLbbYIo6mzOLFi80bb7xhttpqK2mqY0G8Oo2IUFcH9yy3KkKd5dnV2IRAAhEgiM3jjz9u9tlnn8BBZkSoEziRZXZp8uTJNsBQy5Yti9YgQl0UIj0gBGJF4KGHHjJ77rmnWWWVVWJrF1NsIojHVdBUz5gxw/Ts2dOm9FPJHgIi1Nmb02qPSIS62jOg9oVAjSHw3nvvGdIlbbzxxoFHLkIdGKpEP0h6nRdeeMFsv/32gS6qItSJnk51roYQWLJkiZkyZYrp37+/WWmllWId+WmnnWZuuummWNvEp9ppqpWnOlboY2lMhDoWmGuqERHqmppuDVYIVBeBX3/91dxxxx3m+OOPL5gmy99LEerqzltYrRNYaK+99gocxEiEOizkVY8QKB8BNLbPPPOM2Xnnnc3KK69cfkVlvjlo0CBz1VVXlfl2+a9h3j5z5kzTrVu30HNgl98rvRkGAiLUYaCoOrwIiFBrPQgBIRALAmilx48fb7p27WrWXnvtktoUoS4JrkQ+/PHHH5t33323pNQ0ItSJnEp1qoYQ+PLLL83UqVPNrrvuGsiqJApoILVE365GIb3f66+/bs+thg0bVqMLajMCBESoIwC1xqsUoa7xBaDhC4G4EMCE7qOPPjJbbrllyU2KUJcMWeJeePXVV83mm29ekrmoCHXiplEdqiEEvvjii7rUhnGbeXth/vTTT03z5s2rhjzm7gTRhFRXQ0NftYFnuGER6gxPbpWGJkJdJeDVrBCoNQQmTpxoA8s0adKk5KGLUJcMWaJeWLRokXnllVeKpsnyd1qEOlHTqM7UEAJYlMyePdtqppdbbrmqjvzKK680F154YVX7gHDBaapXW221qvZFjVeOgAh15RiqhvoIiFBrRQgBIRA5AqTJ4oJG1NRyigh1Oagl4x385gcPHmzOPPPMkk1GRaiTMYfqRW0hQOBITL1JHbXCCitUffDXX3+9Ofvss6vej6+++soGKsPKKq6UYVUfdEY7IEKd0Ymt4rBEqKsIvpoWArWAAHmH7777bnPCCSeUPVwR6rKhq/qLRPXu1atXSUHoXKdFqKs+fepAjSFAnINPPvnE9OnTJzEjR1PeqVOnRPQHUo359zbbbBNr6rBEDD5DnRChztBkJmQoItQJmQh1QwhkFQEuH2uttZZp1apV2UMUoS4buqq+SM7x5557zuy0005lmY2KUFd1+tR4jSHw8ssvW5LYoUOHkq1JooQKH+Y111wzyiZKqhvz77feest07txZgcpKQi45D4tQJ2custITEeqszKTGIQQSiAB5h5944gkzYMCAsgiVG5IIdQInN0CXINME8in3MixCHQBkPSIEKkSADAyzZs2yZJo4F0krQ4cONUcffXSiuvXNN99YzHr06KGUWomamWCdEaEOhpOeCo6ACHVwrPSkEBACJSIwevRo071794ojtIpQlwh8Ah5///33Db6YO+64Y9m9EaEuGzq9KAQCIzBlyhQbLHKTTTYJ/E6cDyaRUDN+Umq9/fbb1hx99dVXjxMStVUhAiLUFQKo15dBQIRai0IICIFIECDVCReOLbbYouL6RagrhjDWCiDC48aNM7vssktF7YpQVwSfXhYCBRFAMz1p0iSz8cYbVyz0jBLqOXPmhHKORNHHpUuXmhkzZpjevXsnIoBbFGPMYp0i1Fmc1eqOSYS6uvirdSGQWQRIk0U01DAk9yLU6VompMniT6WBhESo0zXv6m26EJg8ebJp0aKFadu2baI7/uOPPyY6ANhnn31W51O9xhprJBpLde53BESotRLCRkCEOmxEVZ8QEAJm8eLFVmq/2267hYKGCHUoMMZSCST4tNNOM7fcckvF7YlQVwyhKhACOREYO3asTWNIwMikl6efftrsvPPOie7m999/b6ZPn2769u2b6H6qcyLUWgPRICBCHQ2uqlUI1CwCP/zwgxk1apQ5/PDDQ8NAhDo0KCOtCBPS559/3my77bZmtdVWq7gtEeqKIVQFQqAeAnyjU6dONS1btqwo80KcsKaBUIMHmuo333zTdOnSxUhTHecKKb0taahLx0xvFEZAhForRAgIgVARwCePtCuNGzcOrV4R6tCgjLQiIt/OmzfPmvqHUUSow0BRdQiB3xGATD/66KNmhx12SBXhIzc2ft5pKAiUST+23XbbpaG7NdtHEeqanfrIBi5CHRm0qlgI1B4C5B0mYiyXieWXXz40AESoQ4My0oqeeuopq51p2rRpKO2IUIcCoyoRAubXX3+1RA9/6WbNmqUKkZ9//tmstNJKqekzmurXX3/dbLXVVqkSXKQG4BA6KkIdAoiqoh4CItRaEEJACISGwEMPPWR93cL2yxOhDm2KIquIqO4LFiww3bp1C60NEerQoFRFNYwAgs4xY8aY/v37l50TvprwIQjYeuutq9mFktvGp/rVV1+1earDFC6X3BG9kBMBEWotjLAREKEOG1HVJwRqFIH58+db/7FKUyXlgk+EOtmLCg0SOccPOuigUDsqQh0qnKqsBhH47rvvzKxZs8ymm24aqhtOXFAiDHjllVdsXIa0Faep7tq1ayjZLtI2/iT3V4Q6ybOTzr6JUKdz3tRrIZAoBPDNe/HFF+2lZ4UVVgi9byLUoUMaaoXvv/++QSOz+eabh1qvCHWocKqyGkOAHMmkxkJLuuaaa6Zy9BDqjz/+OPGpvfKByxzMnj3bbLPNNmbFFVdM5RxksdMi1Fmc1eqOSYS6uvirdSGQCQQw9eXS071790jGI0IdCayhVMqFd8SIEeawww4LpT5vJSLUoUOqCmsEAQIEzpkzxwYIbNiwYWpHjbD2t99+Mw0aNEjtGD7//HPz2muvWbP1NM9FaicgR8dFqLM0m8kYiwh1MuZBvRACqUXgp59+MoMHDzZnnXVWZJceEerkLo977rnHDBgwwKy99tqhd1KEOnRIVWENILBo0SLz1ltvWTKdlPRNuAMNHTrURhpfffXVzfHHH2+aN29edDYQDBCfAZP1apTrrrvOgCeF+CBESC+nMA5INYHKVllllXKq0DshIiBCHSKYqsoiIEKthSAEhEDZCHA5mjhxojUpjNKcTYS67CmK9EU0L/yJ6rIrQh3p9KnyDCLw1VdfWeKG+02Ue3Kp0B133HFm+PDhdq9o0aKFufHGG+tSYY0bN86suuqqpnfv3stUC5kl1Ve7du1Mz549i0b7RpvN+GfOnGlI4dixY0drbt2pU6ei2mGI+0svvWTjgNAfCv2eO3eu1fbvtttuZtSoUaUOve75L7/80tZFf1z9ZVemFytCQIS6Ivj0cg4ERKi1LISAECgbAXJuTps2zfTt27fsOoK8KEIdBKX4n5kwYYLp3Llz6FHd3UhEqOOfU7WYXgQ+/PBD63pD6rqkETaIKcR5/PjxZpNNNqkH8gYbbGBatmxphbP+goCgX79+VrP99NNPF03J97e//c3cfPPN1lqqffv2hsBgxHg477zzzCWXXFJwcocNG2aOOuooM2/ePEOfvAViTn2VEGrqYzxo69k3V1tttfQutpT3XIQ65ROYwO6LUCdwUtQlIZAGBLjgcEHCL6xx48aRdlmEOlJ4y6r8k08+MTNmzDB77rlnWe8HeUmEOghKekYIGPP111/b4FdoeZOYpqlcQs05s9NOO1liXIxQkxoM95P99tvP3HfffXXa7KeeesoGZ7v00ksLLhVM0o855phICbUj1Wi8sSJYeeWVtXyrgIAIdRVAz3iTItQZn2ANTwhEhcB7771nFi5caHr16hVVE3X1ilBHDnFJDZAm64knnjD77LNPSe+V+rAIdamI6flaRODdd9+1mk8002GZeWM6zXeOv+9yyy1XMazlEmo07rvvvrttvxihvvrqq82FF15oTcsPOeSQen1mPMUyUMRFqOkY5t/4uQcxRa8YfFWwDAIi1FoUYSMgQh02oqpPCNQAAr/++qtBG7D33nvHMloR6lhgDtwIZv5NmzY1bdq0CfxOOQ+KUJeDmt6pJQTQTL/++uvWvziMAonGZ/miiy4yb7/9tjV9vv/++y1RHzhwoLnrrrtMq1atbFNojwsVLxEvl1C/8847VusMsQ9CqC+44AIDWcLEu9QSJ6Gmb0uWLLG+3lHHICkVh1p4XoS6FmY53jGKUMeLt1oTAplAAJ80Ll74lMVRRKjjQDlYG06Ygql31KalItTB5kRP1SYCaDgh1LjdFNO+BkXommuuMZDSHXfc0Wy33XY2wvbo0aNtxHBMp1999VUb6ItgYVdccYVNaZWvHH744ZYsUsol1B999JHZY489bB3FCPWUKVOsvzX+2PhLH3jggUWDmHn7Hjehpm2COiK4QFNN9HOVeBAQoY4H51pqRYS6lmZbYxUCISAAobr++uvL0gCU27wIdbnIhf/eAw88YA444IDQLvCFeihCHf78qcZsIAARQ7BJxOiwChrnJk2a2FRbkPWVVlrJVv38889bs2uCUOL7C6GGBHbt2tWQhz5fIcgXpDYIof7++++tr3Su8uyzz9p+FSPUvMvZhNk3fd1iiy2sL/Vmm20WaL+qBqGmz0uXLrXxKBBgRC2kDGutpL0eEeq0z2Dy+i9Cnbw5UY+EQGIRiDMQmRcEEepkLIkPPvjARhGOw2+eEYtQJ2Pe1YvkIMD0kBWLAAAgAElEQVQeTJRozIW7desWin+zGx3aZ/IkQ1z95Baies4559QRavqBlVIhs28Cbjmz72Ia6i+++MJsvvnmywAN2SReB5HBgxBq+vPCCy+YO++808Z5wFeZIGWXXXaZJdaFSrUINX0i6BpCDKJ/JyV3eHJWffg9EaEOH9Nar1GEutZXgMYvBEpAgMsJJoC5Lj4lVFPyoyLUJUMWyQvkd91oo42sP2McRYQ6DpTVRpoQmD9/viXTaF/DLqeffrq56aabDOm3nJ+0awM/6kMPPbSOUJfadjFCTW5qNOH+Ql5o3oWcByHU7n32DrA6/vjjDRpuxsP+VYisVpNQ02+09NOnT488DWWpc5fF50Woszir1R2TCHV18VfrQiBVCJAmCwn6euutF2u/RahjhTtnY1xO+dOnT5/YOiNCHRvUaijhCOCrTPCxH3/80fpMhxF52z9k/J2nTp1qSInXvHnzer/2E2qEq2iBC/lQE7TSaYWLEep8eajnzp1riTzjLYVQu87Tv9NOO80MGTLEXHvttVbLnq9Um1DTLzTVb7zxhvVZl6Y6uo9ShDo6bGu1ZhHqWp15jVsIlIgA5r4EiCHPadxFhDpuxOu3h9+8S0kTxUU+3+hEqKs772o9OQhALFdbbTWz4YYbRtapm2++2ZJP0nBhieItfkKN2TlacvaGfOX222+3GmJKuYQaQrzzzjvb4F3lEGraJmr5QQcdZAik+NBDDyWaUNM5NNXOpzqyya7xikWoa3wBRDB8EeoIQFWVQiBrCKAVwR9t3333rcrQRKirAntdo5ghdujQwTRs2DDWjohQxwq3GksgAvgpY6rcoEGDSMy8vUPGnQfTaCJkE9jLCc+IJH7iiSdaMuqCkuGrzLlQqGCm7YJslUuoCbwGGf7pp5/qEWqINr8jMnazZs2sLzf9R7PuF/ohKDjzzDPNVVddVRdME+Hwd999Z32zXR+ToKF2eKKpZt4J/CZNdfgfpgh1+JjWeo0i1LW+AjR+IRAAAUwNyUPK5aMaRYS6Gqj/3iakFg3PPvvsE4mZaaGRiVBXb97VcjIQmDRpks0FjY9xHIWgZJgcjxkzxqagIg/0CSecYOgH36Mj1KX2pVxCPX78eHPGGWfY88eroaZfaJyJ/s0zEGq04RDvQYMGmS5dutigaQgByJ9NNHK06uuss44VBBB9HF/xhx9+uE7rnyRCDb5oqgkU171790BRykudk1p+XoS6lmc/mrGLUEeDq2oVAplBgMsHF5kBAwZULaWHCHV1lhOX1Mcee8wGyWnUqFHsnRChjh1yNZgQBEj79Morr1iNcevWrWPr1X//+19z7rnnmnnz5pn27dtbf2qIa8+ePc2pp54aCaHGjJ1xEp3bX/gZhBotMueQi9+B9hb3I3yvwYk83Giib7zxRtt359uNVQ1xP2677Tab7otC5HDybC9cuNAGLHNm9Pfee68hdzaa77Zt29brCu+Cx6hRo2KbCxrC1N1pqpWnOjzoRajDw1I1/Y6ACLVWghAQAgURGDFihPVhqwahch0Toa7OIuViiVmku4jG3QsR6rgRV3tJQYCI13x36667bqxdQoiG5pYUTnz7EFZ8pUePHh1ZlO+ZM2dawtypU6dlxopAl7RZCBggxmiqKWjMIcUEGzvyyCPtzyDRCADYt0jDhZn8+uuvb9q0aVMPRwg3acGwuHrkkUfqshYQaA1rLNKRuRzcrkPVItROADB79mybc9yNP9ZFkcHGRKgzOKlVHpIIdZUnQM0LgSQjwOUEvzT8uKpZRKjjR5+LNRohLq1of6pRRKirgbrarCYCkNgJEyZYUod5clJKlGmzCo1xwYIFFgcCsrnCvoA5OtpnNOql7k8ES7v44ovNxIkTlwm+lq8v1STU9AkBAYHpiPAedyyLpKzBMPshQh0mmqoLBESotQ6EgBDIiwBaAHzRqm1qJkId/yLF1BBhShT5boOORoQ6KFJ6LisIYOKMH3PSAlGFQahHjhxptdyYdx9zzDHLpObKNYeYZBMQkcBjrkCiyZnN37m02oXWAn7VnGn4VR911FFFl80NN9xgFi1aZCDhpAyM2+Tb28FvvvnGatBJqbXKKqsU7bseyI+ACLVWR9gIiFCHjajqEwIZQYCcwwSn2XXXXas+IhHqeKcAM8vLL7/c/qlmEaGuJvpqO04ECEBFvAL8lZOogcTk+6STTrKm1u3atSsZGvJbn3XWWTY4GIHEbrnllkApwHhv4403rmeyjdABk2yCdZWaxg9BIRYAxATxm3XnGhSkm0BslFNOOcUGaKtmwSyd/mDBsOqqq1azK6luW4Q61dOXyM6LUCdyWtQpIVBdBLjcIf0nEmqpF5Yoei5CHQWq+evE1LtXr15Vv9iLUMc772qtOgjgXgHJ23bbbROreSR11gcffGD9uvFNjqtgAk/6rTjbjGts5bbz1Vdf2Yjl+JR7TeHLra8W3xOhrsVZj3bMItTR4qvahUAqESDvMJFPk+LDJ0Id3zLiAksQoFJNKaPooQh1FKiqziQhQLCtu+++25BWSgGnlp0ZfIdxOYJUq/x/BBBwzJo1y2rphU3pK0OEunTM9EZhBESotUKEgBCohwAmeU899ZTZbbfdSg72EhWUItRRIbtsvQ8++KDZYYcdYo8unGuEItTxzbtaih8B/HkxaSYllTSwufHPZfId/0wls0XMv4nGjvAziW4CyUTt916JUCd5dtLZNxHqdM6bei0EIkEA00OCruy+++6JMiUToY5kupep9OOPP7aByIgkm4QiQp2EWVAfokAAzfTQoUPNiSeemBjBZRTjrLTOadOm2UjcSbGWqnQ8Yb+/ZMkS8+qrr1oXHQllgqMrQh0cKz0ZDAER6mA46SkhUBMIkL+TVFkczkkqItTRzwaWCQT7IU1WUooIdVJmQv0IEwGX7xjNNPmXVfIjAGEk+JbM4fNjRKC1t99+22qqq52RIy1rWYQ6LTOVnn6KUKdnrtRTIRA5AuTlJHpo0nyyRKgjn3obcGjhwoXWJy8pRYQ6KTOhfoSFAL6vjz/+uDnssMMSEfAxrHFFVc/SpUttoDZpXwsjTOwLYp/07dtX6yrAYhShDgCSHikJARHqkuDSw0IguwgQiIrLXteuXRM3SBHqaKcEX05M/Q8++OBEXcZEqKOdd9UeLwIfffSRWbBggenRo0e8DVehNYjwTz/9ZCB67C9kjvj2228N33S+gsuRv2A1td5669XzES6WeYIc3giFiYDt/Xex96oAU6hNoql20b+Tlsc81IGGUJkIdQggqop6CIhQa0EIASFgLzxXXnmlufjiixNFqNzUiFBHu0jvuOMOc/TRRydOCyRCHe28q/b4EHjnnXcM5BCXijSbeTMGLFkYD3//9ttvFkTIsJewNmvWzJLgdddd15oh4wPdvHnzgntMLkL9+uuvmxYtWpi11lqrbrIKEWPqIA4EpuKY1tNHiDzRwl397m9XT6tWrWzfNtlkE/t3ms3LEVw4TXV8qzt9LYlQp2/Okt5jEeqkz5D6JwRiQGDKlCmmS5cuiQpE5h22CHV0i+Czzz6zWrOtttoqukbKrFmEukzg9FqiEIB8orHdcsstE9MvtMdoNCGa/NuVX3/91f6fmAr8209yIchrrrmmadq0qWnUqFHkAtg4fKjJ64x11uLFi+3fCAmcgADSvcIKK5iVVlrJ/vGSbUzRGzdubIUF/DsphT39jTfesOtNmurcsyJCnZTVmp1+iFBnZy41EiFQFgJcHiZMmGD69etX1vtxvCRCHR3K+M1j5o95ZNKKCHXSZkT9KRUBolRDxAgYVS3NNFpLcha/9tprVltLgRQTPZs/Xu0vfYQ0QiKT4LeM9RT9qBZ2YMUZiXCBP04jz8+/+eYbM2/ePPPuu+9ajTgF3Dp27GgFlAgcqlWY81deecX07t27Wl1IdLsi1ImenlR2ToQ6ldOmTguBcBBACv/www+bPn36mCZNmoRTaQS1iFBHAKoxNjIswch23nnnaBqosFYR6goB1OtVRWD27NmWTG+66aaR9gOSvGjRIuunTMFvGYLn/o8/8YYbbmjatGljI2anqaDdx3w8LZpW9iz2VEg2VglouMEfco0JPP9Hm41feNSEGwuEuXPnWoFpWvCLa22KUMeFdO20I0JdO3OtkQqBZRDgskI+VLQnSS4i1OHPDpqfZ555xuYcT2oRoU7qzKhfxRAYN26cadeunWndunXoZtFoRl966SWrHUUoCuHcbLPNrPkxBRIPcU5atoZimOX6PT7bCHvTnA4K83mEG860HmEHJtkEqaO0bNnSapLXXnvtciAq+A7ClZkzZ9rsDWjPVX5HQIRaKyFsBESow0ZU9QmBlCCA+dr48ePNLrvskvgei1CHP0Vz5syxZp9orZJaRKiTOjPqVyEEMLXF1xgyXUmBOKNlxMwY394PP/zQBpBE29i5c2dDMK2sR66uhbRZBE6bMWOGtSrA3H799de3ftnMLcKESom201RvvfXWqRZMVPIt+d8VoQ4TTdUFAiLUWgdCoEYRwCyNAzzp2mmmR4Q63EWKMGXo0KHm2GOPrapvYrFRiVAXQ0i/TxoCjz76qIG4QIrKIbtonQkSiVbTRZ6GZBHjABPhJPg1x4k5exWa1XKwjLOfYbXlhCdotLE+wIoMQQpWB/hlY4lQTsEtwJl/U1etFxHqWl8B4Y9fhDp8TFWjEEg8Aph5Dxs2zJx00kmJ76sIdbhTxCXtscceM7vttpu9pCW5iFAneXbUNz8CmGFj5h1Eo8jaJro0JrloYSE7/HuDDTYwPXv2TPy3Gdfsf/LJJxbPtPl+h40P5uJYPpBnGgELxBrtNf7YaLODmHMT0R3LpG7duiUyCGXYmBWqT4Q6TrRroy0R6tqYZ41SCNQhAKF68sknTa9evazJbxqKNNThzRI+iVzkk5gmyz9KEerw5l01RYsAwR179OhhtcqFCn6zkyZNshpXTMJdyiX8oJMu4IoWwdy1i1AviwtabILQueBzzpee4GNEbS9UcCMgtzcptZKU6ivutSVCHTfi2W9PhDr7c6wRCoF6CECmMCHDBy8tRYQ6nJlCmIIWjbQuaQjyI0IdzryrlugQYI1Onjw5Z+o5fgeB+fHHH60GmsjPaKB32mmnQBrF6HqdnppxS8LcvdZM3UudIVwEENS89dZbVlCD2wGYod33m8tzByCN2rbbbluzmn8R6lJXmJ4vhoAIdTGE9HshkDEEHn/8cWtS6CLCpmF4ItThzNJ7771nL/hp0E4zYhHqcOZdtUSDACRm7Nix1oQWDbMr+L9CbnCtwZcac2V+T6CyNBc0o5gdU9hDgpgZVzpeMIYY1ooPdaV48T6EGUsIBDkff/yxTde13Xbb1dNI8wzm4wjWEVjUWhGhrrUZj368ItTRY6wWhEBiEIBQzZ8/3/Tv3z8xfQrSERHqICgVfobL1Q033GAGDhxYeWUx1SBCHRPQaqZkBAiW9cILL5jtt9/ekj1INJG4x4wZYwngvvvuG8iXuuSGq/QCBO3QQw+1ggIK2s2RI0eaFi1aRNqjV1991XTo0CETKcAiBapA5V9++aWdKwQgu+66q1lrrbUsiSZQGfjWos++CHW1VmN22xWhzu7camRCoB4CEKqJEydac8O0FRHqymeMXKRt27a1kYLTUkSo0zJTtdVPfFeJxL3FFlvYXNCYJfNdQVI23XTTTPpCH3XUUeaee+6xkaddOeKII2xwyyiLCHV46BLYDJNw1i+WSqRf23DDDQ0ZP1jLaXADCgsNEeqwkFQ9DgERaq0FIVAjCHCQYrKHtD9tRYS6shlj3tFQHHTQQZVVFPPbItQxA67miiKAGfe4ceOsy8zUqVOt1haz7qwXfHHRwHsL0abRzEfp34zJctOmTSNtI+tzl298BHzjXABfyPQuu+xSMziLUNfqqo9u3CLU0WGrmoVAYhDg0oMp4n777ZfovMP5ABOhLn8poVG6++67zd577506E1QR6vLnXW+GiwAm3mhLiZAMmSawHwHGaqW0atXK+uV6C+beBLhcfvnlI4NBPtSRQVtX8aeffmpmzJhhfa9d2rYo5zT6ERVvQYS6OEZ6ojQERKhLw0tPC4FUIvDAAw+YAw44IJYgMlEAJEJdPqqY86288spF0/mU30J0b4pQR4etag6OAER61KhRNnryCSecUJMBsu68805z4okn2kCBFPzGr7vuOnP22WcHB7KMJ4mgvs0222TSjL4MOCJ9BVPw0aNHmwULFtg4K/jJZ7WIUGd1Zqs3LhHq6mGvloVALAggfUazwKUkrUWEuvyZe+aZZ0yfPn1SeSEVoS5/3vVmZQjgF/3GG29Yf1N8T9dcc03TpUsXGzG5Fgs+t7fffrs1d8fqBX/xc8891/Tu3TtSDfX48ePt/oV5edAyYsQIc80115irrrrK7LDDDsu8Nnv2bHPqqaeaCy+80Oy+++5Bq62J5z7//HNrhcH8Mufkqt58881TFXsjyESJUAdBSc+UgoAIdSlo6VkhkEIEJkyYYHOkpvkiKEJd3sJbvHixef/991OraRChLm/e9VZlCDzyyCNm6dKlZs8997SphzBrjitNVGU9j/ZtiPTPP/9sGyGf/R577GHTgaG5PuWUUyIJagW5a9++fUnWVf/+97/NWWedZR588EFrmeUvL774og3OOXjwYHP00UdHC1oKa0eI9PLLL1tBBuv/0UcftQR7wIABkQpP4oRKhDpOtGujLRHq2phnjbJGESAQGaSKHJRpLiLUpc8efvNDhw61mpi0FhHqtM5c+voNgX7nnXfsfkluXogiEbwXLlxott5661RaeEQ5C5gF9+rVy5oHU/C55ZwhLRN4derUyay33noVdwHrAFxWSiki1KWglftZNNWvvfaaFSQRDZwAZmSKaNKkiQ1smmYBPSMWoa58jaiG+giIUGtFCIGMIkA0WjQtBx98cOp9/kSoS1+kjz/+uDV3XHXVVUt/OSFviFAnZCIy3g0iSZNfme+FaNbk60UrTVRrzF35v0p9BAjSduSRR5r7779/GWggW+Q6HjRokDn99NMrOn/Gjh1rdt5555LmQIQ6nNWKppr4AZj1U7BQ4Jt44oknbHo4LN/SWkSo0zpzye23CHVy50Y9EwIVITBr1iwbiCoMLUFFHQnhZRHq0kDETG/OnDmp9ptnxCLUpc27ni4NAeJLoJVmnfXt27eO+DnNdPfu3TNj4loaMsGevuWWW3JawKCt3m233SzZRrtZSSknoKYIdSWI138XTTU+58Rg8c4lPyMqOHmsW7ZsWZHQJLzeBq9JhDo4VnoyGAIi1MFw0lNCIFUIuLzD+I9lIf2FCHVpy2/IkCHmkEMOqfgyW1qr4T8tQh0+pqrxdwTwo0XjtsUWW9T7Tt59911Dqib8drOwd0Y532gwyWHM397yhz/8wbqbEMit0jJx4kSrISWqeNDiCDWEH79ffyFFFPvjTTfdJB/qAKAyvwjoifrttdbATQK3MqzhnBY7QHWJeESEOhHTkKlOiFBnajo1GCHwu1YPU2+CrlSqHUgKniLUwWfi7bffNl9++aVBu5b2IkKd9hlMXv/RuGHGilZts802q9fB+fPnG8y/e/ToURKBS94o4+vREUccYYYPH17XIL7TDz/8sNloo41C6QRB0FZaaaWS6nKEGoFJofKf//xHhDogsl988YUl1d26dVsm+BxWHhBrzpx11103YI3VfUyEurr4Z7F1EeoszqrGVNMIENUZiXLHjh0zg0PWCDXpeLjUo8lxPs5EsyWyKn6J5Rb8GqkjC2QaDESoy10Jei8XAph4v/feezbomF/YyPeH9q1du3Yi0yUsH4gUeBI8DF/nu+++25rRo80slQjnapb83/vuu29Jc+II9cCBA3NqTt98801z0UUXGTTYivIdfLK//fZb60qUK0gfWurp06fbaOD8PulFhDrpM5S+/olQp2/O1GMhUBCB559/3kqROdiyUryEGu0rY8xX0IygJSnFRDBunO666y5z3nnnGQKH9ezZ02CiT9oZxoWGudyCuSp+bWnOOe4duwh1uStB73kRQNA0d+5cG6kY317v3sAaQzP92Wef2X1TpTQEyFWM/zkYjxkzxrRp08aQYYBgYjvuuKMNThakIASGiLN3e03tb731VnPSSSeVtJ/LhzoI4uU9w/nrzL9z3TH4ziDXSU8zJ0Jd3vzrrfwIiFBrdQiBDCGA5hMTOTQGWSpeQk1OzH322Sfv8E4++WTrG5dk/0fMSrk4Ein1wAMPNB988IG54YYbzKWXXmo1J+UUNERoh0444YSSLp/ltBXXOyLUcSGd7Xaeeuop6xPdtm3bZQYKOVhllVWkmS5zCWBWPXLkSGsmjxm9K/ihT5s2ze5zQVyP0EST4u/mm282++23X109CB3Jd12KgFSEuszJDPgakb65a3Tp0mWZLBKsByxBsMDq379/YrNMiFAHnGw9FhgBEerAUOlBIZBsBJAK33777ebMM89MdkfL6J2XUI8ePdoGlOECxkUrrQVJ/hlnnGE++ugjs+KKKxp8Ec8999ySc64yfi4x+M1jQp6lIkKdpdmMfyyQOggZ8SRWX331eh3AKgTTX/6G9KmEjwBa64ceeshaBTRq1KhgAwgSr7jiCjtP7O2QsQYNGtj5KTVtmQh1+HPprxFLKPJSI0hBIOUvzgQc96MwTP/DHpEIddiIqj4Raq0BIZARBIhaS5CdYheXNA43DEIN6USLi6Zj5ZVXTgQMrk9o0yu5dBBoCVNxzMezVESoszSb8Y/l2WefNVtuuaXNLe0trCs0aOyVYQXPin906WgRrF966SVrAbDOOuvk7DRp/vCTxkycApGGYG+33XbmtddeM9tvv701JQ8aNVyEOp61AalGKIVAitzj/kIgM74zSLVfoBVPD/O3IkJd7RnIXvsi1NmbU42oBhFAEzB58mTry5bFUgmhRkuFb/Jf//pX88orr1hCTfCca665xmyyySbLmIaTCmTvvfe2mhFXeAc/voMPPtj+iGfOP/98a15/xx135IWc9Cx//vOfzbBhw+rygZOblXfGjx9f7z0k+hdeeKFZtGiRue+++wJPI6T8hRdesEGAXICzwC8n/EER6oRPUEK7x7fLd4bpsP+bYK+cOnWqWX/99W0OXZXoEWCPGjFihNlll11yCnwRCCIM5m9vwYKHqNFYIkGs+X2TJk3MDjvsYOthbnOZgotQRz+nrgV86DlXSZuFpZW/cP66u0kpZvtRj0CEOmqEa69+Eeram3ONOKEIcAmEQHgPJS5/FCT2hQqEbffdd09NyopSp6ASQk0k10GDBlkNyK677moD5uBrTHRazMf9EbExxUardeKJJ1qtMfPCBY3nsAKgEJiFuiDBRD3NV8aNG2fNsPE3a9WqlX3ssssus+Tem9KFef/b3/5mf7fxxhvb4DxBC/0l+iqmd1krItRZm9F4xkPEboJhtWjRol6DWKi4lFlef994eqVWEGTgx96sWbN6YPBzCJlXiOkegEwjHHF+2AgzCb7IPs6+RzYL/zxj5n/dddeZyy+/PKfVDvsxQSH/+Mc/WtNylcoQ4DzkPCWney5N9Icffmg12bheJIVUi1BXNud6e1kERKi1KgoiwIUWUsffbISYpkLukrIpZmn6CKYFkSLoljuU8KslYNXEiRPzDpV3uIgQ4CqrxU+oDzjgAOuX54IMsS4hlAgVuHi59UnwFMw90S4TLdYVLmL8nBRVRNz2FgLsENiLSwB1oYXGRJzLwuzZs+2jYRNqiDfaG/qN1iwooaZvmEmiUc9iEaHO4qxGOybMh5944gkrQPMW1tJ///tf06dPn2VMwKPtkWr3IoAQExNurxk+QSY59/yFu0bz5s2tdjtfKkDIM1prMhskORBl1lcBgg6C0DG3ueZhwYIF1sIAYXUSigh1EmYhW30Qoc7WfIY2Gi4fmMmiycNsldzGjRs3tn5MaNxI8ZOltEyhAVdBRRA+NKl33nmnlZoj0d1rr70sGUTSnqswTxMmTLCXxCxfJvyEev/99zebb755nU8emid8iLlMX3XVVTZaLHgMHTrUnH766TY/JiaF3gKupHkhKJi3nH322VYjQr5aBBuFCDUXhNtuu80KNPgeiHrq9fMLoqGmfbTdaLAxjyOFT1BCjVaAgDB8l1ksItRZnNXoxsSl/sknn7Rk2rsfos1EM80ewDmmUl0E0EijVWbPQ2C/3nrr2XR/ruDXjsCUfRErITSbhQoaazInIFRu2rRpdQdXw61zHnIm5Yvszp0SwXcSYpiIUNfwQo1o6CLUEQGb9moJ5gJxhkzgN3r00Udbs9UHHnjAEjjMUzFbVQkPAS4WEOinn37aXgYhE2hFH3vssTpzYX9raFFJUYH/bJZLLpNvoseikXaFHLOtW7e2xBZSiu8dGuyFCxdaXP2pW15++WWL3eLFi+vqcCb3+KKj+eXgL0SoqcN7ced5zMOPPfZYW2cxQk17aKYh1ZB+NO9cDoMQatbL1VdfbX20s1pEqLM6s9GMC19NLDzQanrLvffea88zCYGjwb3UWnF3YW/EXJt7BfmqKbi7ENsCM29nCYc7E5ZExQr7IbEkEEbLgq4YWtH9nnziaKr79eu3TCMITbC24zyudhGhrvYMZK99EerszWnFI8InE0KBpPeee+4xXbt2rVcnWj1MaQ877LCK21IF9RFAwzplyhRrUoymE2luvhyemC2TXgRhR9ZLUB/qSZMm2ciwBPciBQsE+7PPPjNotPGp9Beizl5yySV1PwZ3fkbqseuvv95ezAoRasg4PtqQar4JLu5oyDBr5FJYiFCjjcbP78orr7TziEnjnnvuaTCNK0aoIZouHVDWApF550iEOutfdrjj8+csZo/EwopvK1dqn3Bbr63a2O9uuOEGu9cRMIzzCrNr3E+IPxEk1RXEC/N8FwgSP2o/GSaHOELHIMWdnxB1tN4q1UEATbXLU+2/v70lEfUAACAASURBVJDesVu3bjYoYDVLLkLNOsS6DYs3AocGyZ9ezTGo7WQhIEKdrPmoem8wXcVv9+GHHzbDhw+3RCRX4aLrNHNcWNgc/VoBDjeCwyB1dmawSC/dz/ChIp0GBATyfuihh+ZMi0FbRJGEyCPZhnT4ST595BmCnfg3aqSiEBR8d/xRKCFbmAUvWbLEajPJb+zXYvA+EZnxZeY5fj9gwADTvn37evWxCXOIYFIIkctX0JgSyblz5851j2BST93en/FL5gMTKjSf/vQuXESQ7FeSbqnqCy5gB4ISahcFtlevXgZyfcwxx9gLHxc3Inr7i//yhjCDd//5z3/agDWUUnyomVfWICZvs2bNykuoCT6G2SPzd9xxx1lNMwHOghJqNPCsN1LRZLmIUGd5dsMdG984Z43XpBvfWwheEkxMwx1t9WvDco14E1jjsM+yT7KvYdbrBMLFesl5zj6NNZHfJce9i+a5WFBObzs8z72CFILSVBebgeh+z12PuyHuaN7iYhlUO+5HLkLNXY8zmbsr69Kfbi86tFRzFhAQoc7CLIY4BvyQ2FC4rGPaXSwSKhoAyDKkwJs+iMOVIFv/+c9/7OGGRJKCOTN+Ufi5QjgwLUcjiLkuhyYk3hsJct68edZfm40Z/1S0epBWAl+gQXTkmc0bf1cOefxfvQXtH4IBTGkdKWXDxPeVfjBG+gCpdRGd8d+isPkffvjhVsDgcikimcdfFwIOGe/QoYN9lmjPmDmR0uPBBx/MOyuXXnqpxQpzbVcwR0Ry6438zO8Yy/HHH299ArEWcAXyjY+1wzXEJZDIqoIQarAbPHiwwQeaSx2a6meeecauN9aVS3mVb4DM9WmnnWZuv/12u2ad0KYUQu003MwLdeTTUHOYo81Bu4ygiMIaDkKoGSfjwsw/aF7WRE5qgE7VAqGGACBMyVXQquZKRRMAusgeYe/BH5n9B+Egbg8IknAHqiQNFRYduEu4OggA6GJK+IW1uQZ3wQUXWGsPSBSpfBBYsReXQsYiAy1jFWNFg9CYs/nmm2+uGx3fK3seZtelrFvOd85vhNT+gjA8lzC0EKSsHQT+aKpVqocAAm4sHjlLvdpezL633nrrqqZ5FKGu3rrIassi1Fmd2TLHhekWlxC0bFyUil1GchFqLvyQ3T/96U+WoPoJNeZbHJ5E9kSi3bBhQzNz5kyrHeaQRvNK+1w0kW6iRcaUjyAmHNjOv5s8wH//+9/twVkqoSbwF4Qf0+CzzjrLmgMyFvJeQvoJSAXJpv/4+3BAQ9Ig8BAsBACYxUPaIOyUsAk1BH+rrbaypsSQei+hRvPCBRTsaqH4CTXkeMiQIXatUlgrmFtj5o2mgwMbSwLmCm0xRBfhDoIS559OCiwER1z++Pu5554zBx54oBWcYGbotBtBCTWkiLVEOxBe1kchk28EMqw1d1kMSqhZmwiECMqW9VILhBqzWf7kKrgEsE8mpRBXgCB/7MnslxQEQ3xz+L5WYmbL90oMAYSUfHs33nijFY5BjouZXkLo+YY5P9izOS/41mvBeqcaa4P9lbP5X//6l52jSgt3Bu4emNz6o3kzl1iElVKoD1ceBDIy9S8FufCf5VxDAIc5vyvEC+HcI5d4tYoIdbWQz267ItTZnduyRobJK1pWgj1hKlus5CLUEHE0rhtssIElNrkINZo4iKiTYnNxxmyMn2FejfYNU3CeQ5t71FFH1XWFZzl0+Zv60fKVQqjRcqPxRYOBGbeXlEKk+B2aa8i1I9RIWSFgTiPO5Q3CRLoOUrH4CTXkjoIfmd/sLIiGmgsr/UATAMbMhyPUaIbw3fWbUhWbqzT/3kuoWRfOgsCNiYszAhc0HMyd13Se9Yj5Noc684d5ofP5Q6CDiwPCFTTT+KxDgr1m/45QcyFw6cvQ0mGyRhAkzExpH+sOBEXEFqBe5h1iDSFizpy1BxHb+QPxRojkCpGIEd4UivLNOicYWy34zYNLLRBqXF3Q7rLX+cs555xjrXGSULAWwh0CK5/99tvPWn5AYMMS6pG+jkCXfJ/UieCIM8FpnQthAOnizGC/5Qxjv8xy1oNqrweCKGJJgDAFK6pCLk6l9BXrM85ngnG6c5M9lnVXamGvRMidL91WqfXp+fIR+OKLL6xFIpZbnJHMM0IPZ91Xfs3lvylCXT52ejM3AiLUWhn1EEALC6FGIuyIYiGI/IQaLR1aWzTMSK4x385FqJ15nrduLlSYjkMYMNHmMsnPSN3lN20msjGaavyxuXw5Qg3J8ZqgUT8ab/IKO5NvnoV4YQ7mz0EMceaCC4G/9tpr6wg1BzPtMS7IFKbFECIXqdRLqDkoXH5k/PnQekKyHEkLQqh5Bq0VEU7PPfdcO34INUQeQQBkvpaKl1A7P3zv+LGkwN8J01C/vyTzgW8UhICo3vyfAGWkbIFgo8FgfhFSQMS50HsLzyNMQfsGeXZEj/qwIoAIU6iT9FUQZycoYq1QNxdPpy1DSIJGDTM4r7AF8gjR50KJZUKuglCANRjEBDYL66NWCDUuIghu/AVSmBQ/UL4N9lr20yg0S6x73GD4rhgz3xGkLYiWGSEsFht8awggSjE3zsJ3EvcY2BM5w4n9wFmKJphI3GEIMZh/4oY4oSnWOOVqmXHVQriflG8o7nlKUnuc245UM6fcp6oZ7VuEOkmrIxt9EaHOxjyGNgoIpTP5xq+pFJNvSCY+qFxuIOOYRaPFyEWoXRRmb8chx1yKiJqMxhBSj4khWuBclyoIkdMmOkJdCAhHqCE5kB8ILmbduQq+YVwYnIYa01wIFRoQLhOYYePbjObTaR6dyTfPON8t+gWmBEjBR5o2CxFqCARtcQlAY4rWBaEE2lEINRcN2iffZi0VL6GupXF7x4owhbWRS5OZVUxqiVCz1xQqfPeQDXxKId+QWwQ8aAdzEQYurVhG+AvCGIJAIgxlT0SAxF7qL7i54KOPcJC6aI9gfQhK8Z1GSMX5wLv5Is1jtUF/2XMRdNFXNNze/RztFUIm9nmsTLwFgs27jLMQqeKiTjtozkWe4tkNECRiUYCGGkElZ/dFF11kLXfKJcCu59wdWBMIIvHDLdeVAAEkZ7EELPGsiWKteDXVCDuCpEMrVme5vxehLhc5vZcPARFqrY16CGBuSlAytAXkdETjVqh4NdT4RqPZhVhjkgrZLYVQ8/zOO+9s7rvvPmsKe9BBB1lCTfCwXBo7Dm13mXSEGu0EZN1biNYIiXWEmj5zQGNGdtNNN+UcHhdOtDCOUOPjjRaJSx8XWw570itAzDFJ47LoCDU+ufg4U/AJw9cX4u0iRxci1JBvfKMxU0MDzoXUEWpwQHuPP3WQlCRZWtq1TqhZcwiamPusByLzrlsR6t/RYD8+77zzbE563FRcwQ8Rq56BAwcu87kjfMHaxl/QJlIXZPX/sXcf0NIVVfrwj46OEsdRooCCZCQIAiooSnQAEZQkIEGyBJFRcIRRATGNAYFRGWTxlyAKgkgUVJAgOCJBkoiAChIMBDEOyqzvW7+aqXfO23T37e7b4ZzTu9a6673v7ROqnqpzup69n703NZH3NlVP2XiKsHu3Ugm5tvcwQw7VjHcfiXUm1I7zzi+HWZg3BkG5NKg4GIM0ihCEy3s3E1/vOfkwrG0xubmJnZYrwf2EArVLWJWPJSFF/JtcQq6K73O5KxhthCxQdGmSTUm0ONv3FFLNqE/lNYjkW18kD7WHiSzv1Vk9DGSUWIxgHCeTakGoJ4V8c+8bhLq5czvQyGzcyK3FqSJw7WI1bZYQRV+YmVCzTJNmixeVTEYTj9yJUPNySLiTN1UIA9JEQkYKZKMn46vNHHI6U1KSfmKoeVt4fG0GfGF3I6edYqj11xiM1YbCZq9TUjISbbG5PNo2mZ0ItS8YcdEMAM7hOWIEQKh5uG2OGRym0do+7YQaibLmeAORE797doYVvzrQy2KIJwkVyR5a3svswQxCXaS5/tCHPpQS7iGdSC1jH6LKw+N94V3r3VBucjCI4Ud2VUiwkfVePeqoo9L1NO8tXiMGw3JFB+9+aiN5NBBpdYUlC/NOcm/J9xj9GAvluGDwJAXPZWYk+EOcxcIi68i2vBCIPKUNoq3Wu+Zzic7ES0sWmZtjhLvwqBtHp7JKjheS4V7iM6NNBgFhLJLKyTMhjwUjyWzVAvYXrjWTYb/TiO1nGIpm24/JINrcu2YZv/fKpFoQ6kkh39z7BqFu7twOPDL1nBE7lmGbGhujTDq9CG3QEFibskyobaTIkMl4xHjORKgdYzOW5as847lcFk81r4ekNKR+yLR6l61WZhvEcn3rXstm2bjvt99+afNGht1aD9EG06bRmDsRamQcweUx5kGxGe1EqHNsOE8MA0UnQs2IwXNOQodAa5lQqzcskRUJ3DS2aSfU1CIIjDWSM0LLfHzBBRfUfjkg0yoCCPnQJKrxjtGCUBcptn/NNddM71peuzJpZBCkKMqqmLJxUNiId7kkXaTUPMre6WVCbV1R9VhXPNWad55rupecGgitHBSIM9WQucl5BpD9TIgZQuXf0LyncjmtslzX94b76DcC5v3djlD7HnFPhMg6n4lQew/DoFMIT+0fkpoMwHoyD3KG+N6bKWSsl2FZM00xHPYy3mk4RogA9cAkc8EEoZ6GlTbeMQahHi/etbmbGGgbGl4F3g2lh8RMIbvIJHmXzzOhtskjCyyXRujmoeZpQ1zFvLm25Fti4JS6sLnOFmVeahJFFmpeEQRbTDZJmX75fJCyWSSCYsWNCclF5v3OI8PTYnNPnmhzaWPKA+IFLHO5+GneGuMTa83TrmVCTXpI4m0MvEcnnXRSioW22bDB6ESoyTkZKZDHPP5MqEnNbRpnKh9TmwXWZ0dl+m2V8vd5idoejlCJI/Rsee6sEeXihDx4BjXyXc8NApIbciHpi/Oy57AXEJAk90TWGZysc9di5OEFpULJ2e47Xc87gjEOmcuNQcx5lBoMRJn8Ic3uw+NKwWFcPKZBqP8HOXPr/dfO+OdzibvMr3kqJ9RjKJRzQSw0j387Qu18JBthcR/vHYob70OGDUTb3zKhZszJnuXy3Lu+EBhzbv2Ya95l3sXWxktN2cOLTcrbSqhz2JH7e/+Kg52JUCPvvlOE6kQbPQKe2XYJyJAkSgIhW74jg1CPfi7qeAd7OHupQWPjhzHmINTDQDGuUUYgCHWsh7YI5I0MYi1GmBdJfBrpMgs0y6IvVB5r0kKkVDbrcrORI9lGenN2ZHF9PBQ2/66lvBRPiI0Qjy/y2hrL5xyybwl5bNZ4j3nrxBrn2Goxf+LtlEuxYS83L29emTPPPHMuD4brub+NnXHY4JNAIiAs7KTV7mcjyzuTs/DaYPL48K6XvfcMBMgwMu5Yx/nCsDllOMibPbHYDAKMCLkpsyReWpx12QPFiwNDEvtpJZQwEj/MeDGNjaHF+tUQamQawW5d454JmcNzYieJo9T7lCGex28mEux61ju5L+JEIeIZY/DSeBVvuOGGlDcA0ZJcqlPjVUK+nZM9n8g+ouxZM55WYsag5XlixAtC/X/IwoKHmsEhVw8o424eeHyQylyGhqHT3HknycvgXdSJUJOSC9kx38i59cZoIgSFjFqbiVAzgnhfui+DI4JPgZQNPuX+MpDazHrXId2thJoX3Lq55pprkuzcmpuJUFtb3qlVqtnd5HeV70NGNmusHJ7BWMwobk1J6jkMqTUDz7Ql4Wzy2jE27ypG1dnG2c8GpyDUs0Evzm2HQBDqWBdjRSAT6nZZvsfakZrdjMxSnOG0tmmWfAtNkHiqG6HOcfrCBRiWMjlmDGLw4gmklujWkGkqCIQGkUKaW0k4Io8IU4tQXXQj1BQgSCCjUG4MQzxYPOCMdGUvVxDq9lm+qWkQZQqebJhsJdSMnUhnDrdhzGT0ZPTLhrtOhJoSwZpxLMMlwyhyaq4yIeqFUDPmML6aRx7vXK2hdY0g1AxDlECMjWVCbb3Jo2GtMgQhyIxCMxFq95BAzbm9lNma1vfosMbt+ZdYzntCXD4jOMMN2b+1SpkyrHh2KotuCemGNaa4zvgQ8M4RyjfJ5KpBqMc339NypyDU0zLTFRlnEOrBJiII9QcKXvw6NaSRd43njlzaBpMaw4afhL/XNiihdn3STJmgeat5jbs1/RU7y9spdlYZnHYtJ0Trdi33akeoncODxUOdPaL5OkGo2xNqORrklOCtzbHlGTMeYQRGaSDhKrlcEfm3Or7k07kkVidCzbBhrt2Degap5YGUJCw3a5DyR3gL4lpuvOCUOIwxjDeaNS422/u+3CifZPaVmEw4i9wTmVDvuuuuqdwisnbkkUcmktYPobZ+eLUlwow2WgTMOdWLMC/r0zuBcoXH2joZpucxYqhHO5fjvjojKxUSg9kkWztC7R0iJEXiT2EpEbs/yRmq372DUNdvzmrd4yDUg01fEOpqEGqEgMeMZE18MrLSTtaoFrts+RLnaeqP8/hKhoe48M5pNqJIb7cmFnEQD3W+Js+hLOE2wd0aryBvE8LDuzib1o1QU6eQrSN4wjdyC0LdnlBTBVADMHiIc87x8FmeLxRCuIzwFc164jlEth2fWydC7fODDz44kXUk2PrmaSxveG0wGYQYSXivy/HvEpGRh5OmZ0m6sCChNK1GEwYlsZNirJXF8uxkQm08Si4J0cnKhX4ItXFEmaTZPLXVO9f71k+oDqo3N4P0yDMu1EPI36RbO0I96T7F/euNQBDqes9f7XpPtijxkLhKm7NovSEQhHryhFrsr1wBZNQIBuu1GNAPfvCDc8X9I9OkrEgQazcPNXLhPJZ5GfQzoZa0Scxqp8bjSIqbvYKdYqjbSb7F8asPq8/Oz3ViO91rzz33THkGELjZepjaEepc2x758/zzUpZbEOr2hNomVIUARhXZs60HScokQfR3yRmtLYQXsZVzQeki8n9Gn14INezNOfJiffJwZ293Pt87SCkksfGUDI5Hrnkqea4lJctEG7km6bQG9ZsHnGdK5mfGJc9DTkiUCTU5u2cne9Tdt19Czesthhsxj1Z/BKhlKCjE9kerPwLeC2Lvy8/4pEYVhHpSyDf3vkGomzu3lR1ZL5LRynZ+Qh1rIqFGsKyFsvcBaeWdavVIVCGGGvmVaKfckBhkJhuHeAd5DCVkkhleojDN38lmxcE7NhNqRBiJ7dSQDx7tHD8/E6F27bz55EUXSyvRF+9lK0FqvScyJIs8QpIbQkSiLWt3buJ1eZm7eY0yoSZ5N4by9RAtYy7/3efTSqgRUYngch3udmvB+rEZVYdaTHUu6Sf7PYl0xlK89O6771588pOfTMaecow6jzBFgPlkBGpt1q2KBO9+97uL44477hmf64N1RAqe3+HCCSgoEP3yvXzOOy72Wvyzz5yv/56jcmx+JtTnnXdeSkpZbiTkOYa61zhaJRbJvocVwzuhV37ctihSXDbDjXdgtPojQKGYy6NOejRBqCc9A827fxDq5s1pjKhGCNhkilfl7eRVaU3SQcIoRk3mcLLMJjUbfzJWcXgaQkFybANFHl1ukybUCIKs9OSo5Wa+eIHJuzWea97XO++8MyXjKpMMclfjQwwyoe5lPvuJoeblUwZJP2THlR0a4Z+pnJB1aCziIMuE+vHHH0/jyYSa9/rBBx9MHkby4E4tE2qEXmxsnl+x3AwN4n4RqZxF2ufTSqite9LndmWIWvF1bJ4fhJF0utwYqRzTyXjCYMUQ0u5eiLm4QcS7m0LBs2BdaNZLt9JIjiU91y996hSTqF+d+mwtt45zpufGmudFD1I9E1LV/lzIjPdSxLJWe55m6h2VATItUWI5zGem80b5eRDqUaI7ndcOQj2d8x6jrggCiIcyR0rfqFPdugFUz5rXSEIuHqcmNV5K3i7eMDJWSZVIpJE1xLNKhFr8Me8ZKW258dbyiCnXpiEPJG2ILSNIuZEvKsk2SkJNAqxEG1IlCy9PJK+69TNTCRskVyk55CY3hCjHgfubZFXmSD16hKVTy4Ta9ZDo3Hi8eSJ5LnmqzzrrrDmEbFoJdVWeaWs5Z/quSp8G7YfnkPqDNyxafRFgiPHeGkY96/qiUO+e+w6R/V+J01ZV0iRHFoR6kug3895BqJs5rzGqmiCgNA2PIgLG+0lyW26kvogRqW/TCLWxH3vssclbywvly3b77bdPMaCtnvpxeqiRPkm8WNUlcuIRZOhQC5UElZTaJkFstBJT5Lp5o2AjzxssxpU0dyZCjQDLrNyp8dpJ+sR7qM0k+S6XzUKMSXF5lcXbLrTQQl2fCoYbsl/ZmrPHvfUEXmXZpnsl1K1ls1wPcVbbmteb8USSqvz3aaxDXYVXFem4zNoS0ymx1oSWE/FRQURSq3rOqPeD9+7iiy9ezwFMea8pn6iUKAyEh1SpBaGu0mw0oy9BqJsxjzGKmiIwzYTalPGk8v76F0GVwbhdbcpRE2pf/KTIkjr58lfmijQNUS7LDUnUJWHiXUf8kd2yqgCJ9TebeR7pcmsn+SZN5Znv1EhdlURS+7lfQu145F+2ZrV/kaZujUcdAVfK6Kabbmorlx0GoeZ1kqSKoUKZIxvmINSTfYFZy4xE1gkDX1OaZ+6hhx5K6zpa/RAIQl2/Ocs99j7xnUp9JwHhTAqpcY80CPW4EW/+/YJQN3+OY4QVRoA0Fons10PNu8ebJMuuOGuSOFJf0uMco+QLjaRWvCTPn1htclvxj+K13/a2t6Uvu9yQWvJrkmTSz3JDti6++OJi3333nXN9mYAljeG1zV7GVqhd87Of/WzyeuUEXbzRZNLIZy4Hlc9TN9dnji17yoZJqJFnxFisKIMG8qufa6yxRhp7L+2YY45pm9jJdciZeZ6RxSxd5/X+xCc+kaTXpNKjiqEue6iNQ3946BALP9mTzksso7KSWjlBlD5KSMVTTYr/kY98pFhsscXmgsNcyhhe9lCbR/+HX04e1K1sltAGa5UEkEGh3KfwUPey+uKYfhCQ+Rup9s6LWNx+kJv8sd7NCy+8cMzb5Keirx74TrBnoLirmmc6DyQIdV9TGgf3gEAQ6h5AikMCgVEhgMTwcCKkvIm9Sr5lyvWDsMloKxOuRF4rrLBCImuuiUwp3eRfm8mLLrooEVUeQnVm3RN5FTurkTgjN66XE4XlcfPISi6FvPuCRNaVWULYJeVqzc6bz0OeyZZ5R3OGbIQe8VdCSp3a3FxTDWRl1Y466qi5COswCDWPMY+H8SPOYtd5gMU8t/OKd5vzToTaOQwNm2++eSKYyCeptazLNofk1+ZsXIRaf2BHWq+0US6/BQcZwdWbVhs7N/1T1kpmZhgxaiDk5kaSM/2WJO/6669PSdo0XggefRuUXF80E2oGF97P3BAb69DcM/A4L7eIoR7VWyauSw0h/4H3Tr/PeqA3OQSE0Pguq5p3c3KIVP/O9hG+H3xv5NJ4Vex1EOoqzkq9+xSEut7zF71vAALqvpLY8hiS55Yz8LaLoUZEkCEJy3wp5CYWd7fddiv+9V//NZGoTKhvvvnmlO1ZbKySSjy0CB6Cq4SOYydNqBE2Umpec9731tI+/RJq5AxxR54RQRm3eVtlpp6pfFQvS6oboYbvpz71qVQmixecegA55fHdZZddRpKUTEklNYfFcyPz5aZ0lfsyevCS25zCWpw0gwjMy42RR/IxNYPhlhMDiUNVP9R5PNm5MeQgKmVyzpCCqFurubmvrNCwgF+rGqCKhNrGkLeFN70q2Wl7WZ9xzDMR8FwyIDLiCGuIVn0ETjzxxPSd5r0RrdoI+A5nKJULRvJNyrsqtyDUVZ6devYtCHU95y163SAESKN4AnmHN9poo5SwCalGSsTX8lznpGRIMqKCHJN8l8sOIZC8x8g2jzJPDA+1TMsXXnhh+pLLTdwyzykCn0tBDeqhJjNWWgnhEgddbr16qI0FKVNWQ3kNCZLKtXJ7IdQImcy+PNHiQJdeeunUJ1byVs//bJdPN0Kdr80bC2eYMGSYn1Fl+YYzD7hkaK0GA2vGGuDpkdzH/5FrSdNIteHUrvEOGQOCjQy7Lkl3uYQRkqL8GY+3a6288spzLkVWX84Q7gPzYnPczktYRUJNui/MgcJDwjbe+8g4PNunZ3LnM9ZJ0KdGtrCWXkqVTa63cecg1PVZA/Ypmv1LHZIABqGuz9qqS0+DUNdlpqKfjUaATFhCIKQLsUVgEDExvrycmVAjHWKWEUceUKVuckOq9thjj0SSxaYiQAg1iS6y44uu3FiQed1kYtYyoRZXizCWG8LE69oq+f7Sl74013EII2n429/+9mQg6IVQI24IHrmxpFcMArzn3Qg1UggXZM/mmBdefKSEYOPwPvVCqFsX7DDLZok1t0YGKUPCm814ccQRRxQUELNp99xzTzKmiBvPkv5BrscLbK3vsMMO6RnQRw1h51G03ifREGqhDbnxVIsj9yyF12wSMzKce3rnUE94P4rRDUnxcHAd9lUYWn2f1YGgDXvsdbme97W8GMLNJJusSwtCXZeZqk8/g1DXZ66ipw1HAKlQs1eppkyWvPQR50yobQR5VsStIo/tPCwIiLhVn3Uj1DvttFOKK3zwwQfnItTdYG4l1DzhSJlND/Jsk/rlL385JRuT3GomQu16zmdQ8KXMI0qWjey1I9RirsXlarytCCWjwDhIdBmXSRFqZO7www9Pnnxed9Ltfpt4at5s8vDZxpPyICG7p5122sCeW4YcxiTzikjzgt9yyy2VJNQ65bliOJK4jZS+VZXR73zE8ZNBgHqCMZFM1bt0ts/CZEbR7Lv6vhu2uqjZiI1vdIzZvrPNj0oU5WoX4+vF4HcKQj04dnFmewSCUMfKCAQqjEBrDLVkTzzUPLJigyXU6tRyDHU7D7V4J/WSF1xwwUIWXG1QyXdrUjKEX0ZwmyFko1NSMnLoD33oQ8kDiHz7FzlrJdS+uN/0pjcl4kwyTB4/aRIjW7pM1f00G/h/PdqHkQAAIABJREFU//d/TxL0vffeu+dTGSlgovFMy+wOE8YEcmRzKelS1WPWOg2YF5phIBt2kFUSa83YxJ7LCzCJBnuGh06NmoMaZNwGnUlg0dR7UsYIW5GDwDwGsa7OTHvuGVcHUeJUZxTN6omwCd9lElRKYCp0rI4tCHUdZ63afQ5CXe35id5NOQKthDrHUCOxMnHnskztYMqEmiwXwS0fyzMjrleZIoRgmIQayZOpm7cdCe6W5Vs8Lu82Qu24VkKNUMlObbPbWsJpkktDhnVe1X6bzQj1QT+b9tNPPz0l5unUeO3J7ppYa/fOO+9MxgNJ9SbRzjjjjOLAAw98xq1JUBl5GIGUQSvHlU+in3HP2SNAIUEho4wcj1vIwGeP6Wyv8K53vSuFGoXke7ZIDud83zXycTDe1iVWutPIeyHUVIPWXlkJSHUX7/vhrKemXSUIddNmNMbTKATaZfkmj95yyy1TgiRE1Avf5i9bjn0JyMacCbUM4sgoeTc5LYJCEs7z5vzsLR3UQ03ivc022yRvIq80r50vHB70bpJvydDKSdFMXCuhdg0S+FyiqSqTO4jke9C+k/y31uvO15KBm3FF3HrTGs+1NTLJuW+Noc4J5kjchVNEax4Cwg2su5wHIhKXTW6OhRT5nos5GN0ceM9m4tiacDF/Zn9BlcXYJHFqE9pMhFrSTkoplQFy5Qx/EydO1UItFy0QKCMQhDrWQyBQYQTaEWpE+fjjj09SWBJFlmIEltcZeRZnKzlZ2UMt5laCF3JaXhhElXdaErBcDqhfQo3kIRYk2LJLS5imHjbrtZJLiHU3Qs3SLYu583NrJdSkmBJoVS0BVFUINQxtNjtl6q7w0p6xa+TtDDS8hZNqmVBTT1iHlAI80/0oDCbV97jv4AggGBRAjJSSLammEKRucDwHPVOiwrrF5g461kmdp8rIjjvumMJq/Ftu1GHegcK4GJhWWWWVSXVz6PediVALSVt22WWTrP24445L7wKOCHsUxDq81EOfktpfMAh17acwBtBkBCT9uOaaaxKhJH8rNzWC1ZOWVEdbY401Uk1hVmStNYaaZ5pXmieZ1b/V0swarU6xLNs8x+VGDkl6fNRRR82JZ3v44YdTHWzZtp0rzk18t3jfHOOsD76okZBMnG1WScLFcMvqXG5KLZH4sQgzFiDo+lq1VgVCDfOPfexjqcRY05p1c8ghh6SY80k2m0mGK94Zz1e06UKAd4ra54orrkhJ6CRCjDY+BHyfDJJ4cXw9rP+dqDFe/epXF5/73OeKAw44IA3IdzqjuASYjOV3331344yIMxFqOFh7jKhy12gMqaecckpyWEQLBFoRCEIdayIQqAECiEW/JY66JSWr+pB9ofPClzN9V6nPkybUjCLi4ikPJJZrUjM2ZdrE/E86+Zxwg7ome2vSmpjkWK6//vpimWWWSeUHbax5pniuGASjjRYBxtSzzjprtDeZ8qtnQv3hD384ZbtnePfelXiMIfywww5LhvamtV4Ite8iKjC5PPxOqeJdEPkVmrYahjOeINTDwTGuEgiMFIFpI9Q8Q+TpVUpEVp7gSRNqCd/IIZdbbrmRrrtJXJzUTiI9XpNocyMgE/oXvvCFlCgtK1HgJcyDwS1I3vBXDCUI+TeFjRJBFDYMPkr+lRVBw79zXFFIUvaaBhqjQUAlA0T60EMPTWocOVkY4/fZZ5/i7LPPTmvf57lRxAkvE1+cKzQodyjEizS8NYEcIsoo5TqZlL7lLW9pK5l2PXLqc845J92OBH3llVeeQ2Cp4nz3UQu1ht1Q0TF2Lb/88ulcEm2hbeLCV1pppWeAlwn1I488kq7pPkJ7NIYzUvgVV1zxGQZrykDhSELt8vGjmZm4at0QCEJdtxmL/k4lArMh1L6Evv3tb6dkGnVovswuvPDCJAevaqzqpAk1CarM101LjGLDddFFFyVDCrm/jZtN0cILL5zi98T9i2md1nbbbbcVr3jFK4qjjz56Tikxpee8H8T2TTM2o14TQm9s1rPsG+mAOU+e51BYDvwj1np4M8F4EaRleHjmK3mvSqxFCeb9evDBB8+RfPsb8vvud787hV1JZjrPPPPM6cSnP/3p4r3vfW/Kf6LSRa5awcBEMfWlL32pWGKJJdLxiPT++++fyjoy9iHMjKUqjJBT+zc3ChD9YKziBdb0k7yaWk1D8kmu9b21ZCiC63q5agmiLPyM4VnemNaWCbX3pxA0z3c2UF955ZUp9E3S1v3222/OqbDZbLPNihtuuKH4xS9+keTw0QKBjEAQ6lgLgUANEBiEUOcvJJmgJa2qS+kRMu/3vOc9lUtEVl4mkyTUDCQ8la1x7jVYxjN2keWfB8QasKljBOIluPHGG4sHHngg/W6T1jRDwozA/O8BSBxvCy/J7rvvnsgcb84b3/jGlI22NUtvr9eN42ZGABmw0eaZy4kcneXvNu28XAyXSEgkrpsZz16O8B7wro02HASQ1VtvvTWF0whbmG+++Yqbb745qYEkICOxV1UCKUaCv//976fjyi0TagRZDhfJGpHqr33ta4kQK3HpncSwJPeE50IsvBwrDKaIqMoNiCpljcabLFaZIV2eF9fUkGwJweSy0CZJqL17ecwZEjzzQaiHsyabdJUg1E2azRhLYxEYlFDXDRAeODFLynBVuU2KUPPY2Kx0q0tdZdy69c3YeKdtppQC4wmQEEqTgZ4c0Q9p84knnljXYc663zLnwyHH9SnfZSNrwxpt9AhQh1BLdEpQxjPGc82zSpYvS7V1XBeD5ugR7P0OEnGecMIJvZ8QR85BIJNXii9rkvGNuoUXtxwDnGOoy9Ah2kqWtfsezoT6ox/9aEpallVkvMYMe0JQrrvuujle6nZTss466yTCzlutkXlvuummyYCKVJczaCOy+R6DEmrGWCSYwTGPvR8PtXN5sYXaUKHobxDqeNhaEQhCHWsiEKgBAtNAqG0ALrjgguTdqbqnbVKEWlm0RRZZZA7RrMHS7bmLNj1ItQ2LtdCa+CWXdZMk7PHHH3/GdZ1j84jIDHP95Ovqj41mVZqNpr4Nc6xVGVuV+wF3hIHEtOypbu2z5E5Ig7VKIur/ZKRZzlrlMValb0gMEhWtdwQQ28suuywZIXmefV8IR+gknc+EmpF2++23T2ogEmvJLnlj11prrblungk1w1K5Uoh3ke9ua/1b3/pWCkkqN8+NPmmeA8c5R+M5V57q4x//eIrl7tQyob799tufkSxyk002SQqmVsk32ThVj3tRNjHUIsYnn3xyMgj0IvmmnFpvvfWSIdtzzJsfhLr3NTktRwahnpaZjnHWGoFpINS33HJLsqRnuVeVJ2wShJp038bDhqBpjdf1jDPOKPbee++OQ5Nx24aIXJDsOzeSQjJBXmukl/yW7PD9739/8si0Nt5vpdnyZi5/Tl4qRjs35NzmUS105dwQI8l0bMLKCdPIJG3axPaV8xS4Pnmw+q3lTaJnmYSRcaRTcy8eG5l3y/JHHiMb0dbcAkqn2UTbDEcG2vE8HZdeemkiG70mTiRrtW7JWJGcl7zkJckYwtMd6oL2cwazMBh1Xs8MkMI/fDcIA/L9ycizwQYb9Gz8+853vpPeNeWyWcpk8TZ7z8hlUQ6xyYRa+EM5WZleiq32HrzkkktSEj/vUM+JElyk5blqg7AexDS/g0nDt9tuu3Sc8nQzEepOn3t/txJqZFg/vRf1Rz8Qb9+jvOwzEWr9YgAgcVdZwxipJoJQj+c9W6e7BKGu02xFX6cWgaYTanI0CU58UdVhAzUJQm2jsu222zaujJNNFYIpY3InYsHrgiST2pHT2hBpksTstNNOBWOM0i68IjaY1pJzSApbS2+J+0O2s5RUmAFCXt6M6ZP/20wi36uuumryNrqH+yPZNpyaUioywn7ve99LZD83MkEbUmSaRyM3hFwfWgl9+eWGwNvAkV3usssu6SP3QNiRjDKhdi3X1NwzCPV4viZgbS2Qf3fzVLfrDaMPA5G5tP78jmTzsoU0/P8QY2TbddddxzOhNbnLn//85xTbzDDDiyw7tfcmL7Sffp5/70qqMPHMZUJtbSOaPMZiqsshRt0IteMQaMY9Wb+9mxgqeYQR5fwu9q6XGTy/A8m8vW+9h/fdd98ZCbXQoNZyka7vXdwuKRljA1x4yOXm8D3qWZPzoBuhZqT1nWMdMjyQqkvWFoS6Jg/LmLsZhHrMgMftAoFBEGgyofalymvIEjzpusO9zs24CTXyZtNtw9C0ZlOHYJST3/Ak7LXXXnNIIoktySAJKFlh3jQitginJDrlTZ84fJLcd77znWlTV24S3ik9ZWOq2VDy/G6++eZpM6jxRNjgKdtTzvLKE41cu5fP9GOShJohgfdEzCFPfRDq8T8dshXzxs22ZJnnwAafWkOWZKEP3ofIEsJe1YoHo0S8l1rBo7z/JK/tWWYw9C70HclrjETLuM1wN9sM07zEjDmk4EpUlgm1cfPkys9AlZPLWPl7Oct3Ocb6D3/4Q1LTeEfKmL3QQgslo6NcDzzn5XAZ/WeMyoSagYDk27vcXqecKR8O+f+DxlCXs3y7p+tRL3l/diPUclUwhhqzJJDODUI9yaei2vcOQl3t+YneBQIJgSYTapsGMVfit+rSxk2oecF4X5tYQgaJlXVWjd/cbM5IpTWbmOzN2HLLLdMGJ3uyeX95NRDy8ibM+Tza9913X8oOXm42eaS3jmlHqN2PB0WMIK9zuYapzZ0YbvF0iJTN7aCE+vTTT0+yRx5J1ysbFHr1UMPNNWxsjzjiiCDUE3qBiENVUmtY2ee9ExEeRiSGNB423mzl4xiK/DsNTeboOn0vzHZOvJOQPJUccjiA8lAMdxQMDCv9eKA79cc70TtGPeec5buVUHvXkY6LV2agzGWqMqHmrWXQzO8tHlxzpfoEgyRvMCk5ZY31y3uueacynjMgZUKNcPMYG//ll1+evO4aYwKjijKB2jAINe8546nvB8bUboTa8+x7SKZx3y9BqGe7wpt9fhDqZs9vjK4hCDSVUPvSRoiU1Zith2ecUz1OQu3LnFfU5qRpTRyazRYPSbdmY0WmTYKnPvnZZ5+dDre5tPFEtMsN+SDXRlZ5dXLLMmwSafLtdoTaMcqjiAOUdKc1BCHHB9o0yuCMUPPCGEMrobJh6yT55sHRf/cjJ7dxs1m1cZ2JUNvYqc969dVXp3Hy0MMnPNSTe0KULUNAEJ9RNUQLeUdAeKyFAPBkW0c2/AxN5ZrBo+rHuK5b9k6O656jvg8FAnWMdxSDCXKLtPo70kntoMzlKJr3hlAYnmlxxdZMTkrWSqjdn+GR0Y6qB7HVMqH23nMtXmVGPe8gBl/nINnmjtzbexbR9r5yLwnPvOPUrS6HvQj7OeSQQxIGVEg+8651zZwNvB9CTbGjLrZ3qfJc3uMMswyyPO+UPXJUdCPUni8S8VxtIgj1KFZlc64ZhLo5cxkjaTACTSXUZF88MCzGdWrjItSSzigTReo8DM9ElTA2Nl7gVjLcqY82aDZCPCq8d8grTMidbdLaNaRVvFxuYvV5eXiBeGe6EWoeFxvCdnHdNrw8KkhNJtTIVJlQ23yJ5+tEqCUlc76EQrw2jrNhlH12JkLNc0d2Lr4REbcptDkMQj3ZFS5hnLJE1t2om7lGGpAaaw05Y5ixxnP29+WWWy6Rm7rGZZPA19mQiCQz6JFBMwpqpM/eQeYEofW7xHTjyB2CmPICkztnRQ9Cf8ABB6TSezkvRF67+q90mWMRbv9mQk2hw7AjoZjjXFNSyXIiSGtTOBdi7L6MP95XvNMMkl/+8pfnPCbWM6WaeGWJxOAjqaMY+hzqdNZZZ6XM48g3Y2a5kWLD8X3ve1/6M6MFMu/dqn++Kyg7kGwydv1iWGWcFZMtNCiXwmPgoPjhGS9nOfdcSZxmzBRG43jOR/0eiesPD4Eg1MPDMq4UCIwMgSYSal9yvlD33HPPkeE2qguPi1AjnCRzNjtNa+LmZEjup4wQL8dpp52WPBbIAk+GbLM2q70YHGyGJMghYcybp9YYapsmHuqrrroqxfkhSN3aoJLv1qRk2cuIGHUj1HljSibOK6oh/kGoq/GEMHbw/k16s81Qw2jDeJTLFamLjdRY0zkm27oTq+2nHDZRBTQ9r1X8fkD+4MvL7HfNc4sIinWmJPB3xjghI0hmv4nrhom/dw0SKwTGe6OXd2Wn+3dLSjbMPo/6WtMcnz9qbKf1+kGop3XmY9y1QqCJhJr8yiZENtC6tXEQaps1ZbLIoptWi9VmlJRuq622esbmzrh93ipd5e2wMeWd5onzueRiPPjisFu9K61riucOoSBhzPHPjmmXlOzYY49N3gnKACR+XISah/uxxx7rSqh57HhfeO8yRkGoq/UG4ammYhil/HuQEXsGPD/KsmWDjncw4ybZrt9zQ65lUs51jCdhIJikh5qRjmFLPLt/y9gwRvCg+smeZSRVfgVeULjNhrQOMrfdzmGUzV7k2fYrCPWwZyeu1xQEglA3ZSZjHI1GoGmEmsdEBmZxV3Vs4yDUPF2STZGW5YzXdcSqXZ/FQnfyuotHllGVXI/cjueMJI/EmddHGatc15kHjmSc7Fsm2izjtr54t3iwldjinSHh8zcxdOW60O0ItfNtjv0g65Lk2Igisvri85z9e1APtWu5JuOBsaqJSsKt/Es3D7XNPBljuRZ2EOrqPRnUA2Lwh5WobNwjRCBJeu+99970L9lyuXkueboRSGoPxp1yHgyEvZW85f+3I3X+1un4diXmsme43Kd8XOvxrX2RxJBRwbgYGMiy/S0fl8kxFQwjnH/rKJs3np/85CeF8BpJLYfRglAPA8W4RhMRCELdxFmNMTUOgSYRahs1RFqWzbpmqx01oZawxWZPvBeS1SRCbYPO+5PJb+vDaoMrFk9t0txscHO5KkQcgdZsGMU6i39DMpdccsm0KSe95M3mibbZ521DbMTjObZcni0TatJSWOem/qgYO/F/L3nJS1LMnk04mfqRRx45JzZbMjJqC6ViyvF2OQHaYYcdNiehj2ur7Yrcuw4SYiMvw/nOO++ciD4Szxvv2SjXobYxRuzFWLcqFnjUP/CBD0QMdcXe/JIwKW9krpvWrG9qCs+yMASGIWu5W+tEePOz3Houw1InL38nUu4arZ+1Emrk2LPHk1yOaW7SHJmfO+64I737vDuH1SQdY2Tcf//90/u2ri0k33Wduer2Owh1decmehYIzEGgSYRaVmfeDtLburZREmqbP5mblSWxMWwaoZZhVlxhN4+PzSAJqvqhfkc4SU55Z9ttpHNCJoRXQ2DEL+Y4UbJ5MYwyyLaen+u92ly31vr1GZLAw63xwNmAl48jUUcq2sk8SWyR97J83TUl4st9zZ490tFy33zumllS6jxe7dZkPPpFzunH8dGqg4BnmcGGYYyhZNpbO09zxqTdZ0oodQrl6CZdnq2suQnzxMDoPci7Hu2ZCAShjlUxbASCUA8b0bheIDACBJpCqHOWzC222GJOUqgRwDXyS46SUCN/YoRzttQmEWpeXzGJZbnyyCcrbhAITBgBXj3J93IivAl3pza3F9JRxxwbkwSYgY9ihgGnXNt+kn2q4r2DUFdxVurdpyDU9Z6/6P2UINAUQm2DRCa42Wab1XrmRkWoySbFw4qnzV6WphBqY1N6Ra3R8CDVevlH5/tEgLqAt5UhKTzVvYNHedKqGun97Ok8UiI3Eu8w3nSf/yDU0/l8jHLUQahHiW5cOxAYEgJNINTi7JQ8kpW57m0UhJr3Xhzua17zmrnk0E0h1OJJbfRIpqMFAtOIgOd7+eWXD7LTw+TztMqnEMSwB7D+N+zj5ptvTvkellhiid5OmuKjglBP8eSPaOhBqEcEbFw2EBgmAk0g1Nddd12K/+yUjGqYeI36WqMg1AwOt956ayHJVbk1gVDz0MnCrb5zeKdHvTrj+lVFgMf16quvThmXw1PdfZbkJZDxf911163qdFaqX6oPqDH9ohe9qFL9qmpnglBXdWbq268g1PWdu+j5FCFQd0KNLMrszTvdBEI1bELNO60uM0loa5mduhNqYzv77LNTCbDnP//5U/TUxlADgfYIyExPrdHE7N/DmnOl6e6+++45uSSGdd2mXUdJrO9///vJSCPxYrTeEAhC3RtOcVTvCASh7h2rODIQmBgCdSbUCJWyPgceeGBta7K2TvywCfXPfvazlE169dVXf8Yaqzuh5mVS5iqyzU7s9RE3rhgCPNUSlSHV4aluPzm+N2T6zyXyKjaFlenOxRdfnCpmqGAQrXcEglD3jlUc2RsCQah7wymOCgQmikCdCbX6uWoqb7jhhhPFcJg3Hyahtmkk19t2223bdrHOhJrUm8R1gw02iORCw1yAca1GIKCer9rl4al+5nQqESeRYRDF9kudJP6qq64qNtpoo7nK8jXiwRjDIIJQjwHkKbtFEOopm/AYbj0RqDOhPvPMM4utttqqURujYRLq+++/vyDbW3HFFRtHqH/5y1+mGs3qTkcLBAKBuRFgcJKsz7PfGuox7VgpH+jd8fKXv3zaoXjG+BkarrzyypRvI5I8DrY8glAPhluc1RmBINSxOgKBGiBQV0L9wx/+sEAYt9tuuxqg3HsXh0Won3rqqYIH+oADDuh487p6qHmYbFqOOuqo3oGNIwOBKUTg61//ekooFZ7q/5v8Bx54oPAOCWPc3A/E73//+0IM/pvf/ObiOc95zhQ+LcMZchDq4eAYV/k/BIJQx2oIBGqAQB0J9ZNPPpnKZL3rXe+qAcL9dXEYhFqM4HnnnVe88Y1vLBZYYIFGEWpjUw/19a9/fcRA9re04ugpRYCnetllly0WWmihKUVg7mEzNvLgzzPPPIHH/yKATN90002ptGIkeJzdsghCPTv84uxnIhCEOlZFIFADBOpIqC+55JKUobWJNTGHQajVWH3iiSeKFVZYoesKrKOHWlZ3GXrXXnvtGjxd0cVAoBoInHvuuSnfwCKLLFKNDk2wF+Tef/d3fxfE8X/n4NFHH035KN761rc2olLGBJdWunUQ6knPQPPuH4S6eXMaI2ogAnUj1DJWf+UrXyn23HPPRiajGgahViaLp2GmUid1JNRf/OIXix122KFRcfMNfK3EkCqIgDCZpZdeulh44YUr2LvxdemOO+5I6pbll19+fDet6J0k9RQ6xUAZMu/hTFIQ6uHgGFf5PwSCUMdqCARqgECdCDWZnjJZhx12WGPlerMl1OIDJd3hjZqp1Y1Q//znP09DWmaZZWYaWnweCAQCbRAQCiJcYprl3zfeeGMyKrz0pS+d6jUiseOPfvSjlNgz2vAQCEI9PCzjSv+DQBDqWAmBQA0QqBOhvvnmm4vHH3+82GSTTWqA7GBdnA2h/stf/pIytG655ZY93bxOhFrc47XXXtvoue9p0uKgQGCWCNxwww2JTC666KKzvFI9TxcOI054mmOo77333kL4zBprrFE8+9nPrudEVrTXQagrOjE17lYQ6hpPXnR9ehCoE6GWsXbzzTdv9EZoNoRaUhlJyGaKnc6ru06EmiyRMWXNNdecnoczRhoIjAgBnuoNN9xwKktqKSX43Oc+t5EhQ70sFzko5NlQGiva8BEIQj18TKf9ikGop30FxPhrgUBdCDXvpBqZG220US1wHbSTgxJqHtzLLrsslTx51rOe1dPt60Koed6/8Y1vFDvttFNP44qDAoFAYGYEZP/mqZ62klrf/e53k9GxiUktZ5r122+/PR2y2mqrzXRofD4gAkGoBwQuTuuIQBDqWByBQA0QqAOhJk1TT/n000/vmSzWAPq2XRyUUJ988snFXnvt1ZfXpQ6EWpmsk046qdhvv/1CmljXRR39riQCnq2LLrooeSpf+MIXVrKPo+jUpZdeWrzyla+cOsk7A4pElYwJvRpdR4F/068ZhLrpMzz+8QWhHj/mccdAoG8E6kCoL7jggmLTTTct5p133r7HV7cTBiHU5NCPPfZYsdZaa/U13DoQ6l//+tfFb37zm/Co9DWzcXAg0DsC119/fUr0t/jii/d+Uo2PfPDBB1NSMpm+p6XdeuutKW58xRVXnJYhT2ycQagnBn1jbxyEurFTGwNrEgJVJ9Rk3l/72teKnXfeuUmwdxzLIIRaORwSPhumflodCLUSYBtvvHHx93//9/0MLY4NBAKBHhFQPeE73/lO8tq+6EUv6vGs+h4mPMb7ZFq8tFdddVXxspe9rFhqqaWmZsyTXJ1BqCeJfjPvHYS6mfMao2oYAlUm1P/93/9dfOpTnyr22GOPqZHn9Uuof/rTnxZqiSqF02+rOqG+7bbbCnXH11tvvX6HFscHAoFAnwjw3C655JJ9nlW/wxloN9tss8bXsifpVxZrwQUXLJZddtn6TVRNexyEuqYTV+FuB6Gu8ORE1wKBjECVCfV1112XsrGuu+66UzNh/RBq2Wq/8pWvJIPDIN6WKhNqXiTlfV73utdNzdzHQAOBQGD0CEwDoUamv/3tb6eyWIsssshA3w+jn4lm3iEIdTPndZKjCkI9SfTj3oFAjwhUlVD/9a9/Lb761a8Wu+22W48jacZh/RBqhHOllVZKHohBWpUJNc+KBDpLL730IEOLcxqCAGIwiLGoIcOPYYwAgZ/85CcpZrypMdSUXWKmEelpUByMYInM6pJBqGcFX5zcBoEg1LEsAoEaIFBVQq2msvjpV7/61TVAcXhd7JVQP/3006mU1Fvf+taBs19XlVAzpnz5y18e2PM+vNmo55WQ0ExEy2TU37RxENR29yqT4/y5/txzzz3Fk08+WayzzjpzAC9/Xp6FUfe9jF0Zq9x3tdD/8z//M4UhMPiME9N6rsbq9dr3ynOe85yxPAfjHr3vhW9961tTmcV83Fh3ul8Q6qrMRHP6EYS6OXMZI2kwAlUk1DatH/7wh4vjjjuuwci3H1ovhFoSoa9//evFFltsMavM51WnfHOJAAAgAElEQVQk1MZ2zjnnFDvssMPAhoKpWzQtA/7973+f5J7KA/3qV78qlJ0THmC9/PM///PAioZ+cEU0Zec/8cQTCwYSZNlGE5HRfP7EE08Up5xySiEPwN5771286lWvSiTHZwg2YnDuuecWX/jCF+aUdRoXoUaaTzvttOKhhx4qkJTf/e53xeqrr14ceuihhSRPEgGqi77hhhumUnWj7lc/2Mex3RG48MILize84Q1jeQ7GORees5tvvrlYbrnlioUWWmict457lRAIQh3LYdgIBKEeNqJxvUBgBAhUjVAjVDbZ22+/ffGP//iPIxhxtS/ZC6G+++67E0mR2Xs2rYqEGrlC/pCXaP0jgPzts88+SfL5mc98plhllVUSGXz729+eLnbFFVcUCyywQP8X7vMMpJhhDElGoi+55JKUGCl7dP/85z8X73vf+4qXvvSlxf777z9Xn5DZD33oQ8XVV19drLzyyikD9biyT+uf3A177rlnceSRRybCTBrsWTn66KOL++67r3jxi19ckA1/5CMfSUYKxPrZz352nwjF4ZNC4LLLLivWX3/9sTwH4xrjX/7yl+Kaa65Jnukg0+NCvf19glBPFv8m3j0IdRNnNcbUOASqRqgffvjhJAEdJGt1EyanF0LNQ2ZDKGHbbFrVCDUyg0ytueaafZcAmw0OTTlXIrcDDjggeaeR0XL8+Uc/+tHigQceKD7/+c8nj+qom7nkHUeobfLPPvvsOetVjOcJJ5xQXHvttcl4lskyY9qXvvSl4owzzkhk+53vfGfyTPNUj4tQ64P+KjFEBcIYYCxCUDybPOa5hNuVV15ZwPWzn/1s8fKXvzxB2lRPdZNi2e+6665URqopMdTI9I033pjem/PPP/+oH+24/gwIBKGOJTJsBIJQDxvRuF4gMAIEqkaoybwlIhvXBnoEkM7qkjMR6p/97GcF796qq646q/s4uWqE+o477kiEJJOTWQ9wyi5Aykoqj4x+8IMfnMtrqvwYVQOCOg7Sh4B9//vfTx5cxJg3lxfX3xnNSLx50t/ylrfM1R+lm/Rx3nnnTd71eeaZZ6yEmjefIeKf/umfUhy/PsNL3C3lBMKSZenINwMGcnb44Yc3mlDff//9xXzzzdcI7yeDTp7Xur8irFcJHCl6PDfRJo9AEOrJz0HTehCEumkzGuNpJAJVItSyVtsgqBE6ra0boeaJOPbYYxM5GUarEqFmJDj11FOLgw46aBhDm8pr7LXXXsm7S5bMw9pPQw7J7ZENrRvpduyKK644Y2Kn008/vdCn8847r9hqq63mENHLL788rWHSWyStXUO8GVZ6IdTlBGa9GAv0v5NE22eMVY899lgi8n7n0W93D39jxPAO5c3O3sFe+tDP3FTlWN75DTbYIGWPrnOj8BHT32nt1WVsvg/E8kvcmVUTdel7k/sZhLrJszuZsQWhngzucddAoC8EqkKoJVKyOc2xnn0NokEHdyLUNu9i5Ehon//85w9lxFUi1GJ+eQb/4R/+YShjm7aL8D6/5CUvSXH1CGu/Mb3O50m2Sdc6Zdn2mWNPPvnkronCnP+BD3yg+MQnPlHwOi+66KJzMo+Lj6a0kPSrUz9HRahnIt8+v/7664sdd9wxeaWNYd99950rvKJMmOUzUAfee5RUvOkNgRP3XmdSLUaePJoKoq5NOAUDmDrT8c6s1iwGoa7WfDShN0GomzCLMYbGI1AVQm2TIyZ43XXXbTzm3QbYiVCTm5L2DbOMWFUINeJy1llnFbvvvvtUz/1sBn/bbbclksCLSEat8bby/PtX48XqZozpJ062l3JRZNPItHWbY5GR0e222y5lIv74xz8+h2S3jr1fQi2juWekF+8wz/cKK6zQ9tiMAeOVxIg81TJ7i5VuLbXkWON7xzvekX522WWXjuOZzdxW7VyKA57qhRdeuGpd66k/cnQwCtTVq2udC6eQZ6Rfw1lPAMVBs0IgCPWs4IuT2yAQhDqWRSBQAwSqQKhlA+atOuSQQ6Z+g9COUNu4i+cUjzrMOLkqEGpkj9R75513rrXHaFKPeiaAknwddthhKfs0Tz9iKW7a3z/96U8Xyy+/fCpb9brXva4r6eyVVM/k6WUkkQ171113TdnGtXztjTbaqNhkk02KI444oiNs/RBqFxGPLVykF0JtrW299dYzHossH3jggSlDufeT81qvLx7cvd/4xjcWBx988IzXnNQ6GfZ9hedQRCy22GLDvvTIr9frGh95Rwa4gTX585//vFh77bVTOES06iEQhLp6c1L3HgWhrvsMRv+nAoFJE2qbm6OOOiqVpIlWpEzCEkqVmw2U2FZevWG2KhBqBJAceBpLpA1rLj1DPKTqPpOB8hxmwvvjH/84xQGLZ87hFD5r9Wwpt3XSSSfN8fJ2k3w7FtHsFjN8++23J4/5d7/73UTiy4RaDeBNN900laXq1Pol1OXrd8N1JkNA+VzGHhJnfeVVJ3PPdbTzcZlQO4ZBsBdCP6x5n/R1xI3zVNetTJNazcqx1Y2QCsdgyJjWChiTXu+93j8Ida9IxXG9IhCEulek4rhAYIIITJpQIwCs7rxW0Z5JqMWrKoFkwz7sVgVCrcSTDWJd5ZfDnpNBrockvv/97y++8IUvFPfee+8cQo3cIYEky2o553CBdqSPR5knO8dQd+sHQi2T+IILLtj2MP0h5/7kJz+ZCKks2Fq+Lyk1ye2nPvWprsMtZ/nOyox2fe+HJHcj3kq2veAFLyhWWmmlOQYJ76f11lsvybmVx2o1RChFxpgh+RoP9rQ1mJnLxRdfvDZDryOh/sUvfpHK3kUCsuovsyDU1Z+juvUwCHXdZiz6O5UITJpQk1Juu+22UT/zf1dfq4dauZpHH310JAmPJk2of/nLXxZ/+tOfEoGJ1j8CZSIpqZvMxWKpZeBGPBFfhhgbcYQ6E9tOd6KC6NXD6rjWY3N//EuSyhgko3IugZePl5RMMq+vfOUrc12j1SuOUDO0XHHFFc+4Rv9odT/DvVUX2HjjjZOxIBPviy++OJUiO+ecc+ZkKs9Xco5xKPPHu7/WWmsNu1uVvx4v/je/+c2ULLEunmqKnyWWWKI2RrwnnniiEPft+e71+az8wmlwB4NQN3hyJzS0INQTAj5uGwj0g8AkCTU5qAQrm2++eT9dbvSxZUItoZQkUzbso2iTJNR/+MMfUiKy/fbbbxRDm6prInZ+eEh5VMVSKwnEe3jmmWemmGqkp5cyQTm+tJvkG7jdPMVXXnll8da3vjVlgj777LOT9Ds35ylHpfzbN77xjST1L1/rN7/5TSFBIU+7Z0F7z3vek2Trr33ta0cSs2usPPMMDjImk6KTzT/00EOJ9FNQUAC0S0qGaMsBQP7cC75NXZgyoy+zzDK18FTXKYZaNnwKrvXXXz+Vb4tWfQSCUFd/jurWwyDUdZux6O9UIjApQv3kk0+mzSpCFVb3/1t6mVDb9MGH9/55z3veSNbmJAk1zx/v6ajGNhLAKn5RScgQGxmAZfOW+AsJfOSRR1LSrFE/Z5mEI9SIsUYOTKZKKp0/F3esFBUZdZZJ589+/etfF9dee23KTJ5rYjsXmUAqJDobRXOvO+64I3mc77rrrkSwZQJ3T7kLMpkpe+H1S1y60kXvfe97U7dGjfEoxj6Ma8KPgfQVr3hF5T3V5NPWUdXDTCh4ZJm3vqZ1XQ1jbY77GkGox4148+8XhLr5cxwjbAACkyLUJKg2rDLFRnsmoSbz5iGzmRpVmxShRlaQFxLGaMNFoJtnedSb8nzvfJ+yt9vf8ufI1+c///kk5RbjzRtc7lv52DJJHaVnsXztTuPIM5UVATztxx13XIo9V4pr1PgOd6WM5mrKjckoX+WYauoH3ztVJdSMSfrIKMWgE+tqNGt1VFcNQj0qZKf3ukGop3fuY+Q1QmAShJrcVwIlUs6Qsc29WLKHWqke2ZBHKSOdFKH+yEc+khJlzTvvvDV6Uqrd1VZCmElp+e/j2Ji3ktEyCc19yiW9ZLO3BmT45+3tRqTLxHpUM9FqjCj3t3zPHDt9+OGHF3vvvXex5ZZbpvfYKAn/qMY87OsylpDsi3+vakw1hQQjznOf+9xhD38o16OSsJZyLoShXDQuMjYEglCPDeqpuVEQ6qmZ6hhonREYN6GWKEldWlJv8YrRnkmoZUHmnRh1eZRJEGplnMiQqROiTR8CZa81ifqJJ55YqEO/++67pzjpTrHZ4zAG9DIb1BXi0WWnf/Ob35yk9K2Zv3u5TtOPoUDita+ip7qqhg/fjci0RI3rrrtu05dIY8cXhLqxUzuxgQWhnhj0ceNAoHcExk2ob7zxxhQfGRuG9nN0xBFHpGzDvNOjbuMm1EozKVkjI3C06UYge4OtCVnItWWXXbby8lZk584770yx4TywmUxXhfBXZVXxVP/gBz9IhrOqearF6cs831pTfNLY3XLLLalsm+Ru0eqLQBDq+s5dVXsehLqqMxP9CgRKCIyTUCPSZ5xxRkqWNP/888c8tEHggAMOKI466qgUhzjqNm5CzTutlJLERdGmG4FOsd51IKbt+l6Hfk9ixQldUU6sSp5qmbOXWmqpyki+vROVvfOduPLKK09imuKeQ0QgCPUQwYxLJQSCUMdCCARqgMA4CfVNN91U/OhHP0qeqGjtEZCIbKeddhqLjHSchFoJMGWSclbnmP9AIBBoPgKMqD/84Q/TO78qnmqKCFm+q+KhVt5uySWXTD/R6o9AEOr6z2HVRhCEumozEv0JBNogMC5CLV7y9NNPL3hgo1UDgXERah499Xp33HHHagw8ehEIBAJjReD8888vXvOa14ykjvhYBzLEm/FMX3XVVSnWfIkllhjileNSk0QgCPUk0W/mvYNQN3NeY1QNQ2BchFpt3NVWWy2k3hVaP+Mi1L/97W+L++67L9UjjhYIBALTiQBPtdjzRRZZZKIAqENN8j3pChNqxlcxxnyik9OAmwehbsAkVmwIQagrNiHRnUCgHQLjINQs8ddee22x8cYbxyRUCIFxEGre6YsvvrjYYostJr6BrRD00ZVAYCoR+PrXv55qKy+66KITG7/EmPI4TEry7fuQx37TTTctXvjCF04Mh7jxaBAIQj0aXKf5qkGop3n2Y+y1QWDUhBqhQtyUgooyWdVaFuMg1DL9Pu95z4tEZNWa+uhNIDAxBHiqX/KSl0yMVEsApkTbJDzUYsp5pldfffViwQUXnNgcxI1Hh0AQ6tFhO61XDkI9rTMf464VAqMm1DI7L7DAAkliF61aCIyaUD/11FOpdM4GG2xQrYFHbwKBQGCiCPBUv/a1r524/HucICgldsoppxS77rprMe+8847z1nGvMSIQhHqMYE/JrYJQT8lExzDrjcAoCTVr/NVXX128/vWvH0vW6nrPxPh7P2pCfccddyQvDG9UtEAgEAgEygjccMMN6d2w2GKLjRWYe+65p1huueXGWvOccdF411lnneL5z3/+WMcbNxsvAkGox4v3NNwtCPU0zHKMsfYIjJJQ27gol7TGGmvUHqcmDmCUhFqc4Kc//eni/e9/fxOhizEFAoHAEBBQSo+nepwlta644oriDW94w9gk308//XRx0kknFfvuu2/x93//90NALS5RZQSCUFd5durZtyDU9Zy36PWUITAqQv273/2uuOiii5K8LVo1ERgVoaZMuPDCC4s3velNE0v8U03Eo1eBQCDQioA6zLJ/L7744mMB53vf+16x3nrrjUU19fvf/7740Y9+lBKxTSJmeyyAxk3mQiAIdSyIYSMQhHrYiMb1AoERIDAKQp0zO2+++eZBqEYwZ8O65KgI9b333lvwyqy00krD6mpcJxAIBBqKAAPc5ZdfXqy99trFwgsvPPJRejeNI8P3n/70p4IHfocddiie+9znjnxccYNqIBCEuhrz0KReBKFu0mzGWBqLwCgI9RNPPJHqDtsgRasuAqMg1Iwpl112WYqbj8Q71Z376FkgUDUEZL9eZpllRu6pHkcM9W9+85virrvuSgkZn/WsZ1UN6ujPCBEIQj1CcKf00kGop3TiY9j1QmAUhPq0004rdtxxx0i+UvGlMApCffvtt6dEZCSc0QKBQCAQ6BUBWbAlsVxttdVG6qk+55xzUhnHURHdRx55pPAe3GijjcbiCe8V3zhuPAgEoR4PztN0lyDU0zTbMdbaIjBsQn3bbbcVf/vb34pXvvKVtcVkWjo+bEItXvDiiy8udt5552mBMMYZCAQCQ0YAqV5++eWLF7/4xUO+8v9cTn6HrbbaaiSE+pe//GXhR4x2tOlEIAj1dM77KEcdhHqU6Ma1A4EhITBMQv1f//VfxU033ZQSsESrPgLDJtSMKUrgLLLIItUffPQwEAgEKokATzX594orrjiSd8kf//jHYv755x/62O+8885C3PRaa60Vnumho1ufCwahrs9c1aWnQajrMlPRz6lGYJiEmsxNWRAboWjVR2CYhNpGUuz0tttuW/2BRw8DgUCg8gh8+9vfLlZdddWhx1Q/8MADqf71MJu4bER9zTXXHOZl41o1RCAIdQ0nreJdDkJd8QmK7gUCEBgWoSb3veCCC4pddtllLOVIYvZmj8CwCLVEZCeccEKqszrPPPPMvmNxhUAgEJh6BHiqb7jhhmK55ZYbaky1HB+77bbb0CTf+sjjzZAcpbGmftkWQahjDQwbgSDUw0Y0rhcIjACBYRBqZU/UnN56661H0MO45KgQGBah5p2Zb775RhbzOKrxx3UDgUCg+ghccsklSUY9rDrVp556arHnnnsOZeB33HFHItErr7zyUK4XF6k/AkGo6z+HVRtBEOqqzUj0JxBog8AwCLWspg8//HAkIqvZChsWof7Wt75VvOENb0hy/2iBQCAQCAwTAQqYH/7wh6mk1jDqVP/qV79KuR5m26666qpiySWXLF72speFKmu2YDbo/CDUDZrMigwlCHVFJiK6EQh0Q2C2hJp3+vLLL0+EKuS+9VprwyDUEvFYA0rdRAsEAoFAYFQInH/++cVrXvOaWZPhRx99tFhooYVm1U3JN5HyJZZYYlbXiZObh0AQ6ubN6aRHFIR60jMQ9w8EekBgtoT6xhtvTPWmJY+JVi8EZkuoxc1feeWVxTbbbFOvgUdvA4FAoJYI8FRLKLbooosO3H8x1LvvvvvA50uWJq576aWXHloc9sCdiRMrh0AQ6spNSe07FIS69lMYA5gGBGZDqGV2trkIQlXPlTJbQn3ppZcWG2ywwUhK0NQT0eh1IBAIjBoBnmp1ngcl1V/72teK7bffvu9ukp5/73vfK9ZYY41iwQUX7Pv8OGE6EAhCPR3zPM5RBqEeJ9pxr0BgQARmQ6hvvfXWtKkZRjzagN2P02aBwGwItZrjP/jBD4rXv/71s+hBnBoIBAKBQP8I8FQvtdRSA333PPjggyn2uZ8m47iY6eWXX37oJbf66UccW30EglBXf47q1sMg1HWbsejvVCIwKKF+6qmnijPPPLPYa6+9phK3Jgx6UELNU3PUUUcVRx99dBNgiDEEAoFADRHgqV5//fWLRRZZpK/e++563vOe1/M5ckRcccUVSY3Tz3k93yAObBQCQagbNZ2VGEwQ6kpMQ3QiEOiOwCCEmrXeZmaLLbYo5p133oC4pggMSqhvueWWYoEFFkhxhNECgUAgEJgUAmpA81T3U1LrwgsvLN785jf31OWsxOGZfvGLX9zTOXHQdCMQhHq6538Uow9CPQpU45qBwJARGIRQ33fffalEko1MtPoiMAih5q257bbbUhzhs571rPoOPnoeCAQCtUeAWubiiy8uXvWqV/Xsqb7ggguKrbfeesax/+1vfyu+853vFJtuumnxnOc8Z8bj44BAAAJBqGMdDBuBINTDRjSuFwiMAIFBCLUyWa997WuL+eabbwQ9ikuOC4FBCPXNN9+cZI8vf/nLx9XNuE8gEAgEAl0RkM9B9u9ePNW/+MUvUobubk0Fg9tvv71YccUVZ11iK6ZuuhAIQj1d8z2O0QahHgfKcY9AYJYI9EuoEar555+/WGGFFWZ55zh90gj0S6j//Oc/F6eeempx0EEHTbrrcf9AIBAIBOYgQDnDm/yKV7xiRk+1kKW/+7u/64ie6hXXXXddSrgYMdOxyGZC4GMf+1jxyCOPzDlMjfJXvvKVc/7/ghe8oDjmmGNmukx8Hgh0RCAIdSyOQKAGCPRDqJ988sniW9/61kAlR2oAxdR1sR9CTVqpRNpmm202dTjFgAOBQKAeCCDCyyyzTNd4Z+8xMu527dFHHy1+8pOfFKuvvnqUxqrHlE+8l2Lyt9tuu0KIQGtjuDnuuOOKgw8+eOL9jA7UF4Eg1PWdu+j5FCHQD6H+/ve/nzzTL3rRi6YIoeYOtR9C/cQTTxQs75tssklzAYmRBQKBQK0R4H2+9tpri5VXXrljneqrr766bbm/xx9/vPjxj39crLPOOuGZrvUqGG/n//rXvyYDzTXXXPOMG1uHDDhLLLHEeDsVd2sUAkGoGzWdMZimItArof7DH/5QqP250UYbNRWKqRtXr4SanPLcc88tttlmm5SMLlogEAgEAlVGAGnulJn7/vvvL1760pfO1f1f/epXxT333FOsvfbaxTzzzFPloUXfKojAKaecUuy7774FJVe5HXHEEcWxxx4bCTwrOGd16lIQ6jrNVvR1ahHohVD7kvjc5z5X7LnnnlEmq0ErpVdCTZmw5JJLRlb3Bs19DCUQaDICPNX/+Z//mUr7LbroonMN1fdZuULBww8/XPgh8w6DYZNXxejGJhxulVVWSesotwUXXDAZafqtkz66XsaV64pAEOq6zlz0e6oQ6IVQ33XXXWmjseyyy04VNk0fbC+E+i9/+UvamG644YZNhyPGFwgEAg1DgNxWRYJyDekbb7wxeaI1numf/vSnxXrrrRelsRo29+Mezte//vVixx13LJ5++uni2c9+doqdfte73jXubsT9GohAEOoGTmoMqXkI9EKoxQbFhqN5c98LoRZTyNLOQx2tGghkWWHZy5a9bq3et2r0OHpRFQTarY8mrxmeaqFKL3vZy+Z4Cm+99dZijTXWKJTPEje92mqrFc997nOrMkXRj5oiIDSK4dl+iRHniiuu6BjHX9MhRrcnhEAQ6gkBH7cNBPpBYCZCbfNhw6UcSbRmITAToSZjO+OMM6JMVsWm3fMoQdw3v/nNFIKBWPOK7LHHHsXCCy8c8XoVm6+qdCcbYk4++eRCaSgE4L/+67+KlVZaqXjrW9+avGpNbZdcckmx1lprpTrVZLnPec5zCsqr173udY0ed1Pns6rjOv3004u99tqr+Jd/+ZdUKqts9Kxqn6Nf1UcgCHX15yh6GAgU3Qg16z0r6/bbbx9INRCBboTaZpuEbeuttw7vTQXn/mtf+1rx4Q9/uPjMZz6TFATmi6cNwdZiI1fBSZtwlzKhZiSVmfiBBx4ojj/++OJVr3pV8fGPf7zRkmdjJ/WWjOx3v/td8ec//znFTDfZiDDh5TaVt7dnkriVAScye0/lEhjJoINQjwTWuGggMFwEuhFqNac33njjQi3FaM1DoBuh/uUvf5m8VzLlRqseAplQixFtTbpUvd4Ov0cIEq882e6ll15a3HvvvcmIsPTSSxdvfOMbk+Ry0k0fETcqD2oPsuK3vOUtqY/6evHFFycvqaa8zpZbbjk2Y4i+qbd80EEHJc/txz72sUYT6rwWvvGNbyRDYY6hnvQaifs3DwHP+j/8wz/0NDAZ5XffffdIhtcTWtN7UBDq6Z37GHmNEOhEqJXJ4sl47WtfW6PRRFf7QaATobbZPuuss9LmP3s8+7luHDt6BKadUCPTn//859PPgQcemEJSGIH22WefYueddy7+4z/+Y+Lex0z6eX+PPvro4h3veEfx6U9/OikKfCZ7viRGyPWFF16Y4nq1cagLppVQj/7JjDsEAoFAIDBcBIJQDxfPuFogMBIE2hFqm60vfvGLqUyWWLNozUSgE6G+7bbbUgKfxRZbrJkDb8Copp1QK0fzhje8oTj44IOL973vfXNmdJdddklSXn8bBzHttpSyxBrpl+2X4occNDde9U033TQlfBR7SQk0rj4HoW7ASyCGEAgEAlOBQBDqqZjmGGTdEWhHqG+55ZYkQaqCbLLu+Fa5/+0INbnaD37wg2KzzTarctenvm/TTqi/+93vJmm3HA9lFc3PfvazgoyyXCapnAHdwvn1r39dPPXUU0mWyVuMxJYzXf/2t79N4Q6MSs9//vPTZ63tscceK6h4KDhe+MIXzjE8tiPEPOinnnpqcf/998+VNE45OoRaeZ299957rGs6CPVY4Y6bBQKBQCAwMAJBqAeGLk4MBMaHQCuhlqxG8hZek2jNRqAdoSbz/8d//MfiJS95SbMHX/PRTTuhvv7665O3V0bdE044IZFiP5Kz8fS2loLyfx5hkvAHH3wwxTb/8Y9/LA4//PDiyCOPTMczJiG2pNjzzTdfSl5Fov32t789yccdo27xfvvtVzA6LrDAAimxl6Rel19+eUc1D8IvfpqHmuInE3gqoAMOOKC4++67i2WXXXasKzII9VjhjpsFAoFAIDAwAkGoB4YuTgwExodAK6G2UeS1GfcGb3wjjjtlBFoJNUKBqGy++eYBUsURmHZC/eijjxbbbbddqjF86KGHJmI8//zzz5FMt3qKf/rTn6ZqBbvuumuKueaBViqKCsc7EDHeZpttUiw2go74nnnmmUk6/rnPfS7FOmvis51Los17LfYZMb7ooovaeqkdu9RSSxVvfvObExEve8MlAhNecfvttyev+jhbEOpxoh33CgQCgUBgcASCUA+OXZwZCIwNgTKh5rFBsg455JCx3T9uNDkEyoTaBtsGX/3MKCUzuTnp9c7TTqjhpJ7wVlttVfzoRz9KCb1kzVZnWCsTamsbeUaqeYnJwX3OgCS5Gcm2pGH/9m//lq6x4YYbzpkGSvkfzykAACAASURBVJ1HHnkkZcRGoJdZZpnkkZa0z3PifN5uZL7dc3PllVcW//RP/5TiujPhzxJynnAkXxbwccVO54EFoe71SYvjAoFAIBCYLAJBqCeLf9w9EOgJgUyo//u//7v4zne+k2L6glD1BF3tDyoTanJYUlmEIVr1EQhCXSQJ9u9///vimGOOSV7lHXbYYQ45LRNU8c6IsbqwPMrk3Jl0u8bf/va3VLrmsssuK26++eb0DGTSKzHjl770peTB5mk+4ogjUsyzEle77bZbSoxG+l2WmJfvfdhhhxVf+cpXkowc2c+fed7WXHPNVP9ZwrJxtyDU40Y87hcIBAKBwGAIBKEeDLc4KxAYKwKZUJNQ/vznPy/WWWedsd4/bjY5BMqEmjEFOYis7pObj37uPK2EOhPdMmmV9+Ftb3tbMggqnSVkJRNm/yLD66+/frHqqqsW6hBLuFhuPMw8xZKE3XnnnYn45vu8+93vLk488cT095VWWqn4y1/+UsD+Qx/6UPGb3/wmXRPhVke6fE+/u8Zqq62WchJ885vfTB7q/HfnINJqIm+yySbhoe5n8cexgUAgEAhMEQJBqKdosmOo9UUAoZYY5/zzz0/SxOy9qe+Ioue9IpAJtbhpXjab/2j1QGBaCbXs3JKK8SJnJQ3iSja9//77Jxn4C17wgrkmUVZvHuoll1wyxTrnOtD5IIRcbLXEYjLcr7jiinNinSUxEy/90EMPFQsttNAc0ixhmRjrY489tlhrrbWS57vVGIXIi8kmS/es5bJY+iuZmgzlJOjuN+4WHupxIx73CwQCgUBgMASCUA+GW5wVCIwVAYR67bXXTl6Zl770pWO9d9xssgjY5PPMkbnyTkerDwLTSqjvuuuu4h3veEchNlnJqtzkfbj66qtThQLEtizBFs4ilOW+++5LJDYnXETOJQ1TPuuDH/xg8alPfao4++yzUwKxfL54aZ5lZJsnmyx86623Lp73vOelY97//vcnSXeOsS57zr/97W8nabj47FwX2+dk6kp+ubdx8GCPuwWhHi/i8Ga4sW5yE2ogBn/cCenGO/K4WyAQCMwWgSDUs0Uwzg8ExoCAGD5eFN7paNOFAEK9/PLLp4ROSEW0+iAwrYSarPtNb3pT8eEPfzglGuOlvuGGG4r3vOc9KakeT3O7dtVVV6UY61e/+tVJkaOde+65qYb1HnvskUpquS5vsVJZEpBdcsklxSc/+ckk8RbvzOPM03388ccnCTmCLcM4j/dpp502p7SWayPx+uhHzPVBBx2UPkeoKUJkKBfTzUPNoz4tScng/Kc//alYZZVVUimxcmNoUEfcO6lpSilqhqOOOiqVSKNU0KyJU045JZVvi1Cb+rx7o6eBwLgRCEI9bsTjfoHAAAiIEXzve9+b5JDRpguB//iP/0ibel60cW/opwvp4Y92Wgk1QvKFL3whEWDExI+a6cpavfKVr3xGfDTkczw0Uv35z38+EeOll146JSKT0Rt51pA5RibZwHkSZf/mDWdwQoYRHwT5nnvuSfdBgkjPSc09R/kZcj+Zx5XbeuKJJ4qXvexlqdY14q1OdiZWrqGU1ute97qxP3+T8lBvscUWSRGj3Jkkb+XGo6/m93nnnZcMHU1qFAwM1wcffHCKnf/FL36R1iy1g/UcLRAIBAKBTggEoY61EQhUHAFxgKSOYgCjTR8CPEW8dUGm5577TMDyXyeJT6e+9EOoy/LnOq/yckIyv/MCmxukul2ysjzWVgyR2k6VDFzP587JnsTW8/3fMY7N18n1pd2z3XopX6P180nMz6QINQk9RYEEmIwa5aZkmXhzKoSNN964zkv1GX0n7/7oRz+aYv0pG6wtCUAZcCYh+W8UuDGYQKDhCAShbvgEx/DqjYDNqE35NttsM8dDU+8RRe8DgcERyKSGl8xPJlauyIMp7lZYxGKLLTb4TQY4E7nQH/3jMVWGyWa8G6Euk7dbbrkl1VamQinHHM/UlfI1MjaTNCzM1N/4vD8EglD3h9cwjvadKws9pYNnWM6Sfp7JYfQhrhEIBAL1QyAIdf3mLHo8RQiQnPmCJ7sTy9a6WeaB8XlrnNs0QPS9732vOOuss5L3PhOo7373u8UFF1xQfOITn5grscw04DENY8wEUikkclMeJQmnyHRJhE899dREahFcEuNxeRVlqJZQ65FHHkkllvTNs9qNUHt2f/vb36Y+f+QjH0kKlEsvvXRO2aZe5tP4/JBBv/jFL06Jk4JQ94JcPY6ZFKEWwy6Tej8ean1FRCWd8/xZ3zzZvNgvetGL5gBOSu5Z9bx4biSY+/GPf1y8/OUvT/JqHvHyGpbxXaKwbbfddq5JI9NX5ow3PSewI/NXVk0Cz1wird1MO893plJomr6rQa7/+lwm0EqwOZ6hbIMNNuiomqjHiopeBgKBwKgQCEI9KmTjuoHAEBBQ5oWlXF3WD3zgA88omSQrLXLxxS9+ceoSpsBG9mu1YnfaaaeUjddG0GYIsS5nah3CVMQlKoSAMIh11103baQR2JyB16ZYZmYxnuJwO7VhE+3HH3+82GijjdLa46n2bztCXfYoi0FFJlZYYYUkKZVoy8a9H29YHocxS8ylpFoQ6got1Fl2ZVKEWrw4g6WM62LLy62T5BuRFctu/Ukcx1iEXC+88MJpnWfp+Dvf+c6U5E1JMu9un0tuhsBLuqj8WbmawXLLLZf60Srpv+2221LSuc9+9rPpWppa5GKfxb+rQd6piZNmgGLA0hild9ttt5TgDuEvj5nBS58RbZnip9F4PctlHKcHAlOBQBDqqZjmGGQdEZAQRt1hhIEHi6Xepj031n2eWQl7bOJzLGEdxzpIn8W4yeZrs4VQ3H///aksjhg4SWWiDReBdjGt3eJch3v3ua8mmdRmm22WMkgjzjlGlqfLJltJJRmdW1smoL0Q6l6Oyde/8847U394vP7f//t/c/rTzkOdiYEY1exF02dePBv8fgh1vj8v4Gc+85mUmCtacxCYFKH+l3/5l6TyQYR5hsvfLe0I9ZNPPpmk0RLOKVmWSSeSLcEZguxZcB3k9KSTTkrfbbJqI6pI+DnnnJMMozvvvHMi1dkwNElC/atf/SolKfNdC4cg1M15tmIkgcCwEQhCPWxE43qBwBAQIGe76aab0gYdQWxHqG3cWebVZf3nf/7nIdy1fpeAExLy0EMPpYy+ZLNIdpQ3Ge5cMlooU8T7s9JKK6WLy7Ks1JBSSDa942y8u7vssktSZuQSTMiHjM3/+q//mjxjyGU7UswIQPXh316ajf9Mxiok4i1veUvqD+94bt0IdT5GX17zmtcUCy20UBDqXiZkio6ZFKFWGksJMkqQt73tbem96p3qmeFJVnmgnJRMBmxGTN9J5ZJojieTFpqRZdOZUPMmK0mVGy8xAxO1B+l1Vp0MSqgPP/zw9Nz6XmhtvXiokejNN9889YM3nNE2CPUUPXwx1ECgTwSCUPcJWBweCIwDAZsWFn8e6HaE+umnn07yOht2CY3K8WJPPfVUIhKSNPn9D3/4Q5JDy1Jqc9CaOddmR5wYL4MNiHhUx7UjETY9rmXT4xhSPffJ3gReY7+X/wYv/fEZGXYmuzZb7uv/3eTZjtHK19RncXXt6qAas34O4unrNLcybZPcw9BGrdxfcl2lfmwOxfPl9uijj6Zj/W3fffettRTXGrMxZsBBrM3nIYcckjxY1BE23+NomSAj8rC10VVKzlr46le/mqSePGt77rln2+7kdWjTL965U8vZoHnahFuIn+zWEArGhgcffLBYdNFFuxLq1ut4PhmBevVQ58zVrpOfO4Y381L2UJclsmUZeKe/j2P+4h7dEcgx8eX5orrxbkFq1fAel7GQ9JnHmLHS901u+uY7oEyoJeE74YQTUk4L9anL7cADDyx4eoXheFYzoT7//PNTss1yE1ftusjsIosskj7KhPrWW2+d61gGPSXV3LdV8l0+UGy2smeOyd8JMxFqZdaOOOKIpPq45pprkuKFDD4IdTzBgUAg0HHf8P+1BqYEVoFAIDBRBJBVmxkyTpuXdoSavJlM1MZALHGZJNvc2Njb4EvYdd111yXiKt6UJ1sJJs2jb5Nz/PHHp4QsYt40sW7iycRnl0mpTZFNBgLl+siGDbyarzIrI7H6gxhIDCYeLjdx3ojlsccemzyLmkRKNlAkf+Lg2jXXJBlEpsXb5dIlp5xySvHxj3881bktN94+8XvOu/baa4c2jzaU5PY2t1deeWWx6qqrzrk2coZYKrUiqU5uZIs2cTI32wjXuTFSMODY7JovBg0hCLyxiFw7L9Coxmvd8ppdfvnlSR7q/6Tet99+e+qL+ehEOhxrbXi+jKlTK3u2rduZxrfDDjukmr2SIpXv3UvZrH4INTLtHtZjJv3+9Uwfeuihiczkr3T/istmGCu/H/ydssOzE/HWo1qlg1+XUoEx1ZxNykOde89QJYGY97215zmgVtljjz3mItS800IvvP+zZ7mMgO8eRjCGqW6E2jvUd4/vN0kFtUyoOyHqu6CVUPvu9KPPvme+/OUvp/c3Es8YOhOhFsLBKEfxIqRqlVVWKV7/+tcHoR58WceZgUDjEQgPdeOnOAZYNwSQy3e/+91zut1KqHmSbQ5sbGQBf8ELXjDXEG1IJH2xaebZkAUZoUU0ZW0Vu6m2JmLBc4qEkpTb9JD4IbxXXHFFOi57vJAPkjfE27Guqx8Iuk0WqZ9NPhItyQzCUvbq8QZKAmPTZUOl3XXXXWmjIjbt3HPP7UioJVriiSarzdli/+3f/i0R/rI90P1teq6//vpkFDDWYTaGC7Je0kXxsrl1ItQ8qBJF3XHHHSmDbRMaQg0HuDMeyGY97maeeZByvLL785gh2TfeeGPa6COS/dYZLo+jn1hrm3ZKEs+XBEblNmxC7Tm09jyz7TzN5b/BhHLC86hlPBwj4RQSnknbuOcw7tcZAV5bSos8X5PyUHfqYbsYat8D3u3WlTjq1lZ+FrsRat89vNyMuwwLWibUrSEa1CneP70kJRMG4nuLkdU53Qi17yKGXiT95JNPTmosCrAg1PHUBgKBQDcEglDH+ggEKoSAzZNNrsy/uSHU5MZIGTn23XffnQimxC48w60NoWbpF6NG6pYTxJCRiwlDppFTmxzeMTGi5ZaTnfFuH3300ekj57oX7yTSkL1wSPnDDz+cynpNklDbbJHd8tIhN7xywybUZN+LL754InISxeXWjlDrj9ItDBm8O60NVuYR1jwmJNOdJOqOdVy5WSM2nOb2scceS4SyU2NwsV4YNXj6s5e/3fGMJKT5+dqOMcd5TbSGC1A+MNwwloyria9EmK3xXEoHSST5tvYpGbIKol2feNdJ2Lt5qPN5nhHZxNt5qDPp5gGz4c7Z5sv3HDahtq5IXVvJ9P7775+MW2W5rWP8Pz+rZULNcNZ6nXHNX9ynMwLmyLMny3RWINSBUJNGMyDKIUDJ0q1lQi1Uphya4bn0ved9x1icn7lBY6jLWb55sffZZ59U633LLbfsSKgZCylSGKqpt3yvCd0JQh1PbSAQCMyEQBDqmRCKzwOBMSIgmRIpd1k2ilDbHIhhRYbEdNkQ77333m1LA2VCjQiVCZCNAUKNgIlHayXSeZjIGdkeyRxvn8YDbfPDA9jOA+GYQQk1QwFipL884jx9WTbob714qMkSkVKYkAvmGqrDnjpyep4YRDnHb7cj1GS5SJ/4W/F35cYAwQtFVmh8Ns42jTwjzmltPDAMKuWGSEvGxjjCU0z+3Kk5F9miGCAlJY1u1xAwm11SbvOe4/IpFawFxDF7O53veHJ8Gbe7xSMPew4YdEhMqSVymSh9IfemxpDdmxS8U+Pd9YzM1GfzwjAjfKFbDDXDFlk/zJRtK7dhE2rXzjHUmVR7xnMM9eqrr95x3GVCnY0BIfke9uqc3fValRGTlny3G007DzWjIfLpO8pz0FpayudLLLFEetdlQu0dj7TmvBNk2d6lVFOMo8PM8u37hRGUMU4cdycPNe84AySDWy7zFYR6dms6zg4EpgWBINTTMtMxzsojoMTI/PPPP1d8rk63k3z7G6+AOGJZlsstE+rW9Ag8jzzMPKPiPXlbeenIuxF5JJuXwIadVJSs3GcaUib+mfytk4czE+pMgstGAdeVtbyd5JtMPHvWxGnzeB555JGJpCALMxFqxEhfeTcQWLJsYxm2hxoO4tFhSHZLds4bLp4QGWZ02G677RJh5SGlJoBr2fPMA8zTLzZRaRobO4SUmoAnyma0TIrMIUMBI4jkPq7FYGDubUbJEG0+M0nm2RHjzmOZm8RCskjz+JBKI8adCDXvEgyNM8vUEVdJs8qJgsxx9kpZs5QO42juy8NkDLCVAMzGm4HJptnaZmjoVD4qPxP622v6EIanVs98Nih4VhhMhC+YO/iWSWovhFpG5XZJyTqR3dZ+O66clKzduNolJZs0mS7HqXdaO63H9HLOONZhv/doN2ednsHsmc6f18FDra9KYAnD8T6wHj2b3sFk1uKQZQb3HGVC7W+IK3m174f8PCuf5Z2fWz8e6n//939PxjbvO9Ju71lGYO8FiiuhSvDtRKg9r6pmyD+SWxDqfld7HB8ITCcCQainc95j1BVDAFFFkLKEtdy9dknJeNm23nrr5Inl6eR5zK0ToSbPtfm3ucgxzq4tYRZiJm6b18AmxIaoTKh5/pD3Xgg1Is1DSF6cm/6S3bUj1AiqBF6a49QW1kfjQvq7EWp9RR4lBWMkUNKJh1uSqlEQaoQO4WTE4Mkn10Z2GSvEdyO8CJKMsDymrRlveYp5NMVhwzw3cdaING90eTPHSGFjyvOJtJsfc+7/1ov6ruXmmO233/4ZZNGGdZiE2ibZWmI0sCbGRagpA2Q7hhWPljGZZ/GRiLQ1Zv3YuI+aMFoLYj1t3JFuYRQyE/dKqJHxnCANlp4X3nCGjNZEYjMRznZZviv2intGCbN2Ncy7Ec9ysrVy7HfZ857HnEmpc9oZQ4aNTbt+57/pSzkze7mPfu9mJKiih1qogPcUoyevc2766lkk+5bwzph97v0u/CUbYjOh9q7i1Ua0GRqRYFm7c+x0vq5kZppwnnKj9PGdRDmFIGveD94FDLPenTzlFFWMrIxduXKF83iis+FR3xlEfe+IXy8nVvMdIxkn9ZB7zVRCb9hrK64XCAQC9UAgCHU95il62SAEENvWTKiSudh0lEloHnI7Qm0DgAhLtmLDoYRRbplQ2wiUpXc2GTyryBWvqH7wfiJFrPj52Cz5LhNqJNBGSIZrnoV2bVDJd2tSMsSIFxJps8nqRKhlF0ekyQR5Jnhi4TJKQg0zGy/3cy+J3LLk2aYO+bUp85n4c4aFvAGjBjDHSCDiVPb0uy45tQ0ej3Nu4rZtOhEuMYeuNRtC7R48y9aADaVNpozljCD63IuHmjfY/PBECSGgXhgHodY/WXcZI/yeYyz9S50gKVn2qo+aTGcipD+ItHkx1+Us747p5qEmpTeniEEuS2QeSFJ52STs67VRPVBMdJN893qtUR1nzrxbeCKNneKClL48VwwMSBmlhXUv7KD8ufMZn0iIvSu9GzKpywSWkSO/35zPw+kao1oTmRB77r1jNYY1c2FtejYoZjKptlYpSsTpMqrpXyfSX0VCPdv10S0p2WyvHecHAoFAIDApBIJQTwr5uO/UIsDKzYuIjGi8myS2vEztNn3tCLXzSH/FeTkvb+r9PRNqcdfITiZ0Mn/zFvDgqafJmo8A6gcSm5vNrE1emVCL23acTN8keVnOjQgg4zymwyLUkjuJhbbptPnsRKh5SGzIZWOFUSY5oyTUvKLu58f9eaWR0Cz5ZhwgQVdGSRw1mTvSrSGicBLHpyRMeRNts03aqQyVZFu5kTYj6pLLyRiuzYZQlx86c4jUm1NeJd72mQg1vK0DtWkRW/HMCPo4CLW+Mzy0egORFmt8VISp24sq90ef2tVT70aoPS+MXu2auejHE2atIZbDrL0+rBd0JpzWP0+fBHbWmXdPnjfrX0iBMAjvE8+895QQiuyNhpV3GmWGd6iwFCT2vPPOS+9B849oC7dAxl3fe0s4RY7THdUaMUaGEe91yhqyYWO0JqwR/2f4JO1nRJF/QTUCih3Z1smetdb+BaEe1iqM6wQCgUAgMFoEglCPFt+4eiDwDATIgHkneFR5lsWRIcGdat12ItQ2W8iNTaONpU1kmVAjcqRuEkfZ7IlJtuEWq81Ticg7n/eE5NqmFIkl/XZtcag5hhph0kfJr/RZ8hkbRWVFXEcfBiXUvDSZLJJqS0rDMy3jqo1nN8k3DztjgFjmURNqHmYE3waf7DF79NslJUMe4EkmCO8c54tQIw8wbE3co/+SjBlTbsgCzyd8shR8NoRaaIC1pyH2rinJEIMAL/hMhJrc3fpAwBEXRoUTTjhhbIS6bq+TXmKo6zamfvubPdMUG94V3mee63KssOeJkYpiQq6GXIO4TDIZBEmCvWsY/HKZPGEiyKlrUo8wYlmTnlPPj9j2cpKrfvvfy/HZyMM45R3qfUz5kxsjpOdFYiwGv9y8+8mPqW28W6aFUPve8C5h4I0WCAQCgUATEAhC3YRZjDHUCgGkFhnVEFteCxsM8ZftGs8GTzPi0xoza/OGpCFo2UubPdSSSYnZtcEkpXQfxCx7a2wCkTOJWiRVEgdqI3vMMcekOF/elXJ9aKTcZhf5JkXWbIjEnIlrtcFV7iVnIpdsLLfsDUfEeJ81Xk4liXyWM46Tcdpw8lS5Vk5wRl7MC5+zLfP4kLzbSJczYxsTz5YapTztw2ykqvAn8+VVyq1THWp/pwSwuWbcIFcl+eZ9ZJhojRVs11eJdGy2SUl53LTZEOrWpGT6Ju6clxlR7kSoGT3E3fOkWWtK5CAsQai7r7Ag1P+DDxLs3UN9kmXe2XPNwOOZF3rgPViuPlCOj5aXwLtFuEQm495VfjxPlDrIKU+9d6DrI6zeWd5jo5J9l2OlGUv1Uyx/WYHCMy9MhOLEc5/P8a94ZPhQprRWXmiih9p3DXWVd2Ev78BhvsPjWoFAIBAIjAqBINSjQjauGwi0QYBsEaFqbTwuNpyIS7ss2u3irvM1eE7L1ywnJbMhI6W0uetE2F1H3CHyaoODSCPHzmkX28cjJPEWj1CZNLuOa/hp521HKP29fE19583N5aPK9Y/z+HymP+Ux8vL6KWcSz8fD2Oa5nQd40EWZs0szUpCcMiDMRKiRVKoApBMpNhe8cEg27wxvVrm1jonRwnqAl5jT3IZJqHnPswxVtvJOhBpJYGzxo+/ir7Ug1PUm1Jl08uJ6T3hGEVuqCB5Wa5JxyucMX95NDFaII7m2872byK+tUcmlPCueD/HkckX4v7UlnhmxzEQ6I+fZkEjK+eXszvnzLOXmwWXIYkzT9E1maWsWkfasKflGRs1DzXDJY50NP4M++zOdl8kxA6E+ItOtZdty3gle9vxeyjHVkikalxh4YTbl1kRCPROe8XkgEAgEAnVEIAh1HWct+lxbBJSE6lTTFjnkkZRRux1R7HXQnbJ893p+HPdMBMRmyuZMUcAbVp7DTh5qnhgSbgmjxF4zCPDyI7B+RwAQZhtsKgIxyWKvJY5D2nnWEHgEupxsajaEWtZ0ieU0sZ6IjJhvG31EqpvkW59t/sukJwh1fQk1skZtIsaYAoZRj4f4q1/9aiq9Zj2o6W2NIMKUMFQyjkdUM/kTNiBRGIUMD6trekasKaEYMj57RiRQlMyutUkkJzzCvShOrEf/pwbJhjl/F2biHkozZVKuP8JaqGxk1Scp1z/9R8Q9N47P6o5RxlDDTp16RqqyaoYBErbivj/xiU/MGX4m4gxnwi0Y2JxfNjgGoY5vo0AgEAgE6oFAEOp6zFP0siEI8GLI4tvaJLdSiomUtp9kRO1gCUI9/MVi406qzvPE81xuCAVpr/IvNsa5yaQtHprXTxb3HOdNpr/PPvukpGW8dxpPnk0/75ZzZPsmbSXDJn8vb7JJr5FuMebIebnpJ2+g2qnlxhuGpJTrLyMrVAv6vf766yeSkmOqyeszKZAkChFClFq96mT3zs9x2cNHvt5XrKrk21yTH5Pdiku2ppFNBj+kT5Zx/7fOhCuI/fVeQnZ5p0m0KS2UjEO8HSfZFuOQdY+US9DHS2ydUt+QNrtfuT3wwAPJq+u5IgMW2kH9wltNwk0izituXXu2eKeFsWQyyjNuTTIE8Uzn5yQ/Vzl7fTsiTfXSTzI9qoxuhByx58lneCgrdJSVYzDz/MhEn1vZU28OjB1GZWVNEOp6P//R+0AgEJgeBIJQT89cx0grgAASZQOZmw2getJIk83mMGqm8tQgcOeff34FRtyMLiAaCIgY5FaFAbk8D7Z5JYMvNwYU5FYJpPJGmSdNAjaSd5t0BhUJw8SQ20Tz6iHivHeta4LElvcb4W29H2+YNVZObJb7o48SkSHXGkkvz1m5hBuCgwCQ52aJvfuJtc7ltcrjIwPmdc91YJsx28MbRRUJdSajCB4jEW+zhFmt9ZypIzbeeOPk+SVJzgRQXV9hGtavvyG+koox/vDCZm9wRhHRhYPEYOL1y6T0kksuSUSZAYkyRwZwzwT5M2MNQo2EZkKNmDM8au6dCTUDFc90P+9PWfUpLGbyWvuckaBdjHMeI2LuWfUOQPrLz/rxxx+f3sXGIGdEu/t5/3tXyDFRLp0YhHp4z2JcKRAIBAKBUSIQhHqU6Ma1A4EWBNRHzWSHx0MZGEmeZtrUBZCBQCBQPwSqTKiRViSWNBtxLr+DEDmJvFQiQASFLWRCTb4tsz4DkxwKDDCOY8Rj4JGkkMfV785Bgh1PfcGAU25nnXVWKhXHg8sok+/BSMMTzvMsmZea9OKQSdNdPx9HSSExImWPEIl+3qMMYTzKM5HwbIDigS6T3fI4qEbkGWCg4O13TX3hKXceg4N7SZjWro8yoAvBYNwoG8mCUNfvTO+LXwAAIABJREFUmY8eBwKBwHQiEIR6Ouc9Rj0hBNSbFjfLKy0uUfKefjaBE+p23DYQCAQGQKCKhDp7dxE/Mbudyhfl+GSeWYQ5e7bVWhbHT7VA3eDvFBdih8nA/ZBw58RgPMfIucoBrR5qZflItmXQL4cvkGNLUCgBmlrnlBPO1Q/S8tx42XnFkXWhDpN6l+ayWPrG4JCb7PzGR7aO/JfVIOXlxENNPWIc5WOCUA/w0MUpgUAgEAhMAIEg1BMAPW45vQjYQIoV5HmZ1OZvetGPkQcC40WgyoQa8eVJlnSMhzcTZl5VHlYlpyQCQ1R5iTMRV85OeEKuUS+plvAB5/thLCSn5vkWIgEDpFp8MLl4uSHiJOKk10hlvgcCLaSB7PvQQw9Nfxdy4D484fnd6XNea/LzciKw8c5ykTDUj+xpz2W9br311kSo4SwTeSdvuO8DIRZwihjqcc9e3C8QCAQCgdkjEIR69hjGFQKBnhEgH5xJYtjzxeLAQCAQqDQCVSbUYnYlo5MTAGEmx0ZMlZ5CbhE73mgJ53hXJSdDGJ3jeCXgkG6Z6SUtk1FbrLH/u7Zz5AaQhG/fffdNFQw233zzZ5TNQiZJuh2PrCPZMoLznEto5rqIOi/wfvvtl2TRZN7ilrfYYosUlyzOezaVEWaziPRNHDiPPhl5uc60PksSCS9y8HZGVAYJRgjGC+OOLN+zmY04NxAIBAKBySAQhHoyuMddA4FAIBAIBBqOQFUJdYadbJsHVcI6hBS5VttZySrkjwxZDLCkfOKsJSrjbZVpW9bvnHGed1Wmb7HPvLK8366h8XgjwJtuuukcb3OZWCKhEo8h82Tf9913XyLL+iFjdj4WWT/mmGNSjLLjct8/97nPzfHqjlP1kz36vOQ81H/9619TQjIJ3GAJG+P6+c9/nhK3kYNLutaa/E1eDQYHHu5ylQDYheS74S+IGF4gEAg0BoEg1I2ZyhhIIBAIBAKBQJUQqDqhRtiefPLJlDUe0ZOpWi3pTBZhicj6HKleaqmlkhc5t3y+MBaZv8X/ynQtZjhfw3WVgONZFo+tPFRrAjTHIsi//vWvC8kaXSPHEpcJqON4zBkAeIIlLit7psdNqHP5sSx3l1BMrXdeZtn9JWzTGB8kJGvN4O082c954hkQ1LkvtyDUVXqaoy+BQCAQCHRGIAh1rI5AIBAIBAKBQGAECFSdUBtyzphdJtH5b+XP/Z5jg8tQ5b+1+yyfT9YsFhqpJP1GMMukPP+eCXHOrN0aHlPuY7vpGhehzv0o41QeQ7t+lnHKuCg7J6maag/rrLNOukSrsUE8+kEHHZQSWPKGT0raPoLHIy4ZCAQCgUBjEAhC3ZipjIEEAoFAIBAIVAmBOhDqceGlPjpCuPbaaycpNE/0NOaTQLZ5/UnC1egmlS/XAS/PR3iox7U64z6BQCAQCMwOgSDUs8Mvzg4EAoFAIBAIBNoiEIT6/2DJ8nDJxiQ+k6hrscUWm7pqB3Ag777ttttSBnXy9ux1bvWwB6GOF0sgEAgEAvVAIAh1PeYpehkIBAKBQCBQMwQQ6mOPPbb45Cc/mTyypMyyVs8777w1G8nsu1uWR5OAi5FGIMcl0579CGZ/hYyBTOYSufHQdxq/ZGVPPfVUSgynpverXvWqkHzPfgriCoFAIBAIjASBINQjgTUuGggEAoFAIDDNCCBPykopByUZFfL09NNPpyzZrcmnphmnGPvcXvwca33KKacUf/zjH5MRRgZxnmwZ16dRJh9rJBAIBAKBqiMQhLrqMxT9CwQCgUAgEKgdAuUs1zrfLvnXNHlnazeBE+pw67rJa8e/sV4mNClx20AgEAgEZkAgCHUskUAgEAgEAoFAIBAIBAKBQCAQCAQCgUBgAASCUA8AWpwSCAQCgUAgEAgEAoFAIBAIBAKBQCAQCAShjjUQCAQCgUAgEAgEAoFAIBAIBAKBQCAQCAyAQBDqAUCLUwKBQCAQCAQCgUAgEAgEAoFAIBAIBAKBINSxBgKBQCAQCAQCgUAgEAgEAoFAIBAIBAKBARAIQj0AaHFKIBAIBAKBQCAQCAQCgUAgEAgEAoFAIBCEOtZAIBAIBAKBQCAQCAQCgUAgEAgEAoFAIDAAAkGoBwAtTgkEAoFAIBAIBAKBQCAQCAQCgUAgEAgEglDHGggEAoFAIBAIBAKBQCAQCAQCgUAgEAgEBkAgCPUAoMUpgUAgEAgEAoFAIBAIBAKBQCAQCAQCgUAQ6lgDgUAgEAgEAoFAIBAIBAKBQCAQCAQCgcAACAShHgC0OCUQCAQCgUAgEAgEAoFAIBAIBAKBQCAQCEIdayAQCAQCgUAgEAgEAoFAIBAIBAKBQCAQGACBINQDgBanBAKBQCAQCAQCgUAgEAgEAoFAIBAIBAJBqGMNBAKBQCAQCAQCgUAgEAgEAoFAIBAIBAIDIBCEegDQ4pRAIBAIBAKBQCAQCAQCgUAgEAgEAoFAIAh1rIFAIBAIBAKBQCAQCAQCgUAgEAgEAoFAYAAEglAPAFqcEggEAoFAIBAIBAKBQCAQCAQCgUAgEAgEoY41EAgEAoFAIBAIBAKBQCAQCAQCgUAgEAgMgEAQ6gFAi1MCgUAgEAgEAoFAIBAIBAKBQCAQCAQCgSDUsQYCgUAgEAgEAoFAIBAIBAKBQCAQCAQCgQEQCEI9AGhxSiAQCAQCgUAgEAj8/+ydBbRVxffHR8UERTGxOxALFeOnmBgodouJraBioWJjd2K3GBiIgYndjR0Y2I2N/V+fvdZ+/+F4zj3n3vfu497L96zlUt+955yZz+yZ2d/Ze+aKgAiIgAiIgAiIgAS1bEAEREAEREAEREAEREAEREAEREAEKiAgQV0BNN0iAiIgAiIgAiIgAiIgAiIgAiIgAhLUsgEREAEREAEREAEREAEREAEREAERqICABHUF0HSLCIiACIiACIiACIiACIiACIiACEhQywZEQAREQAREQAREQAREQAREQAREoAICEtQVQNMtIiACIiACIiACIiACIiACIiACIiBBLRsQAREQAREQAREQAREQAREQAREQgQoISFBXAE23iIAIiIAIiIAIiIAIiIAIiIAIiIAEtWxABERABERABERABERABERABERABCogIEFdATTdIgIiIAIiIAIiIAIiIAIiIAIiIAIS1LIBERABERABERABERABERABERABEaiAgAR1BdB0iwiIgAiIgAiIgAiIgAiIgAiIgAhIUMsGREAEREAEREAEREAEREAEREAERKACAhLUFUDTLSIgAiIgAiIgAs0n8O+//4aJJpqo+Q/SE0RABERABERgPBGQoB5P4PVaERABERCB+iDgoo9/c8UC0P+W/Hu1aubv8zJRlrh8WWWLy5dWj5Ysb8zk22+/DT/99FOYZ555ml4Rf+7lak1hXar+cdnGjh0bPv744zDvvPOGSSaZRMK/JY1EzxIBERCBBiIgQd1AjamqiIAIiIAItCyBWGBdddVV4Y033ggTTzxxmGyyyUxgzTLLLGHllVcOCy+8cGjTpk3LvjzlaZQHoTdq1Khw7733hldffTX8+eefYaWVVgqbbbZZmGGGGZqEH9/96quvwgUXXBB+++03K/MGG2wQunbt2iTCq1Hgf/75J/zxxx/hnnvuCYMHDw69evUKPXv2HKdc1OHNN98MQ4cODR988EH4+++/w/zzzx822WSTsMQSS1RVvMKLcr322msmlGk32nLqqacOXbp0Ccsss0xo3759+OKLL8KAAQPCbLPNFvbZZ58w44wzVrVc1WgLPVMEREAERKD6BCSoq89YbxABERABEWgAAiNGjAg9evQIK664Yujbt6+JwBdffDFccskl4eijjw577bVX1WuJSD7hhBPCqaeeau9cdtllw7vvvhsOO+ywMN9884UbbrghzDrrrE3lQNhec801Yffddw+77bZbOOmkk0wsVvP68ccfwxlnnGGRaTjNOeec9jqPQv/666+hT58+Jqj33XdfK/cTTzwRjjjiiLDVVluFCy+80IRu3kX0+5FHHgmrrLJK6NChQ2GxSzloy3XWWSd069bNyuCLD+eee67xGTJkiC2W/PLLL2HYsGHhzjvvDIcffnhYZJFFCr8nr/z6XAREQAREoDEISFA3RjuqFiIgAiIgAlUm8Oyzz5p4QwwiTD29mqgvn40ePTpMPvnkVS0Fwg+Ryr8Rf35RpksvvdSE35prrjlOGvhtt90WtthiCytfLLarVdDrr78+3HzzzRYF9ki+R/oR+GuvvXb45ptvwjPPPBPatm1rZUW4rrDCCiZud9lll9yicc/IkSPDTjvtFK644oqw+OKLlyV0aS/ed+ihh4Zjjz3W7uWZLEjsuOOO4bLLLrPIul/8/5NPPhkGDRpU9TbOrby+IAIiIAIiUFMEJKhrqjlUGBEQAREQgVolcPnll1uU98orrwzbbrutFRMhxt9uvPFG2287zTTTVLX4iL6vv/46TDXVVE1ilDIgChH5w4cPN9HvF5/17t07PPDAA+G9994Lk046aVXLR9m23377sP/++4fu3bs3CVXKQUSf9HM+u/rqq8M222xjItYvBDZp36StF7leeeUVE7+0B2ni5Vyk7++8887huuuuC1tuuWXTrQjqHXbYwYT1xhtv3PR3Uuf32GMP+y7/6CC1cmjruyIgAiLQ2AQkqBu7fVU7ERABERCBFiJASjLp1u+//76lMbsYXHDBBcNMM81kactpQos9xYjJ5GFcacXiO4henpMn2vgu/7A/etVVV7W91Oyrpiwu9nl3x44dw/LLLx9uv/32FiLx38d43UjXJkp+0UUXhdlnn73pi3z+888/h7XWWssWHkhTn2KKKXLrWKrACGqPUJcjqCkLKfKkzb/00kth0UUXbSoHiwHs/X7nnXfCdNNN1xTpp/1YtHj++edt8aRdu3ZVY6kHi4AIiIAI1BcBCer6ai+VVgREQAREoJUJuFjk0K+nnnrKBDWp3d999104++yzLULKPuU4MhwXETF25plnWspwnkhGTPfv3z8sueSSJWtJmSjH22+/HW666abw+++/m0js3LnzOPdx4Bf7ftn/e+SRR1aNHOUhnZt95H/99ZcJagRzfD333HN2gNvJJ5/clLbOAW+VXpUKalgRZb7//vtNPE855ZR2eBvRffZ1I5xJB/fL24xoNvvlibJ36tSp0mLrPhEQAREQgQYjIEHdYA2q6oiACIiACLQsAcQikV5++oko8EYbbRS+//778Prrr4eZZ545nHPOOXbKd1pU2cU4B3QhOEtdfmgXp00X2Yu92GKLmagfM2aMHbCFuOdE6vhCbG+33XaBdHXS1LMEPQeJEUEuchG5RYQmL/ZF77rrroGIPZH85MFi7FfmsDIi1JyYzZW3wODvgD91ZXHCr7feesvSx1msgL9fvJcyZh1sRlsQsYfbQgstZG1KRJoy3XXXXU2HqCXL99BDD9miBXVbbbXViqDSd0RABERABCYAAhLUE0Ajq4oiIAIiIALNI/DZZ5/Z/t7jjjsuLLDAAhbdvOOOOyy9ORkVTr4pTvUuIiBdWOeVGIHOidmPPvpo6Nevn4lwTqTmd5O5eM4BBxxgB2yxh5oTwbPef95554Vrr702V+ASUYYBKeZxdJl3ffrppyao+QkvhGfyXfwcFcKdhQgi8dyDkCVyzoFpLBAccsghdup38mIB4+CDD7afsvILIYyIZ881h585Z07nHjhwoC12xJd/zrtoM9LTfS880X4WSriXlG4EefJ64YUXLAJP3TbccMO85tHnIiACIiACEwgBCeoJpKFVTREQAREQgcoJcHI1YpGoKFFgxOxcc80V1lhjDTvYqpQIJrrKffzMU96FCGVPb5qgSxOHfJ/nk3LOIVuIRE7JpjykNm+99dZ2mjbv58C0LEFN1JZ/igj+aaed1sR7UlAjVPl5LsQ2wpjLn0d52NtNqvTDDz/cdFgZZUf0X3zxxSb6SbXO2oeOGI8j1KRnc7o5p52T1u4XkWmi/JQv+SzKQXvBCBHNqecutA888ECL5PNTXJwanrxefvllqx914/eydYmACIiACIiAzXX/FjklRaxEQAREQAREYAIlgIhDOH/++ed2iJWnOxOl5JAq31OdJUa5n7Rwfqqp1JTL/W3atAkHHXRQqqBz/Ajl+OAyj/QiVtn/69FhTtzmJ7Smn356i6inCUx/pperiKDmnuQCAv//5ZdfmlBdaqmlwjHHHPMfwU3EmMPD7rvvviaxzX3rrbeeMUTIIrqzyuDv9H+zh5pFBERwfChZVl38PqLStCMC2U8957NNN93UDpZ77LHHLBU8ebEHnkyAo446Kqy77roTaG9QtUVABERABJIEJKhlEyIgAiIgAiKQQcBPp+bEan4/mbRoF7MnnniipSvzc1Sc+m2r1BNN9J8n8QxSszmsq9Tlgo+fxEJYZwnL/fbbz37SqVu3biZsEcqkehM1vfXWWwO/i83fKdfSSy9tEWA/kKyoYC7XIHgfEW4iuO3bt7eocbIO66+/fvjoo49MyHp0m6g9Apx071tuuaWsk7/LOZTMRTaZBeyFX3HFFe23sv3vpKGzaEJ2wNChQ1N//oxT0jkZnH3gXbt2LReRvi8CIiACItCgBCSoG7RhVS0REAEREIHmE0BwcfozUVQO9+KEZwQvgpC9tvyNqOWAAQMyf0qJZ7jwzRPU/nkp4duzZ8/w4osv2unepJ+zr7hv3762l5gTx4nyjh07NgwaNCiQxnzWWWeFPffc0w7pqpagptykb3Pw2KhRoyyFu0OHDk3Vpf5Efzldm+g1iwHsgWaB4vTTTzchzqFq5Zz6XY6gpiBkCvCzYiw48PvVMKMM7I/n3ezTpn2XW2651EURhDS2wG9okyquSwREQAREQARsMV0p3zIEERABERABEUgngDA95ZRTwocffmhRS8QYJzwjEPkbYpWL3y/m0K1qX7z36aefNmHI+0n/JiLMgWOIfj+Ii5+oGjx4sJ3czd8QrHPMMUfVBLVH10lr5/AwUtyJOscXgnbEiBFhyJAhVi6EP5FiUqzh2r1790Ll86jyyJEj7XeoWURI2/OcbAveSbkQ/G3btrV/iKLTrhw0x/7ttIPMWIQg+k5mAIsWxx9/vN2nSwREQAREQAQkqGUDIiACIiACIlCCQLznGWGV3AOd/Fs1I8BezORe4rj4RIm9DHFZyt0jXYlReLmIhnNgG9Hx+Ker/PP4oLK09xRlSBo9e69J4SZrIO++UnurzSHKSNfnM/bKk4Vw/vnn2ynkee+qhJ/uEQEREAERqE8CilDXZ7up1CIgAiIgAq1EwFO2S4moIindLVncpLD3Z2cJ/KJp55WW0cUy93OieP/+/UOvXr1srzeiOq28XtZKFyXidxYpdx6zLEHN6eWc7E2qPaem8z0J6iLE9R0REAERmDAISFBPGO2sWoqACIiACIhAqxBAuLK/mUPbevToYb/vTFp6PV3UgUPk2KtOVJrU9N69e5c8LK6e6qeyioAIiIAItBwBCeqWY6kniYAIiIAIiMAET8DTzr/66qvw+OOPh44dO5ogracLQf3DDz/Y6eldunSx389WZLqeWlBlFQEREIHWIyBB3Xqs9SYREAEREAERaHgCcWp1ct90vVQ+TvPP2jtfL3VROUVABERABKpLQIK6unz1dBEQAREQAREQAREQAREQAREQgQYlIEHdoA2raomACIiACIiACIiACIiACIiACFSXgAR1dfnq6SIgAiIgAiIgAiIgAiIgAiIgAg1KQIK6QRtW1RIBERABERABERABERABERABEaguAQnq6vLV00VABERABERABERABERABERABBqUgAR1gzasqiUCIiACIiACIiACIiACIiACIlBdAhLU1eWrp4uACIiACIiACIiACIiACIiACDQoAQnqBm1YVUsEREAEREAEREAEREAEREAERKC6BCSoq8tXTxcBERABERABERABERABERABEWhQAhLUDdqwqpYIiIAIiIAIiIAIiIAIiIAIiEB1CUhQV5evni4CIiACIiACIiACIiACIiACItCgBCSoG7RhVS0REAEREAEREAEREAEREAEREIHqEpCgri5fPV0EREAEREAEREAEREAEREAERKBBCUhQN2jDqloiIAIiIAIiIAIiIAIiIAIiIALVJSBBXV2+eroIiIAIiIAIiIAIiIAIiIAIiECDEpCgbtCGVbVEQAREQAREQAREQAREQAREQASqS0CCurp89XQREAEREAEREAEREAEREAEREIEGJSBB3aANq2qJgAiIgAiIgAiIgAiIgAiIgAhUl4AEdXX56ukiIAIiIAIiIAIiIAIiIAIiIAINSkCCukEbVtUSAREQAREQAREQAREQAREQARGoLgEJ6ury1dNFQAREQAREQAREQAREQAREQAQalIAEdYM2rKolAiIgAiIgAiIgAiIgAiIgAiJQXQIS1NXlq6eLgAiIgAiIgAiIgAiIgAiIgAg0KAEJ6gZtWFVLBERABERABERABERABERABESgugQkqKvLV08vk8BPP/0UXnnllfDXX3+l3jnppJOGTp06hemmm67MJ0+4X//zzz/DRBNNFNq0aVN1CH///Xd49dVXw5gxY8Z517TTThsWW2wx+1upzyeZZJKql1EvEAEREIFGJvDcc8+FRx55JDAer7LKKmH55Zdv5Oq2et3y/JSOHTuG+eabL3fO/eWXX8Ltt98ehg0bFtq3bx/++eefsMwyy4RevXpZ21144YVh1113NX/nm2++Ca+99lrJuvLO2Wef3eb71riyOMwzzzxhrrnmCm+++Wb48ssvxynKFFNMEZZaaqkw+eSTW32x02uvvTYsuOCC4euvvw7/+9//woorrhguvvjisM8++4SpppoqvPTSS2Hs2LGpPoV8htZoab2jCAEJ6iKU9J1WI4CQZpC+9957w9Zbbx1OPPFEm1D8ev3118Ppp58eFllkkXDwwQeHDh06tFrZ6u1FsGQiGjBgQDjyyCNtoqr29e+//4Yff/wxfPTRR2G33XYLk002WbjkkkvCHHPMEaacckp7/W+//RY+/vhja9c//vgjXHrppWHeeee1z1vLEag2Bz1fBERABMYXgZ9//jk8/vjjYeeddw6nnnpq2HbbbcdXURryvaX8FD676667wmWXXRb69OkTNttss/8Ia+bJp556Khx00EFhu+22s3/atm1rrL744gtrM+ZO5u/rrrsuTD/99DZX4hvx//vuu28YPHhwWGuttcbxjY4//vgw//zzh+OOO65VfKMkBwQw/sY000xj8zlz/eeffx769u0b3nnnnXD11VeHJZZYwsQ0c/31118fnnzyyXDyySdb/eHy0EMPmd+HUKauLCb88MMP4f333w+9e/cOCHLENoKd98hnaMguVpeVkqCuy2Zr/EI/8cQTYaWVVrKVy6QzwKonYnvllVcOp5xySpNQa3wqxWr4+++/m4hl9ZvJ5pBDDjHnqjUEtZfw22+/bWo3dwji0rMqjxPBSnTa58Vqqm+JgAiIgAikEXj77bfDlltuaaJNgro6NlLKT2Fe23PPPS3KjL8SCz+isiwoH3300f/5zEX1LrvsYpl6yfmR/yeCnTanjxw5Mmy11VahR48eAXGNcG2Nyzkce+yx4YgjjhjnlYjq/fffPzz99NPhxhtvDAsttJB9jn0itM8555ymv/F3RDV1xPeL657nU7RGPfUOEShFQIJa9lGTBEpNVL/++qut0LIKfMcdd4Sll166JutQC4VyjrUkqD/99NMwcOBAW6GfZZZZJKhrwVBUBhEQgYYiIEFd/eYs5ac4f1Kwr7nmmqZtasx/LCaT4nzmmWdmBgRuvfVWi8SWI6iJYO+9997hjTfeCDfccINFq1vjqkRQ33///RYQIdI+44wzjlNMMtzIqjvjjDMsOs8lQd0aLal3NIeABHVz6OneqhEoNVH5iudFF13U6pHXqlW4Sg+uNUHNivt5551niyCsoHMpQl2lxtdjRUAEJlgCEtTVb/pSfsp7771n0WJSlmPRSCo40WeytDbYYIPMQn7wwQcmKs8666wmUenzZVaE+vvvvzexzr95J2nRrXFVIqgfffRR40MkevXVVx+nmARN2NpHCrmflyNB3RotqXc0h4AEdXPo6d6qESg1UXE4B5MG4ow9ORx4xYosq7NcE088se3JZVBmPxIHX3ARDWVVmM9Jhyb9iBQp9mHz/Y033ti+x6FZfgAG+3U4TIv9QBwI8t1339l3Zp11VtvLw0oqh4dwUQ72Cr/77rtN93OIWufOnZsOHHnmmWcsMkvZSc2mHnPPPbfd/9VXX9m9HCLGxWEcvJvv+kFtlJ3nFd07XmuCesSIEVbPNddc09LW3EHwVWj+n/1SsIYD+6pgz9+cS9yOH374YRg9erQ9h/1UXOzhps3Zg0V7wznZTosuumigbbgfO2C/GvsOKddyyy1nNuJXlq1QNp6L45N1cRAcB8Xcd999ZoscPLPuuuvavjHeRxnXXnvtMNtsszU9gpS3t956K9x55532ObaIbS688MJNaYPUuYjtEaH45JNPyuob2NuoUaNs71vy8v7g+/2SnydtmDaBLc+M2wWb5+Ak7J20xJ49e1q/w2niu6uuuqq1XZwmSTvec8891mfhOvPMM1tKa1yWmAvvph2T9sB9MOY5RHF4xwwzzBDWWGONsPjii9texbRDcOK68gzOcaC8t912m/HlvzkAqlu3bk2pljEPykKZsCcu+rbbLP/PQiEMGLfg3K5dO7MRH4sYX9xuS7EoahukXtLGlNsvxi/6RVZ/gRuHDNFuPu75vdQPe2NsTLvSxjf6Bn3Qx+60Psvfpp56avsOXBj//DwG3kNff+yxx8LDDz9stoBtkOJM1KvIQU48j/Enr89ldvLoA8rCGM9ZH3Bcf/31w4svvmhj/AILLJD6iLi98upaqgzYBCKFuRAO/MNeVEQL9kq/YvzAVkhBAAAgAElEQVTp3r37OAKNZ2KTd999t40VzHEcKuV9i+eSDVakrzJGU3cOpaQu9CfeGV9xm9BG9CP6YB7/ImMt+3Op97PPPmt7cWkDnr355puHOeec04pBXZNzPIdk8XfmHfcXsGWiy6WuUn4KYz77p0mB7tevn/HwCPLLL78cbrrpJhvTsy7GgyuuuMLmyXicyEr5pm8yPu64444W+U6mmSffkxwn6GPYaZb/UoRDOSnfjD3bb7+9HUTGnm/m3rhfJ98nQV1kBNJ3xicBCerxSV/vziSQNVExyTBZMPmz96ZLly72DCaTY445JnBfvBqMg4GTy/cRMlw4hOxtYrLzSQeRe8stt9jAjmPIs5iUmbxwRrgQdfvtt5/dxx4ldwK22GKLcOCBB9rkwOUp6ZT1/PPPN4eCyfqEE06wCWunnXYyp4/UrwMOOMDKQhm5mFy22WYb2+981FFH2Tt4L3uN+A7lLTXpJIHWkqCmbuwnI10fx8v39aVFqGHIQSWsUON0pbWj1xVHjNR/2oCLtkO4YwfuEPGduJ2wF4T0Aw88YGlnLFDgOJJiRvvTLrRRnq2QloejysIIEz5th6DCiaJ9Dz/8cDs8b6aZZgonnXSSpfBxaAsMEJLspWOP42mnnWb3cT3//PPmwPbv39++w5kB7Lcjou92wveSdcqyvXL6Bu/ea6+97PAX7BlbcyeQk2spQ95p8Wk27GXwdkF0YdekQsJjhx12sP6BU+f1pe1x6ukD9B844uTCjr9hN/Rb2i8W1Xn2QFk4DOfmm28OgwYNsv7t/ZN+jZNLZOjQQw81+2HRDrvAXhBF2BUikNRKHEj2B+Ks8wz+G5Ho9pPWp3k/HA477LBx2t3HMWyBBQbK4W3MGLHHHnsUZlHUNngn9eOdsYOf9l7sm/MYENK0FfbARaYQbRH3t6yBvYhtZPVZ+hnv4BBDzohgQYC/Ecmin2Kb2CtsGWfOPffcQJSQ/8d2KDe2g7BhDuFe6sM4RD8r0udKTdm0P7aMQMeeKRNjEnUmKlkqWphsr7S6lno378DmWJjDrugPsKIvI8j80Cf+xpyE3S+55JL2SAQU4xX3L7vssk0HQzFWnX322Tb+ltNXsW/48jzairHEr/gz5ttNNtmk8JiHjeWNtfRZWLJ4w3sZy2l/+il1RrxzMdYTGaW/EilebbXVmnwIPsNeivySSJqfwoIc78QuORSOOvpeZrd/3xudtfhUqq1dUA8fPtzaiwtxysIeCwXuT8SLwlnPK2ecKFUm58A8xRwYX/CAPQvP8R5qvsO8zuGlZFMw9uP3sMAMM18A8WdJUJdqAX1WCwQkqGuhFVSG/xDwAZpIlR9iwWTM5I7w4ECypLBEDHOfCzR3wi+44IKm1HAmMoQqp0zjWDCIEwFi8n/hhRfMCSFajZhGgOEIEbnySevKK6+01WafINPS6jwlnXt8jxRl4l6cV3dE+Zx9RAhAJnfEtk8aTCw4OdQBx4Y6V7JXvFYENYIVJxcHgJ8FyZscYYiTj0NI9KhUPWgDFkxwjriSdsDfku1EFIXFCdrH25fvEQXBwUbkrrfeerm2MnToUFtcQfwk247nXXXVVfYTIURqKBeOFrbgjpQ7mAhztwE/zIYIBz93gxDAFnBqcdKI0qXVib+l2V4ak7S+4d/D0Y0dH38mznrywJm0oSuNQ1a7UFfsH3ELI7/gQT/j79g9jjl9M2bnbcX9cRvm2YMf3INYIFrHxYE5nJiLINpwww1tgYYxwYU7p+46k88++8z+G8cP5xHRjyPv/Zn/jvcvpvEggoezzUJLch8l/49NMe4l7RZ7KcKi6LhEmWEa189FKgs68aGQWYuc3M/CSJGtG+XYRlodcMrpt/RNbJE+wiInvN1+6Cek1K6zzjrWV4i6M36m9Q3GXy4EGEIkr89lTdXOjOgwQp6IIn9jQY2IL7ZGxlHWVaSuWfcyPrCoRF1oB892SXsmYpEycWIyCyFkQTBuYofMi/4TRD7mIIb8cKsifZWx3W2KCDF1Zw51cYrww9ZYyERk+UGZRcY8FrWKjLUIZP7xPugLgohp76c+ViKc8QVg4RFh/paVgZNsA+8TsMNXYaGYRVIyyngO9YuFLWMWYwa2kLZ3ONNAog/SBDUfs4DL2EH7s3CU3Jec9uw0G6H8LAjRf0rt8Y6f5xxYzGHcji/8K/oqmRpJQe19j/GWX3Z58MEHzWZYfGLujBeQ83yGIuz0HRGoJgEJ6mrS1bMrJlBqT07WQ2MhRVSYKAYOMY6SH8rlExqTRSwOcKhwgBC7HhEjQoZjhLOCgGYFmP9POu/Jk1STjhvPJZrFJJqcoHyF2CMlscNJhJA6MTGT/lrJVa6gTvvdyLT3EoUhTTbrSk5+OMKUBaY4bXmTIwzZa83qNW2ZJ6hJ+cSJ5ioiqGkHJuzkBO/ZBZQRRxPRU8pWcAxJ3SUNPU0sINRYECCymVYuyuvRdxcvCAIcHd9q4HVCCCKmPIWyHNFUpG/wHjizoICz6xkd1RbUsZhze/J+waIWNkPkA45x/3HhRJZK7CjDpZQ9pLU9fRQbJTrKc4n0uNhOCk7SsHE6iWrRX7jHs1jgR3ppfFhi0i54F9ElFkfIWkj+RjB2T4QapzLZxl7nPBbl2EZcP8YZFjGIpLGQF58Qzd923313s+U4U6G1BDV2SB9hKwSLbfBB9CNiYzGPCOTviEfGZsZ0ypwmqInO0j6IrSJ9Lmu8I7ODzCWypnxfrO9nZb7wxb6s+5PtlaxrVro4z/M5DXv1rCb+nrWHGuHN4hGLB9gt5ea+5EngcWYGizvJfpDWVxHrvghFujVimvnL50wWPlnMw35Y0HZBXWTMo9xFxlrmaFLXSf8mm8bbnfmX/sYWFL/IIsCmWRBlXGW8975cZL7NWmTKOsXbxwK2/6SJy6wtCvF8W+qUb2yO+tAHWCTIq0vSRhjP6F/0KXyecgV1OSnfaXw9uk//ZUEgDkDk+QxF2kvfEYFqEpCgriZdPbtiAs0V1EQgmSyJBPLzWy6oS+15ShaWKBkRqyFDhlj0mMkFYRyngvmEhGPg6VesUpM+Seon97CHk6gKjjPCxqMAsdOz6aabmsD3SQNhxyRPpJwUcVK+K/m9xXIFdcUNlrgxnvwQZzjCpKz6qnne5IiDhUOPmCIToVQ9yCxgzy/iK09Q005EjInC+s9zxPu33fkipRfmRMLSfrotjVNW9M2/myWo3YbcBnx/L4KfCBvOKJFw7Cp2cMoRTfG7s/qGl5PFJSLpRBSIXJHFgcjyVPY8GyknCpnlpPsz6HeIZfoADi+LY7FDTFl8P7OXq5Q94FQjbmjfIhFVnplVRj5DZOL08RurCBrENocIxc6y1wVHn+/g9OJQsy8+GcHCoUSUUV/sMtnGjGmMJXksioxLnuET14/9o+xFpq09UyMWWvQP9gjzHcYx7IOFHvpfEZ7l2EZcB6LP3Mu4wPYK9pIzRjI+IAIQcthpfLHnHAHm421W9gb3FO1zabbPvQhEhAhbCdh/zAUXxCqLYL6dI6vv5NW11Njv2RUsxPi2o3huSf5slpeLvgRX9q4irn0BycuYFG5F+mqckUXfxVYQ/CxKexo7Z1RQzlhQl8u/1Fjre+opL9lmLLiRHcaiSVqGjS8i8hNWRGbLmWez/AlfmEXYkzXgi8++2INNeDZEbBP+W9MsKOJrcLEogR37uFdKUPN9xiPqkUy3T7O9eHzZaKONAtl82CxbBLiqKaixCzIB0hbmff85fcr7Tp7PkDcv6XMRqDYBCepqE9bzKyLQHEGNc8XhIkS1mNBjQR07E3lRAz80g0gdTgf3+kFaXqkioobJFacUgR2n7MZOj6eN+qTB6jpOGkKG/ZxE2+P0p6JQx7egJnWQg3lwCOKTPPMmR4QKKXEe0S5VDyK8RKPcISwSoeawHkR18qdF3OnGEWKVnIgFjmeerdAelQpqBCARSRxf0ldxynHu4janTp7S50KoiO35d51Jqb4R25RHWIjokNrs+zOrkfKdFqH2qBvON1wQmL6olXeGAAtgpPl65De2B0QWdaB+RU/BzRISCDnKhTD2PdPYKY5wmqD2bRxw9v3WCHz6uaeYMlYQWSLbAoGYbON4oaGUs1uObXj9WAjgoDi2WWD/Wb9h7FE9xAplZ+GxtVK+WYggAseYzgIdtlF0cSRLUPue+iJ9Lm3c9efSdr6NiO9hAyyOFLGztPaK68r4k3V2QdaclhWhjgU4cxIsGQdp7/hKpmFn9YO4r3oE2BcWsGHGTxZV4YPdkzHAu1xQV8I/a6z11HuyyTjQCxFdKsOGd1N3bJgMFezY91kXmWNLnfVCm7EwmdzOQlozYwb2xnfSBHyp+TFPUJP9Qmp8WrQ4WSe3EcpB+5C2zjjr8101BTX1YEEuuZBDGX2vOeOg22Wez1CkvfQdEagmAQnqatLVsysmUKmgZjUXcYKjR0QoKcSIDnFYCQ63p3J7Idn3hIPr6XW+v5VVUvaGsepLZCS+ijiurCyzzxMHPE7Z5Tm+Os6qMiuxaemhiPDYQSgH6vgW1JxmjUhkUSB2CPMmR1boSaP0BYxS9cBxxQnyPZRFBDVODXaAqI73pvsJ8kzynJbKhF7EVpojqHEsEAZEoUkfZvFlhRVWaMpm8P2M7C2DI2VmsQhHNm+7QSyo8/qG25ULJsqAUCQyjoNVrT3UaYKa9mYhi8gSe5rpP4i9ONrjzOm3vljDwgrOO33VM0mS9oDzzEINvLt27drUnXC8yWRh4SqOgqcJCW8TDkWL93WTlkpbYpM8i7Rwosm0aSyoeam3e5wenlxISo4vvLcIiyLjUhyhpswIK9+DmSXGXLBQb08pba2Ub28o2pPTjBGqbLlgz3IyfTatLbMENXvii/Y5P78gHoP9uZwT4RlIbh8sTMQiO2vszuId1zXrUDMyoNgaw2JRXgYL76fdWFDE/snuIFqMAIsXDT3qTp9jYQ/hkyWo477qh4yxh5kMK8QZKd9kipFxQRYOvOA9cOBA6xOV8M8S1L64wLjFwguX76FmXue97O32g9L4PtkW/D9p7xxiVyRV2tsxT1DzLBbv4gwF6g8TfknAz81I2kWlgjo+9K1IZpXbHQt6CHzmvVKZHFn2W8pf8+exkBP3U+yJ98d79/352ASL2fhxPj/n+Qzl+EX6rghUg4AEdTWo6pnNJlCpoEZssDruq8xpQowJjj3LpBS7CGPlnJQ5BvH4MA+PHrIvMinAqWRRxxUxzUo9gsidfz8gDRHgB7+kOQq+L4pyJU80zgPt+3M95T3v+y31eZy6nnb6b9rkyL4tnDsEA6lvOHG+xy7ZjqRD8w8OC4sNtJunjhUR1H4oF9ESItEu9kk1Y4JngQMHrBxbKRKhTtqn70slEosTSBSaQ2vi/ZD8jTRXHFJS8XBEOD2Ynz0pR1AX6RvOhXe6Y1ntPdSIufi3SN3hJHXT7Z3+QxvTVghsLpxHtlawCIGd+OnZ9BfSFmMBhv14SrLXEQGCrXnb41izoBLf68I3Kfo9dZO91n64kPdnImOIZPoeQgW7TApqryNtyInZtCfbCxD4RFx9+0La+FKERdFxKRb2cRuk3Z8VSWxNQU0fY5ELIejbaRBOLFzE22LS2jJLKKTtQc7qc2nZES5iSHv3DCTsgj7Lwk6R7JY03sm6lsrMYJwiM4KIuM8vaeKSqDf8ONST8YZ0eOZLhA79nbMguKg/C4osPHl/8wWgvL7K/bQNQgghyeIlLJjjyOjw6CMCjn5bCf+ssdbnayLlnv7uhxByFgbvZxGGNmH/PIsdjPcsvvlCIovm8bhQak70eYm5KE63dwYc0OWfMR6wOMkWHj+VnQO7fBErfo+XmZOuk1spsiLU2CGLBYyTvIPnxj+3lVYPtzvGPJ8HqyWoWayg7L6vm/8mY+ryyy+3/htH6ska4JAyDvPzOkhQt5R3pudUi4AEdbXI6rkVEWDCx0FF2DCgkvrMqjeHqCQP7/EXsALNIUQMvkwQ7Ln0vYoM2kwsTKA4tfxUCKduMvEwmRIBZdIaNmyY7U1M/i4kzjeOGiInPoyMd+PYEu1C5JDWjGBm/xzilQmdi0mKdHGcaqKuOM9+UimpqUwuRBtxlnAsiLwQPeAQGE7qxPGhfvw3qWMIewSI79dOg4yzj3hiAsOxJ8pA2i7ODTxx3Kt1+btJdcNJ42AaHDMi/EQnuCgbqfhMpFw4AAhKvuOH4+CQ9unTx/YQ85udyXZEiNDm/pvROATsX03aAU4UqWzJdkK40LacHEtaIu3HCjpRcU4qJSrtoi3PVmgfoqRE7bA12g7nFscsTh9E6FN37AEHgogvNotNEmHCBnCKiO4g4LAnnFLaHTY464h8OHKv1wlB4W3KHlOeSTQb22PBCIFWpG/QdtgnGRnYG32GyAXl4d042zjh2FFyv6rbU5oNUwYcxLgMtAsRN9oV55U+wd522gW7IELMu+LfW8cBpm8QOYcZ7UJ/JSOFvkU5KTuLZV4+IoU4tDizjAuUnTaBD22PCOZ3ev133hkP/AR/+jenIROhw57JtGAMYE8mz6c8vIu0WdqA6DSLQIgbnHP6Lv2Oeyk3fZZ29j5C3+CMBk5aRlATkeeZfjBS2vgCH8qXx6LIuAQLRCARfefmEcbk/UQaEWuILspAm9Fe2DwRYs56wDmmH2VFUmPb4N2ITQQdIoPFTcYpbyPsycvA99jfyUIJ4o9+RVu4bTBnsPDCgiMMGX/pS9zHYgkLlkQDOTsAO8a2sG/Kz1YU5oMifY5+m3XR3vQ37AeRxE9w0dcRn2kprfFz4nbOq2vW+xk3/CfkiLYSEcZumdewV0Q0bUgfpP2wMbdzFq6IVvNd5iLKj6BhPoyFTpG+Cmvuxd4Zq7BvDrpjTKWvIJpgwpzJXMb2AuYk7C9vzIN/3lhLfyYThwVRtnawCImgpwz0d8ZRbBzhjS2zqMavTzCesE2MMQffg7GXeYvxNz7zxPkn/RT6NuMQbe1+CqeH4zsw95N+zXt86wrPQbiSgQMP5i9snAw5ysv5FaSFUw/GZOpBn4etz+l839/FOEedaDv8HBZB8k4qL9d/SbO9PH+NfsD4Rz0Zc6k/9kc/oc8xtzNesL0Oe8Mfwu/jPnwoPmNehxH1w6eIfQbmwuSZGtXybfRcEcgjIEGdR0ifNywBnBDS5bhYBU3by8Skh8OIo1HkdymLwOKZTHw45Xm/6VvkeY30HdgggGFTaqL0tsMZJKW2yG9uZnHCCcNRQ7xnRYGK2EpeO8SRcxynUjZAvRDH1CvLNku9D/FBRAgxm4yc5JWzNT+P00hZjKId8toeBwsRFrc7bBGz/tvZyTpgVzi0MI1PQvZDgPLeWYqJl6c5/dnLgV3k7RGPy5LGojXbryXfldVGRd/R3HG1uX3O72ccYXEF0Vhk/3TR+hX5XjxOIXY8gwURmTfn5I1xlfTVImX27zSXf/wuH9NZtGLBanxdlINFKw567NSpkwnj5MV32BrAwifl5Xst5WuMr3oXeS9ReuZ4xnEWt8lQ8z32LFLKNypCUd+pJQIS1LXUGirLeCfgTgUDPY4tEUtWcklZ0yUCzSGQdcp3c55Z6l6iwmQ8sF+vVq+sfZnllBchRUSMQ6r8973T7mdfHqKaKGg5orWcsui7zSPQCG1U7v7p5hHLvjtrX3al72uJvlrpu3WfCIiACNQ6AQnqWm8hla9VCZDiSXo3KVOkFfJ7p6THkWKrSwSaQwBBTeqx77ltzrOK3Js84KrIPa39HZx0InnshU5utyhaFjIaSCkkRZMIb9aVPEG76PP1vdYj0Aht5AdfkvJfZP90tehWQ1A3t69Wq656rgiIgAiMbwIS1OO7BfT+miJA+hV7LkkpHTNmjB3wEp8EXFOFVWHqggD7vdm/x5527Iq9yOwhy9tb2dzKkUJJCh0pj+X8tmpz31vkflKv2TPJvkUizOyHZf9rJenpRetJ9gkp0uwtbM4WgSL103cqI1DPbUTfZt8y50OQbk2/44wHDvYqtdBTGanSd7H3lp9PYt8q2RidO3e2szdIry33asm+Wu679X0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pXKKgAiIgAiIgAiIgAiIgAiIgAjUFAEJ6ppqDhVGBERABERABERABERABERABESgXghIUNdLS6mcIiACIiACIiACIiACIiACIiACNUVAgrqmmkOFEQEREAEREAEREAEREAEREAERqBcCEtT10lIqpwiIgAiIgAiIgAiIgAiIgAiIQE0RkKCuqeZQYURABERABERABERABERABERABOqFgAR1vbSUyikCIiACIiACIiACIiACIiACIlBTBCSoa6o5VBgREAEREAEREAEREAEREAEREIF6ISBBXS8tVSfl/P3338NLL70Uxo4dm1viKaaYIiy11FJh8sknz/2uvjAugV9++SU88cQT4dtvvw2bbrppmGyyyYRIBERABERABERABERABESglQlIULcy8EZ/3T///BN++OGH8P7774c777wz7LXXXmHiiSe2aiMC+/fvH55//vlw0UUXha5du4Ypp5yy6fNGZ9Oc+v3777/hk08+Cbfeemu47bbbwiOPPBJWXnnlcMopp4Tll1++OY/WvSIgAiIgAiIgAiIgAiIgAhUSkKCuEJxuK02AyCnib9ddd2364m+//Rb233//8PTTT4cbb7wxLLTQQsJYgADcTj/99HDFFVeE9dZbL/To0SMsvvjiYZZZZtFiRAF++ooIiIAIiIAIiIAIiIAIVIuABHW1yE7gz/36669NUO++++4S1M20heuuuy7ce++9Fo1GROsSAREQAREQAREQAREQARGoDQIS1LXRDg1XirfffjvcfffdFpH2SxHq8pv5+++/DwcccEA45JBDFNEvH5/uEAEREAEREAEREAEREIGqEpCgrireCffhCOrXXnvNDswqIqgR26+++mr49ddfA4eVtWvXLvz8889Nh5tNO+20YdFFFw2TTjppYD/xl19+Gd59993w999/jwOZ/drzzz9/mHXWWVsc/ldffWXv/PPPP+3ZlJN3ffTRR+Gnn36yv00yySRhwQUXDEOHDg0dOnQIo0ePtu/xOWVdffXVw3LLLdeUqs2e82eeeSY89dRT4a+//goc6rbddtuFueee2543cuRI24u+zz772DNJpYcL6fKkf7dt29buueuuu6xsHPDWs2dPY8l3eeaqq65qZZpooomamPAZe7EpF/+9yiqrhG7dujUdEPfdd99Z+1E+mHbu3Nn2u7/xxhv/qesMM8xg7xszZow9H/a8j3sfe+yx8PDDD1s527RpE7bddtsw44wzhiTLqaaaKsw333zhww8//M/zqR+Mva2nnnpq40N9/fA77IIytiOizW0AACAASURBVG/f3srAQgRl9baKjWGOOeawd7X0xbtef/1144AdkJbv5fF3ffPNN8aVCw6LLLKI8eV8ARag2CcP+3nmmSdsueWWxo3nvvzyy/Yd54vdvffee+GLL74wzlxkL8D9448/Dh988IH9jfuxFVjFNkr9saO0+/PK09Lc/Hn0FW9n+NHOlJn+4/YHi7feests1vsgB/L9+OOPoWPHjmGBBRYYZxsEmTI33HCDMYRr9+7d7ewBP9eBZ/AdskDgxjjTpUuXsOaaa9rz8w5YnHnmmcP0009feFzg+y19xTaV9Wz4UU7YMZ7Al76z8cYbh4UXXrhpbIjbgGf5uMu5GG639DVsKh734DnvvPPa+J1lU0XaoiXZjBo1ytrUL/oUfZ96YAveP5Zccsnwxx9/WP9j/KEO1I9xlP7DhR2ScUXd6NPrrrtuePLJJ60PwXLttdcOs802W9O7mKNKsU7aMfzmnHNOG9fefPNNm9+4mEOw6VdeeaXkQZ/YFWOJ23OazfPOovME83E81hdt37R+xLgfzw9pbYydUQfOXikyvybnhCw7xWfABny84N3YADYczymxf9GSNljkWeXYAv2Y69lnnw0PPfSQ1YN5ffPNNzf74Uq2nfskWfN0kTJW+p28eZh+yHkwzO0+LmN39EHqusIKK5hPUi4j7JU2HzZsmJ3pw9izzDLL2Ha5+BBc91Ho29NNN531bcZE+mGRcZVxgu+5fcX9uFJmuq9+CUhQ12/b1XTJ/QTqDTbYoKmceRFqnJDTTjvNHBmcPBySLbbYIuy5555hjz32sImDgYtoLQPwCSecYE40F4ecMZkPHjw4zD777FVjw8C8zTbbhP/973/hqKOOsjJR7mOOOSaMGDGi6f3HHXecCch+/fo1DeCI46222srS4Pv27WuTBnVg8N5pp53s+59++qlFpKkzIheOOMA4WYcffnhYdtll7X1MphdffHE4++yzTZgxaVxzzTVhwIABYYcddrDnIki4j33sCHIEGuVlkjv22GMte4BJGKHGfyOyeDfl8In5+uuvt/dfcskl5pB7XSkXrHk3f7vwwgttbzwcqA9Cnn3fOIbHH3+8iXH48L1zzz3XnKeiLCmL28KBBx4Ytt9+eysf/Pbdd19zIM4//3ybDPnvE088MTz33HPGBmeUOt9///1h7733tr37nCxfrQsWZ555pnG89NJLQ+/evcdxsv2zW265JWyyySb2GWL3iCOOsHvS2hdWTPzUiUP9qJ8fRPfoo4+aneCUsCDChQg86KCD7Lss4DDJp7Ub3/X7EROIhKLlqRa/ZDtjR9gZLLFBP3fh6quvtrHipptusrECm6Z/IK6xN4QQts+hiCeddJItYmHnMIbT1ltvbXbh3zn66KONI5xuvvlmW9hg8Qd7PvTQQ21M4Z1nnHGG2RB2RbkQYPS5cmy5pdnRF+lbBx98sI2L9AmcaGwNfoyX1AVHEkGFXfDfPjbAi7r7ldbX4MEYzLiEeGSMKMemirRFS3PheQg0xtqZZprJxh3sgvoxHjJ+M47jrMMAR5qxAWbYzOeff27bbLiHv7FQxt8Zd2lzOMORvkd/wx69D3LwZhHWSTumzMOHDzdbP/nkk23BFtFx5JFHFrLDUpwZ/1l4KjpPVNK+af2I+Yf5hoXixRZbrGnMefzxx8OKK65ocxmLxdSXBYoi82vWnJBmp3w3jXOaf1ENGyz6zCK2wJh1++2324I0cwtjO30fvoMGDWpaVCk1T7OghP2671S0fOV8r+g8THuzWIT/w4LwBRdcYEKasZrxjAUDH8+z2jHZX2BEgIL5n/6KP8L8yXiNj4KdeZ/GR2ER0fs54hg2zBMwLjKuMoaktV05vPTdxiAgQd0Y7VhztWDwwvldeumlm8qWJ6j5Ik4gq4jcS5QbJwBnBYeQC+dxpZVWCtdee23T3/g7YhpHgX8j/Kp1IegpC4MoIogLJ4YJgVVufz8RAlZX55prrqai4Mwgpok6MJAjqq688kobjOPJDfGHI08dEdjUl3fhAOIoc+E48zciK0w4OHa8m/sQBERH/WL1FWHP31mlda6wRSxw8U7+m3LjxMXXiy++GB544AFzphHpLBbQDryPVV0mNByZHXfcsWnx4L777gv77befPc/LgujfZZddwjrrrGPOQBpL3hs/39syzRZwZFk84HnYDaLdv0dmhLeP240L6mofhgcXnEQc4csuu8wYceGgn3rqqcYS5wcb8j6Bw5/XvjyDZ+J0bLbZZiYkvT/gnPI8BMTll19ugiG53z6Na/L+csvT0v0srZ2JtiOAycjwNoUxLOPDDcm4YJECFjjuffr0sagh9fZ+Q8QCYUWfw6lKfgdhjuOPYESgY2M4VzhpyXd+9tln9n4EG2KryLjQ0rx87CPqhpjz9vOxlD5B3+bCQaQP0zdZkPExhH7JeEQmAFeyDVgsYCGMhax4PEvrq+4IY6Nuk4x7eW1RTeceG2d8RuyxoMnia6dOnZoWEXwcYkHROfjiJ30p/hUFbAknG1vwLChfRGOcZczGgefzIqxjmyK7BCFOeZknaDtvjzvuuCPXDhl/GXNL2Tyci84TzWnfuB/BlLkZgUQmUnLMIfrPeAgv5rOi/agcO032XV/wZXEp6UtUo48WeWYRW/A2QVT7XA0/5jYyFHw+T7adz9PMH4ylvmhepFyVfKecedi/S/vHZ+74uE95GWOTY3BWf2GcYxGHYE68oO2c8El5HuNi0kdhPGeMwFcig6fIuErWU9p8VAk33VPfBCSo67v9arL0OGrnnHOOieE49bqIoD7vvPMsQo3jluZc49wx6BIhQkj6xDC+BDURWJxzUgFJ980S9B5pQ0QTyUDsMAniYLgY9Mb0lXMiSwittdZaK3XSjyNmiMSsQd2fR7QfkUD7sCpM1M1TUHFySBvDcYsXQbxM77zzjq3iImh4L98nasiCABMb93pKOU4RjgqpWzEP/zvpejhZON9J56mooGYRg8g572AxwRliYzhuOHQetR4fgpqVdcQ0ZVljjTUMI1Fg6ozdUjYEMI474hgx7YtGzjzZvv53IvN8n+eywMGCC+IFh+HBBx+0RRXsKnkVEdSVlKclB6Fkn6c9cXhpa/oN/Z4raessViCY6C/YHjbPOILojrm+8MILtg0FZ5Q2Sn4HccSzGFeIapCqisOU9k6iKwhuPod9bMtFx4WWYEfUhYUn2KQJajIgEI043PBlscHFGjZBm9OXfXtC3AbcQ0QWm0pLV49tivuJrDIO4By7oIZ5XltU86f/aFMybcgu2HnnnS2rhj7n4xWfM3bTZ0hbdxHL/EXkL86ySutDfN8zPVycsUhRhLXbMf9GTBMhI/IdCx7mliJ2iA2woFTK5uFcdJ6AT6XtG/cjuHo/IYMkKaiZFxA3ZEkwNxTtR+XYaVKsIpjwJbDteMG+Jfpjpc8oYgs8m7GFBewllljC7MT7PJyJyMI4nkez5ulKy1nkvnLm4TQ/j3d4Bhp1ZUGGlPUijLAlfCYff7y8HrVnix1zM/NJ0keh3LyP7SH0xyLjaqk+VYSVvtM4BCSoG6cta6YmOKQMgKz++eBO4fIENRMrQpxoAgNZ1kDLcxgU2ZtL5AknGqeQPXOtGaFmNRgHkj3KTNAetY0j5DizOFsM0ogpojzs62IVlZVXBuM4ghY7czj+TJobbrihRZXcsfeGpq69evVqmjiyHCWPwBA5ceGJM4FgQyjzXMTBWWedlfpzZu6QkkZO1J12wfHjd8T5N5M6UR93uKknEVJPU0f0xReRfJx6j+pNM800lpXgF8KTqFbclrEtbLTRRk1RWtK3uOJFCRYvSHsmEoyDhgONE0J0sjV+ro1ywxobZZ8eCxG+oELqMTbgghoBzH7dIu3rfDwjAgFFnyHtmcUSRBL7OrHJOIXX78POWNBh9d73hhLR5u/ufFRSnpYceLydWWwgswHbRZwQNabfuAiCMYtDpHSzoML3sCMfO7weLDzQP5MXaYWcnB/3n7x6lIpCxNkWRcaFvHdV+nmaoI4dSsbJq666yqLRLMiQakvKc9x/vA2IZrLohhhCpDEOJa9YcCFK6WcsovoiD+1YpC1wlqt5uYPPeEzUOXnGBmMWiyyM4fQdxAl180ySuA+ljfPJiBxjZhHW2BSCDhtlAYd5wqPcWTyy7LAo53LmiSLtm5yH8toxKajj75fTj8qx07jOcMZ3IKMD8V5LgrqILfi+X+rEAhBnPrCwzeJXnJVF27GQ5PM0Ns087RlTee3U3M+LzsNZfh7v9znL5+0i/QWxjF+QzNSLnwcH5obYJypV31LjKvfF8xH+KPv2yS5kPoJ/fH5Nc7nq/tolIEFdu21TtyUj9RLn1iNzXpE8Qc2KJAMdacGIsFIDLY4bkWomFCJ+pNu1Zso3e7+YwBCRTMxZkYu4EdmrQwoSe1Vx5BFWcZqhfzdOyebZOKc4e0RM4iuZVpjlKCHq2JeGmGMFm4UHBnr2DPqeaZycrJRoHGpEGBFAItHsMWKPEmn9TBSIHfZV+rO8ndlfWmqBo5KUb/Z6Yyc4oEyGfop8MsrvqacsXGBTiNDWSvnGiWGFGxsmUodTTpkpEyKFdnRB7c5lkfal7d3uSetEqLNYw2IEixAsjOAkIGziBY5SYiDp3JZbnpYepNL6PBE6+jr9gPZmASfN1knFZY89C0MstKVtDYnL65EM0ifjKGS5Qobvuy1XMi60JMMsx88XxejD8YIL4xaOX5qghjn9ns9YiLniiiua9mgmbYrFDfZm8n0WkmJBnbVNpyXrnfcs+g1ig77B+EsWg0eBk32KxSa3Q++neYLao/AIIhaSGQOKsMaOif4jGFi8gDljhO/pTKtX1jhflHPReYLFcJ/XSrVvuf2oiKAu0o+8jYrYqdeZsYGzKFiIY/EiuaUsz46q+XkRW/BUdXws74/e55kTkoKatmGe5jvM0/GcX826+LOLzMNZfp5ntDGeUAeyFoswSvpFcT2xZ8Z7RDdZcnCJs3OymBQR1MktSCySw5wsiLTFyNbgr3e0LgEJ6tbl3fBvI/Lpezg9ClZUUHMvAyfRTRzirIHWJxVEnQsHBtHWFNQ4+Tj3iOJkahwRatIwiS57aiUMYqFJdJj0doReckDH4WDlnO8QheQdiKb4J8hwkFlIQOz6HuxSjhZOJKvYDOxMurDj+x6pYeLFGcSxI1q52mqr2WIFohjxT8qmC+bk4kEsuP2wJyYs9qomI8Iw4PlEgZJpsqWcVrcFbApHFfGYJx54P7bIwkepBYOW7pRM2OxvRvCT8g1jbIKMA8pM2w4cONBSvsnmKNW+OH8IIFa9ibbj2HK6t9t90jlNEwflCOpyytPS3HheVp/H5u65555xHKukA+Oilv2xiBoWr7AzmMURArY7EK1BUGGvRPfpW/F3OJ2evhfvQy8Soc4bF6rBLH5mVp9gvzd2R4aJZ8T4Hmo/9MqzF1iAi4WGO8UI7+RCDc+irzM+MB6xkJq0SbepUm3hqfzV4MN8Qbo3ZaQuLC4yhvhYRZ1wruOIlm99QLSQhYPYZStM1sKpR86I+PPdoqxhHtuxZ5+UEj5ZdliUc5F5wg9MLNK+vte1aD8qIqiL9KPkWFHKTr19WOhhgQjxWWrBvhp2mPfMZLuk2YLbJXOx7zf2vcH0IeyO8zsY+4rM03llas7nvoiXNw9ntQP9DkHKljIWmPycmLz+wqIZC/8ED9IOxaVOjAecC0F2ly+Ae12ZR5gjONAz6bvy/8nFe/6W1qdYsGGsIRsvPqOiOUx1b20TkKCu7fapq9LhuDBIEZn2n/BIc/YQmy60EAAcpsKBQ6TGIOCYmLOc66xIS2sLak7HZmD1RYPk5MXCAGml8eFg7OtlokMccS91JYLJCa4+eMOQKCPiCQeVKAEDPrxw/NzBx7mFG8/jEA0f1BHFpAz68zzVkTQxJiX2jRKdYU+en9Lt78R5ZA+1Rz1xDBGEOGq8m9RprmRdaRMWBaiTH0Lmwg5h7geKcC+pdkyU7GGsJELNfR5dyhIPaQK/NQU1HHC+yS4gDROngLYkK8BPg8ahR1C7PWe1L4tLLILEdk87cS9XmnPqByohEsn2cKFYZA910fJUa2BKc66wE+pBNog7M2kODOnu2AcOF44M/YboAAtJ/jN0ON0sZLGXljRjvgNPvuM/e4QzzyIVB2nFC2JFBHXeuFAtbnmOn2epeBYDNsEYgm2y2EOKJPUjwk8mTTJyl7aw5mMBohCOPuYnbdJtqlRb+NjS0nx8TqJtEaleFpxtxknGZ2wKG/AT430822233SyahWDBfuhznoIa19fP9SADCKEDV+yvCGsyq5ILQ7yTcTxr60aWHRbl7OKy1DwRz2tF27doPyoiqIv0o7SxIstO0+qcdj/zLvvmOYgTXyZ5CF9L22f8vLR2TdqCZ0Jgv/5rFz7eczgncwxbnRj70+ZpttT5mJfmo7Vk/YrOw94O8dxOOfAlOKnbF8WzhGuSkQdcyMSLfTQ40acZ/zmc1X0UfE+fJ+lDjAP4Pj7H8t5KI9TUiTLgp41P22rJdtWzsglIUMs6mk2AgQJxxoTAyYgM7Ai35MW+WCZnBlBWEEnrInKK0OPf7G/D0cVxZnUWZwNHb/311zfhiVPDhIC4Q3yTKsfPnBBtZRWU32YkGsX3qzER4pQSJeNnizgEjMNjcMgYqBn4qRf7J6k/zrqLUKJCrFYSyYEL5eb0SC4OT2JvMhFooppDhgyx+pM66c48YpjIB3uA+TuMmWyIsCBY432lPJtnwQVGTEaIchw9ThfngjMHnpFuzio30WlEPhMgkwy/B4lzyMSDsGDCwbng0CEid8m6IvLhjxNIVJ5nE+FgAYG2xVmmfYlMUydO5sbpLMqSdOmkLZBSzfNwLLgQ2exHx77giQNNFJj9yaSi4pwi+nGWmOSq4UzQD2gX7INoAanxrK4fdthhxoR2wonFprF/0g75DVz+Xqp9EZSUHcebNHLsinrx29T0OSZsHCiiEzyPdkSIY3NEauGNbcbthrNP+6Tdn1eeau0Hi/s8ZWavPGXEAWT/NHXB0aefk0bP4gz9nc/YM0/KNwxoXz9UjJ8uYrGC5/lPzLAQ5RFRnC8ikxx6hjNKZgwLSjhevnhFudhrjg3xDsrBoiF7F2mPcsaFaoxL2D+2BwOiM0RD6POMT4wDREioO44nNsRYyoKPn/rP9+FBBgX9JtnXGEewH+pN9MtP46UPl2NTeW3R7IkoegDRd+YFThvHfuj3LA5y8TcWLcnAgRHzEAwYZ7AnolPwpH48A+eb/kX03QU1/Y+xF14woN9hM4xvOOV5rImctWvXzuwY2/Mxk/ECe2Vhw8dt7NV/ArGUHVI35oo8zp42W2qeYBEhOdaXGjP85+ZK9SP6CWd2IFgYz7Aj/6ky5sty+lHanJBmp4yDjJ9JzrBKs3P+zmIn8ybzH+N0tS9szce0PFsgWwx+zMtkmrEYxqItdkPUFVtlMYxxs+g8Hf8uc0vUFdth8azoPOyCmrLj4zEO0e9YGKDP0rfKYUR/oe/Qhozd+JRkUbAtim1fPM8v9jrTp/llE/wcxjf6NIvYjJl54yrzR3I+wo9jcZe/Uxb8URjzrNa2rZZoTz2jOAEJ6uKs9M0MAkxYDPSIKFbmk6neydsYhHBMEUE4NzimDMKkYcYRoUYAzj4g6sbgjFOU9XMVrIAilEt9B2eJA5p4Fs5dUtjEK9wITt7L8+KD4WKmHETGgUSl3tkSbVCkbi3xnnp/Bk4pi05cae3b2vWrtfJUWn/vNyxmIWLSriLfqfT9tXRf3hhS7bLWMmfGKYRaqTEzjvoxX5Uas8cn61Kcy50nyrGJWm7fcupBJJgIp2fLlXNva3wXH4r5vdSY1hrlaIl3xJkCBAnwcVqqXkXtsTV9lFq3rZZo0wn1GRLUE2rLt2C92dNJ9IbVt3IEMRFbUruSp1e3YNEmqEeVSkmdoECosiIgAiJQBQJFDp+swmtb9JGaJ/Jxkg1GpDLtJyTz79Y3yiFQa3vZyyl7Jd+VbVVCrT7ukaCuj3aq6VKS8ky6IWmV5VxaqSuHVv53cZRIJ/a9gPl36BsiIAIiIAJFCSCo2RLg508Uva+Wvqd5onRrkCVEyjIp/GQK6aouARfU/fr1a9oXXt03jr+ny7bGH/vWeLMEdWtQbvB3IIw5aIqfTirnYj+Yn0hZzn367rgESJFibyR7hUldYq80e5b90BLxEgEREAERqJwAB7WxR5VsLLbJsL+ebU71lF2leaJY+3OOCWejcE6KruoSYC/48OHDA780QHYjB7lyFgvntTTiJdtqxFb9/zpJUDd2+6p2IiACIiACIiACIiACIiACIiACVSIgQV0lsHqsCIiACIiACIiACIiACIiACIhAYxOQoG7s9lXtREAEREAEREAEREAEREAEREAEqkRAgrpKYPVYERABERABERABERABERABERCBxiYgQd3Y7avaiYAIiIAIiIAIiIAIiIAIiIAIVImABHWVwOqxIiACIiACIiACIiACIiACIiACjU1Agrqx21e1EwEREAEREAEREAEREAEREAERqBIBCeoqgdVjRUAEREAEREAEREAEREAEREAEGpuABHVjt69qJwIiIAIiIAIiIAIiIAIiIAIiUCUCEtRVAqvHioAIiIAIiIAIiIAIiIAIiIAINDYBCerGbl/VTgREQAREQAREQAREQAREQAREoEoEJKirBFaPFQEREAEREIEJkcC5554bHn300bDGGmuETp06hW7duuViGD16dBgxYkR49tlnw59//hlOOeWUMN100+Xepy+IgAiIgAiIwPgmIEE9vltA7xcBERABERCBBiJw3HHHhSeeeCJcd911Yfrpp/9Pzf7999/w+++/hymmmOI/n+Xd20CYVBUREAEREIEGISBB3SANqWqIgAiIgAiIQC0QKCWKv//++3DZZZeFUaNGhTPOOCNMOeWU4xRZgroWWlBlEAEREAERKIeABHU5tPRdERABERABERCBkgTSRPGrr74arr/++jDbbLOFBx54IMw888zhzDPPlKCWLYmACIiACNQ9AQnqum9CVUAEREAEREAEaodAqSjzb7/9Fvbff38rrAR17bSZSiICIiACIlA5AQnqytnpThEQAREQAREQgQQBCWqZhAiIgAiIwIREQIK6AVub01I/+uij8Pfff1vtpp122rDooouGH374Ibz22mv2t0knnTQsueSSoW3btuHbb78Nw4YNs8+//vrrsMwyy4QePXqEySef3E5bfeutt+w7XBNPPHGYc8457d/Jd8w///z2/LFjx2ZSJc3v559/Do888oiVb+WVV7ZnvfHGG+HXX38NnTt3DiussIK9269ffvkl3H333eHDDz+07yy00EKhZ8+eVvb4+ueff8Jjjz0Wbr31Vjsdtn379mHjjTcOc889t5X1gw8+yCxXmzZt7DTaTz/9tFBd4QlDL9snn3wSvvvuuzDPPPOELbfc8j9lgysH9Hz88cfWHl26dAlrrrmmleell17KZcbBPu+++661B9dUU00VFltssf+kS5ZjzkSK4P7TTz/ZbfCcZJJJwo8//mj/T13Y3xi/l0OEaGd4+n3cs+CCC1oKJ4cNjRw5Mtxwww1hookmCjPMMIOd9Lv44ouHP/74o1BdF1lkEXt/OXZJufiHsmMHlIX2ueOOO+y9tC3lfvrpp82GsIlVV111nHbiPk4Yfuihh+xeyr/55pubvXPB/vXXXw9jxowxTtQJG4uvb775pqmPzTjjjPbON998s6x7qD/vpt/deeed9i76FLa88MIL22dFrr/++sv2qX7++ef/+TqsaLOHH37Y2pf+Rp8iLRfu3AsfvsP7krbibU77cg9MuGaddVa7Bzug/Pfcc4/9HS5bbLGFMYvLT/+58cYbzWY6dOgQ5p13Xqsntlikz/Iu+pTbImMJz6CNv/jiC7MFrllmmcXKxefJKznG8fkcc8xhNpA2jvL3rCvmxPewD8Y7HxPp+9gTdkn5+HzdddcNTz75pH0PrmuvvbalRXPRftTPL8o133zz2VjDWEv9eA/fZ+yiLtRxmmmmsXfyD2PbEkssEdi7HNdn6qmntn5A+3v5eBZjMOXy8RQboT14zrbbbhuw67xLgjqPkD4XAREQARFoJAIS1I3UmlFdcGZxYA888MCw/fbb2yeIvj322CPsueee5rThID311FPh7LPPDieddJI5VzhRgwcPNuFx8sknNwmOq6++Opx22mnhpptuMqeey9/B83guTt6RRx4ZDj300DD77LMH7uHQGRzmBRZYwJ6LKN5vv/3CK6+8EnbaaSdzdC+44AJz4nCuDz74YHMQjz/+eHs3J8Hy3zjZSy21lDn6lBWRwM+quKjm76effnpgMcH/jhM/YMCAcMABB5hQ4jvbbbedCYZtttnGfsrliCOOMEf08MMPt3Ij1ovUFVGAI8r9PH/ZZZc1EYEYu/jii40poo4LQbXXXnuFo48+Oqyyyir2vZtvvtnaAwf1mGOOyWVGPRDllPt///tfOOqoowoLq1ImTll4Pyfy0j44yzCn3RBdpGamvdfv42duuI/25m/skaRugwYNsvrTpieccIIt0GA3ReyDulZql26/L7/8srXNZ599Fnbffffw1VdfhQsvvND4s5CDrbzwwguBn/fxdrr99tvte7179zZRQt2OPfZYq4uLfOpImiptfumll9p3/Yo/u+WWW8Imm2xiH1Vyz/PPPx/uuuuu0L9/fxO72NCuu+5qfYE65F3cj81RPvo/CyOIzr333jt07NjRnkMdWUS75pprrJ/ssMMO1lYILX/fPvvsYwtE2HuarfA3uCLueAbPpp/xN1jSp/zd1AXb3Xrrre15X375pY1Fm222WdPfaHfYIchYGCvSZxHKSRuGDz/bBCsW4xCteVfRfp/3HJgwVrJAgc0nx0nsjwUIxjHGCrjtu+++1s4sNB500EF2yuIhhwAAIABJREFUv//U1Isvvhh69eplY/nOO+/c9Prhw4fbeIwtsxiR1k8Z2+jDhxxySFh66aWbyhLPCyw+8H4WA84//3wT0z6e0kbYCm1If6Bd4z6TxUKCOs9K9LkIiIAIiEAjEZCgbqTWjOry9ttvmyOMc4Zow9nCGcK5nmuuueybOLw46RtssME4wsAdbxywvn37mvNLdPXUU081cYzo5Eq+g/8n8oLYSLsHccP9PPO9996z8uFQI3j8IoqMw80/fA+RTvmJyuA4IvKIZm211Vbh8ssvD8svv7zdet9995lQJzJKFIyLd/E9BB6RGRd1CGqeiXOP6OK66qqrTLBzb5G6+j7AmWaaycQtkSUunGWeSVQURxRx2qdPH4sg4WTyPSJFCHsWNBDyONFFmOGEJ8vdEuab5vwiAhAi/fr1swWI5HsRXCyIEHHzn8bxdmExoXv37lY0FmbWWmstEw0bbrhhIfugzVigqdQusXUWaVicQSxQdjICnD/log0Qm0QzaSfEDJ8jqrEhIsveDxDTCEO/qC8LJ9gmpxX7b+WyyEMf4cAlRDj2Vek9vIO+gV1j425XCGDvB6XanrogTOP+6jaLLbrd8wzehSCln3jf4e8IWtqfv5O1whXbCvVG1MGB/oo9cyFkuY8+RSaHX9gHgpBxiOwY+g3RV0QcIp4oKf2AhQ4WaYYOHVq4zyZt2BfnsIPHH398nLbI4pbs9y4qWQi49tprzY6KXiy6MN4wVibHSX8GZUak8l4i+1y++AJ73skiJ2MItkz2xXnnnde0iAhfbLNr1652b1o/5e8sFDB+Yo9pZWH8YTFlnXXWadrTnDaeYnu77LKLfS9eSEpjIkFd1FL0PREQAREQgUYgIEHdCK2YUofYccLpIhKC0+zROG65//77TewkHU6PRD3zzDMWvSKts4jIJIWR9E8XU8l7PNWbzxHOseD3Kni0hOgt7ybVmTRbUpwRP1xeN6KHiC7EK04v6cvx754iIHgOqcsIIFKkiYinOZ4IP95FJL1IXREHRNYQBUlHO47MU2ciVQgt/x58EV8IECKqRZkh8FpLUFNuImNEyZK8iFpRR9qbtnHmiAic/FjEIUpoayLYOORF6krkFDFSqV1iD7QnQjSLmds4os3LS72wF9JjaRsXoNge0cTJJpvM7I/6kkWBmEbokNLOxQIEQg6BjkhMCupy7oEVdh6n9SNSsDsi48lU8+QQQMYBtoKw9+hsKUGdXCzjeR5ZJdOFhR8WyVwoUYYrr7zS0qhJi/c0bhf+2E7yN4g9gkrUmIgr5UOcxeKeRT5shkg3CxNF+2ws4GBzySWXWJlYlKhEUFMvFhIoM2OnL0wWnS4QvvR7Fi9LCeq032r2yHos4h988EETsUSkEdAsCGFjRJ89SydLUJNJw8XYliwLC2NsK2DsZFGJPsyiX9p46uMsAj9vUUeCuqil6HsiIAIiIAKNQECCuhFasYSgxjFFzBCFwGkmSugXgoC07mRkis+TES6cY5xq0kiJynLh/BIBQkCkRW/ShKm/O8vJTHs3IoWoIc4nzjgCh/J5FNAdSaI5aafGJvFkOZ7+vSJ1xcFlDzSRHF9AiO9HMODIk+Lu/x0LrCyzK8XMy83+SAQnDi6p7ET7iHjniaysd+b97mvMi0gtYoX9tdiNCwLaBOee+iaFVLl1Ldcu08Sgv7NUW1POuG18zyh/Z/GGqDaikQWpZEQXW2PBicwHthggAomqLrfccpYFkiaoy7nH96KzQEFWBqId8c8e2SI27v2TCCjilj5LFJg2860Osb2mMUzrV9gKaf2IOrZU0O4XXXRRU5SevkqaOMLaI8/JtoADIp06FY385vXZ2IZZ5GFxhKjvSiutVJGgxhbYOwwrxrZyBDX98pxzzrEMDhbpyhXU/v1NN920ye48o4KtMSziUTYi1myFKWLraePuRhttZOM3C4PMA1zYFnWnDRHbjPnYTXyRlcJCh2flpPVvCeoGdSxULREQAREQgVQCEtQNahjulJFOTVo3jhIpoFdccUXTftBkWmmMIpn+WiRqm0RZiaD2KAhiBYGCmKAOpKn63mivm4sWT80lAlckepfnnBepK0ISZx2hT6Q9vmKulI0sAFKJiabnXUUEdZyqjlNNSjl1j4VN3nuSbZ0WKUs66iuuuKLZDlkOCI3YacbJRnSycEO7+baCUuXIqmtz7TJ+Z6m2pk8gJNmmQFSaqNttt93W1EeyIroISrIeEBpEQFnYIbMCMckCFvaQFNTl3ON70dlzz+KF75mGN3tiiwpqONAe9H8i7JybQEp1Wsp3mqBmsYA9+ywSeISeMpDZQhvDh4UcRB3PjaP6nmHi6fCUxduC9OMdd9zRhCr8/CeUStlKXp91W0QAsp+bOjOGVCKozzrrrPDcc8/Z4iH1SMukKVVWxC9RbfYlM36VK6hJeSe6jYiP2bDQhD2QucP+esqFvVUiqHkuNsvCGAsc8c9Y8bxyF8eSPCSoyxmB9V0REAEREIF6JyBBXe8tmFH+pBPnewpxyBFeiCIiOaRr4izHYi/td0KLiMyWENREvXDSSblEQBMhROjEUXRPt2ZxgO8jEEiTJB3ShUvsZHIA2uqrr17Y8SxSV1K2iUQSKY6dXsQQEXsccpxfuLO/lIgc34tPOOZEctIwSUP3q1xBzX2INyLHvt+2XJMuGqEmxZs6UO84/dcj0uz7JLJFJNX3dVIW7IloPcLQ06b5e1Zdm2uXRQS12zhZFggV9vISqUMY+p5+X6ihjRB/bBsg7ZbFEQ6bQoiQ8k0klEgkEUWey3cHDhw4Tsp3Ofdw1gDP4LR73/ftqdR+8B+LY4hGBFvWRZSWuvAc6kV0m/YrKqhZZCFdnD7oB6wlbcUFO+LfDxuDJ+cbJBdW4jGJfgNLTq2mn8en+tNfiXzDvahYpFy8FyFK/yOLwxe9ykn5RsQiwlm0gFOpTJos7mSN0Fd8TC1XUNMvKEeyH/n5EiyoYXOcGRFHifMWHSivl4U0cdqM7Jq08R6WHD4Wb98o1ZclqMsddfV9ERABERCBRiIgQd1IrRnVJc2J8/RjnE4cbC7EKj/NggPpe/EQrLvttpsdgOOHERURmZUIakQM+/X8QCMivhxqhUNONJRyIZz9dHEEK1FoyodIQfQgbDhECvGw3nrr2cE5fiox95HyHqdb5zmeRerqUUQcThYoXBSzYEH0DWFJer1/jzogTPzncHC42YdMdJkTdCsV1B6hRoTxPMrBoU84xETJSFvOu4oKan7uJ7aTrIOgiFazX9/blPRUFj5o6/jKEtR+GFSldpkmqJNlR2xx4jW2htD3qCCLS34qvh+yxj5f0nfZ04sghQEH9hGlJ/WfBSBEHN/xfcKIldjmyrnHI8OIHT/NHbviPQh30nNhx0nNse3E9U5bQCu1hxoBR/q1LzzxXRYLSP+NT9NPtjn2TXozC1me/eJCnvZmYcD7Iv2W6LZnUiDGOX0aO/XD0Cg34w6Hl8U/z5TXZ32LCuXwE9krFdQxh3IFNeMRC1wsFnj5SwlqFkbiMmM/jGNkBXjU39vVs3cYI5Nim+/kMYoFdTzupglqb8PVVlut6WBK7s/qy+UIaj8ng8WAtGyLtPGIsxc4qJAtGvy76E/H5Y19+lwEREAEREAEWoKABHVLUKyxZ7D3jWghjvf6669vaZVEDHHsiGoQaeNvnMRLhAjxyj04sURBOFwJscHeXA6gIeJCWiuH1+AAe7Qq7R3+Ez/vv/++RWjZw8k72S+JuPP9eO5kItgRxET3+MkcRAuOPO/mwsEkjRMnjH8TvaJMCAy+z/2IHCJSRBlxxhDXCGvqiYBF2HLQFc4u93Mfjhwn8FJPTiLGCS+3rhwyhWPLb3gTLeSUYpxdInU4ou70IRCJsMMP0YUjSUSdRQEX4vAvxQyRxW/6nnjiifYTXdzLwVU44/BDmPNvBA4OPT9/RMop7ZV1wYMoOaKS9iDKjSMf74+M3wsvnon4QWzG9yE6SfMmgspPblFnTuuGN/+NI+xRyLy6Ul7aoly7xMY4qT2OdrrIIJJLWjfpydgJCw6cIu/tRBn5G4sSpK4jXBHLZEpQH+yMOhA9pw2InnJyOZ8fdthhxpn2RozR78j8IGUYuxoyZEhZ91BObIU0bPop4t1P2mYBjHfTX/x3zJPtS6ozEXKeQXv5wVUsQHE/NodYY0GA/og4ZwGEqDH8GCtgTzYB3+MnmdJshTbnWUQyEeSU28cH0p55JrbCexhTeAZjAc/j8p+Zw15hy6IHfYn+4z/Nl9dn08rFQgTvp170c+qPsGdMSdv3W26/j+3L2Xs5GCdpL1Kp/WJMZezibyz20X/h7osAtCN2yFhFn6Kc9O+0xRJsksg/ixi+AMp7kv2UcY32iLdepM0LbF0ggs9CEheLm5SHgyhZ9GMxhYUBMhX4HmXiRHBfLMsaW9JEMYejMWfwCw8sRDJ+svjIHMRY4WNh2r0sePFexDR1k6CuMadDxREBERCBCZyABPUEbgBefSJRCDScnHbt2lWdShy1wYHOezdRFEQ1jmicNpxWUL6LuOW7eY5fS1QUYUCkmAthn+XstSZjHGz2BhMpHx8X0TRERpH2KlW+5jKLo3YI4Lx2QlhT7tbqB0XqzmJQKbtqbvvGmQIIrJZoNy9TETso2n+aW89q3s94RlYCiwgseCTHAOrIYgy/w85iFwsGsXAkxb3ImEXUnW0K8WFk1awXz65kPM3LeilV5ubcW20Wer4IiIAIiIAIpBGQoJZdjBcC5aZSjpdC1vFLySoguk+kfkK+iqTBTsh8qHupffsTOpui9Ufochia77/Puo90d07qZjtAEeHIggRp8Jzgzx54ItNE8+PDyIqWsTW/V6RuWeVpzr2tWUe9SwREQAREQAScgAS1bGG8EHBBTdq571kdLwVpwJcSZWUfKmnHvme7AatZqEouqPlNat+PXOjGCehLCGrS1P2cggmo6i1WVbZwcJHeXurie6SYk5aOcOT/SeGO94vH95NyTbuwlYR9zaRL+6GALVb4KjyoOaK4OfdWoSp6pAiIgAiIgAjkEpCgzkWkL7Q0AfapDh8+3PbbsiePiA17MCv9HeWWLl+9P4/DntgrymnFE/LFAVjsaWYvKCnc7K1nAYe9urqCbbNgnzaRVdJ62dvMXlktcJVvHfCjz+VtRyHizOGQ/P4z4pioM3uHiTonf8+eUrDvmPGS8wtI9SYCHu+dLr+krXNHc0Rxc+5tndrpLSIgAiIgAiIwLgEJalmECIiACIiACIhAixFAFPNb2RzGxkKWn7xe6gX8EgCLO0TsR48ebVsROBxQlw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IiACIiACIiACIiACIiACIiACtU5AgrrWW0jlEwEREAEREAEREAEREAEREAERqEkCEtQ12SwqlAiIgAiIgAiIgAiIgAiIgAiIQK0TkKCu9RZS+URABERABERABERABERABERABGqSgAR1TTaLCiUCIiACIiACIiACIiACIiACIlDrBCSoa72FVD4REAEREAEREAEREAEREAEREIGaJCBBXZPNokKJgAiIgAiIgAiIgAiIgAiIgAjUOgEJ6lpvIZVPBERABERABERABERABERABESgJglIUNdks6hQSQI//vhjePrpp8Pzzz8fnnvuufDnn3+G5ZZbLmy88cahU6dO4auvvgqXXnpp2HvvvcN0000ngCIgAjkE/vrrr/Dtt9+GV155JYwcOTIsssgiYb311hM3ERjvBLDNN998Mzz++OM2xs8yyyzjvUwqgAiIgAiIgAhkEZCglm3UNIHvvvsuXHDBBeHMM88M8803X9hvv/3CGmusEdq0aRO+//77cNFFF4X3338/8L3JJ588XHfddWH66aev6TqpcCIwPgj8+++/4a233rKFp4ceeii89NJL4xTjlltuCZtsssn4KJreKQKBRdOHH344XHvtteHBBx8MU089dTj00END7969bbzXJQIiIAIiIAK1SkCCulZbRuUKX375Zdh9993D7bffHvbcc89w8sknm5MVX4iE66+/Puyxxx5hxRVXlKCW3YhACoG4n/z0009hrrnmCgsssECYffbZw6KLLhr+97//WcbHxBNPLH4i0KoEsM177703HHjggWaTLOoss8wytoA62WSTtWpZ9DIREAEREAERqISABHUl1HRP1Qn8/vvv4fDDDw+nn356WG211cI111wTZpttttT3+ndfe+01Ceqqt4xeUI8EPvjgg7D11luH9u3bh+OPPz506dJF4rkeG7IBy/z222+Hvn37hiOPPNIWRSeaaKIGrKWqJAIiIAIi0MgEJKgbuXXruG4vvPBC6NmzZ/j888/DcccdZ+K6lKN1//33m/hWyncdN7qKXjUC9ItTTz3VsjnYK61LBGqBANFptvPMPPPMYdttt62FIqkMIiACIiACIlA2AQnqspHphlIERo8ebSna7733XlhooYXC+uuvH+acc86yobE3mjRurhtuuCFsueWWJZ/B4Up33XWXpQsS8TjssMOavs+hNr/88ovtGf3555/t0LIdd9wxrLzyyuNE6X777bcwdOjQcNNNN4Vff/3V7l944YXDzjvvHBZffPEmQU9EfNCgQeGxxx4Lf//9tzmDiP2vv/7ank/abMeOHe2ANL7DP/Hf999/fyvL8OHDbe83F4fu9OrVK3Tv3t3+/9NPPw333HOP1eXVV1+15/3www//ec5iiy0WKM9TTz0Vnn32WXvuH3/8YZFIFiP++eef0K5dO6srafPsMy914eC+8847tofx9ddfDx999JHVD77wmXTSScP8889v+xrPOeecQHtzUY6llloqsLDB9ygDbb/VVluFtm3b2nf4jP2RX3zxhf1/hw4djC115jksmnC4HO/YbLPNrI2oG/t9r776attjyTXNNNOEzTffPPTo0WOc+lDXZ555Jlx++eWBbAW+x7XkkksGmLNd4KijjjKevIN9mZSV9ppkkknsoDuuE044wdolWdZ11103bL/99mXZMm2GkKU8MT9sA3tN2sZee+1li0Jc1HfMmDH2b9qF1Gx4xqnZRfhw7zHHHGP15PyBK6+80tqAv5NSy0Fk3k5jx461CDa2xDXrrLOGDTbYwMpKn6AsZIzAYcYZZ2xiwfMQRm+88Ya1Pf2NjBKeG7cT77755puN9UwzzWTvYnygfZP9gRRg7Aqbpj/TvlNOOWU49thjrT/m9VfK4f20aP+jQmntjm1Tv6w+VU5/TTMgeNDfaG9skfrRh+Prm2++MTvigj0LI7QprO++++7wySefmN3OM888Nl7S73juyy+/bN/x9qT/Mj7TZjD18WfBBRcMH3/8cSCbgYv76Tv0lQ8//DDceOONZi+UkXGWMsKY9sFusi7Gj6xFHLYfYAN9+vSxMtF/6ZeMp5tuumnT3MG48O677zb10ammmspsA3vgop6cD8A45dccc8xhz/L6pJWPzznUkvbze2GKTc4999yF+nry3VNMMYVxoq8wbpPGzjOxV/oHdeainWEOH78YBxlzmVe4GLP4nDr436g76fC0SfJZjAfJ+6kH7LyNaM/OnTubfTEGcCAhcyzMZ5hhBhsj4vmO9/g472MqdcN2knXIshPenaw7daBfptkhZaE977zzTnsH9zOPMx/nZTBk2QoH3XEAI/+mPWDAHES733bbbcaS/15llVVCt27dmuaWcp9XyGj0JREQgYYjIEHdcE06/ir0yCOPhB122MEmdL/Yq3nVVVfZJFX0wnE44ogjwoknnmi3cNIrezyLXjh5o0aNsv3XCJa11lrLnGGcOibwQw45xBxtRAb/jchkvzZOHe/Cucep4Dl8Z/Dgwal1QPhwIBpl5eL/EcVrr732OJHyrL8/8cQTYaWVVgpLLLGEOassQHDdcccdJiZxpCjL0ksvbU5E2nM4mI1y81n//v0tbRInE8eAiA97ExEIRaI/OFfnn3++iRf2MF522WXmnHORJcCzYQpLmPFu2ojMANr5lFNOMUcbZwVmiEOE/IUXXhhwbrlYIMDZxxlj4QIHiQuO++67b+jatWvo16+fOfOIgIMPPtjEXGxDbmerrrqqvZtD6HCSKBfl5DnUAWYHHHCAHWrHczjQbqeddjIByeICzOP2QiztsssuJr4po5cVJ6xcG0zaapIfbUT9eNcll1zSZDM4y/wNhvGZAZx4TMo2nNj+sOGGGxbm488cNmyY2T/twbPgw3NhgnN93nnn2WIJzjK84YhDT9l32223gFBgcYNFkGmnndZsE8ebCzuAOW1Om/Bs7AGbOemkk6wd/GApnn/22WebaOff8847rz3D+0Pcf7BJ/o5NkBbMQkq5/bXc/pfV7iNGjDB7wU7iPlVOfy01hnm0FlYcHMeilV/xZ/HhcQglxh/uWXbZZU0g0UYXX3yxsWUMoa/xywiMD7TT8ssvb4999NFHbVymPyEguBDHBx10kH139dVXNzvkcxaZGBuwDwQQY84+++xjooQ25vAw9uNjE2eccYb1LYQk4wAia8CAAalVZ5zCzvk35cIWsRMELnWin/rcwYLlNttsY3MBC2Npwor3Dxw40N7PIghtz9iw3Xbb2Tu4n7rCjHewiEfZGXu597TTThtnXCo65/C95P2Mjzwfcc2iAWOaL25h07CJF6X8XQjJLbbYwurOorIv1ibr7s/CLnkW/Ln8fhakfAGQxTD6M6KednQxTcYKC1zMh9gKYxJtzSJYPOfyTOycZ3IxLybfW8pOaMOsursdsijEoiUXv+bBuI8d0t8Zp3bddVfjWMSXSLMVFjcZQ7if8Y8xmDZigY4xl0UUH5MR+/GYVfR55diLvisCItBYBCSoG6s9x1ttcDKZvB944IH/lGHNNdc0Z4PV+iIXq9EuhPh+JWKmlKAkEoRjTkQHZ4IIKdFWBBeOFw6HH37G6j3RUpwLBIdHWylXtQS1i68iwjx2/mMnvxJBjbOFY0F2gAtnjwClCUIYZP0dxwSHm4gkQgsHDEfZy8u9OL04LghrmOPY4MS7o4ygR+Amy8JCB44WAvqss84yJwnBsNFGG1k0njZF6LEwQ5sh8PiHZyP4KAtCPim0iFbwGUKABYhqCmrEqR+mR2TE2xq7I0uCKDSLFH7xHaLaiGkcXkRAUT44oghS2nWdddaxZxCJ8guOfE6fw2H10/LTFodgCiPanf5+7rnnWibAkCFDzGHH4ebfRJVcILMgRAQMMeYXIo+INHXB5liIIcuCBSZnwUIAiyE43IguX3zBMS+nv7aEoI4PSKQOcV8rp7/mjX+UFUFMpJn29Z8AZHwl04HxFfHDeOT9lUg/AhPmXL4gST/x9uTv/osJjGew9Pb5P/bOBGyraf3/C1EpY0cSyRQimY4x4RgyZRYhQhGSZEopMmSITsfMQSJKxoOQyCEiDsIRhzIPUYbKPP+vz7p+9/tf724/z7P38z7T+z7fdV0uPO/ea6/1WWuvvb7rvte9bHxlsQbvDt5bO6YK0cmYyAIT72HYZxgbaWvKRN+xRT/KaQuEn332mf9v3lErX8jAxinKHP1G4NFCX4M1Vla7lrrbImaUp21tsOcj7hGH1DfufhaOEN6MF9F7c7VVrmfzdyyf9O3wG0Z/gX2m7Uk27rCwYQuhmeoel1fc/bYIyfvP+864TvvhQcLCi3lGcTQlC9AsgLAIaYk8Eby8qzbuh3XI1U/s2xlX3mg/tG8rCwqTJ0/2Cy3WpxHFjOWMn9lSlBffIxaZWExhPArrRd/mH8ZUEv2O/w7HrKT5pe0zul4ERKDhEJCgbjhtWdaa2CpzXCEQCfZhTFpIm6RyfWhBSXp/NkHJRxmhhvBigsDHE6HF/yPqwsmarUyzwo8VIBQ5CBQmJmYFyGWhxuqNddAmyYhAVuSjFmomGFinWFhggouLbSYLNZNqBCvCMoyEno+ghi3CCKsIohIrGRYom0CFFupcQpt7TKgRaMjYhYIasQQzhBT/Dt1CQwEZbZOwPIgDyklecIguQoT9Bdc9JoVMcBGBce2FVQSLN5O4UFAj/rAAIjYR7WlTdOEBqx0ikTqzOBBXbixrcEAYWd/ESkU9mVCawM7Fh8ksgituocQmr4jnsJ0y9WWux9KNhZwFMqxW4QTVuNAveW/j+nfIDvd7rEXES2Cyi/iBBUKQf6g77wCi0VL4/iZ5X60uSd+/6EIKixtY2+nz9B8EZCio07yvufoNZcUlFzGNoKHMJJ6LKIAJi0+ISlvso22jHiihpdg8X8iHcYzryZdxmQUMxB79jG0eCFgWMixZW0cXNfkd9iyo4PVggiwqSvkb/YC/x0XsRnBTdspoQs+ebZZWvIi4Jh9BjTjCNZwFgrj7EZC874x3hRbULIIMGzbM913ecVuMzUdQY0llYYO+GH6fkghqrLu4TuNyzfhlnPk3CwqhdxRjDu7lWLttjKc9eCfw9uK7aeNvKKhz9RMTp0kFNe84zwzd+rmXPs94H90OEX2vwrbm+8y9vE+42IfJ3MCpr7neUy8W3MOxLWl+ud5v/V0ERKDhEpCgbrhtW9KaMXFhZTtTSmtltg80+SFCQ+tI3DPY+4fVCrGBYM0mKKOWWCYoCFjco5nQm/tj+BwmQ0z87YxrWzFH7IaTyWwu30yGcAE06zcTHYSNdVfCAAAgAElEQVR8VFDzXMoPU6yJuK9j3WMyjPUqKr6w9uGqyd51JtK4rlFOfsP9PqnLt9UXawMTMJ7NM8kPN0/2Nya1XJOXCZmwfiZWsIZhEabstB0cEC026QzbL5tgRFgwKcTKwuQ+m6CO9ptsotEmkVgucPlGsNMGnJN7yy23+IktHg30lVx7+mwCagsSiBb6HCIBL4m4PsM9tB2TW/jYvmrEBS6LTLDNpT8XH8qLVSeXoA4FcjY2ZlGijPZe806x6MDEmbZFcNPPWbCK69/cay79sEV0kAfCjvtwheX/ESVRl/GwbyR5X60uSd+/qKCmnIxHTMhxfY/bRpHmfc02MFNWrLG8a7Q/7wSTfhakKD/iwAQ1AhjvHxYrbQyyvK3O0XHXXPwRkCxW4B2CezHi6bnnnvPbD0KXWvOCoI2i+6DxOKFtw6MM04pS6sgiEc9E9IRWbGsH9lLzvli7sxhGu1N+tg2wzxuxicjK9vxcgpx7GZ8Zi+iPvHeMhbihsxUl13se3o9w5XmUlfvtu2FjAW77eI4w3tEmjIOIVRYW4izMeGUgfBnL6ROIPxblGPdYKAyt3eH9eO3Qdiw8soBHQkiTeDfJI5OlPOynBAnlO0RfsTqEgjppP6GNw7qTF+MFv4d91fZ2M7azeMgCEJ477FePLrzEvU/W1ny/8E6gn9AOeEpE25FFc76bxA7hPWIRiAXqcKEhTX4lnXjpYSIgAhVDQIK6YpqifhfEjuVhIhhNTJZM6CWtJZMEJhxMZNlPHHW3jubD5BLBwISQiVU2QR1aP5k8IXRwc4yzUGcqLwGC+Dhj7TELUC4LdVTsZdpDbc+0yS+WBRYVmHQxccxkzUQ0YQlBzGDJwg0zzR7qsK7mIshvTGrwQEhrobbAcqHLr032aF8mh4g4Jjr0m1A4mUUGi3E2wWgsmDRSvmIJ6nCyd9999/mASXgr0GfYb54rmYWaPo0wQSThZo0AzSSowzzhwaIPLqRM9ugHiKskfLDw0h9gFF0Q4RlxCx/ZBLUtnpnnCfvs2VOLdwMu3NQLQZGtf1N/668IRUQ/E2sC2SHScIenjxCTAVflcN93Ngt1XDvUxeWbcjCRp/1YAMoWlyDN+5qpv/A8eMIWjxPcuxEFiHreFRZ4TFAb37igjdQ5dJnleea2TrA4RBnvNMIU6zdCgrGM7TC8t2atyyTMM5U/raC2cZqtH1FXXhsrzB03ThCzH5++x+IL5aYuoct5WM4kgjp6L4sVvGu4CzOuZktxdWefMdsgeGdtoTZqpUU8YnXlHWU8oe2pc+jybc9lEcECkeFJwJ7vqPu4cUMw03eINcEijblrI0jxFmCRgnE+6nkVV0f6CgHPbOEmWoek/SSJhRoevAdY98MFHu5lgSONoGYsMa58H6ILRvbOEvDM9kzDE++fOEGdK79c3wH9XQREoOESkKBuuG1b0prZRxB3YfvgUwAmoUwAmSDkWuGPFthEHRNqRB2r7XF5MNnkY8jEgT1hpGyCOhT/rJbzMc20J5O8mLRh/WWyb+7aTLQQFgTAscjZhRTU4Z5NE5rRIFpm9QjZE7EWcYKFJW1QskxCHss89UwjqJl8YdGDKwsPTODhFN1DzWJE2M4mnFg8sL262fZQMylECGA5ph1x7bQ91FYf+oJFgA/dtdNYqENBTdRkBDUCMKn13wQ17cLEGnGLFTZaBibJ9DUmrqFVi7pYHohMLFMIEH5Lwoe97FjA4hYczDU/XLjKxCYMjgVvLFO8C7x3vH/cR2RwUiZBHfZXApIhGrfZZptFgpIxdtg+c/7bAtNl20Md977WRVCzaML7R/2yjSlp3tdsAzNtj0UNAcT7A0v6Af0N0cg7zbuIZ4bFrUAUm1gib/ggIthSgoCgz/E+Yn0lkrYJ5uje1ajgxnpq8Sa4N+pWjgswlm7bb22LM5kEbVy9bU8+wibqykv52J6B4MNCmUkQ831h2w79ECtqIQU1HiRY0HE9zrV3N05QW5kZl+lHCNk4UWljCu8odc4kqKMMs7l8036IUsYS88rifhOkLAyykMyCERZ4S1zLeMdCuLnp8+1hIdCCEEafm7SfJBHUtg2AMcG8FswjjLkA3yGzcmfaSx3tK7aAx4Ik30fqYnnaliMbt/ius5hBneGAFxqL9PR/278fl19JJ1x6mAiIQMURkKCuuCapvwViIodrFRMjjtmIO3IqTe3Ij489kyX2EzORZGIZ7u3CXcv2qTEBtb+Fk9/QnTi0jIW/W5RvjqriQ0rwFsQ7E1EC2+AGZoG1cA3jo46QC90gCyWomTRgaWYyHAZ+issfRpQZaxT3ISZxvc93DzUumHakUxhMLFdQMrMyGg8TyUy2bQJD28cJ6lBghcKJiRXWa1wvEW5MsEgW8RpxzO+IchZVmPQjNLGQ0lfoC9Z+uKfye+hSmo+gjlpWcYtHVORKxg8+WBRtYhotA3Wi7dmvbZG4yRuXeybbLAxYIDYEVRo+vB+UN1ycsnwRWrC0yL5WrmiUfrPocJ8JXMpEWdmHaHWDEwKCBQ/EiEV0D/sr9Qqjt8dF+Y6zZMMwzftaF0EdvgOZ3qk072uufoLYwaODRRe8brCOIo5pZ4vnwHhHO9l7w3iFSA4DibE4gljCqhpa/HgXrY3jgkFZoCoEOv0N0YGQxOWXZ9iCIu2P1xHW4XA8TmuhtveZ8YsxlcCBJNqd8ZXFTNu/ns1CzVhBebAIF1JQI9Jxl6Zdwqjrce0YV3fc6LmfMtmCRCYLNYvCCD7eo0IIap7LWGLHA4YWajtlgDGBiP32baNeLE7igcWYyvtJu1MuovtbMMNoHew9zdVPkghq2wZgXhN8hy3oGYtLuK7DGst/2PfCNonrK3j5sPjIQiZ9ilgF8CGOg0Vct37He8IeavPioN6hoOZZ0fzCgKW53nP9XQREoOERkKBueG3a4GrExxFLlZ0PiyWM4CKs6vMBZFLHajpHvFgKJ79MRnETZa8dH0/EPnsh+UCG5zIzgWBSxj9MTnHvwsqDVQ9XXTtTmNVx3DL54IcCjQA3LAAgCpnQYlG3Pcy4XtvvWPER5UxWcJPFxY/JClYwhA1iEOFJIg/+n/3Q1J98EDlYTTj+CesebvF4BfA7iw8EGsLNF6skk33yYO8bixFxgYF4Dq6EiFGsPXbsGQsO7BNmbyzPhgVMeDZCH0YmFGHERIXfsC4jsgg0xSTRJvrwQbQhACgv7UI7EAAMFgheygsnrLBM9uDLPUx4CJpFYpJKGZjghsfOIJ6xulAP6snknPamb9B+NvmiHFgh+Acrm7ULrtvGKFpWysh+SDsLm72rPD/XWbUsxNAWxg/xT7+jfkzWom0KEzuqin6K5QhWtDET32i/RWQl5RP2b/ovrr/0J+qCF0FYl9AN3I5ZYjLLJBNO9DNbSOAdZCEHoY+LKedWI3ixKjIRZm877UqdLbietTOLVfxuR6PxPoTvCX2aa3Altz7ORBoO7KfM9r7SdxDyxjjJ+0f/CvsowYkoH+MN3hPRd4o+x8JBkveVts20+EI+LEZwrBXXEGWZZyLo2TcPN+qBmKBMvJuMZ/zOmEP/oI+z8Eg+LHBgWWMcZIETQUe/QhzR3oydtDFCEaFFnyQ/FsIQ4lhmefdZXKPf8WzeCcY12o6FU/qMvX8stOCxwSIgopZ7af/NNtus1h7rTB8nApDZcU0sxNIPcDu395YxiYVD+LDYRPszHvNdoN/y/2wRYDzkN7aJIChZfKHfEAcBSyT15R2kXpzrzt9hT324FzHJwhxlYJzhd+qMd1L4rQjrEXc/eTNmwwK2lAXLL+MN4xOLhCw2IdTo+yyO8V2AJ14KtDNjKowZA6LPpk6WF32P95FFYN4/xkDup8wsVPCuY2mln5IQkfQBnk1b8n7xDvP9sXOa2YYCb/qDnXtPHRjP4p7LewqHTP0ES3L0Pr6fiNJoP+QbQwwP+izlZ4HJttawuMP7wThNHeJS2FdoayLRc3wjzPhv8uIdwgpN3+b9YssBYptvAh4d1JsxjPtoB9qRvpcrP/qmkgiIQHUSkKCuznavt7Xmg86Hm4R7bK4V6nz3EMcBwqJD1GI+6kw44p7NxITr+HAzGcgVTK3eNsT/FTyT5bq+16vay5/Lel/tfCqt/lihbbGHhZ+022uS1MeiziOOMo27SfLJdg3jOwsliH87t7yueer+3ARsbzbcbdHV+hQLpLg8hwvW2XIsVD/huSya8Nxi9Wmrh/pd7j6iK0RABLITkKBWD2mQBPJ1ec4GA4si1p7wnOq4622fKRbBTOelNhToEtQNpSVr10OCumG2q2olAiIgAiIgAiJQeAIS1IVnqhwrgEAxBDUiY9asWX5vXy4LEC6YuA9aIJoKQFKUIkhQFwVr2TOVoC57E6gAIiACIiACIiAC9YSABHU9aSgVMzkBAqOw9zBM7ENjb1ymqKBJcmcPHEF6wkjRme7DhY7ri+2qlqTcxbiGvW/scWafryX2o7HPjMjNSvWTAHtwCYLF3tEwsb+VvYxKIiACIiACIiACIiACtQlIUKtH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iIgAiIgAiIgAiIgAnkQkKDOA5puEQEREAEREAEREAEREAEREAEREAEJavUBERABERABERABERABERABERABEciDgAR1HtB0iwiIgAiIgAiIgAiIgAiIgAiIgAhIUKsPiIAIiIAIiIAIiIAIiIAIiIAIiEAeBCSo84CmW0RABERABERABERABERABERABERAglp9QAREQAREQAREQAREQAREQAREQATyICBBnQc03SICIiACIiACIiACIiACIiACIiACEtTqAyIgAiIgAiIgAiIgAiIgAiIgAiKQBwEJ6jyg6RYREAEREAEREAEREAEREAEREAERkKBWHxABERABERABERABERABERABERCBPAhIUOcBTbeIgAiIgAiIgAiIgAiIgAiIgAiIgAS1+oAIiIAIiIAIiIAIiIAIiIAIiIAI5EFAgjoPaLpFBERABERABERABERABERABERABCSo1QdEQAREQAREQAREQAREQAREQAREIA8CEtR5QNMtIiACIiACIiACIiACIiACIiACIiBBrT4gAiIgAiIgAhVI4Ntvv3W33nqrGzx4sOvXr5/r1auXa9OmjZsyZYo766yz3LrrrutOOeUUt/XWW7uFCxe6K664wj388MP++r333tstscQSqWr1448/urvuusu1atXK7bbbbhnv/f33392rr77qn/fee+/5Muy0007uhx9+cBMmTHDnnXeeGzhwoDvggANc+/btU5Xhzz//dLNnz3bjxo1zAwYMcMsuu2yq+3WxCIiACIiACJSagAR1qYnreSIgAiIgAiKQkMDbb7/tDjnkEHfNNde4Tp06+bvmz5/vjjnmGLfFFlu4QYMG+d8QonfccYfr2LGj/ydtmjRpks8XQXzQQQe5ww8/PGsWiP2+fft6wWxl4IYHH3zQjRo1ypeldevWqYoxd+5cvyDw/fffu4kTJ/o8WrRokSoPXSwCIiACIiACpSYgQV1q4nqeCIiACIiACCQk8Nlnn3lxe/zxx3thTZo8ebIXvaeeeqo799xz3WKLLeZmzZrlnn32WXfUUUf5/88nYaHGKty5c+ecgvrDDz90hx12mBs2bJjbdddd/eOwXA8dOtQtWLDAjRw50jVp0iSfYrhp06a5Cy64QII6L3q6SQREQAREoNQEJKhLTVzPEwEREAEREIGEBL766isvbo844gj/73nz5rk777zTffzxx97NG2vwkksu6W688Ua3//77e3ftfFMaQf3444+7M844w1u011tvPf9IhHTv3r3dLrvs4vr06ZNvMSSo8yanG0VABERABMpBQIK6HNT1TBEQAREQARFIQIB9yf3793err766GzJkiBs/frzbdNNN3T333OOt0riCs58Zcb3XXnslyDHzJWkENUIe9+7u3bu7xo0b+0w/+ugjX54HHnjA7+vON8lCnS853ScCIiACIlAOAhLU5aCuZ4qACIiACIhAAgImcldccUXXo0cP9/zzz/v90wTtGjt2rLv66qu9gD3xxBNd06ZNa+X42muvOfZGZ0uI8A4dOvhLkgrqNPunyZNFACzrmRJWddzZzUVcgjpBx9AlIiACIiACFUNAgrpimkIFEQEREAEREIFFCbCf+J133nHrr7++O/bYY13Lli29dfiiiy5y++yzj+vatWtegciiT0oqqIu5f5oySVDrLRABERABEahPBCSo61NrqawiIAIiIAJVRwD3aoKP4ebdpUsXX39E53bbbedGjBjhg5OlPSIrDmJSQc3+aSJ7s5d7nXXW8VkVav+0BHXVdW9VWAREQATqPQEJ6nrfhKqACIiACIhAJRDg6Kr333/fn8OM8M119FTSMnN81PTp0714Nrfu119/3UfUvvbaa92qq66aNKuM17311lt+LzbW8J133tlHEd9ss83cMsssU3PPzz//7F566SU3evRoN3PmTC/yEfVz5sxxiOzhw4e70047zd/btm3b1GXClfyVV17xCwectU39Ntlkk9RnWad+sG4QAREQAREQgToQkKCuAzzdKgIiIAIiIAIQuO2229zs2bNds2bN3M033+zFZqEENZZjUrhH+rfffnMIXJ6nJAIiIAIiIAIiUD4CEtTlY68ni4AIiIAINDACb7/9tg+wxZFShRLUDQyRqiMCIiACIiACDYqABHWDak5VRgREQAREoJwEJKjLSV/PFgEREAEREIHSE5CgLj1zPVEEREAERKCBEpCgbqANq2qJgAiIgAiIQAYCEtTqGiIgAiIgAiJQIAIS1AUCqWxEQAREQAREoJ4QkKCuJw2lYoqACIiACFQ+AQnqym8jlVAEREAEREAECklAgrqQNJWXCIiACIhAVRMolqDm6KwePXoUjW3fvn3d5Zdf7po0aZLzGZVUlpyF1QUiIAIiIAIiUGQCEtRFBqzsRUAEREAEqodAsQT1559/7nr37u0efvhhD5Pzos866yzXqFGjxHD/+OMPt2DBAkdeM2bMcBMnTvT/cP5zu3bt/PnPHTt2zJlfJZUlZ2F1gQiIgAiIgAgUmYAEdZEBK3sREAEREIHqIVAsQQ3Bp59+2vXs2dN9+OGHrmXLlm7cuHFu5513rhPcefPmuZEjR7prr73WH/U1ePBgt8QSS+TMs5LKkrOwukAEREAEREAEikhAgrqIcJW1CIiACIhAdREopqD+888/3U033eSOO+44D3XjjTd2EyZMcOutt16dIJPvpEmT3KWXXurzX2eddXLmV0llyVlYXSACIiACIiACRSQgQV1EuMpaBERABESguggUU1BD8vvvv3dnnnmmtyiTjj32WDdq1CjXrFmzOoFGII8fP97nT55JUiWVJUl5qeMTTzzhllpqKbfDDjskuaXg1/z888/u9ttvd126dHFt2rQpeP7KUAREoDgEpk+f7r2DDjnkkEQP4F0fM2aM69q1q1t11VUT3aOL6i8BCer623YquQiIgAiIQIUQYG/zG2+84V5++WV39913uy222MLtvffe3tp74IEHehFXqDRr1ix3xBFHuBdeeMFnicv2gAED3GKLLVanR/z444/u8ccfd7vuuqtr2rRporzKXRb2f7/22mvut99+q1XelVde2bVv377Wb7ipv/LKK65fv36p9p4nApHioi+++MIHgDv99NMd5VQSARGobAJvvfWWXwhjS0x08ZLYFL/++qtr3LjxIpXQu17Z7VrI0klQF5Km8hIBERABERCBEhB48sknfdTvOXPmuFVWWcVP9nbaaacSPHnRR5SzLBZobcqUKa5bt27uvPPOcyeccIJr3rx5rUUBhP+IESPcRRdd5FZaaaWycAofOnXqVPfoo4+6YcOGxU7Ey15AFUAERMATIM7EOeec4wYOHOjWWGONGipff/21u/76693SSy/tsEazkMpCJ1tywgVJvevV0ZEkqKujnVVLERABERCBBkQAiyyWaSJ9k3bbbTc3evRo17p165LXshLKcsMNN3gx/dBDD7nNN9+8FgPKd+655/rfDzjggJLziXsgE3Dabo899vDu30oiIAKVR8BiRfzwww/u5JNPrvEC+uabb7y1mt/MEwYr9qGHHup22WUXN3z48JqFMt71s88+2+2zzz5u++23r7xKqkQFISBBXRCMykQEREAEREAESkuASV2fPn28ZYTEf7OfOqm7diFLW86y4KqOyzv71zkjO7qoMHPmTDd06FB3zTXXeGt+pSTc64nUfvXVV9d5D3yl1EnlEIGGRAAPoL59+/pjCjfccMOaqvHu4pkzZMiQmncX8Y2QJr5FdGGP6zmiEC+ZONfwhsSsWusiQV2tLa96i4AIiIAI1HsCWEWOPvromv3UY8eOdYcffnid91PnA6ZcZfnss898nTfddFN3ySWXLLJfHes1wYSYFCc5EiyfuudzD+XGPR039HCynk9eukcERKDwBBDCjKksxi2zzDI1D2Dhji03vLuDBg1a5Pc777yzVvAyxh+s2Qjqup7KUPhaKsdCEJCgLgRF5SECIiACIpCIAO639913n1t99dXd1ltvXXPPe++95xYuXOg22mijihI9iSpVxossOvfxxx/vCNDVrl07f5QW4rLUqVxlmTZtmnedvuyyy7yVPkxmve7cubMX3dHEHuwXX3zRYcUmqNt+++3nvvrqK3/mN/XZfffdE0fj5llYoQhEhAs+bWGJ/o3rZxgoDTfS/v37exfRpJGDS92mep4IVDOBiy++2L+3bBkJgz6yf5oYCH/7299qecSweMdYPHnyZB/c0ZK96wSqxPVbqeERkKBueG2qGomACIhAxRKwY6XOP//8monFL7/8UrMXOM7CmLQyCCBEeTTic6b7F198cW91aNSoUdJHVOR1tkcYawlpr7328udJt2rVquTlLUdZsu2fRhwjpHH57tSpUy0e9Jd77rnHBynjGC3crznmBn4HHXSQPz4MUYxQz+WmSb1vvPFGt+OOO/pI4hzPZa7cCxYscL1793abbbZZLWsWhcFqTqJ8SiIgApVDINdiXLSkHCN40kknOcQ2Y0HLli1rLmGsIcYDHjJ61yunjQtZEgnqQtJUXiIgAiIgAlkJ4EJ3xhlneCuqub6Zy2737t0XsTCmwcmxVRxflSatu+66bt9993WI6/qcsIpinX3ggQd8NRBqBL0qx2JBKctik953333XC+JoBG8WcJjkXnXVVW799dev1cT87amnnvJRebE+Pfjgg/4oK0Q2HhSwxIsiiYsmFm6OTDPxzqTa9rO//vrrXqDjNhparSgMiwH8nQBzTZo0qc9dUGUXgQZFwBbjTjzxxERWZcYLvm2I6bhz7rF2f/LJJ3rXG1Qv+f+VkaBuoA2raomACIhApRGwoC2cG4wFdbnllvNFnD59ukNM33vvvbUiNHO2J+64//jHP/zxULjH4mL3l7/8pWRVw7qI+C92QtTVNeH6jKBjvx6JCV653AtLVZZc+6cRzexdvPLKKxcRxizA4KHQtm1b795NQKFo30zaJpYX1x922GGOSbi5mCPU8chgXyXnkoeJvZjPPPNM2YLJJa2frhOBaiOQzbslyoL4EbzznHG///77x8aw0LvesHuQBHXDbl/VTgREQAQqhgB7fImYilWYY0RsTxpWOsRGXIRm23u21lprLeIuW4qKIaixWBY79erVq86PQBTCkLNQsbpjEV111VXrnG8+GZSqLLZ/GvfqI488cpGiZhPU4cWZ+mbauiOecb0fP368W3PNNd3vv//uXTyxTEUDG5G3JtlpCet6ESgNgaSCGo+c0047zW/rwDId7rXW4llp2qoSniJBXQmtoDKIgAiIQBUQiNs//dNPP/nJCHtU4/ZPY23F4jds2LBF3GWjyJjYYClIk7B2E2E50yQoTV7lvtaCguHejNthhw4dylakUpUFt2r2OMedP03lkwrquL6ZFp6J59DdO9v+afK/7bbb3HPPPScLdVrYul4EikzABDXnTWc6P5p902yvYQFzm2228SX68ssvHb/j+RImFo5nzJihd73I7Vau7CWoy0VezxUBERCBKiPA/mks1Fh8O3bs6GtvLrsc/bTnnnu6W2+91bvNLbXUUv7v3MOxJHHuslF8BDfD0pgmIeSbN2+e5paKvZbI1LjF//3vf/eu8eVcJChFWXLtn6ah5s2bV7MgEw1KFjYk/YyFnbvuusvvtaYvXXHFFd7qvfLKKydqcxPP9G0LPJRt/zSZMhlHiEejCCd6oC4SAREoGgHzjiLQYNwJAYhmFvOI3L355pvXlIOxZOmll14kCKICEBatqSoiYwnqimgGFUIEREAEGjYB26OKYDHREh6zxBEkSy65pPvggw/cwQcfXAMDCySr+nHusqUmxr5vgl5hjahrQmjdf//9buDAgQUJRkVALIJvsWCBRb+cQdZKVRbzXthqq61ivRtoI3PlJnJ3eDTVN99844O40Z64aJ9zzjnuzTffrAlsRvvwj53pzdE57LHGA4IFizZt2izSBWwC/te//tXnTf+mz9iWhuj+afPO2HbbbWsm7Nxj1+NpwHtrfAcAACAASURBVDFySiIgAqUnYJG5WXQNz5qmJET1J7YHi5ahmCbuBwvGAwYMqBUE0Rb/WOjUEXmlb8tSPFGCuhSU9QwREAERqHICJmwee+wxH7yFPcNE5OZoEVb0can76KOPXM+ePWssgoXa11oo9FgYKG/0rGPynzt3rg8CRh3WXnttb3knEaAGi2fUWszeX4RTIRYKEHlY+BH6p556as4jngrFIy6fUpQFIX333Xd7AXzLLbf4o6qInk0Atjg3dxZlsCaF+/YR1Ex6u3bt6q3RWJRoE8QtHgvUg2OzmjZt6quJoOZ+onHjLZFpUkz/pky4ibKwgCimTHHtjPWcYHQcp2MeG0ziCaB2yimneKEfncgXs+2UtwiIQG0CxERgOwneKowRlvh2HXroobEeUZwrHz1xgO8B3w0W5exdF+uGRUCCumG1p2ojAiIgAhVJINyjivjBmkeEZVy7//jjD4e7bLNmzWpcvalEmv3Tpah0nKC284cJLoVwwzpp4vnTTz/1FuP27dt7gUV9LRVKUNsRVa1bt3aXXnpprWeUgkn4jEoqS1guIsVjVb7uuuvcCiusUPMn63ccV4VwtnPMOSs20zYArNazZs1yBx54YEa8tvWAvnHCCSe4zp07e/EeTZQLCzb9hr4fJibgLNBwv5IIiEB5CLBAyuIWR14lOT4vUykZ70ePHu0Xy6LvenlqpqcWmoAEdaGJKj8REAEREIFFCMSdP50LUz735MqzLn+PCmoEGJMkxPLYsWNdly5dFskeSyeWDETViBEjaiyehRDUWF3PPPNMh3AvZ0RvKl1JZYk2Au6WWO45C3rnnXeuSxfwZ1UTOT108yRDnoH1Gq8K3MeZNE+ePNlbmceMGePWWGONWs9l3zSW6U022cQdcMABsWIbCzau6koiIALlIWAeIyyw5XsSA+86x+ZtttlmBdkuVB4SemouAhLUuQjp7yIgAiIgAnUikPaMX9xrX3rpJS9WZ86c6QM2bbfddmW1vgIgKqjff/99L5bZTxueqx3CssjPHOvEnmkTdHUV1Fg/EXDPP/98wcQ0btBY2pk4mqtzkoavpLJkKi+WZVyxL7zwwrwtRAsXLvTtjOtm1MpERGCCmuEKvvvuu/tFDqzS7GvnKJ1oojzXX3+93/u97LLL1vozPK+99lrXrVs3t8oqqyRpAl0jAiJQJAK8y0OGDPFjRz7HEBZi7ClS1ZRtAQlIUBcQprISAREQARFYlADWS4QFe4vDfaz1jVVUUE+dOtWLJfaEI25xHY5LiNQePXrU2hNbF0FdjCOp7Nxoym+BuJK0TyWVJVt5KSd7n0ndu3fPKwI6+7bZ/xjn+kn+7KvkyBzE9vTp0/3+6Lhr7agd4gWwHSCaiJCO2zmLSEoiIALlJ8A7+cILL3hPl0aNGiUuUK53PXFGurDiCUhQV3wTqYAiIAIiUL8J2N5UrJ52HFZ9rFFUUOOSjps3lsi4M7StjoUW1IU+koq9xIhNrKJYcdu1a5e4eSqpLLkKjeV3woQJbq211qo5MzbXPYX+O1GAsXITmRwXUCUREIHKJ8A3jLFu/vz5br/99ktUYKL444VCzJANN9ww0T26qP4SkKCuv22nkouACIiACJSQQFRQ446OWy6ByDJF67ajV9gvS5ApIlGT8rVQsyf7mGOOKcjxWAhpImVzluptt93m92MThTapBaaSylLCbqBHiYAIiIAIiEAtAhLU6hAiIAIiIAIikIBAVFCz1xsRiivg+PHj3ZprrrlILnb015w5c7xotT2x+QhqixqOG3H//v1TH4+FgOacb474+s9//uMmTZrky04iAjnnp8YFVotDU0llSdB0ukQEREAEREAEikZAgrpoaJWxCIiACIhAQyIQd2wWwdOIHs2xTHHRmglIw98JrMbeZEtpBbUdSYWVuxgJN0ZckVu0aJEz+0oqS87C6gIREAEREAERKDIBCeoiA1b2IiACIiACDYNAnKAmijdi+pNPPvHHYjVu3Limsrh7c8bwa6+95q666qpa0ZzTCmqCXLGHr1hp3XXX9Ue6LL744jkfUUllyVlYXSACIiACIiACRSYgQV1kwMpeBERABESgYRCIE9TU7PPPP/eByThaJQw+s2DBAu+aTWRYokOHKa2gbhgEVQsREAEREAERaHgEJKgbXpuqRiIgAiIgAkUgEBXURIzm2CPE8n333ed+/PHHWm7dL7/8snvkkUfc4MGD3ddff+3GjRvnjw/jSCQJ6iI0kLIUAREQAREQgTIQkKAuA3Q9UgREQAREoP4RiApqXJ9nzJjhDj74YPfxxx/7IF9nnHGGF8wkBHfz5s3d1ltv7YOAEcirV69e/m8S1PWv/VViERABERABEYgjIEGtfiECIiACIiACCQhEBfWHH37oDjvsMPfcc8/5u/v06eP3THPeNuniiy/21mlL7IHefvvtJagTsNYlIiACIiACIlBfCEhQ15eWUjlFQAREQATKSiDTHup8CiULdT7UdI8IiIAIiIAIVB4BCerKaxOVSAREQAREoAIJNCRBTQTyZ5991r344oveor755pu7Lbfc0i222GIlJ8/ec87A/uabb3xZ9tprL9e6deuSl0MPFAEREAEREIF8CEhQ50NN94iACIiACFQdgYYkqDnPmn3dw4YNcxz9NXToUC9kd9hhh5K2688//+yjo++6666uS5cu7v3333fDhw/3/6y88solLYseJgIiIAIiIAL5EJCgzoea7hEBERABEag6Ag1FUH///fc+2vguu+xSE5X8jjvucM8880ytPeClaOCZM2e6fv36ueuuu86tt956PlI6R5B17ty5VsT0UpRFzxABERABERCBfAhIUOdDTfeIgAiIgAhUHYHLL7/crbbaaq579+51rjuu1hyjReAyC2KWJNP//ve/bsqUKe7LL7/0opOjuX755RfXt29ft9JKKyXJws2bN88HU8M63alTJ38Pgnrs2LH+3y1atMiZD6L89ttvd7Nnz3bHHXeca9eunSNI2+TJk92hhx7qo5snSVOnTnUXXXRRzXNNUK+66qreaq4kAiIgAiIgApVOQIK60ltI5RMBERABERAB59wHH3zgz7VGwHIk17333uujiJ999tnu0ksv9cdyvfHGG1lZrb766m6jjTZyPXr0cNdcc00tQT1mzBgv8pMIc65bf/31/d7nDTfc0FuTKdMTTzzhLrvsMvfoo4+6jz76KGtZOnTo4ObPn19LyJugbtWqlTv33HPLsqdbnU0EREAEREAE0hCQoE5DS9eKgAiIgAiIQJkIfPLJJ65JkybegsweYxJiOm0gMazKWNmvuOKKvCzUBDQjj99++827Z48cOdKLayzKiHF+S5oQ4bfccoss1EmB6ToREAEREIGKIyBBXXFNogKJgAiIgAiIQGYCCxYscL179/aWaoJ5Wfruu+8cQb6ypUaNGvkgZEceeaS/f5999vGX4+r9r3/9y910001uueWWS4T/wQcf9BZqLN2I66OOOsqdeeaZbtttt3ULFy70v2VLjRs39hb1008/3T+/bdu2NXuo2U+dRpgnKrAuEgEREAEREIEiEJCgLgJUZSkCIiACIiAChSbAfmmiYG+wwQauf//+7qqrrnJt2rRxV199tTvhhBO8y/cXX3yR9bHLL7+8v//CCy907FPu06ePw+I8atQo98MPP6SyeI8YMcILeCzTM2bMcIMGDXI33HCD32fOXm/cubMlonhTnhNPPNGdd955rmPHjv7oLIT+KaecUmM9LzRH5ScCIiACIiAChSQgQV1ImspLBERABERABIpEAOE8Z84ct/TSS3vB2q1bNzd37tyaM6TTPHbWrFk+GBgRtn/66Se/j5kgZWmOqpo2bZp312Y/9pVXXulatmyZOko4Yh7LOHkhoh977DEvxFkwwJquJAIiIAIiIAKVTkCCutJbSOUTAREQAREQgf8jgBWZfdTsm8bFu1mzZm7xxRfPiw8u2d9++62/FzfvNPlgmX7vvfccQc4Q5Oeff763MPfq1SuvshCMjLrhBp40QnheD9JNIiACIiACIlBgAhLUBQaq7ERABERABESgoRPAooyFm/OjCVA2ceJExzndCHwlERABERABEagmAhLU1dTaqqsIiIAIiIAIFIAAFmVENO7ZHHHVpUsXb11WEg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EAEREAEREAEREAEREIFqIyBBXW0trvqKgAiIgAiIgAiIgAiIgAiIgAgUhIAEdUEwKhMREAERaPgEPv74Y3fllVe6wYMHuxVWWKHOFb7pppvcSiut5Pbdd98656UMREAEREAEREAERKAcBCSoy0FdzxQBERCBekjg7bff9mL6qquucq1bt65Vg99++8298MIL7pFHHvF/W3LJJd3s2bPdFlts4fbcc0/XrFmzRWp8wQUXuJYtW7o+ffqUlMZ7773nPvroo1rPXHPNNV3btm3dl19+6d54441af1t55ZVd+/bt/W/Rvy+//PJuo402cksssUSd6/Dhhx+6999/v1Y+TZo0cZtuuqn/bcaMGe6nn36KLXedH64MREAEREAEREAE8iIgQZ0XNt0kAiIgAtVHIJOgnjVrljv11FPd5ptv7s4444wa8fzHH3+4cePGub///e9ehG+77bZuscUWqwFXLkH9448/uldeecUdffTRbocddnDnn3++t5Q3atTIsTCAsEXkf/fdd+6f//yna9eunWvatKkvN39/7bXXXP/+/d3xxx/v9t57b7fccssVpDNQrnnz5rnTTz/dvfPOO+7mm29266yzjlt22WXdn3/+6RYsWOCmTJniunXr5i677DLXs2dP/+ylllqqIM9XJiIgAiIgAiIgAukJSFCnZ6Y7REAERKAqCcQJ6s8++8wL01atWnnRjPgLEwL0kksucbh333HHHa5Tp05lF9QUgLoccsghbr/99nPnnntuLaGPsB0wYID74IMPfJlbtGhRq06vv/66mz59ujv22GNr3VeITgHPww8/3Ful4RYVy6NGjfJi+qGHHvILGEoiIAIiIAIiIALlJSBBXV7+eroIiIAI1BsCUUGN1RSBd9ppp7kHHnjA7bPPPrF1QYAedNBBXkxfffXVNRbsclmoKSRW6MMOO8y7a1MHs0Dzt08//dQdccQR7ueff/YWdlzBLfHb9ddf7w499FDvrl7oNG3aNLfHHnt40Rx1hTehT9nHjh3r/vKXvxT68cpPBERABERABEQgJQEJ6pTAdLkIiIAIVCuBqKD+4YcfvOvzhAkT3OTJk93WW28di+arr77yVlf2H995553ejZlUTkFtZVpjjTVqCerff//d3XDDDd4CPGfOHF+39dZbr6Zejz/+uEPYZlo8qGvf4NnnnXderAXaFgG22mqrWOt1XZ+t+0VABERABERABNITkKBOz0x3FJnA3LlzHXsyf/31V7f44ot7F1IC8fAPexw33nhjt8wyy/igQkwwmQBzDdcuXLjQsW+TAEHrrruuI5gQ///MM8+4p556ylvGyIPJPXsmkyRcVu+77z63+uqr1xIMBDbieYUKSJSkLOE1Vi/KRsRl9lLuv//+DoFAMCgEwS+//OI22GADL2BwUUUA8fcdd9xxkSBRuLciHnAxnT9/vjvggANcx44da1xaqeubb77p24FASc2bN/d7OmknEi6/BGh69913a35beuml3dprr+1dZ7/99lt/Xdg2/P8333zj87V8wjq2adPG30+iHcgbkRNNlId2iAt8FV6bKw8CU02aNMl9/vnnnieWwueee87vpaXcu+22m1t11VV9lmE/5f+pK2WwPbb8mz7ZoUMHt+KKK/p+SNCu559/3l+DpRMrKO0RJvbQ4mZMRG14brbZZm6XXXbx/fa///2vb5tMievp8/RN42nlCi2wdj/C8NVXX3VrrbWWvy9Xigpq2rRv377uiSeeyOqCXMmCGq5Yey1qOdZ0/oHhPffc4+666y63/vrrezT0VfY1n3DCCTn7Wi6WcX83CzSc6QPRwG9Tp071e75vv/12P4YpiYAIiIAIiIAIlJ+ABHX520AliCGAqMAdExdR29+IGyb7GgcOHFizd/B///ufn8gTxIeEZefJJ5/0bpqrrbaaFy4jR450X3zxhRs+fLh36+TvuGyy3zOpiGCvJYGLzCqFUD3rrLP8M+P2ORa7Ua1eLCqMGDHCT+6x/g0ZMsS731J3RCwuowg/6stEnMUHeLz88su16v/000+7iy66yF1zzTVefCMo+/Xr50466SR/nyUE+aWXXup/Z0HCJvhEdkZ8kuLaDtfgaNsgHi6++GL3n//8x11xxRU+8BMBq7AAItIQ9xbd+KWXXnInnnii69WrlzvyyCN9O5qYW2WVVXzbIoyypSR5cD+ClTYlGBU8scA2btzYwYiAW5dffrnbfvvtM9aVRYaTTz7Zc8MtmLJ+//33ni/imf3GlJX+TFshzozxW2+95es5bNgw/xvcEHWffPKJ369LH0SEI9yN/bPPPuuDff373/92//rXv3z7sAAQfX/i2Dz88MOua9euvl4wJDJ3thQV1PQn2hVLMxbqXXfdNfZ23tODDz7YW3rZS21BvJJaqOkr9L2kiUWEuAWE8P64fdKhOzeClkBr8LV933fffbdj0eWvf/1r0qKkus72TyPgzznnnEX2T994443+2DLtn06FVReLgAiIgAiIQFEJSFAXFa8yz5eAWbSYyA4dOrQmm9tuu81bLG2CywQfMYfQJjFBZw+iBRJikn/KKad4N1OsrSQET+/evd3uu+/uBVquhMBDcISunzbx7d69e8mP/KG8cfWifJQHAXbggQc6Y4iFEy52rA9WNuqNVRIRhRBHpLFoEO7ZZF8plrpwzysiBEGJ6CNQE6y32267WqIjU9tF28aCQlHWsI3J0wS1udpy77333lurDUwQYTEO78/Unmny4FoWXkIroe0XxiMACyHiOFpXhDNCHMEdBowinzFjxjj6LwsAluhbCFLyw4rNIgb1sfairWgbBDgLIVhSzzzzTG8Nj7JngeG6667zAp0FHyyY0fcnyqauFmrye/HFF31gLxa1eA/DKN5hPbt06eLFdPjOJRHUMGCBjEWCpAnvCRYUsp2Vbf0Hq7/tk8aTBU+Mvfbay7d9jx49avo2CyAIahaTci3eJC1n9DrbP01b4yESJsp79tln+wUy7Z/Ol7DuEwEREAEREIHCE5CgLjxT5VgAAplEGa7gJKyZJEQZk2AEMikUbbiFY0XGnTiM1GvWZaxRTFxxF86UEFGITo7JCS1ruE8jXhF5oXDCzRaB8Y9//MO7JmPd/Nvf/lbQ4EFW/mi9mHBjycSCxoQ/E0OzFmPNRITDcN99960liuHx4IMPeotouOeVZyCwjzvuOG9lrIugJi/EIYIJy7hZLeMENb8hEBGMZglPK6jT5BEV/9Y/oi63IWMs59xHndhuYMks6YjgaPArs9zidYFVkiOYCEZl7ry0Ff2I9uR+rORYgXHLj7KnXyDQsWzTt5MI6rSvalyUb56F0MNFGnfoqIjFis2Cx8yZMx0W1jCQVxJBnbaMSa+PvgeUa/To0X6xCOu2CWr6PwHV2NsMext7cj2H/PEMwQvj1ltv9eNArqT907kI6e8iIAIiIAIiUHkEJKgrr01UIucyisEoHFyX2VeLO2lUUCOUsSbhRsuEH4EdJvab5tr/bGIIgUQeZn1j4stEO26fowVqwgI8aNCgrO1J+QcPHrxIuZiEc39cyhRMKXptJkHNdaH1DVHHgsS1117r2rdvXyubcM86f8C6jwUWroiObIKafe177rlnTX54EmD9Cxc3cF2fMWOG34OLMMONHPd8xHw0GBSWOazGnB+M+KE9scZjDU5ioaYgSfPIJKijVnVjTJsjiFlMwaUbl2/rK9QH128CdoWeApQnzI/2Di2iuQaCOPZ2j5XL2gCxTdk22WQTb/HO99zkbOdQ45LO9oMtt9yyVtHff/99Xy+2bmClDlM5BbWNF1id2SeNpTp05za+eA8wTuCtwSJFnAU+rq1YSOD8bepoUcGz3WsLRIxnWMyjMR60fzrXG6G/i4AIiIAIiEB5CEhQl4e7npqDQDYxGN7KZJjAVRZdOBRCWPSynSWbpBFM8IT7pwnKxd5X9tXG7Z+2SLzsg820p9SejdCxYF32G4GsEIuZ3EpN5DMBD63maQR1eJYtgjqpkCPYGUG7ENSkuliorby4SWPVReyyUMECSNTl267FQotwgzsBwmiHpC7fafLIJKhZAMGKzBYA+pb1UwLl4cmAwGfvK5ZY2xdt17BVIeoRYf0Ld3v25SI4sx0/FbZxEkEdunyzmIFLOf0GztncoTO9G5kENdZYFkreeecdL5xtewH5sDhCMDZc26N9OomgNrd0FlySJt5NFg9y7aPmPWCf9Pjx433cgNCd2/jibULK55gsuFB+ypFLiOv86aStq+tEQAREQAREoLIISFBXVnuoNP9HIImgZoKNC3DPnj1rxEFUCOGCSvCxqLWTSS7BhhA9uM9mShYgC6Fke7Bt4oslEgss7pwIFcuHe7BMh67ShWxY28uLVQ0hgFXNEtxwT99pp50yWvnNEoaAhQ/16datm7fARyMH406PiysRvE0c8d9mhayroKYu1IE2wt0WC3mcyzfPxtLLHu9tttnGC2nc6xG1aQR10jwyCWpEI2Iad3kYRPupBYu7//773S233OLrY4G7WCiILoCYGzp7q1kYQrThbRHdixxth0yLGWE/iHP5xrWevpntiKtsfTUqqAlAhzUVIYpghxseF3Y+MgtGLEZRrw033NC/hzCxdymJoCY6Op4R/DtpYlEKKzz/zpbMUwPmBHMLI66bOz4xBrAwF+uYLCuf7Z9mSwXbB8Kk86eTtryuEwEREAEREIHSE5CgLj1zPTEBgVyCGiGG+y/7b9nfaCkqhExAsX8xdMPlCC0myuG90WLZ/mmEqx2dYwLw+OOPd48++qiPikw0bXM5Jw+sXrgxI16ibuYJqp7oEqsXwZNw18b6RdkoJxG+sUwaQ477okx2pJQJViJrs6BgIhDra2i5xGKH0GOxAAsb+7MRT/b/mURd0qBk3G8WZ6z5iC7qESeozYpNYCjKSHT2tHuo0+RhAcwQ++YGj3hE0HMGMII+0z51+iTX4bJrEdgR0wQLw3rNYgcJ7lhzWRjCus2CDM9DiBPAzI7nirZDKMCiAeGyCWqzULOAYsHRcJ9nPzyBwujTuayoUUGNtwZ7vlmQob6UHSu7CWZY4PYMD8Qt7wTeB3YcVBJBneiFyPMiC+THNgZ7jywr8x7A+yW69z3Px2W9LfQaCeMycFOS86dxWacN8TZJ0pbFqIPyFAEREAEREIFqJCBBXY2tXuF1ZvKIWzH7iInyzAQcl9q2bdv6kiNOcIudOHGiP0LLRCuWQKzF7DXECsfeWsQQggRhw4SfgFZYphGIWLazRes11+rHHnus5sgmjhli/y5WaPLn2CryseO3Mu25LgZyzilGkHDMFcKaY5MQYQQYQ7yYsGUvOfw4o5p7sEqzuMAigwkoRB17RQm2dtRRR7mvv/7a77m1RYgpU6Z4d2Ws8uE+a0S4RXcmWjdsWOiwtiMoG+KK/acIeEQKbdO5c2e/IMFRUpT5wgsv9Gctv/HGG95dGksulk0WPBCC/J32Jj+stywO0AcoExZzBC7tkWkBA5fjNHmYoKZMcKKMlB83YgQo/SfaTykb9aIP8N94NSA0sWhvscUWDosn9cWrgf3WbFeg3+DCbq7JiGzuo66wxnWa/swzzUuA5+JazeIJnBDqtC1HjGEZDsvFc7kXCy9iHQssCyJmiaX96L/0IcRwLjfwOJdvc5u2Ph4eM8UWAYL38RwSohWObMcglVtQs3jD2BANlmYiloUGthcU65gsrO70Y8Qw0eMJ7HbMMcf4RRveJwLS0U94F/k358ezYMEWgWiMBWtLxDRjZq7FkWKMScpTBERABERABKqRgAR1NbZ6Pa+zTcLtPOJodbBc4qKJiLAzrLmG37GoZdufHOYV7p9mLzSBp7gXS6K5oSLsQpfxNPunC9UMmeoVEBbjSAAAIABJREFUWoo5TxlhSiJQVabJNoIOQYgIN5GH6EC4IQbDI5+s/LDAJRmhhPU4GkypUPUsZT7Rvfhp+k2ucibph9a/8IDgCKhiJtyyOdsYAc9RaNlSpj3U+Zav3IIaLxXei7gAgCwycaoAix/FOiYrX266TwREQAREQAREoHIISFBXTluoJAkIIEawfmKFMbfRuNtwa0VUYw3NFZgo02Pjzp/OVcR87smVZ75/z+U2nzRf9pliec4WYA3vAPagYlWzs6OT5l+J12XaQ12JZa1rmXDLxjsBt+xs8QR4TkMT1HVlp/tFQAREQAREQAREQIJafaBeEcBKzP5S3JLNbTSuAlyHtRQX03z2MWc6fzoTLKxZL730kg+sxXm7WMbZ35rPswvVICao2QMaWurT5o8LcocOHbylLluKBpxK+5xKuh5Bjat13PFFlVTOQpSFRSBSroj0EtSFoK08REAEREAEREAEGhoBCeqG1qINvD64whJcCjfYbHsEEcTfffed32ubK9JvHDKeQeRijjoKz5+uL3gRSVgd2T+O2zB7ZDkeiABlaRMsOIYol9sr3gPs+c1l5Uz7/FJez554gmix95co4uxbJshTErFZynIW6ll4ctBXiAieq30lqAtFXfmIgAiIgAiIgAg0JAIS1A2pNVWXghFAkLO3Enfx+iwQCwZEGYmAc+7dd9/1QbwI8FaIvfKXX365j0pP4DIl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qcwiIAIiIAIiIAIiIAIiIAIiIAJlJyBBXfYmUAFEQAREQAREQAREQAREQAREQATqIwEJ6vrYaiqzCIiACIiACIiACIiACIiACIhA2QlIUJe9CVQAERABERABERABERABERABERCB+khAgro+tprKLAIiIAIiIAIiIAIiIAIiIAIiUHYCEtRlbwIVQAREQAREQAREQAREQAREQAREoD4SkKCuj62mMouACIiACIiACIiACIiACIiACJSdgAR12ZtABRABERABERABERABERABERABEaiPBCSo62OrNfAyz5o1y913332xtVx99dXdgQce6JZaain/94cffti98cYbta7dYYcd3NZbb93AKal6IiACIiACIiACIiACIiAC5SYgQV3uFtDzFyHw5ZdfepH86aefuvPOO88hsPfbbz93wgknuJYtW7qNNtrILbHEEv6+t956y91///1u5MiR7owzzvBCes0113Rt27YVWREQAREQAREQAREQAREQAREoKgEJ6qLiVeZ1IfD222+7Qw45xL322muuT58+btSoUa5p06Y1Wf7555/u6aefdsOGDXPDhw932267rVtsscXq8kjdKwIiIAIiIAKewM8//+zOPvts9+qrr7pbbrnFe0YdddRRbp111nEjRoyo9T0SMhEQAREQgeolIEFdvW1f8TXPJqh/++03d8cdd7i77rrLW6fXX3/9iq+PCigCIiACIlB/CPzyyy9u6NCh7uOPP3ZXXXWVW3LJJV2/fv3cSiut5BdxGzduXH8qo5KKgAiIgAgUjYAEddHQKuO6EsgkqLEaXHHFFW7mzJnu0ksvda1atarro3S/CIiACIiACCxC4Pvvv3ePPPKIe+GFF9yvv/7qNt98cx/Ho1mzZqIlAiIgAiIgAp6ABLU6QkEJfPTRR+6BBx5ws2fPduutt57r2rWrI5BYPilOUGOZxgXvu+++8y7gyy23XNasEd///ve/3W233eYWLlzor1122WVdt27d3J577uktDAsWLHCXXXaZ37f9448/eisELn19+/b1Qc+eeeYZ/7zFF1/crbLKKq5///7usccec1OmTPG/4YbOpIuESyBWDdKJJ57oVlttNTd48OCaMu6///7+2hkzZvg8V1hhBe9C2LlzZ58X6Y8//vDPxcWQvH744QdHvQm21qtXL7fGGmvUqrPVkevZd24TvZ133tnvO//kk098GciHspIXE0Pq+fvvv/vn0UYXXHCBu/POOxep74ABA3x5H330Uff111/7Z7OI0aNHD7frrrv6/6fdYTx9+vSasm266aax5bVrJ0+e7Bo1auTLseKKK3quW221lX8+1h8SdaFNKGNY3i233NKddNJJ3moUbbdTTz017z6XTz/NdQ9bE15//XXPli0Jf/nLXxxt07FjR/fuu++6hx56yLfzBhts4PsdDGkr2nnHHXdcZOL+wQcfuAkTJvi+Nn/+fHfAAQf4vGy7A/38zTffdD/99JNr0qSJa968ue/jtLm13fLLL++fbb8tvfTSbu2113bk/e233/rriFOw7rrrupVXXtn/P2UkX54ZTcsss4wvA21E/yLvOXPmLHId5SEGQhoxwliShhF95cUXX/TvPeWBC++7jUPvvfeeu/vuu32cBf6b9vjwww9du3bt3N577+1atGjh+zO/8X6Q4NWmTRsfzwGuJPLu0KGDH4No4//9739u0qRJ/m/EgTj44INrtYu92/Rvgi7y7nMvYwJtzfPef//9jN2Jd4U+wjv+1Vdf+esYM6hXdEzI1SfDv3/zzTfummuucRtuuKF/l3i3qT/tvs8++/j8586d6+uetL/kagP6Gc/guiR8uQ5uTz31lO87sDj88MO9pThN2Rgrw3al38Iu2q58u+i/xpky0v60ebRfwI3f0ya48z4Z0/B+nkWfStrv4/or5eK9t6CdlHGTTTbx/KjXgw8+6P8+b94899e//rXme2jlyDZucX80GGi0/rwbjGNJeNt7lJRhmvoytvFuTpw40Y9pvL+8c3i1MTbQt6iLfdv4FlEevptxbZ2JKfkwVn3++ee+Gswz+M3mHeF4we8s0Dz//PN+vKRfHnHEETXvcdinecfJi3LzD31/4403dvTdpONOEq70QzhZn6e8Nr9irmLjHmPhWmut5d8Z+1ZQRn6jvam/vdeMJXHfGr4B1JvtfPyb+2EOe3vX48ZIq0eub6C1EXWivzPviX4D+bbx3EJ/r6J9M9MYk7bPJ2lDXVNeAhLU5eXfoJ7OfuaePXv6j5AlJq233nqrF4NpU1RQI7gQ0wQhQ3ghINu3b58xW4TrmWee6cVpWAYrJ2IFd3Em0CQE5TnnnLPIfm1cyxGPu+22m3cz5wONyGSgvvDCC90rr7zitttuO/+RQ+ggYBDjlPG0007z4oI94EwIu3Tp4hcCKDcfqYEDB7rrrrvOB1/jvxH4fJS7d+/u3nnnHYfoJNDaf//7X//BRZCE9aaOMMFi/89//tMdffTR/iPHtdQbwYmwPfbYY93NN9/sJ1SU/YYbbnDnn3++v3fcuHHu6quvdrfffrsXdNH6Gp9p06bVqieTTpLx3Guvvfy+QriE7P/xj3/4oHKkqVOnuuOOO85PHK6//nr/b5hRX/oIohxOlI968jFm4swCBuU76KCD3N///ndHWcaOHetFSaZ2S9vfinE9E57x48e7e+65x7czIgU2F110kZ/AbrbZZl7E0j+YRMEEDgg5+ubLL7/s29BELay5FwFEWzF5wQWVxYXwHWNig/cGvyM64M7fsbTtsccevqpMpA877DDXqVMnd+655/rJJeWlLz755JO+X7AgRGLyTawCrqOdmdR99tlnvm0Qjscff7y//6WXXvILSSz8HHnkkX4iQ3/kfWAxioUS7k2TWFBJw4gFPVhSBiZM1IW+Dn/eO8YV3stLLrnET+JITKqoG3zpZ/RLJpfU7fTTT/d1IcGVcYgy0QZMOLmXduOZgwYNqqnzWWed5dkeeuihng3X0aZMuOw9QXgPGTLEl4dFAK7h3WVSS9tsv/323uUYEc27Sv68d7wnl19+ud/yUtftLjwLVieffLL729/+VtMPbrrpJt9e9F0EV5r+kqsNYJmGL9y++OILXx76FG0Kc3s30pQt6XMpYxxnu5/FSuv3afvzxRdf7P7zn//4cZuFHPrH448/7t8TxkPG7LT9Pq5eiELKSFn5fvHuIeJ4Lv2ffo6A4V1nIY8xg/E717hFfWkDvq+MVbwTiFW+bfRhvmWMDfT/NLzTcExaX8YkvoW8j3xfCWTK95C+ZGMm9eW7S7n5FvHeZ+qjxpT3E0+FqNs/Yy3jFWNG3Hhh4z/s+V7TJrzfjAG0k5Uprk9zHd9vysl8I8m4k4Zpmj5v3wq+xfQfvjP2jU/yrUHgMuZwLWOkLfZnGyN5Vwr5DSzG9yrN2Ja2bXR9ZROQoK7s9qk3pWM1nw/IE088sUiZd9llFz8xYUKdJoWCmo8HYhJLLtYlRDurzAgvG8ijeSMge/fuvYhAxtLGx5WPP2KPQZ0JTVpBbRPeOKFJfSkjk2EmrKEo5L8t4baO9YyPNBNXBDcfUkQSv40ZM8YLJyZXJoQRVEysSazi8lFncQAh3Lp1a38tCwNYlOFDIh8mUdQzFNSUj+chvBAdTNbTCGprd1bbeR4TKEuIQSx+rFwjUhAfTNxZEGEigIgkMcHjv7HaUjfqxOo3AgerQZQdEyn+du211/rFkEoW1FimmaDB3qz5TFxpZ4QUE1LrH4hr6mIR7LFgwQt+TP4QX4gtAvUZO/jRj3kOiyJm+aUPILgQtzCyPvrss8/WtJE9lzajH1iiDFxPP+Be63tMEu03rrX7KZP1ae699957vSiwBRe7f9VVV631nDRjQVJGTG4pA4IOjwDeHRP0iGneG/bDsmhjQtfKQf+FrS1i2fjD6QFWP6uLcWcSyAQarwgW7bAKWqJNjjnmGN/XEaTke8opp/hyYc0n2WIS7z7jBYssCOS4tiF/hBb30g541YSc0/AMr8WCxpjKomEoDgjExdjCOwmXpP2FvHO1Adck5RvHjck4Y/vuu+/u35E0ZYt7ri0Kkl8Y/DLK2RZF+H4wpoVjeVL+9nzYhu8d75wJant30vT7aL0Y1+l7fJft1AsWfRCTeB7AzZK9I7iz8z1kATfbuMW7jBWdBZ+4d4LFARJjXhreSRnG9Z+4+nIdbYhQtfeaBQC404cQb8wrLFEXmLEYvs022/hFbfq+jQE8g4U02GRayKIdGSvpG3FsKA/f4+icCGYsZtqCXqY+zX14E1GPJONOGqbGKzq2xLWhvefht8IW0vk2Z/vWcB0GAPoPfc5SrjES40Ihv4HF+l4Vq8+nbUtdX1oCEtSl5d1gn2YWsLgK4vJiH7M0AKKCmg8ZHzmEMlZOEqvsrOxGrV42QcCKiVAMJy72IUB0YvHEEoPYM2HGqjH/bR9aBB7PMws1vzMBZrKAgI0T1IgmPohY87IJapsYkh9Cl/rYGdvGCgsC1hksVFhtrT64YFF3Pl5xUdDtflZhsSYibrknKqixlDOhxnKJi5YJagQukwuswCQsKlxjlngmfUwCEIfhb/bcsP0QOBx5xrW0TfixjfYJ3GbpMwi9OHZYZRE/LETgDRBtNzwIuD+tJTRN30x6LZNzhFAofJiU49qL9RdBlmniZBaAf/3rX/5+eO67776LsMN6TJ8wAUnZmMghsOm39O26CGryI2+eQd9A1JHiBDXPYSKJNdgs4YUU1FHxH2VEn+RdYTGKPkkfsOfTL+LeL+qC1Zj3gsU/BAf3JRF8vKuMLXiphIsN5GkWJiwwTMgR87j4htdRNsrKUX+4qOMKyTsY1ycYU1jgwEpTSEEd15dZzGHBBxdMxKO5CZvVMdsCDPklaQPzxIF7pgULFpd4fpSbLYriKosoYoKetGzRdsViiTswz2BBIZOgxkWUcZp2RQyECy1JxwN7N1lIM1d7c6vNJqiT9PuwXiweUUYEmnm38Gwbr6Pjr71HLIzyzeSfbOMWrrrWF+NEIwui9GEEUBreaTgmqS/58Y3lWt4tOyWEbwYLXvbtD5/L+MwCKFtBWAijX9HWmZhGy0w7UncWLaJsyJtFE8ai6KklZnE3636m7wJsEdMI61zjDnOGtCefxI0tSQQ1/fjGG2/0z2MBI5OgZoEH/rwDvFOW7J3ONkbiYVXIb2CxvlfF6vNp3g9dW3oCEtSlZ94gn2gf6kyVyyagMt2TKShZuAqKcOLjzyAbplCIZRPUTFRwyWW13YSZnXltwpZ9e0xMTFCbC7Q9L5MrtP09m6AOLc8mihHsCC7EM8KRjw7iHeGEuLL6MCFD/CNWswnqkEv4vDguXGuCmlV6PsgwJjHxxOIZime7NpegxjUTDwUWMEhJ+0M2dlavaLsxmadcWAnYn46oRBgkTVjWw33v3IfrOW6aWIuTpkyW3ej9mSZOYVvAiwkXVjkWUKJbHcJ9dTaJZEKN5wGTyGyCmv15WEYtMWnBahkKPybcCD/+hiUVrxD22DEhjQoLrGC4gzLZYxGF/oMQMfflpPzi3ueosIgy4u+2B4/y015Y/rEIwSwUgogxthJgsYYtk2f6p1n5bfwhzy222MIXhz15uFljIWJCzLNgzASXBT97V7jW2hXXTp5r8Q+iE+k4Htn6hNWZd5P3EcbUAXdQxgPiC6SdRJMndUHUI3SxzLHgw+TXxjsrU5L+kqQNEBewgD2Lm4gMxhgs4jAL+fJ7OBYZM95LhBL7+hE+ScoWTnYZ63mfaHfcnUmZBDV14ltAPzaRlY+FmmdQd+JS4NFFP+R9YtxijA8X35KODfRRqxfjLG2H1R1LY/htZDGaevI+mpdEOI7iXYKQZkEs6pGS6b2NE9ThtWl4pxkbktSX/GwvOPXi28pCMd9R3uW4d5F24HvKYg4LLLQ53zdjytaXqHdLWG7akHeGNomyYVzlXhYaQm8k7o96LmRre+ZAScadJGNNlHm+ghpvO9hhZGALXJygxgUeyz7bWxirzDswOl5mKrd5HRbqG8hzi/G9KlafT/N+6NrSE5CgLj3zBvlEBCAfCla4o8n2xqYNTpZJUJM/VkrEBXuj4vZTIzZtH3E2QR2K5KQu34UU1KElnckxbroIZFaxsUQhWNjnGSeE48R4eE53XEdLI6ijCwhxCwfmsppLUJsbGx9aUjEEdbioYO7SuJdjxU9zxA0r5RZsxRiyFzet1dtcC5nYssfM3C6j7ZJt4sTEgkkxwYkQHrjlJmGHKMLSz6SLVFcLtU1MWXxiQskiFu7UCIrQ5dvqRp2x9GIRph/RBoVw+Y4T1CEj+iEWS9rdYg0ksZAjlrCuUC/bZpHEQk19sbCy2GB7+o2BtSviG2YwoCxxVrE0fYJr4ya9eAHRFiykRBcY0350ECH0HxZL2DYSeovk2iJgbtFJ2wAmTLRJLAxhoSPRrsY3l7jLx+WbduO5bJdBwPP/9lwbR40zW4Pw0GGMpq1DN+C0bO16WxhmQg9jFg0yuXzn6ve4zVp/ZRzk3YMfAjmMuRF1fw7Lbm76XIP4zDVu2b1JBXUS3mlYJqmv7QXn/eP9tv3J1JUFqKhwszbhb7QJnl20NWWHK4KOf7LFb8EziK0D4VYt61f0N8ZMxoSou7nVh+fhzZLtu2DMc4070Wck4ZuPoGaxi8Bu9DvmgJkENeOzxWVgES1sE5sLZRsjbQE/yTcQTxK+u3wDWRyJ+wYW63tlbVnoPp+k/XRN+QhIUJePfYN6sn24CIASihEsg1hu+EiktZpkE9TAC4Og4f7LB9DckxEzWJX5cEatt+EeaixH7MdlwC2HoA4XIpj8EBTIFgLCfcaZhLCt2IZ7qK1jYUnk44YVxqzthRbUtgecyWD0I2d7qLEi4VJOX7B99mHdKC/txQScDy4LCVFRYkHJ4ixCce1m0eAJ/pTJs6AULyDbBfigYxHBchhOQuHFBI/3Jc5d1dqKCTftzOSOfs7kJcqBPcFwsyPksJLw3/bMQghq2pg9wezvZ/HM9rdHBbVZeNiegYjEEsTEohiCOsoISy3WRp5r+8xtogYfuNEWuKNHrfzGyPbGJhHUCC/aZvTo0YssmoT3E2+ByTvWbRYlcPEO+zgutDvttNMi/T5OSHFR3KSXyTXPwWKbZiLNlg/cLMP+yTOSWsyie+5xpc3VBljCwz282cQZfPFwie4Xp+1zvUPRsoX1whMBoYX3TyZRCGcWFRAItB99OJP7a5rxxL6X1Iu+Q19M4/Id7fd896LliopDXL9tvGahC5fkTNzxjMo1bkW/KdHFCMvbypWEdxqGSeprgRMZi8wibAudjF+IOr67CEGs0VdeeaV/P00wJ3lGWGYWclmMwOWZ/KL9CmbMSxhLowtr5n6MKzdeELm8VJKMO/l4UKQV1JSD7WQIZTxEknxr4hbdeCdyjZH04aTfQBag2e7GIjQpk6AuxveqWH0+zfuha0tPQIK69Mwb7BMZEHHl4UPBnkRce5iAh0f6pKl8LkHN83hWpv3UfExxK2KSzaDPR5XExwxBwP5bfrcAMKUQ1Fg4LMJvGODGfudjT32YPOJ2zMcXq42VmYk3CwAWlZmPAQIHwcpkgA851yMi2HtIEDcCqEQnThblO7q33CbrYVTzbFG+aQMmhAgmJiVEPbdonUzaqCvP4O8sWlAvrDAEb2LSwko9eTDBpi3ZuxYGmUvj8h0unMCLtmdBgTIQvMWCfaXpg3W91ia1LCpYW5InboQEGUN4WB3x4GBCYS7HNsGGCcLb+gsLFeHiEd4aTMLoB7BHWLEyb/+faTKRxqpnkw4EhfXfuD3UcZP4JBbiXJyTMrJFHPqeRea2wHBYjegTdhwL71y4z94WP9gvzoQ2qaA2NrQlE1iLlk5/ZiuMtZVdR1wFvGvsOkQ27qRhQL9ck+lMFmrKQB+KE6uZGNNmlJEyMSG2xFjOYhweEtQraX9J0ga4OptFOCxXnLA1biw2hi6ice9QLut5KKhhxRgZ7rOPikIT1Cyy2IJHIQS1eXCE7sPZBHWusSGsV7gFA8s+YzmCh0UmEostnDwRjjW8I3x3sK6y9SHJuJVJjEe9pIxXEt65xoHw73HtEK0vlmYWmVg0sW8mv7EIyHcN93famEj+9He+YXi02Tcz7hl2P/OJcEzHy4WxA08ke5fj+jPfJr7TiHnrU3bKAO7/5k2VawxIOu6kYWrf/zRByViQYBHCFiiTCGqew+ID32y+9/ZNyTVG4o1op1/EfQOJgUE/pl0wnLAdxtoirlzF+l4Vq8+nbUtdX1oCEtSl5a2nJSBge1j5GBFpFnHIRwoLE3uPsNCxF4rVfazfDF6WCJjEpBkxQcLtB9GMwNh22239b88995z/yDLpZDDHQoMoZNKEWx8CmwkkR4ARbI3fsZBSBu4jf8pCcBCELFGqCWqDSzCWeNzvmMQg2EmhKORegqRwfBWRVFl44APA8yzCLgsAiHvyxPLMPlDKiBsnHx5cMS0aN8/io8DknX1vlIvf4MakgEkME0Y+Lnz42NdqUdLZF8pEi8kGXLmGyb3VF4sye5DxOmBPJSvv3Es9WSghf+5jIsEEEUHPR9LcvbCa2LEYdsY24pm9gwge2pkzlGlfficIEnvZSdSXclAPnok1AUszQocVauoZbTfrI9zPh5kPPGW088YTdL2iXELZOeqLSRPlsbM3Laqy9Q/6NBZ6otfbIlB4lBGFY8IFFwJU0TbkzUTQhAZnozPhoJ+FFlhYM2lExBBdmIkG+5zZF05f4tgbFr6YWCPgeadwO6Rv0M9ZFOHdoN14b+hz9BUm5UxY7PlMUOm35GdHy7GFgTJhMWdSTxuGe42TQE/KCMa87ywwUGYmzTAhDgFtgFig7xKcj/eI/ZRYPXCpp5z0dd4Z6ozApj5du3b1E2CsylhEYUBCjDGBI3gRixpM4mBI/dhrTr8mqne4f9/ebdxBEdYsJLFIwbvNO8I99A/GFNjSNrYARXvS/rQ37zqCkrGQhUvGNH6nT1De6FE+uRhTX/oVbcm7RT3hSF9kfMJLAl65+guLFtQnSRtE9/CywITQzsSXsY/xGu8CyodwY4xG4CQtGy63SdqVNkR0wpn+jBs6YxUpej+W/aS8aV9c8tknDicWIOlDuMvi/so4jqCjD9LeSfs9Ii2uXLzH9EH6GX2YhUXGWL535nGClxT9lX7Gd8lSrnGLvshYjtWb9xvrK+8932C8JFjAjCtXtvcoVz+1vyetL2MQ5UMgUn++jXYMHGWmr9OfmCdwDYvwzCsYm/nmJWFKnfkWIaY51x6RGFrvGU8ZHxgvEOF8p7Ce2tGJvL984xiHEPT0a7zLwj5N2/BtiG4bSjruJOEaji25+jx9k/Em+q3g+88CBWOXBRtkHsDCYjh2sNDPuwA72oNvOgtBzElyjZHZvoF8lzBEMJ9ifsU8kO8q84houZjv0AaF/l4Vq88naUNdU14CEtTl5a+nVwGBJFbWKsBQ9VW0vdmIyTCSe2iJYFGBwDUkrIWZtkkgHJmQMFkwixAr8EzImSTEHVFngaKYBGU7bq4SGyotI+ND4DRb2IrWi0UcWHMtgijTdWl4ZGrjaB4sFiLq0+7LT1OWfK5FGDBhZREuW/9LkneSNkiST3hNpXJLW4+zcCM3AAAgAElEQVSk16ft90nz5TrGAxZ3s70jXJe0T6d5dqmvtbqyaFXXfh33LhOxmoURFsniTpdAaGJ5ZhHJPGfIp1D9uSG0UdoxMu4baExZOIt+Z0vd5/S86iMgQV19ba4al5iABHWJgdezx+Vy7UtaHVbgsTzbeddx97GlAKsrVmrb6pA0/3JeVyhG5ayDni0CaQmo36clVvrraSOs3Xj0ZPO8wfsHqzPiW0kERKDhEZCgbnhtqhpVGAEJ6gprkAorjvUP3Odtn18+RcR1jojwuBBmS+xjx2Uv6nKbzzNLdU+hGJWqvHqOCBSCgPp9ISgWNw/cxRl72S6SLfBqNOp0cUul3EVABEpNQIK61MT1vKoiEHemMXvubB94VcFQZRchwN4y9q6yFw7XS/bWss8x7RFzZMz+MVyX41wOwwfjZsj+xtDtvJKbppCMKrmeKpsIhATU7+tHf8D1mG0SFkwyU6lxO2eMZmtJ2hNP6gcJlVIEqpuABHV1t79qLwIiIAIiIAIiIAIiIAIiIAIikCcBCeo8wek2ERABERABERABERABERABERCB6iYgQV3d7a/ai4AIiIAIiIAIiIAIiIAIiIAI5ElAgjpPcLpNBERABERABERABERABERABESguglIUFd3+6v2IiACIiACIiACIiACIiACIiACeRKQoM4TnG4TAREQAREQAREQAREQAREQARGobgIS1NXd/qq9CIiACIiACIiACIiACIiACIhAngQkqPMEp9tEQAREQAREQAREQAREQAREQASqm4AEdXW3v2ovAiIgAiIgAiIgAiIgAiIgAiKQJwEJ6jzB6TYREAEREAEREAEREAEREAEREIHqJiBBXd3tr9qLgAiIgAiIgAiIgAiIgAiIgAjkSUCCOk9wuk0EREAEREAEREAEREAEREAERKC6CUhQV3f7q/YiIAIiIAIiIAIiIAIiIAIiIAJ5EpCgzhOcbhMBERABERABERABERABERABEahuAhLU1d3+qr0IiIAIiIAIiIAIiIAIiIAIiECeBCSo8wSn20RABERABERABERABERABERABKqbgAR1dbd/Rdf++++/dxMmTHCvv/66W3HFFd1aa63l9t9/f9esWTNf7j///NP973//c5MmTfL//+WXX7qDDz7YdezY0S222GI1dcuVDxd+8MEH/llLLbWUmz9/vjvggANq5bNw4UL35ptvup9++sk1adLENW/e3C1YsMD9+uuv/jmtWrVyyy+/vHv33Xdrflt66aXd2muv7fP+9ttv/XVLLLGEW3fddd3PP//sPvzwQ/f777/735dZZhm3xhpruFmzZvlnkJZccknXpk2bWtfxjI022sjNmTPHzZ4921+3+OKLuw4dOnhGcWnu3Lk+Xysr5SKP3377zb322mv+3/nkkaluK6+8si9GJqY8b+bMmZ4zPGiv5ZZbrlbRacs33njD/7bSSiu5VVZZxd8T8uI+0quvvupoY9I666zjVltttYru1yqcCIiACIiACIiACIhAwyEgQd1w2rJB1eSLL75wJ5xwgjvooIPcoYce6gXy888/7+699153wQUXeLF5/fXXO8TioEGDXNOmTb1oPeuss1ynTp1q7smVD/c9/fTT7qKLLnLXXHONF2Sff/6569evnzvppJPcDjvsUMP1hx9+cJdeeqn/HZE3depU//dHHnnE7bHHHv66efPmucMOO8yX4dxzz/XlRvifd9557sknn3Tjxo2rEXwsBrAAcPrpp7sjjzzS388z+vfv73788UdfHoQmYvGyyy5zd911l7v77rvdhhtu6K8bMGCA22CDDdxxxx3n658txZWLBYGTTz7Z1wHG+eSRqW65mHLfqFGj3GmnneZuuukm16tXr5rih3+jvVncICHAKW+jRo3cVVddVbOw8sknn/j2Gjx4sNtiiy0a1HugyoiACIiACIiACIiACFQ2AQnqym6fqiwdFkzE6Mcff+xFJdZbrLaIr5dfftmLUkTUqaee6m699VYvMC1hzT7mmGO82N5kk01y5tO4cWN3xBFHuEMOOcT16dOnJh/EHnldffXVNcINkXv55Ze7E0880bVo0cJNmzbNbbfddu7ZZ5/1Apr01VdfucMPP9z//9ChQ2vyYxGA6++44w5/L+ntt9/2zz3jjDP8PSSEaM+ePd3uu+/uBaeJXAQx5cNSO2LECPfWW2+5Z555xgtJBGauFC0XIv2f//yn23777d3mm2+e6/ZUdfv0008TMYXFv//9b/f111+7m2++2a2wwgr+OVjfWUB44okn3HXXXVfDlr/dd999bsiQITULC/yG5RpuLMCEngmJKqWLREAEREAEREAEREAERKAOBCSo6wBPtxaHAK7QWHkRlaEoxRqN2G7ZsqU755xz3CuvvFJLoFIas8Ride3Ro4cXqpnyQZw+9NBDbt99960lisnnwQcfdOeff7678847vdWahKBGYGMRxnJcaEGNSJ44caJ3LUfoh4Ka5/P3o48+2ru946KNsDf391wtEQpqrOEI/DPPPNO7nydNSRcLYJeEKYIaTwPENGXZeeedfVGw+CP4hw8f7hdUbLHCxDblxyMACz0J0U17hwsrSeuk60RABERABERABERABESgLgQkqOtCT/cWhYAJ1dtvv73Gchs+CLGF2zX7ac2CbX830cd+ZNypEWmZ8uEexFzv3r3dtdde69q3b1+rPlh+N954Y28hJ+EijVWXZ2M5ziaol112WbfnnnvW5IdIZB92Jgv1fvvt58uAiztu5aSooOY3BD7i85ZbbqkRoEkawbjgKr7++uu7F1980YtzXKiTWnUtj1x1S8oUFrTTCy+84PeJY3lnwQQPhK222sq7wUcFtbmDP/roo+62227zVR8zZoz3VmARQkkEREAEREAEREAEREAESklAgrqUtPWsRARwtUZY4sJrVsjwRizF/I7b99ixY2tchbnGRB8Bs4466igvyDPlw/WIOizZodt2pkISBIwAaAhqUqEs1NQFobvjjjt6gWl1jgpqxCZ7h5966im/mMDeY4KhJUnGhQUCLL/33HOPt/LfeOONtfaJZ8srqYU6KdPx48e7Nddc0y9Y0EZYmuHAggneA7jDRwU15cPFu1u3bu7CCy90iHsWBMy6nYSFrhEBERABERABERABERCBQhGQoC4USeVTMALffPOND1JFhGuslqHlkajURKkmINjo0aO9NbNt27Y1zw73JWMhzpXPL7/84sXZ2WefvYg1nD3K7dq1qxGtuDIjYLfccsuCCmrctocNG+Z23XVX71aeSVA//vjjPpI5LuzspyYwGnySuH1HxTDifOTIke7+++/31u6odT6uMZMKahO8uZg+8MAD3lrOIgJW99atW/v95QceeKDnwGIIojl0+aZcREjn+s8++8xHUSeIGwJcSQREQAREQAREQAREQARKTUCCutTE9bxEBAgyNXDgQO9ibccjYblkDzNBx/744w8vKrFkI7wsmjZWW4TnDTfc4C3XufLhGoQlwc7sHgpIpG9cign6hXs31nDEu/0/1xTKQk0diE6Oi3kmQU2Ec/ZXY1VmgcH2U7NggMt6LrftODHMwkUaYZ5UUJtYz8UUCzwB0QiMNmXKFB/IDOs5rui2F56Fhqighr3t06btWIDIVf9EnU4XiYAIiIAIiIAIiIAIiEBKAhLUKYHp8tIQYK8sEaBx+cUle/XVV/ciiuOdsGqa6OU4KgQ3oox9yhyddcopp9ScyZwkHyye7LOePn26dxMn6jR7jG1/MWIP4YbQCy25CEaOvELQYVUlWBpHY1188cVuvfXW85ZTyoYL+xVXXOGjenPEFxZmXJuJWM1+6a5du3qXZ9yfcT2/5JJLfP0Q2VjIH374YX//Ntts46OXc84ybt/U87333vP/Zr84Z1HHJfYn46oelqtz586eFWXE/RsrPdHGMx07FZdHprrhMZCNKW7a7AWnPNSPqN0ER+PYKxZREMe0B2woF8HXiNjOmdWWiATet29fH1xNwchK807qKSIgAiIgAiIgAiIgAosSkKBWr6hoAghignmRbL9stMC4bSMO2Yu71FJLxdYnST5YVsmnSZMmNcdVYYXG6s051XFuxVjKcQ1H8GLhxg1b6f8TiGNaCD64vuPyz4KAgpEVgqjyEAEREAEREAEREAERyIeABHU+1HRP1RAgwBaWZ/Y3Z0oECMOaipUay7RS4QmwcEGUdfaLs2iCt0Lz5s3dTjvtVPiHKUcREAEREAEREAEREAERSEhAgjohKF1WnQRwh8aV2tzMM1GYMGGCdwe3/d7VSat4tcYFn7OnOVoMEY3rO9ZpvBaUREAEREAEREAEREAERKBcBCSoy0Vez60XBAiEhksxAcOyJYKJscc3k8t5vahsBReSdmA/PW73H3zwgevevbvff60kAiIgAiIgAiIgAiIgAuUkIEFdTvp6tgiIgAiIgAiIgAiIgAiIgAiIQL0lIEFdb5tOBRcBERABERABERABERABERABESgnAQnqctLXs0VABERABERABERABERABERABOotAQnqett0KrgIiIAIiIAIiIAIiIAIiIAIiEA5CUhQl5O+ni0CIiACIlAnAjNmzHBDhw518+fPdwMHDnRdunRx8+bN82fD33333T4afM+ePd2KK67opk6d6oYMGeI23nhjN2jQINe6detUz+Y8+9mzZ7tx48a5AQMGZI0yz1npDz30kDv77LPd0Ucf7Q466CB/EsALL7zgLr74YkdelK1z585umWWWSVUOgiDeddddrlWrVm633XZLda8uFgEREAEREAERKCwBCerC8lRuIiACIiACJSZwwQUXuE8//dSNGjXKNW3a1D/9/vvvd8OHD3d33nmnW2eddfxvXIPIPumkk3JG7o9WYe7cue7hhx92RJyfOHGi44z6Fi1aZK3p448/7oV7WAbOU+/du7fbZZddXJ8+fVKTmjRpkl884Kg+RPrhhx+eOg/dIAIiIAIiIAIiUDgCEtSFY6mcREAEREAEykDghhtu8NbgsWPHuhVWWMEtXLjQ9evXz2G9xpLLOfK///67GzNmjNt5553dGmuskXcpp02b5hDwSQQ1Ap8ycOSbWaFff/11f+zb6NGj3dZbb51XObBQYyHHui1BnRdC3SQCIiACIiACBSMgQV0wlMpIBERABESgHAQQt4hpE7n33nuv++6779zIkSPddddd5zp16uQQsm+//f/aOwsoOW4sXCvo0IYZHKYNwybZMDNznDjkMDNvmJmZmRl2kzi4G2ZmZmaGdz69p3nlSkN1T89M9cync3xszxRIn6D0615dvRytukMNNVTT2SwqqL/99tuw9dZbh2mmmSa6fad33njjjdGSTl4bdTlPmVZQN1193igBCUhAAhJoOQEFdcuR+kAJSEACEuhOAuyN3m677aIb9CijjBJdsueff/5ovT3qqKPiv0899dSw8cYbRwt2Z1JRQf3222+HAQMGhIUXXjhMPfXU8ZW//fZbQOxPMcUUUeyPMMIITWVFQd0UNm+SgAQkIAEJdAkBBXWXYPWhEpCABCTQXQQQuQT+QlA/8sgjMVAXLtYI6oEDB4bRRx89BhDDRTqbEL3sqcYdvFqae+65oyhOqaigLrp/mnez3/v111+vmgcWCRDnaTFAQd1dLcv3SEACEpCABOoTUFDXZ+QVEpCABCRQYgK4cq+11lpRdE4++eRhjTXWCCn4F27V7KHedNNNGw5EVqnIRQV1V+2fJk8K6hI3RrMmAQlIQAJ9joCCus9VuQWWgAQk0HMEEIO4Pd9www3h9NNPrxspu0hOk3s10bxPOumkaI1OovOpp56K+6uT23WR59W6poigTvunOSaLKN8ptWL/tIK6szXo/RKQgAQkIIHWElBQt5anT5OABCQggQoE3nnnnUA0bo6aQuRyDFWRSNlFYH7++edh0KBBYdddd40ByEi4UnM+NRZrjqnqTCAynodIfuKJJ8LVV18dBg8eHJ8966yzxrOlswlxf88994T99tsvbLjhhtFy3r9///Doo4/GaN88h/Oy55133tCvX78ixRvimhdffDHyI9I4EcsJsjb77LM3fJZ1wy/2BglIQAISkIAEKhJQUNswJCABCUigWwkgBrH0tkpQ//HHH1Gosm966KGH7igLZ0YjWocddthuLZ8vk4AEJCABCUig7xBQUPedurakEpCABEpBoNWCuhSFMhMSkIAEJCABCfRJAgrqPlntFloCEpBAzxFQUPcce98sAQlIQAISkEBrCSioW8vTp0lAAhKQQB0CCmqbiAQkIAEJSEACvYWAgrq31KTlkIAEJNAmBBTUbVJRZlMCEpCABCQggboEFNR1EXmBBCQgAQm0koCCupU0fZYEJCABCUhAAj1JQEHdk/R9twQkIIE+SKArBDVHZ6277rrhP//5T5cQHXfccePZ2fPMM0/d5xPBfP755697XbMXrLjiiuHcc89tyRnezebB+yQgAQlIQAIS+L8EFNS2BAlIQAIS6FYCXSGo//zzz3gM18CBA2NZZplllnDZZZf95ZzoegX98ccfwzfffBM47/n+++8PV111VXj22WfjbXvuuWc8/3mYYYap+RiO69pxxx3DWWedFa/bdNNNw3HHHRdGHnnkeq/v+D3lIR9ffPFFPHeahQLywv9Jt99+e1hiiSUKP88LJSABCUhAAhLoGgIK6q7h6lMlIAEJSKAKga4Q1LwKIbvbbruFU089Nb554403Dscff3w8n7rZxBnXd911V9hrr73CTz/9FK688sow3XTT1X0cgnyjjTYKDz/8cLz2vPPOCxtssEEYaqih6t5b7QLKd+aZZ4aDDz44rLrqquGEE04II400UtPP80YJSEACEpCABDpPQEHdeYY+QQISkIAEGiDQVYKaLLz//vvRSn333XfHHB166KFRZNezKtfLPpbhPfbYI0w11VRh1113LSSMsSKvvvrq4dtvvw0TTDBBuPzyy8OCCy5Y71V1f//444+H7bffPhx99NE1XdCfeeaZcN1114Xdd989jDDCCHWfW+0CrOV33nlnGH744cNCCy3U9HM6c+PPP/8cLr744rDkkkuGSSaZpDOPKv29tDXayvrrrx9GGWWUHsnv008/HV577bWw0korhWGHHbZiHs4+++wwzjjjxGtMEujtBB566KHw9ttvh7XWWqtQURmzzj///LD88suHiSaaqNA9XtS+BBTU7Vt35lwCEpBA2xD46KOPokj49NNPwzXXXBM++OCDODFBoGJtnXrqqVtWlnvvvTdag5n8IGQRYosuuminn//xxx+HAw44IOyzzz5hwgknrPu83377LRxzzDFRiJOWW265gAgZf/zx695b7wLKyKLBv/71r6qLBezlPuOMM8Ipp5zyFys9Ih/RRB6zabzxxvuLmzzveuKJJ8K2225bVVzVy28rfg9/FhF22WWXQD57Y8ILgUWg9dZbr+HtCq3kwSIK/ZW09tprV1xAYmGM2AKbb755K1/tsyRQOgJ4HPEdwVMpv3UHLya8lyp5C/WFMat0ldVDGVJQ9xB4XysBCUhAAl1D4Pfffw/HHntstEyT5p577rifevLJJ+/0CxGhiI1ZZ5210LNYQEBwYCkmbbfdduHII48M/fr1K3R/tYsoI/uqKdtYY41V8bJagppJ4Ndffx0GDx4c1lhjjbhQsOWWW0aL6IgjjtjxvFdffTXmF5GHNbKn03333Rduu+22sP/++3eaYU+XJf9+6pQtClizELE9nYgngHcDlvI555zzL9lRUPd0Dfn+7iDAGL7vvvvGvjDZZJN1vPLdd9+N/XXmmWcOY489dlyAmn766cMWW2wRxhxzzI7revOY1R382+UdCup2qSnzKQEJSEAChQm0IjBY4ZfVuRDrxjrrrBMtwqSLLrooRiTvzH7qInmrJajT/ViwEdM33XRTmGOOOYZ4LNbr/fbbL/4cL4IyJNwosfgvs8wy0f27NyVc9PFoYJI+xhhjlKJojzzySNy3zwLVqKOOOkSeFNSlqCIz0YUEWDzFq+iHH36Ii6FpzOb7gsDeZJNNOhZX33zzzTjOc8LDIYcc0rHgx5i19957B05naMWWny4sro/uBAEFdSfgeasEJCABCZSXQFcEBmumtEzKsJBjucDVeqaZZgqXXnppmHHGGZt5XOF76glqLJBEI3/55ZdjhPS8G/vzzz8fXcpxGcd1vizpjjvuiPxOPvnkhiKnlyX/lfKBdZqFjUknnTQMGjSoNFmlvW6zzTbRSr3YYospqEtTM2akOwh8+OGHYeutt46nO8wwwwwdryS+AF4kbN9hgZQFMEQ3sS347jDeZ2M9MGbdfPPNLfFO6o5y+47GCSioG2fmHRKQgAQk0CYEODuaIGWtDgzWaPGTlQILJAlrBcdqsQe1q1I9Qc0+dizls802Wzj88MNj0LFswnrNPvQiR4V1VRkqPZd8456OG3p2ktudeWj1uygTWwOwbOFCWqZEOyDYH94K2eB+WqjLVEvmpSsIIIQRzPk4FHjv4HHE1h3GICzXX375ZfzWsGUGq/Zoo43WkSXG0bTdZ9ppp+2KrPrMHiagoO7hCvD1EpCABBoh8OijjwaCRGHRwmKU3dvIXi/OKib4FZYuU4hBt7oqMFijfAlQg2hC5JMQJLgvV4ui3Ojz89fXE9T8Htfpo4466i+BpZL1eoEFFoiiO5/Yg407MFZsJpMrr7xy+Pzzz2PbxCK/9NJLF47GTVTrW265JR57xnNS0Daew/M59izbnpMlaPHFFy8ccbezLNP9tKdrr7029O/ff4gI62+88UY8Nxzvg2YiylMXHIdG4KNKe+JhS9R43vH3v/89zDXXXJEZk3h4LbXUUoXaEUwfeOCBKAammGKK6DY/9NBDx+Kxp/6VV16Jgj67x589oOyjT5a4xEJB3apW5XPKSuCwww4LLIaymFRviw7j4ZprrhkXJ/MxENKYtcIKK8TFVFPvI6Cg7n11aokkIIFeTAChg2jhjOX8vlcm+ohH3GGrCepffvklWmuLJibWPXV0T9E81rsuL2QJVoYlsKuEbK38ZCOQc92tt94aRW1XpHqCutb+aQQcQhqX7/nmm2+I7CHKrr766hikjGO0aG8cD8NCDseEbbrppjFqO0K9XvA1RDTnhuNSzF7dX3/9tcMSilVnwIAB0bKTP6oGMUcif92ZcI8nLwceeGDHxJg+lSK5V7L0F8kfLvf3339/OO6444YICse9tN8LLrggWuWZ3G+22WZxkYF3Monfc889w/XXXx9Fdr2EOOZ5iGaed9JJJ3VY+Xk3QerywpkyUwcnnnhiyFrXFNT1aPv7diZQb1Exle27774LL7zwQuwfG264YTxRIi1SpWsYM9nSwWJbd49Z7VwH7ZR3BXU71ZZ5lYAEJBBCPAqJCTQTX6KLkhAm7HXEhZiJbt59l2s42uOKK64IHGFVNA033HAxCnS7n/1LwCesBuxvI3VXYLA85xTkBlFEmmWWWeJ+O6LDtjrVEtRpsvj6669HQZyP4I2Ioj0huKabbrohssbv7rnnnijssNrceOON8SgrRDaWWyzw88wzzxDiq1rZEHAwIVo5exWnmWaaGMCH5+Juyc94bt4Nmj6Qgnh15oztRpmTJ84hpx8lcZlc52lfzR4hRZ/F6yRvCeNnlJVFF6LUY0UmEBILFtzD2bjs82QxIxudvVK5GCNOO+20mEfuy5aDRTZYTzzxxH9x8ad8HOOFiz31mpKCutHW4/XtRCAtKm611VZVrcr0R8YhPEfYI804xeJg/mgtyo21+7333ouL3t05ZrUT83bOq4K6nWvPvEtAAn2OAKJ45513jpa/rDUMSxUf/nPPPbfb92B+8skn3VIPndlvnA8M1pVCth4MhA1WciyzJCy6WAcrTcLqPavW72sJ6nr7p6tZJXnfc8891+GGDVes/bgQ5/cNFsk77scI07feeiusttpqMThasohXs5jy3FoW3fReJrnPPvtstHoXSVNOOWUUlNVcO6uVFXGKmOZ89Xyk9CLv5ZpqFncWPh5++OGA6z3WrUoW8qLvQCBwP9tEsG7jhpos4rW8Aap5Kyioi5L3unYkUMtLp1J5WKhmsQvvMLZI5MfzImNWO3Iyz/+XgILaliABCUigjQgkIcSHO+1tRThsu+228bgOfl5vr1eri7vXXntF4dKViVV9rJedSYgThCzRoUm4JzcjAjuTh3Qv5zsTwAaxROJYIiJutzLVEtRp/zQssKjkUy1Bnb02WTazluVmyoCww+X5nHPOiRFza1lMeX6RySkikaNsiiasRgRoq+amXq2sWJA5g7ZSpPSi7y7qwl7JQl70Hem6JJ5ZmEvHodXyBlBQN0rY63sDgUYFNWXGCs2f66677i9R8YuMWb2BW18tg4K6r9a85ZaABNqSQN4aloJuvfPOOxVXxbOFTJFJG9lDjVUMN7ZsxNK2BPf/Mp2sCOwlxULMHt38frfuKt9dd90VXWlxk0bYt/oYrVqCGgHLHudK509T/qKCujMW08S5klCtZTHlvgsvvDAG16q057ir6q9SWat5jDSahyKCurPeAClPlUR5LW8Agh3ST/bff/8h9tNroW60lr2+nQgkQc2Ccf78aPoQMR84izobGBTRnLZHENsgm1h4e/LJJ7t1zGon3u2eVwV1u9eg+ZeABPoUAT7K7Cll3yuWvNNPPz3uoeSjX89lmAk51myEddGE2CQAUk8E8Cqax0auSwHK2LO700471Q2a1cizG72WAGWcW4p1epFFFmm5Z0E1QV1v/zTlqCai8mVkYoml88orr4x7rQnQdcIJJ0Sr93jjjVcISRLPbFlIXhe1LKY8tNqe40IvbPKiSnlKHiMbbbRRWHbZZTuCh7GP/Iknnohu7Ow7pozsOycKMIHocJvH7TpZw4ssEKSFB6Jzp73Wjz/+eHjppZcqRmKvVkzE83/+859oUSeieD1vgGr76RXUTbzsZPsAACAASURBVDYkb2sLAiky98ILL/yX/kXb33fffWNU/uwpCFin+RbjsVKWQIptAbsXZFJB3Qsq0SJIQAJ9g0A2mjDig7Mx2W+K22ZPWVnbiXzau8zCwhFHHBEXCnoqERyNSO0EguoqK3k1QZ0ELIsK1aJSJ5FFsKvsxJBjmghqRRAzglQxqSTCbQpsRoAe/jDJZOsBUanZY015WTioFNwuiXfc8ZdYYom44INgZF92PuI09ZWswvPOO29DQrIzdZ2swywcpMWD7L782267LRDAj73gBAokmBhHaRFfgKi+iFcs6mxdwM2fM8jpv8nzA7HOQkS+vAhzgr/xN32cY8WoMxYs4ITLPkEDJ5poolg8RDwRuQcNGhQjDlfa/oF4v/POOzvO1k0B+2CeFwE8E68YjvQiknsKgpgWNYhrkAKxwSO5vxPMjiPETBJoVwIpMjeLXnlrMx5OLIiyKEa/J6WtV++++27sx6lP8ru0iMnCaaU+1q6MzPf/J6CgtjVIQAISaBMCyRqGJRq3Ms60rGeV7s6iMTFn7xhucJ2NYsriAaIXq1+zgZ6yZWdCQ6AYXO4QMtnJTncy4l0IWoQ0iyFdaSXPC2reyznlCODzzjsvYHlBwHIuaiV3cyyZLEKkqNvkHUHNXu/ll18+WqNHGmmkwHsQtxyvhnAmyFqKOI2g5n6EZCWrDc9k4opYI7AeYhDxiOWHfGEJyp/rjABHZHIMTT76d1fVZVpgwLLLYhaClXOgEZSIYVxC2XaxwQYbxEUEykTk8y222CIGFGPiTfA1xCf5h/8OO+zQEY2fuqHstNHs0VS45HMcHu9kjznWad7HkVdYuqk/9n2n9Nhjj8XYANRnpcUIrmPCz+LFOuusE0YdddTYH1i8qBRNnesR4FjB83WRt1BTZo4OolwstuRFSFfVjc+VQFcR4AQD+iCLXYx1Kf3xxx+xX7LYlLxx6G/0Ub5b+ZMR+HbT91lc7K4xq6uY+NzKBBTUtgwJSEACEmgJgXrHNDHZwDI21VRTxcjLTOwXW2yxKEbygaDSij4us4iGzqS0zxyx3xV7lRvJW3I5n3DCCbvcSl7vHOp6+UbgYlXmqCW2F2QnkxwXw6IJwjltJUD4VjuznMUWArFRn9USdY71GcHJJBXXSUR1PpEv6rErIqNXy1t2/zTtEXdQPBw4no7JNTxY3ErH1eGKzUICUff5GdbiffbZJ7p/8zuOK8P9OyVEOCKXc71ToLD0u8QFazZWahYyWOiothUD63iKD4BLd6WU8sxWDqzlDz74YMUAfeSLxQAWUOir2VTN5RvxwKIIot8kgXYmwCIZC0S4cmcXulKZ6IssUH711Vdhsskmi6cEVNoexVjMWMCCU5kWwdu5bsqWdwV12WrE/EhAAhJoUwLVBByr+ExKsFxiWU/imck6go29pVgAsqv6rRLUyS2XgErsN++KvcpFqyu5nL///vvdYiXvrKCmDrCgY/HMi6miZU7XYenBKyDvbUDgHyzNHDWD5RsXZcQyVljch7NCnmchFrl+1lln/YvwbDRPjVzfaHRtrNdYthD9TMqxPjOZZjGJ8i211FJxAp5NuJFime/sQgFeBDwHi1j+PHrqAffzAw88MAoE2iJinzPHV1pppb8gef7556PV/Pjjj/9LXVQT1Cx4sCjCdgGTBNqZQPK6YKEQr5RmEmMW/W322Wev2Meaeab3lI+Agrp8dWKOJCABCbQlgUoCDssk1kYm1wih/Oo9IhMhxXW4zE099dSx7K0S1OxzQ8iz17er9ioXqayesJJ3VlBTLuoF92T20DZrWWFvISISgZd/BpZfhBltALHN8Wu4ChOBfPrpp/8LWvLDwgj7iHFX7o7UTHRtPBGwSLOXnH3NiGXOqibBAItvfn8zbQTOeGwsuuiiTRcN8Y+3QKVnYGljzyfWY/oiYhnRTWC5fN8kPyxEkZ8ll1zyL/mpJKi5B+s4+7onmGCCpsvgjRIoCwEWnejL9M1mtgq1YgwtCwvzUZ2AgtrWIQEJSEACLSGQF3DJjZV9u9WOZ+LFCAAm7ARvIjASYqAVgrorAn8RfGr00UcP//znPwszS1ZyAjXhXtuK47Fgy5nNuA1nA0VlM9UKQU3e2ftMQhA2c8Y59c++wUoukwgwAprhOo7bNJNXFkBwic8nFl8QcexTriS2C1dIgxfyXiy4U0455RD7yYs8hnvxyECsfvfdd1G85q3G2ecgxI8++ui4/7polPTs/bhb058Q8pVcT3G7v/nmmyM/tl/geYALe6VrOdaNmANEoq/0+0qCmgUs+u/8889fBI/XSKAtCNCuCSaIx04jJ1701JjVFlB7WSYV1L2sQi2OBCQggZ4ikBdwKXozLqiIMtxdK6W0P5X9ZymQUmcFdVccj8UZ1ogIRD/BqIqmrjgeC7GDKz37W6tFeMf1FrGKVTIFCSua5+x1iN4rrrgiBsRqZCGhmXdVu4c991i5iUyO62R3prRHHIa1xHCr8kSAsmuuuSZakTtTb53JD8d63X333WGTTTapmgeEP302Wd478z7vlUCZCTAGMI6zV5pI+0US8SDwpmHBaoYZZihyi9e0MQEFdRtXnlmXgAQkUCYCeUGdopITuAVhxz7Z7hDUXXE8FpZT3JLnnHPOaD0sekxZq63kaWKHpYQjk4iubZKABCQgAQlIoOcIKKh7jr1vloAEJNCrCOQFdXKV5efVjuQBAPtLiW6MYE3nIjdroU57lYla3Irjsdj/i7WQo1CIjIylNntMUa0KbKWVHCGN5ZIyEayL6NfZc4x7VUOyMBKQgAQkIIE2IqCgbqPKMqsSkIAEykyg0p5dzurkqCREaf44oFQWBOKuu+4az7BO0aSbEdQIXizhBFpiv3Ize5UR0AhXjjXCxY9ozV988UXMKsHVeG6RYFicW8x53LgIciYvRxw1mjhWDLd59rHefvvtYfDgwR2POPPMM6M7bjN7mhvNh9dLQAISkIAEJFCdgILa1iEBCUhAAi0hUElQs3+a6M5E/EXo5s+bRnhuvfXWYaSRRorHBaU9o40K6hT4a4sttgg8syvSlVdeGY+Qqidik8s50Y67IrGPOBsRvSve4TMlIAEJSEACEihGQEFdjJNXSUACEpBAHQLVokrzcyJ4E5V68sknH+IpBM7aaqutwrnnnhsjQafUqKAmgjJn7xIpuisSwaiwtPfv37/u44mkjGW+qxIRsBH2PRWwqqvK5XMlIAEJSEAC7UhAQd2OtWaeJSABCZSQQDVBzb5m9kZjpR40aNAQOccqPcooo/zFfblRQV1CHGZJAhKQgAQkIIE+QEBB3Qcq2SJKQAIS6A4CeUH90ksvhcceeyyst9564c033wzs+9133307LKtYkzmCir3G448/fgyyxT5rLLAK6u6oMd8hAQlIQAISkEBnCSioO0vQ+yUgAQlIIBLIC2r2Tx9zzDGBfc3DDDNMPJOT/dQIZtJrr70Wo2bzewJ/XXDBBVFcE8BLQW2jkoAEJCABCUigHQgoqNuhlsyjBCQggTYgkBfUnD+9xx57xGBjpFlmmSUK6GmnnTb+/6GHHgpLLrlkRxAxrNX8IeiXgroNKtwsSkACEpCABCQQFNQ2AglIQAISaAmBanuom3l4GQQ1VnOCi/3www9htNFGCyuvvHL8uyfSs88+G+65557AfnSCt3Fu97DDDtsTWfGdEpCABCQgAQlkCCiobQ4SkIAEJNASAr1JUOOuvvPOO4cddtghCliikXPG9SGHHBJGHnnklvAq+hD2obP//Oijj47u8Mcff3wYb7zxwjrrrFP3CK+i7/A6CUhAAhKQgASaI6Cgbo6bd0lAAhKQQI5AbxLUgwcPjgKWo7jGGmus8Pnnn8fgavvss0+Yb775uq3uf//993DAAQeE4YYbLh49RoLzwQcfHM+iHnvssbstL75IAhKQgAQkIIG/ElBQ2yokIAEJSKAlBMogqN99991w/fXXh48//jjMM888gTOhP/nkk7DxxhuHqaeeunA5L7zwwvDAAw/E/d+c94ygXnfddcPAgQPj30USluXrrrsuTDHFFGGDDTaI1mT+P/HEE8e8FUm4m2+//fZh4YUX7ngvnLfeeush9qMXeZbXSEACEpCABCTQegIK6tYz9YkSkIAE+iSB5BZ92GGHdRyN1SyIn376KQYoW3HFFQtbhHHTPuecc8KWW24ZnnrqqeiyzVFchx56aDz/evbZZw+XX355+Pnnn2tmi6O7uO7999//i6AeMGBAWH/99esW68MPPwxXXXVVmH/++aObOC7bQw89dBTku+22WwzE9txzz9V8Tv/+/aOQ3mijjYYQ8ghqynjllVeG6aabrm5evEACEpCABCQgga4joKDuOrY+WQISkIAEupEAQcS+++67gBC95JJLwv33398hiBvNBosCb7/9dtMWas7Y5s/VV18dvvrqq7g48Pzzz0cxfcYZZ4RJJ520UJZYJECEs186Wca1UBdC50USkIAEJCCBbiGgoO4WzL5EAhKQgAS6i0A6rovjuTj3OiUiZGMZ/uOPP2pmhcBfuGYjhs8+++wY2Tu5fG+11VbRal4kIag32WSTsNlmm4UlllgiumjffffdUaSzN7qepZwo3sMPP3zYZZddwlRTTRV23HHH+FoENcKcIGlFhXmR/HqNBCQgAQlIQAKNE1BQN87MOyQgAQlIoIQE3njjjWiVXmSRRaKQ3nPPPaO7+MknnxxWWWWVMMYYY4Snn346Hj1VK80444xxD/Zee+0VTjvttDDhhBOGN998M2y77bbhmGOO6ThHux4C8rPddtvFe6accsqw9957h/HHHz8K4xdffDG+o1YaffTRw0wzzRTOP//88Prrr4eDDjooDDPMMPEor9tvv71p63u9fPt7CUhAAhKQgASKE1BQF2fllRKQgAQkUGICt9xyS7jpppui4H388cfDggsuGI+4wsK83HLLNXTEFKL7rLPOCt988010uWZvNkHN1lprrcLP4SxtooLPNtts0RX9wAMPjPuqG40S/umnn0aXcc7BnmSSSWL0cSzUlNMkAQlIQAISkEDPElBQ9yx/3y4BCUhAAi0kQDAzXKX58/3334d+/frFfzebEMK4Zo800kgNB1ojqBkJSzNB0tiXjUifYIIJGs4Obuq4kJNwSe9MmRp+uTdIQAISkIAEJFCVgILaxiEBCUhAAhJoMQGs0+x9nnnmmQORwTlDGrfzhRZaqMVv8nESkIAEJCABCfQkAQV1T9L33RKQgAQk0GsJcCwWR4kRJG3ppZcOk002Wa8tqwWTgAQkIAEJ9FUCCuq+WvOWWwISkIAEJCABCUhAAhKQgAQ6RUBB3Sl83iwBCUhAAhKQgAQkIAEJSEACfZWAgrqv1rzlloAEJCABCUhAAhKQgAQkIIFOEVBQdwqfN0tAAhKQgAQkIAEJSEACEpBAXyWgoO6rNW+5JSABCUhAAhKQgAQkIAEJSKBTBBTUncLnzRKQgAQkIAEJSEACEpCABCTQVwkoqPtqzVtuCUhAAhKQgAQkIAEJSEACEugUAQV1p/B5swQkIAEJSEACEpCABCQgAQn0VQIK6r5a85ZbAhKQgAQkIAEJSEACEpCABDpFQEHdKXzeLAEJSEACEpCABCQgAQlIQAJ9lYCCuq/WvOWWgAQkIAEJSEACEpCABCQggU4RUFB3Cp83S0ACEpCABCQgAQlIQAISkEBfJaCg7qs1b7klIAEJSEACEpCABCQgAQlIoFMEFNSdwufNEpCABCQgAQlIQAISkIAEJNBXCSio+2rNW24JSEACEpCABCQgAQlIQAIS6BQBBXWn8HmzBCQgAQlIQAISkIAEJCABCfRVAgrqvlrzllsCEpBACwj8+OOP4eKLLw7LLbdcmHDCCVvwxMYf8eWXX4ZrrrkmrLrqqmHMMcds/AHeIQEJSEACEpCABJokoKBuEpy3SUACEujrBH777bdw0kknhdlnnz0stNBCPYrjxRdfjMJ+r732CiOPPHKP5sWXS0ACEpCABCTQdwgoqPtOXVtSCUhAAi0lcPnll4f3338/7LDDDmGYYYZp6bObedgll1wSPvvss7DddtuFoYYaqplHeI8EJCABCUhAAhJoiICCuiFcXiwBCUhAAhBASO+yyy7h0EMPDZNPPnkpoOD6jbjfeeedw8wzz1yKPJkJCUig+wj8/PPPYe+99w5PPfVUOO+888Lwww8fNtxwwzDVVFOFI488Mow44ojdlxnfJAEJ9BkCCuo+U9UWVAISkEDrCJxzzjnh7bffDvvtt18prNOpZGeccUYU+2XLV+vI+yQJSKAagV9++SX861//Cu+++27cjjLccMOFbbfdNowzzjjhkEMOCf369ROeBCQggZYTUFC3HKkPlIAEJNC7CXz77bdh6623DgMHDgxLLLFEqQr7zDPPRDF96qmnhgkmmKBUeTMzEpBA1xP4/vvvw6233hoefvjh8Ouvv4Y55pgjrLbaasZW6Hr0vkECfZaAgrrPVn15C/7JJ5+EV199NX4Ihx566DDqqKOGn376Kf4ZdthhwyyzzBL+9re/hXfeeSdayH7//fd4Ddd+88034Y8//ogWs2mmmSaMN9548f/3339/uOeee+IHlWesu+66ccW6SHrttdfCTTfdFFj55t1LL710x218uNlHOuecc8bfdUXK8uD5I400UphpppkCAaGefvrp+Ddln3HGGWOE4zSZeO+998IXX3wR3XHXWmutjslElhvPG3300cMkk0wSmcOYxKr+9NNPHxl/9dVXVYvFvbjQMXmBz9///vfoWvfQQw+FH374IUw22WRh4YUXHmIiQ3088sgj4e67747vYa/rGmusEfr37z/Ee/7888+AOIIv14w99thhscUWi668n3/+eXjuuedq4oYHeUhtpFZZuXa00UaLbYVJ2IMPPhi54j6IaKQc2QTjK664IuYP5lNMMUVYZZVVwggjjBCeffbZusxg9PLLLweEKSnbXvOFIoo27ou8g/bcaHr88cfDK6+8EieUuD+Svv766/DCCy/ENkNfajSRd/Ypn3jiiWHaaaf9y+3wueOOOwJtd6KJJoqi+957743tiT640korFXa9pJ7/97//hTHGGCPelyxMcOF300033RBl+PTTT2Od7b///mGeeeZptGgNX5/Gl2uvvTbmkXZEW6DNZMeOon2j3ljFGEfd0Vdpb6OMMkqsT8ZL0vjjjx/79Ouvv97xM8aMKaecMrz11lsV21yRMZK+8O9//zu2ecZQ2mJ2XKkGjny99NJLsc+msQVGpO+++65jzCHPM8wwQxwTivbDepXFO2+88cbIh3bBOL3sssvGNpTPF2MoYxD1RoC7jz/+OD6e/j3uuOMW4km/ZszlXSSeyc+Ifs94THsg0QdmnXXWWNZqKTtOp+8g3BlnaQOJJf3vww8/7ODLzxnPeXZ+7MvypZ1VarOVvg/cB8M05vJs8k85qo2FKTBgkbaVnk2dcB/flHyb5nsOB9owYy9jGd8mIvvzTWC8zrazIhyqsa80B6GcJL69zDdS4jvFe+kbJGI4rLnmmjFPfLcYp+iv+bGe71n2W0EboXxprlFrvIApbbRIOxtrrLGixw7zJL4z9D3yAmvGj9lmm62m1T6f/zTmUNZ64w7X0v5ph/nyM55Uap/V2hllJUYGngeMFQTCXHzxxTvyXqSd0XZo36RUh5XmjPyefka9VZr/8M2kfmv139Q+6vWPemOYv28fAgrq9qmrPpVTBs8BAwaE+eabL1qb+DDxUdhxxx3D7rvvHlecSXzI+ACxl5N0wAEHhLvuuitceumlYeKJJ44f2WOOOSZOjnD34kPN708//fToDlZEoDCwIlwHDRoUDj744LDiiit21AXCcP31148DfcpTV1RUJR58eBA1RFdeZ511YtkQxbi7sYf0H//4R+Bjj3A988wzwwknnNBRXrjx0Ycb+SchPrfffvs4ATjllFPihAX2iBMmEffdd19813//+98w77zzxudef/31UbjAd/PNN48CCrZcxwcc9gi6LOsbbrghXgdPJhDUx4EHHhhOO+20KOJJ5Puyyy4LV199dfw59cSHif26TIhJ3LfbbrvF95BvJgvHHXdcrHPaCIsmtJ8iZWWSkZ7PhHqjjTaKooE2B8stt9yyI4o1ZeX/q6++euRO20SAc2wTEaYPP/zwusyOOOKIOJmhvSIWaa/VFnhuueWWsPzyy4ddd901tuEiH/HUBqlL+gyCinwlQY3IIA+8d9JJJ224yZLngw46KLZ7JmzZBEesw/RfxMhOO+0U2Nu8xRZbxHqFG+0RgV8vMWlkIYxJM/sgaa8sqpAoA+2GBRcmbfkyL7DAArENdGVK4wuTNPZnIgaYUO+zzz6x3TAGMYkr0jcaGavoq9TfNttsE9tN6pssbC2zzDKxyJXGDPg3M0ZSp/Q1ONPXaPPUPe0+lbse5wsvvDAcffTR4corr4yLIGn8ZhyiP9E+eG7RfljvfeSNMY92T59mwk17Z7EPdknwVcrXbbfdFs4666x4HWUmX0V5whhxxWIDY90iiyzSMaYxNn7wwQdxnCiyl7fo2MULivKt12annnrqimMmCwLUEXW11FJLxfGx1ljI+MBYVfT7W6RNsyjHN4DvE/Xy0UcfRXdu+kE6ZaAoh3rtJ1/f1CvfHOqOdrzgggvGbw11yvdszz33jHWKcNxjjz3ityd9H1K/y471/Ix7WaRgvMCbhvG66HjRSDur1I5477777hu/mfW+AZXyD7/OjDvZ/p+dh1RqZ3wHttpqqzjXoJ7JD3MDrmUOxP+LtrN6c8b0beFdzH84DpK2Tr/le8J4lcaqem2oXv8oMgbUe4e/Lw8BBXV56sKcZAhgWUiCCIGYEh9LLC18rEhYyphEIhpIfMT5aKWJ/u233x6DFDHpTkGKEKKbbLJJtDQj6ookrG0IGlbGk0UOIcfkFOsfAiG7al3kmY1ck+fBpJN38lFPQj6JJ6wp2f2j5BOGLAykPWRwY8JHmZLoSPeTLz6yTHAQwkykEWRwnX/++aOghj8TB8QuEyyezXNYNaYOUsRnhBSMsa6md/N7JppJCCX3YcQ0kxISVrC11147ToiTSzET4SWXXDJOPrB6YoWh/Pl885GivkjcW6Ss3EObOf/88+PENOsqzLOoZ45kQiDBllVyJnWsVGMpRDyxcICQROgVYca9+fZaqU10xkKdJgG091TPqT0wGUllaKQtci2sELrUD20jmxBMCJi55portgsml4hM3sU7H3vssbgolayU1d5NPrkHAc79tAdEDm2vVhnS7+Cb2lOj5St6faXxhTGCvDLhY9Eg9d16fQOxUHSsok0wqWeSyYJGvm+S/2pjaKNj5MYbbxzOPvvsKEap93TWONYl2hR9Iy1y1OLGvUcdddQQY2ilvlmkH+Y9RvLvReBsuummsZ1lx/g01jBmpkjw2XxhBaV9wpNFkOyEtyhP8pLGPTxA0lhMuzz++OPj4lDRIH5Fx67UJ7N8k3Cm/zF2pf5fpM3m34u4RPyx+JrEF8+vNRbSXrDIt6pNs7jJ4i7fLeomJb5VfC9OPvnkuEiSb2fVONTr45XqG2sl/YFvLO999NFH44LhBRdcEL0rUiI/XAczvCLycxM8WVi0wZsB0Y1gS6noeIGXRdF2VqkdJRG6wgorVPQyyvOp9K0qOu4giFmkxrKcXYQt0s6wILNowjc/zS0oN20BbgSeox6KtrN6c8Y0n2BhI5vXVC+8t8hCbZH+wbzI1HsIKKh7T132qpJUm7xggSWxik5icMR1DcGQ/2gxoWYygdtOdmBMk3xcjljVxFJYLx122GHhiSeeiBPLJATefPPNsN5668VJBUKvK1OWB5MaPiyINiaA2Y844oP85Ad8ROKxxx7bMZktMlFjAsgkH1GKZTP/8YQjYpMVY1hWWgBJK9tYstNiBKu2CCtc5PkgVrKiMllhkpJdwOADBXNELR4DCAnaQSVBTTuBGS6/RcrKs9kTjDjk3dmJdFrdx+rNggKWVxZjsgs9TOB5Bm2OVfsizHDVLSKoO9OuqDPqBet5WnhJkxFEUFqIavQd9Cf6XZ4VbYafzz333JEhQpgJCP2j0XdRr7jfY2nGtRwhcNFFF0XX/7QohkitJJrhSsrWUaNlrHd9Gkfy4wv5pn0jmmjf1caybN9A8Jx77rmFxyregYDYbLPN4nhUdGLbzBiJFQsLIP0tW9/16iDPr4igToK3Xj+sN6FlXKLNpcW/lJfEnHaV2lLKF38jpmmzWOGzIof7GxHUXE/QPhaA8LShLTB24WLdyBFzRcauNFblFwZY0EEIs/CaFk6Lttnse1no5BksnGQ9ulhQqTUW0l7om0W/v/XaNAuVbPnI12neU6UIh3p9u1J9M74jgpkz4PWABxjjC/OCvKdOsm7zbSTiOB4OaaxnDsHCLd9utjrlj/crMl5kv4tF2lmldkQZn3zyybh4zDaReqlZQc33nvkH3gTPP/98VUFdrZ2xUI3oZ7Eo9Xv6Mdsc6KOI9EbmebXmjMnbisV+vJ+oV1zis+2hqKCu1z/g7tGO9Vpde/1eQd1e9dVnclvto5IHwGDLXkHccPKTRYQyE0FWR/mo5feKMhDjylzv/Nw0yeMDmD6OafWRdzLRyE++8vlExCCA0/6d9HssTEwS6qXEA6sx7pK4mrPimz1vd/DgwXFPEcIjHyiKDwPiP01G0gcWax8TAxJ7qrAu4gGQF0r8vtKkPeW7Vn3l3532OvFzVmgRRUww+KAyQam2QlyNUSVBnb22SFlZBcdSgADPWth5Trofa+Oiiy4aRXXW4lOr7moxS+0VsYs1DesKbRU+LBBV2ptcr53kf0/EaxYzknjg91hPWHjB+ttsQLFqgjr//uRpkCzLjeaf65Nw++c//xlFOZOQemUoKqjxLsBzgv6UTbjYYxWplVKbx1paqb800jfuvPPO2KaKjlUwQeQwviGoaglqAnJgPQAAIABJREFUPGfSNgnyhEcP7Z06LDJGYo1j7EC4442Stg2k8iGy0laNWryKCGom30X6Yb2FEkQG7tqIyvzxabQN+lwSJeQLwUmsB/oeiyHURd4Knuq7Fs/s9gcENGWhb2MlZ4EQTnhuFE3NCmrKgQcJHjyIkCSoi7bZ9F4m/SxgsrCKoMl+q1KbqzYW4kXVyPe3XpumThkX8QLKt7dsbJVsO6vGoQj/bH0zTvINRxQSH4HvJt8dypc8abLzi0qcaXcsrlD/LNqwaMT4jLU6mxr5lnJfkXZWTVAX4ZCuaUZQs6DC2E/foi9mvQez39Za7Sw/f8jnudF2VmvOmPovgp1xgLESYcy2GrYvsBiS9eor8u0vOldopC68tpwEFNTlrJc+n6uigvqqq66Krr8p+FB20OeDxQQ877rTKFzc1nDhxFKDC2Gl/b31nsmHnQkDf2cTeSyyjybxwKqLAODjRH74WKW9Y2mCw+oqbnHZxEeJyTBiu6jVNp+vZgU1YoPJGHvdyT8r/Nddd1101WJilAQxLl1MlJPLLpO4Int8iwrqeu7tTDxZTMh7LaTJCEzZT4UYhWURi2sRQZ2dZNC2+GinOk7ugvXaV6XfV9s/jZDA4luEbbX3FhXUXMcEuDPvqiTKq+2fJr/JCslCWT3hxbWISxbIsgl3SjwIaqW00AbnrOdK/p5aY1nqG/RnrDhFxyrGJPbpMqEnNWuhLjJGFhVh9dpoEUGd3lWvH9Zz5c+Pd9m85beccC2LovQLxCPuxEzw83vDG7VQpy1B7FXF1ZvFSsaNtHe7Hq+s4Kg1duUt1LwLF1gWaxEF2a09RdtsGvNgwYIA7ZRFiDRmk7e0qFVtLGx0YRSrLuMEbZq+m2/T9YRV4pnaWS0ORdhXqm/EW4pJwdYj/sCYBcusMK7Ujml3eE5QRthg6UScs12okss3oj0/fmW/pcnjqEg76wlBTZwVvu8suLGwU0mQF2lnyduEbWLZ+DWpDhttZ3iQ4VGXFpOreYmleR57qalf9uwzRyhqoa7XP4q0Qa9pLwIK6vaqrz6T2yKCmkGRPbwbbLBBx8csPziyqs0+4KyLFBAZhLHWIkbzFpc8ZAZ0PnpMiLAaIgZx/SI4StFI4Z2tuDyPtC8sK0xxgcIdHGtUVuzxYUCgMclCgGNxasTykfLejKBOHztcoqkL9h4jSOGZ9sGlSR7u23ywCHbG5ISJFdbVrEWnUr21QlDTBphUYyHMi6PkNo3gwaMBaxOLOEy4s2ea4oaOQEnbEaoJnfzkPr9qT0RvrOFYY+oJh1rtKu2fZjEosU6LFUxemXAyQcadjv/TlvAYoD8lbwUsC/wbax+Tx7R/kkkJ7T/v6pjNT/Zdaa81q/3UKdZfAtIVSYhnFo9SH663Bzy1ByZ0KeBekfc0eg39igku40Jy603PoL/SHvBoqDaW5fsG7sBFxyqY4KaZ+kazghqLTL0xEo8MtrwwfmQ9HShrtpz1+BUR1Ekc1OuHTNBrJVxLcafFNTc7Ca80VuTzlfZ75sVOo4Ka/OH5gPcUk3Am5PStRlIj43SytFNftEsWKPP3F22z+ftSUDr2MWNVRSSl/bu1xkLGiaJtmq01uNzjDVFp7Ex1ipdY3uWfbSaMu/SJIhyK1EG1+k7PZ4GYsZqtGvkFw0r1lp+bsGDMYgWCLQUvS32q0vap/HiRFfD12llPCGqs+cxDGIOzLu/Zb0aRdpYs8PSj5KGU6i/VO4E7i7YzviMI/eS5Uk1QMw6wD55vFfXDfvdGBHWR/pGdKxRpk15TbgIK6nLXT5/NXT1BnSJuMmgh0FLKD44p+jSRVrPu0bjD4XaVvbcabCYnDzzwQBQVuO8gohlos2KqqyuqEg/KjlAiP4g7xBwTez4YTHrSvigmQURIRqAml71GJmqNCGqOnYFXssIw0WdvMoKKxYu0H4qJbhI7yQLJvmTc2HF/ZW8oLvK45Wdd6ivVWysENVYePqBYWxBvCCFScu1n8SYFVWMixH5qXG7TR5kJJ3taaRfZRZZmLdQsOCBw2efMHj14IOSLRhdNE1IiPpOvxDqJBSzttAcWWBAeTA6ZiFNGykXfYK8nkxRcGZlUZKPrU2f8nmuzEbaZENOn6CuIPSYi1Cv7+klMpmCWuCGw2a+KJR4rXKU+xaSc+7mXgFgpOBEWhkoLDvQL2jvtJwUv7Kr+mcYXeLIAwsSRsQmRjbWT96e+W69vFB2rsIgxgadOknWyM4K6yHvT5JK9imkMyZezHuMigppnFO2Htd6XFhzZDpQdj2i39CX6RPL+qJQvrGG0x6wHUDOCOm1XYCExv+hSjxe/b2ScTkKPb1QavyrdX6TNVroP7wnELgtwyapabyzEI4tvVLXvL0dDMTYxxrO/m8Xe1GfzbTrVKd+QrKs0wo3FztQfinKox79SffOtSVu3aBv0AcrHmIfYSv2fRVkW4rP5zM9NuBdPIdpF1vJfdLzI5r9eO+sJQZ0f72pZqLMeGPl2hrdCYsTWMBaKSNl6x8uoVjvj+8yWC+qD7yrfaWJxkCrlK/UR3pU8VVK9FLVQ8+x6/aO7DDL12rq/bw0BBXVrOPqUFhJgko07I1YRLMIIMlyFk3WMCRcTnptvvjlO8tPeJawbDJpMwJloY8VgJZKBl0GRwQuBgWWaiSjWgnp7n5P1lL3PWPoQH/ljglpY9IqPyvNAgBCoibzxb9xFyRcfJdzAsABiwWL1mz2iuIAjbJjU8MGHH9YwRA97RRGRBM2BC0KXxMSZ/dh8dHg/kcwRCUwUuB7rDcE60kcpfWzYk0ld8XsmkVi/WMhI72ZSxM+YAOHOBkv2frM/naBpTHL52CG4WBHmZ9wD+3TmNpM6hBcil6AqWC5w08bKDA/ylfbGN1pWrCTpaC72qrOlAGsMLJN4SUeRsQeZvDBxgDeM03FA9ZhRd6yus9AAJ1jAkpV2PA0QzixAYMVlAklbRbgy8crvuavW/pg80CaYXNOXEKKUD3bUJ/VE3vmbCRntiCi2iFfywf8pI67P5JM6TX2Q62EC76xoJa+IciadtCeezQQX8c0xRpSBdpWCsaTJU2qnWXGeysVkiX7OXnv+4JXCAgDCodIecMpI/yfvKSJ1V/ZR6o9JGXlHWONhwUQM4Un9Fe0baZJYbayibugrtHUWnrL7SOHO0TNYcPBuQJhwxE8aQ6kn+hSCkrpkgg0jFjuo0yJjJIH+eB572TmDmHLS3hFYtYLr0E+xoFFvacwm0jUpPw6xCEP7LNIP69Up78V6mBYDsHSxJ5LvCfmvli/GIhYl4cmYgnhkYYv+WpRnNm+Md4wH2ZMX6uU9LSwUGaf5zrFw0AjfWm2WtlGpXvg5/Zh65xtAdGtc8/l/rbGwVtticYhjqBCjnMmMKOYbguWXcYPFENo0v6fO+BbQ7znxgUUzvhG0Lb4x7G1vtJ1Vq4fsN5cYIyzCIPhxe2cvLd46WOZTn2VBgP5FXdDGGN9hxbGB2bE+2+9Y8GbBkjGacZIxjn7B2eyUt963NJ/3au0s/w1k7Mh+u+u1xUr5T3vK83XEt4mFhCL9hHgwRdsZ8Qz4HjF+kH9ENvM86iUZDmq1M75niFuCZTImswAC5/QNTvVCudLRo3jkMB9iIRtBzvyH9sj3jvaWxqpa/IrMFerx9/ftQ0BB3T51ZU7/HwEmr0wYWdmutP+YVWSOq2DSn86w5lZ+zsQdAV5PSLc77LQ3lHIw0ejqaJLZ1XwmG4igWu9mYsSHmslJvb2qTGS4lnqr557fqnor0la6kzEMsGYwmSiyoJPdP83Z6YiHLGsmE6TEPlk4mKAgeBHFTFoQXflgQdyXXEf5d94Nj7wyAUn9LNU1XgvV6o+JGYsp1QKxZVnjwcBCS7V92UzSmJA3KmA623aqtZlG+0a1sQqLHQtaLPhkj3VL+U7B/hDMLKY0Y/0o0u5pO2wDIEhZUbf9ZtkWyU+9Z6f4FUXGmnrPaub32WPkmrm/K+9pBd80HtQb86u9i58jrhoZ39OYgugsEoOkKxmmZ7fqO9XMeEEeytzOWsW/SF+u1M7S94P7u2Pcype3O+cKrWLtcxonoKBunJl39CABBktWP7Hg1bI+sX8UUY0gKMsHtwexdfmr67nod3kGevkLcGPGMoNbW5FFhUrnT9dChMUK6xBeC1itEcl4QWApYRWfyTLW12xiVR/3ePZiVxJ4RasEsU9fxeKUP5saF3LEPdZCLAPpTFIs1dktHOldKWgQ7teNRFMumtdmrmtV32DRgYXEWpHZ8dKhDrFStyJKfDPl7ev38I1CXLGQiVcBbZu22kgwsr7OsC+Xv+h4YTvry63EspeRgIK6jLVinqoSYCWbfTRMvtkzXC1xHVYaJtb547LE23oCaRJABPGsV0Dr39Q3n4gbHanoMVeVzp+uRQ6LD+5sCFpc6Nhnhgv6yiuvHF3OcXvLC4IUkZwFq7R/sJnawQ2ZSMicaZtPiEhcQXG7xTJPUCzcOvMRmNN9RLHHFZBAP2XxQmlV38DlccYZZ+zYVlCNdT7oTjN14j3NEWBxCBfeN954I7ZV2iNuv0X7bXNv9a7eRKDIeGE76001bll6CwEFdW+pyT5SDlx2sELhqlrLjZnJPq6JiICudkvsI+irFhOxh/WUPUy4VbKXlP11WDpNnSeAtRnGiNaiIpH9dAiwfFTmernBsoaVE5HMv/lTyyWfvogLMnvJi5xFnH8/fRTXbcpWyYJH9HEW0NgT//DDD8co5Ox/q+R1kvbQsReRfe9lSK3sG7Bmf3G9NoDlCnf9Ip4MZWDU2/LA/l6ENF4b1EEj/ba3sbA8jRFoZLywnTXG1qsl0NUEFNRdTdjnS0ACEuhmAogqhHG9/emtyBaBgQj+ROC0ZvbttiIPuILjWsuZuylwWiue6zMkIAEJSEACEpBAPQIK6nqE/L0EJCABCUhAAhKQgAQkIAEJSKACAQW1zUI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V1L4JNPPgmvvvpq+PXXX+OLRhpppDDTTDOF3377LTz99NPx76GHHjrMOOOMYcwxxwzff/99uPXWW8N7770XvvjiizD55JOHtdZaK4w88shDZPTzzz8PN954Y/j666/Dp59+Guacc86w7LLLhn79+oVvv/02XHvtteGjjz4Ko402WlhmmWXCAw88EL777rswzDDDhKWWWipMNNFEHc/78ccfwwsvvBDvG2644eI9XPvTTz/Fa0YfffQwxRRTxHJwDYk887MffvghvuePP/6IPx9//PHj9a+//voQZZ5yyinDW2+91XE/+ZhmmmnCeOON11Fmfs/zpp122rDCCit0lPnnn38OTz75ZEd+KtUYz5l++ukDXK677rr4Hv690EILhQUXXDByIcHrueeei3n729/+FmaZZZYw7LDDDvHIF198MXz88cexjFNNNVWso7fffjv8/vvv8Trum2yyySKPxAhu1CHsTBKQgAQkIAEJSEACEmhHAgrqdqy1PpBnBO+AAQPCfPPNF/bbb78w1FBDRWG33XbbRcG3zjrrhBFHHDEKtH/9619h5513Dv/4xz/Cn3/+Ge6+++5w5plnhhNOOCGKT9KDDz4Y/3/44YdHYYeYvfTSS8NDDz0UjjjiiCgev/rqq/h77t1nn33C9ttvH39+7733hl133TUcffTRUWimxLv4GUJ2uummCy+99FJYc801w5Zbbhm22GKLmGeuOeCAA8L//ve/+L5xxhkn3n7ffffFcrAQgHgnVSpzuv+uu+6K90888cQBsXzIIYeEVVZZJcw222xRvJLvDz/8MBx55JFRVCOM991337DnnnvGey688MJw7LHHhiuuuCJMPfXU8VmI8a233joceOCBYccddwz9+/ePQp1/I+ZhmoTzl19+GQYNGhTLeNVVV4UZZpihg0P63QcffBAuu+yyuKBBSjx22WWXsP7668efIf7hyoLEKaecopjuA33ZIkpAAhKQgAQkIIHeTEBB3Ztrt43LhiBcd911o6BGMCP0ELoI2jnmmCOWDFGG+Bt33HGj6MaCS8Iqyj2//PJLFJ4I8U033TSsuOKKURSmhEUWQcnzEOoI4IMOOiggXi+55JIw4YQTxksRtccdd1y0YF988cVRkKfEz7FyYyF++eWXo2Uc8U3eU+KZCGqeOdZYY8Wy7LbbbuHUU08N//3vf2MZSfkyV7s/XYfoPeaYY8III4wQnnnmmbD22muHc889N8wzzzwxLzfddFMUxZSLdx911FFRUJNXxC//xvLOwgX5RnyT7rjjjvjvyy+/PFqbE2uENyJ5gQUWiNx5Lumee+4JF1xwQRT0qYz8vBIPFic22GCDsPTSS0emLIqYJCABCUhAAhKQgAQk0K4EFNTtWnO9PN9ZcYl1E1GKCMXlOSVE5Oqrrx7FdFbA8vusRfadd94JSy655BDiNQllrMcPP/xwuOiii8LYY48d35MVv+ldyaKMoM6+6+STT44W6kknnbSQoMa9+ayzzopiFEt2M4Iagf/8889HV3hcyLPiFdHLwgEu5c8++2xYYokl4u/zghr3dMTtIossEnDXxoqdrPmUf4011oiCPLt4gTUe6/Z5550Xzj///DDBBBNEazmsWcS4/vrrawpq3nPzzTdHV3ks/wrqXt6JLZ4EJCABCUhAAhLoAwQU1H2gktuxiElQ4yKMO/UjjzwSNtpoow5LMmUaPHhwWHzxxcPtt9/eIRxTWRGQ6623XhSsWFVx67766qvDzDPPPAQOBPQ111zTYbmtJqiTtXW11VaL1m8SFvATTzwx5gvLcxELNUKYvcZYv+eff/6KgnrUUUeNVu+UcAv/5ptvhhCrWLmxICN+cR1HXJP30047rcPinS1oXlBnf4erOaL4lVdeiRwR28cff3wHE67FGwBBjRV89913j2xXXXXVKOzZK43bN4sS1SzUK6+8crTIswBCXZAU1O3YM82zBCQgAQlIQAISkECWgILa9lBKAklQEwALt23EMHuCse4iIEmISUQpwhKX5byAxAKM2CbYV/o37tDZhAi94YYbOtybqwnqxx9/PFqicefG3ZmEiMQNnT3BuF3XE9R77713DO6F+zlW8WqCOrm5p3zm84Qg33zzzWOQtLRnOr2bfcnJhbyIoMZqzIIA+7HTnmm44gqf3MOToGYP9lZbbRVd31moYDEBqzSLGrjJVxPU8GJhZOGFF47u8omfgrqUXc9MSUACEpCABCQgAQk0QEBB3QAsL+0+Avn9xATeYr8w0ahxOSY6NXt2cQfHmptEGjnEJRoR/uijj0YBjgUWF2YCd+EOnVLag83/k7irJqixvCKmEZBzzTVXfARWc1yr0zNrCepzzjknCnLyhQU6LQY04/J9xhlnRBZZi3tyf4fNZ599Fl24k7s2ea1koU57zQnYlt0zzh5qyoqgJn+4hePejWAeOHBgLDMinIUErNlYq++8886Yp0oWaoKk7b///tH6XYl597Uq3yQBCUhAAhKQgAQkIIHWElBQt5anT2sRgUoBurAIY5klUjaWWdyciSqN8ENkcvwU6f333w8bbrhh2GabbcJKK60Uo2Aj9rBUI5zTcVqI0M022yywD5ojtEjJBZznItpJCHLeO/fcc3dYcQlohjWYIGcpcnctQY1befaZnRHUlAHhfOWVV0Z3eBYQzj777FgWrO3kDUtw1lJdSVDjsr7HHnvEvdYpAjms2JPO89lDzd5xFixgy8+xsnNUGXvPcUUnGBkRv7nu0EMPrSiocfPmPUQMrySoyT97suGJxX/22WdvUSvyMRKQgAQkIAEJSEACEuhaAgrqruXr05sgwJ7cf//73+Gwww6LEamxhBJZGqHIv7HMYnHGiooVFqsx50vjSs0Zx7iAc6wWltUUiZrgWUTAxsV54403Dm+++WYUhLg2zzrrrB25TIIaN2bux62a47a4BsGK4Lz//vvjXmXejRtzSjwTwcnPNtlkkyjIOQua+xHbRM7GSsvCAAIXYYxlnSBnY4wxRoyunS0z+70R/dn7iY7NQgLvwY2avzmbm/KxkIC1mcUBnoslnPK+8cYb0VKPW/YOO+wQFltssShaORuaY8fYE03EcBYNyANR0wlYhms53FmUwL2bfdZ4BHAMFnWEtwD7yXFjZ881AccQ2uytJm+4hrNfevnll48u9xynhcUbTwESIhvO7D9HTJ9++ulRoGct6000H2+RgAQkIAEJSEACEpBAtxFQUHcbal/UlQSwchK4i4SQTEI6/07On+YYreGGGy6MMsoof8lS1uUb4YpAR3im85gRxrgvIxyJeJ1/T4rAzX5vLLZYkLsqYe1FuJK/4YcfvlOvwXX7119/HaKsnXqgN0tAAhKQgAQkIAEJSKAPEFBQ94FKtojFCVTbQ52egKs2FlmsubUSLugzzjhjxQBhxXPjlRKQgAQkIAEJSEACEpBAmQkoqMtcO+at2wkgqNkPnPYU5zPA70gLLrhgzbxxHW7Y6Rzobi+IL5SABCQgAQlIQAISkIAEupyAgrrLEfuCdiDwzjvvBI6Feu2116LrM0G4iF6dF8S4WQ8zzDB1XawJ+EUU7RFHHLEdim8eJS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ABCUhAAhKQgAQkIIEmCCiom4DmLRKQgAQkIAEJSEACEpCABCQgAQW1bUACEpCABCQgAQlIQAISkIAEJNAEAQV1E9C8RQISkIAEJCABCUhAAhKQgAQkoKC2DUhAAhKQgAQkIAEJSEACEpCABJogoKBuApq3SEACEpCABCQgAQlIQAISkIAEFNS2AQlIQAISkIAEJCABCUhAAhKQQBMEFNRNQPMWCUhAAhKQgAQkIAEJSEACEpCAgto2IAEJSEACEpCABCQgAQlIQAISaIKAgroJaN4iAQlIQAISkIAEJCABCUhAAhJQUNsGJCABCUhAAhKQgAQkIAEJSEACTRBQUDcBzVskIAEJSEACEpCABCQgAQlIQAIKatuABCQgAQlIQAISkIAEJCABCUigCQIK6iageYsEJCABCUhAAhKQgAQkIAEJSEBBbRuQgAQkIAEJSEACEpCABCQgAQk0QUBB3QQ0b5GABCQgAQlIQAISkIAEJCABCSiobQMSkIAEJCCBkhL47bffAn9GGGGEkubQbElAAhKQgAT6NgEFdd+uf0svAQlIQAIlJPDUU0+FCy64IMw333wxd5deemlYcsklwwYbbBBGHHHEEubYLElAAhKQgAT6JgEFdd+sd0stAQlIQAIlJfDhhx+G/fbbL+y9995h0kknjbl85JFHwsorrxx23333sN1224WhhhqqpLk3WxKQgAQkIIG+RUBB3bfq29JKQAISkEDJCTz00EPRGj1w4MBwzDHHRHfvTz/9NAwYMCCMNdZY4cwzzwyjjjpqyUth9iQgAQlIQAJ9g4CCum/Us6WUgAQkIIE2IfDjjz8GXL7HG2+8MMUUU8Rcv/baa2HttdcOCy64YDj88MPD8MMP3yalMZsSkIAEJCCB3k1AQd2769fSSUACEpBALyBw7bXXhp122ilccsklHfuqe0GxLIIEJCABCUig7QkoqNu+Ci2ABCQgAQn0RgJ//vln+Oabb8KDDz4YhfSOO+4YZpttNvdP98bKtkwSkIAEJNC2BBTUbVt1ZlwCEpCABHozgY8//ji8+OKL4bPPPgu33HJLWH755eOffv369eZiWzYJSEACEpBAWxFQULdVdZlZCUhAAhLoiwQQ1uuss078s/POO4dhhx22L2KwzBKQgAQkIIHSEVBQl65KzJAEJCABCUhgSAI//fRTFNJ33313uOqqq8IMM8wgIglIQAISkIAESkBAQV2CSjALEpCABCQgAQiwb/rCCy8MgwcPDvvvv39HlG9+d9BBB4V99903XH755WGttdYSmAQkIAEJSEACJSCgoC5BJZgFCUhAAhKQAAQ4MovgY5deemm47bbbOiJ6Jwv1RRddFG6//fYwzzzzCEwCEpCABCQggRIQUFCXoBLMggQkIAEJSCARIKI3wnrQoEEdEb3ff//9MHDgwDDJJJOndrWqAAAHIElEQVSEk046KYw66qgCk4AEJCABCUigBAQU1CWoBLMgAQlIQAISSAR+/vnncO6554ZPP/00DBgwIAw33HDh5JNPDl988UU45JBDwvjjjy8sCUhAAhKQgARKQkBBXZKKMBsSkIAEJCCBLIHvv/8+vPDCCwF37ymnnDIK6aGHHlpI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ICCukSVYVYkIAEJSEACEpCABCQgAQlIoH0IKKjbp67MqQQkIAEJSEACEpCABCQgAQmUiMD/AerR6EWbttU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94099-A0FD-F847-886D-775677A95564}"/>
              </a:ext>
            </a:extLst>
          </p:cNvPr>
          <p:cNvSpPr txBox="1"/>
          <p:nvPr/>
        </p:nvSpPr>
        <p:spPr>
          <a:xfrm>
            <a:off x="287302" y="3258955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green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6E10F-0744-8747-805A-2D5DE21C9F21}"/>
              </a:ext>
            </a:extLst>
          </p:cNvPr>
          <p:cNvSpPr txBox="1"/>
          <p:nvPr/>
        </p:nvSpPr>
        <p:spPr>
          <a:xfrm>
            <a:off x="-221497" y="4895047"/>
            <a:ext cx="58894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saturation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тон,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насыщенность, 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Светлота (яркость)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867151" y="2881947"/>
            <a:ext cx="7972424" cy="379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67470" y="1075274"/>
            <a:ext cx="9860612" cy="113998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6" y="2920047"/>
            <a:ext cx="7743824" cy="37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712" y="125522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1344" y="1052736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Геометрические искажения </a:t>
            </a:r>
            <a:r>
              <a:rPr lang="ru-RU" sz="2000" dirty="0">
                <a:solidFill>
                  <a:schemeClr val="bg1"/>
                </a:solidFill>
              </a:rPr>
              <a:t>- неточности  расположения пикселей –неравномерные искажения форм</a:t>
            </a:r>
            <a:r>
              <a:rPr lang="ru-RU" sz="2000" dirty="0"/>
              <a:t>, </a:t>
            </a:r>
            <a:r>
              <a:rPr lang="ru-RU" sz="2000" dirty="0">
                <a:solidFill>
                  <a:schemeClr val="bg1"/>
                </a:solidFill>
              </a:rPr>
              <a:t>линий, и т.д.. </a:t>
            </a:r>
          </a:p>
          <a:p>
            <a:r>
              <a:rPr lang="ru-RU" sz="2000" b="1" u="sng" dirty="0" err="1">
                <a:solidFill>
                  <a:schemeClr val="bg1"/>
                </a:solidFill>
              </a:rPr>
              <a:t>Засвет</a:t>
            </a:r>
            <a:r>
              <a:rPr lang="ru-RU" sz="2000" dirty="0">
                <a:solidFill>
                  <a:schemeClr val="bg1"/>
                </a:solidFill>
              </a:rPr>
              <a:t> (избыточная яркость, блюминг) – влияние соседних элементов матрицы цифровой камеры друг на друга при ярком (интенсивном) освещении, что приводит к увеличению размеров яркого пятна.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Неравномерная чувствительность </a:t>
            </a:r>
            <a:r>
              <a:rPr lang="ru-RU" sz="2000" dirty="0">
                <a:solidFill>
                  <a:schemeClr val="bg1"/>
                </a:solidFill>
              </a:rPr>
              <a:t>– как правило проявляется в пограничных цветах видимого диапазона в занижении яркости.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Неоднородность элементов матрицы </a:t>
            </a:r>
            <a:r>
              <a:rPr lang="ru-RU" sz="2000" dirty="0">
                <a:solidFill>
                  <a:schemeClr val="bg1"/>
                </a:solidFill>
              </a:rPr>
              <a:t>цифровой камеры - элементы с одинаковой освещенностью могут давать различные показания, например виньетирование.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Возможны случаи, когда отдельные элементы матрицы могут вообще не действовать</a:t>
            </a:r>
            <a:r>
              <a:rPr lang="ru-RU" sz="16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56" y="4195423"/>
            <a:ext cx="9314933" cy="2243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839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923" y="75150"/>
            <a:ext cx="117077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Технические проблемы получения изображений.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824" y="1085315"/>
            <a:ext cx="11656464" cy="5452217"/>
          </a:xfrm>
        </p:spPr>
        <p:txBody>
          <a:bodyPr>
            <a:normAutofit/>
          </a:bodyPr>
          <a:lstStyle/>
          <a:p>
            <a:r>
              <a:rPr lang="ru-RU" sz="2000" b="1" u="sng" dirty="0">
                <a:solidFill>
                  <a:schemeClr val="bg1"/>
                </a:solidFill>
              </a:rPr>
              <a:t>Влияние внешних условий (дисперсия) </a:t>
            </a:r>
            <a:r>
              <a:rPr lang="ru-RU" sz="2000" dirty="0">
                <a:solidFill>
                  <a:schemeClr val="bg1"/>
                </a:solidFill>
              </a:rPr>
              <a:t>(температура, влажность и т.д.) -  условия влияют на прохождение лучей, их преломление и рассеивание в линзе – особенно  при съемке на дальних дистанциях.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Размытие небольших объектов </a:t>
            </a: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dirty="0">
                <a:solidFill>
                  <a:schemeClr val="bg1"/>
                </a:solidFill>
              </a:rPr>
              <a:t> Световые волны различной длины преломляются линзой в разной степени. Поэтому световые волны от точечного элемента сцены после 17 преломления могут попасть сразу на несколько соседних пикселей, давая при этом эффект размытия. </a:t>
            </a:r>
          </a:p>
          <a:p>
            <a:r>
              <a:rPr lang="ru-RU" sz="2000" b="1" u="sng" dirty="0">
                <a:solidFill>
                  <a:schemeClr val="bg1"/>
                </a:solidFill>
              </a:rPr>
              <a:t>Шумы изображения </a:t>
            </a:r>
            <a:r>
              <a:rPr lang="ru-RU" sz="2000" dirty="0">
                <a:solidFill>
                  <a:schemeClr val="bg1"/>
                </a:solidFill>
              </a:rPr>
              <a:t>(см. далее).</a:t>
            </a:r>
          </a:p>
          <a:p>
            <a:r>
              <a:rPr lang="ru-RU" sz="2000" u="sng" dirty="0">
                <a:solidFill>
                  <a:schemeClr val="bg1"/>
                </a:solidFill>
              </a:rPr>
              <a:t>Проблемы </a:t>
            </a:r>
            <a:r>
              <a:rPr lang="ru-RU" sz="2000" b="1" u="sng" dirty="0">
                <a:solidFill>
                  <a:schemeClr val="bg1"/>
                </a:solidFill>
              </a:rPr>
              <a:t>квантования</a:t>
            </a:r>
            <a:r>
              <a:rPr lang="ru-RU" sz="2000" u="sng" dirty="0">
                <a:solidFill>
                  <a:schemeClr val="bg1"/>
                </a:solidFill>
              </a:rPr>
              <a:t> и </a:t>
            </a:r>
            <a:r>
              <a:rPr lang="ru-RU" sz="2000" b="1" u="sng" dirty="0">
                <a:solidFill>
                  <a:schemeClr val="bg1"/>
                </a:solidFill>
              </a:rPr>
              <a:t>оцифровки</a:t>
            </a:r>
            <a:r>
              <a:rPr lang="ru-RU" sz="2000" dirty="0">
                <a:solidFill>
                  <a:schemeClr val="bg1"/>
                </a:solidFill>
              </a:rPr>
              <a:t>. Квантование дает разрешение по яркости, чем меньше уровней квантования – тем выше влияние шумов (</a:t>
            </a:r>
            <a:r>
              <a:rPr lang="ru-RU" sz="2000" b="1" dirty="0">
                <a:solidFill>
                  <a:schemeClr val="bg1"/>
                </a:solidFill>
              </a:rPr>
              <a:t>дискретизация</a:t>
            </a:r>
            <a:r>
              <a:rPr lang="ru-RU" sz="2000" dirty="0">
                <a:solidFill>
                  <a:schemeClr val="bg1"/>
                </a:solidFill>
              </a:rPr>
              <a:t> далее). </a:t>
            </a:r>
            <a:endParaRPr lang="ru-RU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3AAD4-4B63-A64D-BA0E-A329008E80AC}"/>
              </a:ext>
            </a:extLst>
          </p:cNvPr>
          <p:cNvSpPr txBox="1"/>
          <p:nvPr/>
        </p:nvSpPr>
        <p:spPr>
          <a:xfrm>
            <a:off x="3358009" y="4067653"/>
            <a:ext cx="635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 квантования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3824" y="4364610"/>
            <a:ext cx="11912838" cy="23028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4" y="4497542"/>
            <a:ext cx="11721318" cy="2104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476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447676" y="3425371"/>
            <a:ext cx="11283408" cy="3245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62204" y="365125"/>
            <a:ext cx="11191596" cy="78855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Термин «компьютерное зрение»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41202" y="1273187"/>
            <a:ext cx="10354262" cy="51445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rgbClr val="FFC000"/>
                </a:solidFill>
              </a:rPr>
              <a:t>Термин «компьютерное зрение» </a:t>
            </a:r>
            <a:endParaRPr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2400">
                <a:solidFill>
                  <a:schemeClr val="bg1"/>
                </a:solidFill>
              </a:rPr>
              <a:t>	</a:t>
            </a:r>
            <a:r>
              <a:rPr lang="ru-RU" sz="2400">
                <a:solidFill>
                  <a:srgbClr val="33CC33"/>
                </a:solidFill>
              </a:rPr>
              <a:t>техническое зрение, машинное зрение</a:t>
            </a:r>
            <a:r>
              <a:rPr lang="en-US" sz="2400">
                <a:solidFill>
                  <a:srgbClr val="33CC33"/>
                </a:solidFill>
              </a:rPr>
              <a:t>,</a:t>
            </a:r>
            <a:r>
              <a:rPr lang="ru-RU" sz="2400">
                <a:solidFill>
                  <a:srgbClr val="33CC33"/>
                </a:solidFill>
              </a:rPr>
              <a:t> </a:t>
            </a:r>
            <a:r>
              <a:rPr lang="en-US" sz="2400">
                <a:solidFill>
                  <a:srgbClr val="33CC33"/>
                </a:solidFill>
              </a:rPr>
              <a:t>computer vision</a:t>
            </a:r>
            <a:r>
              <a:rPr lang="ru-RU" sz="2400">
                <a:solidFill>
                  <a:schemeClr val="bg1"/>
                </a:solidFill>
              </a:rPr>
              <a:t>):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i="1">
                <a:solidFill>
                  <a:schemeClr val="bg1"/>
                </a:solidFill>
              </a:rPr>
              <a:t>фото изображения и видео последовательности ;</a:t>
            </a:r>
            <a:endParaRPr/>
          </a:p>
          <a:p>
            <a:pPr marL="446088" indent="-180975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>
                <a:solidFill>
                  <a:schemeClr val="bg1"/>
                </a:solidFill>
              </a:rPr>
              <a:t>анализа и понимания реальных объектов или сцен</a:t>
            </a:r>
            <a:r>
              <a:rPr lang="en-US" sz="2400">
                <a:solidFill>
                  <a:schemeClr val="bg1"/>
                </a:solidFill>
              </a:rPr>
              <a:t>;</a:t>
            </a:r>
            <a:endParaRPr lang="ru-RU" sz="240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220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9176" r="34348"/>
          <a:stretch/>
        </p:blipFill>
        <p:spPr bwMode="auto">
          <a:xfrm>
            <a:off x="578131" y="4119311"/>
            <a:ext cx="1958443" cy="23227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 bwMode="auto">
          <a:xfrm>
            <a:off x="741201" y="3640663"/>
            <a:ext cx="16996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Классификация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2734423" y="3537457"/>
            <a:ext cx="160697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Обнаружение </a:t>
            </a:r>
            <a:b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</a:b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объектов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987377" y="3537458"/>
            <a:ext cx="172521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Семантическая </a:t>
            </a:r>
            <a:b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</a:b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сегментация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277485" y="3537457"/>
            <a:ext cx="14297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Объектная </a:t>
            </a:r>
            <a:b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</a:b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сегментация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9555492" y="3531346"/>
            <a:ext cx="17578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Обнаружение </a:t>
            </a:r>
            <a:b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</a:b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ключевых точек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3663069" y="6883534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sng" strike="noStrike" kern="0" cap="none" spc="0" normalizeH="0" baseline="0" noProof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Helvetica Neue"/>
                <a:cs typeface="Arial"/>
                <a:hlinkClick r:id="rId4" tooltip="https://cocodataset.org/#explore?id=50161"/>
              </a:rPr>
              <a:t>http://cocodataset.org/#explore?id=50161</a:t>
            </a: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1399613" y="4119311"/>
            <a:ext cx="11305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t>person 100%</a:t>
            </a: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 l="60554" t="10393" r="24352"/>
          <a:stretch/>
        </p:blipFill>
        <p:spPr bwMode="auto">
          <a:xfrm>
            <a:off x="4852984" y="4057998"/>
            <a:ext cx="2066230" cy="2461261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l="6560" r="33420"/>
          <a:stretch/>
        </p:blipFill>
        <p:spPr bwMode="auto">
          <a:xfrm>
            <a:off x="7123458" y="4119311"/>
            <a:ext cx="2124421" cy="2370485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 l="10587" r="32331"/>
          <a:stretch/>
        </p:blipFill>
        <p:spPr bwMode="auto">
          <a:xfrm>
            <a:off x="2646861" y="4109757"/>
            <a:ext cx="2028616" cy="2380039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 l="5516" r="34465"/>
          <a:stretch/>
        </p:blipFill>
        <p:spPr bwMode="auto">
          <a:xfrm>
            <a:off x="9466161" y="4095598"/>
            <a:ext cx="2124421" cy="23704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373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1800" b="1" u="sng" dirty="0">
                    <a:solidFill>
                      <a:schemeClr val="bg1"/>
                    </a:solidFill>
                  </a:rPr>
                  <a:t>Теорама Котельникова (теорема Котельникова-</a:t>
                </a:r>
                <a:r>
                  <a:rPr lang="ru-RU" sz="1800" b="1" u="sng" dirty="0" err="1">
                    <a:solidFill>
                      <a:schemeClr val="bg1"/>
                    </a:solidFill>
                  </a:rPr>
                  <a:t>Шенона</a:t>
                </a:r>
                <a:r>
                  <a:rPr lang="ru-RU" sz="1800" b="1" u="sng" dirty="0">
                    <a:solidFill>
                      <a:schemeClr val="bg1"/>
                    </a:solidFill>
                  </a:rPr>
                  <a:t>-Найквиста)</a:t>
                </a:r>
                <a:r>
                  <a:rPr lang="ru-RU" sz="1800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1800" dirty="0">
                    <a:solidFill>
                      <a:schemeClr val="bg1"/>
                    </a:solidFill>
                  </a:rPr>
                  <a:t>для цифровых изображений  теорема сводится к тому, что максимальная пространственная частота (резкость) в симулирования изображений не может быть выше чем </a:t>
                </a:r>
                <a14:m>
                  <m:oMath xmlns:m="http://schemas.openxmlformats.org/officeDocument/2006/math">
                    <m: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ru-RU" sz="1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Δx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– то есть половина размера пикселя.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i="1" dirty="0">
                    <a:solidFill>
                      <a:schemeClr val="bg1"/>
                    </a:solidFill>
                  </a:rPr>
                  <a:t>Таким образом спектр цифрового изображения ограничен – что можно представить как ограничение резкости оцифрованного изображения – например сложно увидеть границы объекта такими же резкими как видит наблюдатель.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078" y="1022057"/>
                <a:ext cx="11563022" cy="5310603"/>
              </a:xfrm>
              <a:blipFill>
                <a:blip r:embed="rId2"/>
                <a:stretch>
                  <a:fillRect l="-474" t="-459" r="-5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497623" y="3385028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67468" y="1990233"/>
            <a:ext cx="11567357" cy="1248267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1237" y="5957386"/>
            <a:ext cx="649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показывает «размытие» и артефакты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недостатке разрешения высоких пространственных частот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88D1B5-369B-3B71-4CE4-E51D95502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18" y="3762032"/>
            <a:ext cx="12192000" cy="230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7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5" y="141138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Теорема Котельникова и проблема дискретизации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6078" y="1022057"/>
            <a:ext cx="11258222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b="1" u="sng" dirty="0">
                <a:solidFill>
                  <a:schemeClr val="bg1"/>
                </a:solidFill>
              </a:rPr>
              <a:t>Теорама Котельникова (теорема Котельникова-</a:t>
            </a:r>
            <a:r>
              <a:rPr lang="ru-RU" sz="2300" b="1" u="sng" dirty="0" err="1">
                <a:solidFill>
                  <a:schemeClr val="bg1"/>
                </a:solidFill>
              </a:rPr>
              <a:t>Шенона</a:t>
            </a:r>
            <a:r>
              <a:rPr lang="ru-RU" sz="2300" b="1" u="sng" dirty="0">
                <a:solidFill>
                  <a:schemeClr val="bg1"/>
                </a:solidFill>
              </a:rPr>
              <a:t>-Найквиста)</a:t>
            </a:r>
            <a:r>
              <a:rPr lang="ru-RU" sz="2300" u="sng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Например, для изображений низкого разрешения нельзя получить высокое качество выделения границ, особенно для небольших объектов. 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Если в спектре изображения должны появится высокие частот, то это приводит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 к т.н. артефактам наложения - то есть эффектам точечного искажения. </a:t>
            </a:r>
          </a:p>
          <a:p>
            <a:pPr lvl="1" algn="just">
              <a:lnSpc>
                <a:spcPct val="110000"/>
              </a:lnSpc>
              <a:spcBef>
                <a:spcPts val="600"/>
              </a:spcBef>
            </a:pPr>
            <a:r>
              <a:rPr lang="ru-RU" sz="2300" dirty="0">
                <a:solidFill>
                  <a:schemeClr val="bg1"/>
                </a:solidFill>
              </a:rPr>
              <a:t>Такой эффект называется </a:t>
            </a:r>
            <a:r>
              <a:rPr lang="ru-RU" sz="2300" b="1" dirty="0">
                <a:solidFill>
                  <a:schemeClr val="bg1"/>
                </a:solidFill>
              </a:rPr>
              <a:t>эффект </a:t>
            </a:r>
            <a:r>
              <a:rPr lang="ru-RU" sz="2300" b="1" dirty="0" err="1">
                <a:solidFill>
                  <a:schemeClr val="bg1"/>
                </a:solidFill>
              </a:rPr>
              <a:t>алиасинга</a:t>
            </a:r>
            <a:r>
              <a:rPr lang="ru-RU" sz="23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6509" y="4314206"/>
            <a:ext cx="50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Примеры изображений с разным разрешением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79162" y="2359566"/>
            <a:ext cx="11265138" cy="1383760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4683538"/>
            <a:ext cx="10844635" cy="198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8134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виды шумов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6" y="1167109"/>
            <a:ext cx="11220627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Гауссов шум </a:t>
            </a:r>
            <a:r>
              <a:rPr lang="ru-RU" sz="2000" dirty="0">
                <a:solidFill>
                  <a:schemeClr val="bg1"/>
                </a:solidFill>
              </a:rPr>
              <a:t>– источник тепловые колебания элементов электроники и другие источники радиоэлектронных шумов (аддитивный белый Гауссов шум).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Пуассоновский шум </a:t>
            </a:r>
            <a:r>
              <a:rPr lang="ru-RU" sz="2000" b="1" dirty="0">
                <a:solidFill>
                  <a:schemeClr val="bg1"/>
                </a:solidFill>
              </a:rPr>
              <a:t>– </a:t>
            </a:r>
            <a:r>
              <a:rPr lang="ru-RU" sz="2000" dirty="0">
                <a:solidFill>
                  <a:schemeClr val="bg1"/>
                </a:solidFill>
              </a:rPr>
              <a:t>связан с флуктуациями дискретности заряда в приемном элементе ( с дискретностью источника излучения, например кванты света).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 err="1">
                <a:solidFill>
                  <a:schemeClr val="bg1"/>
                </a:solidFill>
              </a:rPr>
              <a:t>Спекл</a:t>
            </a:r>
            <a:r>
              <a:rPr lang="ru-RU" sz="2000" b="1" u="sng" dirty="0">
                <a:solidFill>
                  <a:schemeClr val="bg1"/>
                </a:solidFill>
              </a:rPr>
              <a:t> шум</a:t>
            </a:r>
            <a:r>
              <a:rPr lang="ru-RU" sz="2000" u="sng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– связан с неоднородностью поверхности отражающих объектов (например шероховатость), которая дает случайность интенсивности отражения.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Шум соль и перец </a:t>
            </a:r>
            <a:r>
              <a:rPr lang="ru-RU" sz="2000" dirty="0">
                <a:solidFill>
                  <a:schemeClr val="bg1"/>
                </a:solidFill>
              </a:rPr>
              <a:t>– черные и белые пиксели, связанные с дефектами приемной матрицы и электронных </a:t>
            </a:r>
            <a:r>
              <a:rPr lang="ru-RU" sz="2000" b="1" dirty="0">
                <a:solidFill>
                  <a:schemeClr val="bg1"/>
                </a:solidFill>
              </a:rPr>
              <a:t>  </a:t>
            </a:r>
            <a:r>
              <a:rPr lang="ru-RU" sz="2000" dirty="0">
                <a:solidFill>
                  <a:schemeClr val="bg1"/>
                </a:solidFill>
              </a:rPr>
              <a:t>элементов.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407" y="4245516"/>
            <a:ext cx="11710585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7" y="4358191"/>
            <a:ext cx="11576228" cy="2119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7434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виды шумов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386" y="1167109"/>
            <a:ext cx="11220627" cy="5310603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Пример устранения Гауссова шума  методами классической обработки изображений.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33601" y="2171619"/>
            <a:ext cx="11812868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90786" y="4779390"/>
            <a:ext cx="11220627" cy="185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силу случайного характера шумы как правило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подовляются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не полностью. 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Одни из наиболее характерных источников шума – Гауссов Шум может быть подавлен путем «размытия» </a:t>
            </a:r>
            <a:r>
              <a:rPr kumimoji="0" lang="ru-RU" sz="20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изобажения</a:t>
            </a: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Характеристика влияния шумов – Отношение сигнал-шум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(Signal-to-noise ratio</a:t>
            </a: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SNR).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2255439"/>
            <a:ext cx="11661090" cy="2188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119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Средняя яркость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изображения в каждом канале может быть вычислена как средние интенсивности пикселей: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- средняя яркость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	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Отметим, что яркость измеряется в относительных единицах, тогда как освещенность в абсолютных.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2787493"/>
              </a:xfrm>
              <a:blipFill>
                <a:blip r:embed="rId2"/>
                <a:stretch>
                  <a:fillRect l="-489" t="-1092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633812" y="2846599"/>
            <a:ext cx="10615389" cy="2216006"/>
            <a:chOff x="538386" y="2790693"/>
            <a:chExt cx="11052431" cy="2680987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00BA876-C964-B840-8CDA-1FE5AB3F3875}"/>
                </a:ext>
              </a:extLst>
            </p:cNvPr>
            <p:cNvSpPr/>
            <p:nvPr/>
          </p:nvSpPr>
          <p:spPr>
            <a:xfrm>
              <a:off x="538386" y="2836156"/>
              <a:ext cx="11052431" cy="26355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8CBAE6-161B-474E-A322-881EDABFB6FD}"/>
                </a:ext>
              </a:extLst>
            </p:cNvPr>
            <p:cNvSpPr txBox="1"/>
            <p:nvPr/>
          </p:nvSpPr>
          <p:spPr>
            <a:xfrm>
              <a:off x="1802864" y="2836156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Оригинал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76F72-3134-1C42-9E0F-72E0E5599522}"/>
                </a:ext>
              </a:extLst>
            </p:cNvPr>
            <p:cNvSpPr txBox="1"/>
            <p:nvPr/>
          </p:nvSpPr>
          <p:spPr>
            <a:xfrm>
              <a:off x="5206097" y="2790693"/>
              <a:ext cx="1681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Низкая яркость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6FF959-532C-4345-BA44-3C223BA02254}"/>
                </a:ext>
              </a:extLst>
            </p:cNvPr>
            <p:cNvSpPr txBox="1"/>
            <p:nvPr/>
          </p:nvSpPr>
          <p:spPr>
            <a:xfrm>
              <a:off x="9052750" y="2805023"/>
              <a:ext cx="1813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Высокая яркость</a:t>
              </a:r>
            </a:p>
          </p:txBody>
        </p:sp>
      </p:grpSp>
      <p:sp>
        <p:nvSpPr>
          <p:cNvPr id="12" name="Объект 2"/>
          <p:cNvSpPr txBox="1">
            <a:spLocks/>
          </p:cNvSpPr>
          <p:nvPr/>
        </p:nvSpPr>
        <p:spPr>
          <a:xfrm>
            <a:off x="878776" y="5246795"/>
            <a:ext cx="11032618" cy="154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уже рассмотренные типичные характеристики: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Разрядность (например 8 бит или 1 бит), 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Разрешение (пиксели),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Отношение сигнал-шум (зашумленность),</a:t>
            </a:r>
          </a:p>
          <a:p>
            <a:pPr marL="490538" marR="0" lvl="0" indent="-26193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Число каналов (например 1 или 3), и модель каналов, например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9838" y="2817333"/>
            <a:ext cx="10892238" cy="234578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9610"/>
          <a:stretch/>
        </p:blipFill>
        <p:spPr>
          <a:xfrm>
            <a:off x="1502097" y="3137233"/>
            <a:ext cx="9050766" cy="19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987" y="115012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ru-RU" sz="2000" b="1" u="sng" dirty="0">
                    <a:solidFill>
                      <a:schemeClr val="bg1"/>
                    </a:solidFill>
                  </a:rPr>
                  <a:t>Контрастность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средняя разность значений яркости каждого пикселя и соседних к нему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в заданном локальном окне: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ru-RU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000" i="1" dirty="0" err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контрастность;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- среднее по окну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пискселей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вокруг пикселя с координатами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ru-RU" sz="1600" dirty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386" y="1167109"/>
                <a:ext cx="11220627" cy="5310603"/>
              </a:xfrm>
              <a:blipFill>
                <a:blip r:embed="rId2"/>
                <a:stretch>
                  <a:fillRect l="-543" t="-344" r="-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152C1A-148C-924F-9DAC-CD49AC958E4F}"/>
              </a:ext>
            </a:extLst>
          </p:cNvPr>
          <p:cNvSpPr/>
          <p:nvPr/>
        </p:nvSpPr>
        <p:spPr>
          <a:xfrm>
            <a:off x="432987" y="3517125"/>
            <a:ext cx="11326026" cy="2960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E9EBE-FD50-B844-B179-8640D0B91950}"/>
              </a:ext>
            </a:extLst>
          </p:cNvPr>
          <p:cNvSpPr txBox="1"/>
          <p:nvPr/>
        </p:nvSpPr>
        <p:spPr>
          <a:xfrm>
            <a:off x="1951950" y="35171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Оригинал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0CAD1-E952-5D44-BE59-581B10D6502C}"/>
              </a:ext>
            </a:extLst>
          </p:cNvPr>
          <p:cNvSpPr txBox="1"/>
          <p:nvPr/>
        </p:nvSpPr>
        <p:spPr>
          <a:xfrm>
            <a:off x="5309104" y="3517125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Низкий контраст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95929-AB32-474E-A086-705E2A115961}"/>
              </a:ext>
            </a:extLst>
          </p:cNvPr>
          <p:cNvSpPr txBox="1"/>
          <p:nvPr/>
        </p:nvSpPr>
        <p:spPr>
          <a:xfrm>
            <a:off x="9005893" y="3477936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Высокий контраст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93406" y="3477935"/>
            <a:ext cx="11555693" cy="308478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10196"/>
          <a:stretch/>
        </p:blipFill>
        <p:spPr>
          <a:xfrm>
            <a:off x="781050" y="3925646"/>
            <a:ext cx="10762328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ru-RU" sz="1900" b="1" u="sng" dirty="0">
                    <a:solidFill>
                      <a:schemeClr val="bg1"/>
                    </a:solidFill>
                  </a:rPr>
                  <a:t>Гистограмма яркости </a:t>
                </a:r>
                <a:r>
                  <a:rPr lang="ru-RU" sz="1900" dirty="0">
                    <a:solidFill>
                      <a:schemeClr val="bg1"/>
                    </a:solidFill>
                  </a:rPr>
                  <a:t>может быть выражена как подсчет числа раз, когда встречается то или иное значение яркости канала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:       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ru-RU" sz="19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19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lit/>
                          </m:r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nary>
                      <m:naryPr>
                        <m:chr m:val="∑"/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       </a:t>
                </a:r>
                <a:endParaRPr lang="en-US" sz="1900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ru-RU" sz="1900" dirty="0">
                    <a:solidFill>
                      <a:schemeClr val="bg1"/>
                    </a:solidFill>
                  </a:rPr>
                  <a:t>	где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- абсолютная гистограмма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для множества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900" dirty="0">
                    <a:solidFill>
                      <a:schemeClr val="bg1"/>
                    </a:solidFill>
                  </a:rPr>
                  <a:t> - относительная 	гистограмма; </a:t>
                </a:r>
                <a14:m>
                  <m:oMath xmlns:m="http://schemas.openxmlformats.org/officeDocument/2006/math"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𝐶𝐷𝐹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 - </a:t>
                </a:r>
                <a:r>
                  <a:rPr lang="en-US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>
                    <a:solidFill>
                      <a:schemeClr val="bg1"/>
                    </a:solidFill>
                  </a:rPr>
                  <a:t>кумулятивная функция гистограммы. </a:t>
                </a:r>
              </a:p>
              <a:p>
                <a:pPr algn="just">
                  <a:lnSpc>
                    <a:spcPct val="110000"/>
                  </a:lnSpc>
                  <a:spcBef>
                    <a:spcPts val="600"/>
                  </a:spcBef>
                </a:pPr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88" y="876672"/>
                <a:ext cx="11220627" cy="5310603"/>
              </a:xfrm>
              <a:blipFill>
                <a:blip r:embed="rId2"/>
                <a:stretch>
                  <a:fillRect l="-339" t="-716" r="-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01838" y="2887386"/>
            <a:ext cx="10875812" cy="2960964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67513"/>
          <a:stretch/>
        </p:blipFill>
        <p:spPr>
          <a:xfrm>
            <a:off x="773619" y="3238500"/>
            <a:ext cx="10774596" cy="2343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80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386" y="0"/>
            <a:ext cx="1157100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Некоторые характеристики цифровых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588" y="876672"/>
            <a:ext cx="11220627" cy="1647453"/>
          </a:xfrm>
        </p:spPr>
        <p:txBody>
          <a:bodyPr>
            <a:noAutofit/>
          </a:bodyPr>
          <a:lstStyle/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Гистограмма определяет распределение яркости по каждому оттенку цветового канала: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число раз сколько встречается тот или иной оттенок u. </a:t>
            </a:r>
          </a:p>
          <a:p>
            <a:pPr marL="755650" lvl="2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Гистограмма строится для каждого канала.</a:t>
            </a:r>
          </a:p>
          <a:p>
            <a:pPr marL="298450" lvl="1" indent="-285750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Кумулятивная функция гистограммы показывает сколько раз встречаются все значения яркости вплоть до выбранного.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35363" y="2839761"/>
            <a:ext cx="7970686" cy="1974732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34147"/>
          <a:stretch/>
        </p:blipFill>
        <p:spPr>
          <a:xfrm>
            <a:off x="2335363" y="2839761"/>
            <a:ext cx="8415994" cy="3710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8893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81990" y="1759435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Обзор операции свертка в приложении классических методов компьютерного зрения. </a:t>
            </a:r>
            <a:endParaRPr lang="ru-RU" altLang="ru-RU" sz="4800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114556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1.3.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попиксильные</a:t>
            </a:r>
            <a:r>
              <a:rPr lang="ru-RU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8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</p:txBody>
      </p:sp>
    </p:spTree>
    <p:extLst>
      <p:ext uri="{BB962C8B-B14F-4D97-AF65-F5344CB8AC3E}">
        <p14:creationId xmlns:p14="http://schemas.microsoft.com/office/powerpoint/2010/main" val="4700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E78B6-4845-8F4E-ABCC-73D7C0D2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444" y="1427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Цифровое изображение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можно описать как оцифрованное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дискретиазция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квантование) </a:t>
                </a:r>
                <a:br>
                  <a:rPr lang="ru-RU" sz="2400" dirty="0">
                    <a:solidFill>
                      <a:schemeClr val="bg1"/>
                    </a:solidFill>
                  </a:rPr>
                </a:br>
                <a:r>
                  <a:rPr lang="ru-RU" sz="2400" dirty="0">
                    <a:solidFill>
                      <a:schemeClr val="bg1"/>
                    </a:solidFill>
                  </a:rPr>
                  <a:t>представление непрерывных аналоговых данных в пространственной области.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</a:rPr>
                  <a:t>Цифровое изображение состоит из прямоугольного массива пикселей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0424095-4A8F-D44A-971F-0EDAEBCD9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630" y="1345565"/>
                <a:ext cx="11418570" cy="2285909"/>
              </a:xfrm>
              <a:blipFill>
                <a:blip r:embed="rId2"/>
                <a:stretch>
                  <a:fillRect l="-747" t="-37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C2D2C604-9A5D-A247-A709-2BABC48A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02" y="2807428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47120-0EF1-B441-BACF-7EAE42F4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5017" y="2915101"/>
            <a:ext cx="1919227" cy="191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2ACCE4-2A4F-EB4F-8A50-A33DD5BFFD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29"/>
          <a:stretch/>
        </p:blipFill>
        <p:spPr>
          <a:xfrm>
            <a:off x="7844867" y="3114221"/>
            <a:ext cx="3535603" cy="16371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1" name="Прямоугольник 10"/>
          <p:cNvSpPr/>
          <p:nvPr/>
        </p:nvSpPr>
        <p:spPr>
          <a:xfrm>
            <a:off x="8107051" y="3184525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48204" y="297666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7773" y="2895928"/>
            <a:ext cx="110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973654" y="3874714"/>
            <a:ext cx="280987" cy="207861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763648" y="3957787"/>
            <a:ext cx="377073" cy="275113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7773" y="3773121"/>
            <a:ext cx="12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яркость 16</a:t>
            </a:r>
          </a:p>
        </p:txBody>
      </p:sp>
      <p:cxnSp>
        <p:nvCxnSpPr>
          <p:cNvPr id="9" name="Прямая со стрелкой 8"/>
          <p:cNvCxnSpPr>
            <a:stCxn id="7" idx="3"/>
            <a:endCxn id="15" idx="1"/>
          </p:cNvCxnSpPr>
          <p:nvPr/>
        </p:nvCxnSpPr>
        <p:spPr>
          <a:xfrm>
            <a:off x="4215705" y="3080594"/>
            <a:ext cx="3324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8" idx="3"/>
          </p:cNvCxnSpPr>
          <p:nvPr/>
        </p:nvCxnSpPr>
        <p:spPr>
          <a:xfrm>
            <a:off x="4332724" y="3957787"/>
            <a:ext cx="577378" cy="235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929" y="4763454"/>
            <a:ext cx="8576657" cy="20945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503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100" dirty="0">
                <a:solidFill>
                  <a:schemeClr val="bg1"/>
                </a:solidFill>
              </a:rPr>
              <a:t>(</a:t>
            </a:r>
            <a:r>
              <a:rPr lang="ru-RU" sz="2100" dirty="0" err="1">
                <a:solidFill>
                  <a:schemeClr val="bg1"/>
                </a:solidFill>
              </a:rPr>
              <a:t>попиксильные</a:t>
            </a:r>
            <a:r>
              <a:rPr lang="ru-RU" sz="21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8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800" dirty="0" err="1">
                <a:solidFill>
                  <a:schemeClr val="bg1"/>
                </a:solidFill>
              </a:rPr>
              <a:t>эквивализация</a:t>
            </a:r>
            <a:r>
              <a:rPr lang="ru-RU" sz="28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11359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100" dirty="0">
                <a:solidFill>
                  <a:schemeClr val="bg1"/>
                </a:solidFill>
              </a:rPr>
              <a:t>(</a:t>
            </a:r>
            <a:r>
              <a:rPr lang="ru-RU" sz="2100" dirty="0" err="1">
                <a:solidFill>
                  <a:schemeClr val="bg1"/>
                </a:solidFill>
              </a:rPr>
              <a:t>попиксильные</a:t>
            </a:r>
            <a:r>
              <a:rPr lang="ru-RU" sz="21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1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100" dirty="0" err="1">
                <a:solidFill>
                  <a:schemeClr val="bg1"/>
                </a:solidFill>
              </a:rPr>
              <a:t>эквивализация</a:t>
            </a:r>
            <a:r>
              <a:rPr lang="ru-RU" sz="21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30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30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6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</p:txBody>
      </p:sp>
    </p:spTree>
    <p:extLst>
      <p:ext uri="{BB962C8B-B14F-4D97-AF65-F5344CB8AC3E}">
        <p14:creationId xmlns:p14="http://schemas.microsoft.com/office/powerpoint/2010/main" val="27378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100" dirty="0">
                <a:solidFill>
                  <a:schemeClr val="bg1"/>
                </a:solidFill>
              </a:rPr>
              <a:t>(</a:t>
            </a:r>
            <a:r>
              <a:rPr lang="ru-RU" sz="2100" dirty="0" err="1">
                <a:solidFill>
                  <a:schemeClr val="bg1"/>
                </a:solidFill>
              </a:rPr>
              <a:t>попиксильные</a:t>
            </a:r>
            <a:r>
              <a:rPr lang="ru-RU" sz="21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1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100" dirty="0" err="1">
                <a:solidFill>
                  <a:schemeClr val="bg1"/>
                </a:solidFill>
              </a:rPr>
              <a:t>эквивализация</a:t>
            </a:r>
            <a:r>
              <a:rPr lang="ru-RU" sz="21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1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21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1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b="1" u="sng" dirty="0">
                <a:solidFill>
                  <a:schemeClr val="bg1"/>
                </a:solidFill>
              </a:rPr>
              <a:t>Нелинейная фильтрация изображений</a:t>
            </a:r>
            <a:r>
              <a:rPr lang="ru-RU" dirty="0">
                <a:solidFill>
                  <a:schemeClr val="bg1"/>
                </a:solidFill>
              </a:rPr>
              <a:t>. Данный тип операций основан, например, на использовании порядковых статистик (напр., медианный фильтра), а также операциях расчета градиента или других нелинейных преобразований изображения или на использовании нечетких множеств.</a:t>
            </a:r>
          </a:p>
        </p:txBody>
      </p:sp>
    </p:spTree>
    <p:extLst>
      <p:ext uri="{BB962C8B-B14F-4D97-AF65-F5344CB8AC3E}">
        <p14:creationId xmlns:p14="http://schemas.microsoft.com/office/powerpoint/2010/main" val="57654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61" y="141139"/>
            <a:ext cx="11934730" cy="102597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Типы операций классической обработки изображений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39" y="1111597"/>
            <a:ext cx="11340269" cy="568701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Градационные преобразования </a:t>
            </a:r>
            <a:r>
              <a:rPr lang="ru-RU" sz="2000" dirty="0">
                <a:solidFill>
                  <a:schemeClr val="bg1"/>
                </a:solidFill>
              </a:rPr>
              <a:t>(</a:t>
            </a:r>
            <a:r>
              <a:rPr lang="ru-RU" sz="2000" dirty="0" err="1">
                <a:solidFill>
                  <a:schemeClr val="bg1"/>
                </a:solidFill>
              </a:rPr>
              <a:t>попиксильные</a:t>
            </a:r>
            <a:r>
              <a:rPr lang="ru-RU" sz="2000" dirty="0">
                <a:solidFill>
                  <a:schemeClr val="bg1"/>
                </a:solidFill>
              </a:rPr>
              <a:t> преобразования яркости)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 например,: усиление контраста, инверсия (получение негатива), степенная, кусочно-линейная, логарифмическая или другая нелинейная коррекция яркости.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Гистограммные преобразования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локальное или глобальное выравнивание гистограммы (</a:t>
            </a:r>
            <a:r>
              <a:rPr lang="ru-RU" sz="2000" dirty="0" err="1">
                <a:solidFill>
                  <a:schemeClr val="bg1"/>
                </a:solidFill>
              </a:rPr>
              <a:t>эквивализация</a:t>
            </a:r>
            <a:r>
              <a:rPr lang="ru-RU" sz="2000" dirty="0">
                <a:solidFill>
                  <a:schemeClr val="bg1"/>
                </a:solidFill>
              </a:rPr>
              <a:t>), приведение гистограммы к заданному виду или ее масштабирование.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Пространственная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 на т.н. операции пространственной свертки (см. далее).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например,: выделение границ, размытые, контрастирование и т.д.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000" b="1" u="sng" dirty="0">
                <a:solidFill>
                  <a:schemeClr val="bg1"/>
                </a:solidFill>
              </a:rPr>
              <a:t>Нелинейная фильтрация изображений</a:t>
            </a:r>
            <a:r>
              <a:rPr lang="ru-RU" sz="2000" dirty="0">
                <a:solidFill>
                  <a:schemeClr val="bg1"/>
                </a:solidFill>
              </a:rPr>
              <a:t>. Данный тип операций основан, например, на использовании порядковых статистик (напр., медианный фильтра), а также операциях расчета градиента или других нелинейных преобразований изображения или на использовании нечетких множеств.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3000" b="1" u="sng" dirty="0" err="1">
                <a:solidFill>
                  <a:schemeClr val="bg1"/>
                </a:solidFill>
              </a:rPr>
              <a:t>Передискретизация</a:t>
            </a:r>
            <a:r>
              <a:rPr lang="ru-RU" sz="3000" b="1" u="sng" dirty="0">
                <a:solidFill>
                  <a:schemeClr val="bg1"/>
                </a:solidFill>
              </a:rPr>
              <a:t> и интерполяция изображений</a:t>
            </a:r>
            <a:r>
              <a:rPr lang="ru-RU" sz="3000" dirty="0">
                <a:solidFill>
                  <a:schemeClr val="bg1"/>
                </a:solidFill>
              </a:rPr>
              <a:t>. Данный тип операциях прореживания/или интерполяции значений пикселей с целью изменения общего размера изображения (сжатие, восстановление).</a:t>
            </a:r>
          </a:p>
        </p:txBody>
      </p:sp>
    </p:spTree>
    <p:extLst>
      <p:ext uri="{BB962C8B-B14F-4D97-AF65-F5344CB8AC3E}">
        <p14:creationId xmlns:p14="http://schemas.microsoft.com/office/powerpoint/2010/main" val="13928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200" y="365125"/>
            <a:ext cx="107696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Отличия классических и современных подходов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200" y="1512888"/>
            <a:ext cx="11112500" cy="50276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Классические подходы: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Полностью ручной подбор всех этапов обработки.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Разные этапы требуют разных методов оптимизации.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Высокая интерпретируемость.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Решение задач низкого и среднего уровней абстрактности.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Современные (на основе глубокого обучения нейронных сетей):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Автоматическое выделение признаков.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Большинство преобразований выполняются внутри модели.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Подход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r>
              <a:rPr lang="ru-RU" dirty="0">
                <a:solidFill>
                  <a:schemeClr val="bg1"/>
                </a:solidFill>
              </a:rPr>
              <a:t>(полностью на единых принципах).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Требуется много примеров.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Слабая интерпретируемость.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Решение задач высокого уровня абстрактности.</a:t>
            </a:r>
          </a:p>
        </p:txBody>
      </p:sp>
    </p:spTree>
    <p:extLst>
      <p:ext uri="{BB962C8B-B14F-4D97-AF65-F5344CB8AC3E}">
        <p14:creationId xmlns:p14="http://schemas.microsoft.com/office/powerpoint/2010/main" val="417900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100" y="174625"/>
            <a:ext cx="107696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Отличия классических и современных подходов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241300" y="1169988"/>
          <a:ext cx="11722100" cy="5419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3100809269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311294781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869343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Характеристика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Классические подходы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Современные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подходы.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0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выделению признаков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Полностью ручной подбор всех этапов обработки.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Автоматическое выделение признаков.</a:t>
                      </a:r>
                    </a:p>
                    <a:p>
                      <a:pPr marL="0" lvl="1" indent="0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Большинство преобразований выполняются внутри модели.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17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к оптимизации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Разные этапы требуют разных методов оптимизации.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Подход </a:t>
                      </a: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end-to-end </a:t>
                      </a: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(полностью на единых принципах).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6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Интерпретируемость результатов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Высокая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Слабая интерпретируемость.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3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Типы решаемых задач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низкого и среднего уровней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Решение задач высокого уровня абстрактности.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Объем тренировочных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Возможность</a:t>
                      </a:r>
                      <a:r>
                        <a:rPr lang="ru-RU" sz="2200" baseline="0" dirty="0">
                          <a:solidFill>
                            <a:schemeClr val="bg1"/>
                          </a:solidFill>
                        </a:rPr>
                        <a:t> работы с небольшими наборами данных</a:t>
                      </a:r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>
                          <a:solidFill>
                            <a:schemeClr val="bg1"/>
                          </a:solidFill>
                        </a:rPr>
                        <a:t>Требуется много примеров.</a:t>
                      </a:r>
                    </a:p>
                    <a:p>
                      <a:endParaRPr lang="ru-RU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4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7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2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b="1" u="sng" dirty="0">
                    <a:solidFill>
                      <a:schemeClr val="bg1"/>
                    </a:solidFill>
                  </a:rPr>
                  <a:t>Операция пространственной свертки (двухмерная свертка, </a:t>
                </a:r>
                <a:r>
                  <a:rPr lang="en-US" sz="2300" b="1" u="sng" dirty="0">
                    <a:solidFill>
                      <a:schemeClr val="bg1"/>
                    </a:solidFill>
                  </a:rPr>
                  <a:t>convolution)</a:t>
                </a:r>
                <a:r>
                  <a:rPr lang="en-US" sz="23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/>
                </a:r>
                <a:br>
                  <a:rPr lang="ru-RU" sz="2300" b="1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сводится к оценке значения "схожести" двух функций,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скажем,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одна из функций смещается относительно другой как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, </a:t>
                </a:r>
                <a:r>
                  <a:rPr lang="ru-RU" sz="2300" dirty="0">
                    <a:solidFill>
                      <a:schemeClr val="bg1"/>
                    </a:solidFill>
                  </a:rPr>
                  <a:t>так и по оси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300" dirty="0">
                    <a:solidFill>
                      <a:schemeClr val="bg1"/>
                    </a:solidFill>
                  </a:rPr>
                  <a:t>операция свертки соответствует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взаимокорреляционной</a:t>
                </a:r>
                <a:r>
                  <a:rPr lang="ru-RU" sz="2300" dirty="0">
                    <a:solidFill>
                      <a:schemeClr val="bg1"/>
                    </a:solidFill>
                  </a:rPr>
                  <a:t> функции </a:t>
                </a:r>
                <a:br>
                  <a:rPr lang="ru-RU" sz="2300" dirty="0">
                    <a:solidFill>
                      <a:schemeClr val="bg1"/>
                    </a:solidFill>
                  </a:rPr>
                </a:br>
                <a:r>
                  <a:rPr lang="ru-RU" sz="2300" dirty="0">
                    <a:solidFill>
                      <a:schemeClr val="bg1"/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 </a:t>
                </a:r>
                <a:r>
                  <a:rPr lang="ru-RU" sz="2300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3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bg1"/>
                    </a:solidFill>
                  </a:rPr>
                  <a:t>. </a:t>
                </a:r>
                <a:endParaRPr lang="ru-RU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9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6701" y="1314450"/>
            <a:ext cx="11087100" cy="2295525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002" y="3688269"/>
            <a:ext cx="3318722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 с окном.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49" y="1053193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 практике операция пространственной свертки как правило проводится между изображением и т.н. окном (</a:t>
            </a:r>
            <a:r>
              <a:rPr lang="en-US" sz="2400" dirty="0">
                <a:solidFill>
                  <a:schemeClr val="bg1"/>
                </a:solidFill>
              </a:rPr>
              <a:t>window), </a:t>
            </a:r>
            <a:endParaRPr lang="ru-RU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Окно также может быть названо ядро свертки (</a:t>
            </a:r>
            <a:r>
              <a:rPr lang="en-US" sz="2000" dirty="0">
                <a:solidFill>
                  <a:schemeClr val="bg1"/>
                </a:solidFill>
              </a:rPr>
              <a:t>kernel).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i="1" dirty="0">
                <a:solidFill>
                  <a:schemeClr val="bg1"/>
                </a:solidFill>
              </a:rPr>
              <a:t>Отметим, что здесь и далее предполагается, что направление движения окна фильтра слева на права и сверху вниз. Также отметим, что операция корреляции соответствует операции фильтрации с окном перевернутым на 180 градусов.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4260124" y="3269203"/>
            <a:ext cx="7610475" cy="324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/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  <a:blipFill>
                <a:blip r:embed="rId3"/>
                <a:stretch>
                  <a:fillRect t="-47826" r="-5414" b="-111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50605" y="1129017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E98AB-5BBA-3F4E-87D6-AD67EA02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" t="-154" r="199" b="68942"/>
          <a:stretch/>
        </p:blipFill>
        <p:spPr>
          <a:xfrm>
            <a:off x="164800" y="5302305"/>
            <a:ext cx="4305174" cy="12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6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4000" y="1212850"/>
            <a:ext cx="11684000" cy="53721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300" b="1" u="sng" dirty="0">
                <a:solidFill>
                  <a:schemeClr val="bg1"/>
                </a:solidFill>
              </a:rPr>
              <a:t>Скольжение ядра по изображению -</a:t>
            </a:r>
            <a:r>
              <a:rPr lang="en-US" sz="2300" b="1" u="sng" dirty="0">
                <a:solidFill>
                  <a:schemeClr val="bg1"/>
                </a:solidFill>
              </a:rPr>
              <a:t>&gt; </a:t>
            </a:r>
            <a:r>
              <a:rPr lang="ru-RU" sz="2300" b="1" u="sng" dirty="0">
                <a:solidFill>
                  <a:schemeClr val="bg1"/>
                </a:solidFill>
              </a:rPr>
              <a:t>получение значения для каждой позиции ядра.</a:t>
            </a: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E940-A627-F842-B130-F7B0F843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" y="2282240"/>
            <a:ext cx="3192936" cy="265780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53578" y="1745681"/>
            <a:ext cx="11200221" cy="47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 с окном.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49" y="1053193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На практике операция пространственной свертки как правило проводится между изображением и т.н. окном (</a:t>
            </a:r>
            <a:r>
              <a:rPr lang="en-US" sz="2400" dirty="0">
                <a:solidFill>
                  <a:schemeClr val="bg1"/>
                </a:solidFill>
              </a:rPr>
              <a:t>window), </a:t>
            </a:r>
            <a:endParaRPr lang="ru-RU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Окно также может быть названо ядро свертки (</a:t>
            </a:r>
            <a:r>
              <a:rPr lang="en-US" sz="2000" dirty="0">
                <a:solidFill>
                  <a:schemeClr val="bg1"/>
                </a:solidFill>
              </a:rPr>
              <a:t>kernel).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1600" i="1" dirty="0">
                <a:solidFill>
                  <a:schemeClr val="bg1"/>
                </a:solidFill>
              </a:rPr>
              <a:t>Отметим, что здесь и далее предполагается, что направление движения окна фильтра слева на права и сверху вниз. Также отметим, что операция корреляции соответствует операции фильтрации с окном перевернутым на 180 градусов.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4260124" y="3269203"/>
            <a:ext cx="7610475" cy="3246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/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6CB4A1C-85A9-F74B-9204-2AC23580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3843746"/>
                <a:ext cx="3974375" cy="1148456"/>
              </a:xfrm>
              <a:prstGeom prst="rect">
                <a:avLst/>
              </a:prstGeom>
              <a:blipFill>
                <a:blip r:embed="rId3"/>
                <a:stretch>
                  <a:fillRect t="-47826" r="-5414" b="-111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50605" y="1129017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8E98AB-5BBA-3F4E-87D6-AD67EA02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" t="-154" r="199" b="68942"/>
          <a:stretch/>
        </p:blipFill>
        <p:spPr>
          <a:xfrm>
            <a:off x="164800" y="5302305"/>
            <a:ext cx="4305174" cy="12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Типы задача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84567" y="1153394"/>
            <a:ext cx="11075097" cy="5176536"/>
          </a:xfrm>
        </p:spPr>
        <p:txBody>
          <a:bodyPr>
            <a:noAutofit/>
          </a:bodyPr>
          <a:lstStyle/>
          <a:p>
            <a:pPr marL="107949" lvl="1" indent="0">
              <a:buNone/>
              <a:defRPr/>
            </a:pPr>
            <a:r>
              <a:rPr lang="ru-RU" b="1" u="sng" dirty="0">
                <a:solidFill>
                  <a:srgbClr val="FFC000"/>
                </a:solidFill>
              </a:rPr>
              <a:t>Низкий уровень:</a:t>
            </a:r>
            <a:r>
              <a:rPr lang="ru-RU" b="1" dirty="0">
                <a:solidFill>
                  <a:srgbClr val="FFC000"/>
                </a:solidFill>
              </a:rPr>
              <a:t>  </a:t>
            </a:r>
            <a:r>
              <a:rPr lang="ru-RU" dirty="0">
                <a:solidFill>
                  <a:schemeClr val="bg1"/>
                </a:solidFill>
              </a:rPr>
              <a:t>поиск и выделение примитивов изображения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dirty="0"/>
          </a:p>
          <a:p>
            <a:pPr marL="107949" lvl="1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ru-RU" dirty="0">
                <a:solidFill>
                  <a:srgbClr val="66FF33"/>
                </a:solidFill>
              </a:rPr>
              <a:t>признаки должны быть регулярными для набора данных.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края, вертикальные/горизонтальные/наклонные линии,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элементы текстуры</a:t>
            </a:r>
            <a:r>
              <a:rPr lang="en-US" i="1" spc="50" dirty="0">
                <a:solidFill>
                  <a:schemeClr val="bg1"/>
                </a:solidFill>
              </a:rPr>
              <a:t> </a:t>
            </a:r>
            <a:r>
              <a:rPr lang="ru-RU" i="1" spc="50" dirty="0">
                <a:solidFill>
                  <a:schemeClr val="bg1"/>
                </a:solidFill>
              </a:rPr>
              <a:t>(морфология), цветовые/яркостные области и т.д.; </a:t>
            </a:r>
            <a:endParaRPr dirty="0"/>
          </a:p>
          <a:p>
            <a:pPr marL="2647949" lvl="6" indent="-254000">
              <a:defRPr/>
            </a:pPr>
            <a:r>
              <a:rPr lang="ru-RU" i="1" spc="50" dirty="0">
                <a:solidFill>
                  <a:schemeClr val="bg1"/>
                </a:solidFill>
              </a:rPr>
              <a:t>удаление шумов, бликов </a:t>
            </a:r>
            <a:endParaRPr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420919" y="6816210"/>
            <a:ext cx="4781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https://as2.ftcdn.net/jpg/04/46/10/77/1024W_F_446107734_NaiNx4Qxq1bT4ipU1vGohw1dtU9kOWpx_NW1.jpg</a:t>
            </a:r>
            <a:endParaRPr/>
          </a:p>
        </p:txBody>
      </p:sp>
      <p:sp>
        <p:nvSpPr>
          <p:cNvPr id="28" name="TextBox 27"/>
          <p:cNvSpPr txBox="1"/>
          <p:nvPr/>
        </p:nvSpPr>
        <p:spPr bwMode="auto">
          <a:xfrm>
            <a:off x="5793911" y="6827391"/>
            <a:ext cx="5522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https://as2.ftcdn.net/v2/jpg/02/31/48/03/1000_F_231480357_TGpMz4r5HSFAlm43FkZ366FjFZuuoRA8.jpg</a:t>
            </a:r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62635" y="2998802"/>
            <a:ext cx="9473522" cy="3568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0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92C2F-4774-7D85-18FD-5304A0EA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6" y="4168516"/>
            <a:ext cx="8152544" cy="1918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1607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3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Рисунок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260" y="3543450"/>
            <a:ext cx="4149014" cy="3032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57716" t="67221" r="33089" b="4304"/>
          <a:stretch/>
        </p:blipFill>
        <p:spPr>
          <a:xfrm>
            <a:off x="10172805" y="5586409"/>
            <a:ext cx="1180995" cy="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Свертка может быть использована, например,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поиска в изображении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2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некоторых шаблонов (образов, </a:t>
                </a:r>
                <a:r>
                  <a:rPr lang="en-US" sz="2200" dirty="0">
                    <a:solidFill>
                      <a:schemeClr val="bg1"/>
                    </a:solidFill>
                  </a:rPr>
                  <a:t>patterns)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похожих на шаблоны, заданные в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Для проведение пространственной фильтрации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например, высокочастотная фильтрация оставит только наиболее резкие участки изображения, такие, как границы объектов.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97" y="3521395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823179" y="5301799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6" y="4168516"/>
            <a:ext cx="6961688" cy="1638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4295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u="sng" dirty="0">
                    <a:solidFill>
                      <a:schemeClr val="bg1"/>
                    </a:solidFill>
                  </a:rPr>
                  <a:t>Математически операция свертки может быть описана как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</m:t>
                    </m:r>
                    <m:f>
                      <m:fPr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ru-RU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</m:e>
                        </m:nary>
                      </m:e>
                    </m:nary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803275" indent="-34290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где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ядра свертки с для пикселя с координатами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входного двухмерного массива с координатами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);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значение результата свертки с координатами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ru-RU" sz="2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260475" lvl="2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имеет размерность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;    </a:t>
                </a:r>
              </a:p>
              <a:p>
                <a:pPr marL="803275" lvl="1" indent="-3429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операция свертки.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314450"/>
                <a:ext cx="11620500" cy="5372100"/>
              </a:xfrm>
              <a:blipFill>
                <a:blip r:embed="rId2"/>
                <a:stretch>
                  <a:fillRect l="-630" t="-7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BF3903-C5EC-2A48-95EC-E425F302E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3773524"/>
            <a:ext cx="3202029" cy="2665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6700" y="1314451"/>
            <a:ext cx="11340269" cy="949356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5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700" y="1314450"/>
            <a:ext cx="11620500" cy="53721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Операция свертка может также быть реализована при помощи: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Прямого выражения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Наименее быстрый способ.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Преобразования Фурье (в том числе быстрого преобразования Фурье (БПФ))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Один из наиболее быстрых  для ядер свертки большого размера.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Представления ядра или части изображения в виде вектора.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chemeClr val="bg1"/>
                </a:solidFill>
              </a:rPr>
              <a:t>Im2col – </a:t>
            </a:r>
            <a:r>
              <a:rPr lang="ru-RU" sz="2100" dirty="0">
                <a:solidFill>
                  <a:schemeClr val="bg1"/>
                </a:solidFill>
              </a:rPr>
              <a:t>достаточно популярный способ, хорошо векторизуется и </a:t>
            </a:r>
            <a:r>
              <a:rPr lang="ru-RU" sz="2100" dirty="0" err="1">
                <a:solidFill>
                  <a:schemeClr val="bg1"/>
                </a:solidFill>
              </a:rPr>
              <a:t>параллелится</a:t>
            </a:r>
            <a:r>
              <a:rPr lang="ru-RU" sz="21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Алгоритм Винограда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Быстрый алгоритм вычисления свертки для некоторых размеров ядра.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100" dirty="0">
                <a:solidFill>
                  <a:schemeClr val="bg1"/>
                </a:solidFill>
              </a:rPr>
              <a:t>Другие методы.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Конечная реализация операции зависит от ряда факторов, например, разрядность вычислителя, размер ядра и других. 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chemeClr val="bg1"/>
                </a:solidFill>
              </a:rPr>
              <a:t>Как правило от конечного пользователя не требуется выбор метода вычислений свертки.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17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свертки</a:t>
            </a:r>
            <a:r>
              <a:rPr lang="en-US" sz="4800" b="1" dirty="0">
                <a:solidFill>
                  <a:schemeClr val="bg1"/>
                </a:solidFill>
              </a:rPr>
              <a:t> c </a:t>
            </a:r>
            <a:r>
              <a:rPr lang="ru-RU" sz="4800" b="1" dirty="0">
                <a:solidFill>
                  <a:schemeClr val="bg1"/>
                </a:solidFill>
              </a:rPr>
              <a:t>окном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/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 общем случае операция свертки может привести к сокращению размеров изображения. </a:t>
                </a:r>
              </a:p>
              <a:p>
                <a:pPr marL="2857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Для того, чтобы сохранить размеры изображения  перед сверткой изображение  может быть дополнено границей из нулей с шириной с каждого блока по горизонтали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 по вертикали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ru-RU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sub>
                    </m:sSub>
                    <m:r>
                      <a:rPr kumimoji="0" lang="ru-RU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/2−1</m:t>
                    </m:r>
                  </m:oMath>
                </a14:m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 </a:t>
                </a:r>
              </a:p>
              <a:p>
                <a:pPr marL="7429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Операция дополнения нулями называется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или</a:t>
                </a:r>
                <a:r>
                  <a:rPr kumimoji="0" lang="ru-RU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zero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padding</a:t>
                </a:r>
                <a:r>
                  <a:rPr kumimoji="0" lang="ru-RU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если быть более конкретным. Также операция свертки может расширить изображение если это необходимо.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84779-2614-8447-BE02-5ABAA8BD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8325"/>
                <a:ext cx="11656381" cy="2708434"/>
              </a:xfrm>
              <a:prstGeom prst="rect">
                <a:avLst/>
              </a:prstGeom>
              <a:blipFill>
                <a:blip r:embed="rId2"/>
                <a:stretch>
                  <a:fillRect l="-680" t="-1802" r="-680" b="-3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27335" y="2096750"/>
            <a:ext cx="11340269" cy="1090399"/>
          </a:xfrm>
          <a:prstGeom prst="rect">
            <a:avLst/>
          </a:prstGeom>
          <a:noFill/>
          <a:ln w="412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E1A23CC9-9422-8396-F070-B79655E54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0"/>
          <a:stretch/>
        </p:blipFill>
        <p:spPr>
          <a:xfrm>
            <a:off x="1160980" y="3906759"/>
            <a:ext cx="6106797" cy="260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17" y="3926747"/>
            <a:ext cx="3572973" cy="2611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3895617"/>
            <a:ext cx="3617771" cy="2644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2" y="3786691"/>
            <a:ext cx="3764600" cy="2751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48" y="1253895"/>
            <a:ext cx="3643178" cy="2662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41" y="1252284"/>
            <a:ext cx="3659249" cy="2674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211" y="1385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фильтрации (свертка)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8184" y="1464105"/>
            <a:ext cx="4496667" cy="2224641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Основное применение свертки  в классических методах компьютерного зрения -  это операция фильтрации.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D86DB-B76D-E948-8188-EE8B31CB3876}"/>
              </a:ext>
            </a:extLst>
          </p:cNvPr>
          <p:cNvSpPr txBox="1"/>
          <p:nvPr/>
        </p:nvSpPr>
        <p:spPr>
          <a:xfrm>
            <a:off x="3503733" y="5704759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8,  -1],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-1,  -1]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F40ED-AF38-2743-8E1B-1D1AB3CD233B}"/>
              </a:ext>
            </a:extLst>
          </p:cNvPr>
          <p:cNvSpPr txBox="1"/>
          <p:nvPr/>
        </p:nvSpPr>
        <p:spPr>
          <a:xfrm>
            <a:off x="10843466" y="3095750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7D470-9A94-B04B-898F-32648836765A}"/>
              </a:ext>
            </a:extLst>
          </p:cNvPr>
          <p:cNvSpPr txBox="1"/>
          <p:nvPr/>
        </p:nvSpPr>
        <p:spPr>
          <a:xfrm>
            <a:off x="7165072" y="5704758"/>
            <a:ext cx="122865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-3, -10, -3],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[ 3,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  3]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D0B37-673E-1747-8281-829AD0B8D2F3}"/>
              </a:ext>
            </a:extLst>
          </p:cNvPr>
          <p:cNvSpPr txBox="1"/>
          <p:nvPr/>
        </p:nvSpPr>
        <p:spPr>
          <a:xfrm>
            <a:off x="10744999" y="5707151"/>
            <a:ext cx="111687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[[-2, -1, 0],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[-1,  1, 1],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[ 0, 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2]]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584E0-7A6A-F64B-A224-7199AC504B63}"/>
              </a:ext>
            </a:extLst>
          </p:cNvPr>
          <p:cNvSpPr txBox="1"/>
          <p:nvPr/>
        </p:nvSpPr>
        <p:spPr>
          <a:xfrm>
            <a:off x="7229551" y="3054486"/>
            <a:ext cx="101290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]]</a:t>
            </a:r>
          </a:p>
        </p:txBody>
      </p:sp>
      <p:sp>
        <p:nvSpPr>
          <p:cNvPr id="10" name="AutoShape 4" descr="data:image/png;base64,iVBORw0KGgoAAAANSUhEUgAAAV0AAAD+CAYAAACZd9ZDAAAAOXRFWHRTb2Z0d2FyZQBNYXRwbG90bGliIHZlcnNpb24zLjMuMywgaHR0cHM6Ly9tYXRwbG90bGliLm9yZy/Il7ecAAAACXBIWXMAAAsTAAALEwEAmpwYAAEAAElEQVR4nOz9abBtS5LfCf08Yq29z3CHd988v5xqUk1SVVZJRUkltYQGaGQIo2kBH9qsvzVGY9aAAQ2GGWYYWJsxNs0HMEbD4Avdoum2hqY1oaE1lFSqKTOrcqh8mS9f5pvfu+OZ9l4rwvngHrFirb3PufdlJVm0OHHt3L33GmL0cP+Hh7uHqCrX6Tpdp+t0nX44KfxBV+A6XafrdJ3+/yldM93rdJ2u03X6IaZrpnudrtN1uk4/xHTNdK/TdbpO1+mHmK6Z7nW6TtfpOv0Q0zXTvU7X6Tpdpx9iuma61+n/55OI/CkRURF56w+6LtfpOv1+0zXTvU7X6Tpdpx9iuma61+k6Xafr9ENM10z3Ol2n63Sdfojpmulep+t0na7TDzFdM93r9ANPIvJTIvJ/EJFvi8iFiNwXkb8vIv+SiPSXvHNbRP4nzTvfFZH/rYi8+gTlRRH5V0TkSyJyLiIficj/Q0R+2e+r/33mkvefE5F/TUS+LCInInIqIl8Rkf+hiDz9++qM63SdFkmuA95cpx9kEpF/GfhfMAn0E+AQiP77bwP/rKqeNe+8BPxd4At+6QIYgRvAR8B/G/jfAd9R1c8syuuBfxf4T/il0ct8yr//54G/4vc+q6pvLd7/4/5+Ya5bIAMH/vu7wJ9V1a8/aR9cp+t0VbpGutfpB5ZE5C8B/0vgFPhvAs+p6k3gCPgLwO8Bfwr4ny9e/T9hDPdj4D8NHPt7vwI8BP6nVxT738UYbgL+FeCWqt4BPgP8Bxizvqy+bwD/HsZw/1fAj2AC4hj4aeCvAa8B/7aIxMvyuU7X6VMlVb3+u/77ff9hSPYtQIE/f8kzn8cY8gC85Nf+hL+jwD+z550vYMhXgbcW925iqFaB/86ed3vgt5r8P7O4/3/x6//aJfVdAb/tz/xzf9B9fP33T8ffNdK9Tj+o9KeAN4CvqOpf3feAqr4J/CrQ+fMA/5x//qqq/q0973wT+L9eUuafw1DpBfBv7Hl3AP5n+14UkSPgP4epEvY+o6pbJtXEn72kDtfpOn2q1P1BV+A6/VOT/mP++SMi8v4Vz932z9f88+f88+9c8c7fAf6FPdf/iH/+lqqeXPLuf3jJ9Z/HkKwCXxaRy8o+9M/XLnvgOl2nT5Oume51+kGll/xzDbzwBM8f+edz/vnuFc++c8n1Z/3zvSvevSzfUl/h09X3Ol2n31e6ZrrX6QeViqrq31XVv/QHWZEnTKW+D1T1qT/Iilyn//9K1zrd6/SDSh/45+uf8r2P/PPlK5657N7H/vnSJfevulfqe0tEbl/yzHW6Tj/wdM10r9MPKv1D//wZEXnlU7z3G/75K1c88ycvuf6b/vmHReTGJc/8iUuu/xPMjlcwc7brdJ1+KOma6V6nH1T6m5gjQQT+x1c9KCJ3mp//ln/+kojsMF4R+Rzwly/J6q9hJmgHwH95z7sd8F/d96KqPgL+b/7zvy8iN6+ob3cFU79O1+lTpWume51+IMnNs/5lzBrgvyAi/46I/OFyX0R6EfmiiPyPgG837/094K/7z78iIv8pEQn+zi9jDg6bS8p8xORo8T8Qkf+KiBz6u69j5l6fvaLa/ypwF/hR4B+IyF8obspi6UdE5L8GfA344qfojut0nS5N127A1+kHmkTkXwT+15g5FsC5/91mcgVGVaV5Z+kGfI55mD2JG/AK8yr7c36pdQMeMJT8b/u9l1X1vcX7vwD8O0x64wHzgrvZtAHgT6nqVWZt1+k6PVG6RrrX6QeaVPX/CPwY8K8Dv4Mxz1vAJ1jchf+e32/feQ/4BcxJ4TsYc34A/O8xO943ryhvC/yzwH8d+IqXN2KM+FeA1uHi/p73fw34ceC/BfwDJoZ9hul9/w3gT14z3Ov0g0rXSPc6/VOdROTPAH+DPSj5Ol2nP4h0jXSv0z/t6b/hn3/9yqeu03X6IaVrpnud/iOdPJbuX/FNsNvN9Z8Ukb8C/HlMT7sTm+E6Xac/iHStXrhO/5FObhY2NJceYp6WxW03A/8lVf3f/LDrdp2u0750zXSv03+kk1ikmn8JQ7Q/DTyPhXR8H7OI+NdV9Tcuz+E6XacfbrpmutfpOl2n6/RDTFcGvOlj1KQgIh58NwOCipBViRLIqkgAFCQEggoIjCkTQ0RiIOdMHzqGPKBJEcnEGFEETcny8DyDAKU8CaScvDZm1hlDQDFBkVVBIYiQUbrYEYOyHRXRTAgBBFSF1SowjIk0ZlYxMowjGUEQrMoJIaCqSIRDEUZ6nnn6BodHN/jog4843WwsGnbOtY6CoIh1gCqI1SeESOgCeUykMaFizwTE3kVQEmIVrH2sIXAQhBt3bpPPN9w/OZ3y90/1/oghkFF6ASHw1OExLxwI3x0zGjuGR4/YjtlGLQiaMkmzvz3lY/9bvVArQfyuUsxp/ZsEnrqx5s5BxzDAhycXbJMCmVXXMYwJFaMTfHwQyzGGwCp0vPjMAd/+4AFRAibzlYzTkAiqYC0r2QSvj1oXiyBBSDkj3oKui4z+O2cbFyiAInibmiTS9KYgmj1PELF6l/YqSggCWUk+DDEIQRRJEAhoEEQF7YRhTPZ86QMRVDPZG5lzolbP853XS2vN7bkwtaUBSSUcpfjolDETEe9PC5pNk5c3rZ1S9nXfdZ3qA0LsOsaUIGcbAxGy5undILV+olAssaXJuGnZPIkgeundOj8em9ph93xZvleuSZPvnqxn4T5LHnuzs74IMZJUUc3omC6NFXol0u1CUIKTuwpopusiIKSUrPDSsd4WY6CACiKw6tckVWQcGXMmSwCmyQJGMNkZmEghlMKIJmIqDSy/pBCFgorShUi/6skhkoYtaRyREEijgjMCQYgRcsrkwhNChDxUBiq+vdjnQz7z+pob9Hz9vbucjYnYdWjONvly9kYEVI0QcaamiE08VbKW/gmI2G/r9jwfDACJhMq0XLA4sQp20oeICYoQgCSoKBqEQ4UcM+twDJo5Y4MOSm76UIVK3IXhIBBCRLMJKs0e5X5Jid73hzGQCAw5ETJItHGJRBRlzAmyjUlhB4WpZ8114INOTF2NeHw+mMANnZBSBjWmpSgxRlJKSAjW/2WWFSEo4o102lITrcYQisCxVzRInWzlWiEsqfXCy7eaZsHqGYSI5aFq9VcC4u2zsQLNyftYKn1ozpcyF0QIqM0QgYA4T65Es+cVm02rVY+mBCJsh2Hqm5bAllkY0Xn7deq3eltmr+7wi2URZThwunwcA2zyqNDiSRns45JUIvh+bjfPNcKE6RiSkkIQAxAhAEJOiZTGS5nuldYLNWNVRI3QcsrklAjSiE01KWVzLKAEI9QMw3bDOGwZUyYLRpQYepmYudYSjbit8qJCmRcFd2ntJbUJjJIkIyix71jfvsGq7+vzKRnRlzwykFImqXpngUh2hkAtP+qKLkSeSol3Ho7cOjqowOTG4YpOWqnd5F67WskZsnexXc6s1x1CrlBg+hfcX8vQlPojJTsXB04EfuRHVjJW95jNV3bMkbNxw+m44TDFCSWLtV3VPymXfTLn7BLfy9EiGAUkELz0oMomKSmNBLXyc4aclINVdOFgOFV1QtNZlcPDFasuIgo5B5IKSYWsguaE2lvWe7ED6QirFUKujCUnY6Kx1MkFEASCBKeNbB3obQBsdYJU8I33nzcZRclSJr2t4NSZeRApiwA6MZoEIROQbHQfgN45raZMTrm+X+qSc9rPTGbTc6KpIMIqBLro0/SSQOvqdRtTcgCT5/k270mLdmR6qFBw6Y+2KgIm5J4gqQMhZc5wRcosvOLdy25cyr6etELzfEp3BOTSQkUmwT2t+pq506QMjOKgIqXH1vdK9YJNvmnSii+TKAhRIqLTVDEiUyQHIkoXAk+te9aHKz4537IZI2k8RzUTQras83RukKiQfcCiBLKRNVFMpVEJVh0NiACBrjOUpMBwvqVLmTwM3LxxxOn5xuqlAVEYG2bSr1fErielke35BSoFd2VGGRDNfLK9Se562GwBSGPi0ZigiwQNNr8xBi4SfGmrhtgnUjbhgnB6MRIIDs6U0Edyyob6MvQIYdVznOAkjIxDJnfC4RA47xSGCZ1qdmL2flFVyBGVhKI8KixPDKEFTMhpu0Sh8v8J7UlGndlkn4WJSQiUcasYSO35bUouQIxGJAQ0J3LISAycnm0ANYRYGKmq5SfCKkOIJoyTJjoNpG0iYcJOCE6OStJsfa7QIRNqrYy3cNeyODbBpoUhecOjuOBvOYyaoAFbEYWuQ5PRIRQGJNw+WHGyHYgSOewiKY2cZUiqdH3nq6lpipoAU6DU0eeUC85CLrkiMEW7DnIiChweHHG2OXcE3bTD1RMpZVJdvYRKIIW3FvRdFgMzmLrkJOVyVRfovM7avFeYkxZmO9Go3df2sab/2YWNTZmTxJzuRfBVhT+3RO8TXG4aO2e85WdG0eX7lJUDE/rW3e6ZVxh0TIziqtB85dOPUy9EzUt6dGbhtbNJQ5nQ/lQwAnv6+Jj+4ACRgbSJPBjOGS4uHAVNSxFlWoJqRYDqEtxaHGIgJ53mRGmvwGp9AClRkPAwJGdE9mAQYb3uCUE4Ob2oqqeu7+i7jnFMDONgqowGwNPBUR9Zd2tOzy8YxuwMFmK/pu8iF2fnVaViS15H6yYHJgItKIhJ+yYIcdUTY2TcbGzCBeWpfkWOa57Lke9ePGAIJux6hSEbgxOmfgvB9OY2DiasKpgJwXWIAfF324lW5noZzmAsk1BoR5i0IF5uLrVvJlVV4JlC1hC2CJIyRGfF2dBbDMKY8YynCRwksD4+gmFgs9161mWil5VRI8zUVDiqE9OSGNCU98w5RQpDrvygjIM92Oo1i7rI5QsCrPuOi3G0SRmEqBBi53sRwpAHU2X5fkLNq2WQWJ1zubbQG1ZeKFJVCyqZqLBeH7BNIymrqRGuSoXZVpQm1FVMg9y+nzTTOhdM1gx/8yC1oD3M7QkK2sMQ7cZlfKuOd6O3vbTcKiwWfHu2t/EYBN6W1aQ2tsgyXY1065JA6u8y2XxukRFCoWXX2QWH2uM48urhIeeD8NH5CdkRWK2gFpSBKzpK63UmPa0RvrkWxZEqdDESorAdxmkJ0BJz3QRQttstKWtdGkImpZE8jrVIUzd0ZE0oiaCRNILeOOYoKw/0wgZIFRXbmKv0JFKFQqhLk2nTCnzDTku9bMT6rrd2BUFshnGUhZtP3+LB5oI7HPDR9pygkLxNlldBdkUXLlP3efsF33jMzVK3ltwgXQqBub4ZccTkY1y5a2G2wVURMl+uUsoXJrkcZkJJshrTcDqQwmAUQm8bRrHrYdwiuTB4XBSUyipl97YI5yCGME3ZjumxZdrkESdSCdPyu7TDNFzqKhSBKJC0Ckvj1cKQM0GCg2DT/a/WK84vLhgTdaMMqExVXDUBDdnPUO40v0IQVv2KYRzrcyZQjIFvh4GU8+5GTvOlgpl6vflRBGRTl8emfXpYKcCh0IPOaK/MhxatlVXSTPx8H7rbIkBn1Zk9MCHVPY/uvqC7jxT9/aWp7XDR2aUnac2VTFcl+E59QT5l4hnBF/2GSKBzos5jtiV2UB5ut3z1nfds11cyHStH3pMUlqJsV8dtZUMEqWUbrWTf6DVUIQjHRysEuNieWbMzjjJspqiqbQoh046611zEdM6ZaQJHgaee6jk5hfOLhIqSUDbbLTFnRx6mTmGz8c2dOlLtChHNbtVQJ9y0EVaGR4CL83NbUqdM7zrdh53Q9x3P9Td5+/QUDYFVUrYyvVvLUzVmA5MmSAz9VlSqSgiRrKlwkCqkWkme1WlItM5e9QGYdsp1WjKL55+nES3PqqsYyvZlzjbWCa2CVEq/lbqPiRydeylIEEIOzsBcVLhAK/rnVPIvclqzcWCMDk0n66oCdFL5CgQpP7B91ugWEUUtJ0WTLtXIQFWRlJEQSRnOTk9JpfP2QLqyUqupqOhmE81oGhU22y19jCiQCoDIZoFSjB520FfpwMWSv2WCs0f2ZnJJ2sMUKzNzATiJjbY+Whn2ZQzpB2WuupNLK3naahVm3Kp89siUZZ57hcOCo3+allzNdDUTA5VRxmh6sQy2vFGTcqt+xTAMrNcHpHSChmgUQmCMiSyBEGCrptOrVgeOX8QnU2GqVS/kE6YsKW2iiD8D9x6e1cluiElRQp2UAo36TCoClezM23fqixGaAieniXEsO9625JWzM07zWCdWWWS3CEZ81lcpL7756PUx8K4VgZf3oCwVlU5M76xD5tWwZrs9Q/pITIELGR0mNNYc/tHFWM3uUjaOkrMSg5LN5s+W1qhvfgndKnJ7zNwXU92IBMI2McaMJnW9ojLJpHaWel+ilQbAmGRK+JJfCJlqujShaehCIKiifeQWR2zYcjJsUFXydiD5OKdsOuIQSo+bwFSCmWvVgbc65mT9rgp93zMOg/ezEnEzPQXctNFxGjEGX2kJEr0tPslGVWKI5GSHTJhpUIeGSFSlc+uFcUxmtVGYkBSxuuRuzUQty1+/WlQaY7J8qlanfWvBJCaGtmAATg9SOeLjsFgl0n1V3f+szvMMFdT4/3u42ZIVPpZZtVzxSQUFLDqpYbYVPCxIelHkzvUdJj4fhMLTLjd6m9JjDqa0HfjSt0dBCCTOU2B0xGQoNfnE96VPTo5aXTpLJifd0SAQ6vAATCZchSFrQddFS+m64MKsHJWJiO2+lyWPb25JCBW5tSCx7qxrnhE3bqOZ8mhTO8FAZnBh0BJA3WQq9RIjukkATju4LSnWni3QTH3EVEhJSMFsjsP2jI+GLVmVcRwp+rhUTNNK94kwFlMvR6Euf9Bmq9VWDYqK0GngzuEReb3m5Qwn9+9xn4HOt8Ers/DluDbjourWV1VMOZp1ASOSDZmqbQhpVmfCtfsZJSNRuBMPeDBccLtfcz5sSJrJyfIum1YzzFgnko+1lP5WQha/apJvTMNUNynmaVM+WaWqiobRIGQXumrtEn3m2QrOoEGQgEomSCS7TfDZJpmNb7Fir3WUZmWzmIi7IKxO1snio73XfN+Hyi6Z54XJCAuktgNNm1I+FfhsRmdPm5bFfaqsy77Ffnn16dOk29nNbymPdFFUZdaLjmsYcaHDJ0mPtwMRiF5Qko5x1Znhv0DniGRMZrI1bDYVydluvkM/Z1CpSFIRJDT2m17XrFqXqoLpX4NAjJEIbiIUCEAUN/fCEEKxZQy4TtXzDcHsin3tyXq98mZNhGgo2+qc0uhl2Du5Ll3dLM7fNlvWdpFeea1tBooiEpEgs3EKZYNDqANZFvsZcXWH8LsP7/HJ+Tnn5xe2DPYmBQn4Po4TZkBC5/ruleusJ0owMnEDfzPjR0jIkAka+GQYuHX7NmsNjC6ZQgjEOI1hmVC2vJ5M61rNl8naTLEECMFUHKt17wjAyC3Ejk6FPsPJcMFTq0POGSdhKxAkkipKFAoDq/p4CUS3Hy+dOYnvYnYo3l9mopZcOEswXawRVAARo68QCQFWXUcsK4dgzDU73Za6IbDqO24cHxO6zvvI1D0h1jjtl0ynos+/gkst31mgrJn51r5sarfJtErURmg9KQdsVmWPr28BRXsEzJ6l/pOkaXyvqN9jLknh3FXRLfM6lb64qj+kUFgBXdN8xNVcn6aFVyJd08MJ2Rns8+sjNl2kk4F3zx5htraZcUwkkjMpY3w5KRKl6mtbnWBBgEW1UFEr4jvfvimC0vU9sVuRhoFhHIBMcgba8NIGkTmiduwwpBF82Q6w2Vx4LzaG9Y52g2bGBCodUTKjQlH9F+thXPemUq5OGwpF2onPUHVvHaG4g1DVABMKksq8MqbbzWPm/nhWGZlEZ5q+UYk2Tii4nagEchoxZxK8zgVMW19mlF6FHIST4YKXwy3uaybJmpQdmkbMnlRsY686eQTsGVwpJK289jGs/VlWBup2taWnzamGIAyaCZq5u3lIyEquXlc6wXRfWdQ5EdyMrVhwZIUwWVPgFCbgSNR7XoILKBcKZflRUawRY5aiTlYIoSJFdTv00b0WYw5cDBsuzjdOHVaGmf0t9LVtkql/6iXwTafSj/teu3zD6VJeodPd/frIq1Ply80exJWpQej7UPWnBqlPghr36pvnIKcK4wXSVecfqmWHqkmz+Tm9Vq22dNk3n659VzLdtjIBSKuOs7MLbh8fEs5O0dCheTvTgQSCmcSQqhqgNAIt5j6TPq3vpAgLm0y58jWzwex78jggXUTTaIKqen3hTMYZuk+SiBC7yDP9EffHM7apmGoBYvpA1J4zzx+lA8YgHK4P2ZxvKDakwfU0WU34BG0N3HDzH8sjKEiMSCfckDUPhovqfSQuEFriLDg31I1JZ1COxnJWYgzE2DH4sheKKZNUgV3QZRHildDEUGGxGzREbzrdlDIf3v+YZ49vcba5YIzKmsDofXiwXnFxsfHVhtS6RTHLjYL8i02pEFwnHyqTx3X5WuwWxeyRg4JIR08iaaSTRKJBzkVIV/XGxFDVl/VHqxUSIuebDSkVtiymUhLIWaoaxJB75MbRERdn52y3W1TMFtjA3ITmBSVGQSVy0PcMw2DunSkDI5pN9RBiYJuFlWSyGoJXd04QV0cU4FBn6aWqAx+rKzhoZcsyWYzUqzKnqEoEi1VPTVLosblU9JGP4x7SVHXfs3vyfqI02yBpv9dsl/Kqea/CC58ie0ovzxUVYQF5zpGm1VgzXrX/Wka+a0b2pAuH+vxVO4ghhNpqQTnse44ODni02TBsB0NixUSsFiyu21Q34/Hd4fJMQS/qGC8En1QBO2nFJnnZ4TWm05sL8ZhqN7V2giFbp5SJs4qBuF7RyYqjGPno4b2qfxUxY/qRZBtI2G56DoomOIwdJEgdbJPpotUBkdn3NgPcpE4ENHBwfMhhCOQYOd9u2Fxs3dvKGKYNplSEozk7sxSPBaF1jFWh6zq6viNtBzJKGhNFYV/tTku/ipadq0oM7WQu4gJHqpozXQy+Sx5AbNMoJTONKi67QSFLGTOhDx3SBdfhK6M7RWTNvpmitX7FNTdgAiuJOcCQlRhsww8anXiZDEGniW3K0tI7BJSDw2MSGR1H8pjI4iopCgMJqKY6t9axJ3XmljFuBzIWPyEPRZhp1YsXJ5ro6oUuhol+iiBIGWLPjYOO8+1I0kQgMGqanBWKsGutXK5K7aZRe7mhtspiZLL0QRrBtnzhiZNMDLMV3k+op/y+i70so/JFJ1re6QPaVQITk76E5y62ZWoys8jvv/L7ViLft51ulGnJDrBNI8P5BSlNeLUGqMnquqYJghcr1RgmiwMpkzCGatJTVAKH654xZbbJNiZUcbfjTTU9kuBlUZCMkCVXJgWQEG5vlcOnj9gMY52sJW7DEEFSICSli0LoOzZbpUM5z6PVaYSK9VW9LxxR0jo0muJBe3g6HiG3b7I+HzjLI2kYUbdysNZbXIWpT83uWB3WB3Pst3Y7Io+rjjEr0gXCaKoVKcti56exMDqfMBNAKBRWtvjMsrqGjxGZdKdOdMW1usQ6MNXLZDpVA/O4Hj24b7E2O5USxdUqrg8PQk+gP1gzRoHTDecyut60ibtRDL5zRtSZPlL7qKhmUEjjQAjBNt/QugElBOJ6bR6LozDkZA4wOdHlSFC1vLPVM3TRN/6mlQMirEPvDM0YtQknrbsgZk6ZuNgUx51EMUMMIZBSngK4mPQzKPL75Upl1QhzPe3imasKutI+9lJW0WRNw9tmZTXfl8h1H8eblbVkq/O2zGrbXGuwqpc3z2LKqVjZTArB+kq7VL+00Zcz9JmHpzx+gB+DdKPOBkgKes+OZye7AqnNlyqFzb5y6gVjmEwrAQl0mD71xs0jOhEenp4xjJNTgS3f20oBGfqVbYilcayRyEqfrGMghcxNes5FGQZ3x5yJSKXvO57pD1mtDjkZLni4OeVQerIGTsfziYbqymXpXTatWo7XPYfrI/LBivjgEQ9JbLaj9U0QutXKzKGKLsVRc3EkCb6pk8dUdYmIEmPnk9iCyCQXCkV3bIIvuPusuF6XKsxKe6O44JvpoQoRTqSpjaWHggftoWFqAhF6NfS6FUfJebLNnS3jsI0qISPrNaKwGjOPxi1BgkUHG0cTpC5Ea5CagtjFnCeSlpWRzsem0FZKxNghMRD7SLwYTYiqokHc/br420Gx5kOENI4cHByQU2J1cMCwGVDNjuKtJn00B4lKC6iDjakyEozxp2QKk+pggfhC5Mm4bjvvZuxowTBFJoE72xx6jCvqngLnZe1D3H5TF+8sn30Mz28ehFl3LH7vsOGiAthpP/P5yFStgoZl8d73Jfsu481CnUNlbL5vpGtMoeSrqJglQGiEWd1cqpss0y5/CVJSiK2qFLzzRDOjTxjp1uQuwtmFob4Q3N7MDMX7ThiToVZEWYdAXHVcnGZbirrKIopCNpFwgjGqYkZV0HcZwEBAukNijuZOTGAQ5cbhAfls4Gwcqi62E/P7jyqMBaF5m0OATORUQM7OSXlgFKk77N36gLy5oO86M3RPiooHlhQTXocHa7aj2evm0e09BXQcKQpulRI8x1lSCBQXldh3HHYrnjpa8c7HD9gms5NWyb4JNCeY2Jj42WI8koujgHjEwVyQGyih6hJJmVGEIBZ/QqXozJ3puIXJkJKbCVpUttU2EVQ5CckZl5Jz5nC14mIYHNlmVtKRckIlVLpRiq2xtVfUY3I4sQcs6EgURVJilZUBM/mySJyB6Dy385UZq5405roJm8bkduEgAYat9X3oOrNRd7vh4sUmCLmENQUQ5db6gPPBGPWQkudtGZb9iBoprvmczeEyP1o9o04MpggnYyjNuF6Fbpdze3mxRavLhwtf87IFTCXXgLF5di6Slgj3MYBy7wO+8ijOMK1gmVXfrxlTlunqkuFKi3Pn5VVddAWFUsFReXefzlkKPT1heowbsDT2qWDKTls+TajJ76ktD7WxSShoTIs+rnagtUylxAuA4fyMlCGqa3Y9MM1hF7nx1DHblHjw8ASAJJk7x7c4W/Ucb0Y+2ZQwdljUKvGt6LJbXWvkigHv3O2w5f3ho9q8LgSO1sdsBDPMb5TvGtwEDIGUDLE6J89qeYU8ktR27IMLBxR0u0H6yEXKkJKjOt88ywlC4CIrnWZnvL5myIGER79SBS3KACOboMnCyanSqSD9mtODQ/rVKWmjZO1AN4DpQXXagbENvoKIMxaUBuO22T2gcAeE7KEVg7i2vjgrqMWNjSqkokxSIYSOINDHSB4HD4gkbPNoq5+MBTQSXAhlslqoxNiv0BRYdYGxxDlIhoJHNf1r2UMwZbPZy4xu5L1N2dQJEhjyiGaLn5zSyJDN1nbA3JwPPCiMiNAHoY+Bi+3IcD6Sk+/oZtPRBumMceZk9sCCGcBUl2JBNRBTqjr8UNyeyRCgiyZ0N8PQIqKdeVcBvM+h6av6WDbM4Anm+gSA9jCQnbK1WQ1SmVs71Zv/pgrPvk4IfVbmDNU25bf66Vldmnf2CJZ2FWoXyo85fPY1WH1pemVPebPfOvdbru1o2qdwVRzgfekxUcZ8R1m9PTWuiP2bHAS8dHXz9EIQUhZhrqvTiVhMiDjjUWU7jo78THUwJCP8izRy/uDRFFDHieDh6SPGbSA6+g0eLH2imUl/ZlVvFtG+/CoOFwUy5Jw5O3mI+qSsdKeGcJXs6Er9UK7WxhZ3OS5uyuaeG8ScF2SYVAnZ+xBy3ZzLmy0XNWC7T5SgjQT1SePLeWWyIohZ2IxburMTjqMSjg84RHgwbBlSWVKXDiyUKoYCUXJwx4auI4owDNumr60XCmpJyTfISttTpkQOLc4TfTQnjj4ELkKgV+vP4rxQxqdQx5AHVISYhCiRoVOyWPS1DmUsNt+5iVEhFs6SEE23rIkktgopoY9WsecibRgB7TvCmNFoZmtdiKC2YZbd+mEYc42qhofPTGLqrU0ePPKda+M9kL0UpKO2kfjx1s3ZwtTvqrCSwLrr6brI5uGDK5llS6dzldb8gWkjbYEQFwy1Lq8Luq6Za0v+C25v34v+f9qXaLJfqBfmPPUKvXFbT69ADVpUKK5FyMt8ZF5/XAjOo5M53forJShUvXepbrmtW5lpBQG3SHfi+LrIb192s6yvjDIW42yaAqC29C9R+1smW5dDVRK0TM12x0Eq00XdvrRsk6myWq8JMTIMI+OwRdzEyWIqdIbqMK8gDRBS5qIgNkcttTuKns0qXnfkq0BopblKVairYHFSpSwlhS4okcj65hEh9Dy6d2+2OViWm2XZJ2JxcctufiP3p0HTiVEVFCEzYnBFgpg5XXB9pioW5Spnc2/tIoc3D3n11lOMw8B9DXzu+Ijv3bvPh/cesM1jpZcSQ6DUqwjyIML68IAQhPPTKXIavnSyKtvKQaRYQpvliglf6LuOwdFpn5VNhFVStO9IY5qC17jQKzvPfYwWb9nH6DBEUgjoMBDXHRcpET0GcrGSIER6gYPDQ4ZhtHpvNu48Eui6Dk0jwzggXQch0OWMWXqrxU9Qd/iYoS6bRsHpuURam1mt1Oe1oa4yZGGKjObXs2Zio/dNzRwpz9UltF+waG/TPKqxO/ZN1CdQos549gyxlmtNO3RyLmmsrykPNJS8qMbEbvbzlRY2W0WkrhjlivemPppSAVWVkfiKZAJns/uXpVZgXfLYvpgNc0k1ZTWB4e83yljLK5yYVHRiuF5KK2C60DEk30DC7U3VVAld7BCUMU0qCClRshBEMpoHxpwZBzvJofjYJzXGW+KRjqrIqKROkKQU3WZwZBJjtFiuWhYXbmvqaFMpwbDN9347eiyJ2vkySTigU0GD0K0OyYMSQkdObqNMCTFIHfH59tTUmapNLFVAi11rOfbEkVMUs/PMqvQiVaUTwa0J7DMF5UCUG/0h718M3L97D5GODx8+4naG544PePfkFByTq1oUgiwNdeLEOibGIGieduJrXIUiUMSDP4YAHvktB0O/Fp3NkMmmg5iFIYipVKQ8kyc1n3fLMNrmYFBbY5znZHp5MeuVLq6ARB420x6DKH3o2AyJNAzEuKIGINLMZmMmjV0oE8b6MyD0sWOTtuTgNrXL5aKPezv+E8OgxpZVqOrD4EJKS3yOWHT+lpI2BbTzsdVXVqJwJyOpWyU7qHKW5sBrL9RqX1sy3OjCZbIH8OW+A4OWV0opZg+jfzyy1Vm5M4BYmW/TplJPsfGrFW+xXKmcvzCpEdqMFsyyLfwJhFUZ6507zUphb1mX5flESFeNBQWxaK0J8RCF2RGRR+ny7eBRbWm2lsgmWACVInUKtrJgMx7YpNnAWVJQNXJy5pMkTfaPIfoEKBNEHZllO34GnfVpQGuMW4C+72C1RseMaCYNG0OvDZIpXVpsj7sYLXZqg9yCiAd7KYG5rYwShH1SwUxUJuJtX8wGqQGfC/KQ+uqkj5pWF+b2HOiD8PytG5yHwJAyo5rJ2XoY+eTiwphjVqKY2qPrOnNGcYIKzSQqS73CFKcdYlcrhIzkaEuvkFnJik0aqmVB9FWH+iQpK4YggdH7JCpkt4uNSI0+pkGIkskpuDoi0xUBJI6mt0Pd/DqMgaPYcTqMXOTcIB2jVa39CAcxsMX6zfTDweL9thOxHQwfhwJoZhswzdcdLta0eYkLjTykIfH9SKlNjwWyASTPa/BE7+1LIo31ymRRUgPlX/nqAukuIfGSJxWvxmrS1KbSX23g+V1zr/nVwo0LgpbKu2r57FF7lP1ZJoewsmK+3LSuEsVs5VCcevIVSPdKphtDqDdtYppbgRDJYsFvxhJdS0FCoBNzGU5dMLVAskhX2aOOIdmCoLidbgixHnEhDTMpLemD1sMtRcKkg1MmY/bKIwux22BViguRnEd3upiIp+87jm/eJKXM9vS0ibxP7dAyWDIbLOvwydkAJvWGOwTUoW7RQvOsI8I23+pmuA+y1J9FwlaNuwkEA/Dc7CIhRqQLjGPi0cVQ65I97KWrIz0bdQIt/eWmUIJF4irMXgD8LLhg0eFUlaCh1tsIbxq7YGYPTryT6VUoZ0n581LKk44Q3TwsjS4gS/+Zs0NwHS6CHRsVI2TzKNxma19hl+adMwVu70MkYQh5O2zMOiQXr0Nqf5Z+n608XTej9cQMv77Lp+dpH+erOlZrv3V/o0KYMaYl7e3KiHK+3G7R+83O2td33pI59SnFaWXOdHd0tjK7Oc9Zp8szQLujjtx5pdrlX5pcSCxZcVWPzNQXVZrstLlcD49jtvX5OYBqma7bT1/KdK+OMtZILlH32xdh3XeMUZAtjDJ5ia0IHHQrDo4OuNhcoGPm1PyoANf9wWTXKAKaGj2s/694OD/l8OgGvXScbM9I2+TYV9uqecQuW/4GIqGbbIRj6BhrXF7LX7ysPIyc3X8EwQKS1w7V8qUM3B5JLMVKFjrMnKwyEd/d12JGVybHVOGaf5WM+DIPD/iS04SSHW2EGbVMDD8XBkrgwRYkZPQiFbZWCa/qjwEJEXVPsiIA2gBAqOs+neGJWLjElBK9CkMeGXE9uLjpYJ4mpvo4pzE5AoYY3RTMdbJl2RbciiB6HIWtBFbRTlIuMKSPgTFDrGZ3uY5B9k006mkNdrpHztanXdeRxtE3Hu2sssLcyoRpUenS2L4yoKZ97f0gZhechkQJMFPUQXNk16ic6qql8Cht6lRmlNRn96Yr+EId91p2pbj5y+WjgMRSXAXjra55YjR1Q64CnolutGFGNW+m/OfVn+pYPOGAqtrcZX67omLa4GvrqlOGhSNelXwg9jLcmUCZLkwr82VNrk5XRxlznUdWJUsgy4iK0vUHjKMStKuMQPA4qauOAWwjCiWnwUPfmV6rqhl2BOFkKUE9GNB0xGG9oiMSyXTBmbPXTfABUptgR30sIbgQptik5RmwsbA/Zx6j62bN+QgtjIjsS+06Ko3Ls9sG58yoo+kqHfV3aq7G7VBMe6DeXx7nUtW3EZ2xgh2vU/Tnhfcjk2dYTTLRQva8RRJBE6EGximE1EwUQHP2SG3eV8G6TUJLX9UiGNVMypm+XxOOj7h56za9mjCuoRa8X0t/FQeBgKGlUG6JRYgL/tmL6YrXXWDVdaw8LoYgdE6hY1JbVQW/o5kOIRR0q0wWLriFA6CiZt8dSrTXSVVR1E+lX2YR2kqfzWh0TxJbDWRXUxTPvOoYJA1qhoKCZvO4flZm52uoQmttvaQRFPXdx0x1L6y0VVU9bGpTfpU5bpFRrl2mVpDZ7althWaZymwqultvrdlVN/Da781701PN1yohdpNSaPFSwLk/7c2vRXjUCk58a/H0Y8q8Wr0QY1GTmkTvOvI4cNyvWPUdJ5stQ56Mq8rRMLbLbvrN5Mu7acIHClkVPWIlwYp4C504mlMmd1ExRhIQVlEInbtiqrK6cZNV35EvNjy6uPCBc/M0dWcDg9oUtYRJ32KHChbSfGacx4QPygYDVN8iBTudV8xaIUZWqwNu9B0PTx5ZABmf3MJC0S+ljcZZbNJb35WON7dpX6aLtbPrOw5WPbodOU1begISO0C5GNLUjwpBJpY/uaXaxArdmi4GtsNA0KKfLyeaFqsKNyczeuDO0QEbOrKObM7PsVj2yYzlxWeMqyqKgApB7EBQjwshONImmJpKhMRIj1nFBIRu1ZNGtSPMg1rYCgWCVp1j1kJbmehhg3JBO2rsvqyYrB4947iBEM2zr6oKy3LfOFFdIl45dew9fJXhpDYx08q16sPzCS0t5tRKD1WbgvgGa4t8J7rZm+el9VxUpdaPStetqC3z5rJXS9P3raAFHGAWxlSx6xz5lo3jml/hBXuAZX1nWfeCOgrnblV1TT8+ro9K3gtVkLWlSKxLnl/Us9RGc97tHE9XIt3KYHx5mVMiK5wMA3fPzhn8t6ptguRkEnRMfix31toQqZK72bgo67uGAIIjmcIMwSazRSDzCakJDSOBkS4JQS34t6aBPCpnm42DQ0cbvnw35h2wKF12ffKeKwSilXLMeiI60ymIr/w1dcyBaoOhmb4LbHMytQYFoU5BIrWIfw22IVlkprruu/ZXEawZNBFRNAi3uhVnKXF8eJsDAmnVcXB0xPrwpp/iXiLzJsoR7ZUYMAYuKmga2W43qJ+KEGVyRy6TxFCqvZlS4v7pOb1m4nYgjAk0UeIioOZ8MEUmc9rM0GWzGjBmEhhTIqcR0UTQ0SxRUnLkrAzbDUKykLc1vGUxCXRmrkIngU4DfexqO3O243RWwfo0FUCgFrfXVhKFyBVcMNEw2idgZdabMyaoNeRn0+G7kLDQW4F10+tN+dOPaibYZrEnz1n+NIjrkseM8iZG82RtLnWaVWT+V5Bg6Qsx6jcwkQ356J7mNN93ru+7qMv146J++/poDwqt4HyfWqEt29GgTF9pxYoVp7v5LNLVAW/qSbLeT2LG6aWAEIJvVBQpXMzAbA10uOpgvWY4PWMcJ0Q87YSWnVKdllI516A46iZiBe0VxpUlEjPEbk1/cMDqcGA4vSBtthb9TMvJWW3vqaOLgvu8o0rgbkd2ZYBDE4BAmPSmDYt0oOHmVhhDDyFwdnqCCYsGtTtqLZYH04GFptusrsrO/EsgodBNwswCuWdOxg1PHd/iogfOAsca2ASl3yaO1z0Pt1vAnTSkLHULppmQQM6ZGIKFzXTnkOiqoOpN5zt0sYscHx+xOd9w9+xRHb+6EUex7TQulLOak8uwpV+v2PoY5nGgl8AQpIZ5XAVbopc4DIAfIQRbj8NBOawxmZojiB+xk5ONW05mUheFiFmYHB0ecjYObLcDKVk03LqzDZj8qZKtLukqAA6uXqn0ukC/YsKmhOaswm0PYprobQLBtgLzDVEpG6NXILNFvpc+47WdVWAvP5GKTCuDL8rU5trMTnUG5XVPnRaofFGVSzm77svL6ylX9UlT96rPberxJJJkCVPLV1tWL4qaLRGc5otwszbEcLXW9uq7zjFyKhJlQnqSDZnUANLeywGcScKNgwMygYOjG/5+OVLHKlhjknnbLG+bPNkZ1LTl5IzCGbKIcgAcy4pV16Moo8KYE9nRnJmNSdOYudCaetfMqFpmWj2P/N/MjKYwLi0E6Ztq2Qz4NTsjytMSqCztpSnTPnINTG4ssamvih3pjTW+MHHNyr3ThwwPHnKWRs7GLU9tLD7F4cGB60/9EM3szFEnNQPgp8ra6MWuZ3V4iIowjrkiea11Mp3l+dk522Fryvks9AjrSopu6UCYjg5KZm1QDlgMInQxWgDzbGqipMrFMJKA7WAWC0kgEBmG4lpsHoGVuReBnHU6gbc4gLl1QU7K2bB1IKuM2frNOsT7ojDbOhbLGeqTvWywFAJqUFRhypW/LJDOElhNQaga5lbfg8dyiao4v+KRZV6XZLnXPXfBKHXZgN1MlhcWk2tP/fxzh/nsa/uS4U4QcxcBL/Pad29PGWXIptWPzATAjKc2LxReWH7XcJuXVsqzv0rfcWPVqWZlGwOH3YqLiwuLnS/GeIJGtprofadWYg9iu7njdsvBqufOrVs8ODvlYmNnYEl2XRWGEKrpERNyMqTptp5uIVuW2sHt9rSDqNOujzHGqcHJVRstqw2hnG4sFj6wghybVK0QqG6JlbH6E80ZZVq4qEKxJ5yZkdXbjd1mQzDm5+Hb7D4Bp0cc/ZeDOTWzAsZVoBvNq6kEcEkoXYgcHx6x2V6w9aV7YbZGOIFyTLnUisN61bM+OHSmd0Hemvv1ZJvatt/Qn+mvtdpqF8loYRzd5TKZqR8pszo4IBBIact2O1hTvW+z2InnKgLJYtyac0bwLvFO8VWXWQVkkAgpEfvo45eJMfqhotBpZhBBCKRxmALTiFA866bFKZVXlPaqqjnYYJulKqZ5n1kktMyljONsSb/L1KQZ48mLsSGkQoC+rLJJ3tBb++y+1HCIq1xxTf3zBMh6Kri22d5p+sBXabMQiY+THf7frpibv17UkuVI+52mt2VSANDOmqR5ZJ5BMYebPV2sq5ps65xe9FWlF2zVVlQqOX+fdrpHXaeKErreHBG2Wy4wP/cIDEEYsx1drgpdv2Ick/n0p+TElT2OgWBsLfkcEkQi9Vh3VYui5cikenAVJOXIt55iIGWBZMArlCDbYtG9IDCmEqGr4DV7o+uieUGVThRpgogURtxupsnuzrY7as6v2WSZhUZUqu/7khQqOsy5xpItzB81/W09c6yy4klFUYg9+8ALEPoVOg7uNRgWJU59YIZYSh+jMbgYSePgTNy10I2tT0V0oZiuldMuaJbrZlPZSSRpJqwDOk4bhAikYTCaFrNlUM2U8PVmIzn54FNAoyqrrmfMyZiyGvPPyQRnypkYO2IINdj9jb6zE5w9j8lBpTX/K1Kl6Zo2tRxAGtfcJRNdPjzJNGMa3pV1LOZEsKfsBSvex/z21LNuLAl7GelUVxpzxCVha33YSGyRjzRflgh02bbHpT0MtGZTwUIDm55EVyBNrJF95SzKbPwiLq9jm/Z0h+DqRx8124/9fkM7dh0hJw66A1LI5P6QOylwOpyyRemy+achYps8OZtxu8cu3frhjUVfGoNANgN1m9PZhbpUKRkJZJnsHIVsiMpmKoUBTKxo6rIgrvO1mDB1M8dosRCRHZddmGg5gL0gVANCRd86IYwyAcokkPncsgEQ+2+KVVCqPDF2LRPCoa7JFqnIpJZR87S+y4XxN0i4jHoNSg7kYVvfsz60KFnlZOTcvBq80xRF8ugM3HrE6iruTGEu0yFGylCMKYMv+dVnc8iu0lGzVXbzbIqOulv16JgcQaYpKDlCLALH1RGRiIqa/2NgClbiAj2Kn3TR9YZ4Q2A7JEI0u9wczNwwj5kxl5CglRi8rS4ki2D3ulaHkMr6prEUhG7V1ePdm9nignNirjNBOwdjTDB2oo+J4U3P7zCbwpgKfVVYsoepN8RZv5ZHZEL0l6V6pymw2IJIAybK3SeNFbxbwHShAKep3DqJ6qWlzNqbFUx9OskRf3aaSNoq2ZcMVRaXytyrq9Zi4241mTlkXJEeo144VE0DEjtSH7mzWnN/s+X2as2jzRnDMJi6IXoIu5yr11OU6EvGxOhL9WUwF7OrLBsXtoyI3iCJZm5m5mGFpCbEODGe4FEUpqVdhfl1IktFTAWN4r/LyarFWC0XtFA4xtRTSHZCdUExuQFbDgW1q5rda0WKdYy1ljRVQ33A2sk6lav+vwkEP0CTZtB3pHYxMbMbxcGhEFCbd6lc7c+yelAlxGgWAauO7cmJMc4QWB+uyBoYNpu65MsuGEMIxM6cLhBBgriAE4tO5icsBNfJx9gx+mGaATUBoNY+CcE31VxA46onEWO4+N6CFA8gqsCL0e4X76KUfBPO+6EakRX6aJnPYxjR7JgcmlXNBDL3p905fWW6DHy35DvZg04miRMzXtbbn1wgyydDj0yAx18p9Ztl0VT60vr/gNNOOS3SXbRvkrltZ+yy7Z3A6M3dSxcdzcobvdoN+GqPNIVOItuQIQkPL8640d0k5Q2x69lmRXJ27ykzqwpix3cfxhWDZnK24CqSsx9rImgwlGTLGwucYvMoWWxXxGOVFnSnVQc4iR+fQagfFjn1xOy8I3EzT0dkRZ9pdrAW02HudGCuvIKF/qsRyYAS/9deDYQSscylZRcjOWtF8FUPVeez2D01XePEtufQxOSBVsYtE4kTKqLKlVlVN2mknuulPjmDQeGmHybPNq19ONlRBw/OrgLdesVGMzF0bDX5kt4i5xZnDKuimJ1sv6LvI3HMnG4vit4D1GI+BAXtVlauh+4UAirCamXqgzQMJJFqn6sYgi44K4jFvVX1wEuh2AQHO/k5gGqm7yIpF/M869coQr+yY3i24+i703l35kqL6hpR3wDJwpirQK/C4THpSRhd5Q7z5+omTYNyy8/ZZs/yAgsdbLneSv+28H1Qcvm9raev2ObMb7ZO2POiNt0+IU/7EJ/zpfrN3gTzcrTyhVIXJj6xU9VFncQ3wD32S1n+1pVoW4bdaDpBSxYthLbtostFr71zlVRfdZ1GCRzFnqOw4lG+4Hy75eDggIucLVBMnHaqBSFp4lCEw7BCDg54tD0xn/pshJ7woDNA9av3hgfx5alvXORUGE8rb6zbgqMa9c5uZH7dlCuSqo+RMU8HEKJMpjG1Z6efVUUZpG68hcqqSjAYpR5RI3YcTSyHOQJIxEzXqIisCo7SDm0Iz9FEsUWd6uWOF47QpHjIOZpt6aBdBVRTKJlYdumf8mzwe7ltc1lpoKxWa3LXMZ6dVkEW/PQGC5NZqYioATlYse7XjBcbLrbnpipQpRNhFD9t2M9P05RBLDDROGZWfYfmzJDcwiUnc1OR0jw/hj7Y+53rb4mCJguyM+5MFqcWb1yUWGmnnEwhDdOdFggFzjWTcB90a2EfE9Kpjy11pvvm2kTWj+fYDUMp4rkwpSdCrKXObV0uYfCPzQZm7r3fT9qRdd9PVjvQu8ltnz56XwFPOgZlldOcH1Y2mevqCXhc7IUrTcZUImPObINyHpURMzQ/HwbfxFDGcYtqth1nX2aOwOlaSBGOuzWimXEVuNFHQrBddxHXe7p3mP2IdSfQJJ39IeIuqqE6NygCobjlTgRfGy/qtp5SbY3FJVmIocaBrf88hKRg4QBjF02CR5PkxZ5Xgi9vlUYHayOWdDoZmRplqwhQNzFB60CB9UHdpJNc61DymXbxvYtCMKsAEZBg1gSNbi0QsGPmbUMxBGG1XrFer1x9E+hDdLOuicaCVNDr5QWGYUC3G8qJeNE3v/quY71eOzMqMDrQxQiSGbJZKFg4T/MKi7GjW61Y9T2rbgUC67hCR2N6xkDN4jWU89KkoHyqE0tWU/yMjow0G10Uq4JJ3ZDtVIk8CfYstuJJuYk+5rRk6oFmnsjiexnvpq/LZK+1rDrqZrxUp782v5p/oaEFMjM9SPFod7XI9Fl0xdN1mcqudDn9TYRmdZnqzF6GW8uSxcV6vbTzUt7y2LRkS23shVldmkoseql+2KrO66NlTk4ypR2XfflWwbuvot7JzZD5XCxz/dMJi6uRbm8mY10HK4GzUdyNttg4lolR7DDt3K2VCLFfITkjqzXddkPqV/R95mIrHKx7zs/OGNLoYRqNsZZTcUV9mVuW7s6ccsbRyHSiLTKFfmz7rwG1tSNnEYu8DWX3sjUAF8/Agljnacnj7wmGaEXceQSZdIXVdRM/SaKpk6dYwipadq5K8Dx3hwhq/1ofzTb9ypKmMoAJTHfiAXQ84ExpS2X87bsUqwCqK2wtXRo9sqcWYNmeVmC17u2oH1XGYTTzMQJdFxiysu46Nmmk18CYBzvuPZuZncUZTvR9zzimKdj8TncsWZT1T11ANNdD2WSVEox8EnY1j5JRs5oqRvGFWc3cgpdLfj/JQsGOMSpMbJqPTzQjK2PkcmTdrqTrp86ZxxSIZk5Jy75cZr9zAIHsMtRiubFPcbCnup8+fV+Z2EvmAu6XlguM8t/3W8m9YzGtVNm9fSXSvdp6weMQpKyM0a6FgjCj7YZvx9G0uR6kBhEGyaQ80kmkSwPDOhJzZtTIZnvKdrzwkwMCIeiECovYxp0jXGLVBXO9L+4ubAipaGQL8RWGLR4FuswDmzg2SUuQFhXqht5kiycuBKY5GcFNuNROAqCoOaaNON/foRy6UyZ1lblqm1xF3VCJQ3RqpTC5BjcIy4h9MgErpintgE9sUiujqa6YaktyxXW2Corp4u0ATTPfEoKdMVdO3a21dwmlpoMthzSCmqMDGR0TElw33FD9OvSMOhAxQbCOkYOUOXHEGRFGxeMUjw0jbIhRpIlx0DqaNLaxtUgtI2JelFVulUGn0tO0yp7iHrcnP7SxkKUw5AUnFWe2qdSvfUbael2WnN4aW9Si8W+ZSbuRjAvBakpYOkS8/Mastf4vu8y33KgMt06BBqCULJZL+aZpEXNqaTW1lG5q238Z06sQXmfXalzc8uLy/QZoFJQ76WDdbXyZ7+L9Nl87JGBRzB7hV4EcZbwnYVXjBF/W1CvtdA8PdevnZZlZl3Vp7CNZLXD2Zrut6AlfvlY9qMBahG0MHChETTzMSgmGjW+u7CBNLz/r3B5VMYaaljFQm9CLKkKHBcsujNR4r8HkoIVpTcSxFIIik21ldv1maxGgAocauQiJPgtjMMYzNqPUSsIWFQY7LhdRrQHMa9uUGiegTvaCPrWq/GsqJwuIo/Ki3miZunoBlUjEDc29Qu1mkTIxEFEliQWOH1CC2nE+4zYxjkOzFBSXJ5Xj4Fuhfiy8PSPiAsoPxBzVYuCGLrAdLfZDcXARF7qzznkcTFl2dOmgwiNs6TF7JkogWST9nXi07VwsK5/HBk6h0HExJfo+YNVVzdzpC2nG1tnxYv+jqBpyu6MPC+bmn09a3aZ4dPfypdnKnievKrMIn6v68dL+KoJ4IQD2vbc01r2sIXsEytLsrjzxfSNdQ5vi6qBMLswyKUGU7dicmKu22UQJ5I0h2bRecxw7Ls5OOY9KHtUdGYwo7Vj37AhSq9pg8kX3xjgqaQdgYtAyBYFWJUn2Ors3l4B43EZtRSPLBZTW2K5a8i/I0yemuFAZgqPd4OcehAkhlU2sWjem8iyGgsdacNRQ6lQ2GKvXk6MLs7CwPvDVf81Zqq2v+opDqtAoR74UgVa8/2JBeBWlF+uMUtvsoRDNsiP45t24HbwZHqbRPROVomP29udiolc2MTOa7RDIEAtz8MMqk1aEMmG5iTfY2DJttu9NE0qa0YNY+arK6M46ZZzFBfHeYNw0iI6mXHHRNEnnCYHVnL3hj2NgE2HPGX5Fhi1+W5Qi8+9lLs3sW70/Z6uCZVvbMpfVK7KrKWviX5N9apmnZb+79bzcKUoXX0SmXSVl94Uq8fZw9tLUy9pUOb7UuVE0+YWG6/c81SegM1prupL9gzod0Gu67j3OGYt0tXrBB3LV9xbpazuC2+Oik1mSgSp1kyIoOjbJykGCzfacEei3vhstEKOZmGX3oTck15QtdjSLlhMEgtjy1Y8BR5vYDUyTXMSikonachkgSFejbRUCbsm4YLPS5hnBK0BAkw+YMyCNgVvrQ1IXkbMLToZtDaZeiXJiIU6RxlTKkNRx9H6ssrFlOOjkklsAXGmDzoli2ugpZjATGoqhI49bb2NZcmWkCD3PWbrO7HRxfpASMViM4nF0Dy98BSJCiL0Fm8mGSkY/X02wDcvkUaUmRB3NocaFocX1BQnBTvFtTz/2BuZ6UNhuqmZUlQ69910vPebG85DSfw2f28uEGocGmehSJrLw156AuS5q3vIdmX9hRnr1yWZfoMimWu7cVGtabexWqgLcKys6cUqdit9T9wb4eF3y8t6egpp9p6n/LuNP3tl5ycAW9brMKG2qo3ValsbsFK1qx7a8spKc1AdWh1DrQ6WNlnsoWm/nfDXDhccFvFHTl8Z+hfQHSIwoxqBUPH5pDZoSfMnvXFXMcuBCtqyjsELYIJTp14VYGW7wXXjK+zhqzNkDtmhlvBYYR6Z6aBlEdYYcajSw4JYOWT1SWt0Uq7wR/zCG6GgtypxIS62CC+aAuR0fr1Z0BA7DuurWyjCIGNoi+CZbGUhHJnWzREpbWtnK9E6JZyslr9LOiXmLb3GXMxaTR9wqczilzDAOlbFWiV/RqRAChK54kwU0xCm+bl3qS7UisNcCSOTwoAfx4DMSzWZXxDzPVOn7DtVM1/UezjETq+ashN20WBzFWmPWF0zjUaOztX+FXJW62iiR3+z+LuNqVM6z780g+gknLRgz+p0Y9p73ZnlImfPTRK31lul6I1Bn0CPI1PimPdKsXK+qQtuNy1Xibj2d2+/p1/2v2AOF7pdu8svyS/1z09arKv+Y4q+qGT54/ml9N5lCsttGgbKCMWBV/rR+L0G4sjg4auc0RhulPfExlb8S6QaJjDpycX5GLwJjqgzITpUMxBCdwfgGS5q2erIKOfecCsT1irDJZLUTevOYqsDObpZg8RUmlDF6NP6oFuZvyNY5QSBEI37RyTikmGQVfW925taJmCG9grrJWsrFRlOacHuGxcZigUBhiFbu5KMmMMCDMTGMI2fq0dak3JUqyQNm4qUKpHHS8zYz3eaVTGqFirB00kWG4HbJBTMWdFdsgyPSnE5YdqNTLaaYxLWIz5B3csmPjqz6FVtHn1oO31TTN0uxuMAJLyX6LnG+SUCm83ZpF2E0M0LNNva9QvKz8LJEVIc6/hJMt2qrlRLfzQRCnSQ4kbcoSyZk7Cyjts49wavOu2UKM+YzgbtJKhZ6yMZSSnD2ElWuLffqpLTxkucjsR8RzsIT1nVuEZdUz7crUwEMDXPb0TAuM/mU+udSz2I1k3ebOYMRWurQPLfzygxpNwJgp/Ar2mEjVvMpbupltTRtyDngkDCPULJY6dqjkxWubVlMIKS0v66OmDbSL0tXI10KUkpcjGMdcBWxhmiB/0oaUxPkRiqx5JyICrrdICJ04mYQmqc/xxAIRAmGfBvKyWQ/mBI6MUOglI3ws4K6mZJ4AG5bIoQquVJhiB4fNbm41WZpWs9Bc+qwjlEKHmk94kSNmW0uzk2/6xtLEwR0u14XCMUTrjXDCkxH/xSvpkmf6YPtAy/utRed6dR4nY5QyuZT0a+HIoIVOxq8hVQSaj+hQtf1dLEjhI6VBFaaiapISpVJq5TQl26m5kKl7zu2Y/aDRyERGFWI0kGI5GSuvnFM9CKsYqCPfopwYW4CdmilC5cyWfD+aJb3NjQeHL0uVdqJMZ+nqWEIWWw1MYsP0MytaW6XMQezSs+TjhJ1CwNfxSyZwvK3+juOjqotcKP2uRzSXcZdHwOjvNwWzs9idtR7XoVy8/JaOChY3piDhlkcofbFJvcdvr/MdEe3Xl6Wqd5P0nWlejsPNYKuRjMsU8PUo7ocwMofprrN5+ee9Bj5dXUQ895UAOonRNRCHUFKZb4FpfjxKLG30wgEc83UCVHZ2WlmiqYyhUo0ZbxPosaNtYTUIxgybQNNVC2M4H77uZFgYlJM3F3UR8s2vOqRjRQTrsnMo1CouMXGNG5F/VD6Ig0jYOfGtZtnBW0XIsppdBMzb15Z5uhEFdXaYUbMc0P8IvSKaV6N81VjS0z5aLYg9CVgjRFNqMSj1mU2xuY9yzAMHiHJY+p6tLYy3upNMp5um1O5OB/4GFh4xYEQg+vNlK0LhKHY3zoxq9fX6NoYbnHrNfVJcZkuZU5MFg/TOfFNrQNVRJvJ3Ymp7Liq+sMyEwClu7WZXDZWEkCTsrNxI3u+Trhj/yR8LLLcvV+YwxIiTmXu31SqWw3tC007F5d22lE+JoE7NaqqSZcZFFpEm7KaLAtDLj+W9S7Mtc2/vecpSINey21dPrtnvCpA1UVfFGJeVqbct5fF661NP+wpaW+6OvZCaYDaUjSqBaTJ4ps1TsWFsLtg54R1XUD6NWmzQdWWjlELO9Iq6FXtcMTChFQU8nTGV9E3Fl2doQWBnGpn160xH5kgEEP0o+FNIHTloMvCyL17jJFM0ixr8QAKHj7SurieikvpCwdl/oAsZpcq0waBD2ouutQiRNp2F5SwINxp+E0olJ1o9Xy1MXUqNsimm7KMSvDwqj1VG/DW1nfcjhZ8HSVl2FRkF4hOmGMWgsedUFFiUFLyblNxl+Bk5ng5Q+wgjwQXulmLbt3VOZP5RWUiRU1Uu6CZmRVhq9v/Vg/IVllSBEJzTZmcVfbgkqks8SB24kso1+Ej07JZQD34ryB+dNTC0kym4ZN9jKSO6veXpjcnYFCXtdI8IfM3ZFmVPVW4tKa1QXNmW69f0Zzm1Vn56g4ltX57xqZkcFUkNCn0M6uG01Ols3bSTwiqqO4KV9rblBna9gLL023niCwI4ep0JdPtQmTLYERfNrGcaRouNEuCPggaO2LsiZqQMTO44bsEBQIqGVULW16kQhYIfW+2uuNoQc7d9CsWZmuAtU64PgiJiBSPsrhCxBCXHWvj51PINCjlYMzSUdV5oupNHV3JgpIclQb3epgIoISrLIEQi/rBuPZkxC9VD5dJiDa2vrOSillZlUbeR3UhTiGm6GUnEVsxVHdqKze4UCzrCVUbHwEGgChEdWcGggub7O8WORegw2LhhgDZzhazTSyLvxuj5REjZoEQAqMj4phGO1In9oQuktNgp0dXG+BCwNauou8TPIykhKpukWaigFYvv8pjKhJyV3FsbDUwRYVD91rx1HnjKxVN8+CEkweWM3T/XSepNvOyTmaZhMmetA9RLp+s4UaWda0/ruaaM1DYCI1Pxe+XAKAg4gUTvDLLqpZp6uXM8DEywF9odaZNHkxjt2TsEgKqvgJjGqsqwI0d1QGbd6UxHOOtczA3Dwq0SCUGzBP275U63ewnxIL5sGuNJ+C52+mTJFHoO84vTkiSOR8HhjSQ/OidEvrQEB9k70zViZmKBI/FKtYhwaK6GqnbSQWqMIy5fleEnEaSgoTOdpYRgut7i/6tnBFWJ4tLQGlCPoZQzrylRucy67AJTajrHJMmd+P1pa/aZqAbqFkbMEuD6g3TjIot0dwlt6oaJqKuz3kHFWuHgpA1lehmhmFV1Qa+cnK7V8xXxpwtuLf3QFY/YyzXbUvTGzv6COIMK4aJmbguWFXttJ6cbamdFa06d1uFiDNMzSNBMqvYmcAI4raxDVMqS/jmtzrxuzafnJP1l7FPp3+zu6xIp6hyoB63LkbEs42PnZWjv5vTLldWyvhMUK2CPa0fE/Nurv1+ku75+9Tv61RXdaH8afPYf33B/fYlmf6KcJSr3lk8X/WxVeJNj9l+UlPHAq6QCd0uK18GqK5qp0+ZtcdBmJa519SvSvrLm/Ck6UqkaxsuBeEUlO4MQ8R1ic4kt6MfF7OpS3RVrfav5USHVDqhqChSslB+wuTzL7Z5Z6jaN9akRPeyDJIrW0Wz77/YencKHoNhPfVzKypyLH3otpz+bGFwsw2CspxQEJl02LHmLzWMYoegrj81a4OIRXG0EkNlNFLrBu7p5hUWr4MUZB0mfWbOExMom0sigRKoJ2XMiUKdgRbU7d+7VYRUQiH6jnyYTP60lidVCWgWItmCl7vAjQSS5xswc7ToMS3UY0dkcg0gv92O9F1HEDt/jVJWS2dFD93ADqv29NRkg3o5vVbLEFNoO/20zF3nk6co7FvGXZZIU+WqWsQbVzmDtPXyZ4NIFUBLT6W9dX7Ca1MbamMve+qSDH+fokCaLzJvc0G00wqveaf5ru1NaW8uqreoauV5O+qU8tHM0z3ZBHGAVYHRdK86S3nd9roMuxRoNJFT+RNDeeJ0tXNEruHBQSeTLDCXU7Ltgo8p0+ctm1Hq0TlIYXDThFIgKoxi+RaGmQsRu6TKqh6kJZeKuN5wmnhaJJWA5DCZUqmioWiZbakadDJ6DlrQ7NxMpDBUdbvYUm4hdDNPa0bVMwyYA4Di3lXSmhQV43WtHqjFXrCoBSamMHf2wPuuEJPxa4Mt2oy0ebgJRQ+ZfTmhnmc51ia7PXRFhKnoLW0dnpIZusQQXN770i4EuqyoH8GTUTR5vItgNU5uvNgc7lEtDMoGmk0WQaSoNRJ1M/ZSBrJgWrrvx/So1nioUjf/7PkWGu2+Os9nz4z36xO9lHsLVtoI7WWb6q8dBeuTp4onCo3NMt5X2OX5fOoa7DS+/GzavG9M2G3yFFxnXp999TJ0W2Tj7hiUfZrpcgOv/XpWrUGJpKHRUuLsnLS9HaOzBrR8+fuRZ4/xSPNKhWjxcoNUu8Mg0fXHxhRy3ayaGlcYQdGT2PiYW6mEQOw6oipDsiWkBeSOpLpJIsQ4Gf17VlVvXZh6xgRAcDOeIJFhTHZWoNqytnRU1fVmKLv5lZiD1E0tGxPTWatMdp4xRFKyI2cKIgelkwB9x3YYQKLH+81eH1sxZLdTRc3udVpOFTMorH+LLkuLm3Wpt0vcYEyzrIBGaSw/AImFSbsqwaOMpZyIoohEAsLB+oCUEmlIrNZrchpZSbCjytVPKU6BTnAhm+lCZHAXF/H+gOyOETbIIVoox812mJA6xaQrVAZcO74MFBDjFHlsNg2LvJP55pYTan1mIt6pf4tqpioQCrPch2rK9UV+M75diFnbE6130TpMKP6JU8sV6tgr05p6Cn2/rGBp616+rnOmNtX7MTxjCR0bZFvzfEz7lrenFcXi/p6KFxAys/GdMUCf80yuuFrqWVaZTM5H83vQmnXucHSvoxVrFZhHP7kkPUaV8xjrBevVKHYyQXAmG0J0JmmxasVDOtYRdHRlACw7YLRpOuDOCwLDmOij6WW72DF4GQh0MZDHshBV79gSyczzazrZ7O3UQy2qnZTrnCdXKVdOsaXmW/fMFUfIZXAKcpwzvJQM/ca+I6XRT77NjJrJ24HWHKrofEv4x6qvtJFBMBviYhNMdV2euIo2orTqkJt8xP8rwVsmXZ66gBhRLM5tbXFO7l2oZmOcMqNsEQlmBiZFLWGqk00abVKHwKAZ0cyo0Pd9RfGGbj0ecOhIOdN10ey3i+qhxEPOFpt5ahl1EphVwpRnQ4kTOClBKqYZUftCd16Y0iwEog3y5RxnD1+b8tbdRxa65enRPcjwqqS7FQ8SSG7V47FA7YYsX20YC+wwsWWTngil7TDvuYCbRdh6guyuynsf865qubLxtTOolk+ubS+r43Jf9rgSV8RmOV61C1YPSpiUYstQmrvturoXHst0gwTyaMwlqlkGlBB0ioVYrJ0e7LSHEAIaqM8FPz5bEHpHPZqFvotoFywsnDs4BAWRYGHivLNFhK6zTZ2cMhHzUBvHARHTnRJtc0fCtCGEmB6mi8F0nsFODAgx+MkF/lgxKlBxfWTwE4W9c/0QxrIBVXVEyT77GJBkLs3FjMtcdZ1W3J7UI++6e6kt1SNOFL75Y3ykcTVtIEoxj6uqAQ/Gbq7U6huKZtYXYo/5UHQ2JhL8qHNrTgyB7fYCkUDfdcRVx8V2y6rrEZQuRs4uRgSPXSzW5yF2FqaTiQn2Xcc4jkQ/9YMgjNtE3/Uodmhk0fGP4+hmX968AjodgdTwimHyE5p7DLXUqcAU5B2oqkKB1vK9OvSg6kHfdcZz9047H5DKV9rl1hOi1wl57bn5WIZnDxTTv8UavaqnKtr0wj4182PR/grrpzwbHHB5/WWiUZpHd/t1P7yWGSiZqrBXz9pU89MmWfxohc9saFtkLVSa2cP6P1WlrmS666NjxocnjDqiOTE6Wpt2CafBKLvLiJDG0VGdX29s2EpYRsh0KljwatONhmCob8wK2cL9dYrrEUHFbCN1NIuJYloU3QQsRjvXzDj3JPVijLYL7oFXyuaRMROlxlotyzktdU3TALnDgOk1YbxIlREmVbpgul3JtlGlopNet1liKkw2xxQnDZkJihI3wbWgNdB54RIldkLnMRKQRB7dK08hiSF+peiOw+QNRSBKtk0Fc+dDQyBt7cyy0ULUkMbRGWjwDTar/ziMhDAxeFQYNJkrb3IaSNkRyrQ6ao84KWSz/O49UW84wJhH3SuBNSpcm4SnLfGpq4EQA+M4PzIJV/vMJk3VMc5RXKlH8SKrKoo96PGyVB99Yi4o00etz/Ry0aNXC5wiZRrOMQmoywvdAbCXVXzZJzsv7smpvHLZxt8l9dLmXaAMpA/v4p2FXri9/tiytOmpqzpica8dyyXN5p2HLk9XMt0bfc8mCimaOkFiQFOi6zq2yX6Dx7hVg4whQMAC44QorMIBWUeGYUvIMJTANlnRkOm6DiWgo50kgKPd4mUVY2QVxI3s7VhtWWNMI9lhlyErG1WLjhXF+DXOyLsCY2scMVNTNJox4x1hOuTQhUuMFjVNg/HxygqlHBlu6o0othko2awJtIZblCrVZT40TANejqgses/C/K2eIFU/bBtRWqF5SsksCHJG1dQ8oIZwPdgPbvZXA6GrkrLZJEfpoBfyMBJCRx8jBFcnJZBgRx6N7l0YCEhvKwvBo4mpIe5BtZ4ELJqNdWdHyEsf0dI3zPnnXD2gFRCVFUPjn1fRT9mUMX1440Wm5preLn3JWs5B3WGsNRWk3OocawaL95Z13pOeDHXuQUeXMaY82bnbYxO9LLOspm5LYDmD3y2Dastulgxas6yrhR2w316QJsNZ117qBrE3VbBSqkNTRlvWvHGzKkGjUy9jqoZai5FAC+J1NxvPqCGAHaDevPkEzbuS6T64f5/NdltPZyjeOiklW+qrm13F4FxHgY4uBi62W1Bh0w2EKGgMjHm0ZbdTzTAomY2bHdnS1JZSinoYfu0CI8pQToDIyZbPIZKSB8QWJcSOPLiDhQoWY8CI8iLZCQnqLqhSQvxj7ycxSworWqtrs/W1GvNwhjst5cKMBiQbs+37js12rAikxMjuQmRbvJgoVhS28ZKdOEpx6ujY1DL+jC9zczFzs7cZx4GyGRDxc+wSdM6UNGtFnQruFjzSdR0xBrbDYIg/jabuCEVVYKZ6OXk4RzWrEB1GtoXRpWImZoGPYrATIFQUyULo7Mh1MxNsXJxDEWBlc63ZhKrzopmg9VqjtlnqUGXyaIO5eLO+oo7HlalBM0tzsAU+nj2+kwrzXzwVdF8+T86I2gmvSwbU8BZt6Gj2zOz7VeXuYSItY11eb4XSJdleyXAd0SKTFcHMVnYfrN23kvfnCsNFJ1fxSe8+r89Ob7RCo/bfUi9cqi2z30+SrnaO8DiqXYzOyOx6UtPzkXMdB/NS6uj7NdmXpAfdil6U1TCySnC4WhO7nsq8mmW1akai6UeDCCFGuq6zTstKHzui2v1OIiGaHakAqxAhJ/oQiATW6xVdnIg+huB6Tg/0EsRNzELdkCtLSBWBYKqH4uHVRWEVzCIhBAs8gzPAXFQEHjgkZ0OaxdutmOln30gKvjzEmWoMQjkap2CyetCkA2VKjPAG61Vtg4p5XzXwR5iYehFyQeIUlzZY2WMaTQ8PdhQRphcPRb+sU1zdvu8oG4EhmM11YaR97IBc1QtdCK5ikKoD14ZAVTG0rG7GhrpN8QzLWltCEaDRAyFN9ZqlPUy45lGYwnKSlt9OEzPmwbxPl0kuu1/LUY+INjGOgthnULUUW95b5jm7V7Oe13/ZpLKKaNRa84fkir5o/3xMRFytMaWK/tsVgV7Be7yRM9DYllf6yjOvTLN5d6dvWga/zBPqykeX7+zUq6lHkFn/yeKdGaCXOViY/V2RrkS62zQ2yG5ynbXKF51qpgSwzUlRNvZsypzpSAywVcgRJGR0m/2sLkOZ29HCHXZRplgB1WBfyF0mj0rvzDonixWVhkzfrUh5YBjtdNhytM6w2VZKjd5TEkM177KNOVNljONIiMKYtcaBUM2mB3ZdZPIj4bXqkWTSEZaxLLvLCCF0xsRHrcuX4j0lYepyq6/UidLSUFaQZG8WQ8Wck9srG2M0TlasMRw3ukK6+MvlooboPG8/7WPMqRF4QLMMM++6iWkRAuuDQ05PTx2BFLq0nd9x2LoTYYdYERADaSwHj3qIxFw12NNyrsbRoOVPZuWg08aFrQ72TKI9qeq/pyvTvC6paZ4/Mru2o19cKJ9b5LRbAapqZP7CxKxKO2bzs2U8zXvLau7/0eTVxONoP+flXJIWfVTVF/uCcy8H7aqk0wqtAofCHH1V04LZMu514JzblUBSEyqdO6m041bd/x9XLylF+F6VMOVZrhea90ET5nkXuPAk5oFXIt1ApO/6enJtMW2q7rJi1/oQudH3rFe9SZec7OBI93CSEFjRcTQKMfZmDYE6cgx+HLgPajDUY/egz4GVdL655AdixoCGwMW4tYjwwcqQGAgxQgiMmiHaKRLGsIoNki/Tk3uOKZDtwMReLHSkTYhc0UyUSN+viMdH9KuVIz07xK4DD9jdEXA0KZjuNUD0AClJ3eStnE/meefKIJQpBiNOmaaO6NqjgtCK+ArPz5jawMajinkQi3khsSBsqcfwFJFcDMNzidiVMp1HbFO1GmRVzs/P3TmkCDfvK5TsG5oWrFwpm47TNHBvws4DlFeqWzDQGQBr7b0dVXYd4eiQsFrVyVYF3x6EWC7XLm5RTeWhUi/tMDFZ/HFJWW2ZOvnuC0UGTpnUVwvzaP5m+RTU1SCvWcWanqpIPuypX4tGZ2hut6/2t2ladbV1mwBHU48rsil1KBSuzRuNMdbuay2MBg8kLrN8zGZf0EWfXA46hRlgciPgSiOYp23JQR30qHJpjAVl10b70q646sGnnrqjw7hhGAbSkM2GPWPLXaUuOULfkbYDoe9hO6DBrBQOu57NOFJ0SxEh+ZI6jcnQIYEuCINmgoaK1GKAIU300sVokivZgj7hHlFJUZ/EUSK4YX3KGek6FGUFjMnMuWwi2LsZJaXpMMcQggVqkUhgpJOOhKCHB3S9sD05JcaV6UiHgSF5RDSBXsweuHiAhc6EzrgdibGD7H5rSo2oFVGP9WvoNXoAmyCFOTNJYiaUHSZoa8yjsxjFIUaL3qS2xB+GrXuSeT2zk2Y5w05NOJQJMJ3x5hbBLZFVVFKuuc7VIUAQO48MAjEENtsNGkrgmgn5BVXGBokWprosZ4ewo9C73l8zpg7JeY56KlX7fy10kslMbP5cU5bMvxem2d7OzfpyNv8q4lpUfmdJvGe+tfVohMylc3ORp+zrg0+TCnJr6mdDPLV1Z2WwuNY+ulPPQgTL+02UvFme7Hl2t8idgi9Xpyy+5+ZCfX9PPXTPz0uYbr0uxTY/y56ngMcg3Yuzc9J2RLJ7dYktjSOF89spsSFn1n1voQCD6X8rI4uBLkYPrmIWDRaIG2LXeeBgC8wd4jROSYX1wYoQOyRaucWCAj9KHDVmZ8t9y2csS1iZkEYfgm9mmT7VTttNVVQGccdfdcahCaFjEKAXVrfX6OkZ/Wg74mG1Mj1niKxiZ6EjHSGLuz9HAjEpfdchWV2dUSS3InE6bqcE/CnHw6jHGKacHIy10RfpVSJLCGa9EcxJBbEYCaGLXIwjSTwMp0g9wqgICSg+NniwHD+KxJdUhigafRVlbGQWZ6FgFQikrCQy2zyarrtB8IWfpDqJxVc4DdWWFcAc8lofqQef7zqk6JfFGYNIRYUSpuDw8zx0hylIqfr0yAwQlttzdLYnlYwmvcui+jrd35d8kSOl7VyyTC0IVynQ/Yr6TGh0R/fcIu5SdZjVfxfN7yur5L/n/kwNKVe8ve+63Qk7dcC8F4sUbxG/7Kr8aiE7A9hcKCaHy/o0sqYgv50eacvS8vvxiPexQcyhI4TAdru1CR0Ln1bIYqZBo32uenNqsFMEMpuEL4fF4pBKRxoHO8Sw2n8aWoldV32ks2ZWXWQYBjfw9wAw3uxxTMQu1smRczn6x4WBgHjYQs2Zc7cNHtNIsY0N4mZtnjMlEIwqEiJd7FwgWszZEmBnffMGabwAKfEnBt/Y9NNG1dQvQxprDAYLRNMxMRbTTRdVwKTrtIkpIXrgcXvF9r8cUVYER9WFZlViZwdEqmbG7QZV62PTNbsnIe7UoRaToqg2YgyMyeNYeMyLGqehMGIaFNfo0Wp8YM0kBfI0aYQycUwoaMmrnYQz0K4N4moIsVmKj0OuzLFM6Ol5zyy6hUOjh5wFMJfC2OwdWXKg6S1aDFkRr0hdKbQ3W6RYkfsC5S2BUp3Us+buZ0dau0LcMifX63ufv0yny9QZrYkdbf2v0gPPGKrPn0ueD7Kv/CarRZ5TfBea8KvUMJvTmE5UU+uyt4BF3UqMkHb86gpvT72YryREJ5rYja+hlw9Gk662XkA5u7jgbLNhyAmC+q61/Um0QcuY7edmyBzEwEEXiQgdtsvt4J9x3JpHWRedcA3NRRE0mUNs58gsJQghsu5XCMpqtYJsCLmP5qJqcVO9LkI9IUHdfTUV5hGowqAu3bBNshD8SHTXmWYFDULSkZVEyIKcjhzeOKa/dZNh2JI3F6TkTNDh+arvWIXAUW/6xi72oBabQDRYuMnSEyLNsn4i/OSjLXgXV46ksxVQuWfH5Kgdt4PS5WQ2zip0IgRVVkHoHdmowLqLZrZUTPOKoBFbpaz6lcWKKOER50pNnxuTjXKp1MTQnOFQlvOmygnWDAOk5TlnGlP0f6mC0DuGopcoi7VYx8/7YjahqkwzYd2gNm3zsxcb4FgMAqn6X/Uf+yZyoeeSSn1N/VqggOPWslIp785v182eJ/krUtjaODmP7KaCQGV5aQeuzfTJzTjv/SvPODFW0XoJU7X9ApvjpS/aDFsAavWw/IKE+qlaHFL2V2gpLidLgmmc64PNJW0Jtm0zEyvf13975aFfDHvqtC9diXRv37xJljPGzTnrbmW6QfdOyrks10uwE0CFs2SeZHbMjjkhRHGvsGAWBCklssBa/Vq2ialppJhwIQmSMmIBsrdDsji6oyHj7BLRBssdbFsEk5PPcHNfXYeerW4pTgLqMXuzM2izTBI0KTErvXuxDeMWxi15Y5tz4owwBsz0DHONHrJtRplLL9NJCprJkulDR1AzX8s5EWKkJ5heOAihHuhpm25GN8UjbbLtrBYWmClf1syYEjpmut6D8YSOlEeQYId7egoCF9uxeuZpiW3rumjN2YPWU5FlQWqTemIi2LI5V4/gUal2xjUGYrSVyOSxM+HHKRSgNjeb04dbZjBJKDc1c4ecxaS32BJ5tic53dSdnxMj0LkOsxRXVD40NtoUxm/0lr0eqopLVy+76L2b/LyZpTOFXZvi6eEF42ASVG2G0jwSnSZs6OYCqf3cuyG0QOWTwr3Ut82gCNd99bb/TF07MT2pfefzry2noYHyXjmWqjRw6Zu219nCq2wgo4T1aenkEv23UsuqVjzt8sQ/97/rz+9BzPvSlUh3uBiIMXCwXptLbIYSFLqX4BsZZQmpPscm+9YcvCIlzKPaX4fZva77niBK1/dmkyuwVdskG1UZgW1zDDuqFsClwH3VujSfLY/KfWeE5awzoh1qqVpOqjXG2IlbSzh6S5rJMVhwHM87+1lvya0TTLVkpxp34napbuYUHf1KwyxKOEfFPLhuHx2ySaNvAjoqqqOrjRqheM2YIMsumcWZ9+jBypXMdrBTPpTJ2UQrRNYq1FvYXDboave5A4ymcqapYJtmph/OLcmUNlbGUqRFaYWiHlaytLKikIbI53BliSOZIc7szHFmGzlLc2+pCew2MKZFmrMlxILhxuATWHyCN3ksip5VoyJqXd5ZIOqr9X+iWoM6XQY+J+sIe8fiUO+r1CJNnGtSjU7TeBfRLTKttN2oEeaNVAg65eOr0qqO4Ip+XwLMyszmDPPx24dX3G8YabNsmiogUz9M6rIJydo9mZ7/FOlqne7NA4Z7D4glHqpO0kUzxBigxMvGGW0abYcXW+bbBpCFNTTnLkenSRlTNieGnBlSqsxUsOWvnVIb3NbTj/8Ok64HZ5ZZbZmdm000Sl9m84hKmw04Q1Lc7Cz7r5T93DefhFnZbDZV76nqVgY62dQOyRx3Q2FujhiLIFKhCSdolg3ZVwoR5XwzuDAynWpKuSwWKEcR2YjrhEZdn6SiBM22KelnlYkj/SF74B0mF21T16QaM5fSTie0CcTo/J6nSmwe9KZ6ybU6U+eohQeUASgMowYNa5hzG4+i9FVlzA1TqPnWV5v+aevpE6Qc19TgQ5voLeNtzuhq0WurWyyu3IaAc1OfkifQeMgJ4o9NJZuwnPp2mdqrc8Zd2q1Tn1ySdnSJC1Q779A97+v0yKxL2xs1m/00MgV+aywIJsW2M8/yevN71uSiK2+uatHb695WzERb02eTyqRtS9u2iWYrdVW+obMRnPq3oZM6/tP1ksUVchR4DNNNp+eElM3UKyeyRMZs/v4hdKj6uV/eyNGdGoq5URDbYBuTGeRndzJAsV1mnYKh2Erc7DkDHo/AY7gWdQIY7UdxOzqBVew5217QSvtZp2lZ6hfpZRPLGJB1XiJYKElVNHvkr6yIZIckRj9Rio5WSV5OymkajwURTefegroXn2YlxYAmrYFv8jjSOkEUIQa21CrxeGuwX9dRZj8up0TTMnESCJqxY9Pt+St3U728KnD23cf6vOvs+PQL35ybdM5Wb4sRMU24cqqFSvYNNiZCrUjQH29mTmU0pQJYpLEyxtk3Rqe4A1Rqnw5LrcM/fauCdU8zGyZdTiio8VlbsyadLJ2aqVfreXlaQsFl+dLUS8u+aSG/RU5LB5HLxvfqOklDa2VcitH/rN+ar4UxRvx0b38ieP11JnWnvtbmh2OJnVrPVB4z+ahLctmpXVUNLR+sA6u17iXniebK55x26vUdyahz1cns3tUCDh7DdMecGLcDdB05gOZEj9DHnkHNhdR0sELoOlRh2G6MyWEHFUoxplczi+qcmpIfnRGJhBhI7v3m7hQWftGdF+z0GPGNr2CxILwzz7cbi6tAkXg+ZdV1jmGStscHa842WwS/LI5ARdkMA32/8uAz9rzxLKmTtQgIi2oGBflmTXRYcO2MbWJ1IZDpSMEOaUzJKFKiVu8ea6/FiCjiapLsOMMVirmYdKBJ3T3aVg8Zi2ucSPgOG5OBFrsbC5VRTj/rR6tDXIjsct+8EAeruYgLo1D14sqIEClmYvW4+YpWGvvellprUCHfgJlVrLjOTO/Y0HgbnVmIRH8yt8uMKS3a1QYgF88vtwxHi4vMvM/mVddqvTKb8OVDlYmDNu1dVq38L1KLw+vUMqx5L5TcvLFVgApzG1uZ6t/obWeAlMLg23d08TmVXQLJ13ebNkwCZMmUXDCW8a0w1em+XCtCRQpza5l5qV/5OoEtKjhpunjqyLlAEKrHY7tSWPJNXfS7sK9tUqthAogr02Pi6boeMSd3Jsh+4qt7qKmhjoPVmmEc6sQqXk5TpR0TFOKjIDMgZdcfWocHd9ctB8wFd8AoEn/meifTKQI+/axOfsF0twpuQ3uxGWxHNJmMLnUrpnrFndXmycQcSt7qZSY/yy3lVMMbpgZ5ZWAzjgQdIQgH/YpNGiyXjAki3OLCY0uEMnjeRebZpmaTnMyMrsPM7JKHK7S6hYn4gMnSYaKiwvTwJXBuiGwx3BXpzCCKWPnbbVliq4+fPxNCtRwxBFGOca/VZHGmSqXQ6r9e6M1fmJhGuVOrUu+1zbbVTSqE0egqmr5Y0I/iDNvrIOUVz3sWUYsJ5c1SndQTw5o9V9s96Td3mWZz/ZK67i20YYiF2YKrAcPUL3O4uVuBvcXovN89MPTEfH0MK6RpGNGOeqr0byU7h7oL7l94ShUODR+Zt5v5Z9sw3dPJMiHylqx058HFrwWNlid2bFq8vpd07066ciNNs7LqohWYlFjCH8pkziEiDONAyureYs3mCoUQqKgnl6N5SvASsUEq8zy5blfaCamTjqb9VFVitLJEy+6ml+9Sz4J12DNZc42Hq+WfmhlakDCX/k3XLSdaqUMRCBOIkVqPfr0qwJPtOBSDRcqkyDnV2Asx9ojE6sVWnEYEO9m4C8XxouyQG7MOMda+NXvZEhmn/BWKaCZnubQz2OqbpEUvPr06CR6qHmyabZA07WRZrQJmN+xHLCqmJs9p01Hnjzd/tU4umao5luclYpHRggvrwkD32b1K860EoWnprN1408Xveb+1X6ZG7fTH8vFl0qmpFiiIqmaTto+kcWyozGrRRlHaqFjL5u+b9LvjN71Xp9NOP9rmYnFmmcZzv3TRSpYN2xLbdyg/bJ1S1HKFAzcPT0RwSZremdOVeNlXvTsvas64Jz42p9E9DPgx6TEHU9quvRnLdxa6L2VStuV0gYgj2dCfD2fZrUbgaH3A+WZLCas4oZRyjLjOGUJuFpKXLamaDsijWSeUPVtBq5659oGfbps8oPqyX8yqKjduibtYpBB20Tvn4oLqdTFC8hOQVWHM0PW2STYMiJtN1chTpV2qpDTQx0jKIyrlIMeyZLTgNK2nkiYTYBXxljO0hLlbpTOoCnp1ca8BG7N+FqgG72XG+7uTGqTpnsa6RHBXWavsvLhGdVKL17l4qwhkgZa0yad8Ke+DM1zM9HAswrNhSsvUotgC1apAd3VDG+RlQq47WTWIaMqr3vL2XHUizPRwO7Fl1thmwbhrqqWLNpYh0pbW7ds0Mxb9W+s3vaGlfxAf4z3NLmOqUx47TgMtap7xK3svt/kx9dne/mofuLRPG37SvsZu3fZKQ52/037bYcRF9VKzE2aruj3pSqZ7FDq2WEjDLCOaPLBJF03fqIGUtEbQCtVt1CVgCJxtNpNLcENURV9bJ5OWs9Mm8arqB/8tkZYzg+p2qxQlrakwYFJxqE4MQQJIni+/AUpMLp2k9HKiSoh1wO1Zt4JQLH4srR6ymLnhsQJyDZFo4yTNwGbzQMPscxV143CzoQ1RGJOVwWhxg8dkR95MscBs8MuuPX6tIL0WL0i0Qylz3QyDstQr4qP8rj3geTS+iBOhlf5lspOW0n8LHadIOVlaK8GqZ9XGXigqhH171mUyhlKKhGryl0Mg4aZJWXHvHXsnANX12wWflElYJnHbpkWa4GW9Vxk3E6NWV+8sw1S2fWdFNSq4pp+pPdiW3VwqTHCGtqAEICkirdSylBUkut2qeJjWwSa/CENWBIttEtTVYE15QS3AFBIdtCRTkVUAY+aWszAKgpVT61duNmy/UUGVrdJZf8wzY84w2j6QxWfJSJtntJLdnM/KVK08u9Lw9T39PfvRrD4EM629Il19csR6zScXFs5PsjEIFMhhMv9i2kkuBBcaAs1o9bcXZwx7pZNPyIImW4ZBuU4h2ikPCYK6QXooeiB840XzNOnUHIBr0U3HFaZ8uXzSmUtpjX9QGQsUPbc/bhOcqanTxo/pPK0Kbv+ak1kcVKRo6pKD9QEXm42V7w4SedhOfVWKahFZw/hmLSj0r5M6YKkv00KRlV+WTvY2FOHXXm/nVbm1B0Vrw9B2lmTIjOCnaVKgEztJ6wm5kaQrEoKM50TMVtxseROqUhle0rmb8c4m1VIXWZpRGOSkR2quTW0t+c7boVMTWka7RFzz1s3rseyClgnX5z1fafpMpltROjIBi1ES6DT5/HVzTx3JRAcmEZUVohl0g8aMSIRxhTJ6GRnFNqWz7otv3Iin+cSYtaPlFFf2hS4vLYR6uTFD7NrK0alYDzglDUicraqbl+q6ezlcdbBd8IpUHnDVyMJjmO7TB8e8e/KALZmQjJ0lzKa2c+SX1Y7lLo2RYM4FfYge0DtQYIy6R9fsBFERQybt/J7pp3ZEU30PgKzcOT7m4dmZOw8oqIcvLGeRS9EZ75nwlwiAVg6Wiap7XphN2sekuculDa54H0kQi5hWlpIom3FEohT+XXWPtWRHzHOmoJOgYdocqnxFXP+3YKjUdjhG3rMklLbsWR5N+bKHme37vtRPLspaqia81Omaq1NiyCBbNHTkcEhWIeZMkhEGLKB+nsJ4ziww23ov6lnosNyqJlFNHSalp9euMDpH7sYsJ/qdluLKjGnXspmlhsfP+6g8K4sbZdy8DmXsJQTXPpmzUwLoj8g5EaXj1mHHZhg5GyxK31oSyTe0RVZ0GdCM9qcMLuhEmVuHyGytt8PIahWbps6qv6etu0x1yqcKzyXtzxh8UwWZxrQefjpDBVPeM1PIvXPbgU21p6e6vj8JL7iS6X5z+5AQImHMfgaYZZhVq55RYH42oLp9rntKiZvTSBB3IGhaWFJuBivIzC5S245sJkerf4tdUYGIncqrUpmL1cvUCv7irOuK8frOLqn/DNE2EqWg0B2JNzGeXfR4RXKeGQQODw9QYDy7cIlvIzlZBLg5jRZ+ZWoVwwe7hHaZPrTc04bp7RCJwlJnWKyvlkbr1uwJvU0MXh9PfC3jqXzPp9KMn++BKni8DBWG7oh4cMDTTz1N2p5zvlEOhhPOUkQZSF1vjjGJ+SRWbWIZN2U1ukCFOuC7w94Iz3be+iTcsXRYIFydvVQrMC9jT7vnY7kH6S0eKt57Ejpy6KDvuHl0zM//xGd45YVX+PxnXuL51UN+6637vPf+h9w4XLG92NDrMR8+2nBPhHe/+zbD2Rlnw4CQkAT9cMF5Hfulbe9uvffXf5cp77y1I3UaVtmWOYOy03szvq1Xz09xQVmn1L4xml0QOj8Ju2ypPEm6Mp7uL//iH9cgI+effMA37z3g9CwTZCRLR2REN+d+JlYgZoPyo2YPVSjVYK3W3SOIzZjTAmWEGOpmVWnfEiFI6MkkRJVOItLZ0T4r6RAdeLAZWEdBQ+QA5XTMDMMAFE+2lugbtNFUqdpCFNXJkkBafrUPil3V6RWRWkYxdJSg4bipWomEVPz6Z9sCMoXOzDr1lXgfzwtjASsWKHY/mJi93uZfdbJNW1prjpwfo9Dy/Kxssc2qwqR8HW1VmuhCVFn1a1JQ+qycszZ9dxf5yR//UX7px19jk+A733ubb7/zMa8/d4vnX/0sm4sz3v74gq9/6zvcXAmnj0555fln2GjgnY8+QjeZyENyjqBbiw7X0kX1gpjaT+2zRlXRrIoc6jsA0QmJzVYWewT0PgF4CdIKIaAS/ZZg5zUlLCSpQDhA2LKKka2uIY/cuPkCf+ynX+aF117hlXjGl9/+gK98/U1u3jjkuWeeIa7WfPzJA9bpjBfu3GIIKx4NG26tj0jn57z41E22R3e4yJn33v+Q337zHS7OL4jpgkSy2NBpPk8uBYr1Aea0KYv+Liin5NMyUxqyrYy4AUAtcJsGhxn9N7QLk314VQOWt1tc4whB6vz1aHxBED/sQRSyXhqZ4mqm+6f/1C/rJ/fvc0DPi8/cZtye8snZBbd74Zvv3uc7H94jD9u6mYRk892vfSGUKGSoqcqrW0CzHK0dX7G61o4EnQ2cBD/NQtxxYvQQiV3g6YMV52PidDtyECMSA70oZ5uRIY3eMW6O0sDzwmRnacmMF8xpZ2n6pAi3tmuadLWf2glf+gkFCcyYbnm3ZbYtcvRymqfZN9GftOqtW/VVaH53ybxYM0rzWXS4MtXuKloMR7dYr9fcODrixw8Dz7/wHB+sAuODkY8+ucfFxSN+6qd+mvfu3efi5BEf3L3L83ee4U//yi+xOjkhnX9Cf+Nphu0p8eMHnAT4q1/5Dh88uE9KW1dXjOi4BzFVIUGln8Xt2ocBFyZ+ce9u+fKlT0lDIawJdJh+NrIKiuYNo0fGyKs1UTI3nnmWIwI/9sqL9MM5d7fnvPnePbbnIxfbM0btCF1CM3z2jee5eXhIjD3vfvARD09PeOO153nzm++SNXFzdZPj9UC3PuRnfvLHefHpm/zql7/HV97+Lt3FQ0ahnpFX59QTTomqGlkuJR15Pmk2T1zWYwRBG75x3+NP0jb9fpnun/iVP6lvfestPvnoHbQ74tbNW0TZ8srhCj26zW9+45tmdeCBXnLOdvaW10qsdCNaKbJoqkuZxDNE4FYIApCrb1h9QWLk9o1jnj4+4MN7jzjXnjCeoQiHByu2GpCUyCvh1fUN7uqWLgub7Zazs3MUD8LT2jEul4K1c2XGGGedOlvDsYcpt3OqIP5mugrs5Uja2lyaTlFF6+nIs/za/p3VqkHSBcqKS/K2Xq5LqN5BTZVmbXeb4Wm3fdkOr0eLWi4jq2a9V8WPLBC6I4kWgxzcPOLzL3+WLzx/yAsXZ6QXX+GDBwO3nrrB8c2eW+vn4NYBX/m93yOdnfIzf+in+T//W/8madzwr/5L/yK/+pVv8dKLL/LNd7/L3YcPWD18wEuvv8Hf/Ae/ycOHd+nHxFaVrGOrGqcxq1+OVNNQR0hKFZ47uttZ+5nlNRNUBe1dkSSubc5JRiURZEXKAY2RnhXP3z7kZz77LHfWR/zuW2/x7t1HxJXyzLMvE2TDB3fP+Pj+KSMjq27N7RsH/Jmf/wxnY8/f+7Uv8eA0c7iCNz77Mu++/TFDukA0cHi45uXnn+POrWN+79vf4o//zM/w3v0Nf/8rX0OGM0Ydp01wFgBgH5+RBbnU5xoacQG1l09dJqya8gq5VYoVaR7fHZeK/S4jYNdds6xXQyaPQ7pX6nRfe+0l7j+6z4cfvIdebLm/+QgQHt58Crn7MYcHa1Y3bnGmynj/IUFBOK3Lqalt5VsjBaHxL9dK5eVImdnyfuH7/uDkFN1uuX37FuPJOaoWMGZII8NWWfUd3Zg5i1s0CBfbDcdHNxnTyHZIiAc9X3Zm/VrqvFhGl36d6Znbt3a6eWLYy+Awu+Oqi++23NbcMlWqw4UwoaoizqY8J4KVpm0tny86uBIfoW2GNX2qj4KrfGouu2imoDfaeLl7RFkzGfYyJX9mfj2T5YA/89kjvnrvIf/wkfKTn73F2fe+zT/+2q8xbHu6O0/zl//8L/Hrv/Zr3Lt7j9/66tf4i3/hz/GbX/oK/+b/+x/w/nff5Quf+xzf/ehjnl4fo4eHfOfN7/Da557nK797yijnhCGSGaemiG3w7kzCVug19TV+qbV/28+mcbOs6tSs/diYVlYh1yZhRSJ1Kwgd69CzeuoOr94M/NgLzzE+eJf1zds8Oh/4u1//OncfnbDKkTu3brMdN7z+wtO8f2/L+uYRt7s1Nw5G/uN/6lf44N2P+du/8TXOTraQRzp6zk7vsdmec/PWAT/1uc/y8OyUu+fKJ29/l8+9+iK/9rXf46ff+BwvPfsM73y4Rbdj2yk7Y76TZIZ96rxvX6/AYl+6hJHPruss1+mZOSeu7+wrqV242VyTSt+7dXo8Mr+S6f76r/0G33rvuyhC149sh8zNpz9L6pU83udnX32Dl+/c4fnjI/7Jd77L17/1PR6duQWlZIQIftqEHXzopjxlxmb14NRSuJm71arHd50QUbU7VKv2gyGzPTknaGLAwIHttsImJ148PuLhMJDPM6GP3H/0kK5f08nIMG7Jg7Mut7hAxE05006nFfQSg4VU22dmsiSAGQvVxtJvD5NZMp4yyUWgOTZuxlRbXgdURb5Wjl7Kqxa7TMEavX+1ZdT15o7wEJGJOTTRXmYstUGw+/ZKl6nh0bMwCdU0sNW7EXj2cI2sX+DwhRf48Rd6ZDjlvYf3kO55JD3iUDKffHyP2wdHPIiPuP/xA/7df/8/4F/4y3+Rf+v//h/wuc+9xsXZKQwDj/IjnuoO6I6O+Pabb/LFn/xxfuvLXyPrOQxT3XdWu1J2zEsDqGFDS533CpHyzqKf6u8FEl6aVQbpyCSLcYGyDUfcOjzkx954mh97+g5yfIvvfu89fv3r32Ad4PWDG/yTr32bV196HTbCZhg42Sj3P3yHt96/z+2nbvBzX/gcn3v9FR48fMiv/uPf4M7zz/HFH32J3/qdUy4utrz03FOsbhyRnz3gM68+zTff+Yj33v+EFExN+N4HZ/zhl5/hm2//Hj/zkz/Nex/fR7mY02UV0lr7q3ZGpddFX+xRL9DM/9r1ZSx2kOa8P9tV2dzBZVoNWvCeWuu9yLzMk9b7r0Q/q4XXj0tBrr13lXrhpRdf1A8/uluLlS7w4ovPs0G5ebjm3kePCJ3w4z/+GY7jEecPHvGrv/M7pmpIW+CA5+4c8eD0jPNxoE+ZUQIRMxsTCRanVsyLzaJuTWu7GdJtBswC4rg5TxA6FT/ZItJ1sN0kbh4fMqSO7XDC0fqQFCOb8zN6hIsxue7Zyjk6PkT7nlXoeHj/HjGr4Z0F0p2G7xIp9/+VtJyk/rkLvIyh0+huxU5ayLNXdEGcZYnfCpA9xT9ObbCvti3C3nlowfCX+bdrfCI/9tnP8GMv3uabJ8pLr73K84eR9z++y9GNm3z7O9/lp378R3j3/ff44IMP6VZHfPfdt2Ez8M/82T/LX/+r/y9eeOYZxpw5Pr7JxXbLxfmGYXPBw7NHvPbKq1ys1tz9zttsN+fzes7qLY0uWna75dIlsFYA9lh94GK4QYjSkUToY0L6m9x+6hl+9ic+wzMH5/z93/gO5+MFXYh06wNevdXx1bfv8fD0lJdffIajgwNOHt3jMy/e5rOff4O33r7LZz/3OT6595Df/p03eeaZG9w8PuLRJ3dZHR/z1J3AB+/e48HdE45v3ubug0dc+KGua5SbhxaRb9xCJvBTX3iFi7DmH/72N9mcfDyzGQ8LAbqva5aal+oJuei/S+luQTc7/Vveb+lp6bW5i7KmFVlbrzb53NnxVCxYLn+f6oWMosG9q1XpRfjwnfdYHR1xcR9Whzc5OOw5e6S8c//boD3d4Ypbo7LdKo/yyDh60Bm1WAhBhK7v2G5HUAuko9mikVl9xY/gaeB+sYIoR8yIIBp9GWwD2/U925wttGGnnF4IsT9Hk8HFcbslhkgeR2KI5rDhCPTw5g0e3b3L+qVXkEcPSQwtLPR6tNKThtPtX2Ls5TQ6H+ziF74P+U5ZzRk/uTgxLF08W6TsAkOZDL3txizqmr1qz1XPSgP/s6aV1RjtKqXkt6fps/KW10qNPT+pDNhXOMulniqQ+PjklPF7F6S4Ip8/RVwF3vvgQ7bfe4/XXnuDt998kw/v3uXWnTvkJPyJP/rH+Dv/4d/l13/j19FsB4Suup5HZydsLjacPHqICBweHPH00QEPQ+CDFHeFxky1Nc3svRuWM0V+bYCPwy7I3XlnXz8J5E44GkfOj17lxirzR9/o+Oi9N/lI4ebtY47zijfe+Bzf+/a36Ve3uHHjjBgDH354whe/+By/8DM/x9vvv8PvfONDDm92vH/3Q/7+r36dlJVt2jLc3rJaBS7GkXv3V4T+Bi+9vqZfP8uP/uRPIPmcF1/5Ah99/AEn9z6GTaZfKZvTE46eeYa/+jf+MR0bqsldu3dxyWpofnkyPZui/NVO39Nne3IvyHlZZqnL8rNms2fTrFGBlTx3rDKa5rTqwr1jvEhXH9dz6zb3Hz5CUXIKDMlcVs9Pz8z5ISmMT/ONB18nhGNydx9drbi17nknJVaSOU8DKSfQzAAEzYwjrPrOwkbSOE00HSXlU4TVasVms6noF9xuNGekCyQsAM+NW8eki4E+ZMasaIZ+1XO6OScDq2CnBa8PVoyjBdq4OB84GU+Qw8jZ/fv0KmzbTigge4fR6I651exnC87LhcXPomuSSkRSct7dG2gyrRhLcTMre9icPOfMoNa2ITqZUe2u19+0+bmoe1GTVAT66VJZ1VkbWhS8JOoSiNzN54DTIbHpVsSH94jjhj/0p3+Br3/jTbq+Z7NN3DkInG/OiacdH314l9def4VxHEGUV157le35hlXXc3p6xunJKTmNSCe8+OKLHD/3LHdWHe9/70NO7p9404S982dHFTR/YgfdNbKttLcK7cW+Qft8m7/EnovDm9xZC7/0+VscPnWHu++9zUVKXGwu+PO/8nN876Nz7rz0Mtvz+/zCH/k8ndzm/OwTpFvz7//dv8ujh+ccHQSeunHIH/3ibX7x536Sr3/969w8vmku/fEWJ/c/5unXnuXug4/4vW8+YMwf8NStmzx184Cb6yP6pHzlzY+4/8nHvPb0ipdffZm/+ve+TN5cYCaPedYfeXm00JKBastwS5/NmWLbPW2g+xlfn2W9ADDNlx15yGL8mjk+A9iLWArTVNLpt0xtedzMuFK98OKLL+jDR484Xh9xdnHG4bPPs00X6Ok5DMpzrzzHwwePOD1JIBcc3brNy7ef570H7/Dw3ilRoO87IoGHp6eAYCegrEBGUsoEcScKb0SNpeBEKdXWV2f3pcCv2PHUasXhnVs8PDuj18gmC9qd0p2vSDqyGS/IoefmwZrz0zNW657tYCf85pQIAY5u32HIF2xPTulGYdB61sGix6bL4sv5SgrN+nEGYCq3YTfPWV4FblI9rnZNsLQ+bxYFNQTNDpjeP+JNtLJ9CFtk4fK8L4/F7+UE2JfaCSZ4DOTJpGrS2zf9VJCGwurmM9x++WnC+x/yzOuf4edfucHf+p13ud0nTsOa0wcfs91mnnn6KW7cfJqPP/6Qz3zmDb725jcZLjbcOj4idj2ffHKXzWZDzolVt2JAeerOTXQzcPTq53j3a7+LpqEZynlf7Jjl7RNATTPElpq7CH7KcM4NXJgWxq/S88ztW/zoy8/QjSc8SoG3P77P6SYxhhXHB4G/+M/8Al/++vd4+bmn+PD+CUnXvPTKLc5OztCzLa+8/DT/4T/+EpvUcXx8SJeVn/qpH2HVdfzmV77KR3c/YTtm7tw45nOfe513vvs+733wEUMekd48Sg+7FV/4/Gd57c4tNpt7yNFT/K1/8GU2w5Z+vCATSHkGVy5P0n5cbirY7uUUj8DavT43iq303AdzGp+Jr8ydePaNwaQyalbdy7k8e60xkfTl4eRIlC+dDVci3Zs31/zYFz7L2YNP0P4l7p6eMZysODnqubXuePrGM2wvNozbc27eeZEj2bLKIwd0hMMjNllRHT02LLxx52lYB45WkfcennO2zaThjJgyaVTKdnvwhhZDfNvEEtSDeWtcESQR1z0H3QHPrXpOktKvDtneu4fcus0q3CCsBs4ulL47IvRKzBlZd5xvRrq+4+Z6zdmwIWwHTu/fQ1WJKqbPne1etVJM/F40pCogGpolkc6Jqg7YJQy8CNcGBVgYXWOOYy4+wO1CyIVQGdbLNm8oS58S/IYGhRWm1hiEq98rofZUd6t9lY7tMobv7Wxv5xLHoyLywqkmDl5Mcyxs5ZYw3OYR7/NTz9zi0bAhsOXRec/AfdIYyTryyYNTdHVAiMI333yTvB3ZjonY9SCZ9eEtgpySgp0UnS4u6NdHvPb5V/n2t77H8QsvcvbJu+gmQrdFh+VytWW8uxtnrVbBBFjpyl0ENj0XEc0E39NQiXSSYH2Lvu/5z/7JX+QffOnX+fb37tKt4LXnX+DRcMat45v8sV/8o3ztG9/gmTs30f6Ql1845tnnXuCb3/wm/+i3fpcuwCZ9np/80dcJq5uMY+Kbb36Lt77zNq+8dIe7j07547/4x/lHv/7rPP/0bT585x0CW9BM6FaEi4GkcMYFX/7S27z8p9/gfHvEP/rt32B7fg6a3aFkIagfo4t9HMOtNCGFXhZos32m/G6JfLGKW1rjzDPT+TO16trenlde2zyD+yBcHkGiTVfrdMeO3/ydb/HGC7fRs7ukbcdLz97me5/c5f7ZyFn6EAjcXHfk80eM3RFnDLzx9G3efudDTnPicL1ihSL9De6fb3jl6GleOhKe7VekAF+/e8DdB/dJMRFGsz5IIq7rxSWQB3xRCz4eZGC9WvPFN15kdeMO37t3ysuy5Rtvv4/0hzx7fMyZbnnw8BGrsCKnkWFroRhv3L7JmW6J68ArRzf4JB9w8uAhw7BBc9m0syPeoUEcy4Hxvo/FMkMbpNoO7FXIs5nAs6ktdrJGe7GahzUSuS5lFkukel2mJXJwcT07GaE0Qqe85naMUGVMqcplk+QSIN+2dadzZHlNZy/UxwTCdmR1dMaNYc2LLz/Pd955l5RHHjw8ZRjPWHdHHK4CYx5ZZ+XGU89x7+6H/JGf+Vm+9LWvcufOHfKo3Lv/LVZPPW3gYNVzerHhzp2nkc0Frz1zzAkHfPvjj4jhnHEMszpJkHrY2xRqc08z9/aP7IxTXbU4S0m+0uiAvFpx9PqP8dLwAV9983d5//6GW8++hLLh/jZw6+AmLz/7AvdPBs7HjsgFsbvJZnzEl373G3z2jRf5C3/6j3J82JOzcnaa+NLvfp0P796lPzwkho6Ls5vcWq/YbC54/ulb9KvEww82PDh9xJgSOW0ZJCDhkE4Sf/ZXfpJnXn6ev/GP/g6aIha1bWJ/E/DfZaZLtcteILK7C0YRbDvu2M1qYiavH7u2f8xy8JL328XmvjyeKHRnyeIqSfNH/sQv6zvffp/DfEoKyslF5qdee453HpzwyYMtnSSCRI460HUknyUeccGwhbgduH3rmI6O27cOebgZSASiCK/ceYq7n3zA5597gU/6I77+5jc5Ozvl5tEhJw9PGPJIVnN1lV5Ydx0X51vSmAihQ0LkjZsr+uMbPPvCSxyLMnTHcNjx9d97k3PdEoaBg27NiSj55ARWKw4V4sEBh6sDDshc6AbZKGfjwEGIvHP3E8ZxNGVBjQnc6h7bngvVHtXC8eaZZIWJBsrGWI3Stbxf89y/I16YrG0y5Nn77VJ0qm8j7Ru3yupG7SjZHpFqNTJXZSwq2iSzI5XZ0rvGoL2M8pZzqX7xis42puaWDSLC6uAmf+ZXfpH33nuXX/ziT/Pt79zlu+++xbtvf0CSkShrXn7paT746BO6fs2rb3yGzel9jo5v8eDRA9588y1+7ud/nheeusHXfvebDL1wdnbBjaMb3Lh9i2987av8pT//J3jwcMPf+c2vsbn/AVk6SM2SecYo7f+lJfJu8KHLu8RysIDlSSzoUYwRufkcN4/usB7u8jOv3eTL3/mY9eEtbj11k5deeIF7n9xFuxX9asXvfuWr/OGf/TGOD4741ltvEmRFf7ziRz7zOTabgX/8T36VT+6d8Ye+8Arr0HHnzm264zvEPrM5PyGPSuhgPIHuMNGvnuOtt77O3UcX9GrnId64c5uf+InP8fVvf8RXvvwVZJsY4wjDSEOAs2X/bMxFasjnui/QDn/TvfN+nQOZeT9Tdal7+/fTMMFmqGimT5vXfA22zHvytS3pKo+0K5Hu6ScfsOaCo/Ut7j06IQblrfc/5tHZwPHhETeP1tx9eMr52Ujsj1mveuT0nM/dusO9YcOqW3N4uCIHoY/KYd/z6PSU9z76gOeee4lv3H2AdA+4c3jAMzePGc4eEdeH3L04QUJHCIZuD9aHbM7KRloGjhANvHJ0h2/d+5Cnu0M+0I/43Ge+wFYj4/kZ42ZkWCfieo1IIKWB1eFNLsaBoMo6rrh/MXC7WxN1w/3Tc5KYyiBoiU2rdQB0oUwXPAqv961ImJ+g4CO5HPcpeLbs8Jv9Lrxevpe3KyMLAywTXOcvznbX9y2ZGjVF+95VKRSX5aYtNNh033Jsmb9QtXEW8nP56ETmqgrjyLOrFacHN8ky8M77HxL6yHbYMurAuldit+LR2YbQZdK3vsmrL73M/buf8N6HH3FwsObLv/lbbP/Qj/Ljn3+Fdz5+yPZiy5/4hZ8l58R73/k2f/1v/xr/xX/+L/Kl793jo4efIH6SNPvqtPhtPxtn7SXj2ZNH+4459AaOD4+5fbTix1/tGB4d8lvf+Ih4FDk8iBwcwlfffIfXnr/Jo0cfIfmIP/7LP8/Jw4e89Z03+cUv/gLp7BFfe+u7/D///b/JG6+/yh/74h/j4KDnw3sP2Z4+YBt6xgwPvvMhX/na1+m7FauV8Etf/CJ/+x/+Y1bhG3zhxSNef/1Zbj77LN/44Jzz8wv+2t/6Lc5PH9GjnJMICbRlitKQ34KRUtQETZDe4pTTsioV2Y0d0qR6xoDPmeBZz9hdKxj3qd32MOPZUF2GGfauaBYxH54wXcl0H3xywuHxASkEYozEvIGho++EbpU53Wx45tlnefH557h//2P67gi9F7i7GRhj4Nlbd/iRL7zG2XbLb//mb/PCC0foeAgxcvfhQzsQacicbjd0SXjl9Tf42td/j2cPDri/2XK4WnOYMoMmQt8jmwtSXPPSzcjh8y/w6x98jz/22Vd5/9GWp28+hWwzz9y+wY0Xn+KjB/f46N0P2Gy29P2Kdeh4tNnwmVde4t5HH9KHwI3VmvXhAXqq3L/3CDvuXCdlOFIH0fhv09WFITtRVU8koWgjFwPEjAHONgWqA8QkMQ3ZWmna5lM2wrwek9eXlBp7/u1MWKLhXQqaOzq0X5ZMfJpYNcvgx8poOZZ9wWWX+ddrs95p6j3Vt5ioDV3P+yfnyMExJ+fK2x98wktPH7LqhXHb2fFHmxOyCrLdcH/Y8ujs23z+tRdZr3q0W3OyPeF3fverPPfLv8iP/shLfONvvM2/99f+Jn/5n//P8BN/6Ef5J7/1e7z9vY94+fln+eSjF0lnH0LqQNYwntFJT85b1GKcEehR3WAB56fz+tokzTUVIfqnqK1chhBQETrpeeGF5/hLv/ij/OZbH/DW977H+x8/or/1LDJuSZL54P37pBR4+plXefrmHZJueP/tt/jZn/0iz73wAr/+W1/mo48/4p/9T/5ZnnnuOR4+OuVLX/kdXnr+WR4+OoeQ2H5yxocffZkfe+4WP/36S3zvwQmnp49g+zF/7udeJt14ga+/+R4PPky895Xf5uT8lJw2xDI+Amj200HyxHQKXpg1vrnScLRJD7ufvibimHdmOf+zle0Tui4lTaukah00q0/DpEv9ygPNiTd7J3CF4lJPLPl+7PWvZLrPP/MMj05P2eYtQzrj7GLDwUFHEuXo6AYvPvcs51slxEh/cMxmUN54/ja/+60P+fzrzzKkFe9/9B4HRzeRvuO9Dz/m8PgGIQ/cuHnMw3sn9FG5/dQdXn/tdbYXJ3Qh8HAcCH1HGkce9QecPji1qPYI6MiLTz/NnZvHvPNxx0cPNrz36AGvrF9mOD/n2Ref4eL0jDFDypnVjWM25+doOKDv13zw8SfcvvkUn4xbDkb45OyUkwePIGfET9TVdqRUwXXK07BSl0m2gi9cbdqwsiPXyu5qszCp6LOR8yq0PLJQUF4SrKPjGAOphH1sx7zdDPPaSd3J8eJrNPO6hQZLwt//o14qagWdPVapvkYLuyyV1ltXXLaZMjchDMBb733Ic7ePyd2LXBzc4N6Dezz39B3eeu9jVOGFF1/h2x8+YnvyCIkrYGAcB/7Iz/ws5+dn/JMv/S6RNd/69tv8yJ/+JfrYcf/sjN/+7d/hC5/7PL/xm7/Dx/fu8coLz/P6n/x5vvzrv8FbH3xCzpksKzt8VFb0HhEuRaU1crGwgHtWN007UggeA0MZROkUiBF5+llee/VZ3rp/yv3tGffPMocHx/zEF14n9MJ33/4eLz57myFFvvHN7zCOdvLHM88+z9/7R/+Ig4Oen/nZn+X00Qlf/eq3eP/DDzl99JA7d27z5nfe5ujwiFdfeorDw2NC3nCRNjw8/ZCfePllnnv9j/DV77zHd777kLPxPnm4T8iJ4WJTW5BZ2M9eAuQbSq+0JRL2Q8WdY23mme7VEOwh1fkzu29VJqsT7ZVn6wbuzILkktTOt1aN8inTlUz3408+IUvi5s2nCP0Brz37HI9OTlgf3+bpO8+TU0Y1cXZyxtPHN3nmuWd596P3+LHPrLkYNjx9+4gP734I2vH6K6+QRdAhIYxIF3koF3zhR77Aw7NzxnHg4aNTG4cQiSlzsFpxlkaef+YOnzx8xIDQh8iX3n+f/sGHfObp5/k4jxwfH/P+vU+4OR5x/53vMQY4ffSIo6MbxPUBL772Bh+8/z2evfM043ZEJRNPHqFReCb2yM1DxmFLyt75Wg6EMi5Yj+SpjNFQTdkMUGzpEx2B5uRnnDWbUlKOKZEJj8YQ7X13hxb8QEWBrI5iqx54YpYx2HFJfqbwhG8V0NGfLihxugXTMTeWVZj0j80zMx1vmxoTnHoJKsFWwXEZz21VLkXPzWQT2U6X0v3lSy+JB6cDr7x2i48ePCBK5uDwBpvNQ0QSR0c3STFy4/Yd7p2dcnx0wEsvv8T7H77PF37sgNPzU9544w0++vADVgfHfPutd/n85z/Ll776Db77ve/xuTde52DV8cHdu7z22Vf52m98iWeeuk3Xw/r2LT786AFnJ6dcbP8/rP13r2RZmt6L/dZa24c3x5+TPiururq6q91Mdw+Hw3HkgCB4AV4BAiTcj6HPoQ9w/7gQJAESJIiS7iUJQuRwhsNptpk25dO74094s/3ea90/dhyTWZnZPUPt7qg8EdtGxIp3v+t5n/d5NCkZJhOI0gdzifm+yvm8+kauvGxMVShTFiqoY0uJ226xPDnkk09G/Ms/+z3CqWF9fY16y+HZ/hHT2Yyd7W0c32N8NMB1PHrtgCQ3bLSb3L62S5JnvHzxFD+osVwsEMbwwx/+kPl8yp07t9HJgrSw+eLJMQ0WyKDL2STl6f0c8dnP0KrAKlOkydFaUYirPoPn/O03falv+pqvRq5LpsfFGLj4YMQbZ12X7bVvOvg7ruMtN/DXx9XX4bCrsyuuzMLefsp3tnz/luWdQVcqEEqipOLWjduk0ZQ4NNRsh06vzsnLQ+KiwFY23U4bjabbW2eSnqA8i9LkTKYh9XqDoOYRJjndfotoPiPMM9zA4Ww0ocgTbClIixJsB1eXlLKgsC06nTYmibixs8WzF4fYtkFqgYoMEznDsz2UJYiSiOvXdjg6PiZZxChhME2LTKdMTgZ8cPMmo7MhgbJBKXLlkNgWalF10kgBBedJpkQokNKqSPSrQHFOvdIYpDm/l0ukAKENhSlRK+fe88EmMJfV/4svVV8E5IvEdzUdMqZqrxTGXAzWq+aXGEOWpxfXeTHJWqXY58Yp57DHheDHqjJ+8TM6v0FcGVgXA+q1H83VIXcRMM8DLdWHdrnLOaTx5uz1DYd8c8by2u4FhsTk1DyfXz+4T6PRopye0HJcEJqy0CTLOfP5DIMhK3LyPEMom08/+4LvfvMecZyws7FOnCx49HDJBx+9x+df5LRaHV68eMrtD96j6bjsPzvGVj6+bfHBt++gnT4vglPi2SGpMoSTmGdHZ5QyAWOByb7+dl9J2i5nNlIIMiVQrsPH799jbhL2Hz/H5CW1TouD0yGWq9G64Ph4zDJUxGnJg2fPefjY8KMffovDkyXpMqfTbvOTX36KJOP3f+/3mUyWTGcRSsKt63s8f/6MB4+eIKWFpWzev3eN7/YdZs4av/is+t2RjkGUKG1R6hWDAhdhyldx/zd8m2/5di8D0Xln6fnT1TaXgeptAdK8/cb9luWqINUb1l6uOa+lfG21uHD7uBy/F/OxSxjlTe/z77m8M+j217tgNO+99wFPnjwjaLaoJzllnhEvl9h2QK1pkeQ5T549Y3tnl7obMJxOwLapuTau63Nt7xrNdpswjBmdDVnEGadnJ3iuS297G0SJ49p8+ul93n//FmlSMJhOmc0XLMMUqyyZRDOanTbv7azT67T5m8/us4wzlHSpN5v0nRrCLqlZLoWrQWvS5QKjfVzfpohzTJHT7HR5/uIZudYUmcLOU6QEbRkc4SDRWGhSJEGrQZxl6KQEk2IZKIsSjUILkLrESJBGVDnnRVBbhWgjYGWTXsEQNkJopNEoCcr1QFtkRYpri0povQQpDJiiCvorWk71pUuEkJUFkhTIyjUeSyhc3yOJIio52LJielxEdCpLJCQoicnzC2rYBdar9WWAOE+q4UqgNqs70oXU8ytj5XKadr77lUnc+Q3g6suvZILi8ryX6TYXKYcARynyOMcKp+w2PBq9bf724DG93R2azZw8XSKlwpZgLI8czf7hAUo5fPuje6RJyOZmk7OzMZ3mFoeHpwzOTrl7fYv37t5iMBySRRFeu8knn3/Cd7/7ezx49IBfvjggsEqyNKPX3WA0nXF7S/DP/tF3OH4x5P7hKZlpYrGkkCCKqqJvtKz45cJQCHAQ5FhYlqJWb3Bta4s/+O63+T//3/7vXG81aN7cYrPf5MnBgKKEmtvCFGPWGxLPdVmkCYFd42R/Chja3QYNV/H9j97j2rU9Xh6ccu+DD/n13/2Mna0OLw+e8Wx/CCUYW6DTgq694Jf7muF4RprPkUV1y9VGYJkCjMQIgzRR9dVcZb1c/bIFCPN6u+47loukgsvZ11t2PR+DV7s1NZf1jUtgS1z8cwHHXb1OcfErvDLGrpxlFWivnPTyyOY8zFa/ucux+q40+3df3hl0a40ejXqN/YOX9Fo16us9HMtiOhmzXMa0Oz2M0EjL4jQ/w3V9at06vXidJInRRlCreeRlydGzA2qdBs+PXxDO5yRlji195lFIFIXs7u7wne9+H4+SB4+fcqvf59F8jtA5mePw3bt77Oxso8WcwYs5nmNz4/o1kiSh1vCpp4rp8IS01Hzv+x/yy88eoDOJMja9vW2OB2e06nW+ePSQJMuQWUmhJHv9PoPplE2vRStocDIfs2Z7vEgTkmyBWRRYQR2yHM+xEZ4gChMKcT4lEWhz2chxnlWeawQjBFJKuo0648mYauAItHD54NYe73dtCr/Nf/nZA+bljFyXq/ZJia0UUiqKPK9s14VBCI2QcO3aLrPFkul0TlD3aLc7hEFAvFywjCJAoqm0jcWKHyaFwZTFKqNeDd/zeeNq8Irzkb56L1V2cmXAmrfkPVfmn2/KX875m69s/sryuse3vBKnBXma4cqQ4csTYs/ho501DrbWmMwm+A4UieHwcJ9O3Wda5tSCGnlW8id/8D20VPz1z35FPfCJ45S1NcX69hZnwwFpHFJkKZ989iVhnHD39i2uX9+h1vC4cXuP8NPPmc0XpElOYkpc2+dw5mE3BKEl+Rd/8h32D494fCTIi5Iw1ZRlgqHA0qYy6dV2xTzx2yhVcO3GHu9vbPBXP/nP3NzuoR0YTeY8fnpAvd6k0JLQGeDW2kjLY72e0Ugl0mpi8Gg2Guy/eMR7995nf/+Ypy8P+eAb94iiKfWGjx/UyIuQRuBR6pxwGfEv//wbhKrD4JefkhNCVlKa8uJ+V92s9fn/eVNkfGVq/trqN9JfrxamriSYvzWLvVKUvpgxnM/2zGv5prm8MVy9zq9Nm84v0Fxd/9pVvGH2Ba8xhi7G8HnANq+s+l2S33fydP/Vf/8XJokM4TJncz3ArneZjiPiaMJwOKXbbdNuN0mLjKODY/Z2tinKnMV8jqUFmeXQaAa8ePGMTrNLt9VkcHKEFIqTwRCAQhv8WsDO3g69Vh/XV0RhjDEln3zxJePhBM922draJCLD0S43tvscjcYEjoUQFkk0Zzpb0Gi6ZLLFtb0tHh8ecPDkMbWggc5joiQmj7NKEGfFh8yEpiYkqtHAk5JoMcMykkxISstw68YmB/tTtKsoZyHtVoPReEyeZqBU1S4r5SUMYPSF9bsQVabjeR6GEs9yyQwIo7Ftm6IE1xUIGWC58Gc3ehwVDp88fMpsMUdrg2vbCARZUbVMKyExpsqua56H4zrMFyFSCKRSCFkV2ISpcOVyZXskja6oT6tmE8MVhsGrI6oaOFKiWCm/IdCmuFh3MWjF1R/AawPya2Pqauq8Ki6a1/d5vaPp/CRVziFth2a7xx+9v8dff/IYr9Xkx9/5Jg8fP+Xs7IxCG1zbotFoYYym0QhoeB6FSfnFJy8orRIT5xhT0l/r8k//5J9wcHTGbDYhTWOe7x9RFgX//J/+OXEcs4xioiyh5bkcnww42D8gNhltt06UpfyTP/rHPDs4RJmM08MTfv/bH3B4dIgvBaW0eXIaMZ3nKJmhpUG6mh/ce4+PWk0euTWy4ZDD5w8prQalTnDcAMfxyPKCW3sduq0GUgWcTSYc7Q+YhxPqtXVQGbf3dmi1O5gyxXF8jkZLHj96QN0PGI7H7OxsokuI8oKtuqC/0eVssuCnn+1TRDFSZOii4KJ9/fx7fSWAvBrMLhgCb8AxX2GavGW5nLaf73CFi/16tLoYLoILkf2Lc5lXh9hr+37tOsUVxQZzDhW85UovYLy3QAdv4F5fMD/P7wGrTd/F031n0P3xj//M9Ls1sjikuyZ5cTCh1VqnVvf5/LOv6He61Jo1oigmWoSUJgckWoNtQ1DvsP/sMWmc0mq2sSxBbguyOCPXBWhDmWlsJdnY7CEsj7Vui5obkBWGX/zmN/TrdW5f7/D/++kndJotrm1fYzQ5wfFb1OsB47MRwsx4djjl4+9+C8tpMT875N43P+Tl0SG//s1n6HBJoTXKVLqZ0pbUvRqhKLHjjNwYvtnd5iAcEGmDlBaOKXGUQiiLeZIQ5zmSiqlRFsWl4d+qyFBZubxufikQSlWkdySuLfAsi6bvsnNrm/3lhOg0ZzieoBwXnUVYXg2tc1ShK3NPTKVRsQpApTZIS1SNh6XGCINt2eRFjlASU1YC7Y7rVgEYQZ4mKGVhZKU1IV6RyrwU3q4GUVUAtCyJLjXlueTm5Zj8h02wLjg9bwn25xPLix/7KjzLVZZuS6S9zT//8U3++m9/irYDtNFcv3ad8WhEu9MGA4vFDDA4VjWVN9IhyTMm4wHRMsYYjeVYbG9s8Od//Md88sXnrK+v8x/+8q+RyuIPf/RDlstZRT2zHBxZNYPcf/yQwWBEmeUIKWm2mli2zd7uDg2vxpePH+Fbhkx6bNYk/YbNeLbk5TDEbm7gI5jOh/zJ732Tv/nV5yjLJYpybFvgeQ2KMscPHMJwSX+tzeMnB2gNng2WslhbXyfPCmq+z+6NPfaPBpR5TKtRx7YtonDGZDpkNlviKw+PgrXrLXx3i0dPR5zMQqx8xgocIyuLV76Dvzc8uYIYrsCevxXjvIhVv+Ms/U3h8ZW4DSs2jvn6Bm974XdNR999YV875evLu5wjvmZXf3XZ3W3SbCuStGAyAMeu41gKy0gagcfR2YgoioiygvH4jMI4tGst+r0mKBtfCq7tbXHtxg7rm2usrfWpK4e99Q1qlodDgbQVStpMh3Oafh3Pb7DMEgo0t65vIzzJ82nG5voWP/rR71N3C5L5lJiSIi9Yb9VwjSRotonDhL3AorfW4umjh3z15ZdYRoBlYZTAWAIhDZY2lX9azadQiiAISB2N1Qxo+DaWKMm0YVmWZFlCKSv+rGXb2JZdZbe6mnac6wJXWgkSoSxQVdecOIeDtKDX7pBpSLA4inJ+8WAfpT3q3To13yPwbSzl4NqKhm2z1u+jLAtpJDXPp9dqXmgI61JjVrZIBijKEpDookQpiW3ZFHmG1iVFkVcizWVBpeYmMKLihmpTtVtLIRAoLqhspgr05pxAvNLEqCTuzqdprz+4fJwv53cjROVPJy2EqCATlA1CVRixWF2HlKsBC0baCAG2OJ+dCgwWz0YTrnV7xHlC4DsEgYWlNEEQ0Os22d7aYGd7G6/mMVtERIsp1zfa/MUf/RG1mo+0q/MenZzxs5//HN9zOD454aNvfoNWo0631yPwPR49esD+ixekWYZ0JO1mi3t3P8BxHZSSxHFMHMYcHJzQ6PdwXYv13hZ+WVC6bbL6DVLtc7PX5B99932idMF8sSTME7a21un2t3F0SlBvgIjBFLiWokwimM/oNRR7mwHf/eAWH33wAZ3GGpaCWtBkNhyT5yE128LTkqPHLzk+HOEbh67tcmtrndJr8JsHGX/78885np1BPiI3FpbWZFRUt6tf39sDzFtix4phYDCVw8n5FP6V/eTFQyBXWefqb0T1/PzBuaVX9VwgX4W1BFVh7oIry5UILl99CImQ8pVd3+Qqfe5NeA5/vDF6Xj23FF/fRoiL9/Xq4+3LO9fWfZvBoCDTOS/PTnnw8AmPHj1julyw0a7Rq1kMTk8xaU5c5viupLvRZ3NrB5MbwihBSoFUNkEr4MbdO9RaTQ7PBpWKl1QsZwuMLCiloDQFtoI0Lnj86AlJnGIbi36njVSS08GUo9GczvoWDdvhwcPHhLMlD05nlElMGWb83Ref8/L4hE+/uM9yuiRLIyzPw3NcGo0mRkhKJVgsY3QYodwm7W6bw8UCbWy0U6PW3awCjIDEaLI0R2pBkuaEcYxeZZ6yioDVw5SYi+aA6qPVRlBq0KYkSZYURYErQFkCqzDsvzhmMJyQm5Ikz6gFAY5tobVhtJhjSo0loGU7ZHmBY7sIWUEJVVeYxvM8wKAshWXZGAO5Lii0Qa8e1eCQq+maxlCusOcKEjl/r1Iqzivs57534kpx7Dz4/fblcioHVNCBqbqNOu0Gvmdh2wohVxjbamqrjbgIwp4pAUWhHQwWRSmR8SkvD2fU2k2kFjQbbaI4IUlTpuMhUlksFwsm0ymW7VMPHJIs48GTfT794gu+952PaQQ+ZakptOTx831ct060WJImCTu7u6RZimXZSCFZhgvu3LlDv7+GEJJmM8C2bZRtkWcZcRyxCBcMBwNqtTrKdxDNOhrDdHTE0XjOR7/3Ix48PyJB0Kk5fPnojG67QxpGzPOCyfCETrvDvXvvU2pB0OyQqoC1/g5b6zf48ukxyzhCWgWNZofnB895dniCbzUQbsCXL5/jBw53ezbrvRZT7fLrpwP2D0dk8YiyzCANqwJwuSQxBSYv+Z3nK2+LyOevX73RXt32giamYSUFY87/Pic3G33xOGfmVNj+5bZXRtTqbnxlzMCqtHb5qCom5kIpT6xuBhfaInBxczBXD/R6wvDKe12dW5u3bCcu3t/vInvzzkJaViiOjl8gsCjJWMYxZ4NTMp1TswTt/hqD58/Y6toU6xskkzm/HP6K2zeu02o4nA7H1P0anQ0PIT2MUNy8vkcYF5ydHtLvtEgSQ6NWp1ZvMRicYbsOfs2n0azjKAtBwWy84NaNbaK8ZGvnOkeHx+g4R2vD/eMjvCCgbjscDk5odbt8+957HB4PsZUmL3PKNMUYTZKmSCmRno0OS0SSsb4VYLsly2hJmib0e12UVbDZXycMFxQWmGkENZc8SVFCkepq6g8aoVc0Ml0FDNu2MHoFCUjBuQBymBVIKQjzFCEFe9u75FGEFfgMTwcUpWZZhNRVDdtxWcYRWgksIVhQkJqSvCiQ59mnqWhuWZpiTKXCpg3kaYkl5QWmLJUADZbjUOSaC97BFf5vlTBUI6nVbrBchBdZTIWprTITU219IYrzCk3n/GirAXfO8zSAUBhh8F0HJQXr/apDajYvKM/xO1HNGqRSmLJYaRoXaKFRCJTooNw2d260aHk1NpOMMEmwHEW33UVIydHREbYt6PX6NJsdHoyPSdMES1lMZiVFUfLN99/n2cuXDIdT1tf7WLYkLzKSJIHFgnC5xHerLLteb/LZF18ijGFvd480S9nd3ePxi+fVTMYYdF5gW4owSXi5f8AHH7wPaCgE7926zfraNpP/8nN6noPf2uX58Qm3rT6liVnrb5AnVQacpilpmpOlKY6j8BtNcm1QtmQ4HFGUmlo94M7du8RpgSFFZAU3my7xfMLnE59lPiPPYqQpMLJc2WTlWKJi21TJwZWb4cUH/2oAuQoZvNo0YK6Cplf2eyX1vBxXF8r4V871ysmuFgku11+YoL6yubgY91ePYS724+vv7bXl6zFVvPoeLy7jNdz6XXDIqkbyJiba25Z3Yrr/6Me/bx49PWI2HZGXmkani8ojbt25xdlgSmd9C4eYh09e0HUdvNYGRRly773bxJGuqu0k5HnJxtYOtaAGRcLPfv0Vw8GQ9V4HQ8na2hqHhycUeYLr+vhBwHw2RQhBp9PCSBejE2zfZjhYcnqyT6/bQyeaUqT0O31G0yk5JevNNU5HZyR5RrhYXkxmSgx+rU7geaRJQjxPMA74tTqbG02ePR3Q6rbodlokecpsOqPfrXRZ46JAlYZaELAMl5WrhFXd3XReFbmEEViuQ0klD5kXGsoMqVSFoyoLSwqcIEBnOevdDoERHC7mRFmK1gXrrS5YkvF4QoFAFxlCSuxzOEOqi7t4uTLXtC2b0miKori4k18Y52mDqPpOsRyHPMvBnDMSqtEkVhmzkpUQvNYVP1Moi7IsL0R2LlwrqlvM6ve3GmlXGo7Omy8ufdIMQiiMMUgFjl1lkVmWAYJSl6usGlAVTGNLRZKW2CYjt5poGdBtu9x736WYz8nSNr2dPZ49e8p8OsW2baQxOK7L2uYm7Xab+199gWdbKNtjPJ4gpCDLS8oi48MP7rK7vUmqJQ8fPEQJwWA0wiDI0hzLEhR5Sa1Rpyw13W6HsshptVu0W12++OpLTk5OQZeV+NL1PWzX5eGDxzT7Hfa6XQpl03EC7lzf5dHTTzg+WzAJY75x7xbj6YgkAb9eQxkLLarOrzhK0NrQX9vDtiXTyYA0jvCCOkmasra2xrMnj2gFAXd7bZ6dDpiXsFhK8ixEmJIMg2UKMlOgrHOnFBsjBabILuoQ+rXgJ6+gp1dx1wtKIa9jtq82uxvOZ0FXUNjXp/SvB68VXn9xHsGluMKV2Pk20ZvLU5yH+dXh/lsx26+dhN8SUb++wT9Y8CZKDJZboo2k7jfxLMOt9z5iOJtTd+Hxw69YX+9jKwu/3cZvFLSDDhLDySik21FsbKyRJjHK0jx69IRWwyVo+LihiyHj9t27TCdjbEdhSkGzFpBmKWWZg1DMZxFhekav2efWzW3S2T69u3c4PB2z1utzNj8jTjPQgkatxTQas7G9w8nxEYmK0LlBS7A9l3a7iRcEjCZjTFxi+S71ep0//t6H7LZecrbMeXpwjG9ZiDJncHZGPF9gBT5oEEpVGGqWouwawgjKMscSEiMlxrLxfRdKgUwyMBZlnmPbCpSFpQx5nqEA17WZhSnSc3DRJHHJJFzieg44Nk3LZb6o7IwKswpipUaKEqEBUwXL0lQBUa5CrjH6Qs1JContWOS5rvBmUTVzVNM5MKI6rrIUgqpoaLIEuWoztmSlaQCXYuNVC+vlIJOWxLYc0mzVMmoEzVqDUucsV1k4GKQA13MRBpIso+kHpGWBKBW+7+M51fmXUcRmt8fR4IQkr+EKm52OYWu3yTdu/xN++rO/4hvf/Aa/+uw3xPMZ6UqaMQ6nFEXOs8dPaHd7uK5LUQjiaHXjw+BYgjApefToOUfHI5Ispd9uYykHZfkkSVThysZgOzalNriOgzaG3WvXuXn9Oj/7+S/Y3trDcRz2X+7TaDcJ45h4NMJzLIgKWne7HI8X/Ob+V7gi4sU0pNOpEbiK5/vP8d2AJIEwPeS9Wx/hu5LZaI7frhMXOVF8iidq7GyvkcULnh2N8RoNTl485zs3NggTyV8/H1KUBpOGCJmTG43CQWoqDjmX0BDCrDD8VRaHuBIyV9N1ruoqnzfTrL5lvbqzcimAfz5Bv9oF9qp+x5Us9sp4eSU8XfnjAo24ck3VADt/D1cj09WjXN4Q3hYXvyY8//q1GHnlsK9n8a9frPj68zdky+9a3pnp3r33vnn54iVSaPLCUG80qfk2JYbJeIrrumgNrm3T2dpDpmfM5iHa2NhuQL/f4/reJls7PZ4+OSKNEp4evGB+MqW1sUWn71BECUb5tJttBif7lGXV1rtYhkRRxnq3jTKCer8PVsDtzQbRYsbxbEGaCYRJOD4e0+o1GZ2OCJo1/uQPf8j/41//G7Ikp9AZtq0okwK/2WT7xjaNus/p/pg4TOmvB2idEc5Ctrd2CZp1fvarr8DE4Dp889ZdfM/hiy/vY9VqSGNYzmYkmal8pZIYU5RYgF3zcHttwkWIW2oUikW4oCxLbCUpMchC0N1coxG4vHhxhHRtdF6A0ejSYFmKQiosCVmU4Hk+eWEwlPiOQ5RFuMomLwosz6uwuixFACWyEsJeiZBXUESJMbLCIcsCWRq0qWyXquDiAGYVXMFWijzLMarCgHWxgiRWmfO5pOz5NE9aCtd2VudTdLtd3t9s8exsyPPTKXmaIYVGKIXjWdgFhEVJgEBZko1Gm1ES03UlQyPJspK7HZ8nY0NZJNzbsEnlks29H1FKjbAcnj95SFDzsZXD4OyUOEvpdTqMhkO67Sa27RImGYHvUJSaKFwiLQfPtYnCmFq9YgusrW0ihMGxLX7960/JixyMxnd8ClPSqLkUxkIoG8e2MEWOKXO2d7aJC82jB/dpdzu0agGz+YLxPOTmtT3+7M//kP/xf/p/UqQp337/Bo7nMxqdEadgOz5lkdLvtCqc3lXYCvI8p1ZrcDac4iu4996H/Pqzz6DUtGqGeZpRS1LyRosHL8aU2ZJLI7/zuYu4mP4LIZCymkm4UpAhMeV5iziXUpxvC1Zvyu7Os983rPqt+155+V37v3Hdbz3h32Pbv8+xru5zUZ94bee3sCHelem+s5BWaI02Al0qpCWIk4Q4SRlPpmghsC2b23dvINAUWUKn6yKlj+818J2Sx48fM10s+eyLl8RxyHKxYGP9Ove+cQshckwpmS0SDAbbVnT7a3T7W8RxhlIWliWZL2OsVo2siHFEwhePnvHgaESWawLPZjKaozHkUYjvSTY2d9nfP6TT6oBQNFoNPL8S3PFcxcPPH/Lw4RPe+/AmzW6DVtNFlZUIyWA8o1H32eo1KFKDmxtKUzKfTbl+Y5fdXpfNXh+vGYAsSJOoYnNYinq7RaEN8XhBGVaebGGeUm+1EJaDDGpYSoGSTCczDg9PsCwLg8C2rap4I6t8tVlvYkqD5zpoZTCqAFNU+KSwqnZpKcmzDKEkWFZFhcNcZLlgKHVR3biNWXFuQaIQQmIEKMei1AVlWeC73kXRzRiDsip4QZ/DuaIqtmlzrgdRFUN0qUmKBNB8/3vfRomSn3z+kJdnIzzXriQJXZtG3YfCEOUVxLHZ6iJsxTgNabs2R3FKI5doy2ZRNHD8mGtuhtXwcVq3efLkKePBkGcPHrB3bZetrS0+/MY3CHyfMsuYTeZIaYMliLIMx/HRCHr9dYS0KfKCOKpkCoUQWMoizxIcpTg7O8P1HFqNBo7ropxKRUxZNs1GHd+36fVa1AKHTrvLcDTmZHDK+uYGW5tbBL5PnudYaH70o++ys96m13RQVsmjZ8d4NRtlWfh1m7IoqbkWrV6N/lqToOYzW+YkBQznMV4QMC01v/zyc0aTIctkxuFCMBnHfBlafHWwRJchiEvRycsp9vlcvRoDRq8ojsiK7cIq6zvnyZo3yHpeVpveEBGuYPjn273Objjnul4c502HeTvu+uZ14mvr31rQvZLQvnINQlz5nF479mvn/FpSfX4ju/L0/NjylVO8431dPeS7Mt0bN98ztZoiCpccnU7RZYEpCyxLobXGb67RX6uTLYbMl4K9rTrHg4Tf+8E3GZxOKMucMI1Z39jDsQybGzss44TB8IDxZEkZz7Gkjx0EOBaU2hDGGY6EOEmZz5d4nmRne4+jwyN2N7b4+KM7PN5/zIsXMct0gjKSMo+IMoN0XWqOYn17l+2tPs+fveDRkxdorXFdC8qSMEzAUXx49z162zX+7if3KfKc7lqPJMlxLNjoNTk8GpHmBbVmQODaeLbNyWCEcl08JHs3rzOajBkNR/TX1ljOFgitWSYxaZJUmGteIB2XstQgBWWeVrUAVWGYSigKWRn/lJqKVgVYykGbAoGNUZK8LFAajCxxbIsyL1Al5BRYtktZFAhTuS6XmAp+oOL4ylVnl/KrbLRM8xWkYKEUFa0sLXEcp4IqoKKe+Q4i1xjPoojz1Y9YV00TFwOtwnulbeM5DrZtkZQ5uqBqVPBckjRDGoMsITEFcZnjuj4kOULBml8jLzLGeYFd95BWlw9vNDjdf4nwOqSlYDYZk6YxvXaLTqvFt779bf7df/j32JaLpSSLZYitbKTU+EEbQ4mUJWdnY3Z3dymLgjCMQECWZuxd2yVcVk0lw9EQDdirbFZaVaYvlcJWkjhOcP0ArQu219fYPz5luZhRlAYpFd/5/vd5/ughe3s7dLt9wijmxnYDV0r+zX/6GcJWZEnM3du3efzgjCgdYrsWtuORxDme61GreWgDaZrgOg6OZVNkGel8zvbeGp+/VKTZc1QmQeSUKxusS+GWy/hwKen5quvFCunnXPnuHG9/26//6t6vzO7fnNhdiShcCXyvWRm91nDxrn1/6/Jbtr1AN8T55pdwx287xdWM/GpAfsXO53y7t2T+/+DmiH/xz//CSMvis8+/wPIdnj96tnJvqGB3R0lKu4FJl+C6fHj3NvsHLym0IomWGK340Y9/yDIaIoxNt1tjHmbMZ3OybMnB/pzdrR5r21tIk5KkEVIENAOHp89eECWrds5kye7OJuvr65yO59h2h9u31/hf/j//Dsu3WGYFsshxApee26b0JA2/husoJssFo8NTliYnj1KUMUjlUOocz6tx89YenbrLaDJmuSw5OTml3vD50z/5Qx69POLhb74g6Lco4pwsKVCOjbAMnUYdv1ajKEqeP32OKgqMa3Hz9i3m0ZJlHBKdTLA8j6IsUbZDEYew4ghXlESnsrBfhhgEm9sbjEcT8jTD81yEUuxt9XGUJktihrOMyWy5+k0JCl0gjcDxfPJyJbbjOmTzJVUUrzIZZUBLtRr0BWUJnudRpina6Ip7KxVeu5LBlIVG1RzSaYjfbFDGaUWzMvpCce18lCllV80aotJ2KPIUY9tYStCoNYiTygka16XmOCSLKZku8YRFoTROqVHGIhEGJ6jx4U6XzVs7HA5yPvnl32EpiW1LbMuj2W5gWTa+HzCbzzg8OOCjjz7i4OQIqQVGa6SlsJViOpmwtbNLUeREUcTZ6Qme7+M4DrWgyl61UWRZwWI5RUmFoyziPMUPGisdjIIoXNLur5HGCfV6wOD0FFsJokLT6/dIk4JkOaPf7/ODH/6Qf/2v/2duXr/FzmYdT3lY9hlS1nhykHA2PsKzXMoio93fJFwktFt1pvMp4WzG1lalxDeZL5FCsFOzOV1GHJyElFmJFvHqh55doSae/5JfE3y5gA8q2epSmsto+Qr0et5BKS72M6aCprQ5Z6qUVzLLimIoebWp5hLWqE5zbi9VxfYV/i9etex59fpXxzh3OnktwL3hyZuj5+pDkLBS7rtssLjEcHnDOS4/m6sqZ69n1K+zKl5HeK9s99ag+85C2o29HsNFzt7udY6PDuj1e4yGY8qixEhDpg0mmiKVQMchL168ZHd3k/uPn1Ov2+hcYVmSaB7RaLYZDZYkxZQoFsSLJRQLnjybcbD/knqzyeZGnzAakDebCKXAJHi2Q7+3Q9CuM12WbG2v8Z/+8iccn63zv/lX/5Lf3P+K/cdPibSm7tZp9xvMZ0vybIlnt/jBt7/D2fYJ//Unv6iyTV0VozKtuHN7j+HpESZZp9/pQnqKdF1yC/5f//rfce3GdayGz63tXR49ecJav8lwPCYPCwZxjmVNuXZjG79RI12EZGnG4GTEIpwT1AKcRp2a65GXORvNFnHR4mw0QQZ1HCtFFjY/+PZ7/PKLRyyXIVGerbJWgeW6WJ7LbBmhS0jiiJ7vEdtVH7+yFIVxcYUip0TnOcqyyOdzdFliCYURAtvyEOfVbOmhEUhRolcCNwaQSiCVoFgmCK0rBsM8QShFkeSYWg0TJag8RUtwUeRIjMmQFKh6G7csSaXPRk1x51qfyWmG125yt+0wDBP6vQb7pyHbjdsscs2Do0PSJGKxTAiNQ8MqeH+rDU6T2TRh/+kz9rY2sV2H0XSC67dBFpSFxFI+a2sOSkiuXb9GVhScnZ6ipKDMC8osx3EcppMJCPB8n7WNLfIkpdaoY9s2YbigRBBHMe1mkyhJybXAczyWswme7xMnEYUxJGmCEoY8TaoOuNmc5WjIZDSm12oh6k3++b/67zh6/hJdap4fvOCD9/8RP//551huHc+ec/PmdabTGQhJq9NmPB5TrzXZ3z/EqzlYjkuiS4o4xhQFDd9hEuccTXNKIzAygxVM9HVMgFewWSkljuOS5xmlLik5B+KvLIJV30sVKG2lKFDYnouybOpO5dySlJLlfIk2EpPHCFOihURSosWli/d5ADuPY/oiDby8Vn0lzaxwZV4Dec8D3+VGb9Zp+Hqwf/W9nbMzKobRlXh60eF4tXL39XvAqwH3shVaXF39+p+/8/JOTHcwy5iMFxyfntLp9rCVXGEj1R1JSYGl1Ko7yzCPQh4/fYojbL754cfsXttjsRiTl4aHT57y4vCA0dmM5XzKYp6sKGWQFTmT2YzHz54jhCJo2AgluH33A9qbffyaR5yUnJwdYbTFj378TZI85fOHT9m+uQ1OxRpoNOoMFzPazTrCSIzW3L//kMVsTKNR5+Pvf5dms7UaZILlIsSvtzibTzmezhhHadWBllYFlcOjQ8pCczae8sH7d5C2RbPZwuiSoohYRCkvX5zyRz/8fTY21nE9D20qmlWaxLTqAcKUXOutYwz0Ol2u7WzgW5pee43t7W0GJwMans+dG3fYbnao1+usbfSJw5CaskAqWs0GWli8nC4olaAUAlvZ9Fttaq0GG+sbuI6L5VbsAMd2OGfkdnZb1Ha3sdst/JZPu17D8zy0LTAr7V6z8nezPAcjq0GmqdgPRZEi4hBMUSlQAblVYguNsRyMcWhYdda3d7jWa/NPf/wHPHs25vl4yIf3bvP//ukjjucl1Ds8nZc8n4d89IPfRzk2ftDmxz/6Id+61ecbN7ZpNFxwBGfTkLzUDGcz9k9PKfKCdquG67XpbbTorQUEQY29vT2ePn3K3rU96rUaWmuWywXKsWh2WliWwnUdbNsmy1KkrUjyjLwsiZJKh8O2bNI0odkIcD2LJE1oNgNcz8WyHCypwEAQ1Kg3GkxnY2aTMY7jVLQ3pXjvvTuE8znr6x3a3YDCZPzdJ5+xtVsjS8Zkecjh0VOMySjyhFJr6vUm4/GQRsunEdRQSjGdTFmEERY2s8RQWCm7vQBHiVXzrgGsy1/tKx1gXNZ6OM/Wrqx7bUO16hTUomonSIWDEwSgS3ypkTolS5b0G9BuugSWDcKp2B3CoFecWXMO8F4AqKuHWb22Wi+uXiDnGtCXzxGvbiUutvtty5u2uBKp35DVX/7vbcmyeOOKt8MivxuWe768M9P9/POHPH36hMD38VyDkhJdFqtOLNCFXilirW5XhSHPCzrdFiC4c+d9fvl3f814sCTLUzSws3Obb39zg1//4kvGswLIKxxTSrQ2LOYhuijZ2upgqWp6HM4Trt28RZbEzGZT+rt9bl4v+OVPf47zpc/G3hbPHz9lEScEvktDObiOz2A4xLIsHFfS7XXJspxur8vLxZKyyDg5PkPYEmlbTCcaW1mYNK2oTAIcZbG5voalLOLpkvkirLQIah5EBZ6n2Npp88tf/oqbN2/QaNbottuURcZwOCLMDVooHp6dgC5pLpYoS9DwXY4Pjuh113Flgq18Dg9e0qvXqNUDbNtFj0acnQ0QSuD0Ja7t4DsuyzDi44/ep+nbdDptPrv/hCzLuHVthzCOOUmzCgP2XLbXt3CVYTBcYheV+22n0aSQgpPRkFjnCESl8ZDnFZfTGKpGMUNZFEgJwnYqYXYlkcbC9n2217rowhCXGf/Dn/9jcscjHIw4PDvm+OyUj771PjevbfM//Itv0Nq8xf/yH/6GG50O977zLU4Wpzx+fgx5RM21+cGPfsyXD+5z56NvcXR0gB5P6Ha72K7NxuYmptC0WzUmkwVCaPI8Jo4M+y+fc/PmTebzOWGa0mq20MYwHI4AqNdqtLs94iipGlSWEfVGDYFGKYtGI2Cx1Chpsbtzg8FgQL/TZrGYEyYpru8TxRFgmM9m1OoBnufRW7MZDEfUazXOzoZ0u22ePNvnxnaff/r9b3CSTBmPY6SAeqNOp9MkiWOkEqRpwXy+IE1SHMcmjGKm4xmB51OUBbZSLLMFUinmwzMCGXBrT3E0cBgvfJRaILRFftHowKV5mKhSQ2MMcRJfjRavzoPPza4FCEshUXQ7Nba3tvj0s88gzyo7HmMRzkcIkdEPFE7DYRQ1sYsZJTZw7ixxNei8gjC/GvzN1W3PsefV3+ewlXg1NP/WoPu1ef3qsFeobRfx9zxjBa5S3b5+yCu+fxcQy9e3vXj978kLfmfQtWzI84yFKTk4kRRZgrJsyrKyQheWqoqoqxMbU1nILOZzTgaHHB+dcHYywhgFlNRqTb7z429y/Pw5s/kSJao7LdpQrHieoR0S1B0m4wmT2TN2t69z4+6H5NkSlOY3v/mC+GchSFW5qOYl4XjB5toap5MJeZRiNmwOj44wQrO5vcN4OKXXreM7Ll6/z+H+MVqXqJpNvExQaYp2PWSjhjCGsljxY3VJu9thMhgwT3Ou7+3w5PEj3FJjtWss5wvyOEe5Lg+evaRRr3H08AmL8RhlW/S6fSxL8o1r1+k0mjw8PMQuDOlyih8ElEVOWqZMwwUWMA9Dmr0Ow8EAtCE3GSaHk+mE3c1N7uzuooVhNJ6wFIIHv/6CjbU+n99/SLPVgLLkxs2bHB8f0e/1uLm3g1UKesGceRxS92sMZpNqsBQlpS6wbKuatZzjaVREJClVla2s/LAUBtdSOG7A//bP/ohWu8e//9XP+f61a3zyeJ+ffXqf67t9/vTH3+Pme7cIBzP+j//j/5XAgj/4UcCPfvAdluMZ//k//i0/eH+La5sBXrCJ320wmE0YTZZMpktMARvNLte6deZRjuc43P7oLsPBkCTLyPOMJ4+f4zk+f/EXf85/+sv/SKPVpe7XaHfaaGHo9fv4XsBweEYWR1y7cYOjw0PsroPWJcvlkn63i+8F1Pw6YRzyxRef0uu1ORzOcTyfLC+xJHh+Dajofkopms0OR6cnVSFSWrRbAb//e9/hP/znv8MqQsos52g4o99pk+SVZkeSlmRZyWQSoSwLT2ocR6GLHC+okWV5RamTFo4toVAU6QjfWacwGYORpN8qqNdLTs8c0qIAssuAJc6xAriweX5buLoylTeALA12rUlWSh4/eYoxUEqBJSyKIqdQArRikrj4bopneWSmhdCLVTZ7fuA3Rb/zoMVFB+OrrcKX+ey5QcDb+bbn+e9veV8X9bLXNYAvpwHv+niu3kDOs/i3KY69eqXisrL2W5Z3Bt0kSivR66IgnM0xurhIz4UAUxQroeZKsERYDsp2+Pa3vkEczXly8IKiVCgFxvbob+zw8vFDjg9GlHmx+hL06s4kEVrjKMVauwOWQ6O/wWw448uvPmFv9zr97iZfxI8wQqKES2HmlAVMZhOKLMVz69TadQ4OT9nuttnc2AJb8OGtO8zDJWGagjC0ey0GJzHJbImSirwsyaOQJArRSmLbDhtbW4yGY5bzJUla0Gh3mc/HfHTvHss452hwzObmGmFSIFc94VJAGIZoobC0Js0LuvUak+WM/eMTtITAdpiGMcgc5RWMoxSjCxzPJROaKI7JyxKUhSwFWljstPvstHs8ffSMdjdgFhe8PBmzmE2YzmbUfZ/R2QDLqxFHh3znWx/xcv+QRy/30VLSDxocHA8pzQlWzSeZzqDQOJ6PJSoLeikVpS6xpCIXAgtN4Vh4bgMM/PgPfszLR/e5+957HA9P+dmTZ9y+vkOv3eP/+29/Q1EsmE48DodDpF3nr/7mJ8TzEL/XYmvvJv/m3/xbnj97gfAC3n9vg48+/JjnB0fUHJ+jZ894/vgL+k2f3et7WJbDfHiGV68zGg6IfxNy884dNtbX6fa6HB0es7Ozx09//jNm0yXvvfcdPvvqV0wnI67t7DKejDFlSVHmtFsdpFBsbm1hGfBURZMbz+bMFjNazYovu7u3x3Q2I81ymo0GgVtlp3GYYgcujuUjEAxHI9b66wyHXyF8SIqMQtpMBqccvnzOP/rh98gSwenZHOUo4nCGpVqUq8TDcx2ytOIKh8mSpq24e/MOR/svK/603ySZzXGUwipzPLtOaQkm4QRfG97bcjma1RgvPYTOkGVS0TpFhliR/IXS6PI801wFhPNgtnoupQIBlufj9hqUoxOMqcRidFkiHEWtXiNOUhAaZWk8y6p+HzWbKPIhcfCJyYWLIa9MO83FKS6CoEFcjXkXQauKgOeFs6sxbwU3SKC4Gh/fDAhcdCavNrmKLIirqbN5dfvXC3Nida1vdLa4AiGI11Zx3s/3Oya878R04yRGAkVRUOQpRVkVYC5uFSvCWolASIUbuHT7bUbjEffvP4K8wFBgdI7SFvdub/Di6UumszFQYkxxcWfTpvIJi7KUs+mY0XiA1IY7t2+y1e/i2Rb9Xpf1zbWqzTafQWmwENhSUK83ScKYo6MBlrEYzYfkJsWSNpEuMMpicHbKb371G6ZnQ8pCUxZlRYinKj7UG02MqSCSLEvY29lkrdtmq9/CFRIpPJ4ej5jGMdev36IoDUVpWIQR/U6H3a1NNvo9pBAUGta6ddZbbShL9rouSmvSLEULCbbNbD5HCoPvB9iOgykNZVawvrFOu9Vge6PPP/vD76IcyfODQ+5eX2O757EYnjGfjGjXArqBR6dZY6PX5dbmGt1uh8+//JI4iZhNZoxOT3n68jnCdwh8r8K7lSApC9AlZZpVDhUatGPjt5s4zRoaicyh12zxf/jf/+84Gxzw4OSIXtvn8GxEr9Ph6eOXHB8f8v7dFrbJyJI5P//Jz2kGBWGaImyLdj3gJz/5aaUi5vpsr/fY29njP//kp3z1+Al/98tfsbd3nQ/ufYDfavPlV484PTllluTMpnMa9Ra9/jpxlPDpJ5/xt//lp+ztXuPZsycsFwl3773HcHRMt91BWjaD0YiiLFlGIbPpnCSKyfKU6XRKog2LsmCaZQSdFjdv3ibPMzAlL/f30WVJr9vh9GyA5bgso4RWp0tZaoJajVrNR1mSg4MDgsDHaM237t0jmoe0mnUkgl/88jNqrR7T+YI4jFHKodSCMFoSBAFSuSjlkGU5vu+xmC9J4oRCaNbX1rG0Q71TYx6VTMOMtEhxpIsQdWamYBjatNsTArvASJ9COpfWTGIlTK/Vxe/TGPHmUCUEQhvqvktLSxzLodmooQSV0JLtIC2LIi8ock2JYZFBmqboIsVVbYRlE0uHQoB7FZFdnfecCcGK2/21jPGVRHG1/krwpLzIl3lbwIV3J5ev+qBVD2OuHu+1Y1/ApZcHFefXcL6fuXjlypZvv77Xl3dmuhtbmxweHoJlodAUpQFZ9cfrovpElKwUr8qiJI9jQm04i6PKv15WWqxeLWBn5wbTSchiFoPUFxiOXImAn88MdFEQhSGu47GYzUiTiLW1LWzP5tnzl7z/wS1m05hOq816d4fd3RY//dmvSeIYz3MphcBxSwrjkWmX9VYLx7Z4ePAEjGC5XCIwWLZV4ZTaIG0bqWw832PL26IeNAhchzCcc//+F2ByfDsgKzR37n7AfDkjjkIcx8Z2FM16DSHh9PSUj7/9EdevLzg+PePWjW2+/OoRk3lEFGpq9S6LcMHmxjrGFMxl1TVUycZJXNul2+syGA1x/ICb21uMTw/YbLZp3tnlb//r31IqizwD1/fxGwFoWGQZtWaT8WyBdBya7Ta2Y1FOZpRZRppFiLJgGSdMphXbRNUCAt9lOZ0TBD5llGE7leNtmRVYjoPbrOO22pyOXzAaDXBzwclyysZWj4PBIZ6yeLL/lN2dW8SLiDifUwsCjg/HdPtruEpx6/oenY01/vq//C3SctnZWmOxzMgzqNkWf/KP/4DTkxPu7m7zcnrE/GyIoyqD83q9Qd1xCJOU3fU+/X6fg4NDppMpRpfs7m2T5wVQMB5PKn6rLsmzSlRoc2OTOI55/PAha+trRMsl6+trxHHEl188plFvopSk2WyilEWa5oThAsd1mE5nWJZVCeFQ1TNA0mm1mM0XSBR5ltHud5nMRlzb2+Te9XUWccjJ4IRG3afQCpDEUUISJxUPWFRsiFoQVBCFZTEaH2Okh+U69Bsxz5+FSKEpAOk45DIjXEzZ3NoiK0pMfI1u9wV9IRlN14jLKSaWaJGDKalkOs9VMM4zMFFljqsoYglNIQSZUJQmQwlJ4Ad4vkecZMRRRH+9T9BosJxXM0rPVWxveCwzi5PZlGajybWtLR7df0liSXS2snJ6jclwGb3URQntIhgKeZnkvpJ4misZsnj3rP0qxeEipT5/4RzAfsNur2G1bzvFhWzwFSjlVWH1y9OdexG+a3ln0G3U6wjA8TwoMixTUlKl7BKBNqYSRakQAvI0JU9Tzvu6Sw227RLHKYdn+0RJHamqJohLiskq8ALaaGSRM58v8OuGwPe4fn2Xk7Mh09kA1/OxbIlfr6rvURpS5AH/9I//CVpJHj54wFdfPqderyG04eT4gE67wcnxlKdPHjIeTxFSVp1YWUUuN1pjipJmq02n3QI0ZaaZzSZkZUYUpdVdu2kRtAJeHh5SlDmmKHEdVWXxliTOQrICDp8/xUgL23c5GswojGBra5tFGDNbzPEdxXB4hrRq1H0fXVaCOYswZmtzg5OzU5r1OnGaEeuMl+OIWTSC+w8RaUGBRtmKztouh8eHFGmB49gc58cIIXB8H/KVhb3WaK0pshwLhW274CpknCHQzBchllDEusCYAsfYxMMxjuPy7e9+zJOnT9h//IifE7K7tc54mvHJJ4/4zt0tTvYHNOoeWtQ4fvkUz4Y01wxPByRFgaMl9ZrL/UcPuZ5Pq9biLKHbCjg9OWW91+SHP/w281nIz3/1K/70D/+A8fGYSZKy5wYcHB2ALnEdi8UiRJc5QiqyIqfVbNHvX2M6mVCr1cnSEswQKQVZllOr1SnLgv39fVzPwXEcfNej3W4RxxF5lnFtdxfLdljO5sRxiG05GAO208Sx3YomphTNeh0tDPsvX7LeW8N2JFmWUpZVJpllOX/7k1/w0Tc+ZJ6ELBZLDDaWckmSEGRRedUZjRQW09kMz3UBiMKQeqOBVDbNRoNnz16wfX2L7Z1N1qI5D54P6LY6zKIZju2yttHnxf4+uSoo4h6+PaIVFFihxQKJ0BJDcRHULjMwLsWJBFUNRVQsGN8LwLYIozNq7TZKKYzR5BoWyxAvqBMuFmBZyFqTaQLTJMZr3uCfvZ8TNEruP2kjyjHnUqGXi3jl3/Oc+8IM9co8/QIBMFex2EtT1reHxKtb/zcub4ns51DtOWLyNfT6KkxNxUd+1/LOoLu2t0Gj3iRTNtIOKP0MPZ9T5AVCgi1sCgqMtJBGgUmrWowRqNWVFnmG36ihi5LFPKQsdVVolRYCUBXpASFk1VInLMqiYDmd4WARLxOkyMFYDAZnaN3B9z20zjg+PuB7H99jODhiGUnuvHedxw/3GU2WbPbqfHD3On/1H/8Dxkia3TpeUCdPYlyjML6D7znMR2Mc3+fO3fd48ewReZpQaFF1aGUZeV5y/dZNGq7DPFpSygLykmUak+cCpSRJUgmjKCE4HQy5ubtDQwq+3D/iBx9/h7OTEzxV4re2Ua4C6wZPXxywCJeUKJRVkfpn4RKFJEkSFknM2WBKVgpEbiizDGO5OLUaShmmoxECUbUSlyW24/Dx9z7g0189oMxzWu02y7xEUKIw2J6L0YZUl+RC4CJQBlxbkhqBdD1MUWC3fa5tXOfadodf/WJOw3FYzDPiZcof/cHHPHl8wnCxQFoSYdkc7D+j2+uiENjKw/JsklhjU3C0CDFS8OJgxHIx48Z2m6/uP8Cy69y9e4MwjPmrv/05WkscW/LxRx/gtToMDg/Z2twkSVJOT04ZDIcMTo/o9/psb20zGQ04eD4nzQXKWjCbjCi0QNmQZRlRFGE7Dptbm+jS0GjUUErw6edfsLe7x3g8phbUqTcV08WMTrtNnFQtwllR0Gg0sJSk1+2wmM9ZRktqtUYlPSltgqBOHC9oBA2CekC30+TLhw/Z29zg9gd3ycuSrz5/Ut2sTUlWGLIMjIlZX+8SRylSSGrtFlKqijLm+/jXrpHm0Oy3OFsu2N3sMB2NwTI0Gg12925xdhiSFRPqnYA46xHPx2y2bEzpMk9qSJEhTIxczdP16hrMVc6skAjLR0rFnd01FoslQ11QazVYLmIkMV7gsbW5wdlwhpQCy5ZYRYRJYozocq0refziKRE9SuViFSvR8VX2WJnkSIQyFw4TekVNRIgLJxR97owNla/g1aD2Bg7u66W0i+YFcf5sdcu5AhOfI6GvF/PeWUu7wJlfw3UvrueysPfqZVat8e9a3hl0nz96Ql6WCNvi5l6Hwxdj2v01zoZDjIFCaoSWSL2ijimFKspKLhC9ahfVJFnlyRSXVWfLuQC8MVWzQmXLYjClAVegCk2BoDQps/mIZm+dZbjk7OiUs9MzhOtQJCWg+Z//zb8nni8xAjqPOmRZSFpKRsMhGzu7VfYMLGbLSswFKCXc++Aevuvys5/8VzrNBs+ePiJN4+oapCSJw6pH361TZAWzPCFOC6aTKfV6DdevWlCHo4oNgFQENY+zsylPXh5x49ouH96+x+JsQBpX/N/jxZDtrQ3GZ6e0Wg1czyYIfNqNOp9+/hVZlmNJhee7lLrCfXU5IzcFpZTUXMXvffwhX9y/TylhGS0oC42Sirs3b/P04UviKKquazCgs7bBcpHgez5hHFdSj46NlIBtQa5JixJtQAUuJjc4xuGf/7M/4ovPfkOjWaPf91hM55RljZ/97FPa7Tang5Q8zVmWS/Y2d6k36ownI+IsZxEl6CLHsix8z0EIwXQxJqg7nI0XJElGsykJvDGPnz4lLeHazgbNzjqPHnzBs59+zp/98Y95fvgZzWaLp/fvU+gSXQZMJk9QlkOtFtBtt5E6rX7IUhK4NrP5gnqtzng8xJZeBSUJRbvTJi0K1tY3mE6mNFst6vUGZZnTbDbJ8wKBwnEclsuQ2sYmz549ZaOfk5c5Ugo8z+X05Jhmo0mWJihlkxeaX/yXn/G9H9wlymMWU81XX32FoSRepiS5plZTaKMJAgddFiRxjmXZFGWOYzv49Tr7z5+ye+0648mQta0NZvMJcV6ys73DV1/dpyglliVZLKcYsSBMEsbDMY2aT61V4yxa4tmGwFOcza1VM4RGmXNSg0SLSy1dIUBYhlpg8+GNgJejBo/vPyDPMpTjXOKaGozW6FKTpjkULrZxccSS5fiUfC5pd2dgauRafp0+dRH4VpDHSmQVs2qeALiyz9eC4Bsyz69lmecGsZxDKa97FL8GdbySlr4jNz6n4F0prL1SYLtSCDSvp7q/Jed+ZxvwD37wHfPi4JQwybh1rc3BiylGaHzPJ8pSouUSXWr27lzjbP+IIjVoUWApi6LUGCmxdEGmNVJJKMqqm+rC1ligBVhKURQlRuuq4GI02C62Eqx3m+xev0O96fBff/JLciOQ5BRRjrYE7Wad2WyJU6uxsdHl7GxMvlhiLJvtzU0ODg8u3o/r2CjXZa3XZzlfMF8s8ByPa9s7PHv5mKAW4Ls1DCW2spknGb7n0+n6HB8cEUU5llLUGg5JmOI6HkZJ5rM5luXQ77Y4OT0jzwt2r+/Q7nY5fvmctLTxXGj4dc7OTpFCUJaGvWvXSJMlwkgc3+X5/jF+u4WIYqIkZXN7Hd/zcR2P5WJJXOacHZ+Q5Tn1bodsueD2ndtMRmM81yMrcqI4Znt7i+FgwHQ6xwpqFFGIHwRMJ1MUkAuwbAtLSFKjcZSFThJsN+DG3btstH3uf/aI+ppHuTRMllN0AUaUOLaL5a682ITAUTa2X2c2mwOaPM3Iz/3diqrVWgqqBod2myxbUhYlju9XwUAb1tfapGHIyXiJNhb3bm9hhMPp8SFFUVTYahpXIjWlodVu4joutoDBcECtt4lHzmwZE4VLPM8jThN8zyOOE+r1FrajWMyXaF1SqwXYtsPW1iaPHj8mSRIa9Qa245DlGWma0KjVUZZicDZgfX0N3/erTkxT4c2DwRndbpdllmHihLXeJlvrNZTvMjheEmcD0ixjMklBlxihsVSVJZe60tCQSmEwFFnC2tom4+mMyXhEo93Fd23iKGRjvcWTJy+hgI9///ucHhxRWh6TwYAiiyobJlvjBR7zUUS7vcZ0NidOMsoyQekCLeSFk0KVmUlcr8nWjW3uXd/h4OWI+w8/YWtrk1qjw4uXLyjLHKnBDgKiMERS4NgOpsiwvTqN/hb54gRThgyyG1jJkMLMVjHVrNrFFUIZrFVBTRswuuRcBN8I4Eo788WkXFw2315AEb8D9lrtetnW/KoQufjaDeFrB7uKCvw9sIpVvnv5TBiM1uJt27+TveAoh1rNo+46PHxwhDYlt27dxHEt+v02rrRxA4/hoBKHaXTqSMtCCPB8D9u2KFd5vkAglFXhHUKstIoV9U6TVruFkudus2Y1A3EptKJeqzOfD0kTjRAKOwgotMFYAl1qZsuQoshJ8pSzwRidF+TaYMqcg8ND7FXbrOPYRFFCEiVM53Pm0QItwG82yEhxbJc01SRZwSwMmSwiPK/O5nqb4ckp83mMweB4HotZxCKKGU6mhMsIZdlEcYQb+HiBhxGS/f1DTg8PyJIUU0hkrpnPQ8IoISk0RVlydjbgxf4ho8mULIv53sffomY7aFvh+ha+ZZNGlfmgZQnKJOHO7Ts0GnXIUm7dusFsMq10amWlnJUUBbPZnI3NLYQSpIsZaZwQpwnKqrIRnWWUSUoSRhAl6KLE7nX4i3/2pzy7/4BHD75itpxxuD9lPJ+SFYCsmCigKHOJkC6OW6e7voUQkkY9YG9nh63NTa7vbNJvNnAtiyQKWVtrsrHVIytymp1N4sQwnc4qHmiR8/zZc/KyxPVsdje7ZHmBZdsrTrjGctwVlUfieR5RFFGUBW5Qr2QTTw4QdkBRZrRaLbIsw3M8bNvFdhwcR7G1ucnNWzd47+5d2q0WWpeMx2OajSa+72PbFvV6jTiM2N6qCnBGG3zPRyoLXcJ4PGK5nDEeDVDSMJ9NIQqxHE2cRTx8ecSTp4fE2ZzpGA4PliDMSnPYxXYdsiylKAoQsLW1xXweslzGPH7yFEtZOK5Ls1knjkKiOOFkENFqNai1m8xmC2bjKWW6AGHYunELg8QsaszGE7ptTTE/o+9RmaQKr8IgX6nWVz97N7AxssXzkyM2d/so18d2HCxLIpWiSDPyPK/MTwFjJGUhMaWFbdVptHe43Sr4cN3BJQWVrwriFYRwzpM1BspVEDxvzVVSVZCFVK/Em8tk1FRspquBVohLLYd3LBdI9teYEq+xEd4Izr7l9d96zitor/jtB3gnvBDGEUmUk+VLCiRJuOSzzz7Dciy2el1qDZ+da5ucHY+QmUBYhh/+/u9XGFJRkFPy8P4Ttre3ePDkKZYwCKxKdcsYHGlR8wIc22FzfYMXL1+SpjFFVlIYgzAlL4/P2Lm2x/0HT4mjkDKNEBq2N3eYLWYoSzFPx9hC4SqbVGf0un1a7YAoThicDVDKuhAI6fY6fPdb3+bhwwccHZ1Qc1yWszlZnlcSkEpxbfM64/EE3xWMR4fMJglKSCwlicOQKIyqQpXRBI0GSgj63Q5pnNBstBhP5kipKIzmW9/5Fi9enhIuZizCCCMlaZpheQ6T2RQlJHGaMRrN8dwhvXaPVJdki5zRZEwpBJtG01vvsXd9l68ev+DmnVt4Cn75m8/JCnCVwLEs9nZ3SZYhwyjl+PAYrxngKEVCTp5k5EWGKwXSsgk8t6IClpqiyGgUFoPjI7Z3OyzHEUIYHNfgqoB2zaIsIMsSuu0O3X6doii4dfMWvV6Xzz/9jOF4ztHxKXlRYoscpXzavT6eKcnigsF0SWZKkjxGuQpRGJSBMI5Rts1wGmIoOY0ThGWzvrHCoKRgMpux3u8SRWll1qnBkhCGC9Y3NkmWc8LZDEsp4iRhfXOdKIpJswKzCq6np6d4nke71UQIRVnknJ2FIEApyfbWFgcHh9y5e5v5bM729i7LxYQ4WiIU2LbP7vXrnBztr5KC6voKXeCqBjeubXD7dodFmfLiwRzfy3FrlVnpYjbHcTzmixn9Xo8kjXFdm7OzAa5js767RRJH+PUaQkl0luPYFnkqWcxGuI5Dr7vOcrlAOoZFFGOjOXj6rNKREDEy8ZjNbISf4ToF3UAyiiVGBlimQMqCCkQxFEhKx2G7kfH4yUvubt1kd/cu4fwUIW3WmjXOhCIPZxfBSCBA5jiux7euOdR3Ovzq+Q63gmfILCIrr2Z6VWCTVEU5JaAoz9dVAbgsSizL4lLP7NJZ+2rQusBoL+kBV9bx9Wz2tXD4teU1rFauZttfW64Cwrw1af3aIs8Tyncs74QX7n1w15ydDonjkCx1ECZatVRXCkS+X0ObgkatjqUkG+t9RpOIoCkYHk+5+/4dnj/bBwyj0Qzft1kuFihLIS0bXZYEtYB2q40tJYsoZDquKt1IgeVaKCRlWdJst5hNZ5R5iTHlyl1WVuIwAkTgc/3aNaQxTAYjvJrPYrlksagyYamr1s9Wv0MU59y7d4vPv3zARquLV7NZTBc4rosfBCymM7JS02p65Llmuawq3s1Wg8l0jkDi2IJca1rtNjsb6+RlpULmOBa/+fQLLNtjc73LR9/4gP2jYx4+f0kWR2Aqzy+URGhDv99lMp1iWza9VhO3USfLCjyvRpGHNDs+80nOYhmSZhFRmEJRYnkO3c01jl8eVDY6uuqHt6yqw6woNUoJZOBRJimi0JW9jBAUwmJjo0uWpkzChN/73o8Q+Yhnj/bxWn0wCWkSUxQl3d46vu8SJQuWiwi0WXmvWVhKoaSiKGKS1KDR7O1sYTk208mIaLzk9rfv8OWnTxhPKuxbSEGvv0m2HOFaNmkBlmOTFxme66GNJo5jPMclzTJc16Usq+l4q9Wu6FpC4Dg2nW6bKEo5Oz3D9wOkDZ5d7dfpdQnDGMdWnJ6c0u31aTYbbPTXSJKEh08e47kOCIFtOxRpJQ4TJQlr/R7GQBrH9NfWmK6gqDyrPPaKLKPT7TFfzNBa0+l0MbpkuYzpdtsYbTg4qAT5HdfH971K7F5LOt02SVy16Hp+ZZLp+S5ZklS0NKkIo4QiT7AtC8e2EJZEChvHkpwMTpBUr7teUEFYxwOms2oM9fttsmxGEUZ06j6x8BlNE9K8RIi8YlNkoGp1ap0mMo0gisikTRRndJoerXqNg+GCIlliuwFZmmJj0MLFd0tqvoPX3OJ0oklnc7SZYUyJEpWqcxWrNKV0q6BLiTSV7KgWBkuuXCiMIb8irF79UWm7fE1F7U0BjtcSU1Ed8+0FsteKY4K3COr8A5fVtRut+QerjJWihhcsmM4WtNoOxlhkaYYlBWFc8Rddz8N1HfIs5fDoCMf3CWcuH3/3m/zyl18SZgmtRgPbVWS5qXBQNELZFWNBOZXCfVEAEmwLmRcoocjSAunYKKeyg7FtG6SiSGMsqqmJ7fmUZUIexbx49BSvXqPf6zAYDLBsG8txsJQgiROUgPloglevstKdzXUoBe12j+V8QZYmIGCt32Y0nZNnJUmaYjsu3X4P27IoDWxv73FyfICHYjFf0PngG0TRgsFiQCZMNXWybKI4JisipCWRRiKRCMuqAq8UlTW8tKjVKzPIOE1wHAuhK7aBbSuSKObg8IisELRaPrZtcOo2UgqUqqATG4FyLeyaX8EdCjxZuQrL0iCFIrMV2C5Cl/hGMh5MyIxhZ2uLQCXcv/+cVHs0bc1oHFIPAja3ekync05ODqjVGjQbLaI4xrYsarUAhGYxX9Jp9wnDiHqrznIZMpks+ej9PQ4Tm8+/eEmyTKno+gKhYTo4wfUcNCX1ekCaGXrdPlEU0Wm1MFpXFkfSQwCBX0PrktJoLMsizVLatTZZURKGIZ1uBxBonbFYLmg3u6RJymwyxvM8dnZ3KbUmzXLmyyXL5QKAne0dkjRlNJkgVCWOM18sSJIYgWAynVBvNVESOq0ms+mMPC8rzDiOuXnzJifHxwjADepsbO0gVYYlLfr9Pst5QpgsCcMFtVoN23YxgOO6tJpNzs7O8Gt1puMJ3W6b6WxKo95kY6PPdDrBmKr5xmQ5N29cZzodErg1Sq0Jo2iVzadYlmJnvcdgNKXuNxnlGbIekNsWIo/4aFPyeFCyiDysckEhPGSWMh+dAS2atQYbgcPL6BjLajKaLPBdjzgNKbIMg6CwbGxTuURrA9PljFIIjJpXTU6lQQsLce7nJxTKZCAUSJtSWKAzKDOKUnNhPnkRsC7+81adg9fXvU5OezvhiytR/beH2Lcf6207iIuC4O+gFvFbMt0PPzRpGjKbzOh2WhS6ZDGPyNKUOMmwlcT3PNKypOb6xFlM4HaYL0fU6g1s23B2MiIIAn7vhx/y6797SJwnFb83r/rqjbTodVtcv77H/a8eslgukaayGcnznK2dLRCC09MBQmuUUghVFXLyskBJheU56KyAvKAUErvukSd55SZsSURZkmY5ciW+bjTYlmT3+nX63R6gGZ2eEkUx23vXWM4nCGkxm0yoNRqgLNZ6XQQwnU3wXJ/FfI7j+9iWjdCCxWLMbDxGeS7T2RLLcnEcxVq3SX9tncdPn5MkOUmekMUJjuOAktT9ACkrpbY0C1ElbGyskxgQRuB5isPDE+JYo6wS2/MJmgGj41M21rcQjmR4OiBLYtY2N6jXaziWxeMnz9DaUGs3EUVJEkXkWYryfMo8wxiB57r89//yj/mbv/kJ81AStAx+YdPZ3iNcRozGA3rdPo2Gi+M6nJ2NSGNNrVEnieasb2yQJAnLKCMMZ7TaXRCChlIMT/d5No2QSbKabq3GmanYIUIKOq0WiBLfbaB1gdYQxRG61AjJCot3MaWh1+sSJzHNZpPRZIxrO0ynU1rNJtPplLX1DTzXZjabEgRN5vMZ/X6H8XgGGLwgwHNcWu0248mI8XCE7Tj4rk+r3SSKYxbLZWV4qkvqQZ0oiel0Wnz51ZfIVXOBH7RBF1VxG41jWYRxRF6U3Lp5i5cHLxE4uK6NlAXT6QKEoN1qEcdppczn2JX2rxDEaYytHJCQZxm1Wg0pFGEcYlk2eZ4ReB6eX2cyGVbNFIMhnlsFcNetOtJMWbEMXM8jjKKVLVDJ7rUdBoMJ63WbJMt5dpZSFDGWThAmJTcK6bRxmgH27ITCDmhZBRNTI52dVbZOUoBQWKLABfxOk1xtMjk5qOhhVozUTVApvmuhy6rF3wivavIwlTC+LpLK+9CIN+DM5/Hr1eD6amGMr23/tv1eW/va88tM9/9/ae5rZ/iHipi//8Et49g1jIk5PpqjSVlb28R1bQ6OBrTqAdP5FEzlqhtFGfFyTmkqGL1eq3DDVqPH3vU2L54OmCymlVYDkOUl0rFpNZrUO3V69TpJGPLw2QHCkWTLBFcppF2p+WujMVoglMCteRRJJTfYaDSIl0t0kVOUgo1bO5y+OMKWCq0EgWOjjSCKUhxXsbnRZziYYIzi3t3bzKYjojgmTTLW1rdI84g4iul2uxRlziKMaNaalbFklpHllZ1QrdEhy2JsaTOaDEiiiM2tTRZxynIWsr6xjjAlxmh2dzZ49vKINE0oy6qi22zV0EYRJSlRGJGkMba08FyL/sYG48mMb3xwA2Uko9kc5Vp88ckDijQhybNKO0Epbty4zv0H9yv8S0k21tfwfB8hYDyeMF8sK8PCsgDHpVMPmM0W3L55i+98eJ2//Ju/Yzytusm6aw02+tvEScpkPGR9Y50wDClzgS5zep0ambGo1wNajQajyYwoXFZ0I8vmcP8F63WPp2dTTOGRmyW2H1BmEYKq+GmkwhiJMCV1XyFwKmNK20YbWC6XuI5b6QMXGY7toJTAthymszmWpbAsB3RBHEc4rkuj0WQ4HLB3bY/JeM50NmF9bQ3XdWk06xjA0lTOFY5PmmY4jo02msVsTppWXWwGTbQMCfwGXquFqyzicE4YLrFsG2lZSAFJnNBs1MmyDCkVtuMSJzHj0YRer02SJoANpqyYIpai5gecnZ2xvbPDcrnAtR2kqqzcS12QlwZjBK5jMRyO0DpnfX2T+WzGPEzwPAfHloRhSBjGtFrtlYuzuGjPL3Q1O0uTtJpZCYNQHo6Cj79xi41OwacPz3g+yDBCodMZxlh4/Q1qFgxODul3OqRZSRzHSJNjC4WvBFJazE2K8teJ0hiTJiglub7WoL3ZY9cVEPQpi5RSCLq+Q1pqTucZs8mU58cLFssFyhKYMsQUq2KZqG5gmMtC2Xk8FOLKE3NJEXs9WF5q3V6RurmAE94gJnzxzzmN4h3LlSz8a8vVrokrOxhT/sOC7q07t4wwMJ1OWYYJRih8x+GDD++x1u8xm57xm08fsrW7h84SSqMJo4RFFGLrkijOsB0baVfYrOtahFGKkpBmCa1mm1q3QThe4gQNNvo9Gg2Hly9ecnQ2B5OQZ4ZmzcdWkqDRYDiakqcxSih0aSiFxPMdPvz2hzz66j7zZUiv3WZre4uXz5+T5xmNRhfHlkhZiZ3U6z6z+ZIg8Dk5PqbVbJDFOZu7OyyXIfPZGM87l1msspKjk+MqaBmwLJta3QNjkeUlukxXMhQWnuuxtt4nCmOmywlKWDiWZDqe8/77t8mLlOPTATub1xCyJI5iXD9gbW0d2zP8zV//iulyyd0bffLSZTg4I4yji4wOISiKAlOWF22ktu2QxBGdbpvxaIIuK2pXXuY4gY/re+gsR2vY2NtAaotmvY7nWCTJkh/9we/xy7/9O1rtNifjSiym21tnPhmR5zlBs0aWaCy7yrqvX9sizTTz2ZTj41ParQZRmNBs1VCiwJYBL4ZDgpoLccK8MPiuRZLE6KJEGgEKjBYUucZ2PbotjyJNybOMoNZgmcTkRUHgBlBWXXie77FYhChbUW80KfMUhKTIC4w2LKMQ13GwbUW/2+f45BTXd7CUIolTuu0eo+kQy7EQaHrtJoPhhG6vy2gY0d/oYimHmu9zdnrIYDhGm4JWs8qEjdb4fkC90SAMo0oX1/eZzMY4tk2v22MwmtBoNpjPZjiuVzXNKMl4PKHbbgOgHIeiyMmynEY9oCgKOp0ueV4SxyFxHFYdb4BSVuUldzKkFji02z2G0yGL+ZxWuwNIwuWSbreFYztMp3MWi0XFLxaVf59E4lqKoF1HFYJ2o+Ta7V1evgz54vE+Os8QUuC3uzidgHIZkqaGfAVpie4mQjoU0RzyjOXpCSLJwZV8/MFNNv2Uzx+dcTKeVwXmsmpRlcJCm5ym73J7p8fuzjW6QcnTieHXnz1iGs4okrwqrnE1+70SoM5th96F1b4S7q6of72hueINO3w92/16B8bfn9HwD810//Gf/qmJ5xFJvOR0PGY5m4CBeq3D9naXokgZjudkaU6SZZRac+fWTW7eusUnn/ya8WRKkWj8hkcQBBQ6Zz4LuffeXT7//DNQCltDIQzrG+vcvn4NI3wGp0853J+jZYSjauxdW6fdbjAaL5jPF2RZQq1WoywUvX4dSzqsrVwtBpMZo+mcuu+gdU6WpXRaTYzQLGZLsixlY2OzEpGejLAth/kiREqPb350l8ePHlW8VSpO4WK5wLIswnBJPfBIkgqncuwqu1GWS5ZGxEnGxsYGnuuSZAnhPEKbBGV5nJyc0G726W/08CzB8ckxnc46SRojBJS6ROuSuzdvEecFv/jkS+5d6xKlhhf7RxgjECtSeVlqlCXQ2lTaFavaRVUgqxgButQr1wgHx3fIkhRKg7Etag2X6XiJbVncfO82uRF87711fv7Tz3FrXUyZsL29R5KkBH5Ft3r+8oBGvcHJ6SlbW1ucDYakcUytFuAHLvPRkEkU0nZrOF6NXEkmkykWgiQOzzVCKQEr8LCNIAyXVWajK/84KW28oMKxdZbh6ZJCWszjGNsSuH4dISRpXJk3aqOrYKwUSinSVeAosoyi0DTbLQQS13PRZcFav4cf1MhzDUZiSoPjQV7AYjnHcwOMyVBKMRqOybKS3e0ejVaP6WzKaDi4Ukyd0ajVmS+WaF1cFBRnizmdThfHsUmShMDzAYFlKRbLkEajxmgyQQmB43horUnzFCElrUYlur6zs8ODB/erFlzHwZKSxJTkUcJHH7/Pcq6ZjE4IoxipJLrUOK4HwpDGMXGSkiQ5SlFBWAiKPCNwaxhdoh1FPJuyVXf4kz9+j3/916dMpxMsUfF5A8en9HwKv44oFKJckscLRAEIgaUq0wHbdlHS5R//4BqPvzxmfzSsZqC2jec5VTFceSyX00pUvyiwXAs3V+z0Pb71UZ3/y1+O0fHkMjgKCebScPNqhvmqi8PrjIXX4pvRlzq+b5RlPP+PqfZ/nW7wtaD7OwTv15Z/cCFtrdFhoUpoCTrdDp7jE9RTZqMCy9HMFw79TY/nTwbUyjaWnbG3u8vD+w9Y669T6pKzcMh8nlELAkyhEaVmOZ9TD2qUSlIkBZZQZGnOYDwgqHXY3d7j+YtfY0kbpOH5s5fcfe82UkqiPGO9t4Vl5ZydnPHi+YibN29huQ7b1zZY21pnNj4lSTMO9o9ot9pIBddv7JBnOUlSILSkskio7qK2DaVWTKZDAq/OdHyCkRaNZkWQj+OUMi8YT+bYdlVpz1NJp++jlKDebNJs20wmYzqtKitSliAJM7q1Dpub69hOnf2Dl9y8cYswSnH9FNsWTMYTPM+n221xeHzIt771Mc9fviBNFFs7PU5OzyiKEq1lZSWvNUVRoMuycq0tSkyxcq5SklJe4TuiSZbhqrAhcVyLLEyx8oKyKHj0+ZcE6xsMujmOrVnMxtTrNWbzAVJ4fP78Offu3qPVanJ4eEa30+bs+JR5GOI4DnmeMz2esr29hZkMEZnGrdcZHh9jKYEpNN1OB+VYHOwfYtkOvu2wTCKcRo1sGVdkemNQrsRrNmjWGpR5TntjjenRIU5osYwzPM8jSRLqjRp5VlRsAEBJQS2ogRbMZtPKcVnA2ekJruNj2RauY/N4NsdWkqKsGlxc3yFwXHy3SbvlkCZLtjZ3OTkbU6vVSNMzjk+GPN8/xrKqn7wf+ORZSbvVZrgq1NpOVQiOkwTLtijynE6rhWXbmEJj2TZRHFbZnLIu2BjSUniWi6ddEBDHMY7rsr+/jwHa7TZFnuG5PuOTY9Z6bU6PT0hSkCvmThwnuI6LFIYszwnDmFJrhDDYqtKbiOIIYwxpFuO16qRJjNtssZ8o/k//doApJsgVras0BctsgUiXiPkCYxzQlSWTVIbCGDA2rqVoNNuIMsUSNoXjV+aeUiCVWsUyQZZVzst5nqHLgqKEXKbUaj5Ppw16nZhBMgM0Fx1er0QuVrzXt2G157SxVxsszDu2vwyoV2oM71r+ngH3bYLnr2zzrg2++cENI42Fcj3WN9bob27xxaefoXVV6EpjKHTM9793m/FswPBM8uzZY+I8pd/usZzNiZIQIaxquoHB9X1uXL9OGofUajVOh6fMZyFxrrlzbw9T1PnwG23+6i+/oNQZQsDmWpvlIsTx6hwPR9Q9n97aGlKl7OzsMRnHbO80KdIUI2zOjk9YzEN29/Y4PRsQLXP8uqDINK5fw4iE6XhOGpc0mw06nSZpEiGExWQ6YXNrE5MXJHlMnpWcnA7JsgLHkhRliQHqvkdQq68wJkmvV1lzx9GSvd1rxElCms5pNtZRVsFynuO7OeOlptGo49oOWq+EU4yh1AZl1Qm8hM3N2/ziFz9jc3uD0mjazQZGSIq8sqM5OjxiMV9WTg9Ugj3nN+0LXqGQ1GoBWZYhpMRSFltbmzx79gxdFJXoRQnK8fjouzdYns0waYZxAxAKYxR7N3aIwgVlXvJi/4RGw6XMNFpIlBCMxxPSLMOyfHotn2t76yxLePnsiFbTZWfnGvv7B0ymY8IwxJKVrXtrrUNva4vDh09IoxiUxHIc3rt7B8/1MVnOdDwjRdPoNjl88ZQiLQhcn16nxeloSFkaCl2ilKqYKZZCrJTtysJU0ovCYCkbISqmh5QZrXoN26sRZZp6IDg4HHH92gbgcXwwwAtcNJpwGZJlCUoIiiLHCFm1hVsuRpdYVqWYVWhFENgoIVGOTRJFFSSFYXd7B891GYxHCCFw7QAhBdPJtGJKzKc4rkMcxwglyZKUvd1tRsMxfr3GcrnEdhtE4RRHCYIgwHc9Wu0GZ2cjkiQlXd1AtdbVbzJNcO0KvkAqRFkiLAshbSwMxpWkZZNwOsIrUhKhKdFIqTGlQZqVGpkUSG0ojF51kdoYPIwFW9t9dq/fRKULLF1wNE85fPYYRKXYhilQyrlQtNO6qoXYlkuzpnnvmzdQYotf/eYrFouz8yhZYepvMNx8Nei9lkCed2C8OQJerhNXXjvPbC8y7LcE/IttXjnZ17e9ekop/9soY+998zq/+eVL/viPvseDL56x3B9hjEOn20RnCeNySjjN+c1nz0jDAmXnhGGE5XjYtkQIiVIuRZlXF2wq6taDB49pdZo0ui0s5SKdGF8IslRgmTk676MkOK5PkmY8fX4MGLxajpQluUkYDAd40rDR6LDZa/H04VOajR4lMW7g0en1efboOd/++H0ePT1mPhly970bnA6mCK0QxmJjs48uE4ZnA+qNFmkWMp+OCJcRGvBcZ5XheOR6SZjmCFliSslSJhRottZ38DyXJFtijOH9b3zIRr/Prz/5FdrUabUazOYL7n1wg+PjMzb8krVuk4PTI06PxnS7LTzfp+b6zBdLitzh5OiQ996/x+DsGJ+I+emCUnnEScz1azcIXJcki5hMl5ydDimUXKlDVtY7NpJavU69XSPNSiwBzXaLPC1WjSKVTbtBU1JgcpvxNGMZp6Bjbt+5jusKhoMh6Jz5PCWOIso8Y3t7mzCMqNX8/5W1/2yS7ErzPLHfOVdf1yp0pE5kJkShqrqqu6rFdG+P3CVtZnfHbMn9CnxFfhzSjMa3pBmXO7PDNnK6d0S1KgEUUAAKQCJ1Zuhw7X61OIcvjmcigUKhe3t5zdLC08Ove7h6znP+z1/QaYcMul0ePnrKO995Gy8M+Og//xVbgx5VXjA+P8aWilG/S7vdxgtDZtMFg86QlrR55zvvMJ3Nmc6mpHllOMCqYrqYIm0bleZkixg76LOzG7BezJmuYupCIR1JWVUoVRk1oza8aaklwpIkWbZxsCtwHBcpNe1mm6TQnDx9hrBDpKwQUvLw4TmjrR5pvkZaNXVVksVrHNsxXxLbQmtBnmdUZYmUkqxQKKXxA48s04S+jy00W1vbJElMnhdYnkulCpaL5Ss5s+97XI7HqLrCsgw27Tm+YeUoePz4Gb4XsnfQo9ttMZtM8SzJbLlmPJlTKYUjLeq6wnEd6kqhtLEotV0Ly7FwgxYqjwnqmlgJcstHOF1sG7JoTbU+RqmSBP2qJr0cxNUAtUDURn/48nBcAU2PdhDw3/2L/4L/2//9f+C//9/9U97/2UNsQCmN7Qg2uSNUSlDVFVRqkxQNttS02i2u7x7y/icnJEkC6iUU8Jt+uxtZxJdDtc3/v3J8W1O5cSx7pYbbFPeXIgoBxsXs60X7K4jFl4/8Jevhm7tfAb+5aHzD8a1F9/ykwnZt/s3/8894442b3Liyw5Nsxmx6QrfbxW8EvHttC0mLg8M9fvnx3/Di+RyU4uLykk0QssEcNSgUlhIIG5Ik47NPHxiitOvgSG205sMhaWrixC1hkRVmQopSlGmGFoIqrfGClMObe3z28Dn7V64RBG1W8YKz00s6nQGWtaDdbfLZZ48ImwF5WvH0yQnYJaq0yfIEJ7VRlcL1Q5brpfE8DZqUWUar00UIYShxVU1dVZR5hNLguRbNRgfP8+n22yRJxmi4C4zJ0pSnz56RxBn9vk8UZbz9nds8e3JClq04OLjJbDJmOV2RVyXnFzM8z8gv93b3sG2LKIo4OTtBYXGRx2gNrl9w7+4dPv74Y5yNVHR3Z4tBN+To5JIkLSiVQFUJ2vPxGw2ypCTwXMqyYjqesbW7Q6PRII7iV7xo13Xw3T5XrsDHH/0a22nQCJo8f/GUNNdsbw9otUP2drdxfRuBTRwtmU4zPMdCCM3e1StcjCc8evqUtKqYTib0u12KWhDFOZ7rgtaUScLuqI/vekgErWaT5WLJ9nCI7fomLn1uIIIizxG2TVZn9MKQOlvTaLXZ3hoxmy85evwYihrt2EZW+9Lx2jFfEIPvapQGpc1ivVoXuL7HrZuH2FLgh76J5bEsk/ihYblek2cZluOQJRlSCBNXrwojjy2rzWdTYFmCPClJdUZRFXStLsvzMXWVGX+PZUQcrel2u8znc+I4Zjqb0mo2Wa3MwNBxXNbxmqosabaauJ7DcNjh+PgF0/nchAiUJnVX1bXB6z2BZVkoZUz4A8ejEhpHWMg4JY7PqKSA3ja5C3W0olqMAcGXs339YUkaswABAABJREFUmvOY5kupwctS83r3Z2wg375xg7vX++TzCWEYEicVWSkImk3sjW96VRtMtqyMyZWwjPuYtAWO1yBO29jrjOn0AkGxKbhffawvi903VbXXS/DfdejNcxZfuztTNPU3dbhfOfW3/P4bT/n7hGia41uL7ny54OzsEtcJWK9XHB1dslongMXJ6ZS7d3bIM4lWCb/42adsHbrs7XVZLAoKlVPVBh7wpTEMl66HUjVyY2AiAcsLUGVBVWladpvQ7/Dk8VNqrbHQuJZFmufY0jZenxhVk2uHRFHNG3duIqXLcnGOZWX4vs/FZIZnC4o8ZLVe8u7+d2i8GfDF/TMabQfX9WljoVG4vkMYePihx+nxibHjs1ySJKPbbVPWNaquuXp1G3FiU5aCwPPY3vGZjHOSRDGZTCmKGNcJuLy44K233ub2rdt89PEvQQuOj44YjraoVcFyOWU8OyfPFa4tKQpFXVd0Oh3iJMYPfAAcSxM2W1xOCuLVmjwruDi/wPMDhqMtsjTm4nxGEq/odTsMh+atDGwP4bgsVytm4zFraSCRfr9Pso5oNwOiNEVoI8VUJTx++pi97SFXr1+h4XXQesXuXt8owmyby/GC58+PqcqKwaBDs+nQaA9xbYtOp8Nf/fwDqHOoKgSCwndYrSKQknaziet6RrItJEmScHp6xtaWSU/2fR/XdVis16wXC+I4YWdrm263wSpJCBshUgmyvEbgcnR6ia4Vt995lzSOODk6QpIRej7lBvpR2sAKvgN5UVBXJShJWtvEyYrlfGl0U1Jg267xV5CGwiZ0bUpTbexLa6XJ8py6qox7njK+GVIKmq02hztNzscTVF2QJwvKysb3XGazOU60xvM9JpuA1EYY4nseRVkwHA2RWFRliagVEmMev9Xtc3p6/goWyovCUNWkxN3Yc1aqBrVx8bMkuq5QVOSlRNgedtgkry3S2QSpatBGqWW6SlOu6ped2is+7Dd0ka9VmbJUPHrwBdMTj9/74dvs7N7A812E0KzWsTGrEtqYOVU1dWkMkV52k6b9EghR41kJogwRcv3VwdirpvJrBXhznX696Xx1Al+/ktcLsqnR6qu30/q1h/mNO/0qVPdNDLXfkLH9fRaAL49vLbqi0hR5Sl3VPHuec3xqss2UqPAcF8veI45Tvvu9H/D/+h/+DGyLH//hD3jvF58xnsxwXGlMqJcR0nKwHBtV1EipEZiI7yJLTeKt7dEfDJksLoiSJZ32gLzM2dvZ4cnTpwhb4gUBvV6f3/3BG4Dm6XFE6BZM1zNuvfEux0en/M4PLcanFxyfrun3emRZTqe9TVGccvvGIcrKCNwW8+WMJMpZLRZ8993vMRlf8MMffJ8/+3//OVle0N1uM51MaAQNRlsjZtM5vuPS8F3efOsGl+cTbtzo8cUXp0ihOT+/RAqb0daIxXLBYjFnOlnDlkN67tAKFXUhOLy2y8X5CdKxyOMMz/fwXAdbg2NbnJ6dUWQFO6MhYWgZXbgwgzI/sEgTYdRfrQZZsSRKMnrdNnma49gumShoeDah73L33m28oMn56QVKaHRV0RuNUNLi4uwCdAUS4nzNF4/X/Df/m3/CRx9+xK8+eY7vN8nyiE67Q6cVcvXwTYSliKMZde3QCJvMJyd8/7vf5cOPPiJaV0jbeCF7jQZxktFohPjuJnV3vcK2LC7HY7a2diiLktPTU5qtFstlSqfRYDWdIIVACyhVRZHl+I7LfLWk0wpYrmaEzYAsyzk/OWH/4JCt3QOUKui2mnzxxQOqSuNYthlsuRaWbaGRxuJTgrXB3CqNgViqCr0xtzEYsIUlbZOQojXlxotWWtIINrQxZvJch6ooOB9PaTSH+F6D8fQY37eJkxjX800iheNQlBVJmmHbFo5jowsTlRO2Aoq8YDodowVUSjFfr6mrCluCJRSeZ2LPy7KgEoZ1oRUgNY7jYCvbMDIUuM0uheWTZWuIZ1jaxbKUKdQv6ai/ZS5krnu9y/xqIbKkIs00cRbTeXrO+STBDyLQiiSK0LaPViVVXW08fBVCm9cTBFppbHJu7HQpGm2WUYSyXy+qv1F9XvvjXrvuawX3GyEH8fUi/pvX66/e8VceV772Gv19iWq/yQX+llt/2yDtjTt39fHRMY4riaME6Tvo0sJrhPyzP/49LidHzGYV+wfb2Jbg5OkpTa/Dtbd2+eV7n3C6yuh3A9aTKevVCs8PUNJie/caQq+ps4L5dEbQ6qBVzdWrezz4/AlFZXP79iHL+QTbc1iuV8TLBMd1uPv2m5wdn9JoOBwfLwl8yT/+p/+Ejz74FWVRc/POLVxZILRDWWsmF4/JRZdeT5OvbcIw5+RsydZom8vxlKtXb7CO1hSlIf4PRx7/33/7K8JuyPZuwHpVAxpXlswTRTMIuXKlw8NHL7hxfZ/zU2OWo4Vk0OsxGgxxfMnz58c0Gy0uLs94/vyCRhggRMlgsGVSg89f4LsNqroizVJazYZZqGyHViNAK43fajIZT7lysMflZMLB7hbzecIf/967PJ/Nef/nvyLNIuNO5XsEnk+j3aHIUm7cOuD46IIiTqmFMUa/d/sOj54/wbYskjTDD31arQbz6Yr5asn2YMDv/e7v8OlHH6OloNQVrnBRjsPk7IzVMsL1fJTU+JbP93/3TSxhcXo+ZnxxyWg0wrU1aV5zcX7J1SuH5FmOH3qMpzPqojKdqABd19i2i8AIRYQDq2WEqjWua5m0ZympqhrXcWg226RZglY1juOxjiL8wMcC+v0RpdDUqqSuSqbnEzQVeV7iSIllSRzHocgrcgWoEomk1so4iFUlLwOjpDJb8KLOsSwbS0jUxrPC3iizpLCMH65rXPTyqnhlym27FlTmOVnScJulEyKQpGlKUZVUZYWUkkKVaKEN5LbBpe1NEm8hatpei6TMcBsevhuQpxm+59Id7XL89AntRoiSRtVmFzmDfpfSCzk6X1Lna2wlqIuESjgoXW1Wmd8c4PN6V/f6cOl1Zy5LIDcez7vXr2ILh52uw/l4AlaX5YuHpJXCDT2kdIzFZ21huwqtJHWZc/XKAbI+J2jf5f6DJ1QqoS4yvipm+CrY8NU/9huq89/Fqf3a/7+NcisRrzBe/dsej9dfGvHly/W126l/6CBNSklVV2TLwkgNk8I8YiH47NcPmK+WJFnB8ckprVaH5WLG9e2KdeyQZxaO1pw+eUEQ+ly9fo2ToxOULQhdwc7WNZ49fkq712OxXHPn9hs8fvwEP3DYHWxRi5UZUHg1KEmtNSqr+PzTzyjrmuncMoOUWPAf/9NPoMrJC03265TvvPMd1smahw+foPMMt6E52NshXqZMZgVBs02UzOgNfCChLDKmkynR2uboucuf/vMfEycRjx6dUNVr4igHXRE0+7x57yaff/IZeVLz9OkZ21s7ROsIaVm0W03yYsHZeU6j5WNJGI16HL04p1YlaRqRZjnf/+73cG2Hy8tLysokAduWg23ZIARlWVJWNaskZTQaYjsulrSpypzx7JwPPmuyd+MKw60ez57GgKYXhGgUVZnSDBw++vAhWmsGvSb9dodHjx/z/PgFQhs+ZyNsEK1XOBKCwKesSmzf48OPP+bNe2/w/l//nFrZaL8kjdfcfeMNnh89oygqyrwEUdNub/Hs8WNOTk8Z9npcuXJAlq1ZPD+l1W4wmVwYe0Xfo91osKojQ2mqa4RlWAG2bYFtGRMYLSirklpVCCSNZoNev08SrVmvViA1aZKwNQpptVpE0ZpGEHB6dsJwa4vlbEEcrWk0mgTdgPHzc8qyZne0T5pnZOmMZhjS7G4zGgx5+vALkjzfwFYG41NKvwpmtBwbasXO7g55WRItV+RFju8ZJomuFV5VmDge23TIWWxifnBdkqKmTgoCzyQZpGliJN+1SY6W2my/peTV1lnYFngtmo0GrgP1pKQd+GwNtjlfLGi32yzmMypqsrrAc3xQNokEuY5p1Jrf+8E9fv3J5ywXCxTaeNjyMuTc9GQmHP5lsQGNNEyclx3v1+dV2gxeRVVzeXpCu7vNo8sTrl3fIl2WXADagbLM0a5C1RWuJakKqFTG1taA9XJOFlcwPyW3bOxavzbIEptWXH2t4L7EmsW3dMR//6qrv7Xswlfjgn7bbV4frH1jr/2tx7d3um+8oZ8/f4EUgqIs6XTb5EVJXdV0NxhknmtqtQl4lJKDKwPA5Ue/e5t/+2//lloVKCEIw4BkHRG2WoxGAy4vLsmzDN8P8AOPVrPNYjanETqkRcmg1yNOE+K4JAxdTs7OkcKi6ftoy6Lf7xFHS9IkJ8kzHK15SauWtoVlh2zv9/GFoe9sDbawXQ87mHFxlKOUBbomiiPu3v0e55efc3KUIUSG74fcu/cGrit4/71f4tjG/cnzmty8sc1P/vOHBA0PVZdYlsXe3g5+w+P4xSXtdoedvSaLac47797gr/7qPfKyYDKJqWuTH9cIA64e7HN0dmEm4rVC1TWe64CQBJ7Dep3QbrcIwpB+23R5VVmyWKcIqSmFILBgMl0hpQnf29vb5creLu2Wx7MXE6TMyDJFWW2CG32fPDc2lQhBs9GiqgsjscZMm2s028MtfvyjH/Hwi8+4/+AJWVVz+8o+62jJ7t4e3X6H0G+zihL++m/+ip2tPeJoye3b10nilLwoiZOYsqxMdIkyHZ8QZiDaareodY2qFHlVEYQhutbs7++RJAllVXB2cm4cyQZDFosZL0OoO60Gvh8QZznR2oR8LpZLsygXBWVZkRYZ3XaLNK/Mdh7wfY91HLMzGqEUvP3Wm/zZv/ufcD0faVtUZY0Ukrqq0JZFGATGVcx2uXXjOo8ePzKLQl0AgqqoKaocSwhsKem1W7iORZ4ag5iirqgq4x8CxqjHtiVSSmzPpqwrqlpgOQ6WtIjXMVVZo5VgsNPFqhU6bNL0A6LzE7x2k9Vsyb033+Rn773P9miL9XrxahI/GoyI1ws63TYNv0FuS56+OEVHEaXWCBQoE4+jXopoNn4GFqYQvyrDr0MNr03yhQaJREmB6wU0dvbY9TVSK6aLNfPpFN9zsD2XOM4otUZVCs/2CFouySLmzo7iOBmSrCJKSuq6MkKX1wFb8TJXeDP220htTcP7d5TEv0cNFpufWr323F7BvZvF6Vv4tq87SP4mzvzy+t9uYv7thjd37uinT55QK41Smp2DbZaLFY4TkGcxqhYEPqSppq4tbLei3+vQHwzpD5rUhc39+58SxSmO77G93Wd6OafRapKsYqRrtm+DwYDlesF0NsMWLkFTkieK0LfRlodjC8pK02m16HZDsqRkZ2+HNE95/xcfUFW1wbZ1jRYSSwq0EoT9Loc7W7xx9wY//ekvKHKN7/oMB02GW1s8uH+fmzdvUtWSu3dv85d//bcsZjPeefs7zOeX9PsjXhw9Yz5f0WwHLGYrwsBjtc6p6xwpLP7wD37Eg0cP2Rpt8fzFA3rdQ4qiYGu7y9nJOXlRsFqvKAqNKnOUgCtXrlCVOfP5Ai2gLiu0gloobGlz68Y1zs8vKGuN7wc0Aoc8S7Ecl4vLGbZUFLVASuj2B0SLJdK26Y4GNB2Hq4eHjOdjOqHP/UdP8V0PBaSxMXXxXBshhKFECUG/20ECyzih2eoiyXCaHTzb59bNHtLSWHqH5eyEOI05vlhxcnbC9qiPZ1tcvbpDt7fF6fk5cbRkfLEwbmSez3q1JPQD/CCgKCvKPKfdbiGEYGtri8dPnxKEDdI4YjgcbqhQPoKa5TLi2vWrPH/2lNH2Dl98fp83bt8iL0qSNMG2bQb9Iev1iul0Quh7TKdzHM+n22uQFZr1co214YreunWdhmdRCI/Z2Rknp2doAV7QIE9TbCkpVUUYBubLISX9bpflcslytcISRnhRK4XS4hU+XGiFb9vcuHKFfnfAgyePWK/XmIwJjBk4X6YnKBRC2FjWxlReldiWY1IgKo3XDJGuRVMLROAjXZ9sMaPdaTCZLsmLgp3tbS7GE1qNkKpISfOcXm9ofEGyAqvTZBKniCRBWQJLSKq8AM0mRkuDkK8GWUKb3vcVN0BKvjFkUpjMMyElnhvibg9xbYksK1ZJhKpShsLCqkBagtagSTP0mS1WeFXCqq44mg5AraldBXnyJXwgTPNgRGbS2Lq+NEX/Ch7yv+L4jYr52nWvDRXh7xA5fO2crx//YJ5uWZYIIfECg4e1AgtfXmO453L//gvKNCVNSvPmWcaMZr6Ys1xWDEe3iPIzOr0Bw92AyeQ5cRQjLMF4PMES0qTDDoZkSYQrgFpRqJR8KvFDl6DRZLi1h6pyjo9PKYqKZmeLXldRVAWnJ6f4ng+eIElMsoODhdIgsUlXC47LkgKJ1h733jhkPr1gPpujFNx98zpF6tJsaX75/l9y7cpVbvzJH/Lxr36N0iWW7dDrDiiLgvPTMVVVkSQpjVaTjtslSXN+9eFH1Fhcv9rAbWxx69ZVqkqSZEt63W3u3NvnL3/yPos4IqszwOL05ISXCnHzRVSbFVaCZRKlWq0mluNughYzBIJ22ODgwGK5XHNtb5t2s43vNTg9fc7RyTmrKCaqSvLMmM/c/+wJQScgWa7ZOTikKEts20UBrmWjpXGJU7bF8fEZWmlqjFdtOj9FiYJnR12a3Rbt/oqnn35h3Kw8jVQ1eZZy/c51Pvz1C9arj+i0+iiVs7uzi5yP0VXN9nDIKk7Ii8IUM11zen5OXdZESWyoWtJiq9chSWJczyNPE1pds2OYz+b0hsbAe9RpIIAky9kebb/qTPzANwvd1jZK2iZ1d77AQnP16ghbWgSNAVE8ZZEL8mLFxXhCu9MmThNUmYFUr0Isu50OXtjAsSTnZ2fUVU273abbbeI4Ns+enpFXGVJ46LrCERqhLR69eEFrOqYoKvqjPkmWYUtwLIt1krFaJXiuTaFyVFWgS9NlWkJQlbl5PsJsgXv9PiKvybIVs8kMPB9ZONS1ZnvQpzfsc7lYcPONN3AdlwcPH2NbEq0E9rBHkq3othqbuJ2IJK+Q0too1mxsaizPRQtNnmQIaR5cSolSlRloGqR6U2NMEVIvCWdaU+YR5XFB3gnxwyb4fSxdkbgblz+npq4t4tRhrdqkSZs4jYAlUlRYhTKpEtJGozb4uWkdbWmZ4Z82zIeXne7X/XJfr2y/iTy8bF+/dvuvFUq9ue6VibrGQC0CXvcHfnmfL+9DCPEqrfjvUqF95c/6thtfu3ZNn59fMBgOmE6nXL/2Bm+863H/ozVv3B7xk//0K6I42iAbG7cjLcHSDPs7fO/7t/jbv/6QSpX4XoDrSKI0oS5M7DiAN+hTJ4aIHq9j4+ReK/xmaIyky4rAtYzBda05ODhASsUbb9zm088+4fmLMxzLY29/h8dPHqOqGqTJ5LJtG23Z2IFHaAUc7vUpS8WVgys8ff6YMOxTlgmhP2TnQPPv//17HBwc8nu/f52L04LdnR2W6wWPnhzx5P5Dyqp6WSpxLItaa64eHpKXJTvDPsoJ2eoEzNc5ui4RskIrj0pHXF4uGV9MqKrCbHGE+XC/hIb0a9ueG9dusLu7w+VkYlysgCzPjXgAhWW7lGVO2AjY3t7CdVyarSaeb7GazRiMRownc2xp8fjZCZVSxKsVlgV1oSjKgu2dHSbzOVJAt9Pl5OiYoixpd9ob/4IarQVhI8SWNn7o8IMf/pC/+J//Asf16DTaNFsBq3XMfL4EXXN4cAXbEixWKxzPpS5yeoMh6yimKkuqsiBaR6bQKnA8izqvcAOfe3ffYHw5YT5f0G636PT71FqRriPcZosgCIjHl9x7520ePXlGVRZsb21zOb5EVYavChBHCbWusKWk0+5h2ZLFYoUfNmj5NvNVzP7BHk8e3Kfd76OEJkkqLEeQxxnXrl2h1ely9OIF89l0k+wqaDYCLMsmzQqkXbNeV0ihKascR4MXGvrb9uEVnjx4aHBSpQhDn1UUYzsuRV6wvbPN+eWFeX2rykAuL7fPG4csoRVeu2Vc8uqaLEuwPR9p2ziupOv7VGnJ/pUrzJZr+v0+0+WMOs8RnsUqLbGEptXtcvboGZa0EI5FFhvI52U90VIibRsbTVGUKKWxLBMaIITcbO4323sLQ4UWBmZ41eihCZoNVK0oy8KwK7QJoRSBj8AUeMMhT6EuEFJjSUPsrStjR1mVJu7npW+IJTeiSS2NZ8TGhey1MvmqiOqvXfryl9/ejX79Hr7xOmGZJ6yMVPkrMMRrXfOXdXSD8f5DO13bNgmpvu/xox9+n1LH3P845p13D5mcreh0QtLC6KpRGilcvNDGC23QMJ2s6Pc9prOSMoOq3gxLNrzEZjskXxkTmkqU2FogXAfLFehak5dmyJHnBXle0gh95ssZlrS4GF/Q6rRxnTm1MMbQjWaL9WpNWRrcDSFp+AFZXnH4xgH33rzD9PIcPwi5984hpy8iFquCIMw5OT1H6A6Pnz5CCkGrFfLkwRN0DfPljLI2PE3PMeGFRW3W/BcnJ9iWhapq8qom74bYzR6hZ6PxiJI5OztbjHo97kuLIk9xvAanl2MoEqQwaiApzJYOIZjNpqxWa3b3d3FtCynNIMZxXObTCY7jMBgMePrihPH5iuFwBOIEhMS1bR4/GzO+nKB1ze7uDq4lsVstqromKld4rknwCF0PJ/RZLBaoWtFshISBT6o0eVmh6oo4ifG8gNn5nJ/85V9z8/Yd2n6DJEl58eIpnU6bbrtBGATGOOVlKkhVkWc5xycXIDWi1niOheu4ZHaOVKbD8TwTYnp2MWZrMEBpKIrcCAGEZrleQxLzxp17NA8PKUrTdZ4cnbCOYtrtNr5rbwImK4LAo+mHaKVI8gSr8qiVptVyabV7BL0BwvbYvnKVxTKiygrevnuPtMjIspQojjk6O8N3XCws4jyj3+uixcbvICsIA5t/8V/+mJ/8xS+ptTE1H22NWK3WzCcLPNejKDNKVZMXNWVZUVQ1ulacnp1t8EKTYuw4LpUy3x9LCpQCVRl+upRGdedbLpaSiEqQFhVnqqZjO2TJiqPjY7wghFJwMV6gVM1wuENZxcwvLmm4HjUm/cR1XapaI5UGy8L3TXLGlZ0tTs4uWa3WhrHh2GitjZud1iA0Dd/AQ1Vdv5LRaoT57CtFXW4Sf0W9eU+1keXLgsqqsaVFLTV1DY5lBC3SdhAS8jz/skZuilqtQL1ugPOyBvKaqOEreOpXqBhfnvP10rdZNL61L329w/3KsclvfB3o/qZz/46m99sNb0YDLsdzJpM5rm3TCT0GXYsyc/j8/kOTKQZIy0LpCjdsMNrpooqaPMtI0gmtdocoKikLxe7hNk8fHSEwipokTlDSZutgj+V8TpbkhI6kKCpqs9mmLkwEthYOrXaH/YM9FrMVUZQQ+AHvvH2HOM2xECSx8WGtqxqlNZ7rkiURQgacHB/j2ZKDw23OL8bMJjHfeec2ZfUIXTdJC4UqE1Dw5MkLusMutmuxmC2QgYWKa1CCvK4xPtzmRa8rMxCaTGdoISGP6VgNGr5Fnlc4tku01ly9NuDGdUGj0eD09JzFfEKUYSScm4GGqmuEJc3uQWGSa5sBvU6TuixpBk081zM+BrbLwe4u21ttpNQ4rqIsQ87PT1lM5pSqBCFYLJfs7GyhKSikhev6OI6D77psb21x/9EDAt9j5/Ytk3RRFgSBjx+GaFVh2Tah51LVHdZRRLKKuHlwhbOLc/7oH/0xrabPrz/7Net1gucFxPEKVIq0JXmWEycLdna2mEYrhAhwHAdLShSaQX9AvjGxGfYHaKVwPRfLtpiNJ3itBkkcY0tBmuf4QpPbNmliss0c2+L0+BjXdbGkS7sd4LoOURRRVZqqzGl1JLu7QzxXMJvPybKceB3zzne/x/CwJItitq/u8eLsmPVsQhrFNIMW89kEVRa4tmQ+mxE2GsyLmEGvyb/6V/8l/+7f/TmFStFakWQZJ2eXWJZkHSd0mk2iaIXSmlUUbaJnNsKBsjSxRcIkYtd1jcAMuIqiQmyEBMnaiEt67S7rLKWuS0b9Pk5ZosuKKIqIHZtb2zvki4mRf7ugspIwW3FU5SAExXKFIzcLodpYRUpT8KWAZquBKkq6jZCiyNnd3SLJS5I4Jokr0IZaZwbo1aYx2NDrLEldK4TSuL5Lkdc0mh6thkeNRCvjA6F1jRJwcRG9MlwXLykbL3FUDP/4JXgg9GZhEq93uJuq9tqg77cgqt9a9L4BXPja8TXc9xW7YnOVwRdea6C/LMJf5rz99uNbi67j+sRpxhtvXOdwdw9ZzXlxvmC9OsP3W2gt2d8dESc5s+mMsoo4PYHvfOeAMvN5682bfPTRUwIvoNYZuhLYjoWyLPIsMbw4asbHZziujWMJdF5Q1hpLAMrQN6qqBkuQZRnT+ZTxxYS3R+9w584t/uN/+A+bkMRD3rx3j/ufPQNb4mjJ3sEWN65d4/HjZyxmS6L1BZ98Mub6rWtkec5yvcT3bRAxxSrA9SPqoofnV6wnS7QsEdioSONaDvVL7HVD/EZI8yJro8NXWlB5IafPn2MXIy5nU+raImhMGE8v6LQ9VqsVVVnSbjWIowKkjdZGMMJmooy0QNWURUmeW1SVphk2qOqadneAmydUVcVqtkTVFeeXFzSbDRynSejBrRvXWK/XiNrYI9a6plI155M5Umr2BwNCz6Ooaq7t75DEBdKxmV8uaXoOcZEhhY3j+wRhwN7+DnEUc+VwnzxPeO+X7/H7P/4Bjx7d5+zskqqCoihwHAfHtpGeTZ5n5EVBo91itliQlzVe7VKhqbWi2WmT5UZAcf3GTc6PjoiynG6rSa0UDcfnfD0DIalrjbQtbh0e8tc/+ymtdhtbmCj21apJkiQorajLEmkZ+0spoNcbsLe3RRxHuF6T2fMH2EjaQcCLJ/dZXo7Jq5pHH3+B1oL2aECn32OdJIaV4Ds40sJ2PdK84I07V7h29YA//4u/Jclz2v1tkuWCpMjI05jAd2h0B0gpjEG/NltTjTJRT9VL7N7EXI0GfU7OzjfbeYOnWpZEleY2SElelez0eriBw80rh3x+/wHtnS1Wy4RGs8XF2SlbV6+QoBnUNevphFTbeIsCq9UApzDDwaYPSpgvfFmSafD9gCBoIsrcSN1VTafTIbkYU1UlyrWRNYhaUCuTv6e0QgoTE2VbktqyKFQNJfR6IZZlsViuKAvFaNQmWuVUSrNKUiwvROoSJaRppOri1UBP4lKLGsc2hVwrF1vUKF2ZwaNWpqlB8Y1wwSvig/iSUbC5XrzWBP/mmd8ES2x+vGQw/MYQT/BlJ/wSXH3dKe3by+63Fl2tcvwg5Oq1a0zOXvD8udnSl/kli9USIV2Goy7dTsh8MYXaxgpKnjw945/+8Xd4/DhiZ2fEfDYjK3IuzxdYtocuajzPRRUKx7WpVE1daaq6wgkDpMqNLFJr2ED3ruuwjiKWcQJFwbMnzxkMOoRhg4uLMVFUc7C3T7vd4pe//BStcywRIAj54fd+wHh+zGIW02qPsKVHM9A4dkCjmfLoixe0BwP+t//qHf78z/8coX2ijbmJ1iXCMh2iKjNQAi1taipTfDe+nWbboYjTGIHkbDI1toMNl3a7wY0bN5lMzvG8kNXqjP29bba2B5joEounz56TJgmqrqmVwrEt8iJDShhPZuzu75HEGbeuX+f9X75PVRXkeUG7a+hIs9mCVqsiTSTnk6npokqNY0saYYOsKPjX/+q/ZnxxxJNHT4jznGG/S1wqorxEFIrAsrl+6zonL56yiiqqPOZkvOD4xSl+4DAYjNgZtnBsmy8ePGZ8Oca2XDTQa5iE4LIuKYuCZquJLSSL5RI/CKkrheN6JEkMWlJmObZjE6/WfPzhB3iWRas/YDyf47oeKk/ptzrYlaGY+cJiMl/iBSG9bh9bCy7PL3n33Xf59NNP8VyfaB3R6bWxxBzP8ymrjKPjE1r9Ps9fnGBJB2FJutvbxOsV2nGRwkh6tYbFxZi5hKDX5er+PrmlqNKSRrPJdDol9Br8p7/4CWVZ4VgST1jYUhGEPpa0aPWHTMdjSqFBKyplYodQ+lVHa5o0QV7kXI4nr/BCveEyVa8QSjPEyoqS8XSK7dmcn1ygtCbOS4IgZLlaUiE4evyMKDF2m77nklsKaUvqLMcJPQ76u0jHJ1qvKfMUr9WiXK3Qec5sNuHN61c5nT5Gadje3mE6WxnZtaqxN4uz3DjhaaVRVGgpqcsSW0sC3yXwXbI4R2lNp9snCBtE0RrhmIw3qUFnMd1BhxvXD1ksVmRpwvHpAqRjDIBsG3DwA0Gn45HEGatlZYZqSpluWH+tSP4GVesln/dlx/zaTb5+7jcepjJLYaTT6uXI+zdOe53ZoV8N4/4+x7ezF3SFZVu4bkGr0WF7V/Ho6RGWgCuH+0ynCe987y1+9rfvI6SH6wnKqqLMUh4+umS2WPPkSc7O7pAbd25wdnTGKl2jbBdphdi2g65rltGawHENtiMs5MZGT2iN0jbSEWxvbeEEHrvb23zw/vssVnP+/f/8n2mHPkLCFw++4NnzF9x6Y4erV0c8fXFCp7dDpxUSpRnbo5vcuRNyfPSCz+8/pNP1WByvGfRbjLbbvDieUqUJb915m8V6whf3F0jLNjQerQibIa1Gj6OjM7BsJCaAz/e8TZDhS7zH0HDKssAOAhphg93tbYQuefTgMXVt0pMtJEEgSLKa84spWlr4gYeKEixbUtY1getiWTatZoOz03OSJNn4xwakqRnGrZZr9nd3mUwmNFtNVqslSVYROA5lmVHkivU64cc/+j3ee+9nJGlG2Ojg2DaZklwulpRZTlwYw5VuY0jSiWh3JFEa0Wsr4jRjvVhxNp4wX0cc7myTJClCOlQbt6w0Tyiy0kh4ywLXcYjS3OB2QmDZFnmWUtcKW5oPp2U5DIc9I0VerVmvVwz7faS0iVbw5r17vP/ee/QHA/JoRdZwsYDZeEyhKhxp8977vyTLMtqtFs1OC9f1wNp0RFhs7Qw4PnrBsN3jMs9ZLpYoDe1mi1Ip/NBHVTW6Kk30jeNy/fp1jr94SHvUQzge0rLxbIcnDx4gUTi2sSAsihxLasooRrXbLKYz8iQy3g9CUgmzU1OvdV227YAtuXp4hfPTU/Ky+GpnhcB2bNDa+JXUCqvVMKknTk1gC8PnRuHYHv1Bj2Gvh2fbPH3+As8PKMqCRZmhVcXu9jbbwz6PHjxhd28Xz3M5OTmnEzoE0iW1HHqjbYrPHhKGIYvlisMr+xwdneA4Rj5tWdL4N1s2wmZD0TSBp0oKKg3ROgLLMTOKWrGaz4jSnDxLGY228AOfxXJJntY8f3pKMwyhFnhugOu4dPtQV5o4LtnfHaJFjus6tJptzi4uN75ZEkX92uDs6/VSv2IFfdn6smlGxeu1+LVzvn4nhkWklH61GAvxOn3uJa3sq5QyMwT/u7104e8ouot5xO6oS7vTIHR2+PSLB0YSaVm8eHHMlb03+Ml/+GvyvDKTSyxcJ6AoY16cnjEYDEBpWo0Bi8mU0bCHmAoGhyMm0zHT2Zxuu8VweIXZZE5VV5RliaprOsMB8XKFkBbdXpf5Yk5bd/j1x5/SGQ0o0pTpxYxFmlArcD2Jdh1ePFuQlTkHB9c4enEfh33uP3hEq+vR9LcoqhLXybn/+TnXrl9nMpnSHvi4Xsq/+NN/wc8/+hk/+N73aXdG/Oqjj8nWxiy7EYT86A/eJf7znzNfLBltbzFfLg27QEiQAq0q86bZAqU1ZVmxitakxZDL8QXScsiritlyxTpJzVCpyEnTHGEJHMdGoVFlib0xcEkXSxzPw/c9Wq0Wi+WCKIrMm2fblGXJarXEcR1c2+F33n2Ln/3iV6RJjJAm5rusa1rtBvP5JbbKyKOcWab40z/9E3a3+vz0F+/T7w1oej7HZ2fcvvU2j589wrIc1nGMFzawhIsTSCwtmM8mrKLI2NgJjev4hIEJYxQa4tQmTTKquqTIMrIsRwpNGseEzRbdXh8hbWzXIQg8yrrmyrVrzOdz5tMptdJmCHd6buw9M2OP2B70EULS7bYZj6f4DZ+4LGm227iuQzMMWUURzUaD3b190JpHTx7jOx6L1cxE0kvJOlrhWoLAcbl6cIXz8SXTyRjPMwPAaLVmvlwy3Nnh5OIMVbdZrVe4vkslBJ2GiSXPi5J1bLq4plYkSYQqCvKXNCK5kZZusr88x6WoCnRa8ujBQ0PLehlHzsuJuKQRBERJghaSGk1/b5/p0QlIyMqatMixLYfhwKNMUs7Lgk6rTVUrosXcPKYSBG6AJS0+/PATLMfsnM4vLwgbbbIswW82SLOUi/NzqrpmNOpzOZnQ6/ewpaDSGl2XhF5gjIPKwixl0kIIkMKithS2hO5gRKXUJnbe43I5pyyNWdRitUAJgWNL0jQGKvqDLlg1b7+1jxCS2XyK1DaDnsNyccl8Jmi1A0a7HS4nFnUpeMkw/nqR/MqP14rsV3b6+mU5Ft9w+utYBK8Kt/p6h/sVb91vuJv/f3S6KMW9ezeoyw7NjkWn1aSsDb+SUvHs+UNqMqRy8V2PvNaURQyqYj5LSNc5woayzhmOuthOh3arZDo5BwXDwZAyz1mtYizbItxsSRSaOE0pqxJpa2bLFRY1k8tLtLSJTxMEldHN2xqrllS1zTKOCUqF40ssVfH2m7dBW+ztXeH6tUM+u/8p80XMwf4AJSYcn4yRVkat9rl2ZZfnF0959uKc05Mxe7s73Lh6jU8//RQEzBcLPvjg53R6DRpBn72DNs2xC4DjOCwWU5IkpdftI6RkFa3Js9IEPo6nnJ8cgzADxFpour0BRZFCkeK6hhpUKRC2Y/zPlDKYsSOZLw3dy7YktnRwHBspzY5AVRVpllFVNZ7t89GvH9Id9LHdJVleICVc3T/k6OiY3mCXzPe5GM/ROufo5Ayta3rNNklZ4Ha6XJ5f0O0OiJOIYa/H77z1fb54+ilVo2K0vcvTR48oihrHDowPQ5WD0FRVje/5RNGaSlfGQ8JusiiKzVdFEDRCNIK0rLGtmma7QV0L0iSlyApa7RYCY3QUuB7T8QXtZpNep8k6S6GsWc1nZvA27HIxnhAGfXSdMpvPaDebxNGaMAy5OD9jMZsTZylNv0HQaKGVotVqk5UlDd+jXq549PiR6b6FjSstyrymKEoG/T5+0yf0PYIgYFwY9dlbt9/g0ZNH7O3sMJstqLKMQmpEpRC2A6La8EkVUmsD/Qnx5cRbGw6q1FBtuKlaSrQC25YopfhH/+RP+Onf/Jyw3yedTFmenFFHa5AYXBRJlKZoPeXgxjWmpxecHz/k4MoVitklnueDBK2VmTdUIC1FEPjEUUKWFTS6IaAYDvqMZwts16KuKnb2dnl4/wG8xFA1VFWF1wopyoKG45EmKZbl4mrF24e77PQ6HEc5SZaRJAmTyYxaOmhdY1s2dV6CbVNpjeM1KMoCXRoc99nTUyxXksfgOjVQU9QOg/0mutKUeY6qNeaFrPmNdvXrJuOvXMv0l7X0NzDZ147fMDrf8OUFICS2/RJSMb/TL3//8va/cbe/lSn26vjWotsIPaRr0W57FFlJUuSkSYqNTa4z6ipGa4m0SobdvjH0KATaApUnpKWm2emSFxaHV3f5+V9/zHffeZP52iijDvbanC1XRuMuYB1Hm6mqoEoztNKQlxRZsYmBFjRaHqUFKjNvkKzNuY5b02z3KNMElSlmUUz06UPanS7SlUxna4bDHVqtiM8/e0ZVOxTFkk6jxeXZC0aDDs+ePMN3Haoi4XJ8TtjqoAFLWei65vrVu3z66+fk6Ziz84K6rKiqHK3BDzyktAxkIgV3b98kbDR48OAxRbHm6o2rBIGHbblE8RrHsohjePPNu5xfXrJarkiygjzLjCFNZsIu61LgOpJr1/ZZzpbEcYKQkqqqCIKA4WhEmpjBWpzFpElCXmT4vmMMtdM1qi7oD7bIihKlFGWZ8k//6T9DS82L50eUQpHVBWfHp3iez9n5MZfjS6IoJY4rGo2Q2tHMpjOWy4iiLFGqJormBF6I60mwLNbRirTIabfaxNEaN/DxG03SNKOuSuMyVynWqyW+7yE1xPGKemP8vFwusR2H/mDA0fMjyiKn3W4z2NolLzXT5ZxOs00zCLF9h8B3OT+fbHRfksvxhDTLDe1KKzqtJnmlaDV8zi/PkZaHFpqiVNgCpvOlcbyTFlVVI7PKDIev7OFs7/Lk+BnT6YyqKnEsG6TF0cUpjXabo7NTlBKUdY1v2yhLELgmHkcqbQIKFKbdRdFqNvBdjzS3iNbRK5GBUgrX97Gly40bhxxc2eeXH35KkeUsHz7EEQYPLqSF5zeQaLZ2B4S2z3SxJJstqCyJH4ZEq0t2t3roWrCMMrKqZrlcoYRm0B+yWK3IEbTbAadHx2hpgZriOC6dZkiv12cxWbJartAodGkMyMsqp84LpG+T1hoLi3YgefPwgPkq4/FkzTyO6XWbNJpd1ssIqxR47S5VVVAVCiUs6iqFco3tuZxOzhj1u4R+iCUliYiRroMlXRqeReB4JLrk6fNT6s3Wvt44vL1WSTd17mWb+1on+7Lb/UZM4bXjK/zar/PJ1KuOV2q5cWnb+BBr/Vvq6/9KeMFyCxqBR7fd4WR9SafdYnw5RZhPNVJKakBIi6IscT2PaD3DsW2zSrgOqBrftbk8jUznJh2++513+PCDD/ji0SPCsEmZ5VRlaSJPHJtCWmilzP0r8/GU0jAFsjjF8zzCXo8ojijLCs9z6XX6/OEf/JDF/JKf/NUvubp/wPj8mCtX9knyFM+WlJWg2x5w9Z+N+PjTz3j2PDXDO8vn5OwMrTXT6cKYp88XeIvUJJriUlWCX77/a2xh0Wy3qIuUyWSGQuH7AWkhcW0PzzXhfElS8MWD59y4eYvFbEwzCLmcjLE2OKjr2ljS4dmzF/i+T7vVYdA1C4vStSkgSUGpLUb9LtcP93iY5azjFM+ysV1jRjSbzZDSxrUdPDcgTWJUrcgzY1yuhURVJjT08vyU5WrJYNDnwYMHXE4W2FKzmC8QlmS9jgCB77nYXkCj2SBeX3JyknDr1g2yNAMElrRwPY90sxuxvBYoC0RBq9nC8zyUqjY0uBKlK4SAfJ3QHw0RjksWrdBoHNdHl4XhQW8+smVWmrw3pej0esyXc7Z3t3nysyeosqIUMBwNaTR8gjBkvY7YGg25PL8gzTIsaWE5NtPlkt6ghyW1wWVd2wwgdY0fhHgvQzuVplYGU3RsQVZpKqFwhUWpFFVV4noOcZpSa21i3Zst5rMZ0rYpdY0FOLaNtYH+1GvdU+j5ZggloNtrAxDHRv5qSYtWs8nv/ui7pGnKR7/6jMnZMUgLrWtKJDUCoRS2run1OsTLiO5WSKvdZHY5RdtAXVIVNn6zy2DQ53uDPh//+nN6/R4oxXIV0Wj43H/wmMs4Ji9yBBJbQpTnDLo9ajTPnj/BFoJKWohaGU2ENIuaqs0TsmwbtMWqsFBuSF7kpFlKfh5x68pVtr//DqtFQqttONh1WXN0dMp8bpgUzVYXy3WJ8pq2ZxEnCY4NrVaDNI5Jk5SqKDm7nFCXJZ7nk9fF18rZy+IqvtpxfkXma273UsTwVbz1y5MEGB42oJFgm52I3tQ5ISXaYhPD8xLP/Uob/b/o+FZF2h//yR/q3d1dQm+Hs/MT3v/gpyyWM6P60npj6qwJgtB09hKyKMYPw41xdhfXkty9e4e/+uuf4zcD8ijFkpI0N6F10rIZ9LubNy6nqmrqogDAsizKqjY7NLlxy9cK3zV459b2iNlsSdgI6XVaTKdTrl25TtjxmF7MWcynJGmOdAJ2tjt02h2yrKCucrZ3GxRZm0cPn7G126fMci4uz7hz5w3KIqPRbNLuNHj86AWPn73g6pU98rRgOp2xt3dI4EtqJbgcT1gu53Q7LdqtJkLA1mjEeDqmrgXb20Py1CQQHJ1d0uv2GU8vqcqKZrONlBY721s8e/6M3qBDsk7I85yr+wdUqqDZ6XNxdsL5+QTX90DVxrU/NlzVqqwNT1opg51KM8zcGm0Z0Yq06HabzCcLyrpAaZtOu8HWoGPi5pOMo6NjpLQQSiFti7wo8DfG3oNeC6UlljQxOJawODs7I2w0jBG6KsiLynSulqTX6xJ4AdP5lLqqybIMx/FYrFa0W038MKTRbnJ1dw+0ZL6YE60jVtEa33VxLIvpfM7te3dZLea4Qcig22M2nfDo0WNsx0Zr6A+GjAZdzk5PEcKi0+lycnJMp9shiiKKoqTT7RrTfDRbo23OLs+JlkuE7dJod5icHWMJs6Gs6grXcSnzkkGrw8H33ubs2QuKPCdwHeazKWGzQ1kUuK5Dr9/l6MUx63VkKGBBQI2kKgvQxtlLKY3tuXTbXcoyR6IJGiayqKrNkBoluXfvJmmWM51MWM5zbJVSiZeF2yCMtu3gex5bWwOcoMlqOqXb7xPNlqRWSTSZA4KsKJGWTafTRFoOWVbgWBah7+CHIW7Y4snDL+hs9VClZjGd4FgOh1evEjRDnj5+QhKbnZPUhlVhOTaj4YDlYol0PByhsGzDh+52u2RFSbJOGW4N+NM//l1+/ovP2NrtML1YUKuaVqdD6EnOzqesVwsKrcnyEsf2sCnotRqcT5f0ByO0qrAtyPOSrIbldIJlWxuF5EvO7KajfU0Y8SWUK77a2ErxWtrvb6t10jTF4uVrbcQbL2PhpW0bQ/ui2hTd34wW+vrxbYq0b5JdvDpGwxHjyxm//PCv+PjXH9HvdcyETgjUxixDCL2RYCpC3zP+oVh4toMua1brnBcvzk1EySKmqEuava6RPCqFVorVcsnB7j7bWyMjPLAMxPBK34w2WKiqjWHIRhde1Ua5hFboCn70ox9RVDUvnh2RrtcMhk1u3jxkf2dAr91AoDl6fkaS1jx8ckGSrRluN+j3O4QNizfv3SOKI8YXcz797HN++rOPCMOAne0Dtnsd9nd3+Z3v36PdDTk+PSVOU3qDAVeu7LG3u8NylRD4LZ4+O2WxSMjygsvLGcv1irKs2Rr26ffb7O/tEQQdwsCj3Qo5PTthtDPi+pUbBO0eftji8fMXCOkQJxFFklMVNVpY9AcDlBbsHVxhuL2z4QgriqJEqxrLtnFcn6qqqJEIpej1t1itY/b39xl2Qywsvnj0gqiosSwf13GxbAdtW9TSQtiSuizwPJ/ZOkHaNo1WxwxOhMb2PDzPZ7g14J1336TbaiAQWLZHtEqYzWYslyts2yEvjLG1rg2X2ZU2/bBFWSlc3yMMfQ4Pd9nd2aHZDImTmLv37tBsNLh27Tp5lvH40UNW8zmB61BVlRlobaLPoySmNxhSCU2jEZKmGVWlcBzXDH42O6Wnz5+R5hmubVPlOcvFjIP9XaRlI2wbNqkklajwVMb5k2eMRnu4vk9S5Ny4ehXPscjzDMexWS1X+J5Pr9MxX86qosozXMcibIRoYQQ05m9KyUtFlORcnF9SqYpeu4vneFy7toO0Uvq9IfEqJbRNJ19vdrkKjbQcc1lplusYpSryLGE2n5KmaxqdPQZ71xDSwvPNbRerNWkUkWcpaRqRFSWVqqmqkroqsGtBK2wiLJve/ohVnvLw8y+4/dYdpO3gIo0FpOdiOzbtdpNer0c7COi22ly/eYtW0+SvQEWj1WBnK+Tjz44YdC0kNqiYZmghtWI2j5GOzf52lzevX+HezeuEjk1VaS7HUyzLIlquDa1tI4hKI5MsISwHwwuyELwUlnxNMCHEhub1sriafwY0eNntfvnP4LIvL38pdxZCIiwjY3Zs1zBvpEQVpbmNeCmOeP3+/pcd39rpfv8H72rft+j1tgj8NvPZhChJefTgAYv1ykwEVY3jGJSirjVSmqhqXWvCwEMICy0Fq+WSLCsQQuNIB2FbdDot1usY1xH0hn1Erc0WJM9Ii9isOtKmrEu2dnZZrxdUeUFVlUiry2jXospcrl09pDdqcXk+ZjE5xQub5nGcJtt7FufHFtPlEYe7e+xsX+OTTz4yfp+2Q1mlSNtitU6xbId2s0OSpBSlSZi1BJyeTxhsbdMIA9aLCZ4X0AwsamXoJJPZksP9HSzpsIoSZssFhwf7eL6DKkrW65jd/UNWyzG9ThdpSWarJVoJ4jRjNNzh+PSI6XhCoWtUWaGrGjfwuXXtOkLC5WRCmddcu37Iwy8+p1YuYeCwvTXk4OoBs+kFl5cLpPTY3+2y3R9SpQukCMgpWeUrjp4t2doecXx8yuHhPrP5jO1BnzhZUWrFdDLHsiwm89XGdFXS6/ZwHNMFO5bFarXYRMBrOt0ujusxm89wNpldUWoI767r0O20ybKcsq4IgwDHtpkvlgRhiO97OK6P77qs5zM6wy1sC05OTukNhuRpwnS+hLKg2W6R5wWu5yEdizROsLBYrZdcvXJIo9VitVpzOb5Ea00jdFAVlKWm0W7hd5qcPHzEzv4+lmUxvrigxGJ7Z4fp+TF5llEr0+3YlkIKn62DEdvbh1wuJsyOTrEdi6tXrzC9PEdhTOA1AlGXLKM1OB4KjdsMTGSSqliv19y8do1m2ODz+w8MS0VXKKVxPJfA9xl0u2R1QRqlpEmGtqAqCoxK2OzsXN83se0CHOnQ67fp9odcXpyxmC/o9AbkWYQQgrJSNJttptMJtutR1RpXKCzbxvJcdrZ3WS5mWJZDkadMLi+RQhI0Gwhpce/uXT748AOGWz2wHOJ1QWDBlb0Rl9MFOC79wR79TpNhN2S+XLG9u8f52Skff/wxTV8QZylCWdh+kzKt+P6Pvs/DLx6Q5yXrtMBB0wwtfC8gzkomizmuFJQVtBs+Gm048pbL3v4O9+/fB204uJaAssjR6A3WuymaGyhBfQXDfVlY61e1+ZuaXSEFtpbYnkMlBaJSVKrG8z3yODWagU0R/zJv7TWe7leGcebyP7jT3du6S787whYdbEcwHI64enjId7/3XULPcE0FG8XYZoXRSlMUJqJ6vU7wWy2KPKcoSnrtLlpDUZX4gYfj2tx58y0QktUipdlx2T4YcvveTTMn1IqyLgHNfHppsN+6QmgbxZq2v82//Jd/wrAX8PzRCQ4ttnZ22NndosoDfE9yeWa8RIedbVTtMJktabR6SM+l0WljOR6OE9JudXEsh/HkAs+3CcIGo+GIXr+PtCzWqxlZEtFstqmqkvFsRV5qkjzHdm2yrKLSGsuzuPvGbRzHYT5bgbRodzocHx8TNnpUykLhslismU4mBJ7LBx+8x3g8ocwy6iQ1RVdDVRZ8/ughT5694HBvnx/+4G1OT57T7YwoFViuRdBwGAz2SFMzqBpt3K3+9r0PeXK+4m9+/RE/fe8Lytzl1u0D6jLGsTUX52d4dk2aR5xdrBgMhlw5vMnOqIWUNrbjURcFQkiqJKEuCuI4IfBdtHCpNBS1wgsC2u0OcZaSpBmNMCAIArNdkxa9wYCtrRFoQx8SQF2V1JUijtbM53PG0ymnp8dcXF4AZlq+mM3I8hS30cCybVzfpbmRBRdFgeXZJt5bK1A17WYLx/KwcEmSAiEcnMAnywt0UdPr9VjOFziOTaPRwHdtluMLfAm9Rogtanxb0g4tHFsSL5dEswm9VgstNcvVimSVkOamaOZ5RlnkKDDJHVKishyZFrTdmt3BgO1+n6Jacj4+4d69mwwHXRQWSgvarQ63br/B2cWYqoairKhFDVX5CqdUygg3VFUQeg6e6yBQJGnG40cPSKIU27ZxPJtWu4tlu4xGI+qq5ObNm+zvbaOrwkBygUen06HIM8IgIIqW6A0sgiVxbJtr167y+OkThOswnyfMLybIuiBKE56eTVglEWmccvvWHjtbfd775Uc8ePCAX/zsZzx88jm27XE5i5EyYLbMWC4WNJsBy+WcOElIs5idUc+Y7xQ10+WKOE0IHWdjKCTIisx4/qLRtTbc7V6fqq6o6gLpOTi+Z3BuzYYKJjY7cDZtqORV0KZ4STN71aK+Xm4BgY1FJaC/t40/aKMci1avg5AC6bsEvdZrffNrPLQvXX/M420Uqn9X9/utg7S0vOBw/xrT8ZzLi5y6UvR6fTwvpN3tMD43uKzYhB96nkvoB6RlQZJmOI7D6ckJvuOgtSbNEuOqj0BVNVlecHb0gk67xWB4EytYMHlxyckqo9lokxYRulLUShmMSUhcJ6TZDRj0+3zvnR/yq08+xLcd+sMe2zsDPv10TKUqKr0EdY1ez+Lhwwc4totXZjTRTCZjfN9hPJmaorLZqlq2RbvdwbYdijxmNl+gqpJmaHiKShk3piAIsR2HOEmNj4HnkZcF0raJVmuWsxlSQFUL6soMAtbrJZao6fb7nD27YB0l1FXObLagrmt0pZFCIywLy5JIbbanRaXISuMfu36+RmJR64JGYPFf/fN/xnSacX75jMnlJUEwpNVqEq81nuvx8NFzEJI339xDk/Dhr56AKnH9kMPDqywWMxaXEd12g+OjMd2ex/lFgiVga2vAvTs/Zjwe8+Txc7qtJrPFnLRQoCW2Y4reyekZvufQbncAyPMCaZvImm6vy2QypdVqUdYaLwjpWM5G7mohpUWaJvT6A5I4Yp3nJuAQQVYbc/M37tzh2tV9To/PWEfrTbGrGF9corQmSjLWWUG1oWzluWEGVFnC7//uD/gn//if8H/+v/5fsIRFURSsVhGO42I7FmdnlziWwPcDHM9D2B6ZKun0hiTpgqYfcHp8zHAw4KQoOD47MaboWtDv9bFtm7zMcRyLUomNgY3DtVvXeHD/mE63RZYm5EnO0Ytjaq3o9zvMZguiaM3jJ48JmgFvvfsWP/9Pf43QAnDwPCiKCul8KRRyLBfX94jWK6L1CoVEWiYkM2yErOYLrl27zmR8yf7+HmVV8uMf/T7r5YrxdELf8w1lbLVmMh7juC52YNPpdiirku3dPaJoTbKKUFmOcB2qqiT0PNI4ocgLhLYIG5rHD57w5Mljrh5uETb6PHt6RNjwyVVOs9kkS3PChsf+3g5HR6cUquLu3Xu898v3iOMIVZWkec5oYFJjPM83/F7XJcuSTUacQ2UpJpdjhv0BBwd7rFZLw0xxHTxM3p1QmjhLUS8BA8HGFP0lG4GvsRe+LIgv1aTCsvADh8tnRya5o9ZEcYoQAiUBx8HzXIq8/LLGfuUCrxgUfx/f328turduvMWjp59BvfHepCarUsLA5ne+/x3+/Z//B1T+ZQBdVdXEcYyW8hWW1vA90OB5HnVd4TkOZVXTH4yIlhE//OO75HHCJx8/Zr6KePs7N1mHK56/OEVj7OXkBj/WWhljkEzwg+/+AZPpIwLbYbVa4Xs95pMJy8WSZrjN1naHXqfLcpVw8+Ztzk7GbG/1OT15zmjQQWPRbJkBhyWgqpX5QCijZFLasBKUJV85NK1XEZ1Wi+Ggz+Xl+FXkSpbk5u/Kc/wwZLUs6Pd7VFXFfD5HWmYrNVsk2J7DYNBj/+oOn3/8kFKVxoGprrFsh9APcV2bvCxJ4wTbklzZ3+XiYgwCtoZ7bG31sOyKf/s//Ts6nS3eeedd3n3XYpVkOJ5LW3t07lxhe6/POsppd5p88Mv7dLd71GmEUpKLS+Ofi1ZoK6fKK6aTHNezOOzs89/+6/+W//F//DesFkvSssDLYzqdkCiOUCU4jkdVKTzPI89ig/dqQ2/yPJeqVpycnpEmKavVmm6rQ+C7OE7IcrliMByg6orjkyPCZoPFeo20bULfQ1pm0tzwA2zXSKQDN2RrtE2apBzPjkzgZK2YTsa89eab3Lv7BrouWUUxrmWTJjk/fe8DPvjwE/I6pd9qYVsgpWY+n+N7Lu1mE9t1WMcJQkGdZTSbXxbno9Mz8jqjY/voWuM3ffKqxJGauq4oqwLLsui0GkxXsTHzERW/+NvPDf46XaIQuH6D3rCBpTWrVc6tWzfZ3t7i/OyYq1evE2fVK1+PRtM14pCiAikNzdC26fcGLBcL0iLnO++8yZMnz0miBK01gefROTzgxbMXOI5A1TmBG/DkyWN8PzAhskhcN2CeTymKgqKusF2Xqqo42NqizgouLifUQmK5FlWVMxqNWEaxKRSOjVIWnucyGnlsDX7A8+MjSFKa7S5CQqcb0us1ePr4mO2dNqenU9Kqxo0SvvjsE8NIqgt2t7d5fnSCqir2d7d4cXqK53o4lsOqqnAtG8sSpFXOjYNt1iuDB29v75IlK2aLNXfv3uP04ozZxQQw3Gddq40F5JeFTyiNwDJGOy9pXi+tNDE+yG47pL+7xcnnjxBljRaghEZY0hTbIqdWwvj+Ko20gHqzG9EVr6CGv6c44lsx3X/9X/9LXdQ2UHA5GfPk8VOStaI9CKiqhOU8NvHWgOMZoUBdVq/O93zfDD2Kkiw1OIwbhFRVDlIwHOzg2IJOo4FWmqfHJxzu7nJ+dkYcJ5T1RuEFZtKrQdqSwB/wj/7wRzw9+hjPHrKz77CYlqQbQ5xeu8f5xQXD0Q5lCm4YMNxpo5VgPZ+zWEzotPs0GjZpnNLoDJlPY/LykiyWFEVGoxUyn2V0ezZ7u7v8+pPPUFiUVc6gPzIm58LG81ySdI0WHtTVhopT4zhmmKWosIVFr91ltlzjew790TbT+RSh4ebdA7746AHn0xWusFEUeJ6L5Th0uj3arSZVaQzb260WjUZAmiR0uwMzwlAVQeDT6XbwXQ8pPR4/us9kMqfT76KriuVyQZYVZHVNeyNACYOAxsYj1qTV5liORbwyPMq79+7h+y7rbMb50QXxMgUkiorRVo8iKmg0JVLYTBY5ZZEyGIwoyhzLcqiKDM92KKsK6boIKSiTnFanheO6eL6P3KQTTF/yawWslyvKPDeqJ9vCCzwC38O1HRzX4+Bgn5/+4udY0piu/Okf/T6yqvnVp4+QQmFJhWU5DLod/vAPfo//x7/5M8q6ImiEFHFCszsiWhirznYzpMhyLNthuVySVZXZ0gsIPZe6VhR1jet4aK2xpBlw7e3ucnZ2ilaa7Z09yiJnvV5tctIks8kUz7FxvQCtalrNprECFRLPkzg2TKYRw8EOs5mJuFnMZ1y9do1mI2C+XBPHEbP5gn6/h+/5VKomT1PyPGc4GhEEISfHx9SqxrEs9g4OySuF69ZE64LRVtfAZL5LleU8fXoOtk20jEiyCGuzFd7Z3yVsdJgtZiTJmnbQoEJSlRXXr13hgw8/IHRcsyOUNvfuXGMw2CHNXE6PfoXnNnj05Al+2KCuCg4ODnj08AHXr16j0+7w8MkT5CauKE1qKjuj2+yxKmpUmuD7Ddo9jzSuUGXJMlohVY3juCg8Bm0bpSRBI0ArQZYkhGHI6XhMnOcmzbmu2T84YDyZYFW1oalZvDLMqtHG/HwDP4hNs6QB4RpMWNbGTe0l00EJAxtVVWkYM0j8wCXLMqMrUBKkcbrL03zDVlHmdEMS+K0Yw7d2unGxZndnn4uLiCKv2T/c5rNPHzAZQ6dfUJWleQJSGiPp2lDJjBuR6XqyODVPQimzjSbDtcyqNDk7Zfdgn9U6psgzfDsgKwq00Chdb1RYNsbC0zj7OxKEyFFE9Lt9njw6Jim66FwwnlwShn1agUXv5ojpMiNseFTVnOPHM5SWdNoB62VOq1kznS9I1hIpUxqhxfosZDCUxInA1S3soQNWzXIZo7QmLxN8zyder7Bsgee2qCuzyHSaIbP5xAznCg3CaOiF8Az1TdcIUWN5AXWVsrM9ZD6fs5qnZEpy7+4btHoujaBJkVZUZW18FKIEpWpu3b7J5cUl88WKra0tA9U4Ju47imNTSMMW+/t7XL22S6VyvKCBKwqWyylVbbDCdZHh2Dae76LQbA0HSGC6XHByfIoUDnUl+PVn92mFIXWZsVqvXjn4K604O50SeA20JSiLBEtI9q9eI01zpuMJVuBjCwhDB7cREq3XFEVJHCfYgYewbOo4QViSeL2m3eoQRSd0+wOEVsxmFUJryqLg5p03UHlJf9CjrhUX5+cILXBsm7fffBMHm59+8D6NZoft7S2KvMD2XC4vLnjvV5+aIdtySVHWuLZFvBzTaXeJogQ/DIjiGLExpzexSTW90YA0SajrGt9xiJKYne1dY2ouIIrMhF0LwWo1B6VxbAdlW6xWS7TWNJtN4iRDqRrDbTZsgCha02i06Ha7LFYTbM+iUhWu53J6fka300EKSZKm9Ppd0iTFsT3GkzHvvPM2SZzy9NkT3nn7O1R1hbQEaIvdfcnFWc6zpxOzrX92jpRmIKW0YO/KHlGcUlcFHTfA6ffohEaVVucl0XxB4Nm0m028IODycsz77/0C2/GI04xms4Nv++hK8Vc/+Y+EzV2agSAMNPu7I1arHCkdlss1N27eQNcVT54/J8syep2miWpSBTpXNDsuy3RGkUTYvkNd+uTLJdqyqIsay5GbtIiSonZJ0wy/EdLvt5kKTVpkYEs8ZVPWNVpK/GZIWHZYTafojbeHMAR/ZPWyGPKSlPtKUGwLh7IqTZcsNEjBS+fAqja0sbpSSEdS5iVVXuLYDtoStJtNFvOFsewUNloVX9p2fsvxrZ3u//H/9H/Qi8WKv/nbv+XicoKtG1h2RVYar9KqzJHSeACgzeTwpYihyDKkJSnrCqVBaGPUYjsWV65c5dGDR3T7Xf74j/4Ix4VPfv0Jjx6eGMqSYWGjVUVVFdS1ISiDphX69IdbHB60GF9EjIYHvPfBr6iqHN8LseyaorLJs5hGM8C2Pe7cusbB4QG2C6vlesMyOKXKApLyBdE8YDjaI2jAcpEQLQtwa5phSKfV5K03Dvk3f/YfWCY5VZ6wNRzwwx9+lw8+/IS61iitCPwAVdemY7TBdWyqomYdG8xvtVrQafc25tUCz3bwwoAiLykrRbcTcHx+iSUFzUYDrRTb2zucnJyQZ2Z1j6IYxzU7Cs91UVoQx2varQbrVcrNO1fIopJWu8UXX9yn19tmtV4y2tqm3Q4JfJ9ff/Y5nVaLokhAawKvTZKs6PV7jGdLJpMpqsoRlkm8taXB7G3HJcsNTq8F2MIibPikecmw06aqaqIoxg+MBDVex4SNgLqqjUdEUZhEAMc1Ui1V43geaZrQaXfwHIsoTVktVqRFQeCbLvHWnbvMJ1PSNEGhSJOULM1wPZ///n//r/nFz36G4wakecJoOODicsHe3i55kfHw/iO0NA51dV3RCBqsF1Ms10ciSbKYmzdv8/HHH218bM120rIltmORJBm+a7OKMgI/oFYlYOKMkjRDVYrBsEfoh8znE4J2m+l4Cqqm1+0SJxmj0YA8Nd62GsFsPqOqFLYjefOttxhPJ8wvxriOTaPbZjqeMdrdJosTyqIg9AOiOKHVahI2m4zHY5M/Z1m4vkeeZlg4/P4ffZf33/uIg+v7HOzt8fmvH9LttVksV8TrlKLI6A0HRKsVwnUI/SaTySWuH5iEYz9kvTSvXVHkTC/HhjEhLTzHYL/xasXWVp/OYMBstsbzDbUqzRbUtUWZVjiux2Q6QQhBURRkWY4tQViS0A+pVI2qFZ3tIcUqxh/0qKIKsgWV65DFmrrO8X2XvMgZDgYURU0Sr/Eci063SzMMmC6WxmQHTZLmNNtt1tGawPdAK9I4RVeGQlmqGq1fQpUaS0tqCW7oM9zbZn56SVWZuU6lNWWeYTsuQiuKtMDxXWzXMUGrWYa0LMpaEzZC43FiGey9Kk3MkRBQVeU/rNN98viIMPT45//sdzg5ytgedBC2i+sG/H/+/V/w9PkZVZ1RqwrHlniOR5bnJoRQQF1VSIzqptYaN2jQ7zY5PztCaQiCgOPTpzi2j+u0eOc7b3B2dsrJycREYesaiWW2QlKjtCYtc3qdXdJ8TFHa/PyD9xC1i9KQZGuE1vi2iy1rRFWyNTRg/ovTF+gqoNGwGfR7SNnk8vKMdVRhW3PWT3N29ke02y5VkdPphCzXMZfjlKJY4vuCxbomy0t+8Ds/pMiX5HnK3v4BWaqJohllVRM2Q8oyI45j5rM5UljYnSbDYZ8yL0iyAiElbtMmL1LyrKBCcfvWXYQypHGkIeuvVgtc16Hd2uLswvhV5FmOtAR1XbO1NaDV9EjiHGEVPH/6grfe+i7Hx8fs7u2ymK+pq4qTo2esOi1sywgxsizFd30cNyBJYtqdHlle8r3v3uOTjz7h7HxuKDqAtB12d7cYbo3wXJeyqFF1bjxPkaTJynBdEQxGA4LAYz6ZUqQZaEGzZYzuldZE0Rq3Ltnb2UfaEtuyePRkwfnFJW+/+SYXkzkaA1G5PZ/b165zdnHGcrkgaDTReUaepkY2rDS2bSGkRavdx6t8jl+coy1DT1S1idMxJiySZB1j2T6WJUmzjK3BkNl0wtnpCX7oU2QFdVWyjjZua90OUpqsPcepqOoK3/dBaxrNJuvVGiEly+WaLMtRNTi2g5ASVVcUZYXlOKzjlGi9ohk2QAqCMGC9XlMUNU8ePyaKzFa/1WwZuGJrhCUlGVBVBUIa4ZHnuywWU4okwZbQbjVxfZ95UaK1Ii9jrl2/wtHRGOqAW2/c5NHDx1iOTZqn9Dod5tMxTb/J4PAqH7//PkILsrxAWKCyjLoomY3HBkooawO1OJJuuwVa0+w1CTstZvMpgRciUTx7fox0oMhssBV2klOVFXlRItEIYW3UidoY6GiLw/1dGlstDt98m0U05/LkBOH7YHkUXs06s6iVxgnapElMrcz3oekZsUfg+5RlwSqKsEMPjcb3XeIIknWMtKzNAu9QCGU+n5XBelutNmmR0ml3SNOE88fPoVZIz8FqhOSzyMRiqRotBE7o4boeo9GA45NTtDaCMNsyCelSSJQ2OO+X+XLf3ul+a9E9P3tOtzPg6FnGdDXnqW4gwoidwR3+8T/6A/7mpz/DcYc8e3GfJDG2jL4fGNKElJTKJK1e29kiTSJqy6LbbtNsdLGdU95+8w7nl+ecn0/xPDN/fPPuXQ4OZ5wcRQwHLrNZzWI1IctKtJaEDUG70+TRo8c4ToNhr81sHnH7xlXm8xVKV3iOCVikVszjJb4bsLPbZzFZU1YJzbDFfDHnez+4Spp4PHr4Bb7boNeWfP7pUyy7xrKuEkcRRSWYzTRSFTR8Fyka/OQv/5J7925y9doux0dnCOEZ8xqlmCcJrucyHO2Q5ym61ty6eZv1eo3tavIyYzExXr2/8507fPHglLDZ5KOPfk2tYHd7iKZmvc6J4sh0ha5Du9EmCD3KsiTLMoqypK40lg3tdotms4Vlw/HRYzr9XXZGXZ6LS/YDQwy/uBhTFspgjRvhgO0pmp0+i/kFRSl59uQZ3U6Tre1DvCBkPD6n1QzJkoLL83N2dkbMZivqqmI2GdNqGROZdEMtsyxjT+n7NnsHOxRZxWIdMZ8vcF2PZrODEJp+r8en9x9w984bmwwycH0PoRW9fgc/DEHXHB294K133ubhgy9YLNfYlmM65boCy0TbzGczeoNthBC0Wm2UVqxWK4qiIM9TeoMRURKbwa5lsb17wMmLYyzbZu9g15jb9AZcXFxg+55J+lU148mEosgIggDbMrFVWgsWqzlxkiIsYwbzShjkBVy7/QbTyzEFgkopyqIk9D081yXJUtAa1/PwwoC6VOjKNCvdTocwDPF8zyRwhA5a1bi2S1VXdDt9oihiOByhqho/CLAdB4WirCs0Fp/86ilJmnGwP2LQDzk6OWG+XNPrBpRFRV4W2F5Alme8uH/fYJe2xGmE5KslQdDCdW263YDVOgep8b2Alu9SVRleo0GalfhBj/PzJbrOcCzFtesHeH7AJ79+gK4ECGN5KaVl5jvCiE6U1uRphqoVR+dnhKsFUTui2x+xzkukq8nmCZYo8cMGriUQEiZzSJKYq7vbOI5F7fis1ivypMQLG2S6oBkExn5xU+ykFNiuj1IKRyv6/T6j4ZCTk2OidYLjOAgtUWWFKy38wKeybXaGO1yU52RpikIRNhqkyxWlMsG4Wiss36FGo8oaz7bAsagsQbky91toCy/0/+FFt9k85Hz8iMvzFZZbM04LdncHzKJTZp8c8/a7P+Lk/DP+i1t/xM9//rdIGTCdzdF1TVXVONLh1rUDRoMmjrdNFJW0Wh5np0uazS4f/upXVJXg+z/4MbPpE4aDGwyGPtlzxZ17O7x49oiDwx1+dOVNhr1DfvXxzzg7v2QePcT1PFxXsrt9lXd/YHH2YsXum9cI/ID7n39Gu73NYrkgzST9fgchcrb2+nzx+RFxbrFaa7747IyLyyVvv7vH2dkZxxc1rV5AIwzRQlGWJgMqr9fcunWTp0dHrOOY69eu0O/tokXN08cT8tIYhAgNnufjewEX5xd0ultE6zmr9ZIoTmnQYj7N6fW6nJ2e8+TZBUma4LgOeaZod9us4pzpeEWr06DV6eHYLufnF8RJjhKCIHAhK6hLM5hRWuM6FlVWIIVr2BcKitx4/AZBk08++YSXGvTT03Nu3t7i+ZMV0XrJ7u51FtOcvKipWiV5XtFq1YR5m2uHB+RlxvhyRlFUROuCP/6jP+HpkwfEcYKWkCamI0AriqomWkV4gcneajaahL6H1e8awUmeYds2WZGzjpZUpdmuB77D6cmpsXwUgtaoR56n5LkZII6GW6RZzipONl4ZFjUwXywpyoov7n/OaHtIVdWsVgvjGma75EXJZDLG9QMarSZZsuSyiqh0RaVrlJSEQYNKaZDSWGE6vnnP8wLLto1CSWrysiBNsi8n4wa2N6IDKcmLjEWc0Oz1WE1nm8FRbAyMbAelatKsNNRH18N1bNIkMQnJwsQ4TeczLCxOT0/ptbuAJisKlK5YRxF5VtBsNQiDJqcXp7iOg2NZNDsB02lEVUCz1UKpGF2n3Lh5yOmxwY2XqzXDfp9lmhEGPne/8y4PPr+PKA29KipyqCoULp7vYFkuRalIpULnmovxGTtbOzz+4gvuvXWPTtvjww+/4PTsmHe/912uXdnHth2m0ylSaqJVbBit2pi3CxRqI0C5evUqeZqxWCxYrJZY0iVex6CgtCyi+RrH9ukPRwgr5erVfbI4Y75a4wUeWZqT5AnCsnG0ZtDrcjq+QGCgpEordFm/ggyW0zlCWCzTHAcokhzpGHN2ENRVTWc04Pnxc+xGg4bwyarKmPxYFlVd49o2pTI7Nsu2sAKHPM1eee0IoCwrEJrqNTLBNx3fiun+0R/9sf7lBz/HtiRCOGxvX+fq9S4vnp/z5lsDPvjlEbfvXGU2XuN4HnWlqOuS1WLFi6Njmq0O3XYbx7XodPu4rkuzGXB5eU5RJAy6I7Z3Dnn/w/e4c/suH374Pjs7W5RVxniSsn+4Q6fVptNsIJ2Sk6MJ63XMtRt7fPTBF+zt9wn8AMftcvXKNs+O7jPo7XA+PiJLa6oqR0jNZDwnTWp2d69gOxaOBUUh6Y9sHn5xiVY13U6XoshYR2uu3hiwnOVEUUoSpzSaPq1mi9lygWsHtBo+hTJmLlpp0iTCsg33M00SWs0Gs9kSL2hy+/Y+R8+PSbOK5WpJI+yyu9cELUlSTbfbZDa7JAxC2q02WgvSLCNJYsIwJEszwkZghjWeIfuv1ysC3zfcWG3s5lSt6fX7vDh6TBxlfO973+X45IzpeILnu6xXaxzHptXeQtcFfiCp64o4XRA2POrKxbI1qvIRFBSlZm93Gz9wqbXi5vWb/PSnP+XmzWtkZYmNy/nFOUEo+OijBwiE8ZNotUiz3KinPAcBG9NtgbQs8iwnCALWccTB3iEPHz1g0OsxW8XsbI1wHQfbMhlqdVVtOtgmlxeXXI7Hpit2XbSQ/PhHv8vD+1+wWCwZbm3hbuS50jKmROenJ+RFSaPTYb1c0vRD7rx5l199+CFogRf6hJ5xBlssljQbAat1RKvVIk0S06EptRmICsqixN54W9SqRkiJ73oorSjzktHhVVxbc3F0hhf4Zt4hTcRNXdfEicm28xqhyXJbLGkEDTrdLlkaYzuGSfKSrlgWFd1ej6PnzwxLwXXpdDqcnZ2jVE2r0SDPc27feZuLy3PW0ZosSdnZ3sK2fJrNkFpXdNo9js5PuTw7MRacvs+dt+6xvLzg7pt3KYuC9WLK9SuHnJ+fIIVPWlR88fQpRV2RrhPu3n2T1WLOaLvPYLjN5XiCIwVnJyd4vs9g2Gc6n+E5DpeTOVEUI4U0/PaNmZHluBwcHtBpGwvO3//9P+DDX/3SCKZShWMXxEnJ9ZtXePHsOVlZUlSQJgk3rlwjitcs5kujcGw0KPKc3e09JpMxlusQBh5JUZDECWWeU27Slnu9Hus4wrdtUGYBrap64weNScWolZGDb/xHyqrGEWbgZvvGPD/feMLkRWEYJaX5/isJtpDGVc4ybIgyy38rpvutRffHP/5d/f4vHjLabvO937nHzvaIn/3s59iEzBdj2u0+RVHj+4I4KbA9E6ncaDTwvZBHjx/R7bZJ4pTtnW3KSiF1ye3bb6BlSpH4zBYzjo6PGXQHXLnRp8gk88UUjc8qek6rMeDZ0xNu3b6K72nmE5c4mxG4Pm99d4+H9y9IUs32jseDB6eUpWbYH9BqNji/PGa5iPE9jyIXuL7DcPT/I+0/nizL0/Q88DlaXi1c69CRWlRmV7FaoEE0QdGzmBVXnH9rzGYxxg3NYCQH4FAA6AaRVV0iK3Vk6AiPcHndr7733KP1LI5XYVa5KPoqLSw34XHE73zf+z6Pjm2ZvH07qpTTosTmdp0yFwkCgevhGbKscPvOLisnAEriOCBNROI0oNvpsVjMUVWRPK+MyWFYDf6DMKBRb9JqNZjOp8ynS2zLQpBkJpMJNctk5Qf0+13W+j3SJGfpOMiSgKJA4OccHu1Tr9lcX41Q1SqO5gc+rXoDo1ZnuXCo2QarlUutZhPGOWv9HmEQYtdM8iLl+NU5iiZhGgbXwxF7u3u8Pj5GANbXe/h+hGGajEdD4pibOrZDu2VRq9dxHJeyEJBlhc2tdYIw5uL8DEmUsS0bSRXotHrs7x1wNb7m0fc/IFBWD8o8u+HW1kiShDRNsW2LooQsqfRPeZ7j+R5raxtkSUaSBMRJwubGJqZlM5tNEUWRrc0t6s06mqoRRxGPnz6lXq8xn80YjibcvXsbXVFYrlbs7u6RZim+5zObzSgRcFcOaZKyvrXJZLbkweEGYZHiuz6LyZw4q9bZkigRRiGqphKFIbpuEMcxslzlMjVdJw5DCgHSOKFySlaRI0PVMOs1lnMHTVdZ39nk/PgEyzRvSjcyURSh61WEUJSqMczhrVs8f/oMgHq9jiIpiLJImqZVhjQvyIuMPAfHWfJHeal0A5nK0gRFVanVauwf7iKg8Pr1OZIUcbS/yXjmUaYpui0SxyK1Ro/FbMJ4PGGt36PVtG4USiqiKDCde2RZSuB7NBsN4jCg3uxzOhggUWJaErv7e6iSwvB6jKbJrDwfochRNR2hEPDikCLPcFcuJTK6qXF0uM9kPCJJqrnug/ffYzqa8O6DB7w9vSDPQm7fvkWns0aYJPzP/+p/JPRdZEWl2ekQhRG6qeO6S2RJxtY1sjQjyGJajSaBH+J4HqUkcbC5wcLzmU9n7O9uoyoak8UCxJLIj4h8vxJ4itJNfKyCladiiZjmIIm06g2iKK5MF4slklhFyUqo+gJ5jqpqpGlCdtOwLEUBWVLIs6xaNFeZ/T9vkRb4Pjkr+hsfkSDw//k3/zu6YrC5qRCnKdPZiDv3dlnOI/rrdVTZYjK9hlK82STW2d85YjabEoUJ21t9pqsLHj95SavVwPXGlKXP9sYuhp0Tegmdzi2ybEWt3uC28Ze8ePGEUlDRtTa2LeI410SOw/ZGi+U8YWf3LrZRspiPsXQFvV1nY6OJs1rw+c/vM5uOSWKNV6/eoKkSvuMTBjEP7h8yuHpFkoiImEh6QJKltFs2ztLj9PSc27fucHFxcYMYrOM4KYPrS3r9LjIyhqHz+vgt9YaNYdTIi4LpbIbveZRCiW1VmhUBEdMyWK58kErGUwcBWC4WCKIKZc7G5jrNpsyTZ2/QVYU7t/d4+fKYtMhvgBw6l8O31GyT6WR8Q1wT2djcBLEysyZxQlyU7O7v4K58Nta6RElOmsdsrFdsCE2tiGRZlrK3f8Dp6VvsukacKKRpSb+7TqPeZj6bM5/PuBpcsbWzyfp6hzSOWevUWMYxabrk2fNvWDoxuqqTk7G712Hp+FyejoijGFlVSbOq0hxFITXbRlFUVE1GNWTcxZw7+7uUWo/N9U28MKJer2NoKmGSVumXJOXi7BxFUzk8OOD4zRvclUez0WQ0nvP3//XfMZ5MyNKCVrvDXK5ahnEU4bsuRZZVnqsi483ZkEKSaFk1RNFka7PFYjFnY63P65NTLNsivYHCVw+3AkVRiOKI7e0tLgaXCFKlaapC4yJJlhAvFuhKVbbodbpcn5wRxSG6aVIz7arYQ0XrSqKYQgHTsOm0ujjOHFkUK5hTVqJoCsENic+q1QhvCi9FVmCaRpUMyjKiIkcQoNZosHJ8uu0uR4cd0jRiPLyi1ekznyWQaeiShKGUdG4f0GhUs9s0SgjDmPsP3uP7Rz8QJysMxcLu9dne3mJto8nZ2Sn9/iGqaiEIJb7rkycZYhkjCyW61UVTUmSpJI1BKwOSSKbIBURF4P0P7nJ7/z6vT1/iLD0O9w6ZO0vW1tY4fv2aLE8IfY/Tty948fwFXhKSZBmCLKPYKrJcoKkykliNi0RJw41D5CKnYTeIk5ullSJze2ePyXiIKCuYusZyvuBgfxcvVBkPxxQCKIZGnmYYtknzhv+9nC+Q0xRdMUGBMI3JBAEhyxB1A1EoUUWRKAyBiqwYxhGSIiEWwo1ct/oRJYlShDL76ZLET550/6t/+c/L5WrAYOzgOiL+asnOXp+mZVGIHRr1kOUyp91usHLnnJ2M0A0DwxDwvBDNFFi6BbIgYloigmBR5LC1tU7oTrBrHSQZskRENzVsW8H3Fjx5PuH2wS6WKXF4e580X/L8+YDATbAME0XTELUcqdQJVnPGsxWNZof9/Tpx6qCrLX7/2+fohoogpEQRaHqOZYGhNVk4cVUiKXM0QyFJcjwvYHtng5UzR5ZKDLN+Y7ot6babLJYRolDw8ScfMJmcczV0WC2X+IFLFGXV4iBPaTaaaLpKGISUQkkUhDTbLVauRxRE6JpMmhdIokS9YTEZTasqsWkRBT55USJJIpIk35x8supzO8vZ2dthOp1xtLeHZpq02l2KImM8mvD+e+/x8vUrBoMBt28dIYkyeVnguyF+NCOKcupWnXv3bjMYjHn95hhZFtnbXePJj6/QNA3Hdei219k/3ObyYoBhtBlPT3jnnQ+p12vkWUEUuJxentNtdajVbN6+fUuShrx//5A3p0N0Rafda/Pl1z/ccIJtfN+n3mziuR6qqhDFHqZlo6IiCykYdRqWydLzSJOY7c0NZEVlNBpzeTngo48+YrmYUxaQFTlnZ2c4joOiGvzi5x9h6hZJVuB5Lp7nkaYJzsrFcRySKGbvzh2ywEfVVGazJZ1Og8HFJYIgkWQZu3tbzEaTyuZc5CRJTJqkGJpOKQoURU6r1mTpLoiiDEEoEEqhMuLKEpQitmVSq9lkAixGEzSzWnaRFyRpCkKJoqj4QQCAohgoskiRJ6ytrxP4IXkOs/mYrc2tKo4UxRR5xmAwQJFkDNPA9wO2d/a4HJxTFhm9fp9ms06zYZMmHoulS5xkWIbJZBagaTLkEp/94gN+/avfIQoCvW6XlbskiXI2t7YYjkYEgUd5Y13Oi4Jbd47wXBdTlcjykp3dHUbjMd3OJl999TW2ZTGbjTm8s0+wKmi0LGaza3y3JGfJ0dEdtjZvc3LyiqWzIE9yOp0uhmEwuLpEkWUUBRS5hWyWnJ9ccbTT5HIUsnCWaIKA1WghqwJlFiKoFkJesHSWdJs14hxSRNTER1Q1vDAijDMERaFIYmqWjapIJHmBs1hgmAaNTovR1RBNlSlKEVGRkIqS9AYUL8kyaRQhImKaRsWLjv4TqU6WKsNLXt6ULm7mu3lRsZeRRURdIXYDijz/8066X337LXKhsXfU44N3OnzxH5+h2CpxltJoZAwux/T6B9RqFggS/U2f8bXH7v4uUXyOLLT4+acbiKnJ9toafnjK8SBiPD6lbhgURcDVwGV9rcNstuTlyxmybnGw3uPoTpNnz2ec/sM/sLd/izhyqdc2WbnnSLHBxAlRpYzEDdnZ+Yzuzph//MevqTVlOvUtiiKjVrcxzDqz6QxnkRAHKmZtRrfXYjYuaXTaRPEQHZn6Rpe3r89othskeYyzGlKvNyiKkulsztpGh267z9l5BdJutlp0u1281ZxXL4+RRFBkFd/3iGK5aiFlGYoqsVgskCX1BoNZ/CmruFissGt1fM8j8IOqJimJFTtYlhEkEV2SSZLqE30wGCArGpfDIWVRsL2TsLGxSbvX4Xp0hSSKFfNUENnb2+Xl65f4/hzTrrGYDWk3OwyuqvpvEkcYeoPr6zn1RoO1tXV6az1+99vf8eL5ayzTZOlcU7c7PH/xEpkCu97A9Ty2drYrMtdyxebmFuN5jBM0OLzXYDic8PzFMb1el+lsihtQVTxltTo1RhGb61ukaVWWMJs1giTl2cuX1Bt1hBKePHnKZ59/jiyJ1GoWsqpSa9R59vQpH3/0CcPRkFpZQxA01tbWePv6hFanS7+/Rp7nNJtN8rwkL3KcNGU6HGFaBp26xdX1CElSMAwLyCiikjjMEGWZKAjIs6JakEkVtLAsCkzDRNMV1EgjjtNqU06JLEiUZRUvyvICUVUJ3BW6ZZEVGVLBDaglR5ZFkiSmLG5m8EVKFGbIksB8vqDTanM1vAYKptMJO9YuggDT8aTKvovVYjKNU66uB+R5RfcTkbi6HHN5PsIPvJtbWkbWY4QiR5LqaKqIpulYtRpN0yJNctKkonR5rot8M9ZQFBVVUTEMjeHlAs93Wevb3L57F28Vcrj/kLkzY2unz3K5QjNMLt9O2d5p4wU+s3lGUcTYVpvp1MG2Ltha32M5n/Hee+8yuBoxd5Z88sknTCZjothnOp2xv77OsqYznUV0ujbNmszenft8/bsvEeQaAgpCUdDpdwijAEHRKPMESZCYOj6tWoGtVgLXMIzJ0NBUhYWzJBfliiImSTQtm2FRoKoGilr5/8I4RhdvkJ2ihFiWpGVGKomkNzlfSaoOVHkJeXZT+ZVkVFnCrtnVCM2qjNF5lmFp2p9/0t3YWSs3WrdIcVjr9lg/2ibOc5Rsyh++fM34eopQajRbNs12jdl8xXg4xDBMHr67x2y24K/+5u/45qvfMZ8kbG1so+gZW1tHXF0d8+bNKVGY8NEnD0nSjOUy4L07t3lz/paaWWO+GmHVuqhyiWk3uDybUOQhRRaQZwJhVrC184D+msw3v3+MF0rk2QUIOrdu7dFsdAmDmKxwCaOI0XBGs9GlLEsm42viSMO2De7crzEZxbhuyHK5RNVNFEkizSLqdRNN02h1dvBdF0HMaDVr+EHKdH6FiIRIxvVwTp6nyFL1jywKIlGcoWsKSZZSFJX3rCigKDKKokCUKmpUNYEXUDW1yjNmKYIoVuaMrEAzDbI4utmSZ0iSiGFZ9HpdHty7Xy1ykuhPrS9FUVEU7aaRJGDZCvP5smLgdms8f37Mwf4hlDlff/MthlnjF7/4C/79P/x7fvnzX+CHDqIo02qt4/ljTt8O2N/bruaBa11en5yychxEUSH0Q372szvIoozjZ8ynY9IkJwwz/DCgKIo/bfh7az3Wel2WsyWT2RKrbmCqOotVFXJ3Vw57e/u8fXvC5uYmRZGhaxppVnD79i1EQeCbb79BEmWiNCKORf7FP/8F7tJjNB1T5CWe7zKdTqtPvbJk5Syx7TqFCN7Ko8hLDEOtttF5gSQK1Gt1oijED/xqbm1bLJdLZEUhTSuOakXm8snyatElCOJN/hgqM6/M5s4208WCIoophepGpyzJihzLsG4SEEEFnc8yFFWl02oxmc3Z3Fxn5biYlo7vV/9PnhVkWQKCRBbH5EVebefzyhSsqAq6YQAC/X6fVquO662IopiNtXWWqyUrx6PbbXN+fkWj0WA5mxEnKbt7u1UkMq2g7JPpDFM3CKIQVVGqHHYhYNsa7dYaS3fM+nqLmtVGEGQ0tc6v/uk/ULdN1jo7tNY0tg67/O6LV6hKTrfbYLEIcZwp691NDLNOs1Pj5OQEAYHZfMbf/u1f4sdvCVctvnv0LTWtS6Nts5wvCZMISYYgipAlnVpNQ9Us4sAF2eD89C1lUWJaNmkc0WnUSJIIWVEIwoRGo07guYR5QRzH9Hp9JESm81lV2CoK6rUaqm7gLOYkeYZU0XIqiHmR/ymooigKFdNbrlqLVGjONM3Is5Rmq8G9+/cYXU14c3KMLIgkP7FI+8mT7s7WLm+OT6nZfTa3E/7Nf/8/k5QllmXw+V99hut8TZqmLOY+09noT/BxyzYpMou7d0y++vK3yLJBkl+RUcMwFIbjMzo9jSfPMvws4A9fP6XTbvIv/8u/5puvvuPW7i1OLl9zePAZiBOGw5DLl29Joow4DrHrLd557z6Xl+eY2ornz6+wTZFcSPDmKqUssnI8giAgSwRkWWQ4mtBqddCNqjH3wYcfkCdLLodjrgYxeZ7Q6dfxw9WNnSDGNHTi2Me0aiTxjCzLMUyZ4XBKu9NkY20bP3CRBYOcKs/peysWiyWmJSAVInkpIgoSliHhBhGiJJAiIgklJQUiJe1Oi/nSAbihlsmEUUqR5Td5x7TC+gkCWS5UuD+gVmugKQoFAmGYkCYFeZYxmczY3d2m0WiyckI8z2d/d5vJbMk333xPr9dnsRgyHPn4YcQv//I/4+L8hO2ddb57/Iw0CpBEsKxjwKDX7zO4npAkIc+ev6AoJIRSwjIVVFng8fNLTM1mfXMdw26zuh6hGjpGzWI+W6ApCiDRanTwlz7z8ZQgTeitNaqlnmGiqRW3QFVVer0umqZh2x021nu8eXsKAnz5hz8gCAJ379/mybOnWPUGfhThh1X7zVuF1Go1siwlywqc5aKidFGiyhqlLCGQ027VCPyAXnsdTZNJYp/F0kfRTExDYz6fU+YFWR4hCKBqOo1agzCOgYKsEG74tgLiDYaxbtv8zV/9Db/+za+ZXA1vxhQ3GdKsgq1kaYpqaCQ36Y6Dg30GgyuyLGE6niBLCtPpHNMwCYIAEKpiwU0zs9lqUbMtxqMZhqnSbncYTsYcHR3RadSQVB3NMJlPx/hByvGbU1S9hhfOcFYrDNNk5QUYep3zs3MEqVoieq6PWEIYRTe5YwFdMzg6OmA+X9Do1CmVEtdJeOfhEWdnY7599C37+4f4fowfL5i/TrkaRbjugvfefRdnsWC5dHjn4QesljPOr06QlSOm0zn7+1uY1iFffvmIva0tFK1iFVtGl9H5K5IoodO3iIOqUCGLKq6zQlAystRDN5VKCZanRHGMIAg4fkyz3SQKI2RVo8xyory4sYHEJFmGlJeYponrrhAEUCQR8oK0LNAlBV1XSItKyNkwTaQSwjwn8H0yhBtNWQaiTJ7mlHn1756EMU8ePeH+3XsMB2bFifmJn5986D559AREk8PbOleTGZ0Nk8k4xAsTfvfF71nfWGdze4PXz5+xXCqoukYerzAsmxevnvHkmczHPz9gcRqwvbNLnpYUqYYzH1HQZGdrnRcvXhIKHmFQ8q//p/+VIEy58+Ahll3ji3/6ArsmE4cpeZ6ytVnj5DjAWYWoSk4YREwmGRfnY/72b/+SDSng979a0O/UUDQDS08Z+jHdWpNW2+BqcIUkKzRqJs5qSa3WolZbR1Ulrq+uuL4cYBgSplmn06szm46JPJEwcPF8gY31NabTESUaURSRJTmWbVYOLbmsokvtFmnqVyehMkMUq0yoF6TESVa5mIQCGQlkKAoZL85QFJksrTbBiqpSCgFREFdGZGQQJKoqeYllVlXgwcU5y+mYtY1N9vb2SDMbRdlkPLrCc0NKQWQ2mVNrWLx5+4yrUcI7999hfW2NxXzMpx/f4zdf/YbL4RDfCahZOuNgSL2+gSDkBIlDmhTAmCSPUWVugvZx1cryMnQVFMVkNLqkFEviIMJUVYajKZvbO/S7/Up/LlbYR8d3MVtNFldXnJ0OaTQbhKFDY2uL4WjMhqYSRyF5lmLbNqPxmF6/RxCE7OzsoBk6T358jK0bXM+n5NkhrZaBrJjk6TVZUbC+scli5lAUOYpcOekOdndwHrsIYonrBCimyVq3hbNasbu9hyxCVoDjerQ7HaIwJM+qlIWYJkydKVEUYeo6RZKAXJHh/igkCNOM569ecvvhPS7PLiu2RZwQRBF5UeE5kyiuAP8FiIrC2fkFeVplRYMwQtUKirKqlSdJWj1YkMjSmPzG4yZJGllRkAQ+nW6bra0tGp0eP/74DElROLzdI4phdP6aPE5JcoeQHInq01lVJfLcq/KncUIhCpRi9eIwLRNbqJEmEUVZ2Sk8b0XNrzMfTvD8JePJLov5gJZl4K0qAl0WJxiWxtqGwcO7n/P2zRvOLkbUmzrL1ZzxOCDPFLIyZT6f88u/ep/f/NMj7j+8y2w2pdcxadabnJ6PmK8CPv/scxazCbPChTiiZdeYFhlZHFPkEr4zQ9c0nFWCaioYikyn1ayad80aWZYzmS1I0py6pSHXKsrhbDJF0xSKskqHiLpCElTgo06zgwzMXRc/DJBkhV69wcnleZVQiBJQFERFodvpoisq+4e7DMfjSuiQFIzHIza2N6m3G3/+Q1eWVXTdYDK8ZjpeIctJtWUVBNKsJAp8hsNrwKDZKhAVnbqhM7oastGxSEuBs+MxtZqJKhgUZskffv81/V6HtABFUimLOtvbNe7c2aTIRa7H13zzu+/Y3dvk3u1tjk9PGIwn9Bo9tne2mC09XCfj4uSMHJG//Od/Rxh8wRf/9CVZltLr9TjYuUdR5pyeP6VWq1Or16jXTDbXu4TJlNEgQZJM4iQkiQRabRO7Vudg/xaNNoyuQhI/pMh7tDcWWPoGg/M3JHGIodUwaxp5JiLIlXq81mgjoqDrAs4iQFc0Vm6AKFaywqIoEEUBpRTJU6Hi5YpVBEgURLI4oSxzVE2rGKamiSTaREFlBBaB7EYTUxaV9kUUJNbXmmzubGHoBr7vU6vXeHt8zNb2FnEyxfFSiiIgS0w+/fhzfv/VI6bzExauw9XVJa/enFfa80wjy+c8fX7K3bu3iaIAURaJC4GiFBiNr1nbWCcOAlRJob+xh+OM6HZ6nJ68Yvegg9Buo0gyEQWCIrO9t42mVgtFikpSOp2PCIOI9f4WZZHR6vYQhAqGrigqkiSSJSm7ewdVzMow0A2N589ecOvWEVdX12R5xgcfvM9333yPUGQYqkpeCIilQqfbv8Hw5YRBQJppJEmCrigkUcTmeh/PddB1vRo/ZBme69Jf6xHGBZWWUEBXVSRBYLFwsC2LleuSphV6M8/zG23UH20FN6baNOX5k6esb62jyBJJmiFIUsWcEG9OSULFKcmzjPV+v2IUSCUSlSU5yyvgfpbENyjUHEPXKfO8KhwlCdPxEFUWyXKpYhXXG0TxjDSvWMRSlqJJEYIoISrVC0xRZJBFgiAgDAMs3cQwDGKhyhxLolhB85OMtExoNJrUmg0GV4NqIVxcoCgyvf4GV1cjfC/BD0LiJCYtCygzAr/g6nLAVF5wsHfE7v4es/mS+XyBZmb8Z5/+Bf/Lv/4Htra2+frL1/wXf/cvOD5+QRwWTCcBdlPg1uE2/3R5xo9PnmJrKmUS0Gp3QYBup8187rCajTFVDQSBZrND3ZRABNedo2o2l5dX1Ot1TEMjigKirKrdezcRyzxPK1aKaSKXEm4UoOgCg8sL8qIEUUZTKlaIF4TVnwkCoixhWAZW3abd62FqBmle8ubNCXWzhiBCmubMnWtay/pPPnR/siR86/AIzYzxHJFaXUEzDMoSyiwjjmKmkzmiJCFqETu7mwRBghf6qGqNVqeF1dV47/4dvGWAImvULIVbR3dQFQ3fLUkyH0F1cdyQL379LWkhksQxrbbNcjXm9fEJsghyKWHoCrNZwN5eDwQRY6NPUGb8H//rP9Ja36UsQooswZ0vefr8WzRtgWXV0NQCP/ApFZ/JNCLya+wd3GI2WzC4GGPVJOIkIk1SJDnDWYZEsU+zY9JszVlNJUajUyRZJE3AMDXyRMBf+RRZJWQ8Oz0hEz0Wy4i1nQ5WfQ1F0zAMs1qCCCJFKd1AqnMkWajC2EKBKBZ/Cp3EcUQSJyyXSzxvhSgJNz3uyhFXLXAEdFXDtEwWiwVPHj1mMhxxfnrO61ev2NvfJwgiXh+/wpAlGo0OzXaNf/U//S+8+8F9drdvMx9POdo9wLIUmi0bRU3Y3trl408/oNdbo8gEttb3kbExFBtFlZlOZmi6Tg5EYcpyEdHt1kmzhCyNCYOI+WyKoesYps58NieKIzRNY3t7m1q9BqXIWn+dIPT4+JNPybKUVrtNEleh82ajyWg05vjNG+azOYZh8Pb1a8IgYjgcsb29SbfTRVVVNNtAU0Us0ySOUx79+D2T6Zxmq42qaNy5cxdFUVA1Ddu2GQwG6JpKFCesr29QUnI1HIEg8v13j5jNXRZLn067w2rlMJ6MkSWBZrNeJRWKgiLLqDeaqKqKLEkIooggyn8yEiRJymQ0Q5JkapZJo1Gn0Wxi6cbNqVUgjhNM08L1vD8RqTRNIy8yTEO7wV1CEsdkWUbgV6UJSfxjVE2ogv1Alla85rcvhohCQRiUbB80ubge0mo3kBURzdApRZAUCVmV0DUd3aoOGWVZVImUKK4IcLJUqYQUmfPzc4IgQJHlmwVwhijKnJ5ecDEY0Gw2sWyTe7dvo8oahm6QRgpBsGA8HfDm7Vvm8xn37t1ia3MXZ+mwsdFClAo2t9o8e/aC66spupWwe7jOj9+/5vzsDX/5y8/49Gc/J0pzZkuH0fkFl9djFq7L1eUFqqLcAGdSkqTac6RpTpJmDIfVWGe+WDCbzZEkmcV8wcr1CKMQz/UqkWhZmcxtywYREkHAtCwUVUEoc9IkJvB9FqtFxbTWdBqdFoglRZzy9vkrnv74mGePn2FoJp2uQV4IzJ0lslTxmP/sh26BhqRoGFZJu7nGL//yL9B1vQqGiwWKovHq+WveffdnFKmOrencOdhn71ad8dxhPEgQxCYP7m/y26++4ZtvX2PWRUzbYLWakRcpRZKzchwkUWA2m/LO/Xc4vzhlcLni/Y92We9t8Nln7yBLJT/+8JTXrypHlzuJsbQ6kiZQChX0GGSiNOTdD3/BrdufcXT7Lq3OBtPJFdPrAIQCTS/JsoL/5r/+b7hz+xBvFTK6nlKUBa4PKzcgTatBuYzBzpaFohnYlojjOlwNryiFAlmXsUyNwHepWTbXlw5GTafX2URTBWRRRlR0ut11ojhFVgwkRUbTFdIkqYQicqVylqRqfKDLElCBfURRRBQ1ihJEoaoe2LVKb15r2Eg3oO9mvcbZ5SXNTptavXEjfDSo1210RSKNS45fvsW26uSJyosXC7q9HjXLBKHE9RN0qUGWeiS+z2g8ZH1rA8tWeOfdA3b3W4RBxNHRLXZ3d+ms9wkij1bTIgxnmKZCkWW0Wq2qTIBQ4e5ECAMXSYYXL19wfXVNs9FitVqhahJRFGPZJpZpYNcsZvMZmqrgeQ7dVgO7ZpJEEZIAulq15yaTKfv7e5ydXpAnBc16C1VTkRSZX/zy56iqQBSFtNs1fM9lPl+QpSmu5xJGAdPZDN0wuBhckxUgSCVx4tHr1el1miQ3yiFZUZFFuToNhlFlWVBkRKEkiv1qgVaUVVMTbh6KAlCQFynNdpNev48iiZiawvpaj06nhaaq1XKUqtabZQVlId4wfWVarRaqqhJnGZKiVgtRqTLTSrJIt9dG0eUbqL+AKMpYpo3nznGdkLQM+Df/5iVRCK16HVPTKoaDotFpNImjBEVW8HyPRrNBlKTouoqiKjQadSRJ5OBgH2e5oN/pYFsmAEEY4a98Qj+gLCpTxWQ+xnEdhsMh9VodL/CRZJ9uZ5PAj1Fki3cefMD337zm22+/JghCag2Vg91Duj2LWsPin/31hxzt3iX0VZIi4/xyxnyxwHcu6bSbvPfhhxxstdnY3mQxmaPKMlq9TikIbG9u8Ve/+IxCFAnCDN+viie1uk2WZTf8YxFJVpAEsVpMFjnlDQksK+F6XLVRddnAXfkUCJg1G1VRifKM3a0tDo8OybOI2Fmxu7VDu9NBVXWQIEwiiqLkarQkSSOKPEMGdg+2f/Kh+5PjhfUdgfS0QS57yKrM65dPb5CUAmIhE2QRpary6IcnpOmEWwcfkuUxTa3FonTw3AX/+Ksv2O3byFJB6IVcnI3otlrYtoakd3jwrkaeqPh+iFjK/Pb332C3DAQhZblYMp4tSeOCbmeDOJszur5GICPLC8qyUru8fPQteV7QabXx/YA3T//AxVudLDXY2l1ja63P9TBiOLmi1WiT5Qu6nXUabZskScgzD0nIGV2dYJk1FENhdD0ljmIULWCtf0QazMmKOb6rcP/+LSbTGeenI4bDKyRZZL3XZ3g9Ilh+jyhJaIYOQkmcBLQaNeI0pywFhPJGzCmKZEmOoohkaVzN+WQF+YYgFud/VOFRRVckWC6mqJpFEqW0Wk0a+y3evHrBLz/7hFcn57TaPZzlCE1ro8kSK+cCSV/DqhkkacL1+Ixmu2rknFycUO90qFnVi0MUBKyahRInXA8uODstcdyI7aMdLN1gPBqhyOts9jZYzZa02i1WroumGDirBY16oxJ71m1G1yHdbo+r4YDt3QPWem1Gk3nVUMtCslBhEk7pdru8fP2Kh3cf8MOPj3hw/wFZmqMbJrKicnU1wI8T4iyjJlZLn8HgqjpBGxLNlsVwdM1y6fLk0RPu3ruPbdX46us/MJvMCAIP07RBFPn8878hDn3cYMV0MqbMMwpEBMEgjGTeeeeQfq/NdDEncuOKMpVmyIZBni/QNJ1Gq814OkEQBGRFqppJSUrNttFNneVyhVxWdL3wZtyzvbHJeDpH0hQs2+bq8grX8RAFibSsCiCCINDr9jC0ip7VqtXIyxLX91AVjbysmAWNdgfPC5EkGVmqjLaNjsmt+/scvzpnuVySxjPqlsX11YAwiomSGKMUMHQd11lRCJVQdDmbIyHQ6XTQTYvADzk7e8v2zhaiKDBfLCpkK1Vx583bNxTOoqp5xxHdTpd6p8n4as5yseTo1i3KMsYyBeKgAjctvQWj0TGf/eXPCJcJ7fYGr48vWN9o8uTHN3z/TYLrhzdmGYPDgx7kMJzMyNISIynZvP0h3373e0qhYuauJlPu3LmD7wX8/g8/EMUeimag6BplXuCvAiRRRFQUijyn22oQphXwR1F0oqSg1WoQpAlCWcGN6k2bPPBpt5skWUEmy6Qrj8FwBGWJpig0Wjarlc/Kc+l06zSbLV6/ecvHH37IaHyJ5wWgCMiChKpYf/5D9/xkTlmC62WEwYQ4Ebj/8A6uP8e0WwwvLznYPeL8YohIE2c1I/JDdNMhCANkTUAoZN559z6qKjFcxpRUjZ9+d53B1TWdfqvKbm72WcynbG11KQsFUU0ZXWdI1MikgFLIaNU3mE5OyfOquSOKAnGaI8gikiCgqDJikKPVDFbLgHpNIQgcalaLh+/qdKfgznN29voUZcDV5QpJLlmuCvp9jThJWLlD7tw/RJZj4khhNopQ1QlnZxccHmwRRT4/PnrK3v4ujXoNUeoyX/iEUcb29g6T6ZTADRAEoap+Ui1ARAQ67Rar1YKkSJBUAUMwUBSFoCgpy4w4LylLbpRBoCoKZZ6BIFIUJdqNXkVVNdrNFmlW8O4nf4VXFJSCSVHA+uYGSSRxdZ0SBgJS4hB6Uz744FN0XSXUDfI4o91toOgi52dXFKlEmoWs377LaDSi3qi4v2U5I16tePjhu1iGwVdffY27FnBwuE+cpsznM3b3dlg4Prs7m6zcCNdZoukCeZnRafcq5F5Q1WCTNMZ1KyD+zvYOigI72xv4QYIiy9U1I0s3IxmByWTM3u4eK3eFqhu4no9lWdVMTtL5/OO/4PTsLQf7O+R5xtX1gMvBJcPhCEmQKpW4IfOzj3/OcHxKkYt02i3OT0+qU6qqE0Yupmny7Nlx1UbzV4iKQpKmLNwVZlHN2ssyv8nBCuR5hq7Z1Os1sjRGVVRESpp1Gz8IWNvYYHB5SaPZpNnt8OzFaza31tnf2yOLM1Z+BcWHKgcs6RU5K4orbu/G+gaX11dIoszaxgaXg0G1AyhyfD9ElgT6/V0m43PEUuLV84oOZ+gqmqoyuL4mWnlkaY4sqTQ7LaKgcn6VWcFyscAVJApKojhiuXJR5ZJbR0fMp0vWt7a4uhwyn87RVJnTt8eoskKWJaiaSl5kjIdjRpMZ+zuHkMe0WgZ7ex/wr/6H/5Hb93fQ7Bbe6DmNVpMkUVC1lOcvHnM1mKPr+/z93/8dj378HmfpsLm5y+auhkidi9MBaVJU+4K3A7zgDX/zl5/z8tUZz5+/AVlmMhqTpgmqKoOgkaYxoqSQZym7uxucX1xRFCIHd3b4+c/fYzoX+D//3b8jCn1KRSC4WWhSQJxUsa9SKKoDY7ONKovYpomiqkynM3RVZz5z0E0dCXAWK/wgoVVvcXL8BkEomS89yqIgKQvGo/FPPnR/Mqf7/jvvlzP3mpp+xH/+zz9Gb8z4H/773zCdzRAllVZ7nfWtGsPLK8q8ImD1WwoTT0NTPE6Ox+zffcDBVo80G/Ld9+dkucDezgGXF6dYtkjdrqOoOvcePOD7H56gqwWeW7K51aMQQp4/PWFzexuKkDSRuB5d4DphJZ8TKoSkJAqIgkSjXicOXcx6E0OzSZMAUdAoiEnSjL29Ht4qQZZz8lLkcjDm/p2fsVi9YT5b0axXJ4wil/E9H0HMkGQQBQm71iKKfAI/pChyHr5zjzwvcZwp9UabyWjObDbFrtXwPQ/LslBkBVmRmc3niGIVI0niGASRKIqqpllRmVopS4IopczTm3+ZyvuUFznyTbJBURVMyyLPUrqtNke3j7AsHdcNoFTI8xTLriNLIqfnZxi6xMr12djo4SxyED0Ms4a3XLF3eIAgiCiijKLLOEuHx49/JE9zZE2n1ayDIHL85py9w1u06wI1S+f12wHu0mN9Y51mq0mRF5xdXGAoMklRIiGQpAmCWFJvWOh6jdcvXyDJKvVGnZWzxNLtCliShoiCgh8GbG1s8PzFcx48uI/n+bQ7HYbDa+KoKhTsH92CsuDN8SsODg5ZOCvqdo1er42q62RpwenJMZqqMV8sGF1PUHSDv/6bn3N2fkbdalKUJRfnZ1xenFO3bbwgoRRzapaJ47jYtkWWFazcVZWjVWRKQUSWqsVK1aaLUWSZer1Oo90gilPytECWKiW8AHQ6XeI4wfddTMvENGxmszFZmlOWJVEUkpWVQkYoIReF6hpGQBSr6FyapeRZXsHVJRG7VkOWZFauiyzJGEYLw0hQVAFJsnGWK+yahev5ZGXBcjqnLEra7Qb9tTXKNGcynyIKIp7vc3h0SHpDYfP9kH6/Q7vVx/VcRuMheZYhiRK9Xg/XdUCo+LFFXtDpdqibFoPhmE6rjRe6iEL1Sa+qClu7B2iqyeRqQCHIWLU2ZB7nl1eEXsHD97fIUoPeuoWlW4hyyeg64PLyDR99ch9Z0plNAr7++ivee/8O9+7c5eRszBf/9BvKIuH+/fsopoEoi5AU+L6P7/pc35RGEEBWBJqNDl6YIgglSRiRxDGSJCFLoOoqkqJR5qCoKlmaYtsaqqyRpRGiJN8Q6DJazSarm5fdZDImjXOiLMaq1bA1nTSJ8cKwGhkKAnGUsHSWfyZ7IQrZ2Nin1+vwf/zD/8Zy4eCvYvIyR5ATFDwMOvT7OtNxTFkKOKME2dTJU4tcKNDkEt/3mXkrDvotnp5es3TmyLqCqNhIeoPJ5Iri6XNWCwe50yUtZyxWBXkmcni0x2KR0m7bTEZX7O5t8/TRy8rpWZaI5U0GMq+UJ43mJp4bomqgaXUC34VSQNfazOYJK8dlY6PDarHgzt1bnJ3/iK5WC8KVu8L3MySlgopIAggZpGnMcuFRCjl5IaBpKm+Pj+n1GvT7dV6+vsDUbZqtFp7nsru7RZZmeJ6H58doho5t1bi6vMS0zCpwL1RVQoTKZ6fLEmGZUmmaKqiGadtYlokkCownU2qGSRgG9PprLJ0VL1+8ZK3TZOm6qLICRYHfbtKs1TF0naUzwncykiig395kPPdp1jq8GgzYO7pNFKbEQoAtWQyurvD9gCiMyYUV55cXlEWBJilE3ozzRQFk3Llzi7E24/T0hORlwuGtIz799FOePf4BGcjTnG63g+u62LUakpAgSgKNRqMKpDe6NJs1kjRBQUEUFHZ6GywmK7I0o1FvMF8sWS4WNBpNPNGrgCyjIe12h4cP3uHtm7d01nocH78iT3fw/IiaXUPXDcLQx1nOKcoc0xBxVzNWC4+d9W2m8xme72HbFrppEMQeAjJRlLDW7ZIB7nRaoR2zjLyoyhNZllECYZJWDbS8QFZVwiAicKuHnGValHmGJCmMx2MePHjI8+dPSeIKGF9vNPB9n9XSQZZkKHKyvERXFBArj1eeZ+R5iiDItDttJpMpZSlUQsWyJEtiNtY6+H6GH89otro4iyV5npLlKWEYUKvVkCQNocgRFQWrVmc4uCK/2RPkQpW+mM3mtFot2u0uvnfO4e13OTs5xvddhDJHkmRUTWU8nVCWBbpuIhQSmqaR5hlBkrCxvo7jLAiCgDhK+Pv/+98xHI9oWVsMzt+ye2uN5y8nqInP7b06YamR+DO2N3dx5jFZFvLj4zPKQqTeMPjgg3ucnTiMRy8QRQlBFnj69JxHP7xA0TQa9RrObMazJ88RFBFTlWg02kiixGwyIY0T2u0ms8UScpF5MqUUJAxTR5FLylxARAIKiqKkZmhErk8ax2iqSZan6KrJB598xq+/+CdWjk8cV9buDz75nMV0jqVrjKcOtSJjtVox80Pq9QZSEaAZOrKikhD9+Sfd//a/+3+Ur759REjG6PqUIFT4F3/7HsPlmNlQ4O7Ru6TRFcfnL5gMTcxayLs/O+LymcbdD20ePXvF55/9gke/+y1eGLK7tYbaMLl8e02RSYhiiKoZjMdzJElivQ/kDabOAhGJWrMFZcHx23M0TSZPoSStPieEinNZ5OWfqE+CAIIooMgKkighqxr7t+5wdXnGaj5HURT8MKwI/1JV46wYmDKNhkUURcRJiiSLCGVJkeXV+EL4I/NZQL7Bvm3vriOJDTqtOts7G1xdn/Pq5Qndbpsw9CpGqt3CdZbEcYAoyKxWKxTtpg2VxERJhiLpaJZOGvsUgkAZRwiiQqfXo9WqMRpOSNMcRYa4EOivdYiciCCc0+xusbu9QZpBFFetNEkquXP7Nk+fPSXyI0qxRJJyNncOmQ7PODi6y/npGbu7+wRhzGg0wLbq9Pt9fvWrX5EkCVkOoqRSlCWHh4fMJhdsrG+RZhGyrBOGcyy7iaQWFKHO6dkxD997l72dXX7/u9+wsbHFs6fPMK1Kg+T6K2r1GkWaMBqPadRbuJ7Hw3duIYtVouDs5A37B0cMh0MOb93i1YsXbG9vM7i8oL++wXQyRlE18iyl0+my9CaMr1dolkqawM7OJpPhlChxabfalFlZPVijnP29LQzN5PXrF4yuB9QaLUyzgzMdMFvNMHUTWalUUs5qTl5WeWPbtFB1Fcd1KUsqTbgsIwoSW9s7zOdzNEmi0WndfIqOSZKqq9+sN5nNZ5SCQJGX1EyTOEnJ84QCreI1xzGCmCOLEpqi0W53qw08GZqm43teJUvMRSSpRLdMDM0kiSswkxd4RGlGnmREUYRlVtdwVhQIZUGz3UQRJVy3+vLyfQ/DNFBUA0WSqlJNECCJJbV6HUkSmM+dipVM9WJpN5pMJhO63Q5JllAkBVatSVGUCJnKnXd2uboa8/btgHce7rC1s8VoNAchYDIO0DSR/e1dHj/5jlbzgPc/OmR2PeDRszPWN1ogiUSRxkZf4/e//ZJ2p8O777/L40cvUGSRyXRCo17j4bvvsFz5PH/yiLXNHc5PTqHIsWs2hm1Sbze4eHtJluXkaUZRVhD0Vr/NauFQNyxKWcBQZK6uhgiSRG9ni2CyJM4i8lJEkxS63RZJ4JCmKZKkk+QxSZ5imm1MXSJJYnq9DiUSkqLw45OnmIYJ5Y0h+gZvOh2N/jy041qrVbZ3drg8ecNafwtFhjyT6a91aXRiVouSH5+ccf/dfd48e40o6PxXf//P+P7bx/zyr/+WX//m13z66X3+8d/+R5aOT6/bwbb7mLbPeOSSRAJ+GFGr65RliqZJzGcea+sbRGHMcrGg0+tSAucXZxRZBSaWxMoMXOTZH0XLlDfq5RIBy7bI06ojnwtllXMsipt5aY4sV/NgRVEI/KDyr92Yacu8qIAzonSD1vtPlOKyuAEYyzKWXsOuG8gyWHqT/Vt9Tk5PsY0Whlknz1ImkxHzxRJRgLzISZIMIU9BlDDsJqv5hLzMkCUbWYEkDcniFFnRWN/cYrV0kWSRVrfBfDKiZtVo93ZZzK+YL6b01/cp4pD5csTm5iaj4YRao0EUFORZVHEk0hJVzlhb22Vrc4+nL38kDgPuP3gHXdeJggjHneOHDppeYNtwfRUSeCWT8ZJPP/0LNjYNrq4mbKw1ePLkHM9fVW62hoGm2bhOjCRLGIbKw4d3ub5e8PXXf+Dzz3/GxfkVUeQznc04OjrEdV26vXW8lU+ULHAWDkUpcXiwh6abOM6SRq2OoqlcX12xtrZGVhSsVi5lntNutwjCkOH1FcPxDEUSaTQUstymyGVkuUIjpmnO3Xvvsr67QxI5iHnKaDji5O1bZFVltVpS0y0SIWdrc4PLywGGbrJcLMiLqoqtqiqyLKIoKp7nY1kmZV4SpzEbG5s4qxUba2tM53PyPEMWRVS1RpwEpGmC63psrnWJ4qTKD5cF777zABmN84szNMtgd6dHWlRMCl1Tub4eMroekyUpRZETpwmWpRNFKYIoUGQ53Y01Hty9z++//LI6hRc5WZqh6jp5mpELAvWajWmarJzqZC0IVbJD0RR2t3a5uDij21+rVENpgqwqJEmG73t/ijyVZVV91XUd27KJooh2t0eSxIyHA3Z3Nrl1+z66JaLIDa4ujslzgSDwSbOU5dzHiyJazRZ723VenXiIcknTKMAw0AyD7WaPi7GHrfukmczFyQBJK/j5L+9zcRIwdxwmVyMkTSSKKlO2YVokWUaexERhlTjRdZM0SxEkkcQL0TQVVddJsoRmo0G9VqO3scHrly8YD0eIkkyt24Ykqw5XSQyU3L29x9nFhDyNkGSJOEqp1y1UVcOwNKIgpb9WR5Z0Xr05Jy8h8FwMy0CVZDSt0gcNLi7/vPHCer9GmJZ88vknuPMIioRSLlh5PrrSQdcTgmDFs8fHPHz/E2wtQpIE4ljDT1IaMlzNFExrDaQlDx7e5+TtW54/mVFvGMiqwHp7h8CbUJaVbeDOgyNGgxmKInHnbnXykWQFIS957+E7PH/5CkVRoCwQBIEgDMiznKKsINmCIBBEIUJRVJK4m9wjVG8+kRuMXkEFDVEVREkkjtMquE5WBeDzP86Mb77/BUAUyIuSMktxgwA/CtnYWKez1uL6akyZ2YRhxvD6hFanQvptbW0ThitWqxBDFRDLGEnRGc1dNE0lSRPiJCVOEjRNqvithlm101SBKIrY2X6PNEqYTmaU8gW724ckoY5uQC7qHLUf4Pk+mzu7OPOA3b0m18MpmmbRbBjkZcLmzjpPHv+AUbNp1G0kSeTtmzckcUS93kVT6gh5wXSYIRQi632Tvd1bdLt1BhdLVs6EwekpOSp+EFKWBddXC1Q5xDR11tZ7NFtrPP7xBds7Ozx4cLuK8QkVoWmt36MsSy4uLgCBdqtBp3fAg4c1JLkgXGW8fnNMr9vh1fErPvroY9IsZeU6PHzwkOvxlLOTU6I4oixK/CjhvXfu47tXXF3P0bQCWVQRxIh6Y4e7929TCjmDN4/Y3twE3UQzjIoMpkhYtkUYJuRlweXFNXt7R+hq5XrzwwDXzRBugDamoeO6HiWgGzqKpnA9vAYE0jRG1zXyVKp+LwREYYBdt8iylG53g5ycledz9+4t7JqBF8R0hG0mkxlffv0MigLTMsnShE63w+bOFoMbxrTnhWSpT1mUWJYNRYaoaXz97XdEcYooUoX3RZGyKCrouixhmRaTyQTEajxRphmIAkkYc3J6imFoSIKA53oIYomUpVUGvywrA26eI8kVBtS7ET5ubq2TlRLLhcPu7g6iXNmNHz89Q1MVNrYO6LV0pvOS6cJFkkoMU2ZtrYttydzeVzi5mtDvNJi7MZkbMs4GtJtdpDQlylUaHYOsAM81+eHJV7Q7bfKyYDlfUeQFfqIgu141x49DTMOs2M+KhmZoyKqM1KjRaNaI4gRV0RGKEi+KmDx+jOsHSLJUnU7TAkkoKShQFYlWs0kUZqiqgmJp+J7H1uZW9QwhwzRN6jUVzYh59WqIaTeYLmY0Ww0UuWqJrtyq9fhTPz/50G2sbXP2wyNs06TV0Yk9gfFozK3bd8jTBaUgs7XdYzBY8ei739FpdWi3a9y+u81iuqS2vsnp8QmiIOIsVxy/ek0uZKiawGrlIykCfpjz0Qe3GVyckxQikVeysbVFFPi8en0MgG3b9Dc2cMOQdrdDnidVFxsB1dAJPR9BvOnDS1VdFqolVVn8/6kzbh6+VXcTRLn6T1kUiSkp8uwm6C4A5X+6CAUBsaiMpqIo3sz4ErJcwA8ifvjhe3a21zGMOooGmlEjDBOarTqnJ2eYVoMoihCBbq+D7/sIJYRRiqXrxElElgogVtT6drsqCdw52idOSzTF5r0PPqBIUyRFp91uY+oluZBj612ePf+etfU9dMuCfE6Rh5SZT3/tA/zVGf2NA8bDKaAgibCzuc2PT55Rt2ukQsbl1Vs0RURTVPJSYjKdUvR7GFnO0rlgrXdIXvQYzpcETkCr00OSYrY2OyiyxsnpOT98/4KjWwEbm9vomoEoyCyXCwQB4jRhq7+J4zj0+n0QRLKi5HJwwvlFSae9ib+qjL+i3KNRr/Py5Wvu3b9HEIY4K58yz4nikLPTRUUCQ+DqalbNjdWMrIxJkxCzqDG6njEcDlFVHd2w6Hb2mE0GuO4CSZZI0/zGqQVZlmGoOjXTYDC4wDQM5osFVQkho9Gw8IMQXTOIwmoJKosVyEZWVeaLJYIoISGxf3iL2fiCNC7Y3t5EVzQur0aEUUS92eL58xcErockqqSpjyLrGIZEHEKaxFCC51Wi0IP9QyaTKbV6g8GFgyhL1Jo1vJXPclgZgQGyvPxT2kNWlQowJEkEvoskCBR5XrnDxMognWQpt27fYuUsWTrVPJisJC2r611WZERRRJYUVt7q5mFeslwuCYK4Gnv4Dp99dg+r3uftq2O2tttcXY64uj5lsbAZXFySpQGSUqMoc6Ig4Xg+I84TPv7wA05ePkWz1mjUFa5GE1QTFLHJwnVZb7eYzUO++I9fsLaxwdVwSOL5CEKJrhskSUySF+RFwd7ODuLNojPPYizLpt5ucn5+TomKpWsUec7Z4IICyONq9NOoGZSCSNO2kOWSxSpEJMd1ViwKaLSaOMslILDyPVptizwtSOKE4WxMq9UiDD12NjuQhUyXK8rMwTAMCgoU6Scfqz89XvjFLz8vDVXFWbmsvJL9/TrPH19S5ilazcLuCfztL/6Wf/9vv6CkIPCuUcUt3v3gNprWYJEcc/IswltNcTMfpUjIMhldMWm2GrTbBs9fXNNb1+h2tmi2C2ajkKdPjsnJEAWNVtMmDEI0y8BbuaiaTr1hEgUhy7mHqIhQFCiaRa9dY74MyPKYJAopCxHVEHFXPnDzxi+Km9MrFR9BKBFFiSwrkCT+RAMrBRBKEIX/9Lwuy6oSKFAiCnIFF5cr/fLO7i6KLJOkMUmSk6UR6+trRFGC53nIsgqoRPGSOE4qGHUek8cFCAKSXJJFOSUFjWYLUVKQhRzD0lF0DUowNIs4cfHckr//v/0lX/zjdyyWHoe3D2g2JUbDMQs3QsTn8nzB5vYGv/joHi/PxnT6TWbjKTW7hyhnFDm8fnWBKBes9ftMxiMWiwWIlUp6Y22NMPZxnBXvffAzVq7H+dkZtl1n5YyIwhixBMWQ6XS6bG9uk6YFV8MrFNHgzr19BoNT6vU+j5884pe/+AW//qdfs79/8KfTbqPZxDQ0sixibW2zYg5HGYdHB/zh91+iKDIff/IpgpAxHI4YjaakSUieF4RRVVdVNZP5/JIyEyjIkSWRbsdmMFpRq2t0G+uYto2saVy8eUlRCjiOiyDL5GmCKGts9FtAznLl0en2WS1XzCYzsrzAsLSqOYaA74fVGEU3ieOgukAKyEowdB3T1GnWTRRFYzqb02t3icKQdr/L9fU1eZ4TRTGaZmAZOlEW0mg1WE5WpFlapSXKkjjJ2D88ZDqZsppNWbkuCCJ2zcIPE+I4RqRiNhTcRAuLvCp8ILC+vkGWVebkoiiQVAXf9VEVpVoQSxKyrJBnCYjVYthxfHRdI0uSyvcnicRRhqYqKKqKrlu43hzbbpDl0On2GI2u6HfblabdbOIuhzx87z5+EjC7XjKZLxFFiTuH+3iuSxRFvPf+R/zhy99SqzWIAhfDsBHrBqOXb1G7+4xPHtPpdbl374j93R2+efyG45dPMHQdLwyJgoAiq/LTUgaffHIfSbHI85CN9U08L8A0WvzT776g0WjS32gyHMw5vxgikCGIItu76wwuhrT7LW4d3ebpD89R5AJNEap9hqwShgm2XaMsMvrrDYaXKwoxw27okMq8e3+Hy+GUJC8ZTpZ4oYNYSiRejKQrOLPpnzdeaJhN3p6ds7PTp8QnCiYE8QzPD1H9OrKi8//6f/6/2d7ZJ8sC0qSGaHoEyZir6ys++OhdmnrK//mP/47ULfDiBISISE5Y2+oxHc9R9QKx1Hj94jWmZaPrMooqIRUqhiGiazXCKGC91yWq1VFUmShM8FK/2vaKInmSYzc0+msN7j28y7/93/8DiqIgayJ5Xqm+KziJgHij0yjyopLI5Xm1Qc4qNUp588b/40ihpBpRFEWJeHNCrjKWBZQFciGALOJ5HoHnsbmxgRe5dHs9ZrNKoa5rOqIsUiQJqmyQJAVmTce58Kk3TZZLD1OsI6k+3Y6N66UEnsenH3+AqhtcXl0jlAXXwymICUUR8/U3x7x++5w4zglTh/39PTb7Gyy9C3yvpNkHVTF5/HqIJCcMzq7odLYZTk5pN/v0etv0egH1eo160+b4+DWz2QJZUZAVhdPzU2RJIcsynvz4PZbdZDa9JgyW/OwvfsZsNOVw/y5p4fHq5Qlv3pxy6+4+P/vZJ1yeXfLDoydYpsbamsThwS6O41AWJc1mg8vLAaosVsQ4y6RR77JyYlRNxPdifvzhEZ999hnD8QBdV/D9lPF4juc6tDtNFssVH3zwIV/94Ut2dnZQRJVCziqItaCRxHD/7gNOT95w6V/R7/aYOw7kMZKsE8UxRRSiKAp3D/ZodDscv3qFgIJhGPS7fabjSVVuCWJUQyNLk5u6dllFqMoCSZEpkoxSrqqfkggOIlnuoakqXhCytbfNeDhCUTVIEgxDIM9LDMtCLTRkVHTToAygLECVZSRdYrV00AydpMiwahZpWvEkGo0ms2lCUfAnx1eSVFB+SZbodrusVkvqzTqBHyBJCoqskuUOWZpVJ2bTIgwdKKpKse9HlEJJmkKr02Z7a5sfH/2IbeoEYcraRpdbR9vIcooolSRxiig12Oy0icMASRZoNLpknQbDyyXD0SVHR9vs9W0mU58wjLCtGsgSb16+xJA1BKHAaLRJnDF5llFvmmzud5lfKbRtGUsX+df/2z8wm83QVBXTMun1+7x68bK6J9McWddw3Orlouoyq+Vp1ShUz1nrbGDVVYpcZOV5GLpIr7+FYZhcnV1ztLNPrSdiaUbFN1F0gjgmy0tsWUTXVTRVQhQVXCel3+2w8EL85QpBVHh9NqDZ7HP55oT97T7XM53ZdEKaxgSh95Mn3Z8uR1w/Z31rix9++BFdb9Fpwe2jf4ZWv+CHr58yOPNIU4133n/Ai8eXiOaSjb0Ww4uCDz9ew/O/w5nd4sNPHvCr//AtDx7s8/r4AlE0WVvv82riYRoqnudRa2q02hZxEiGKGrolY+s6g+EZZaly+9ZdnNWC7x89wdCNm21qTpxGSJoOQoK7NFnbsPn80w/RDJvr4Yjr4QhZrM6qwQ21X1JU8iwnyypvfRqnN+22qtZZzYHzm269CGWJJCvI4s3n2g0EQygqtbSQ5/i+T6fdrrb0RYq7crHrtQo7t1yi6xaLlYckljRsG8OsoR3I+H6Aoamoukie1XBWGWmSIwoyk8mM6+GIJMvZ3Ohj2zayElBSR1MMdFOnv1an3e3grFxUTUIoI5p1m1evx5S9kDv3eyxnDt2ujbtasbHZ4/rSpdH26PZqNFtt0iwniqLq7y5AWeRAVf+0TIuyLLm+vuD9hx9xevaWwBMQRYMvfv2PtFot1raO8Jw5J29POD85Z21tjY8+fIfLiyu+//YpUFKrr2g0m0ynM+o1m/lshmHbTCZTPv74E3788QcQCzr1Qzq9kq+//ZL7d98hDCIW8yWeu0BWZDw3Ig5THj9+TL3RYLVyKMscWRIqSWBeEMYeV4Nz3FW1hZ8wIU0TylIgy5ZkWX4DHRKZTcYMRxNKSUSVRaIwQSxD7EYNZ7kAUbqx/oooqlqlE26WqmIJoiSSZTkFAp6XVTe9LFeMAFEgy4rqGsoq4plda5AkOaIoEPgRpSoQxzGdbofAD6jbdebuElGsOCSqLOOFUZVaSGLiMKTeaOC6K8qyrDCfBZRiTqfTIc9SWs06vh+QZxU3NooCVEUhuanHyrLI0cFdZvMJnluZNgzTIksTPNdjPJ2i6TqSKPPP/vknWLbO6+cTJtMJgiDirFxKIUPMc0pyRKlEKEUEQUKUSjrtDqevrimyhFIoWFvv0rQkOq11Ts4H+GWOlWeYkobc6GHaFnmoMrwaYFs2g8mCFIXlwqlib7pGQYllmxzducWb41NkoaTerBNnMaUIhqGjGyaZC+5yzv07bYIgZ+HGZHFKo2bx4O5dfvvVd6wCF8URKZRNZvMrPG/FYXeLVJVIspRWq0MU+4RhgCQqNJoN4nRCt1XDd1U2djc4HzgMnj5HlFKypIUuisRRiCSLiPJPQ8x/8qGbZhLuakUY+Ki1OqUicHz8JWke0unsM3fOKUsdy7K5uDxBVVOyi5TNtQ0e/TBnc6vOr3/zf/J3//I/5xe/eBcEg8uLCcsootk0mM7HSIpAt9Pi6nxK4AmoakHg+yiaTZ4XbK31QDLRDZPXx8/RFI04jsjzhCRO0FSNRlMl8EsM2+HZ0wGhL7C1JXPv/hGNpsqXX/7wp5ssz4uq5VXklZju5sYhrz7WihvloChKlZX1RkKXZzmlVD2QyaszjyAIUFazv7qqEMQhi6VDp91mOJrguwFREoEARRgiyyWmKRDHHgdr26h6g+XSw9CbFEXMN98+oShLdEOnzAuOj49JiwJD11EkmSSLiaMMQRTI2j6UEs7SQdNtDvYOGE8GuK5Pr7PFv/i7v+X77x9z8fYCuyETJwYICcNBRqOp8ub4NUeHd1gtl/zhq6+rF4skUauZVWSoLJElofqMxuCTj/8Gy4S9gwOC0Edvd2i2dCTJQFJVFLHO+nYTz424uhjw5Mlz1tZ6fPrZB8RJyvn5BXEck6UprXaP2XyGANy6fYez8zcoqsr6xiaB67Balrz7znsAPHn8lP5am7XeFheXZ9i2TZxECGVJGof0en1OTsZYlkmaFGg1tYKaiCUFGbqiYxo6qSwxWzhIgoCmKORlgWEa7OztMV9O8aOQxMuwDIO3J2+wLYs4ikjShNAPK3C1kpPEaWWIFUUURUESBMo4voGbl8iliCSAKEJ3rVt9VocxhqYQBCHuqlIVua5XXZOyjGWZ+F6AbZu4vkMaRrRqDeIkJoljavUGnuOgqjKiVH1VSWLF7cjyDAQBTdOrg4AosXJdvJVXUdHSGFmWSJIUWZbIi5IkTnDcFZ7r34y2xJvZqEIchXjLFZ3mGoe31/Bcl1998RVlmSOKKrpmIMkZglBSIJOXAoalk8U5xU21ejr32FhvUwoyqqbhuAHzuUurOUeQFMokQTINkiiiVDPm5y7bOxptY40XT56CAMtlSJEnlMAsCJg5DpPRhNt377Czu4W7WlEWBZbeII1ThpdjjLoFioW7FHjxYoCzSElznzQO2Ny6wzffPiLzXf76F3/Bm+NTFDHkv/tv/wv+v/+wxqtXT0niFKtms/JcNtbWuL6+wo8isqXMdOJQJGMkseTkdEqYZwhiQr+7huv7OI5Hu90mCivs6U/9/ORM9879ozIJU8osxO7aJGnG9toOr568RbJ0NvfWCJdLdrYe8sVv/iPNho5WK7i1vone7TM6WzEfnyEafX7+szskgsAfvviat4MRf/PP3uPVjycIksXe/hqDwRh3NWZv/6DyWK1t0mvYPH3ynI9//hmvXx3j+XN2dnbJbjB8r1694WD3gM2tdSbLK5p2h7LIWK5WaLrO9fWARq3J5eUY3/erpQEFqmZQFiUr14G8QBBlKnVgSV4CN+psWZZ59737hLGPIlvUbJusdBldDTk7CxCBUogqHYgoUlMtMiGj1mjdzImzyo0llWyv3eVwb5PXp+cEkcNitSKLAlRdJ/AdaqaN2VTY2NxhufDw3ZA4DTg/HbG5tkGSRdh1C1MzEcUC1wuw6wa3jnYYTxziKKXbqfPtDy9Y73epW23sps03X31DEue8/8kdjvZu8ez5a5yFz9pGg53dDR7/8ITjtyeIVNrzP8aEKn12hCSJKKKCG4XsbW+zs7tNksYoMnz5h+8oEGkYOnmZYeoyiDbrG5v0uh3iOOTRDz+i6gb7+zsEgc/Z2RlbW/tEcVWbfO/99/H9kPPz1ywXDrKs4Hkukqjz6c8+Jc9zFos5z1+8wDAsDva3mS/mFEXBarnCWXlkeY4qqyCUqIoOZUQpaCRphCxKWKZJrW6zWDqEgU+elwiiiGmq2Habo4MNTi+vsfRqfDWfjZhPF5i2hR8EqKqC74doikKSpGiGRpzECGUFlM/yHG6uIFGU0SSFd957F1GVccYjkrwkSSI0Q6sWd4aJaZiMx2O63XUuB+c0GnUUSSUvUtIopJRkFo4DSUKYpmRJimFoiIqKZhjcPTpicD0g8kOCMERSKlVQeWO4BUjz4uZlKtCo18lzWLnOzVxXQJElKIWqpi7J3Ll/xPXFiKLI2VzfZHtvm6+/+oGyTIjjFE3XKuaErGBaJmKhI4gJIJKkLn5YQBlTr9vMnRBR0CnyhH5vkzSfU+YJSViws7HFxWzE0fYDFDPj0Xcn3H2wjmW2ePTsCdPrC4q0pFQrZ5kgSKxvbrJaLqvfv66iWhamLNJqNAijCLEs2Lt9xHg8Y3BxymIRIpQizbaOZdsYtRpFVmKqApejGbapkRc1mjWBdqtNHKcMLgcUZcjtuw948eQFlm3hRiFhFKLIFlHoIUsCYRBx59YBx28v0HWZLE8Bhf5Gj9ViSbfT5vmzZ3/eTFdCJEsKDEOjYXYYz68oRLBbEmcXI+I445d/8QHT2Yi9zQOS7IzL05DbO03yWGbleezd2ue7HwYgLsnYIIp9xCLH8wsct5qzCSLcuXefr343YrGMefjep7x68geKbIvuWp/jFy9QVBlVEUniksvzCwy1SbfXI45XTKcqo9GSy2xJlsQc3NrhnYf3mY0DLs5HbG/3yfKMFy9eE8UxYZRVyd6bRVlZFpQ3N03FVJVQVIOPP3qH4XBImmaksctpHKFIJr01i88/3+TJj2fIcpMo8SmknFRI0XWdweCC7c0+d+4eVMqVKOf8+iU/PPsNsqzT627iOlM2N4+AtHo4oxJ5JaPBnCCsgN1x5mIYIlkiMbuIUDWTLF9SplWio9nq8G//3a/o9/ZZX+vy8tWAeq3KZl5fXeMFET/72XtcXkww9S7z5ZDx+Jr9/R2yrOTifEi30+XFy9cIokSaxMg3LFHdMCrNjiwRBdVFvbG5WTWZ2i3G4yWfffoRb08u+eCTT0njAkiQFYHV0ueHH74DShptm1arzfPnL+j2ezQbTRbzETt7hwyvBzz+8SmNZpPFIqbIZMoyByT2j/Zx3RWTyQzXc5AkgSSJuboe0m42efX6DWVZedAECrI8AVGiTCJECQQhJk0zCjFHy6oCxtHREc+ePSfNY6SywhWmacpwsiSJU0J/guutyLKMPMmJ0xTDNEmTFEEoKIWiildJVU5cEKvSjCTLJHFMo94gSUPyMkU2BC7OTmhaLUopRlIMZFnCrik4i6iqrTebrFYLavUaeRYgCxKeF+GtlpSiUOmZsgxFUav6OCLNeo39w32a9Sbnlxeouoaqa0RBdJNUqISZxU3sUVEUNFWj118DUcR9tUIVhEqWunIQJRFVU7BrKs8ev6IoYjbWN9k57PHmxSUCGbouoasmsiojigKaaiFLImGyQtcVkiyk0WmQz3xqZp04CqnZNTY3bNKow2x+getHmLqKoku4SUieplzPLqiFJrmwwlBvEcUulq4zESRKuSoniVT353I2Zq3bJhcUJrMpkeuSSiKu66HrWqVbn6xQVANBUJBlnzTJcNwCRBVnOaDVaHA6cknCCJkGkrTkzYnD6ek59+/epddrcbD/AWeXY3RDQxIFTFkkSSNUxUSzNZpNmzAM0HSd+/cP8fw5nU6D5TLlcG+XJ88iatb/BeBNt6VTr9d48fyazpaI4Etcnr2l221iWS1O3g5wnBzDrpMPrhiPcihKBldjkDL299dYuSLrXZuFO2d45bK+vc5ovOT8bMAnH97jh+9f4AU+q+mcDz78Bb4759mLlxxsrHN8PmZzd5OrF6fcf+8hjltlVXd217g4n/Pxe/c4f3NNWhZsbu5wcT4gDFZ89+1TLs6HOM6MXq/P/v42//CPX8CNTLAoKykfQkkpVPqesiyrpEIJiCWKIgE5QlkgkKFoIs3WJnt7Gzz64TnusuTd97psbx8SRzG/+vVL4iglz0o+/fQDfC/g0fffk6YK2xt7rFYr1rqHNBo9JvO3NBotsixjtVoQxRFO5tFuN9nrdfnhh0dIgkSWi8hyg/VNg2bbZjz0qNXrJKFPWYKiarx7/0N0W6LIFILAo9frEosRgizg+j6vXp9iGjIXF2e8995d6rUmPz56zue/+JCzkxFJEtLudFg6SyRFqTxQeQxQ5YiThLzIECWZk5MT3v/gA64vB+wfbmGoNrkgcvr6mMHglCKHnZ1dECQ6nXWKMidNchZLj3a7haoqzCbjCq2XV+D2fr9LrdFkOh7QWm8zmc64d/89rq9naJ1KoXJ+tkTTDGQFFrMlZSGABHmcIQgCmqpRZDmFUNVk8rwqyvxRmpIVFSD89evXNJp1DMMg8jymyyWjyTX1Ro1+v6J8/fDoh2rsRIEgKuRZTppVpzxRkBAQK/lhliOJIoZpoKoqkVQBewzFwGjYxDEoslXV09UagpRVmWVBoyir32+Zl8RhRFrkNGoGvr8kiTPKoiDNCwRZQdNUREkhlmXyMseo2VwPxrx68Ya8yG+0RhZZlmPV6hR5RpImIMtkeVXuieOY2XxOnFbxSUmWcFYucZTRatvomsF85gApmmqQpzlNq09eXrO7t8tq5dJsahham7RIyNKEohSw61tQCNQaIpMbTKKiKHhewNGdQ16/eIEgTdFkk+3NNbIiJktKojBif+8AQRRYzB2aTRVREZiM5wiKzM7uLtPZAne5oKDEtmwkRaLRatHtb5A8qWq2SRgjqHLVAjMtimhFFIuYps7e3kNevHrL1s4Os8kUq9Hi9PICVVUq1U7JDaBcotlqIikCiCrPXh2zcELEMgOBSozQ6ZHmOYWg4KwCTNMkTnzStCSOCopCQBIVnj19jiQZTKejn3zo/uR44W/++p0ySFV++PY1H/98C++iIJYTOi0bUekyG87Y3dcZnAeUgkgcxOzeuYOYh4wW59S1NqPZmHtHd1gVOVIyZ2t/h3/zr/4D67uHtGtgG1voNYPFdMl3j75GFQtkTaHR30eJr5g5InsHPSJfxqqXOJ6HWEKayiiqjqlGXI9C7t69jef5vHr5BC+UKXFRJIssjWg0bFzPQxZF0qxiRNwwniryUqV9vQGFC5SCSKutsLu9xsnJnP29Q168fkoaiyiyyuc/f4/FzKHfPuLx06/QTY2d7TZZtsB166z8EZNRjGZAnkaIosqHH31KzU5ZLhMm0ylRGLFcLsnSFCSJLMnodtfQdJUoClEVlSRbEkclZSGwvr6GJOfYdYs4ShHRUGSJs7O3WHabg8MjFjOPrd11fvPFf0SQBFTN4N6DA3749jn7B9tsbqxj2Ronb69YW+9AIbN0ViydJYv5jPlsTpKmN8sWBVEUMQ2DrEiJwxhN1ylLuHfvDq12m5XjMJ/P8P2Yjc0HTJcvULAxTYXr63OarQ5hGCBLMllW4PkeK8fBMk2smk0cJnz40YfEScz56TkIJfVGneurEVvb25i6xuOnj8nTHE3XgRLP9ZAkuboZbZsoDIiiqPqzm8/mNMuxTRvL0nFcDwFQVIU4DEGQqNfr+L5LWQj4oUen0+Pw8JDB5QXD4bCiut2MDBRZRZQE6rUafhAgAH4QosgyqipXZZmy6vKXZUmn1eD2u/dZTpbEoYuuNQgin0arxXK+IAxdWq0ukiRS5BVTQZB0lvMJS8chy0oUBdY21nEWC+IopN3bQBILRsMhSZZjqBqSqlBvNNhc32QwuMDzfERRJAxDsiyl3W6zWC4IgwoFKQCaqROF0Y21RKDIM0RRQJYVSiS6nTayJLN/sIHnxghSFYcsCckznWa9SZrHxGmIhIpmaCwXKwQpQVdl0kwgiUMajWaVCtItnOUCSRRw3ZCiEAgih06zSVbkICjIckaWQpoFyHKHbt9GkUSevzxmPhqSlFU5SdM16nYNWa4iollZEgcBWZFj6CaaqiHLAppmMl8uaTZrLBYujucgSxKWbrByljS6LSK/YiRneY6EiK5XlglV12k2WkRhhEBOo9tjcDVCUyCJE+r1NhdnpzTrTaxaE92owPXO0kdRRGTFoiTAVmKevR7/eeOF+TRBthU2t9YxdA2xLeHGc8pC4MXTYz79bJfx1YRGZ5PL4QmGonLy4g1rWz26vQOKPOdus4GfZ2ReSH+txXQ45M69W+wc3MO2JWajMcvpMYq2QbtVzY3LOMYfXdE/aFHPZ1jmJvPpExqtHpreQiFG68qI9KjbEt31gi9/+z15GZKmBZQBAjZ5HqEZcnWDCZDkKaIoUeYFAtJNSSJDEmXKMqOgorrrmoah1ikKFdOs8ebNDLEokcWMJEn46nfP+Iu//GvOLn5g4S6RApnFMmFtu4Xn5ASehyBUJ67bt9+h2+kwHo958XSGopQ0WyZeCoalk0YqWZaSFAmiVJBmGc1WG6mMmc01JBFUQ8APAjrtPu4yRNM0FE2n2bAZTnTee/8eaZJzcXmCXlOJkpAwjFA0g5dPBRzHod35jCCMCLOSJMkYj1fk+YKryyV+GKKp0n/CDVIgStXFnqUlpSBhWTaRHyArCs+fvWJ3/xCpdAF4+PAeTx4/AkFibVMnjFL6a/sURQp5iGYYrJwpds2m02kTRiGlIKNosLW1xatXL+n2+yhK9Sn38O47OH5VX13r9VFlEd1WmU8D4jAkLwUoJVxnhShLSKKEYRr4rk9RCqiqSpLGaLmCIitESUzieaiSRJwkKIqKblisnCWSJFaGXkFmtVrepFWorLtpRlFWN3WUxGRZSZ4naLpOliZEcVUWkCSluq6KnPc/+YyzywFNvc50PEOSI8pSwF25FEVljXCWS+yajappKIrO9dWAOI7RdZ0gzmh3asiKTFHkmJaF560Ife8GfxmRKDK7vT5FDo8e/cD9+3cQZRHP82k06pRFyXQ2r068CFAUqJrC3aNDnr98TZbliIJCKRZkWUZRCOiGjO+v+Ou/+iUXgxmKapClJYJckMUKG5vrjIfDiqxl6UxGY9qt+6RWhCw3EcQMZzwhTUKSNCHPMm7deZfB4AxFtpAUCVUsiGKBIAyJ4hjVsEi9Alks6HTbuCuXxThAt0zqNYvpREDKimo+n2QURUYaC0iyhCyUCKZGmubIikCap0RJiR/G2HWLUpBYrhx2N3vU6nVevjklL0qCoKpbp0mKqms0GnWyOCUvdUCgyAIMQ6+WnasVpiLheS4lAsFqzt1bOxhqxmS2QC5bqLrM5sMt4lhALSMWK/Ci/wvphblbogRjQh+m45zFOKPfXyNOS1oNgR+/eUNzw0SIVgh5zs7tfR5/94jnz6f81b/8Jc++e4qAyrvv76C0mixWE6bjgs2tTb7+/T8xHk148PAdDu5s8fbYQdUU8iSk1Nvs7reQBZlQ9rkcvOLw1h3G4yHr/TUyFoiCioCILFrM5wMUIyOYRRUBDYAVRQFxQHXhCdBo1EiSjLKAOK1iQ4IoIZYCcSZjGCZ1C9bX1hG0GhenFxhmSqMWM53LVNqcjLQI+Pp3v2V7W+SXP7tHw24xXKzwPY9l4tFb2+D6/IIwUFnMUl6+/D1pGSFKBmYpo3gaobekEAoQ9UqrkhuEcUrgL6HIWS0dmq0ushoiyzU0Q0KSqhqypIDrOwRRgar3cT2BOF7RaLbxnMqA+0eL8NZmi3bLYunNaBgyP373Iwd7e3SaFo+fXpDnOaEfURYiZSkiCSqmqSGICqHv4UTzqn6amZhNk9UixNAVFCmgu/OQl99/w7MXr7j/8CNEIWe+dPCCJYHrU2uZdNc71I0meV6y8pZkaUGn3atuoDRmNBrhei6Nms1i6dNsNwhzjzzLWa4W9NbXGQzGjOZDBASObh3w+viErKjQh1JR4QQrWwBQlCRZUs0cw5AiB02WUS2TMIzIooTZdEKj3brBbQqEYcA333x5c52IiFKl5zFMgziOSZOCMAwQqIBHZZmjqiqiKJAkGVmWU6/XOTq6zWQ6pYxXzMIVsgpxnIIgoCs6vptRb9ZQFZssC2/0QTGiLGKrFpPxGEmUKLGJsozlckWtblNvtJAkiKIESZIoSpjPXMoyp91uU5YiWZwjCyLLxQLp5itFkkSKMr/5O0lcXI0qSFSRQ5lRlKBpeqXoUSX2dvcZjmdkWYhEHU01SdI5rXYfx53SWesSBnN8T2BzY4uLwVsUVUYXBEhTDN2i2TSZTVfI2IhCxmQ65WC/xuDyEs3WSaKUmmEgmjXm0wklOVs7uxh6neHlNaVQsl7rcPfuPpKocPz/I+0/nyzJr/RM8HEtr1ahMyNSi1JAFQpooJvdwyV3bGxtv+wfuWZcztoujcsdskl2oxsaBZROnaHV1fe6lj/fDx5VDTSImrWea2WZVmmZN+NmuB8/v3Pe93nfHDMadYmSBNtuksUeqAppnFAK6QaVmYNU4bhtDF0HSq6nU3RDwQ8iriYrpKqOVkdUKKpMGOZkRUUuKkzNZHtjm/XaY7nyUPV6qaYqSm2s0RUs3YHcx48SLsfQ67l4qUDRNJaHC1Q5w7D7JKlAk78zkOe7i26zYWLoCuv1FFWRKOQcVTKIWVMJDd0RrCbgbnd4/NhhsfTY3B1y+vYabzyjyDM8b8Fy3mc+vWTv9gGaMaXpOvzo479AUhSeff0lk3GGqefMS4HZ7FOWAaZqM1suufvwMSeHh8xma2RFw7ASpuclZeFx557Ksy/eUoicqqjqJYwEfDsyqW6EpxWSJBNFCaISVGhIkk63bfD++wdE0ZS3hwm3b+9xdvyGOM7xl9foah0GONzcx3JTBgOJs+OY1qDD7Potx4cya39CpyUjqxWLeUyr1cJyMkabPdrt29x/3OW//edLnjz9mE8//xUNx+L84hhkFV0FVRd46wBNc4ijGFlSCKKQIPCRFY39g50alCMJDt8c0mwMUBQJ120hSTJpdI3vOyApuLZGt9vlU/9TVEWn0XYYz9fcPriDUlQ0LJXNjW0m0xkXlxdEcUIQRTRaPTY3W7x6eYiqq3R6DQxdod+7RZblbG3fYro8QS46FBxzeamgqBbryRU//lc/YbXwOTx8xfbOBnEQEscxdsNAVgwuL2ecZhcc3L1LmkcIUTGbTvCDNT/58U84Pj6ikurvz8bG5g1eM2Z3Z4fz81MQMlUhCPwEU3dqWHQFlBWaKt8UIYEqaRhmDR9vNF3CMKqLjihrg4plkcQRtl1nppVFXo+TqLAaTTQFojS7SRKpqCSJvMhrnWua3Ngi6qReWShkogAh6mM6teurN+wzvlzQ64zIygwlTAg9H1mRiJMEwzBpNlw01cK2dT778lN63S6GrpPECaIUOKZVA+slGUVRydKM2XSC7djfskJqmljEcDBgNp0iyyqNVpPlclFDX2SphtZIAsuyavKWgCgMa94sAlnWqIqCIsuAijsHT7AMixKBY9tUJGS5QDcqijxGVQzOLw6xbYOm2+N6MkGIFM+rH3QyMs2OiWN30HST9dLDC2JGg22SOKHltFn5Xn1aUmUGG1uY5lbNFi5Ljk8OWfset/fvMr065c4th4PbWwwGTQy1ydHpS4YDh8srEKVAcwWrZYBlaehaAz8IWM6XdFoupmXSchyW64IwjMhvQkKpBJoq409XFHKFLJVEqwRhZyyWcOfggLNzCQnBwf4eR4fHKJpBp9NkuVgjSyaqGrO1uclqcYmq2SR5QMN2CP2CcLGoXa03O5F/UdE1LQWq2qywWuQMN28zvrjm1uMdLt5OePrOA0xHIQjWHB1G3DrYJ5BUBqMEVdbodkzGV9csFyHvPH3M2eUF88sLlvM17394j9hfcHZ6wdu3x/zkX33E+FKwe2sHWze5vLyg0TRZTBbImuDk+JjvffiA1TrCMlyWyQXrdYdb+7f4/NPPiOK0tu5KUu3U+abs3lh3qxvATb19VXn63i1Mw+bTL+bcvX+ff/U3G7x4/Sme55GXYGoWqmlxcr5AsX1EvAZcVusleZWgai6yHuF7BopxgqMdoOqCrZ0GR8dnGJpCf9RgPiup5Ixf/uJnfO/7P+T+o9v85//t/0t30Ofw5RtEFtc3NzGu7qDp6k2ibYWqa4yvVwgS4rAOKvTCCxa+gWFYWKbBbm+LsgoohUp/uEWraXD/wT1ODk+RkFCkkN/99lPu3t3h068n6JrOajGh1WwRBSFFVbFezXGdOhHhe9//kMf3n7D2xxwenrCYz/n62WuG/Q3yfEG3Z+KYCnECB/d2+dXPP+Hgzi69XhdDN9ncMnDbDU6OTpHjNaG3JI1TlosZhqkSejl7t3fodt7DMDSyLKPZqR8gVILVakEUprRba0SVY+i1OUFVBRUBs5lPnhfIMhRFiYQMcs0/1gwL07CJ4xgqmXt3H/Dy1UtEBfP5GnHjyEriGLfRqK9x08I0DCpRYApQkNBNk+VyRZ4VN8oW6dsHeVmWtURMkpABRdWoJJXdvR2urq6RgKLQkSQdUy/IdQ1VU7Ash3a7zWQ+Y3Z9gqYpbG/ssFwE2K6OEALdMJA1Fdtx8Ncew60NQt8jixPiOEY3bVQJijwlCMIa41jkxFmKoZvkeV4rbW6CK6WbFBJFU0njpEafVhVCqjklpq5RUXHv/j063Q7+OqCSIM0yJEmi4fbwgpQ4WGC4GZZhI1UWy/WcLI/o9rr465wgCJEkgWY5lMUcx22wnEYkSY7vrxCVRB5GoNa2eU03CdKYYX+AnhhcXVyRZXWaw2Q6xXUNJtdz0qwizSSEu+Lddx9w/PaI5XrBh+8+5u3JNd2uwXy+JMYjzQK+98ETbt26x3/9b/+dKAyJk6TWTks1L8VtNGo1iG3SbjSwDKsG5vctbt064IsvvmS19DEMjcFog4cPH3F9fc1q6uPHAf1Bk8VMRdnIsUwDP4opRcnUr8dlpgOaqnF79+6/vOjmYkEUBjTbbVStJI9CynKNwX2GvT5my+X07RzNkLl9d5+rk1NMR+W99x/z9uiczb1N0iggijKGOy1Wkce9p3t8/ts3/O1//Dve+d6HvPt0h+fH5xwdXtLdHrGenrEQJiUJXX2Tr778goO7T9jaEkyuQixHZjhoEEctKqliuNFFVUtc18H36m1tKVW1pxJuJgv1sbGiTtf98V/do8rh7ZsjVNkgjE753aeXZFFCLiD1Igy9RKAw7A+4NRqwXMhMZyG6AfE6BklC12CwUdBp7JBXEdEUpmOJVqfJ+OqSqlT47LNfIIocKLkej3n55hmSLHN2fMFguIGsSMynUxRVZr1e1V059TY0CgMytaDZqojiOrFg7YdQxJRWzkc/+Et+/8nnqJLK+x8+xrYMojBDVhR0s/bbozRR0Rlu36ISGhdnxzQabt3lqQpyVkAliMOE7a1ttvdG/Nf/9p/I04z+YEBeCkxT59b+FlE84eitx2irw2p6gd8fEAQRkmax0WmQJhLHh0eYRkmaBBwc7KMiUbYV5vMFw26TH/3oY1RdoSwl3rz+ml63S7vf4eL0AtfpIIqa3GXbDuv1CllVieKQdreLrTcIfI/JbHazeVYpb1QKui6TZRF2s4ksG6RZweX1Jc2GQxLHJEmCbeiUoiQvSkQhMC2L9XpFnGYMBn1UvSBLa8dZrYQAxM1h6SaV+cayB99wORSFYadLu9FiNl3itixCLyAvcmzHQVT1G8mazGIxR5Pr8YRpmEhSCUqOJOtEYVwDdtqtGjIjgeY45GHN1NVVHQWJPM1RDBXTMjANgzCMaqNInpJmObIEtmURhmGtt1ZUsqJmiXRbLdaehyil+qElBI8ePuDxu+/w5tVrHN3Ech3G03FtFJJjDEMmXJfkoYHqFswXVzi2he9FGKaKqml4foyl2yxm1zTbbV68+BxDk9kfvUMUpyAyZGSoJIbDNnfuPOLTVy/Y0g3yuD4BdHttdE1juV6ztTPkzYtLoiLCbW2gaBKff/4CUWi0+wN+/ZtPcFo90iRlOLTodEcEfsTV9ZTD4yviNCcrBaZlkyQplSiRq3rh6TZabHT7zBdzfH9NUZRcnYVcnU9QVY3/+d/8JV8/e8OL5y9p9zpURY5qVFRxiaK5FOU168WaXMRoqk2W1/r5TqfD+ck5paISxct/edFdTgSq4qBbHSqxIs90hn1Br2vxZThmO75LmvrIquD3v77kg/cfEcUBUiGjaw5q2eXuw13OjgX/4d//b8RJhWM3+Phv/oqT3/6aL754wf/0V+8zW0aEUYlIc+YLn1L4PH33IWcnV3T7G+Si4P6Dd/nqixcM90cUioxi6axmKxSzw1/8q3/L9dUJn/zm9yApN6YFkG80YLJkIqsl21vbNBoKr1/55GmTTn8HqwqREocyXtRHenRUWZCkJY+f3CYJAtbemiidk4Qlt+7cZmMXrs8Ldnc2ePX6Jc9fHNHrtnjy+BEXl+eEfoChOHz6219RyRW2o3D/7gFCa+N5C2xVpdW12NqsWC4FUncDQUGZF1iGjaJBHOdUUobvr0lilSwvyfKMStQ3jKZLfPbJ54SRj21ZpHGFZWh02jZJGFEJwZ3925xfXGM7Gv5qwTpa40UplqUShxllKdFstNja6vHjv36Xrz49xVEMNE2hNxhh2TZu02Q8WZOnKeOrFe3+kNXiCsfpcnj8Nf2NJmVRcn6xZL1cUWUhR6cTDN1iMr1mb/8WrU6DltMlFxKqKnN1fk1exmxu7lKW+c3Ns4WmKuSpThSuyXMJx25iGTUQJ15UpGbJcjVDlWWq+ruMqAQCGUMz6A8GhEGCpsk4toWh21xPxpSIOra7KrBMHYQgiiOKskSWJGSpYr1Y0O32yFXBajZDqqiDC7+9G26WjDcPc0mCEjBVjd3dW7x5c0iWRrSb96lE3Z1Pria4TZciy5Grmt+wubVFFIUEvk+j3SFJCyoRE8cxhq6RhSmSXpGnKdNXr3Bsh43hJn7isb+/x5eff42UCiSpTroVFaiKSkUd62TZDqLSqKQISVVI4qgmoqkKUZKQlwJZAscxGYw26Q0HnJ6esb25zXw1o1Jqe7JpGPjeBFNts723SVbErFYzRFkSRhHNVpvFPMKxK2QkPD+g2W6wmC0Y9tr4vs/rV89JQg9FUWsWiq5weTVDM4+4d3AfpQwxDI2t7U3Oz04ZDjfptLqcHc2J04jNDZfJ+IrLzEGUEpUIiMYemQA5qpkPmtrm7HSMKAts20RTFNpNizhVCNY+slInSSPVREAJlePgnMGww/5on+OjQzRTIwkzGm2Lo7MlQZCgqhqaAmUJUVbScFxu72yBkMiLAm++Rq2gkmWGvT7rtYeuSYRRzNuTPytcAP53IthLIaEoNUsyWHt46wVZJTg8niJXAkVJyMuYjY0Ot2/1WfoJSSoT5SlhmmHoSz79/YxHjzdZrpds9bd5fH/IJ7/5jK3vP8GUJNyGxmwWcnBnl8nlBCoZ2xpw9PaEJE5QpBylklmvfFptmXxR0VQSOs0OeZXy5vln/Pf/8rd88ptPEUIgKVBRAjJVpQAKt+5u8L2P3kU3XcI0wGnqPHm3j1LqJN4czz8jzf163iVXJEKh07YZXy1ZehGGKbh1d4u//jcfk6RLvv7iktu37zG+SkiyBFl2yIXg2fMXmKaLItvEaUWl6bQHXRStQ1qoiHTJ9lYdrKhIDofH4McKzbaNqprcvbeFkAvyvKZb6bJJrZQykOUSVTZAUjAMkygJGU+mlCmMBrco8cnLlOOTE2ynSYWKZlr15j2JkXKbYO6jKRJypTDs93l8/w6jjR62s8VyrDO+9vh//K//L/K8hlKvVxknZ2P81YrJZMFqnRDHCzSlQynnDAfbuHaDN6+ec31xzmI+5+J6RlbmZMgUhUWcKbx+c87f/ezvObs44ur6jI2tBt3eEFWrI9slNUOWMnRDw7AU8ipBiIJer1+rSoRA01W2t0ZsbGzcmBZqMM3GxgbNhkuapHjrAElSyIsKZIPpbIqqyHRaTRqOQZ5mJHFCeROBIykySOA2HEzbZL6cY5kmIP7A2XVzaqrEH+wK6i5YAvrtJpZR59Pt7G7RbDcxbI0gXFNRsVjMSZOMqhLMlytU3UBVFTY2N5jPpkiUTMaX5HmG23RRDY0o8ln7PqKqSJOY8WSMgsZsukKoMqploRpGrfSholRVVN2mKgVpnKBqtYKjzAtUVUW1rBvwd/2QQYBhudimy3y+QJZUTo6O8JZrIq+OmJc1jSQSZCLliy8+ZzFboEgmhmEiodSxUkVJFCYUpWC1XjKdTihFzng6w3Qa+CsPRZEYjIbopkoWCbJUod11GZ8eEyYlaVEnZxRFydX4klJAJQmazSFrT0LVVUQpUxQRtmnQvuEyh3FEkhYcnxyRJhEN18Iwa9VAEie0Gg0++vD7uJZJt9tia2vEvYPbSFWOayo0XA2n4dDqdplNlpRFib+OuLw4wXAc4iSqkbGKRpJkbG8dUFQR3W6HbreN3WyCrqNZDtPpirxMaTQ3abYc4vC7O93v1Ok+eHy/slUFL4nIwwhFb9JsKMyXFnn8lo9/9JR//PkbDh60mJykWK7K5sYGZWkSpnMMS2N70OaLL84ZtNtcTpe0OgbXpydYjW1+/JP3KKuM6WXCs5dfoqgFRWYwGLXJ0hjdVPBXGY4L9+69Q14UXF1NkOWEUU/n8EigmjC+PCWOYqI4RdF1qjJHUQ0kCXrdAY+f3ub48JQ0ywiDhN3dEa3GgIurl0iSje20uTwf0+23GfRUPvtiCdWSTqdBo9lG0kJ6rVvMpz5bux2m40PGYx/D7KJrMu1Ok5OjC2QFRFlSlDmGaREGIbpm0+9b+OGCsrBJMo9Gy2XY32Y8OSFNa9bD5pZB5NXgc2+9RsgpWVzS6XaRlAx/Lej1Wjx88D6mnfC3//k3PHraIU1yVKXFbObxl3/1I/79v/v3qIZJkReMhiM2NgZcXZ+xtfGIIBwjKwpBsODJ43e5vLig0x2yWs+Zz09pNgdEUe3kkqo6miSnQqQ5rbbLfL5mY3NUx84rIKOjGQZKBdfjMaqhkuc5hubQalmkWcpwOOTDD39AUaZUVUGWlPSGLU6Oz4hjia2tHllSksQBZ5fXtJtdgmjO1vY+RVbrb+eLVR36KErOzs9J0pQ8y+i2OiRZjVtUFZW8LLGsek6nKgpVWeK6DfIiwzQ18gK89RrdMAjCEFECVT3/dN0Guzvb+IHPdDoliiMk5G8723/qUb4ZW9UhkttbG7RbLSpJotluoqsapmny9s0RpmmyWE6xTQdFVetrIgyJophmw8X3fLa3dzg+foMoQVLBdVzSPCeKEtIkwdZ1VL2Ob195QT1qabWIwohS1HhHFA2RJTfXXoFi2eRRiFKBqmsohoGKQhBHGKrMYDBg+/Y+WRRSiopOp4HIMipJJssK8lJQlXXCSpLEeN4KcQNIp7oZTZQlmqqzXC1ptztIEsRxjHyTyl2ikEUhlmnz1//nv+Lv/+svyOMIq+XwFz/6Cf/u3/3fefL4Xa6vLlDl2qCwWHmoskW7axGEAQ3XZWtzxO9//xW3b28yHI5YzBe8PjlnvVzwYH+fV4eHbI4G5HlOp9fHWwf1eCVJ8AMf0zRB5EjI6LrG/fsPSLMcSVJ4+fI5P/nxh1xfLZmvpoRBQpoGBEHMzvY2aRzT6Q+xbL3mA9MmSVYEUYIkpQSRIEpyyFM0Q0GSFLrdFkUu8fLl1/9CG7AqKAoNwzapyoz+5i6GWJOkIWFeh+ttbmzRbEE1svHCktwUhNOEfrtDUWmcX8xxXJukzLj3YIMoLlGaHYYbNr/75Of0R/fIkjmjjV2Wq3O2NjtMxj6dzgg/mNMbdWg7Dp99+hm7d7ZoOwpllbLym+idgPX0ijBKarC1JCPLoGomsqLy7tPHZFXJ25dfM18kuC2Lv/rLn2DoJueXL7EsB2gyn00YDGzyPOLoyMcwNR7f+YhXh0es1jO6nS7HJy+YjxPSsodrKuRZgUyMJFeochtVzymyijwX5HmFIpds7/TxlimVcNje6PP68C22bbC7dYv5bIZUdug2HExbYzV9hWykPH34fZ69eMZqVTEYagwGW+SlSq8TQVVwcnqCYWXcvr3HfDYnCTPefWcPlHOCaMnB7Vusg4Bez6TVVrkcT5jPlrRaCySl4ux8XM+QZQO32WQyOcFQN0gSiJNrslSqt8OKdCPxVDEcBU1v4DYKBAGtpsl0HIIUkSyWKIpUb/WRanqbnGLbffqDLfqDDl+/fMGw08Jttjk7v8bzx7Ram8TBgiiM2N/fZzpdcT2e4PtLfH9Nqx1j6RWTyTVICt5qiW3bNQ1NkqkARVOxVQfPD+htDFit50BtH1U0G8WQMJ0GLcNiMr6g226TFzmBXysg6hNRhSxDmsa8Pjqk02qj6wZRFNU8e765d/6gOZFqHp1UVRRlzetoN5sUBQx7fZ4//5JOo83J+QnNdquemUch4/E1juVSFhmTcYikKDx/+TWWaSGqnIbp1HNZWaLMc/IiJ0PQ2egRrFdomoZT2XirNUWeU1YlVSXVBLE0AaU2DpRhQK/bJQx9srxEtQwib40sCba2tti5tYe39EFItHsNKpEzXyyxHReQaNgNlqslUejT6TSZTCZYtoOt1/E1QRigyKA5CpubW4CE59U5eKHvk6YpuuEgVRXvvPOQ518fYZoyptaktzngb//L3+IaOkdv3tIdtFEMg1a3Q1GUnJ+fo5sjbMemO2zz/MUb7tzd4PWLS2bTKd97711Ozq/oNFusw4BWp0mSZoRBxGK5RpJlXLu2sDuWSZplZFmNlgzDiK+++orNjR1miyl//Tf/ir/76c9AVPS6DeI4pSzA0DV63Tbn5wmL+ZSDzj6T6wWN5ppW10SiIAjXpFFOGgVsDB2SsnYMNtsOhmp9V1n97k73+9//qNL0kvnKx1BLFK3LaDgk8pesohW7g21+/fs3bA5dPnjY5cXZlLSE2fWCgzt7rOYxcQzdYcXx4ZRHjx7y5vCIZlMhDnV2tzQk1eDe7Vs8e7NAtQ0u357VgYLhOYtlxuZWm2Ap4dgxTqNBr7/JZH6K69Y6y9l6TR5krJZrklRAKZBVife+9wHT+RWL6wWaZUAVY2pNDMuh1baYjGvNqCKDa7eYry5wm23ypKK1qXL6ZgaVSS4yBl2bbttk7cV0+5sUacT52MdQTGwnR1X1GgUXVihyxsqL0JQ6o8l1GpRigW3aTBYBjm5RSTndXo/x8oSG1eP0cI6qixoootg8ePqI9dLHX6VUZUZeethuQbd5nySJmMyvcKw+SbJksLmBpilcnBwj0oLh7ftYhkTmTVjHHnv7Tzl6/QZFMcnLlI/e+x6luub8OCCKAharGVub26Sxz9VkTaPtkIUxDdclTmIURSNKAiyzUTOJVYHIK3zfJwxjKqlCk2tiheu4+EFIJdfYQyqZdqfNaLSJt5rTH21y984tXr96jeO4PHzwHhUZV+MrLs5OuXvvbu0GEwXT8ZyVv0aSJHxvjb9akxdlrZstckQF7U4LS7spkDK1s0oI4jihLOtjq6gKbNfB0GVkycE0VNbrJWGcUuQJRXGTkitKVFXFth2yNCNO4hoVVpXf3Cr1f0JCkqUbLa/E3bv7qIqCZlisJos6vYECXdcJowDLsZAqiSCI0HSNPEkJoxBJVlEUBUs3iZKoPiHoGq5tk1WC5byGqMuAaZuYpslwa4Ozo9Nab5znSLJCWRRI38RJ3TAh6pFI7aaTJMiFoNdr8/idd6hKQRImSKqCWsF8uQBJcHv/FnGYkeQJjmVyfHJC022wXK7QNJOiyMmzHFEJDF2n2XZZLtZoqkaaJSRJStN1CEKf7nCLy/MprYZam0c0h96gQxYGTGY++/e3Cb2I0+MjOr0+TbfJi5fPKPIC06gRqnFS0uw0aLodhCiIsxDH0NC0BtfTa6IoYntrhKZbrJZrJCoajkqlKyxnIdujEdeTMYbtsJhNME0DVVHrh5qq1nFesgSqhigLWo0GYZSiajKWYdcPkXYbRc6h0sjznH5vm95QYTaecH58RWEM0UWILmcYDRVKjSCq6HcafPLpZ3+20/3OmW6302Q+8zBNFZEbNDpNslIiT2W2entIUoDrgmbIXE0MLi6WrBZjDEvjejyj2ZZACplcR+wfjDg+OmLU6zG+9FG0gIsrUS9gVgUUGfFqxmDQwvPeYukbdLs2y0VEkk5ob+wzvppzMT2j07pFEsGbVxeUMRiGzd7eNt1+C0mFZtPh6Ogt4TonTiK8pU8lTApR0G47jIZD7t27h6bn6IbKbH2GokkYWo+Dh03kwiFLAxQlwTZUJBSiOEMzTGRJYTZb4RoqYXTFfBqyXE0JvBRJynFbBpVQEVWBqlSs1z6+XzKdJ4giJErm3Ll3j6WfsrgqyDOZRrNBwx0hConlcsarr16ymE7o9lS6nSaaCkkIV5MLKjnj3Sfv8vTJiN3dA9bzgDzVGF97REXE8y+fc3424/Ov3zK+inn5/A1RGDAaNKnykJeHb/nNrw9p90yCMCZJCubTJYKcNE5YTJakRYEXhjSaLYabG7QbLZbLRQ1giRMmkwlJkgJ1kKeoKsqixPM8yqJALuuEDkUR5EWCYcEPfvgheZLxs3/8Bdu7u2zv7FIIj9/+9jdIUkK31yW9iTg3dJPN7U12d3bod3u4rkuj2SDPM4oir2fvSs0PKIXAvEFflnl2k8ZbG19M28J2XKpKpkJHlqo63t2r56VlWWfglaI+JZWiJAwD4jT5piO5iQyBm+wmuCGxVUhYtkm/s4mCioqOYzegAtNwCAOPNBZoskpRlGRZUu9FfA9ZVmi4LqoiIWtyrTPW6/RlLwhxnAairKhKQV6WSJKKF8RcnF2QpRnKTTRVJeqijCTVXXkluJmZ1NK1MgdNpdFw+Isf/ZgqL1kvllRlQeitCaOQhuNgahprLyBJErY2d1itfHZ3bvHy1RviKMJbryiLAss2SdMEw9DRdJ00zRBVief7qKrGyvMxTQ1dk6EqcBwHCZ35fMLZ0RHoCratQFZw69Ye/Z098qLg7fFbwjBElAJZUdFMHafhsFp5HB0f0u60MVQT1+nQbPW4c+cRg94Gk8ma0K9VH067QVyqxEHBoD/ACwKQZNI8o6pkJNSbB21ZM6IlyPICigIqGVnRWC2XFHnJdD5BkVR67Tbj6zV7B13aTZdeX/DpJ685PVmgKBpNvaDXUbF7ffLUZbmOababXI/j7+x0v3O80B2afPFlAlpEv9/j+uS4/mITmYvTM9xmC9u1mS1OOD5+S55pdHo6eQmSrqHIFqpaYJoyreaQNLS4un5L092izJYUZUS/32CdXJNVHr1elxdfn7G5eZvT4ysKIbh3cIfmoMOLZ1/R7m8gZTGvXx0hqozNjRGqpnF5cYnrGDRbLrblUpUBi1WAJEncvXPA5fUJqqLx0cc/4eXzz9nchLPzt0jYrNYLbt3d4OJtyOXVazZ3v0fgHXOwv08lSSiqhK4aUKms1ivCwMNyTHrdFN9XcZsQeB0sZ0klDIpcQtdyNMPBsEpse0ghMgJ/Ta/XI08V4qCBv35+E+8T8fDJXb78/XM0U+Hg1jsUYoVh6lRCYb6cslj4yEIhL1JGvbtE8ZyzM4/RxhZBuKCSDBotBVm2sc2YOF2wsbkBkkKYCCxD4/J6wnLlsQ5LTKNFGipoSk6no1DkglZjxOaGxmwxo9VokiQx0+mUxXKFt1qgaQ6NRpO8yKACw9QJgxxVlWv9s/QNXqZeQGm6QbfT5e69e5yfz/np0a/Y2Ozx5J0nrNcLfN8j8APu3LvN8fFr3nv3B0znc5bLJb1el8vLK5qNJlDRbndu5qwxkly7q6SqnjEGYUir2SL0A7q9Tg2SVhQURaEocxRZRZIqqCQURVCKmkdcx+VVyJKCuFmc1cXsG6Jy9UcThbq2yTcRe/U8t91okJOwe3uDi6sxzV6DMNRYr2Y0G11W1Zz1OqDIaz2xqsm14gyZIPTrLpV6DzDsdvGDAEmWCeOUijp5uqqqG3tzSZ7WOWplVdRMBCHQjFonXEskSzRFJUlrDq0kS9iWyaMHDzi/uEBGqnPwioJWq4NltTg9ecut29sEcUieZ6xXa0zTwlt6PHr48EZpEVIBtm2R5w1UTWM2XyFJ4Ps+Ozu7TCZT2t0OZZ7jeyGNhk2WZ4iqYnd3gGmoaDoYfRfJ1IhjcFwLnYrZdFpziSuIk3qh6gcphq4iGTonx8cs1yvOkdneqxew7a6G3RiwmEc1t1eR0W2VdVAwWcwBmcjzsC2zJghWVQ1GEgJvfZP9hkSSZciKwfX4CqfRpN9pM57KNJsNTk/esnN7yOsXPlsjh5fPrsmzBE3NUHUV3Wnir5fk+RRNk7AtnTQMaHf+D6gXTo4i/vW/fof+oMdkEjEY9dnd7vPoyS1Gu10UCxK/pMwVDN1BMyrSJCOLI7I04fWrc3RDYDUcBIJWF56+/y6y4tWUnzxBNQtOjpdsjLZ58eKS23d2Wa6XyKpMb7BFISW8/PqQDz54n+ViycHdLdIsYGNrgyhJmIwvWa5WLOYLZuMZaZrhBzFZkiMLmcPDEx4/+Yjvf/Qev/zZ35PnJmGQs577zObXxHHCqxdjkiQnS2LevpnQbrn4XkEclJy8uUJkFtfX1yRxhKYZlKXExVnF9m2XMBD0BzpRlKKqKkkaISs2zZaCgk6ZR1SloBQSYVji+yvOL36NoRo0mh0kYTObTJGKnDBImM1O2Nm1SNIxq9Uc09LJspwoTRBKyMvDT/BCmcfv3MHQTBRZZzE7xVKHGEoDVdbIM2g22sRhTJGukCUZ3bAxrQGmJfHkyQHr9ZwnT97nydM7hGHI89evsBoOG5ubZHH9WURR4C0XFKJEUhT80CdJQyoqivyGwpTX9tuyKuuUZaqbfK2E1XLOs2dfo+g573//fba39nnz+hXrlYdpSihqwfHRCXu7d7m8uOT0+BjXceqjaqPJbDbF0A3WyyXT6axuOIUAUcctyZJEmmXMFnNEJVjMl+SFQFUUhMixdJO8yCnLiiSOWa+9GxNHHVgoUdt9ZblCkmojwR+O2/508CbddLIWqiIhRMFyseLZ118jS2DZJn6wZDjq1wYDWUFVZNI0QlM14jQFRaYosrq4SyryzQNiNpuSpilpmhAGHmVZR4MjSkpRIEQNCZcUCakCZAnbcdjc2ak7ZgSiqEXFkqLV0wZZ4fZeHZX0Td5ft9/DabeIkzUX52/RVIXlymd6PcXSDdbLOVdXF2i6TJ5nqJqBqmm0mk1m82XNCUlTVvMljYbL1tY2Z2fnuHaDOAzQVYNeb0BZlMRJga6bTKcr1mvB6fkFZ8crsjDh62e/QCQJvldHWpVCUNx8xtUqrtNTZMiLgjCq05BFJVjOI5JAML6coZtNOk2V9x7doaXrdJ0G33v6kP3NTaoix7YNup0WnVaDoshR5ApD12qFiiQoyhxdU0nTGEWvl6Zh6CFXCrqVYzb7HB9OabdyOp0O+/d22X+wwe6tOyAkwmiOZhiopsVinRKmKkEYoaj2dxbd75zpfvzRoyoKcp5+7xH/7W9/zs7ufdL0isivSJKKkoTR5hbrtU+70WQ+8RmMKparon4KJiUP725zfHjCB9/7IbH8mhefrLn78BYiTzh6vcBsmoS+x0cfvcflyZhUrDk7W/Dw0WPaXRlvldJyNZ69WrF/f5t04WM1G0yuL7BMi9lizai/B7pPy+1xenLEcjEmDnMkWePO3X0cZ8BscUmzaSOEShwvWfkCw7SJois0rYFcJqDK7N56yGp5zuGrQ8qyIs9r2+SDB/e5d+82z776kuWKWuuaRchoqGZEmXWoqjonS9EkJD3FQKHIJTrtHboDwfGbhChZ8u6790nKFV98cgQoFEJmtKnizSPavS3SZMVstqBC5Z13nvLy5RvSNEaWVUxDpqxM3nv/AY/u3+c//ae/ZbXykOWy7hDCgP7gFlIRMxoNefnyJR98+CMObu3yX/72/4Ouu6hai0ZX4+jVCU7TQa5iVFWj2eoymU5odZqIskKUaT1W0RSSMAPAMi3m82nNbEhTlJvuj0quEZASSIpCr9W74a2aOM0uKgrtTotOp4VhqYzHYwb9TVzX5bc//zWSrrB/cECSJGiKgh+G9Lp9FssFn3/+WW1lLYq620S6cXeXVLKEKivIsowsSTQaDWRJBlmlzBMsyyQIgjpc0bDJi4woikmTiLIQINfvVRaitohXIMu1ffjmg/3TzXKTAizJKoah8r33P+Ds/Ix2s8V0PqfRtGm6bTzPw3RM0iShKApUzUQUBWmcoKgyAkFZVKzXK0yznpdWokJWVTRFIRMVvrei2W4RB2FNT6OGpStK3SdlRc7G5jZxmpGnGVWZEuc5DcdFyCpFkrB/aw/D0inyEtdxMQ0dz1uhafWpLUlS9m4fcHV5hWMapInAsGU67RFp5mPbTV69fkur2WK9npBnBaZlISsqoswpioo4jsiylEajjSQVOLbFYuWRxgnbO7tsbo2IogQ/CJjO5rQdm067w9HJBU/fu4tlNXjz+ojjwyNUyyIOfXRVoxSg6+qNdVfBCyI0VcdtutiOidtoIEslHdXii1dHZGWBaeg0bY2nTx5yOV0zmc1qwLsEttMkT3KQI3TdIks1kjjBcgW2a6MIh4oQbx2xsdlnMvExDKmO1dIUhjtt5MokiSS++PITNjc72IZBVYLd6jBbBKzWazZGBpQdPvnk5/+yme7TRwc8fvyU8zdjfvwX73N+dkqU1fuFhtOgLCuqEtbzCN9fEIQrDFMmzgoajk4c+uRxgm4anJ6/Jg86KEpFIhboisUHP7yP5dQq80JK8aIUWWny8N4D4jDi5O0Ct1Gy9GPef7rFaj4mLUKuLs/rI56q4Lgup5fPWS8XXE8uaXf6bO3uoxoSt+49Zu/OfaJ4gtuoODl7xfUkZOXFBKtrZtdvkQuZxPdYRzNW0xSRwsao808dT1WiqjLn52dcnE6xXRO3YSKqAFFkNQwmVwm8KXkSEoUJltHEtfvoZhNdcwmya6KoxI+v2NnbpDnQOTss+f7H93HbOkJEyImE6dg8fucRRZUi42IaDkfHF3VBdNuIMscPPUzTQAJ+/vNfEccZGxu3GQwOEKJCV2wqsaI3GOJFPu9/8A6GrvL81e/qUc56yenZCybnlyhSShIl3Dq4g6qpXJ6f4y1CxudLkrCASkfFIvTiustC4Pl1txOn6bf/RmUp6jlrVdWZccJkuVoho/BX/6e/Jg1TtrZHGFbJ6fkVy8WcrY0DfH9NHGcYroWi1fyBNE0JwwhN01E1lRcvX1CWZS1XoiagVVVZ23OrCkRFkddLnrwoKIqCNE/x1itUVScv6o5S0wxWyyWr1aouFHlBWVWUZVF369xYxqluCi78aa9bIVW1QSIvSi6vLsjzjIvrS1zXJYoSrscXBFGAVMl4Kw/XdpGoiOOYKI0pygIZhTiuxyCapmEYJqqqoapyneOnakiVRBRG5FlWE8yUG7uzLJGJkqqqyLKcqiwRVUGaZhiajqyqqEg0my6SBJqi4dg2URDWzjhFI81K2u0W7U6XMAppt3u0GiMqNWFn5xbz5YSzi2viJEDTYLWaEkYZbrNZc4SlGo4UpwlZlmEaOov5DF2zmU19wqhgOBjQbDaYjmcYho7runSaTcIoIs5Ttnd7SJgEQYRuSGxtD7l3Zx9Zqs0HkiQwNAPLsVB0labr1BS+rODu/kO6TYum0eb3zw7xozUSOa5j0e71mSwCbKvOi2u7LlGYoCn1w1RXt4iinDRL8MIlq1XA9eWUMJ6xXmZousx06iEbEkVqMBg1uLiacX7s8frVOdfXFziOTZbAeByQFhKnp2eISuVgf59+7z7be/3vKqvfPdN9fT7m2eevsNt9olzh4x/scHZeEAZXNN0CL9aQ1RjbUkiSiHbPQVFs+gMbTclwTZUozZHkjM3tPT759Wfs7Wxy+drj4IGMKsdsDIe4pkXkC5SqJMtT8iSjLHIurk/R3fd570GHX/5uyt5eE28d4KgGVPUGXZLg0ZOnvPjyGapWIlrQajtIkk5/MOAf/uG/YCgtFNVAlBaVfIEqdXEcnX6/x3QakhcZ/WGf9XzF4dEXrBdrCiGQZRVZVutCIuUcnR8y6G3R7lacnmRUlU6axqSZoNsbsLXV4+zsmDBYka8lHFsniiMePnqf8eQNbqPFzt6AaC1Y+0s++0KmNxgy2r2FSCtaikwcVXheQVIUoKuokkA3LZIoQtUkNMlBVBmHb0/Y3ByxsSl4/HgPRbW4vFb47LeviEOJmXSJZTYwzS6mo/LixYIf/uiHSOorjg+PqRC4boMszzg/O+POvft0emtePHtOEMwI4zkN10FV6nTgPI2R5NqerBuQ5PVpRnxrt65ouA55WXKwv8Gbtyfs3b7Fb3/+Fe9+8B7XFxd0Oi1u3xoSRQnL5TlNd8jR0Wtu7d3Cj0Kur664f/8BV5eXXF5ecXR8RBAESKLOr/uGrQESlST+qCZWUg2l9oIQURTIksRimdNpt0nShCxPqSqBYegEfoDEDYWr5NuZ7j/vbP/kdQNO4iYDzTA1hICiFFSVQJE1trb3iKMISZYwTJMoCoG6Ey/yHL/IkZEpyhLLttA0jTRJkCQJyzCRJIXMslAUlTxJa5ZIWYFScwtkWUYqK1RNvknwTSnSGvepGiZlVSGVBZujLdIkpipLdMtCliSiKMS2bcIwJAxitnf3mEwnVFJJKSVsbmwxm49r6p2mcn01R1El3KaNqplkWUZV1d2tZdmURYGiyCiqjutKJHmI6Sjc2tmj33NJw4IKkyAIMQ2DQb+PqlTEUYjrdBkMXF68vMCxGvQ6XVRdZ3Nri+lyiSrJREmCo7SxLRPZ1pDljMVqjqHlXJ2GvD09RpLAUDQcy8a0arNDGKzJCo/bt3r0uya3bm8jSonBqMOnnz6nYzZJ0jqVQjUKuq0Wut4iiucIoeHYMlEKSR5xfjRj7i3IsoidzU1W6zHdXgPTaFDkEYv1iq2dXTrdId5yzeXpC3Y3v5u98J3jhXcePakEPv46ppIUWu0mptvl5NlX7O4fcDldYlp1tzGZztnZ28NbLdHNBk3dZLIc0+m2iaKYg/tPmFyco2gKWexhKjZu16bZHnF8+ALddGg3HWbLFElkjMeXvPP0L1h6J2zuPqbjCK4Xp5wfL9FUE8uyaLdbTMdTDo+O2dwcsrl9myJPefXia0RZougOg4HNyfElpjFC0hfEqwq3pYGkYOouaRbRareYjKfIVUmaWyTJkupGBF8DTwQKEp3hiKqA/Vu3eXv0nCwt6PaaRFGJ29BYzFeYho0kV+i2TMMc4IdTytzFMBRkWUFRBarS5N6jIV988kvW65Lt3REnp1PKMmM0HJGJgooSW3dJ4gTPC+m2B6R5gBBQigjH7lIS0WnsURFzdXXGo4fvgVwym15zdTVD00oss8Hm9n3ixEORdSopoMoT4hSiOGVr0yVJax7B2h9TlRLj6wDLcFB1mTxNyMscTTdotdqEvk8Sx+SirIXyN0sKCZnt7RFlVfH+9z5GFAkXFwu+/9F9vvzsOZvbAw7fnN90NbfwvTl5DrZtEicpcZigGTrXV1dkacxisaKsapH+N8s5kG4A3Dfflz+8dKVvfropytQifkWul16yIiMhU950w9JNSCmIb0H23wY2/Zl7QpLq6i7JCtvbm7RbDbJcsFwuSJIEwzAwLRdR5HT7HZI4pixqlOByuUQUAlVTSfMU13Zrne1NdHoUBFiWhW5axALW46v6M96QzLjRTZuqRpKkqJqC2+6iKgrzyTW9/oCsrAi9FZujIbpp1XEzloWqmqRZRH8wZDFfkMQxzVaTSlIIQx9LV7EsiyhKmS+uyTKZVsNmPJnT63WQZYGsNYhiH4ocUVUUZYm3Wn1LP5NllTBI6Ay6yKpFEi15/52HTKYLNM1iNOxTlhWnp6dkSUGjA7axiRes6/l4WeG0XShKzs5PaboOtutimypOs0WRwXx9ye3NDr//3RVnV2dAnTdn6CrdTo/eaEQSJrTbDebLJcfHp3QaDSRFxTRM9vb2WPszJpMJcZTSajjcur2DbrS5npzj+QGBP+PunVukqYO3PGU6L1jHAY4q02larKOIXm8bqSoRZYJQDLrdHTz/FMvQycOCMM44Pjv8s+OF7yy67773URUJA0dPSJQcpchJ1j4dx2UVpiiqShxH9PttDo8vOdjf4PjtBR9+/CGf//YrNEtGkQ3yfI1pDdnf73F95YGqcvfWJooqeHMypshSJFTu7Xf46usrsiJGVzt44RXdbpeG6+DaMrqm40Vr0thke3uXr559RsNp8OTJ+5xdvuXrr1/g2hqq5uAtJvR3HhMF1/Qdi7zSOb88wbQbdFs2vh+i6Rrj8ZIf/vgHDIZ9fv53f89sEQLlzcUuoFKpENx5cAfImE89ZCos20GWFJJsSRhIZHlEu91GQUJWLLIyxDFc1r7PcNhHVWQkLUGqVG4f7DO5XlEIn1fPT9m9PUJUOvFqVpPoPYlK1NlpW1tNSikjTSryXKISMru7m0CJZqUoko1rdVE1QVoUHB+e0e60CKOYKMj54P3HFELi7//uH2i5DbZv91jNliSJhKzIDDd7PHjwHr/7/U+5vrym19kkTAp8b4mqKchSRRLlyIpKr9cjSjwCv6IsUyqRoaoKVDKFqHjy6B5ZlpIkAR/88C+ZnZ4iqzZbm0NevDnCtmRsy2U2nzMYdupssxy2drY4PjphPp9zcXGKKEvyvEJUBYqkUooS+SZaSVEU8jz/dulVd751RVSqCt2qi/g3nauEjKpKVJVAkurFVq0AqMjz/EaJAEJ8Y/qtHyJ/0vBK35R0CUmWefzkcZ1KnZWUZVHjKStYez6SDLKkYFkmohAEoY8kS2iahmVaZHkOQJZnmIZFURbkWYZrmaimy2I+I8tTZEVGlTWSLEaWFaSbblkFCiok1UCR6geFZtbyuPn4it2tTTq9AZQlZZlTKSq2bbFerZFlGU2WkLRatdIb9MnTlFajhazAdLpguZqTpyWSJBiONkizBN1o8vLlM3RVIs8yOv0eq9nihm0gSLIcx9RotNvEWYYKfPj9p7x4cQqSSrPlslys6igsVUGVm+i6IMsziiJDlmo2Rp56dNobIIXMZ2vyVKLZbqFqFooq8GcRl7MJilxgqC69gYNpujSaNpPZFENTyTMYbLms5oLpbMyw00DWS/LMYTa5IslybCtja6fJyWFArklYaNy6tcl8GrOxt8n4ckqWekRpSlo69ByNSgTEObQ6JoqQUFWHdr9Df9inEiVBLCHyCNMx+I//z//wL3OklXlIy50gyS4bgzbzcYrZNohjgd0QZHmNjEuTitDLUZWSx0+e8sWnX1DKsLszZHYV0OluoKkKTttEul5xPT4j9kKqMuV7P/yQo8NjZDUnLStMUycLK/YfjPjq92dcH425929/zPxqSm4smFwvePD4e7x5/Zq79x4wCxN+89nfkUYRg0GHyI+JPI80hXa7yezyJTNRMBxso+saMhpeWN9A3mqNbRkkUchvfnlGWlQYmkacVAgqTLPWyK49j+vrNXKVo2t6PcOsUuI4w7ZtInlN07JZLVfoukmerynLEmvTIs/TG8xcvYHVdQtV8xhfXdC70aCWhcpsssDWDTa2VbIio9mzyLM6ymSwNWI47DC5Dgi8lH6/y2K54uXzNyRxQbezi2UrZJnGo0f3OT+Z0XCHDAYJP/3pzzAsm/e/f4/p1YzjtzOSxOPDjz4gTjMc0+TXv/h7pvMVAhsvKLCdikjSqAqFoiro9fu0223W6zlpVCDJ3ygEtFqXK1cgCQyrx937Tc5PTijCkP27jxiPL3j+6jluw0LXDDQdfvCDD3nx8gWuY+O6FqZp0e11OTs7IwzjbzWzVBVCFnxDOqhESVVWlEJ829n+YeEt4YYqJb6dFFQU1DVOQpKhFPUDVZKkm65WUJZ/UFfryvunr29G/Dfd8MX5OfcePuDw1SukG3RgJW5UHHlZp0HnGUJUFEUdcCkrKnlekuUFMlWtKS4qiqpErkrWXoatGmRFCpKEKAqiIodKUEoCIUokCXTdoOU6JElMHCXYtoNtmLUSA6luTtZLHLdJkmXYlkyR5eiahmXZrJZLLF0nSxNWizmapjFfrEGqkGSJdqPLslwQRRlnZ6fYloMgQtcUNFVB1w2WixWmZRKFEVEcI8s6RSlq8lueEMUJX37xhkqW6TZNVn6AbevfpmQbVslkPEXTFRRFA0Wh2XAYxx55meCvS0YbG4DFdDLl6vqE+3d2CaIpuqLT7gwZ9G1UXaPf30RUOVmZ8uTBPhenHl40YXfzKevVlGargx+HeGEMsqDVaeMvVxwdenTcEWZ3g3/9N1t8+dmK09Ov+f3vPmN7q4djDTCdiPF0QaMzwJTvc3b5BpFCEAqcZoyijMhiwXy+5NWbr0nClPzmofrnXt/Z6f7gL96rzg6n9EYqk4uUMIqRFYEiWzSbDht7bV5+fUZ/Y8T86pJ79zbJC5Mn727z858+QzUqbNul1ZWIo5TQA10XLJcpiiShGbVlt8h1HjzucPjyGknuMpu+RlLaPHx8j9fPf02a2ty/v0OSVbRsifk6o9/bw/cvUQ0LUUTMr8/xwpKykmi02kyvJ9x79wlnz1+jmnD79j6+77NcBBRVhGVphEFE4JUMNztMZytEXnMyZVkmjGIUxcQ0NdIk59atTZJsxa3d7zOenlApJZenFxiajmlZTK7HdRS7WgflDQd9iqokiVNM2yL0AzrdRk38BxRJY3trj+7A5MWzQ/r9Ft7Cp78xoDfcZOmdc3G2oNl0uLqYMegO0QwFz1/Q7bY4P71A1JMdkGU++P4Djl6fsHfrgDRdo8oOiuywmCzIRMC9ew/JCp/rizOux0sarQ5CJFAUSIrA0PvMlwv294fISsHBnfuUhcpqkWIabVQtRdFCkijh9ZsLAt/D91OQBAJBw3V45913aLZaGFr9dc4mPopasbO1iayatBptRCUIwxBd1zg7O2NnZ5fFcslvfvVLoigiSdNaykVd2EFClCWiFrh+y6iXpOqPxwDSt1X45n+lf6qV38xrJWo2gKaRFwVU9XvUaoVvxgzV/3C88M0sWbqZK/e6XVzXxWmYZFnJcrGqO+eKmuGqyoRhhG7U8jSn0QAksjRF01SKvI6OSrMMWVMgr1ON+3cfohQpr7/+GlVWvp1j53l+c91IICs4ro2qqLWGVq5xkxXQchw0VeX2nTsUeYltm5yfn9HvD1AVlTAKKcuijl2XVTrtJlEUYOgaimpSlDlFkaLrOuulh6qqaIbBeulRIUjiCFXXSZIEf113zuKm0D997x6vnp+QFyXNVrMGxDsO9w5uc3o55eztK7Z3tlFVDcu2uLq8oAIazSbLxYrdvU3KQmOxWLNcXpKlJZvbI1RFozsYYWoVZyeX2I6F29ZRFJnAr00rRZ6x9CJ0U8YxZISAfm+bs/MzyjQgTAWd3h6+f06j2ayh8jIomkkW5+QioxQ5ttGm0ZQ4OrzivXcf85vffUa/P6A5cDFlh3A1Z7VMsBsu3Y0RIg8ok5Kjk7d1DFVZYuo6Sy/4l3W607MCSSqRxYDBsKBZRCAcHFvDWyWcHU64f2+PderjNLqkmSAvMz7/9AjXbeCHM4KqZLTVAHRs1abd7nH09u8YDjeYL2eUxYI0LZGlu9y5e4uXL85pNjpk6YpPP/ktH/9PH/P68y/4+tkxH3z8DofPX3Jw9y5r74K27bC1v8F//+8/x1v5jDb3kTGYTd4iSQLHgTCI6Vl1KsLO3gY7ux0+/f2c3fdugbgmS1dMxxOKUuC6Nvu3txBCxvMmPHy4z/X4mulYZrWaIysFay+i07Y5Prmk2xkwm03xg7heppRVHfSnqWi6ga2rrNdneN4aw7SJw4KqKnEbTUQps1rPOD1f1ZEjqUFn1MOPfXrVBt4y+jaCZWPUxNAhThLazRZhkKDqFopskOQrKqHy7LOAVk8jiXNMQyctPTrdPqph4VgjPvndP5DnBh9+/wmu2yPNBVfXZ7iNFrqqkGU5w36T3a1N/v7nv2A69RGFTaMtsZjVs0nHcTD0iu998IiTkwtevzqmEN8cuhUG/R5lKdNpt3HsBq1mQFFUKJKD4+hUVYFpusznMySpotFoIPKC09NT8rzuEBRZrqfppfRtIRRV9e2K65+GAP/s9c8K5Tfw+j/+xbr2mpZF5te5eYjqJtpGQYg6M+x/UHG5kcYiqgpZqh8KYRDUOWmmga5rNWhc15FE/XfbjnOjuqjQNZ04iWk0m1RlQZnnxEmIomjEQYwMGIbK6es3mGo9hxaiAllFkitMu6bFiVKgqRphGFLcELosu+Yjp1GtoUaqWK2X7O3e4uT4mJ3tXcIwrM0XgO3YVFWdFyahs729z2ox4+xsTLfbxA8DDN3AsGzW6zXhZIqiKoRBSL/XIc0K8qysJXZlrW8uhODt0Qm6qlLkJVEYsDHoE2UFVVXRarVIRwOux9fcf3APQzcpyjoGSVU1qOD89By3BRtbI2R5BOWCskwRoqDuAvoAACVzSURBVOTi/ITt4QjDMojTkmw+xbY2yNOM5WJGs9lmPrui19tkMVlycGeP3mDA9XRJMF8QFwGK36XfGyGXEkZzxOvnv6HVHmJaCYpiEPgZiuTxw6ff4513nlCUIeqnOpYjc300h+qc3Vt32O66mJqDZVmMrxYkeUBZCoQsY+o6aZJ9V1n97k53MBpWO7t3qITP1vYWL54/Zz6LePruLcZXC0oBoZ+yu9+hqCouTybcu/Mez59/xqC/RX+g0XJ7vH57QbPTwvfGtJstPN+jKGXKqkKpYqJEwWkY7N8f0bYlfve7M+7e3eV3v/ocobn8X/7tj/n1bz7hzjsPSdcVJ5MTNpp9prMVRZazWl2zu3+HNC3RjYx4viYubR483eHiZIyhNZjMDm+89xK+77PyauDHzvYI3/NQlRYH90ZcTq4pcxlZlXEsmaO3lzTbOqquUpYWj5/8gIuzXzC5SsmyAqQS27HwvOgGpVevtm3LpWGZ+GGAF8XIqoYqqRzc2SC7OX5lUUWFTl6G2HYDx9RA0lCVlKpKqCSbjcEOVVVycX1Fq20y6HT5/efPWS4DZMWm1aqQhEEufKrSYm9vkzheEYcNVL3AbW5xef41nrfEsmQGoz02hn2eP/uSIEjodvZJsin7t+9w/+4+n372nOVyzNbmAXHpE0YJht4m9K9J0gTXaWLoDRpNjR98+BFBHEAV8h/+33/H03feZ2vbZdQf4q0KBCWGpSAKSJOELC9pNByWK4/FfEJvMOTFs+csFrVDrRAlmqKgqgrZzaz0mzIro9SLJembkivxbTwCdeH/48732x+4IdfUx+cKZE2lqm6kYaLCbTQQQpCm6c3fyR+PGKRv1nP1eyqqiqaptJoNwjBBkkHX64DR/CZ7zzAMqoobQA8oioKuaximQRjEdV5XVRFnCSIvyMucVtNh4RVYmozbsFkuV1BKmA2bJI3Jsxyq2v2nyHI9R7VNkA3yPMG5Kf6u7RCnKa1WC7fRRNM1NFVltV6iKiqyodG2m6xWaySpJC0ymg0bUInDhMBf1p9D1XFcl8D3KYsSWVEoigxRVhQVhIGHpqh19y5XdDZ3Wc8nVFRsbm1zsHeb8WKOoUicXI7J4whN1xFCoiwyZFWjKDJarQ5xHKHpKtzA4k3dZTW/ZjQYESYJyHB7dwMvrOi0XU5ODgljH0vrk6Zr0iyj2bXQ1DbHx89o2E1UtYHTMpHKlPHkGl3fxOpAdO3zg5/8Jb//3X+j4brojk1RyPjLANNRAIFlmTSdTa6uj0C1WF5d0W66SLaD02iwsTHi7au3kCXkpkww8xgMhpyfnqLqOvPZ9F/W6apInJ8cs3e7y9XFBF2tkCrB+YkHksBxZYRQ8JYltlPHVJ+evKEiZ7Bh8/yrNzTbE+TK5Oz0ELdpY7Vgd+9dfvmPvyQXEXECu3sdrs6vePTeBp99cczHH9/m2bMF/8v/7d/wm7/7Bf/4s9/w+Hsf0NIF//FX/500KwjaS3TTRDc0dm/fp8hSZuOLOrCuVOiPTAy7zdZewe9//SWKbGHZJdPZGkVy0XUFWVZrKUwZYHdlRqPb+NGci9MVo41Nyiym0TTJU4MojGi32pwefo23KqnzsnJUVcJb+RimSSZKhKgQZckyWbBcSui6Vh+zVBlZE1ycTNjbb7GaZghZQVNTVLliPh7TPugTRAUxMU+f3ufyasHLl6852L8NVU5Vqnz98owgSKkKASIm9GX6wzbryyWmKeH5Csv5nDS7QpYlxosx+9sjLFNivfZYzFaEfoahOcgNB1kJsa02kgSHh+esvRlZXnJycUKvYxIupyTKEmQLU7XwVlOq7IKJanFxMUfTTFouVCJHkUoMrcd8EeFYFppuMJsvMAydi6srqCSWyyVFntHt9pleXzIeXyKh1B2YbVOKuquVpPKPimgplX9aDKluCur/qPO9+UG6CXu4KZqVVNtuqz8YQ4RheDMb/ufvf1Nzv33LuuNVFZWiLFl7HoqsoikaaVrPYZG+icjRyNIMw6hzzjTVQFN10iTHMDQMzSCIfKgqbKtFEC2Qqia3dhT+4uP3Me0Ov/v0d1ydX1GqJlmS0XIdTMcmDgKSLMY0lTphww8osxTJMlDkOtV5Y2MHRa1z0RzhsA4XVLLEdDGl02mhVSqikiiygvFkQhJ3SKKaXnd2ekqn06HZbDKZTlEVBVWR6A56LJYr5BsORRh4pEVOw3KIspBHj57grTbJsoL5bEIQx9zZP2C1WtFceyzztM5vi6NablbmmLaN56/Z3d4mywviNMM1FXSnTbflIGsqkh8gqypp4uHYHa4urlmvAiQJomJZU800mSJTmc0nZFFBTISqFchqD8Uy6HV3iBMPA5dQTbkYv6GUFa6ufHZuW+SZQBQFqmQRBgHB2mfMElEKdDXl4dO7BElJkVf0OzaGqhGEHuvVAttx8Bbrf4pcUpU/vYj+/y26t25vc3xyhbcqMEwVw7LZ2HSI4tWNN79AQsWyE2bTgiePHzBfrsiyivXqGlnRaLaHyJVEq+VQiJSzo4i4P6G70eHstESRZa7nGbqm8NlvrvnB9+/xya+u+P77Q37zD59y++H7iCLi1z9/wY9/coBl9DDtCMM22djYZLn28L0VaRCQhTFFJdAMg4fv3uPNs5eIKufDj39A4EdcnB+zuT0gDEKSuE2ahURxwnDToshDfve7ZwTxhFZ7iOWULKYxWQqNtiANLVbrMVahk6QFeVlQlqBpBppWousmWZZSFXUHZeg6SPWyRJFVsqxgZ7TD9fiC+UQhiDJ0TeX99x+zXI5ZLsdMpzmVkiJXBtNxgam53L7dYLEI2N0ZMR6vcQ0LadDm6mJJo2HgOBZFmqCrEqpacfuWRMMaEkYqmmazXI0RZXZTxCQ0XUKUMTs7I7z1ghIF319xeV2PE+4/3GE+TWm0HCaX1+i6jVQm6IaKaetQCbxshVwV6EpKUaTMZhk7u9tUWsXZ+Rvu3bmPBLx+9YaHjx9yfHRMlmUYep00fHh0QRDWbFhRgaxIdThjmjEcjVgtVzcCeYnqJlj020r6B2qFeqD9Hbrab4qv9McK3OpmRAB8O7qAP/9Of7isk4Ayz75lMEiUZNmNt9+0KL/53gtBJUp0TUMxFSRFqeViRUbDbhJFEWEYo6oKhUjpdHt89OFTVF3myy+PSLMjmh2Nhw+fMhh1SZOEq8mEl89focgKrtsgCMN6RFBVaIZOURTYXaeOhFegEAm6UbNQGo0GUZpg2WYdf55GVEWOtwxwDZ04CGm3O8xnU7Z2hizmHovFgq2dXcqyYHx9TZRmiELQ6XbIswxNVSglma3dbZbeAkNV6PVbHL09ZbmaI8qc3b2delksam1xkeUkaYJhWuzdvsXV+TVyCcv5ku2dHbJF7ZTb3OmyXIxx3CaOYyMQnB2dIckT1uslSRrXScg3ZxDdUAnCEE3RatefqOp7MgmQUpmNzU382Oe9x495dXRImlZsDnbwjQXtTpfx9YwsSzg9W9Fsd1AUjSJJ6A+7DDeH5KlLp1VyPTmm233Kr3/5CySRI4oKxzLIHRPLtm7s5uvvvCS/G3jTHfH8+Rtsy2W5nKFbEPqC4XCXbddEU1384AKFFmk54fWbN+wf7FIWEldXU0SRc/zmFaIC222gqya7t5uIMmJnZ4/5NGLvoMHrlxM0UyNYjvnirU67LPjpz17w4Y+esjw/Y5Xo/Ou/fMBk9YYgnfP48SPyLOf09BRZVogjr84DA4YbW/zgJ/9XTt7+hkePHvD86xf87Ke/xXYqihyWixTbVtE1BUVT8f2IojIwDZkgPieJKhqOxHR6xfVFQqPRYDjYZFzMeee9Dzk9PSaPPfqDNoZhM18sKIuCMArI8/JbK6kQJbbj4LguDdshLwrSWNDutNgabSEIAJeXz6/IsjW372wR+iu6rUdI+oyT0zc8eecBn/72cxqtBtZqG9vVkVSP1ZHK5saAogxJs5Q8LWg2OzTaXY6OzpnPPD7+0U/41S9+hW275IVGkgp2b+1yfTVla3uHNMuYjOeUAoaDLptbd7i4eslqFjKbT+n093FaJbNFiUSBZkncf/iIX/3qV7SaLd559xHPXzwnjSLefed9mp0+55fn2JbK1eWY3qCHqARfffUVkqzR7/dBlMznc1rNDqenJ7itJhVSLRmUFLqdTn2UzYtvC6Ft1nZaZBnxTSCkoqCpKkn83TSnPyyaf/K6WZpR1cm/daDpny/g37jVJEn61rFWySqqXueEFXlGWZY0Gi5ZlqJrWj3PlWUsywSkOhK+ELXUrChptZqEUV0Y333nAc+eP+f6ck1WpLTbFn4kkcQl1Zc6nVaDJ+89Zmdrj9lswqvXb6Cq2QSaqpBlCSgas/mM3e1NpKogXNcnMU0vmcw8CiGwTJOqKNE0jSiDzqDN5fmcVltHkgpykeJoAywrIQgifM8nioJvZ95JGrFe10u4VruJ7yWcnBzT7HSRVUHT7qAoZ8RxikzAyfEJeV4SBzFC1KcZVdUIwpCjt0e0Wy5xmCEpFVmRYRkSGjqaapNmOfl0ytnJMa12F88LyPOENItptRpYls1yuQZREQQBtttEUQ2iQKcSgvwm7LIoBGmWoCoGn3/9jELI5GWOa0sEfs6e7qKpAWWZIys6hiaxmK/Z2Ghza++AStJQKEiygq3Nbf7xZz9lvZhgmjppmjMZL6EUREqEaego/zt9wHfagM/Oz5AkE89fsDFsk8clplJxcvQlx4fP+fTzf2Q+99m57ZCkNY39+bNDoigkL2I002Rje4ODu++yu7NNv6NxfTnn5YsTFrMUx5WoSoWuY4LcZtDv4qgugSNRpBlvnl8jmRYP77b42a8+J8lKfvLj7xNHOcu1j2WZtFoNsiRBkiXuPnjIxz/6Cf/wX/9XDl+/5OsvP8W0uzgtGVU2biK7JSzLpNszCbwSUWUkSURRVYS+gqbqTMZXJFHF5rbJzm6D16+OMFsWh8dHXF8t0QyNokoIgjW+55PlOUWRoxs1s1OR5Vr2VFakaUqc5fhRShCPmU0Sfv/ZJ5SFSln4yGrGX/3NX/L+B4/56OOPcNsx3mJNkaVMrq7Z3OliuwZJsebtqytir4eqBUzGF6y9NaWo+aCiqghCD8Nosrmxy2e//xypUuvgy/kchMxytsY0a3xkhUJVKAwGA9Z+RVzEmFaDxfoSIRymc8F0EtNoGsh6g6wq+eLZW955/wn3n9zh+YtXzOZLet0GV5M5n37yG2I/4OXXr1iuVpxdnNLudHj56jXDfp+L03OanQ7LlY+iaSiqyny5RFEVEOA22ziug+95NRBdrkEw0s0S65+6XQlJqlMA/qCC/unS7DtAT7Jc4xS/GdR+0/VKN8X3z78kQK6P26oKch10GscxRVFDeBS1jlMKwwhD18nzgmazDVWtbGm3m+R5gapqFGVFw2lwcHCH2TxhMl1iGgq6rhP4OetVgNvoUVYZYbLi9esXPH/2JZZe8Td/9UNMXUWqSso8Q5UUijxHU3WSTJAUgkbHRVIKkiynLATDwagmnsky68WKNPFQFBnLrRDCpCgVup0hceJRVRqWpRMEKzrtJrIEsiRwXYtOp0O3V5ueEBXtlouha0RBznQyo93pYVs2lutwfnGB07DRTZkkTfDXAQj52wfmfLGi2e+iqBZXlzMODvZotByibEW308VfrdnaHNFsGhzc2SWOQ1y7LtSz2ZKyLAgjn16njevarJYLkjhFllU8P0RVNdrdLjIlolSZzRbIROiKy2g4QJYzXr95zcXlGFVTkOSK6fUazSx5+t57LNcRaRojyiWVKDg7vSBJA7KixA9yTFuul+eWzvatHUoZDOf/APDmnQ/uV8dv5zQtieHONsvFnDgqaLUHBMEc5ApFaZJGaxzTQjdl5rMMtDVV2kLRI6IgZv/uHeaTmMFmA0VRMcwCqWyCfsLJYcVwYPPmxTkHj/bJkwTHtul2Bjx/8YLRaMjl+ZIHHwzJFilHZ2NGG5sEYUCn1eGrLz9HV1VG27sMR9u8fP4FnudjOwYSJVVeIcsGpaQiawKRSjgNG0UtCUOfopCp8hLV0Fit1mxv7ZCJgCKWkXWZKAxrydj+FlcXE1xXxjRaLJZLyrKsl2lVvSgRlFiWQRrk6KZNr7vNfHXC5taQwaDLfLYmSwMM02K5WlHRpNM3aDcLXr04Y7mso8V/+KP3WUwyomyJqAqW8wBTs2m1G2RpQhB66JaKrjZI0xTbNtjY2qIoEl6/PKG6oTWVZYVmKDWvVVVxbZeilMiKBNfuYJg1h7esYkSV0W23UTUPQx+yWoOmNhmMYGerwZdfn1GFAf073+f64ivIEu7fuc/Z5JjL8wmWYSGERJaktPubhEEtJ/roow9ZrEMsXSJMUkajHr/4+c9JwoisrH389e5ERlQlZSlQFemmACqoilLrWQFFlSlFdaNHrTW23HSo9SJN/NH1+61s7J9d499Iw+Sbgq6qaq2z5Y9r9Z/+OUBS6hNMw2WxWGBQ1mhBTSPNMizbpqrqjk4IQZLcKBpkicAP6bQ7aIbGZHyFIiv0ugMePn3Cz3/6D2iGhhAKzabL9eUprWaLEgm3aWEZNv7KY3dvh/F8je+t+OD9d/nFL39FJQrKsk66lSRwbItWqw1UZGmKevO1IWRcp8Xau8K024iyxnSmWYaq6Oi6QhhG31qFk7So2QdSnbacpClZVt7wJ2pNsmlY+J6H7fR48GCDR4+3EEWDF2/ecPT2BG81RRIqKBqyXCNIVcVgMpliNR3KXCOLVyjIKIbGzvYO3W6HxSqgSBdYjkm7tcnp8TlOy2E9n7FYrtANvQ671FQiP6I36NAbbfPm9UsSf42mGaiaSsNycUctei2X333yNXu7u6zXS9xWG9t0ub48xHTbrBdLhr0W66ggjyIeff8xk4sleRrTHTicHk+wLaO2WZsmZ6/ekKcpmq6RpBmSBLbtIKkKcRiSxPG/bJG2vX2f8eRLbEvFz2VCP6XZ7CERkSU6LcfEakRMU4HRsHBMG92IOTuPkKTa0dLtDcmLkqoKGF97dRHIFRqtCNvtsFy8RbdNGm0dbxxi97vIucerwzMODjZQtSFZnHH21mN3o8etA43ZxMO2bc7Pz+oQus0tOt0uz77+Pa5jM+rvk5U5uqFTpBVX1+fIUkGegqk18NZLNraG2K6Ot0pJk+yGwyoTRSG6JROnK3QMbt/eRhQVfrTmzr0R/hoaLY0wLImTOe2uRhxVSEKQ5RJpXOG2bQ7ubiKEgqBHllR8+eURlgUIDdu1abZr7q4qdZCkOd5KR1ZBERKvn52xf3efYhmRxoJ+t8diucR0BhiWQqPdYD4fk8QJmiFTlDmff/o5o+EmjmuyXC5Rbrb8eUF95JEVJtMpnU6H27cHrJcxi/mKv/jLB4wnV5yfhBQZlLnKoFsxGqWEXoXtDvnsd1+hWDKSYuBNj7Bsg+k6pBA6l8czVF2jKAT9Xh8hKqLUJ0kiDu7VS5Tr80PuPXyX6fELWi0bQzdJo4iG6xJ4ATISQtRpEEgSQoChKeRlSaWp1PYICVXWkKocQd1hVoqMLMk1/Px/cP3+8yL6z4vpN5Cbb2ViN2GUf7bblSRUWSaOI/I0pSpLKl1HVII0z1DUGmCjKMoNl0ChPxjie2t0XUeW6jy3KIzodnuEQURaZVyML2l2GpRFQSVkDFOj2W5SlgKn0aDMSwqlZHNnmygrsU2NOJTJ0hxdMVFv2CdpEtNptXEbTdIso9vpoKkafhCQpjmDwZA8j+mNepSphmW1KEVBlmesVmtkRafRdCnLilJkaJpM5K8xLYvAT2i02piGoLyJrw+CFYZuo3RKdEshTDN+8YvXyJXB2h/Xdn2nSavZYjqZkOceq4VMu7NJs9EjCFfk6YzBYJc0D1EkDccxsW2T4+MrvPWKj//qfX7/y2dAgW5JFGWBYRhISq1dFjejvDxNuTg5IotjdMsGIREnKWmekSsa4/NpLStbLLEsnSdPnvDbX/yaUW9EICriJONqvKCsKu7ub3D2dkwhVlDIHL+KaPcNBsNbaIbgs9++qlUpVCiKgmkaWLZDHATkcYSqfWdZ/e6iS1bQNCU0TSdYTnn43jaHL5ZolWBjx2Y5nzE9ybm1t4flKoTZjK3tPsvFiLwcY5pNDM284YPGmLLNaLCN58+xHZWz01OePNri+asx9+/f5er8lPnhnPuPtlmdzuh0+7TcJbKSkviCxWqM0x5imSZlUTJfzNAtk929Hd68foWm2kSBQORrvKB+ijebLXZ3RyRZTpYKFFlC123Wq5DAj+j3eqRyQiFKZFkmyzNKIVMJlSxVuDivARej4S4XV2+RhUvgFQTBHMtyCf0MTRXolklFhmHI3Lt7QJynzGcTWk2Lo+Nz3n33ByymZ3hhRJ7HKIqN67QIgjFUDp12k6Xv0Wgp9DdchhtDxpMpUZwwGHZoI3FxfkUlBP1+hzt3buMvcpaBR1UVdLptHFclnheosoxpG6RxQavbQZYgDkN293bJ8xJ/lSFLOv2uw2Iqs57XcS5vXr3GdRscnszJoorRpsx4PicLC4o0o2NbpNGarb0dgkXI1fQCoVRohkqaZliuRW/Qo9PoMJ0foql94mTJ9taQUirpj3ZZBwGrZYQoS8owrBkXlVIbdqUK3dQZDUfoqkIYReh6LbsTNwzaRw8fkaQpx8enpGmKQNQdqKxA+c+MDdWfqhq+6XL/tJ5K/zTn/XOvCoQoqG4wlkLUDAJJqpAkpYboyHVnnmd1YrEsgWka2LZDWRQkaUqSJMSxwDRM2s0OiFrKpuk6FSWIumu6vhqjagaaWqfvrj2f+XzBrZ0tVEUhinwqqcQwbFarFaalEUYRyBLdbhfPD9FU+aab1xhfXjHa6JOEJUXhkWQqruMS+DGSBMvVkn6/TxwHdPsDWo0mV5dXWJZFoulU5Fi2y3rtk+cpVSnwgjUPH+7hNNp89dULpEqmFAlxmKHpPoZuoMg6htmgEgGyIuM4sL19j/niGt+r89yCoIWpm4RhSJbnSEpBs+WgKk2Wa49SZPR6Q7K8ZmfIQqn5xX6AqAoWyzXfjJnKoqQS1beyvvV6iqY7LOYTpEqCyuX1m1f4qzUyKYo9oNuxyOOU/vYBx8dn7N/bYjFrEaYz7t1/iOGYtLotfvWLLwniKc1Wq56jS9BqNtEtC60CVVdYeN53ltXvnOl6sxP6rRw/iFFkmJyVKEqBKGTOz6fsbt3n0dM75CLm6PCa2FOII41WBxy7TRqFzGYzVLWDphn4acTx4RnvvPcAVe2SBhlhWNFv6czmAaPtPoamMFtL9EcKV6eHXFwt2d29i21bNN1NQi+g4bicnpxRVRXbm3d5/eo1IOH7S/Is5mo6IYwjwsRnPDvmapKRZyYHB0/Y2NjmBz94TLdpoioSvr9A0xRkScaydJpNmyiqrai6BpZpYhomZVqhSQ36fYPFeA6VRFakN1AVHVnR2NrZZe/Wba6vL7m+mqBK24SeS7PjkBcRcRqBUClyCVXNePniFbIUI+Hy1//mHvfvbjAY7HBw7z7n56c0XZfBoM9sOkaWoNdvI0TK1vYGZaGw8pcoSl4XpKLk7PyaOEwY9PtUQpBmKUWesVossU2bMs8IfI9Kklitpuzd1jm/+pqVF7BYLFFuUgfKXEHRFQaDu2yO2vS3hnQ799AbNoONEa32AMuocE2Lfm+LVmOTdmub+Szg6PCCl6/PeHt4ydHRG+bLEtlscX50xmC4xdGrNzQMibKCom5tEVQIWULVdVzbriU7YYJjNfGDNe8+fYJtOWxv77Bae1xcT0nzujjapoahysh/xkn2J3Xzj35PdcNeqLWh/9xg8ad/uBZMVDWXjIrqZtZZ30Y1iLtA1TRM28KybYq8PoKv12vyrKxFZ1JFp9Ol2WrQ7TYI/Qjb7iChIFcWURzXmWmmie97qEqt710u5gz6XV6/eU2jaXB1dc37739IkkXkeYYoQTN0Njc3KYqaaaAoChWCPM+4+2Cfssgpyphur0+n02A6uyaJ6s49DmKuL6+Jw4g4hbdHFxRCQtU07IZ1Y8uV0DWFPIvI0hLHdnnx4pjfffqaKFgymcxxbPWbfyhkReP12zes13OazTaOa3Ln7gOqCgpRkGQJl9crhIjxg2uKsiKKQ27d2mGzq/Dzn/68fqhR4bYcGo5DIerU4yxNUGQV1zIxDIM4LUizmIZt1u7GJMPzI0YbI4Igotlq4TZ0DMNkOlvheytWvoemS4TriLzI0FSbjU2L1TwgywL29u5wPZmRZB5ffvqC9fIKx3BJoppvLQR1bFFeIhQJP4rQVOM7L6Pv7HS9MMNsDTHVFNmJKZIQzwvQVINet0mczrg+9bHNNvce7ePaGlcXMzZG23zy29/QajbQDIMsnyPQ2NrdRSkifvvr1zx9Z48XQidMSjq9HpNpQBI32NgbMB37qD2d7sDGn3ssFicM+zoXl8f02iOOji+QZXj08CHn5xMUFKSqwrFN1p6HesPOdG0HqZLQ9ZD1OuSLr9aslj6tlstgo8Nf/tu/4Lf/+Dt0yaSqPIrSptUeMp1ESFXJgwcjvLBHq6dw/OIZjc42cbrm7uM7LNY+68WMLMnIi5IwDul069lxXlT0ey00LcdbRvTsDt46oNvb5vz0jDgOCYKILK2YzSrOTl9weOhwcOcAXU95+ewF3irGMl2Sal1bRDWBZcp0+yPWq4QwmpNlBVUhoSomjf9fe/f2I7dZxnH867M99ngOuzN7yiabZHOAtpRGghDoBRdc9or/s0jcpEgRSFVEkEpEUgpNk5RsNpM9zO4c7bHHfu3X7oWnnFRyQ5Urf/6Inyy/z/P8HI/9G33iRcJ0fEYmiqoLqpCUqCzzhMv7V+mLgPFI8v4HP6bZ2ub99y7xpwf3mQWL6p9oJolygW7ojEav6fX7dMw1lKJAFiZPnj3l6Og1H/7yIyZng2on33S4tOPw8NEBTbdFFA9p+m0yKZmMTwHBxb09vn7yN7JUUORydYCmyjmV6rCOjkrDMWg4baI4wvNcfnL7R0RRRiJSPti/wr1798hENf6maSqlapEXsvpiXgVgsbq9sFrcpfivMK2qWko8r0m73eHs7Iw8E/+cUPhf4f3tUsa/FjEUDENDUXXa7fbqcE2OYerVPWDTxNBVJuMpjYa9Gk/TsG2HNE1RtQaX964yGS2wHQPb6hCLGMtc4/DwSwoJFy/tI7KI2WyK3/IJ5nNabZ84zsmkRDeqba94HuA4Np7fIgzntP0eIg9RFIMiLzAMlfPhkAu7e8RiiVIUxFFGnqWUWGiaRsN1SEVKq+kzm46IwoBef7MqIJU5umpQyIL5PEDXNby2R54tyYQgjxLyoqBA4/h4Xt2LUBvE4zGmWT1mrfU36XY3+Oyzh6RLQVkKrly9hKrZ5FmELGA2m4CiYxoLhicppg5X39tmeJLQ9nxm0wmWbtBoukhZIPIFpuXj+i6KXjV5nx4dVzXsccTuxW06a31Ojobsbrc5eDnGNE0oNeyGQ7u7iWsW9C5dIzo95ez4kLXNdYaTCa7ZZDiJ8D2L08OAUTDEc2yCMKK3vcH0fAyKjkKJUBJUU6PX3UbL/4+OtFanRVoUDE5e0981kEsX27HpdnvE8ZzBYMxar4GiCOLwEJkp5NJnPB2xc2ELkScYqs/R8ZQbN65RlJIozbGbObOJYGvPw1tXOfhixv67Pk/+MuDaD26gFAHBWczFy3v0tnZ5+fQJhmGTZQrj2ZgShV6vw+HLAW7LJZhG5IlE0759TNFQDY1ELJFZgV0a5HlJ09GR+YI4Ujl4HtJ0De78/DaqqvLV139nc2OHLAnpr3tMZiHN3hUePrqPbRZ4jk1/q8/R4Jzj11OaXR+ZK7S6HU6Ozqr6HLODlJKbNz0eP/6CTgdcvySJBBKd5TJESliKJf2NHmvtBE2TjLWC6/u7jI5eMA0C4lTFb3sswwVxlqEV0N+4iF4KgtkxURQwDyLCYIGqVK2vYrnk9PQVmmawu3uBOIlIEoGtAYqCSCQvnr7i2o0+m1sO165f5Xd375IJEGmCriukQoKqUcoC2zKwbRXf9bAaFqnI+eOnD2i4DRwDHtz/PbduvUtf28X3t3n8109Z7/WJopx4kdEymkxGc7JlzEIz+Xz0iLWui2ZYlCxRRJW4qlrV3mioZKXk8uXrzOYBH/36p/z24z/z8W8+QTMKNF3nyydPsa0GIp3DKlwXUbhaPlNWrRKrXwWrNeDvis+iLDENHZFlnAxPUcrqce67etH+3X+uYVShW80Tl4SLEMdyVuNhJZaloxkaSZKuDs1YNJsew+E5Tc8hDKoHq/PzIRQwGVdbVY7VYJFO8D2HOJIs5nPiNGRzo89kNCcRKa2Wj8wkWxs7PH/+Dy5c2GE4OCERCV6eE6eCrS0HGS+xLA83CZiHEdhaVbMkYTQa0XAcskxBKVUUVVa3HTSN8XhKq9OsZnENiyA8h1IljBYkQlBKiaZaTEYTmq0mWZayvtZmPluQFlWNU3XcyASzJFnmHA0GzEdnuI5DkqZ4rXXKwuTk+JROd53BywN838NybPK85OTVMwzH4vadn/HJ3T+w0dsgFgXv/PAmjx59jttoUJQaFCVSFkxHc1otnyBY0O/1ieMFumEQhgum0+e4rkMQliRpzHJpcP2dW3z0qw95fnCMJiUdSor1JlJJ2FnfY7M3xXV0NN1CKQtUdclXLxqIhcDtzulv9fjFnVucDCPSeMqzFy+R6ZJuaw0h3vgD4c3TC7VarVb7fr05kmu1Wq32vapDt1ar1d6iOnRrtVrtLapDt1ar1d6iOnRrtVrtLapDt1ar1d6ibwA6I0RRobzi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2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операция свертки позволяет проводить некоторые пространственные смещения.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Идентичное ядро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Сдвиг влево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Диагональный сдвиг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</a:rPr>
                  <a:t>Комбинация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/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932" y="1124742"/>
                <a:ext cx="11334136" cy="4351338"/>
              </a:xfrm>
              <a:blipFill>
                <a:blip r:embed="rId2"/>
                <a:stretch>
                  <a:fillRect l="-591" t="-18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8" descr="data:image/png;base64,iVBORw0KGgoAAAANSUhEUgAABBUAAALICAYAAAAg8cjMAAAAOXRFWHRTb2Z0d2FyZQBNYXRwbG90bGliIHZlcnNpb24zLjMuMywgaHR0cHM6Ly9tYXRwbG90bGliLm9yZy/Il7ecAAAACXBIWXMAAAsTAAALEwEAmpwYAAEAAElEQVR4nOz9ebR9W3bXh33manZzutv82tfWq04SEhQSprXBiM7gAAkRGTZ942DsEeOBhzGYeISAbUbAGdixSXAGJjGiMQ7BEAwGg41FZyQ6I5WQVFUqVdXrf+3tTreb1cz8sc79vZ9K771qVFWvVNqfMe7Y95yz9z5r73vPmXPN+Z1ziaoyMTExMTExMTExMTExMTEx8YVi3usBTExMTExMTExMTExMTExM/NhkCipMTExMTExMTExMTExMTEx8UUxBhYmJiYmJiYmJiYmJiYmJiS+KKagwMTExMTExMTExMTExMTHxRTEFFSYmJiYmJiYmJiYmJiYmJr4opqDCxMTExMTExMTExMTExMTEF8UUVJiY+CpARF4WERWRb32vxzIxMTExMTHx1YWI/KaDn/C3vohjXzoc+7bryEvht4nI94jI/npfEXnpRzvurwZE5Pcdrufbvwzn/mki8pdF5LGI5MP7/L4v9ftMTHy1497rAUxMfK1wMFa/Efjbqvqt7+1ofnQcghvfCnyPqv7F93IsExMTExMTE19W/j3g9x9+74EHh9/Tl8IfEJFvBn4F8LKqfvsXPcqvMkTkw8DfAmZABh4ftlsROQb+LQBV/X3vyQAnJr6CTEqFiYmJt+Nbgd9LcQImJiYmJiYmfuwSgE8cft6O337Y/tvATFXvHn5e40vjD3zz4Ry/6Udxjq9GfisloPB3gRuqevtw3/4QcEy55t/7Ho5vYuIrxqRUmJiYmJiYmJiYmPgaRVXfAL7h7V4TkdvArcPDP6aqb1siMfG2fNNh+/9V1cv3ciATE+81k1JhYmJiYmJiYmJi4scn7fUvqrp9LwfyY5Drezfdt4kf90xBhYmJrxAi8mtF5O+LyFZEzkXkO0Tkl36exy5E5N8TkX8kIlci0ovIJ0XkD4vIC+9wzN86NAz6TSLSHhoVfUJEOhF5KCL/n0M94NPHvHRo5HQt1/uNTzVsetK4SUR+w+H3+yLyjoonEfl5h/32InL0+d6riYmJiYmJr2VEpBKR3y4i3ykilyISROSBiHxURP6IiPysz3H8LxeRv3k4dnvwL371O+z7Ixo1isi3Hh6//NRzT9v6b/98/IHP4zoV+OOHhz/3bc7xrZ+1vxGR/72I/O2Dr9SLyGdE5L8QkQ99rvf7YhGRn33wi14XkUFEzkTkb4jIrxYR+ax9Xz5c1/XY//hT1/OylGaan3lq/8++5t/35bqOiYn3iqn8YWLiK4CI/D+Af+PwMFPqG78V+Hki8tvf6bjDsT8B+O+B9x2eisAAfAj4N4FfJyK/XFX/3jucYgX8PeBbDsdlitTxXwZ+kYj8dFX91GHfRGnQtADmlIZNV591vgT8OeAPA3eAfxH4y+/w3v/KYfsXVPWzzzMxMTExMfHjjkMw/n8Afu7hKaXY2hvAbeAjh9+/6x2O/z3Af0Cx5xuKvf4ZwJ8RkTuq+p9+HsMYKfbeAjcPzz146vVP8fn5A5+LB5SM/ori+5y/zTgAEJEZ8P8D/oXDUwHYAy8B/yrw60XkV6nqf/t5vO/njYj8R8DveuqpNXAC/ILDz/9aRH6tqubD64+ABjgF/GH/7qnXzilNG9/uvsKkbJj4GmRSKkxMfJkRkV/LWwGFP0Rp5nMCPAP8ycNzt97h2CPgr1ICCn8O+MlAo6oL4IPAn6EYvj9/6DT8dvz7h31+CcUxWAD/PPA6xSD+gesdVfU1Vb17GBPAn32qYdOTxk2q2h3eG+A3v8PYV8C3HR7+l+8wtomJiYmJiR9v/BpKQGEP/HpKc8QToKbY+98GfPQdjv1minrg91D8iWPgLvDfHF7/AyJy+rkGoKrfebD3P+2p55629f/h5+MPfB7vc5e3GkF+59uc4zuf2v0/oQQUBuBfB5aH6/t6yioLDSVw8nWf630/Xw6Jnd9Fmfj/VuBYVY8o/tKvAu4ftv/uU9f00w7XdT323/7U9fw0Vf023vm+XjdynJj4mmIKKkxMfBk5SOb+/cPDP6Gqv/O6mY+qPqB0Qv7blO7Bb8fvpETo/2tV/ZdU9XtVNR2O/7Sq/lrgr1EUA7/lHc5RA79IVf+6qiZVzar6dzksdUSJwFdfxOX9scP2l4nI2wVFfhXluj4D/M0v4vwTExMTExNfi/zMw/ZPquqfVtUe4GCjX1XVP6Kqf+Adjj0Cfq+q/v7P8id+A29l0H/Zl3f4X3oOpRT/6uHhb1fVP6qqA4Cq/iDwSynqiRnwf/oSvecxZSnNHvjFqvrHrlWVqtqp6p+lJEcU+J1fpK80MfHjgimoMDHx5eWbKYoCeEoRcM2hy/L/5V2O/42H7X/8LvtcKwZ+0Tu8/t+o6g+9zfN/iWIoa0opxReEqn438E8o0r9f9za7XCsYvn3qJj0xMTExMfGE9WH7zBdxbA/8p5/95EFB+NcPD3/iFzes95T/LWVech/4f332i6q6B/6vh4ffJiL2S/Cev5Ki3vwbqvq2yhBV/S5KcuQE+Ge+BO85MfE1yRRUmJj48vJTDtsHqvpO60N/J6VPwg/j0IDx+cPDv3poivgjfoD/7LDP2zZsBP7R2z2pqgF4eHh48rku5B24Nvw/rATi0AfiZ1LqPb/9izz3xMTExMTE1yL//WH7vxGRvyQi3yYiNz7PY39AVXfv8Nobh+0Xa9PfS679pb97rch8G77jsJ1TSiJ+tPyzh+3Pfycf6+BnXftX7+RnTUz8uGcKKkxMfHm5Lgt48512OMj7Hr/NS09nMG5TShze7ufaeXinEorNu4yvP2z9u+zzbvwZSk3oTxKRpyP41w0a/4aqvvpFnntiYmJiYuJrDlX928D/mZJQ+OXAnwcei8jHROQPyWetzPRZfDlt+nvJtb/0xrvs8/rb7P+j4drPmvHOPtYd3rqf7+RnTUz8uGcKKkxMfPXy9OfzRFXlc/y89JUe4KH28M8dHv5meNLV+tcfnpsaNE5MTExMTHwWqvofAl8H/B8pZQtr4BuA3wH8gIj8hvdweO8lzVfwva79rP/s8/CxRFW//Ss4tomJH1NMQYWJiS8vjw7bZ99ph0Pjn5tv89LTSxC9+KUc1JeY6xKIXyMiNfC/okT2z4G/+F4NamJiYmJi4qsZVf2Mqv5BVf0llNWYfh7wdyhLvv/nInL7PR3gV5Zrf+nd/J3nn/r90Tvu9flz7Wd9NftYExM/JpiCChMTX17+yWF7512WQPpnKQ7ED0NVP8NbBu9f/DKM7d24XotZPteOqvo/Ax+nlGH8Ct7qr/Bnrjs3T0xMTExMTLwzh5Uf/hZl5YZA6RvwU9/TQRU+b3/gR3mOa3/pZ4jIO5UZ/PzDdge8U5+qL4TvOmy/VUTaL8H5nub6mq9XApuY+JpmCipMTHx5+R7geuWFf/ezXzwYmt/9Lsd/+2H774jIc++0kxSOv7ghvi3Xnak/33NeqxX+bcqyTwD/7y/heCYmJiYmJr4m+BxLE47AdaPC+iswnM/FF+oPfLHn+AuUifgN4Ld+9ouHQMPvvN73XZo5fiH8OUqA4oTS4+IdEZEvtPnl+qnfj7/AYycmfswxBRUmJr6MHJZS/H2Hh/+KiPxH15N/EblD6Tnw8ynNDt+OPwh8mlIe8Z0i8i89HU0XkRdF5LdSIvy/4ks49O8/bH/252gYdc2fpDhCP53S0Oi7VfV7voTjmZiYmJiY+FrhT4rIHxeRXywiy+snReQl4E9Q+gp0wN99j8b3NF+oP/Bu5/hGEfkZb7eDqr4C/BeHh39QRH7roaSSg9Lzr1CWv94Dv/+LHMdnv+cZpacFwO8WkT/2tKpURFoR+Tki8v+krNT1hZz7kreadP/md9l1YuJrgimoMDHxZUZV/yvgjxwe/i5Kh+dz4B7wm4B/h3eoDTwYpV8MfIxS8/dngY2IPBaRPfAK8EeBbwb0SzjsvwV8ilLj+QkReSgiLx9+nv/snVX1EfCXnnpqatA4MTExMTHx9jQU+//XgCsRuRCRHfAZ4F+mKBX+NVV9u5WhvtL8Lb4Af+DtUNVP8laviL8vImdPneNnPrXr7wD+R4pC449S/J0LSqnDtwID8GtU9Qe/RNeGqv7fgd9D8aF+C+Uatwc/bXsY97/OF9dA8lrF+R8fznl9zf/Wl2DoExNfVUxBhYmJrwCq+tuAXwf8A4pRFOBvA79MVf/w5zj2h4BvAf4PwN8ELoAjylJU30uJ7P9S4E9/CccbgF8A/CnK8k4nwPsOPz+i/8OBv3DYDsB/9aUay8TExMTExNcYv5uSZPhrFDViBVjK5P2PAz9FVf/Ueze8t/gi/YG349uA/5wSOFk8dY4nk3VV3VN6SP0WikpjT1nG8RXKBP0nqep/+6O7oh+Jqv5+4CdT/KlPUuZHc0ry569T/lY/54s49X9AKX39Xorfd33Nxz/qQU9MfJUhRZ09MTEx8aNDRP4YxRH4s6r6q97r8UxMTExMTExMTExMfPmZggoTExM/akTkCHidkn34Bar6He/xkCYmJiYmJiYmJiYmvgJM5Q8TExM/Kg5drP8TSkDhe6eAwsTExMTExMTExMSPH76QWqiJiYmJJ4jI/w74Q5SVKeaUJke/4z0d1MTExMTExMTExMTEV5RJqTAxMfHFct1oyQHfDXybqv6N93ZIExMTExMTExMTExNfSd61p8Kv+8W/Um/NE3dnyvHMc6tKLEmIc5ja0LKl2j5gvTG8OZ5yjwWjEyKOTloCwr5aIqub1MsTahtpbWZZKytnaHKEGAj9Gh82yLAm7raEriP2PWHI7PcDKQ4k9Qw0XLpbRD/DzE6Yz+acuoHFeIYJA0EsyVoShpgSURUVg0kBZw1HM8uJ69AwEFIiaENq7nJrXrGSiKkdq0apwo7dPrKXhsVsxrxp8M7iKhDdEsJIjJlhUEK2GPEIjpwVRGgrYeFGDBE1FjUecTVGDBoDpJ5hHBmjR+pTjHc4E9mPa17uIm/kir11dGZEG8Py1LA4TYSUuPfJM1792JpeLd/w07b8Cz/hkzzr7+FJ2ORxtuFiLfyP39nyp//eSzzoblPPWp75xpZf+wvf5OcdvYHZdYzdliFuybFjf6n81X90iz//T7+Zy1Bj2wWLZ+a8eCeySgHdDJzvM+uxJhlDbTyaIyJK03hc7fiGVctPP+o5riuMQNCK4Ja0yxOM90Qd2V+8wStv3OPjjzbsxwgZUs7Mas/pqmaxmpPqGbM7z3KUrnjzwSUbWVBVDdosyc6RFBwjC0ksW0frPJXJ+BS50XpOZxXNeEG/fczQ9Ty6WPPavUveOAtc7fdsxsDFmLkYM+d9pFOYty3L2nGjsiwbz/vvLnj/aYsl0/WZbAz0l1ytB857IfkZMUQwjg/ceRbRHQ/OHtOajFWHa46Yzw11Dsyriu12xMYNm+4xP3TV8GBoOYuZfYz0ITLkxKl3PNs23Jk7Tip40V/w4VXCNDeY37jL7Z/4U/mvPxn4R9/9UYZuw62bz3Dr2Rd57TMf42q341EfeXh5weXlGWRQBVIsP4fPuBgDs4pbH/7J/Mp/7Xdz9uA1/uL/9A8Zr85w2zNWc0uQmu3FGmHE2khVWZpjz3PvP+b5b3iOe2cVm/NH7EMgtKcsT59hfuMOdVtzvJzTvfo6+ughP+vDN/nQczMufMUbs5f42N/9Lj79sY9jTGC2ajHScKtZ8tx8RZ6d8Io/5ZWLLZvLC+ba8Q2rPXdOPZW33Lh9i8fLD/PGrubB/TNe+dgPcPXay8h2i6YRqQxYi4qy+OAxsZkz3I9on5CxgxTAbFksOmbeU68WdL6hqhp+8ksV3/qT30e49SFe4RaP3R3+zsuB8+//AbTbAgPsN9jjQP76r0cXX8f8/BPcNFtEDP0I427H0I+E9Y7n431+1vNb/qF/kU9e3kbtCtwMiRF2HXp1BWMPOYLJIAoZZBRUI7aNtKsaWzew7+HsAfnxFekiYrV8h3RdTwwZxUBWdBwhJogKmsB5SAaGAXKGDGgGI1DNoF1hjmvyjWNkeQcNwGaDuXiE7h6h5gpzbNGqPlgJAI/EhPYJ3Y9In9AxQk5gFWwZi6SMagYy4kC9QawHHJoypIBoAKdoVSGNR32LNILWK7g8Ql67ROMaQ0atlHM3NdrMoGnBVVDtMSeZ7O/CvsPsO3QMaMzYwaFjTWPnVNUSdI4mjyQYhpEcI03tESkflBSFrhtJSctHxUbEO2zjUSfkYGGf0X5EQoCc0JyuLSig5T4Xg1rutejhxilIgqyggiRQtPxPpvIdWHZL5TgMefy/yZfWzH/t8qf+zW/TuO+IQ0cYIt0+EsaOpJaQHVf+JoNdoM0JzXzBaWU4So9w456kEK0jiSXlTEjlu15yxKLMW8+NOuDTnhASQS3B3WCxPOaWjVgrzOaWed4zdgPr6KnallU7x3uDrzxGdsTQk2JiGBNjtCAOgycjkMBXwtJHvIzlM+0camqsc2hKEAdi6OlHUHeMqec4m0lpwxv7nleiY208e5sIPjNbOVa3MsZnzu5tePl7H3N5ATc/HPklP/NlvmH2MrXpcNHizYw+Gj76A5b/8n94jo8+eA7rFxy/MOcX/cINv/r9n2I19Iz7K8axI6QNaZ/57o83/Im//y186vIGVDXNjRXPPg93/IjZBNb7kcu+oldL5TxGFdVEVVuq2nF73vLPH0fuzgyVMUS1jDLHLk5omxlBEuPuMffffI0fuH/J4/2IZCWljHOWk0XF0dEc2zZwfIc7S8v5vTd5PDaYaoat56SqJiIYEi0Dq9oxqzy1FXweWTnDrcWMGXvS+gHjsOd8vePeg3NeedBzvhvYdD2XIXE5KmdDYj0m6qZm0VScVpZlZXnu5oIP32pZtpZ+GxmMwYU9u+2axxvD4CpULUOMPHfjLqczy/2zB2gcaY2gdsVq1eB0YOkdYYDY70jhEZ++SrzRHXEWMpuY6WJgiJnKZl5oZtyeeW61lltmzTetdixmx6T2Jh/+5p/E3+2e5b/7e/+Ey/OHtFXN+7/uJ/P44as8PnvIxZC4v9lydv6QNAZQg+aDv3D4LkMEqR3tnef4Bb/63+CDH/oQf/rP/xUeP3yEWT9mbkeq2YKLqx06DFg34L2lXlhOn53x4Y+8wDYtefTwim63YagWVKs7HN95Dt+2rFYLzHbN5pOf4RvvLvjpHzphqDMPjj7ED37idT7+Xd/Jfr9lcVRhXMPKL3hxvqJpj3g4u8kn93Dx6CHEng/UWz5wG3xVceNoznj763h1POHh2Y7XPvlJHvzQJ8kXZ0gMYBLUHmKmem6Ov3PM/rGS1xHCgIQBlYGmXbOohdl8zjhrSabl/Xccv+gjd7j5/q/n03KXy+o2//h8zic++gl49Ihse6TbY+2O/HU30Wd/Fv7iHrfimzTO0EfLuNsz9gPdtudo94h/7sYjLm/d4n8+f5aYj8EvEBXoe/RqDfsd5AAkMFpMygiaFKlGmpWlms0ggp49hPMz4uMBExxWPCFE+m4o3y0qaAgQAkSQnFBrAA/DCOlgq7KCZHANtCtk2cKNOXr8DCI1ut0jl2eweYjGC2QVkXlb3kNyOV8GhojuA3QRGWL5PjO52HR4y1/IGXGKekGcA/GQQGMEDYhJaOWg8VC1SGXRpoFwA3l5RPePEM2IpfgMVYW2LTQzxNeoi5ijHTq/gw4Gs9ugw4jGjBkNdB5nZrTVCpE5mmokGWJIDH1HU3mcBdWMZkPXjYSYi8mWBB5s00AFmizagXYBxhFJ1/6CHnypg4OuWtwEMm85ApT7pwmylF9V0ZyQFJ74EeXmJEDQ+JdBP/2VMrkAqOo7+ijvWv6wrISFExYm06RADkov4EjUDKBb+tFyyU221YosHmMArUjSEownzo7wR7eoVi2zKuPSSPbCTmHUiK0DUin5akfeGwIzTB4JQdjtE/2oKDXZzOiaG+wX78PNTjk+mXF7Cbfzhtm+Y9gLAYv1DrGKTUOZwJPRNKIZ6kqYyZ5sBtBM0oHshFl1zInrcCh19ti8R0zG0eM00TBSA7WAMYGsA5FMF5VeQdWANKj3qGYkBTKKSESTgvFo8mTjyWrIScniiwOjI56I08QsJ24Q6Z2nskItli5C2hhGbzGtsjg5ZXWjZrgY2HeOIbdUbkabHGKKf7+ykdOlslx63hw9W215PILYC1btnlYuifmSbDJihU0Nx7USjbIJNWobRl1yMwRqdvTZcLEPXG0jWQONGEiBbBLNqqGeVTyymctKaAQal/AETA6Y0OGJ6Lgj7nrW+8D5PrJJQuM9MSXOdsrjFGn6gCwsLywMMw1styPaDtxZKc3MEoyjT8oYI0YMzjZ477GuwoigtaNeOOr1hn4Y2W32XF5uOd9l7oWK+93IRRdZj7ANiX1IeF+RE1xtOi6t43QBi3XP83PHrDJYl6ldoO+uuAiGnFuGIbAfA21laOoa7yo2uwuasEWyw9uGRVWz3+1xuUFCJofMbnBcRs/GeLapYx9HhqQoijUGawSLYjXgidQScayZacPx8AbPLV7kY6enpLVB6xUzdxMzf55FLUj3kF3fcWUMWTMYg+DQ/NYkR0WQqKzMOT/19DM8puMfP3fE+WLGcLngBg8I9YJuFHx4TFV7jLVUxrAgcOPE081vEbsrxhRJVYVUQt1kVnNl1WRGYzg6nvPsasEdzaxi4HZ+g9dNR26WhHGDjkpVV6hrGESomsTxynDV3kJXx8T9jnts2Q2JZhxhrGhnS1Y3P8xVepnla6+zaVfkJDBcghXIYDyErIT1CF2CcUDDAIfvgUEUsxSqpkaWC1y9wK9ayIa2O+eGHXnU7dk+SujYHybjNaoK8ojZ8RVdFdjfE14NBkmW1EVYB0w3oLuBTwfLG9sZYZaQxQ5WijZbNGpxDNK2GNcxlMcCqEWpEAw6zhjOPFYdegHp3kBeb5EsNMsZYqriPMRimDQEGLWsaK4C3iLeo+IgKJBAFNGEOgt1A7UnS4I0oP0WosDQl+BEiOAUQkZzOPzvAHpwCIaEhHxwPg7BAxU057JvTmViLVK+F7OgHCbMUSDlMqnW4rQoCeK2DDMKmiukNojUh8k9aF3DfAntHFO3gCVb0FpgtJhOsV0mDgOSBe0Fq+CsIYVMCAMGQ+UcVVXRp0zfR+rakXNm6AMpK2oMIqbY+5RJXSzXkCIERfL1xF8RuXYAitHHCCgoAiJP9imhheJo6ZMAwiEghEEE9OBQCFMs4QtlxxwhEKMwdJldn8nqUNMQqiX7xYuk2S2OjlfcOrbcMT1H/UDaZoYk4BzGCzYHiEP5P88BTRHnInPXI7FHXSKrkEzCe2VZKTM6nDZUecAxItajGqjINKo0avEukBlIEhmSsk+QVIAKdTVqQHIgRyWbBCRELYgnR0+WEoxLONRCJmG1w6ric+JEIztrMNbQGGWnkPfCeOWpVtDOheNbll2/ZxgS+3GJXTXMtMZag1HBS+KkTZwcO8yFp6fh4egY85p5u+HU9Wh+QFRFXIlfvtEo1im75Ihjw04XLJNwLFsSlsvBcraOjLGjkg6XlaQjflHRzCsciceV48hUSJ1xZCoTMaHHOoE4Muz27PaBy33gUad4X4ITfZc5S5nZOGLnLSvnOHaB/Xakz4Zn58LJTMg+02VlTJmUEtZWVM7jvMfIAnWCX7S0MdNdRPrdnvXllvP1yMPR80afOdsNXI3CZkzsYgQ15GzZdyMXO+V0PkN8x3MLy2nVIjaxqhTJa/ahJ+uMEDJdTOSccdYxX6yYdRvy/oomCVkci6qm6/dIWmIzjGNkCJbL0bARz1ZHNnFkiImQlcbZ4jMIWA04iTjJtLJBqVkOb/C8v83xySl9CmQsjTvFtyP18TE3444hfYbLS0ckFBtq3GGyI4fvfUGzUKUt33j0Kj/l9oLvfK4F/wzb5RHL/escryx7vUVav0FTO6x1OGuYkThtEu7mbbohEPstwTuoLa5OzGbK6Tyz2cFq3vLs6YJnvKMLPc/mR+x4zMfrlnHM7EPAGsfSNQSxOJ9ZrJTT5YrYzui6nrNxjYQRHyJj7bhpa46f+xDrqmd5/yHn7ZJhiGh3hYiiSNkaod+O6E6RIaCxR8MIORAV9qJUxx5ZzbF+SXXcgmvx3ZoTlwmx4+JxhW7XoAmJHtKcZHsW8w3d0Z54Zri3MQiWPICuE7IfYD/wuMv81asZPDLkWYesLFr3Zd5IhLgHM8AQSyBaEpItKh4wSGoJl468rpDdSHozks936BjwsxW2btAY0GgQIMdY/IVImdtaQZxHpYZA8UksiCQwttjeukatQh5h3KNaJsuMQwlOZIWoaB9KUP7JpDjDWN5P0rXtTMVf0Gt/IWNyRhFUpfgLCSBAEoiH/YyWAUuG1KGhzLOUBiqDiS0qI7hcAkazOcyWSD1DjEelRxtBqaEbsB2kbjyM0WFGR1VbiJkhjWgy1L7GOYNWNX0/UNcVRixDX5LKioC1gIEcyUNAB1t8o1gSLMXPUcRwCAYcfKODZ3DtH+i1/RdQzOG5QzKQkohQNeUIo4fTCnwV+gzvGlS46yNLJzQKXi2qjmBMudQ0EtOcoAv29U3EVszFoGII4nFaMbqKdjHHLBynRy0nVWIeAmEc2Q89STPqHc4bnPdcBdj1AqGBnImSicahYqBakBentLfu8NKNhm86Fp51a+bjY9T1bKpEB4gJVNqjcUcfAiEJKQWGDBIE0R153BV/WAzOXiG6JbcKGglYYujpQiZKTQ47hlBhXMbVGTFlkmZUsSFhRyXHTKbBNi1GRkh7AkrAluyU+DLj8TPUtqhaslSIs4iUf2wlIwQWRO6QWEliZwxbhaGHfGEwg+UoG+zSMA+WuHZcPvoAKYKv1tjckYaA2UbaaKlNJmumHyJ2TMhujT26pB6vqLqMjkCGMCgzY6m8IxlHtBVeW863md0gDF3FZqd0+x057hkOX8iZRK+Jehi43/e8Ro3Hc9IoVpSoihki3rZEajZ2ybqOrL3lPCduekOrPedj5PGguJRY2kg7JJa+olcwuy0h9pi2YvSeqwGuErhmia1rVr6lnR/R+oYjM3La7PEDrHXGo13Hy5uG10fLuRgepp6HvdKFTAglQ1xZyGOiCwGthLgLNA8iHzqZcbtOWPY0ec0uBIQ5Io7tqGyHVDL5bsuNueXCBHa7RGMNLR21JB4lSxOFh4NiguXevmKbHGJhyJl9Vsac8QLOGFSKMxF1BJewaUs1PKCVPV5eYtF47hwfcZxHbj97i9vPfhh3/CJ+econv+9/4o1Hr2LFomJRY0p01Byy15QvN9Rg1g943+t/irv+Jj/r1l1eP245v3kb9+YV86XQxSX9ww3eJrKviFnozhKnVxtuPDPj+6oRtYm1EXJQtNtRzQWrHnHgxYKBMQbmFtL9M7YP7zN2maAWlQVNsyRYzw6l9ZE7dUear5id3uZip2Aqum6NjZfkWri7OubkZk06O2J78zYPNonszuF8hNSjCWReMeYGdhndD5BGiLFk8PGMgK0EWwWahVJViQHlhy4DcTMy2o6Xe2G8tFDfhNqW4MxKqRaGD9fnfDx+hi5dwTAgA8g+orstOvRIGCApQ6ghKTqeIbszTNRi0FNGbQceCKl8+ATQ9vCnqVBbobokjBYZFPYVkir8YoabH5ODkgxgM4QRkh4C3VJWOPcO9TWSHSqpnF9yCS4ZWx6niHQBTEZGg2YL+w6G3SEAo2ifQWIJECBvZddDLgGSmJGsBzt5MKA5Q8qls4Y1SDYlACIlky+HoAJQCu+SQgioRFQyUkWkSuj8CKwrGaXWwmoOiyOkmRfnJ4FUFhpBemiwWByDCjEUR8baMqYxBcZgER3RWqidpfIV+31/CBooOQsqtgQDxCD4g2Nw7R9dB0+uzTyHYMLBpIscDL9cv1T88kPwRNWUZ6VkgMottYjhEHARRM3B6Zj4QrjqFB0qSC1ZM9FYsgr4hjQ7wZ7e5s7NU37iqfD+pucoPcbutuxdZJMt2QzUDEjqGMeeIUEKiTEmcrTY1JHCjhgjiMWKweY9OmvA9KTeMaZAP46MWqG+ZYhbrE84D8YXZ1oAEyJ2BE2JnDymmmN8RtKePAaGJ/7CIVPnGtTNUPGo+qJ4lIxoBzmXAD+RG1gaSXQGturYByVdCSRLK5ZnW0NzJFyGkctHz9GbkdP2EZXs0CEydiN152glIAp9iMxGg+23SLem1g3SZ/K+3POxF1oVGu9QaxmNR6Vh0ytvBiF0lu1W2O174rjFacaJIWnAppE21GjX80quWMoxN6loJBEdMEZGX4IuGzPjqj5lU8H5MDK3hpsucJUGzoIiOTMjEIfEWXTsxROGjvD4inEHuW3YjsJlgGgrbt50LOcNzWxBUy9ZmsRx03MUE9m0rPs9r24qXu1nPFLhsWbe7GE7ZsaQyQlqV74P+hAYBdRGeBx4YVHx/qMKox1N3rMfN2huyiQkWK76HieCkR0nrWPfBO4/jgiOyvbMzI6rnNng6IeR7WjYdZ6LAXIlRFX2KTOqknPGiscYIcTEKAGVgMkDfnyAVGsqWVF74ebREjtsaZuaF198ifnpC3xgfpNH9z7OxdU9rKFMuowtk8NrZdVhggOg/cCdN/4KX//c9/Mzj25wUq14HI7Yv7HntjlnuDPn0dBQmYHsLdl4+nXEPdjxkZfW1LOBz9iIGGXMhrzv8K3FawWiuMZinKGPgVozzcVD9m++Rr/dMAQB3zKvV2Rfs0OobeTU98RmSbW6w3knxOQZ0oB258R2YDU74u7dGZIc442b3LuxYbBzOFPoL0vA3VmibdC9RXddUfalcJjIWmJuigEwkWaeyFVGfebNbeJRCHQy8Ig1lw8dYubo4hjEwMpg7IIX21d4nD/Nw6ho3JfJfAfsttDtkWGAlAmxgmjRsIb9VXlLWxIHWQbEx2JzU1HHKR7yAqQm2+JPpVCjw4jpGnT0+LqmWp4AnhQ6cPagko4lAZEPf1znoKogV8VXlJKIUDElUG5M+f4aE2xHyA6hRvsA/RbCUPzL8ZBo0OupcirKlxghlGuRa9/AKJIOya5UfBMVKf5CkkMiTJGoxUdQfeIvSIroIfiKH5E6Q3t8uCcBrQ0sW1iukPkR2BqNtiRj5i30FbWOVDgitnzPDxE5BDdSjoyjLUGCKMyaCucco0T6IQBCThR/ASnq32vbPebix6Xicxff6a3QgD5JNOgh8VCev9488S6e+Ah68CEO2QhrnwRjhMPfBzhkJr5qeNegwjPpkjo5WlvRWENdJZxNlP+3DKZFxdJYg7eQxJBNRTaWEUjWoDOo/UCbrzg1woINuxS5DCMhZwhKLZGQBSMejCO2C5zbYo3BDJCyIfs5pllwOnO80CaeNQM3uWKWz9kTyc7iUdAe8poY9+QhsRsMQ0h0I0RRTOrou44hGtQ4rInUNnG0sMxlwGok55EuwKAebxqWTcXMJSob8GIQW2OdMuZEHyw5RGJySDWjciUbGXJG1SJqUTxqK1x1hG0zztcYZ6gqg5HMqIGsiuSAASodcTkzo2KOoTfCOCZSNiAtR3PHkXguxpHdq4mzPVSz+zQ8RGNHvwW9BDeWsgDxgabLjG8YgllDUNJaGDplzMrF3iDMOVnMWCXL6BNt3NNt9+z3kRiFPiaSCMY0RMnYyiOayEkJPTwImY86sAvHfB5pJWDNDhMHNICvLX5mOF01nOwjWx3xTqjzCL1hGItMUBZzLtKS26s5puk42w7cv0zEi0CSxDZbBuNYzDoSZyw0M6tr2jpTaYfre5zU1Cd3YTxir5mx2pDWV+gOqAyOkZR69FCeglhqXzKMF7uASTWX0YGOpD5x3vc82FTEbDHGEnzFPjialBkuHlDHQB5GHnCD52pDnTpyt2FItzkfOh6GjEuGq8FiiLg8klIkGYdKAFWMGDLCNiQqEr1W9IMjxz1z/2nS6YJK7/KMDdjllm+5u2X1PmVr75BvfZDcPeKffuJ7sX5NMrlEn20G3R9KVdLhS8tyfjHw8e/4Dt73/Ckftj+bI3eLzZ1TPvbYstqd84JveL0pn9+xqkjtnMd1zXaoeXEIzHTkyCvRWcZkGXY9aeHQuqHygbq27KNy5izzHLjfVZyNjpi3SNXi6grrPb0mXIRbccCbnpNFxPuKxc1bSLNi9+gh1biiWfU8d2Lpjg2P7ix43H+Ek/YlLt94nZANdFfF2LQJtC4S+wxkW7IvVYkEYyKh27F/tCOPht53vLLtee12xdXJbdSfcDYmtB3RG0ukrtDaYmKPjkv04jHt+gcZziI65OIIDBnGEU0RSKiJiBE0DMh2h9oAFTCzxfimAc0C8WCUEmiKSAYRITuPuhbsDPYG187xTcSvVmi1oN/sUF+VyWiKxZhlUySFziCVK+UPQ4l8H2xTcRIUJMZisHIqwYa0L4Z838GwL0EFzehACVZA8S+NwHW5ReYwbpBr+b+WMgvNhwl0FoR8cFSlBBdSMd7lnCULoVYAW85nO2SlsDwBtSARlg5O5zCfoVUL2iDBQNugGrDDGtMHbFJm7Yx9HgmaixQSxVqPJIsmQwxKZTlkCkxxXq6VBdcBAg7Rf5VDMEEPQYOnnQFzUBcUZwgOux3u9/VZDje+KBmUJ1mLa1VCufYigS8VSm858hOfHyKWWJ9iXMSYx7guMCaD2hqqBctZzXOzzPNu5DZbFnpOzHuwghhL1oDRLSntGMNI3wtdgH5IDGow9MS+Yz8mMhXGgpczlrOKZRXxeUQ00IdIlytEKhZVy7zO1CZQGcVIjfGWxEgfPDEGUhDUzfGVYHVDTCNJLZIt4MhSYaoFrs24qsU6wVUWZ5SQApoyVosCq9IAGWZUzETpjWHIStwlsm1Yec/xqeWsj6Q3hfPwIotlw9LeQ+KWcYR4XtQ+LiVqicwSpPuO4XSH2hHdwLAVhqjFN+obVrM5x8sKq0pFT95FLrqBFAzDmAgoYmqSRvAeYxpUI2EQ1iHzA5KxreOnLITaJYztkDzAmDGzOb6B5aLi5mrBw7HDWaEWxUlk7CGJI1VzmjTn0i/x845uf8X374R41ZNNzz5b9uJwVeBFvWQmmZm1NK2lkRE79DiFenkTO87pQ6J3PWl9AeESrRXLgM19ydAaUHF4Jxij7PpI38HDoSKSIcK263hwCV2qsCJk39JFh02RbnOFOb+g6noepRXHbcuz0kP3mBAWBBM574viYjcacs5UYUeOkSQGNQIxYRBUDH0OXA2RG97RjRX9mHDDG+RHEVl+iNumZdF0fPjWyAef71nLLeSZD/DxTzV84hPfjfX3MGlErS2KOd2hIRRZPBnB0Y3Kx//RP+WnxI/yvPxzGPsSu+NjPt555LUd75tZxgZGFUbrCLMlVBWP0oxv7AOzGDhyieSFLJ5xHwmzjrxs8SZQzYWIcB6FBoUgPBxauniBWI+tGnxVEQW2KbJKYGVg1QxIY2hPbsDsFt16i65n+Hbg9spzdGK57Dxn7/8wN+wd0v1zOiq4vIekCH5EpSkZ8dQVlZvUiC8qMhUlxT37s47k1kQfub+u2XSwvvUCsXqGtVpG6cg3Z0i7QGuDSMJ0HWNvaN98BfMgkbsE0RS72oeiHtCISCz/UxowFx35cgCX0Zkr6oA4FPsRiupPRNAoSC757GwsWjfgl0jMmPYMl1dU8xpZnDDsA9HGolK8npweMtzirpWNFQwOCIfMOZRJsBSFQehLqQUK7MlEpBvRblcUC5JhyKgUFUKJoJbcO9mUiXCiqCOuDa3mw+RbkCxlgnxddmG0+CRPAhElqCBG0aAl8J8BAswu4HQBzQLiCLMMpy0s52jdgqlh9IhPaB2R9R7TB0xINFUFpigPSilCxjiHWEdWIaYSJzGm3Ius12rEp1sRHu6WOnK+NuRyUDxeSxOv7fohCYMcyh4+21+gJCGuT61PPX99TkoSqag5vjr9hXcNKqT9JSnOyK1gtKfKSuszYjJqDAZhlhKNNkTmZGqya8E5sjNkGREyVdpS9Z4mC8fSMUdpvGU7jOQw4tUwJKGv5hhbHD4bM9nDbjCMKsRqhWsXzG3Gpx7tNkQesNucsYsVnfjyT6xbCFvGfcfQjaxHy9VQ0QVDnxJjSKz7GV20CBnNCSsd8wpmMqKxI+ZMH4U+1TirLP1I68ZSkuxbmmqkqkZiTgy5SMRytGAz8zpj4sAQi8w340maSEZws8BsFVnNDG3jmWFpDsnDKve4FMj5OshQol/eOKTyeCfEURA3Q8RSzyqaqsGEmsv1TfLuGZr8iJwv6bot+xEqaWgtJBJua3nw6QVv7BoGHdnvhKtQ0WXHJs3YDc9xd+EZTCJoDyaR80h0gWAE7y3WPYOrPGrKxFDSSA573EHyvK0dazvDVz2N9qAdaUyk0B8kl8rxvOaZ20tCm7B5JIwNLu+pWCC3X2D2/Is0z9/C+3O8sZhdYr/bsVmfMfRbsoFAJo6Jl8+vyDHQxwinM6xV1m5k6SoW85r331Ls7QWP10d85o05TTOjvVoTYmKz7dhuO2IMiC1io5wz3luq42Me2yMutGPUisejZ68BJ4qxhtnsiN3cEsPA467jKI10Q6KpYTVTcgxcXgXaaiDHyCANaoXRDaRUSi9GsXhnqV2FDSNjSog6RrFcBMvj4HlNHetOObo85ycML9Mffy8+zXnOrPlm/QccD1dk/yLdUgnfdMx3f/eznG/3dHiMr1ESm7M30H5A0x5JZU50sa/4I3//hJ94q+Po1j/Czk64cfOEtvec7xTvB+atYZ2EKJl8tECffT/9IpFTh7eWymacV9LhvuUcMQKz2uEEkjcMZsQo7Nqq1O1JCT62FoyJDDESpKbp4e4QWNo1y7ZBVy29tTxYP8brBYu4533bc+KJMN5w+GbG8d0V33d7zr1mh1zeI+43pNQVw5UsOr8D8xeQ6hjdX0L3OiZsyHgeX3pUj2Ex59xm2tRiljNSPWPYbVHbQ32GtDWuKpPRsct87DVPONuTz9ZAKpP5KEV1kHIJLEgsE/69oEMHNqO1oF0sRk8j4ixqFLEGZ2q8mSG1J9maoW4R36CugWaEusbYOXm+YswV0QbEKZIjcl2DfY014OwTCT9PBPUHM6WKxoSkkuVTgNwVA9V3yDiiKb31GiUYIZaDQ8Khzu9Q65dikW+bg3QRQbDl7VIq5RIHJGtpG5DKOEQoE7t0GH/KT4LVeX4L0R71Pdz26FIwZgteEFdD9mTnkMeJvBvph0RTV7h5TeMtqBLHQNW2ODuj3lvCAN56EEvM40FhIdez+Wubfyh1ARFzuHv5ID08BFWgZIufsuZFiXF9/YfAw+H8en3fnux7XeZw0DWoQSW/FdvIP3z/iXdnNV+RxWLyiFQrukroshLtnNgcYb2l0R7pNwRzRr9/RN8rO6nIJISenLaEbs+479kNcD7U7EdDlzIhBra9ZxNmh+BQQjTQuJGlT5i4J+bIGIV9jIjJzF1m7gPOJKytaStHXfdAoMtSlDHRkFHa2lDJQBhD6QGFI6kniSJ1TbOKrOaRWTPSqmPuDEbA64BLI+TEoIEwWshgsTRVhassgYy6EWNqZk1R6IyjZ7s95v5wlzXPIfmMYdxyuR8wrGht6VvQDrB5veE1M6f1kbCHq8GzS54+V9zvn+W4nvPicWaXAurWKJloRoIDZ4X54hRfNWBrbNVgJZPHHZIiNmdGb7hwM7QSWhNQBnJKxE2HkTmNwqp23Ll5k0tP6WWV9xjdUBlDPn2e9tkXaF98Hnc0Us0EMxsY+4Grq3P63SUxZ6JmTFburbfYONCPEQ17pBJmdqT2gq/nPHeSGec1d4PhtTdnLGYL3GxOFwLdfmC97Rj6Howp14IiFmbzOdv2Bo+y0mC5GD0XaU+JGQpN3dLOTwnDyGUeeHS5ZttFrGs4noHXyNV6BBOoqj1dtiRXM5ie6AxjDOxVsM7jrUGMI2km50Q2lnWynAXD/cHzMEDfPSTES7a3/zFi3seNtOcj5iEfHP471DxPdFtOP/Qc3//+Z3jl3h1Mraj3+KphffYGoduioYcUMAghGv7yx46492jLjdvfT7V8k/nJMbfGFZ/eDRylxKKCK62IOZNmFXr3JcbbM0LssM5SGaFyij30BEgpIId5gGs86h29jZiUGZua4MskyhmhsYo3iZgjV2pxo6faBWZHHXfqM27MPbpccD+cE/tHtLrjmV3iucExLk8w73csb9zh4w9v8Mm2I90z5G5D7DdFbh8VqY7Qo7vI7G5JEuxeR8I5khzr3QrOlujqmEugXjp828Bqzm6MZALYS2h7fGPJGOLY88qjmrxek+5vSmkVAtEUJUTMkCKqh8RASORxAA1oBTocjGUaS2mKdWAsxjoqM8NUNSqeoW7ITYPkGo2K+grTzmAxY/RzRrMHHxAt7wdykNEnMAb1FrGHRICWxMYTk6V68AcEMaXfT4mKROhK+YPEojJkUDAZVSnnsxkVDskdg8lSes4dJsVPJspapqCStZRbcngtU9Se6RBogHJeY0oiI5sSBKoj0q4gnqJhDzcNetMhpj8ETRzStGTnkd0A28DYBRBDNV9SqQM1jJuB3DTYuqVxDcM+YzgEGFI6pBDe8heuh6mHsZX6BntIPaQn5Qxa6h6uQzRPDlR9klp4y1/gOvnAWy6bAJjDkYdSUzEgxYd6t56I7xXvGlTYrS8Y3UDoR1KbSXUgVwljE1kEiyB5IGpVGpKZBls1mMbhrGDFYocZlc6ovMeOBq9rWrHMaOkQBlWgoTeGqpXyj6gDJiQG59gmT5CaVK3AWXwdWEmEoWc7Zrrtgk1uSNbjGLE5kMOKfpxxGSPno7IOjiFZ+hjYDDPOZcbQ1pg4EvqO/ZAIu0jKiZQhpciYlYTF2aLEqEQxIlS148SPWAxDhCHF4mhrkc/OXcTnzBAzUVzpnSAVuZ5RxYYbxnGShGZILMbEonG0dcVi2KDdjpgyXXJF5ZAEJw7fCsYpGcXVwyFz0dD4hmRb1rFiNyi5y/T9jP3Yc/9qT9aEqxRiZNcp3/PGi3B1g5su0AVlk6QEL6QEFhpruDPLh3hlImals6WZFdWCdn6Tk9UxzWxG1dTkfs963dH3JdvuvaNa1cSmI+hISiN96tj3kdqWuLd1ntPjBePcEcaecV8x+IZVs+DO80e8+HzDnbvCLCgX9Qk3VNltHWf3Rx4+jmyHxKhlUtSReX0XSOdbYuzZ1croE7fbGc0ssawz37QSwtGcZ9qKuzdPuN+N7IfExWXH2b7n4WbHdtuhgDdwcrTg1tGMkxuAsaTkCcERbSKjRBzN8pS77TF52DH0jzgPgX0cmLsdM7HskjDmOcd1ZtAZbW6ROFAt5uzUE4bEUpWsGatFVjqMezY2U1vPIDWvRkdwntfsDba7Kz76+obm8pJF27E8HanOPonle6ibY5rj1/hZ1Uv84ItC6F8iLk+oTOZyc8YnhnM670h7R05j+WBr4OPbOZ/Z18zvQ1tdsGgu2MmCarFktTxCs2E3CtFVzOdLnn3+NrMjg+GcVXtOkit2Xum2PSHuGLuIZUVVORazBjerMF0gDz1uuyfut2gYMc5g8giD0OEY24bOzhn7mg9cBu6k17nBI+4Nlv6NV5BuTdDA9iLygfENbp58kI/Ml7xSw93Y872PN1yx5oEkNhuL9hVULbz4PPL1H4GT98GnN/Cxv41uX4YqwckCnr0Lx0dk22NWPUu/oWNgpyOkHVUXWKpQRcNmSOzWlwxnF8hZhIs95LGYBLVF/pa1NF8kwnCQtOeMekAN0gsaLKBoBVQZXznqqkGyAzG4tsWsZnRiSqZ+WxMXJyS3wKyOSUOGMZFTcUqMlEBNdh5sLhkWe5jkylOWCcpEPoNqLMYxHeSUfSoJ9XEs/RlyfCtrTirOAcXwyrXMTvWpoIUUOZ5IqfM0Val3jH1xZK7Jh/dUKYYRQaSohAQhJ4OVkeXNiqtnXkBffwUz6/GmJw8b4qJC7LNkW0ELkuYQGqRegPfosoWmRcaapvUMm3OCj1RYqlRTWVfUljERxshbaoO3Qi/XV/3E3F87N0+nE0wJHiiUDMt1bkcODoHIW4b+sxyQ69f0qffgyaPDfvLWWCY+Ny8tBZGAjSPRGbaNZ8AR/RG4Bqkjpzbh4kA/Bra7hvVYMdoaIwlPhjBnGGo2IXI+Zi6CpUuOIWV2Q8NFrtjWc9BEHvZ0Y2DoilQ2pRNSzowpETEYU/yFunwUMZXnuEo0IoRUMcREznpQMFoaF5mRCDEzqiEbR8KTfYtdzDgWzw0VZqPSjpFV62mqihU9ZteRY2CfLFEdJoLF4eoeWwEkTNXgqiXWeyo/g7pmrxWhN8iQGTpPF3ou1h37YcB5sGTiOPKpx8f8teFn8LFmQEPmKkJQgxFLlxtSrrjZwiIrKomsSi/KKAatZvjmhKOjGyzmM6rZDJsC2/We7X4oDdKcoV025DYwmgU5BcLYs+0GzFZxh8nUYj7jmaZhN47kviG4CqvC6TPHvPDcjGdfsBy7zL6Zs7i9pB92nD+MPHowcLkfGRJkTSRVHgyZfLknS2bXKp1LjLVntRS8TXzguOaDdc2LzQ3unhzx3PY22zGxXvc83g483u25uNqSkmINLGY1t04W3D3x2Nm2lP8GT5y3JRypgmlX3FzeJaQA+zOuYmYTO7x2rEwkhkyXWprKsKgMzWxGSFDNWkzjGUalSYnqoAgzdiTt12yGrjSkw3EvO3y2bO0NXou3+f77Z5zuA659xNcdKfPtGeaN76OqZtD+U77xxrfyi5+55MELz3FpV9jaQur5/njBhU3k3hOHjhI+jdwfG/76PcfsDNp6x7Jak/yM0c1LXb7U7MfAaBy+qrnz7C1Obh8hfsO83nE83zHWsA6ROO4YGgt5hXOGxXJBs5rhUk/cd/huQ15fkcYBsRmTKxg7Bixd07D3C/pU8cG18Axn3MkX9MMr9G/cZ7h4iMkDlw8iXx8/xU975hv5xvqUN29YPmoz33W24fFwxeP1yFkW0t4XdePzNzA/4Sehz389nFvMR78bffyPUelh2aDP3EJu3Sb7iDY75nUEechOM+QSrFootFkYs3C5XhMuLuCsh4sOxg4Oyg8tzVGKv6ARGaRk+WNEnYJaJJrSQDlb8ApVxnpD29aY7NEkmFmNWS7ovCOLhSikxYquytjVkiR1KfNIEY0DRgwilmRdMTheEHuwXXIwdPrWZFUOaj3VcJjIUyT+SOm9NI5oCgeZ/iGCIIpS1FbFX7DFD7ru1SHmrWy+sUVJEEFjacTKQU8rWvyF0g7MHObZZfyUrzZUldV8ZPfCs6SHMyR+CtcGTN8RZgZ1t1GpyY1B7BwuSz8MlkpuHLKao7GiahuY7Qh5jaktDoenKj2ukzKM8Ulp43UvhKettBzUCHJQGpTNwc4bDv4OB9+HQxkEP8xfeKJy1Lf8NnkqhqEiBxXIDy91eFod+dXCuwYVLq7OyeYC6xfMm4pllVhVI87GUqZswEoiY4A11lYYV+Ebj3eWtvK07QwTPOJrTN0S2RHjCLalMhUinqQtOWasGiorRdanmcEJS39w2qqR2o5YZ2mNUrtAUEtu5qBzsA3GDJg0I6WINBY/Ku2gDNkgCVwM5ChEWoyzzOKa0O15PBgux8xVgGSkZF9jJqdM0EQUIalDERobWeuecVQ2AfqoxBRLM6WcsWoRapKa0ojRWIy1GG1YNQ3PDoYj46mSoQ6JWW9ZHnle0IrYCZsucdErQsJrojaGdg/OZJJA1WQWTcBVPX5xjKtbupRJofRm2IzKdjBsMcxqWA2Rsx6GKLwSHBf9DWazIp9WzTRAYwVVGMWQKweVR6yjziXCn7HUfs7R0TG3bh1xdLRgVVlcb3iz8bx+PtBni3fFEb8aE4NYyJZ9MlyFHtkKxlp67+iNwVpHqhpEYSmOtm14Yaa8r4k85xP0A43J3AD2Xpm3FlM5zhL0qWR5RBMOwyCec/UMVzvOiNxte27NI423rGaJo7bi+edmzG447vSR882eixsDmxA52/W8+eCC9XaLt5a7N4546UbFnbrD0pBdRbYtYSxSWzUV1cltlsfHmH5H9SCxvuy5YsD1EY9FKU3irMm0JnNiRpIHf2POys25m5Wu23O5j2z6kc4a9ljSmFm1QiWOi6QcmcSNW0esF8/yg0PHImx4n43kQXjt4S2qhx/n5tGaU/cXWOVTfkb9YeQjH8Hcej8ydPz977vg8aJGj5acd5Z9t0ViIMUO7bf0Sen3EQaP2Qi4nmUwdNKwVstgj8nHH+bo5k1eesZzsmpw2w5vHXVU5jbysLti3J9DtSWfzNHmBVLu6MKW7a5Dtzvuv/6Ay/ORsRN8FkavjFVmbA1qIFYVG1PzcBdgc8n42o6Hu8jDB2eEfs9DzdT1lmb9Os++74e4NT/F+CX3t57P9G+y3u2J44JULWBxghyfoh9eYr4R2mcN+/fdRMNPhHsRXTq4YZFnauyqOMglQ3xFnRIVkTEl7NUlVb7ApA7XRWQtsLFol6HPECNqyqoTGHuYpB9C8IdVYIqKQErQIVkkmzLxThnJQi0NBEu/z7gKvPPgFOMiKgE9dai/i3qD1nP00WXpWiwWMeWzqtogqZTqiMnkXHohGDFPGRtFyKVmMR9qGO0hA6DxUEaZD0EHkMMqCKVi4imTZcxbK0kcIvBocTbEyuFeNAfnI5X61OtJd4aDzvOHjUqM57r721F1zvufH/hotUPNDt1B2vcsXcLdsZw3FZo7bJtJ9hiqI/TEYE2LW56QgyU5h/c1te0Y9lf0OeGtQ8frgMLBXkk+1IteZw3KdV27DG/bA+lJRuFg4A/Nl4SDNPPQmdmYa6fiLQdBnz7dtabxoFIQcwhwHNpsTHz+3NArvCZEE8EoizqTJaMuUDnFuZ7aCq2UBtGhboua0swxNmFyS6pGaCxuhGbINFHI2eBiqa8ec0Pta+Z5j/RrLno4H+WJnVPJaCxy3pgTe1F26kgYnFF2skdDYBOEfYDxib+QMNljcSQ1JCmfIWMsUjW0VcMzo+Pm4Kizow6Zdky0reeFeUU1GHb7zPm+rHTlSVQIjS+9yrJGTBWYt5m68rhZxs9WCMo+DNic2Adl3Ru22WAry0mV6YZAiJ5HF4Z/0K/4/kWNMZA04hFmpkivo0B0DvUeXIVDmaVMpQbnahbzY27ePOL0ZMFy1jJPe87nlpcfeTajYKzBOsMuwLkpE5AxWdZJGHdKZS195eiMgLNYX5OBVoWZWJ6dG15oI++rErM8cqkjS+sZXGbVGHztsUNiiyFnj2rCo0TxXFHBbuAiBs4q5W6/Ze5hdtRwNIM7t+e4o5obQ+bxpuNy1/PMGDjvBh6cb3n4+AJBOV7O+eDdJXeagcZ5xsqSTUPc5/I9jcXMT1jduoMjYR8ZurOOc+nYhI43NxYjJSvfGKiqzHEf6VWoj1tmbkaHox87ttuB8yExpMjOOM5CIlhonEWz4TJnjk8M8+UHeGX3Ph7HNbeGng8OmfPNDbabBxw3D7kd/w7+4hN8U/8sv/DD38Jw8/1YV/Pqy5/kzXuO1q/Y03Kx3pUm53EgD1vGURmHyOVouC8eTKCZ7Ym2Yahgm2vijfexOHmWF+823H2mwWelelzhIsxbxaQd+7PHLJKSb9SYow+S1DCGHY+6jrgbGB894sGDNf1GqLwhVrDPiVh7YgNSWfa+5WxU7KM1en/NECIP76/ZbS6xORNsz9HFp/m6D77G8cltvF+ySTN+qDvncn9F2rckOSIfnyDzU3jfEv1Gz+wDMMYZyfwE+OhjtB7gpIK7DnvTlibwOLLZ48OaJit7ArLeU41n2LzBjhGzzqSNh70Wf2GMAMXuWnNQORZ/QUUPzfeEMiUTiK7YYcxB5adUVYWJjrFXNGeapcNUBvERsQFWHn3+FOWINJuhm4jsd2BsURM6i7ZVKZPUsgqGUlSmxSQdbJVe+wulVEJzLmPUorsXOPQ30CdqP43leLF6kObzZEWot4LypbdMKXE4vG4rFA9BDmqOawUfxW8qckquVYIYC7asLOG15+vv7vjYcWT/6AKNkB4EaokcnypXx4Y+g/UZbVtUbqFHgiRPtVyBzIiD4qo5lc2Mux1dCFR2ASrklIljJCZFxJCfNLvgoKYoxlqfuAWHwMN1Ukbe2spTwYISbr72GQ5uiPLDfCN4avcnuQeLkou/ag6KEn3q/n6V8K5BhZfP9yQsyRqaese8SizdiDMl8qRiMaZ0sM52RLBY66idZ9V4jpYV3l7iyPjacdQeMauUnAZyytRNQ6IiZk8Wg7E11lqMPcho1FOZCkzERMMcsEHxOeMZcBrAOrwo2SvegOG6j4EjxsjdkNmqZ1BDzDM69fTZIQI+KaE3nA+OzZjYqEWtxxvIKRDTQChtH+izJyDY1BFHxzYIl0kY1RNSYt8P7PuRIQYGDDlL8RGNAVchsyU0c1pbPjYtwjZmzmOg9o6m8Uj2nIfEvW1kCIoj0FiLF8VQFASLZcMz857adTQBjm+CtwNCT0o7dmHPdsxkSazmmRtD5PFuTpegy8ImjNQ7xZqMMYbKWSpnMPYQBfOCcxZbeYw3VBhcFlrfctQ2LNqKk8pzwwXqKqFzxzZUrKNHcmDdR35wpxhJRZ4VGzZDQ+gF5y1qwFjB1gdJULZY66mMxY8Bt91QtyNxd1kaQxmDGwO1OCrX4kzCqyUJZDLWGSrbYIzjQpV7Y+JeqjkZYOmUu7rj2WMwbc3RzJIkkaLinGUWMieLOcsq88bjRD8kFq3h5jwzR0kZpLZUC0MVa8R6TOU5urvi9skpKZ/yuDI8EmE7OIbNlhADc3bMTaTPnko7mhzQuuLWrSVmvkDGgYf3r7ivcO5q7imoXyAog0moJkxK7HYbvuk48OL7Ztxbe7Znhl13xQ+mc+7PWs42N3n/7BEf2T0iDeeodvyCD+5Jt+e8fL7kO/eX3LaRF+9autltXnl4RASuNpecPXrIuNmXEpZ0mP5oZN0N7LuO7GfIacvs2TkvLTZ8aP8yJ1oTtx377Y77Dy7Z7QLdeY3dB7IbsUdvoC/MudruGB6vudxnrq563ni45YE2pLoltS2prvGNYmYObxIzCfgUuRoH9vsdn9ltONtkHl1Ghn7Ap8xVyjx+cMZHPvmQ1cKi7ZzHY8O9e8qr8ZRucRdWt+HGLeTOLeR2w2kLP6nd8b88s2Lz4dvo4kPIokarEe8fsswXVPRUMiJExI4svXCRK/qH8OBsV2SgKOobZDDIaJ40F0IOkWc1CLkYQSlfqSqH+kfVUpKhBkxproWAJEFSjWqNsTNc1RDHwLC+wq0WJJtICweLCtO05NTArke9KXWQ6kqU35nStXoM5b1yAokgniczZuTJigaiWgxcyocAwSHKrhwCBY7DuofleREwb0XD35LeHSbmSukRIfmwtKSA9Si2ZBiunRA1T6Lq5dQlUyH20MnaCLUTZJ/Ju9dht0FDJGXDWhLVLiKyhniJne3R20do/QGQFtfM0bphSJYkBvEOtzihrlf0W9hvAjIkclSEQ72ZcOj7UAInJXugT+z3WwGAa5HiUxkCLQGjolTJPzL4wHV5w+G4a6dC31IiPMlcXKsejPmqcw5+LBCvHmJtUeZodjipwFSAYSaeSjJ2UGoZS8bNKEaU6BTrwGEQLdnenDJ3QmKrlr06Ym4YsqfLZdnJSi06KFc9ZUWAmBltjbcCORV/IWUiypAdvbqiyoqG3aBcJWGfPVGh7we2w8g4jvQKOQsZIUr5/NDMiO2KmTNYYI5hn5WLLmFywtaOE61Yp8Ab+5HNmDApUFuhMpQStBywjeeZo5GlG/Bd5MhY5jNQOnLes48btmNkTJmmydyMPQ+3Ddvs6IKwjYG69Hkr/SSMpfIGaw9NyqzBWos1DuMMDkOlQiM1q6ZlOas5ajw3vLIykaYVtss5qS/fTzGMfOaq4U0iKo6Qld1YswsZ70owUMRia8VYhWgwxmGNxaeM23VU28dUeYNuO9RUuBio1VC7BmctXqUsM07CGME7j7Mt+2x5GAz3YsVr0bK0mRth4EU1tDPHrBFuOEsIGWsN1SAcLVqOW8PMj1zteua14WQGxz5DFrIXqnlFZS1qG8QZ2tMVz9w+xvuKy3nDQ1GukucynBNDYmX2tHZgoZ4hjjQ5o+I4OV3hjxYYMVw92nIvJubec5+WSIWqEGy5Ms2Zdd/zUtjz4nMz7o9zLh470rbnlfOHmGh5tL/BEZGfst9x5D7FeXfFT7/bUd+Ah/4jvPoDlxzpwPuPlNUzN/mhx8d0Y6Ibex49vM/uaoOM3WHuU2xN3wce7jvAIYsF9TMrnrmR+Lr4Gs9enVPFSNhtefh4TbfZsB92jBeRPGbk+E38YsVOPQ/un7HrIhe7zNn9NZ8eDPtqiW8aaFp8DW7msF5pJDLLe/ZD4M1+y/3djs1m4P5VZLctS/g9jJHtg45vefVjPLP6BHZW81DmPHgovLpuuZofk49vwelN5NZtuLOiXma+pd7z5lHDZz6wQPYfhDqircX6Ryx0TR17aukREtb2rBwE4xjWwtnrPQy7ErT3vpT2DSDRlKy7OQjanpQKGhSHkJ80RhRAr4P64hFTIQc/Q7KH1IA2VM2cnIR+vUbmDa6BUFm4UwKS2BkwwplFnUV8aVaoFmRMpRdUjk+WRhaxPyyBoHpomJjzIdZwWGqSxJMJvkgZv7y14lNR65vSa+g6E38ImokckhqUQIRcr+rgDokFLY0Ir9WC177JdYmnmJJMUevRg4DDZ0c6e4juFbZl9YmdSuknc7+HeA/j9ugtR15E4ATnK6RtCKGlN4lKLPVsSeUqxl7YP06YYUTD0z5dKRcpsZWDv2CeaBafchrkqVWfDsrEJ3/va0ehZDH0WrVwrXS8PgY5JDiuX3srNXGtehBjrs/0I9QL7zXvGlT43rWiOTLKQFUZZjaXnga2ZGoSFhFL21T4yjGOgZgSjUkczxLHi4TNO4gDrbesZmtWsxZvMzlucNZgpMHYCuct3lZUzlK7sryeSAW2Aamp6hHvKyqbwASylOaGSdoy8ZSIkYTRVIyQhdYKc3GcYoliyGIPqooIKCToW89FqNkHwx5Hcp7alDVBU3RozuSs9FkYtEJpiDGWCToV0VSQA7vdhvNh5CpkughjUgYsg8JoLNI2zGYty1lDUym1ZIiBfsxstOGxeGatEA5Nn84H0BjxxmNVQcu9PcktTRhwgyJjx+ANx20uTdb6nu3QsRkE1URlDasGrClKi2xMCZDEUpriBOyoWFvmAiIJ5yPVGKlSpK49zliCWKwO9MOauM7Q78hVRPNAOzpOTIWzkYzSa2QdlYhBbUU2hrFOhFScds0Rk6HW0kkbLGQhDoaLK/Cpw3V70hC5GCFpWSFhGysyHmvTIZZbmp4YWyZCMVsGtWxSZCsVF9bix8z9s8wbg3LjJDBvDUPKjIdytTgEfNVwNJ8xxMhuN9JYQxwjF/vNk7XJd8kyMmJFqI2jJXLiArN5yyItkG5G37c86jdsUyZkSyaxHkYWrixx2lbCM8vIfJHoOthZOHWZ49aybBZlEi+w3e042/bsYuKTXYCX7/P+7gE2L9l3NfcvdrxK5MYisAsrvvPc8jcfJDxzbs4yv1z+IR+cP+bTu3+Gh9sdu1GJ6zO+vum4PZ9xe3nMyyfHfFceeGg9cQhl+cQUipELkNcdpobTxWPu9j9I/XrglfvKYwMhJl4+C7z68IptOCfqDIPlleyZ1ZYbqzmvPh7hwT0657gcLWcp4+YW7x1u6aDOGEa8dlT7NbVsCMbShZ7Y7ei6PbvtyNVlZNgPSMycRfiUNnzHfaV1Gas9l2nkoZmTTg16Q2CuyErQ0zly1DKS8Jevc5zmrI/LmsB65EFawsWOy8stWEs9czw7C9yYC7ZXLr2AtuSuKjK/RqFyJaI+5oOkzRfjYYozoOKLNM/EQ/mBORiWWCaypipNI41B3cGABocxnro9ImVluOpwM09jB0YfSM0cWodWh45BtUe8P4xlLEZaTRFGHJZskpQOPRuup7VvTWCvAwxYA+pK80VjD46BLx2qY+lwjDfFATGUa+RavSCouoNcsixXadSUwEJSRMJBxiggrhhOKe9Tbtx1aYEexhjLKGvLVX2D/XoO3Rbd9KVrdIKEo9uYssZ4FsZZBNPBjR3iPWY5xyyOyJUlDUIXMo09xo2ROvfsuSAf1oJWipNTVBIH5QUK5CI1pXwPIjxRIugT2cIT045wHQSQcl7hiVOlaPkfgPKZyumJGuJJw8drtOxT/kRa0hYTnzcPH75G7SzOKkKF2AZMhXU9tp6VBIWNZbkxzQR8qYlHsQpGy/+fWPDWMMNyRAkiRMpqViq5KHpyJrblO20TPV0y9Lamsrk0eI6OnMsy0qNClz2Zhpzn9DGzwTOYGgGG/ZrzfuAqRLYRxqiMauhVGBByXdHOGxazGW1dGhm6lMpyxlLzSB2mzgy5JYyBSyOEMeLE4MRgNBBzoMo1dVLGENAhsHcbbmaDjT1m6NgPHes+E7X0M1nVQuMgB0c0lqDKkAw2g0slV2bH4lMYyRgbqYZIFSN1U+GdJYtlNIYubplvhRw7tIJkOqpROKImuEjOwiiRLiU2Wci21IkHP2M0mQGQHEGVSg3+evk2laLK3Aj300gdAzMNnHeZkZGQIl02jGmJtaXEUMwhOXrdoDN7kpYeEVE862TxCsurxP0IN48jR4sAIgxZygq6ISHGsahrbhyt8K4qK92lxLbfc9H1BBW67OlyxmBwrqKWxMqMnCxrTl2L6+bEccZ+e0U3DGgSQrK0Y6Q2SpZM5ZSbs8jpqixlmi+FjcksGlhWDd3NFus8fd9xvt2xHRJvBCG98YCfFL4b28yJ+yX31js+3Qc+1WUiNfv+Dt950XFES11bfm73aX7O8k2Go3PuXW3ZDkpNx9fvP82qXbFYLhiqJX/PHPNDIoS+JQ59kb1rKv7xbsSmPXNjeTZ8hptnhgfngc4bJEXe2CivPlpzsdsz6AWGmvudofGZDx+/zrldcu/TrxIks9GKR8NIroWmNdi5L3adiDM9bsi06x3ae/YxsO73DP2O3bZnfZXYbQYYExdReT07/sFDy9wXFU+fN9zTmn45R5cGZoosQE8a5HRB9kLcnnNzuOTVZk66O2LqmjSfka5G1usNILjGc3OZuL0yDDmx7oXRNOShhr0Hn4rd9v6wfGP5v7kO0BfFmwVnQCJqrqVyBiVgVECqElwUg1oHcvAXsqOul2RbMWz36AgzceS0I9YNzFqotKyc1BjwdWnerBZCQtSQg0KOxVfIqfRMEi39k558sx4m/lyPuTSvFGtQfFmhJpUlOItPAeqKek+vr5FyTqxFsyKSUckHf8Ed1BoRo+Nhku6eTNjLoA7veVgxQS1F2acBnGNwSz4+zBkeRPRijwxKTmUlpc7USMpIUqJXyD2YHfgWOVlhlitimpNrGMaM4qmxVFcD6eKSWJYaONyKa1/uuqfSYYxPVIW5+EOHwJCm4jz88H4HpdeTXisWrpd4/2GqxidOR/nRt4IN8NbTT/yFkqV4opD4auFdgwqvjBVWS62g5Brvahov1CFi80hKmSSGeappYkXOLd1Qmh0udpHlXnBaaomdbaiscjRXagNpLJ2Ra5vxfqRxSuugtkJTWSpr8MbjbY24Ct9sWDWeuU94cx2cqcBGchXwsaZCi0MrFuOV2nnEWKxVrIDa0sTMyEGYbCqiMcyrmoGqqBmMxUrEZktKQtJSwxxSZswGxWKxZIXetMRqgdGBvs/s+ppdFLokDBl6hJ3CXoXkHLauadoZbWOpjKJhYNsrY+05qiONgHcwesGMSh8yIp7WO5yJDCExaxu83ZPGkU7BhIpgSxSzsRWjCPtc1i2uTTjcUxBc+dDqQZYnJdt/LdNOh3uXQiJpIkpCR8VL+WIJrqLf18Rty95ZTivl1Je+EQutmB1qja+M4dxUjLEqKifnqb2jrqsnaiBVwRqDsyXb6XLJmm5TIm9h6BKaakI2JM1EEbIIDmXuM95lAqVRksGQsmE/CmOqSJLJWHI2BCIhKJtN4sGw52gOvjLEVDP2I7ve4rKQo2HmW7R2pJh4eAX7taWPCl6IGYJkZAzMo+LtJUuntGbBLO+oNOMQxqj0QelUCCroTli6hLWgOPqU8VHpgmGXKxIjt2rhdGaYLTzGOh5fwQ86y9WoPEb4O2cd/8smsqwNwTrO0oyZnZesiLPcyyd8alRaSbx/nzh9E1ReI9iG59rbLF3Dpkv8wMtrjsyGD9Q7Xmhus7nZcm8246rvOFvv6MayIoVAWW+dCu0S6fUzPrNZ86mwx+TSxKu3c3YRYso4F8goZ13kBzXy4WbPvTPD/uElblYxiEOTp6rm2NzhYkKikoYBkQ5yoqsasiq7PhDGQDeO7HdK6AQdtEz2VBiNcNUfaurIiLElcx8ShIDkgMsRq2vGdMHmKvFPXr/PHoH9Aj180YtUaLDkfgVNBr/nuFVu6RXb1KNYdF4ji2PoLfgeKgPSoP31sgexNHozFpwvMn6kLPUoZblFj0HzWFZZtA3O1VjnkaolByF2I5UDsxCStIdAG+gYSGRoPWSHBhAsWtXkaoaYHaKprE4QwSQh0yKEMmE2pbeB1BYdDZIC2LI+oiKI9WA9uW6Q2RFaHSMs0fWrsH9cDHAj13bw4B+UlRzE6MHJOKgVUiTnhDG5VELkQyTAgzgPh+BLkS1eTwoObY+sFGFEZaCa0R0d0flj5CyUJTvHUmYih8h+1VRIZRldRY51WeFiIaSZw9aZ2oO6iGRbpIVbQ9YSgMbGUuLB4UuIfMgu2KcUBU9lasgl6KKUfjkq6CEwAYds05PuzteZm+uExVtKD64N//UO109dq0Aoag64VjF8dTkIX+38wCv3qb2l8cVfcLbCmgpTX7FoZ6x8maCV+FBR92SfsHWgMoLVQ+bNJrKvscYiNuPF4IwB47BSuu1LdmRT0zrHCQ2DGoIpmTqnFk1CzIGcSxnEGA0Jj8GBJkapGPwKsUrqE9vBsR9hlwxDggFhr7BVCMZiqlLvO2sraqfYFNj1kZ14lo2ydEtaOydZyKOwGxNZDbWrqX0mhhF1NVUTkbGjS0rOrqzLrhW1qQjW0OmerJnWjFQuM7NaSjCsOyhSDRlLOixhpoeViiRHjCqJQJREjj1qyucjGE+/rwi7GUPlWDvhZp2wxuC15rYYxMBeDGfGsYlNGZsTvC0lTGIOPWhUMCJYa7ACmdL7qtPM466UqvqcGJOQNROAdFD+tC4hpqhHnlRGq6EbbemhRUWkLJcecyTkTLfLPB4HVlth3lZEdaRR2PTjk2XcKlszry1DP3C5VR7thH1nybbMlcakqI9Uo6KyYekMM1uWAK004BFyht2oDCr0xqCd0sdEZcEbQ6+lN1dKZSWJgYEbDo4bwc8cTVOz2Quf8sK9fWTT1/zTB3s+8bJlWVtcZTgLDQkPyTH3wkNv+VSASjN3NdKc1aw+9gac/GNO9f28dHNGGpXve2PDUh/w4q0175/dZn/sqcwJ2zHyeL1l2w2EeFi5yllUKjQIPLji0et7Xt9vsSRySIy2ZZcdQyhBKBHLZgefjpe0s4FL3/LmZy6onBDrihAszs2xvsdlML2Qh0CkQ9NA52pGY9mPI0MfGWNgtw8Me0PutTRPVssosL22OaQyOXUWqTIaxvL/mwM1PX2+x9jD9z96SJ06UjiGrGRmQERSRvs54hqy6Zm3wm0buYzbUh5QH5VlDEkgHVQZMRW5kkOvpXRY7UEQ51BTF9tjcvnMaMapYLQmpoCaGuNqvK2QqkHx5P1IjhlTK6ap8dlgTEZiJklAawEtfwdxA9gWbebI9upJo8biumTQ5qC2C2QRxFVIVZV/3jQgREoQHrC2LDvqa5gv0eoY3AlsL2D7OoQ9WmWo5KleSxlyxjwp6wAwSLRFHXHo4aA5o7kvKkdxTxSNJdNZek2VEopc4gzOgAdTNcT5kovlAl030Mf/P3v/9SxZlp15Yr+1xVGurgiZqhQKVQCa1jVDGIfkK19p/IeHD5zph1bW6EZPA2igsqoyszJDX+XiqC0WH/bxG1HNMXQ3zWhWNMMxi0yLuDc8/Lof32utb30C5oQELUAfiqscrvEEW5NUyKPD1JA6g9YGR8S7RA4gxsEs5H0kUyLTH3sPbInnzmem45KkcZaAUpiauvgniJpiACof0yDg40qCZalRfifIWXf6B9dHzuS5fZAl8vps5myMoNk8PtYfy/WPggrHkuNBiRLzWPuMeXvNhT3BdMPU9wxJuY+ejWuoiQRRhpx56ANbsXi3hiyEbFlly31vCWFi6JtHVoF4oXXKxiRaydSVo/WOyka8mXHWUlcjF43hooo0TjCmQqzHe4Ovapra05mERcBWWL8l1Gt83WIqi5OM5IQxiRIwD4LH2opaKqztqGVpLzVjskXUlw9zFuYMITsCFqMTJpfGX6oZZ2dyFZnazJwdcxKCKgFDwDCJY3aO2RpcJVS1oRKIsWZoi4GQFSX5UlzaxvNMHX2EoBWrxrNyE/M0Y6qG66pjniOHDN4WTbg3CauXNGxx+oCJRxw9Tie8lMzYc7ZqaX6LfEXPzJkFQcsoQRMaEjIHpjiSUy6Gjs5xaDv2TU1YQ/YBY4qrdL04PqfJcIorhrwjaUtUgxdL5SzeOowxOO/xVYX3y7Z36fFDGDHTvGSCZ4wpvBIrghghacbZREIJqkShxLwgxJhQsXgLMSlWDN5XGCPMWZmOgbtDpOs6fOUw2RPUEkZdjHkFI44xBPpoeZgMISRMKmyJGAuauHeZ0+nEdEqE4wmfJu6OM/touU+WYcxYVRoDH0ZHJ5l1rVwbpR4U9UqgIjVrUhrIJrPxylUzU3ulzUXHNXeWN6bi76cVswpm1bHxlljXXHrDi84yqBCDMCSwYQIf+c62uOMT6nbH/+G6Js6B3+4b/uOd5xhHXg8rNu2KH20zT1eJQ2z4frvmZpgZpxkHtKtL2u0LJI8cDq/4cHdiypaUDDEqtVdqJ3gsKSnT2BNJvN4Lp7e3nKJlNB7TJkxdTAStT9TVQJ4tKSrxOCJhRHDcmxOz2uJvGJWc00cwIReapZzjtKxZKGnyiBjLMGKP9+hXv2R1/TMMyvT1v0HGmZs5FuqdOZFdg0x7FFfSGbIgUQiHzE2ORCZOqceoJa8FnjdwUnQ2UBmkuyjDfT8hYYI4lOfUVLBacS4uoLiotMmgcWSaA+IaqmpF6R8M1BVxUsJ4okojfrVCWZNkYpoCs0Zk6AsAYIrrm2w6dLuB0z06OtSDmBrtrhFzCeMRCbfgc2FGOIV+j44nyDNQqIbqa0zVQFuj2wvM7iWqHdxm5KGG8FCaEgnljDB28VsomwaylNn6nHwxz4sMYAEalgSGknstJfnDLVIHWLSIGTWCOEFrkNqj2xabL4h1j/gJjRG1RUPYrGv81Qa6Na7dMlcQtwbdXBCnjE/3WJR2MXOSFEljIIQj2kQkAiGVBoZy9iOFJn9ueh7jIZdtqJ6dpiWX2LF8PizLz4oR5Lxl0GWL8cl/P73kzGL4xLzyzGqQR0emPz7TpT/26199N1N5S1d5Kpuo7Iw1lsoPbJojl1Vk5cEZh9gK6wy+8tR1TecUv2zIxG2Y6zV13WGqDmczxiTECioTZSjxGOPxxiO2xRsHZIwKRjOifmEOGUKGOZnCjCBg80RWRV3AesX4yNhkQrJMWYhZKSIsUxiO1jM7QfzSL1iQLAytYY6LFACYMLSV4xJPH4UxWeqqZl1nJPRMUnHdGGzasg8JNXYZzhNOZozfUac7pvGI5YTEAS+5GLouBrJA2ayxnMFnto0uY4eWpBcZEymO5BjLdt1YHpqGfdsydBZtArUIrvLU1lJVip2EPrSc8o45d6Qs+MriraGyHmsM1nlcVXoGa8yi7zakOJOniTwHAgkximUxsDWGrBlnEg2ZqEqQYpWnKqScyRpxzpe4vCQ477DWEFEOU+KhD7QV1G2LFS2gRVI0FMmgwZOz4b7PHEfox7DMRUoIivZgTOLUT4yne+Z+5mkTuXsYuZ/gITvuZsWkTCXK/WypBdYus1srrldsq1hjSfWKVCeSg5VNXNaRbTuzs0qaIjsPfWNh7LgbHNq2dG1NDIVh83LjiyQmGKpcgGsrM7fNin87dlzvW368bXjRRe57y79JF9z1A58NNRep4+mq5i+qmTkpP2xa3g2B4zhByrR1R3fxGdY6pv4t7+4+cJwySYvJtTXQVVCpJWVhnEbmFJn38B/v7sli2CePaS2myeA8xinej5jZkwXCaUbHAVGwxpMxjFlIoWx/85QeCchn8LjozstWuBgNK2RF54g53MHLr6iufsauu2T6/t+j/TtOk3LKirE9ybQwHmHv0NFAWBhuAzzcRr53M3PqMTGV+vXMQ7dGBwM2QLdBpEUPMzLPEHsgo5VHVh04V56wZExU2mxLElgYieqpqw0GA8kgtSd6Qzge8GHEuTXSrsg5MIeeKSfU9QUcqA0gSOfR3Q6ON+hgy1K1rqHagLtG5gTTDWJG8FWJ3j71MDygccmUNoXtQNUidQXbDWb7HG2eoHcNci8w3pUFkS1G4God5yhlZRmYsyz9gkKYIZWBXc6sjbOEUpaoZWsRZ5fN/3LGmGIsqU1GfI1sPKa6JA0KzQqNEUwkiy0m2NdrWK+x7Y5YO0Kn5IsNSWvycY8VaChpCkYDeTKE8UDyIzSUyOuw+DyopWSDf/TKUvmEXXA2VrACkh59s8rC4Mx4OMsdM4+mTQKo/IEp4/KtHxka5y+IFGDjMcZ6oS78kXUN/yioUH4Yu1A9heiv4Pmfcr2buBy+Zb59y4fDyF2oyK7BykxIijaeeR65j7B2FdZbxHm8Axsn9uPIIUIIwl6V7KA1lk7Aa8ZbpXYZLxlnItZaKq/sKsfOF1ZP8UgLVF7p/Mi6FlpbTLnEb2iahnWXaLYVWxU6DjhTImosAYNBfIuxNeIEZx3eFOTOxHIQlejUJW5HPImaZJqyI9eZHCLqK+rFybUBkhhyUqJmsjWcdULRJhIJ3IwzireQbSTYSEyZkGBwhsF7BqlJxjCrEtVQVUJlPKGCbIS2cuAsXS5olXXF9dlIRWuKG/1pMDBESDNGi2laPvOZM4XGpJCX7ZiBJbLFYUQwCEkMUZUxBWKI5DnS5xnjhacG+jjiEMgDFl+2GylDSIzZMqhDNJMt2GzwpjBFvPFsqoZVVRe2gjGIFcJckfoeplAowykWhFJAjCXkTFE3JaIKQWxxy1aKCVMUnGSiBVc7vF0MNxWwHZrhNBhaKmqxiCrjGAhD0X9kNWRcqU1uU14fa1GxRGAIiTRl7lPmEIv/wIqZmwPcDDV3+Zq7tEKdYGqPmJoq9OzCkatjon8b+XwYWXWAAdPUBJkI88y0n8lGCSHj44RVx06FrbVEY3jRCiub2Ymw6yq+vGwI2fBkUsY4k8diQmXrRFxtuFh7LqqZMZTYv4dcI3TMbcW2Sfy5U6ZUTOv6Jw13s+H9AaZ55vPLkc9fTnzoDX/9jWU1emxV0avn9WA5DTOZUqTDMBFjBu+JWbh5MGXQMkoaM8nOiJkJxjJbgzhDzpS84cRiTOZAhExGYkBJxfhQ4CNtbNGup0WrLqVpxSqME64+8NnPIz97MvLrVx+4+9vv0XkPZotah5ojzq5ITsE4pN4grkGjJfae798G3jFiuxFjE0iAVsBZTFija4N58YR8qJG7CPcT9PdImtCVQa7sQp9PII589KT7ETtPNMYV9kc2hGFGifitwVWWeYDh7gHjWnLeEKfl+cWqFB43Fyqji4VV0QErj9g1mIQ4j+4ukNVPyTcz3L1B0r7EZPkMvsJ4j4a+6BVdDb5GvUcdkAfIdygHpBPIG3SMZbNhDdK0ZUNhzkX/vO23IA5JHp2lgJDGgK15dHjWgJjS7LPoDE0615VcIqRkBJtKTrpx5CkgLkLtINcIBqksctVhn2zIbQsrz+rSIC/X9NPnpO96xsMtVR4wzKgRYq6Ye0NKUh4rAnOA8VComKZbJBmFYXJmQ5T6XXyC9GzRbMsX5BGBXa7l7FxOz+XrS5TWJzrHP+QfnGGHs2P2R0DhUZP6T9d/8/WfHgxWlMYrlVGcRKwVnMts6syFg86Bk4yxheXWeMu6tqx8ojIG4zpc7Vm3Dd3GsFp7NuaAl4y1DkfEkDC2Q1yNOF8Gc+sxJCQHJH0krmZTAO0aRzIdGSET0TCRjceZgNOGmorkhZSlRClaKdu6nEkmE42idsbYEsVrXCbYQIiJmGFUGIyjl5poHUEzQS1mYXsSK6ZsaKriaN7NmWgM3oERixEPlYdkeDha8qjkYSwASQ6FOWCWnsGYZWlY7lOjijGC2JJ6ZSlMkAkYdSbMoRg7pkA0lqu1ZcwTKStNFkzlca4wJ00IhCz0yZJdTTDKyhn80q9Ysax8zbpuqF2pFeIMKQVC38MwlQjbXJYnAkVmhmVMQtRIUiWIIRlHWqJec5JinmgUUzkqL5ATOUGmQlzLMCvJeDqnGFrmMBOOiSxaMEYVoirZdMW53zrUFibHGDJzSDwkZR8DhxB55mcOp8zNyfGQL3ibfGGJVg7jG0yMbNOe3RA4vFeOYeJyXWSrtq5ILhPizHw60U97piyYeaKJYLNjZ4TsHU9ay9MmczIZrOfLqxbvHFeT0sdEHBcww0d0tUI2NV+tElOc2NbwPjru20toLLYW/kSKPxkKf3FZ85AdH47CwzCyq2d+9sVINB1/872j7j10lmgb3o6Gu74kiXkr5DkQ57mA2xjuj2c/H0izko4BMQE1wmwcgy+DfA5K0ehUyMI4VhRNsdDhsy60Ol+Y4+jiG5Q/9gtS/HRkCkg+8vRHIz/9USJMb3j39Q9w9y1q1mAasj1gzRp1i8SxWiFuhVaWPFXc3GQOacQ3E7kJRX5Y1+Xx65IyYD6/IKdLuA1wn+DwAOFUSs4TVxiOKZf6MtaE+4iZAxUW7zyCJU6ZHEacCtY7MI7x/oita7SqS7+gBjVNMVY0EbUDYlNhS6wU7RySVhR5mEO7Brn6KflUw/v3yPQezRmpAdcW/4XpSE4RcQ58A65CKyk1XfelN28SbNaoDWWIFoW6Lj+/MUXuYHSBys2y4fdIcOSpxFtiq8JIUIokQ0osL4t886wsKEyPBDohdkSNR7yQYwJiYWWGCnxGnIF1jTzfIuuO3FZUW8fmM8/Jf058ZZnfvcelsnRFMlk802CJo6DeIY1BplT6pjQD9RK96R9THj72C0vtXhakZej/OLs8Sk+lfK9wptovCWHK8vdZWIz/O6yFR2DhzPRcHusT1sMfy/WPggpnTcuZtiFYUn2NeWJ5mWfqBp4+nHg3eUbbYoYPzOMRMR7fNqQY6edA5QVrYc6Kn0YcireOkBNjUnICExNRWTwPtGjhKKZKxmS8C6xspHOyaCjBG6E2icbMrOqSYuBdRdVMrNoTm9HQ6oaXBJ6lG4wK3glOA5ottt5RtwlbG5zzeFPhbcISFjO2maxKlBrvioEkLqDVVWnKpyNKxEUY85bcPCU0W0z/QHV4R6ZAMnk+kFIk5pJlb63FmfLiqxGyGKJRRoTBOKIzZAuJkkRhDThjia4czmIS2IQXSOIQYzCqiyO8J7U15JZxdISoJR82pzK0LfS9nM/DgVm29GCNxVmHc674ZlgQHyEV2nsW6JqGy51j2yWqHNEUiZKX4RvEK6SaYRZGUbwqNstilKqlGVHFqdJqAQTN8oGMzhGbmmQsKQRSgBRmcs5nH30MWswWVYjYoo+1njiPBIpCG+8w1jLFkWmYUWPwbV205pqR8QNrc0IO97ybhNk/QbXCiKWqyiC5dpaYBLMc5FMS3JyYYsKaTHKJu9wzsqJ3kalWdJcI1UCsZ8zzFe7zF8jhwP673zGc7piHzNFmXppYMslrT5oCd4Py9hghJYYQGGNCJHOchUQxsPO2MCYgURnloirO2derzBgNp94SQyrbOpcxqceFzNoEnjWOn3ZCpKO1sNEjF7VwDJYMvHQzb+eBmGduwowbJi4HTyeWfhW5Sh5nlMkanm5rfnuXOcXyWTPOk4YAVV3y1+e50LOyWbKLz6BsJp/ji85XzpAKmFKSBVJBm896dCtgqrIE/gTxLed4GeDIYFLkarjl//LqXzB+/1dMX5+Q3y85zC5BVcHqmmQLF4eVoF1X5FPTAETitCLEhPSuaO/MCUxdDIzaiu2V8vyzN/z+wTBuGvTyCdy0cPwAmz35wsJQI2EuaHrVMM5CdVIqC3RK1MAwjIVKSaJarTGuZh4O6HCE1Rq1u4Kj+KqwC+7v4NAjTovx4ZDRdkQ3ywASE9rewe4NUu+gvoDbVIA5CvKfnYW5LWj/uZiJFg+I5Mh9ABOL8WNVISysi5WFzQXiapSAmAJwqFkmqLoCu0FiC8milUWaBpW6MAOmGcKE5qm8fymhpGIymRwMMzLco+keTSNySOS5L99bKThXCnlrmTcGv7VQQdJ3/HIrzBeWb3pD3j4nPSjThx7GgaRzaVZ8A9QYyUXv6RPMwNJkniUKsgwH50uWaifnu00X/wjS8pXlMfgvA6Z0WT6ct7nnx5MynKkuSZ+6PNYncMPyfP64dg5//NeHqUiazJxxohgUY8C5SGMzGyvUzuCdw1mllkRtlFVlaJ3incdXlrYd2LWWNrZcmZovzD11mksKkkRyylg349sNVaNY43GmnMtOAqIFCEcDAYPaMtyLm8HvyPUaQk9OM5ZAnD1DdU3srpAY8Q+vMHEqg348lvqnkZSKaa81gkdpxZCtkowyqWHAsnGWbIUkxRwagcpasnPMKSOmJCVVLjOLQ8Qu1h1LfWs9ObX0sWeMhXwkOS3nh13uy3wW/nDOijdG8KZazJJtCcHxCU2Ki4VR6KuKi03FxVpppfQLSRPRmcfz2fgCAPZZsVmRXIAWVRAt76lVpVFhpYufA0KyllBXJBFyCMQQiHNa6k9aep3yzCOZSsvr4+qaFOYiawSydTjvCTkwDjM5K7YpngU40HlPE4+00z23h4nJXpH9ClWL9y04Q+csrl7SvpwjZsMxZPq51HJxmaOMSOqIJjBUmbxRsoyMjJhrh/nqOZVx9N/+junuLfM8MZzgC5twAnNVEiz2M3zoEzZF5hjpQyQpZM1MqURxNu6cPaNUktl4YdMartrMlIXTYJgnixCpKrA6YaaRzgTwyo+7lodQs/KeLg/sGmVlDFPyVG7mFEZUJ+Y4YzWx7h1dt2ZsB9yFxaiSnfLZruZ3h8i7w4zzDb6piaeRZDxqLHkq9wSY4j+weO0goCaTJnM+kAtwILEwEIwt02YIZdgUAaPFG+gMgOfFGyfD48SmCclKMw/8Hz/8Nbv0iv/t9wP8OiAhg1fUnWB1Qa4WALxS5GlNth3MIzCRY8UwXTAMgrFHsgyILTOSVg6/dvz0xQ1v0pF9Z9CrJ3DzotRze4tezpAbdMgYE6BuCdnCSWkAaSFrYhwmdA7EFGh2W4z35EkIpyOm2qLNGmRdBmEjaH8H4335XBnQ3oAd0atchvcE6g6weo2sn4DfwM0E/bh83k2plVNdPBP+oF8wSHbomCEORfLpPabpCpug7mC3hXpF8RmaF4Aog8nF28GvIK+R6AsTsK1Q25ZkqinCPKFpBEo/jMbCMslVkTecjhBvyKlfWKQjxCX6uitLDakMcW1JW8GtDCE98ONm5MnVNX+viWn3BL23zDffEk4TmobFUL8B02AoCxWtMkzlPNIF/H/sC2TxTDjfm5TzVBYDyo8MhbwsLM7dhC4NMY9AwccYafPYsxlsAWTOj63xE3bDGaQ4y03+uLqG/wqoIH/wS2IiJk/0z7FN4EIS6+qWi2C41xXHt+845p6jduS6xrUemSaGaYA5ItbgjQEsxnqMUVwSJM2sUk+IhkEdARazLx6dQ02Ciog3BuMt3kEjSqWZyiiNzXQm0fhA0yjbbmY3TtTaYUzFOt2T57loqmQiJajqE+txTdN2rOYilXCVUnMiL1vyoBVZGkQ8jUlUGhFGfA3W9UVPHHtOacPx+Y+ITz6jmn6LeXXDdFCyWiYV9rlmJhOCIng8ltokDEVflE1xDhbrcJWQTcJIwmnES6JKiZQjIQpZKxRwJKbsIFeYFFEtyJ1PERcVkmVIniQOY5akjiWy6jzII3w0CDMG6yvqqqI2Bm+LYWbZ4IMaS1tXXK0t9VpwRgqFUEyJ79JI1UBTOTrxGCqsbaiqCusWfSSKpkSc58IwSKZQ2o1gyYhmrIFgyntfHO0jUGQezixNhoCTkuJgrZBVGEJiyoozHnIkj6XRSFp05vWqhfnAE3fLT66gaie637/mu2Gkv/gTqNZYsdQiZMqWU0yRRcwp0QbDFEpD5U2iFqVSjziD1IZUZ6bDew5yy24V+NWLey6/NPxdtrz9HbyZIuFhYhx7XOVo1x0kOM2eOBmmYWIIkLLFihBSYs6Gl97R+oopCd5GTNsyVDsuzIGrlTDnDW9s5G7IHFPmraz4ECL1fMe62jK4FdZPZHXMOfIwj3RGiW7FiGEflFf7ke8OM+/HxH5OEF/RWI+JQisZsQbjheeV4WH02GTZrQv74+3diT5ZhqDklJZ5X/6Lw1OWvOFlq5vzYu6XgcUkcnHfxxYKnNYO2a4LTbA/QQ5LlBGPjS5GySLcvYv8i//nt9zPNafBku0SnWQ8rFvMkxW5/RITLaxGeHKBui36cAuzlPvLSolQ7T0wwc6Sr55j6qfM9kB/8w7d90geoa7Q3UVxY/aKsR00HXmO6PGIDCWSaB4zhoQ1EddVWF+R40TsJyrrSyxTAD2dYBNgc1WoiHWF9DO876EvaLnqWIpLU/wWJK+Ks/RDRPNvkM0O3T6H2MB+iSqsHHQ1JsyleUsJWV43rSq0bRdmRGns1FikWsCcS4NcXkOqi9RDBzABYxXjFWkcsV2T/SVGE64C8TWKIUYHpxr6uiRo6ISkHmtnTBehvSKOPyG/Nsi732FO36BxQPISQ1lRho7KoLWgPjHnqUTq5ZF2f8J3Hl9tmXa/wN9usP0F40KHRrQ4TdtFv+mLhMXECpIBWsh+uU/PzIKPFoqybAfKUuKc9bi06Wds7A/YhwslXBaY4BNW4kdZhXDO+y79SLnvHhsT+eQv/dP133SFRTagcXmvzk7jWUrEooD1HuugNsqiTqZ2iU4ijZtpqsR6lbgYB9ro6L1jZw/M0754LJlATBFrD3SrLV3T0bUHVk2HrRy1HZA4Fhq2Fj2/+pbKZBoCkiucq/HViMYRyTOTZI4XTxhf/hnOPuDf3DDfBFJ2xMGwT5YhOeaYUCxeaiqbcCSQAg5mD4rFVgbrMiIJy4TVAxUZSZE5Ktl4srE4iczZkKhwCjmVJJg5BVzM2FSGxoBBjMPomaHgMKb4GnxcpwkYUzyTqpra2eJRYcqSImsBOaqq4qp1dCvB+Y/+IbUrceRVztS1oxPHHCvE1jhf4ZwrDCdAcyaFQJSRnAzGWtQIRhSXE0YgGiFLwTqzxqU+WKzksphSLTJTZ4sJuLeMMTPkCMbgNTPOkTAFkioZQ+NrREc6bvjZReSCxLvwmq/3t9y7P0O7a6ypqKQsw/Kib7bGklRpQ6afS+PvTaIyUKvBe9DKQGOY/D0f5re4LvGLyz2/eNHxrff87u/gdq/E40CYBxpvqNcdlcAxeMJoCCP0UyAkKRHCGhki7GpLV1UIDipL3RjG+oK1nblqJsS1fDi2vD9GhjnzQTx7baj6D3ReEb8iV0oR98A+zFg3k1zHZDx9hptj4Pt9z/cnxUrA8p4n9T1zdnQk1CrJwhNvOAbLGGtW647KWW4eHA8jjNmQ0nJyZh79Ks4xeWcj4pIEt2C7moFY1m3ns9aUaGq8g3UN3RqGvkQU5uI7VI7WwiJTEYZe+Pf/8h2j3nHoLUlr8AI2FNbI7gm6e4lJHdgRLlvYPEMPJxjuQAwirswpky1yyFUmX22R9VdkEzke3pCGI4yhUPl3z9BQAyvEOsRv0bknn26Q+QDRMwfFzBGnFrMpoNwcMmmK5H7EqkeiwGkib05wdV3MB5sKkiDvZ7g7oWki5xE0FIfVrQGzguAwvZI/vEV2N+jmcwoFOiESwTm08UhYlUjoswG0JNR7ctMU88e0LHicoC4jeHQVkScXYLdomCH3BViwGeMU2wix6cj1NYLgbC6SCmNJyaFDA6cKnTzojKQBQ8C2E9J6onxOfnuBvnmFefg1pIfSE6KIU3AGrYRcCdLAlGdcMKxSYHW8pb4Vuu575tU1sl7Rri6Y5plxHBeTSUXtwoh1uUheq2KSKbSg9dI7cN4fLEsFWAappfbn5T5dfCNkkUme4x/P7AZY7uHzOfex9us5NWP5O7pI88uNbnl8IDkzIP54rv8KqJA5sxWg5KXm3NE3XxAvYVU/0DQj16eR97PlpoGjC7zvR4Kt8N7SNC1jKtvXk1LkB1LR24oghiopq9hzZUaOyXDKLUvYILCYfEimeJKVGI/iOJ7LGZDLi+tRapTGJVbTxOWUuBgyrd7S+YZrPhCGIyOCMjNHwfkT627Dtq25aGu2dcOmhs6eCo1ODEFrcp3w+ZJcWdRKoanlCislOUE1UmsgOktTCU07I+MrYhzJY8c+9ezDljFZ+iwEPLbaUBuLl4xoImpiskrwfmmoZ3LusXFgHu6ZhpHYZ2LyyK6mWguN9LiUyRg0KWFyhMkRx8w4wTGti1FNVbTGlRicB1cVR1VDKcSLPBhB8a4U/MYKtTE4YxfUrMLUDa2vaaySjCHXrphaOYc1idoIRiwXI/QyMwYHxmO9x1mLRYuUQRNpnphjWqQndom0ZNFhlQ+oEYM6A7FsGM4xKpwNBTNoTCXuyTtyZQg5YkSBklIyL1sOlxN1nmm442eftfz8Z5/h08y6U/w/3PNKTwz1FtxCYVtMUFIq/g4+JCyRhlSax4XSlcTj6praZKr5gIQ9mm/Je6F79YGnHbzJE69N5j7CfoTXJ+hsZHu4R1QZQnEGnpPQj4oxvhhSpUxji2GW8Q1167leKZ89W/PVs2dc7O950o2M9SXp4pIpXDLMCdm+YA4T9vC3yK6lrlq6V295fRO4GSO3h8y272nWJRXl1UPi378XXvcVp1Ca7v98H9n6wHXrqL1Hs0OyJwpM2OJzYivEQdtkhkGLFMErpIIuP24XcgbjynbhvMW1pmjuWTbuUpVN+hmlxgIB6Sao7bmXKKslpdAaRZdFWmaaLN8PHZIEbNGuCW5JLkjokwQ//hKNX0H/Bu3eYdYZ/A59COgkyBhJfQXqEN2AnXBfrNDLS6b7lh/eZvTwgGiCOhYa3joj9Ra1q8IYCg3cj8gYMLFQ/sZxovaBqso0vmEOFJpflCKvkg5NS3pEUz5TuIh0Dm2v4JRKIzNrKeZNKHKIek2uK5hr5DiDvUeqNaxaSA06zkvzX5HzorlZfCaNAF6QZqGLziOEXBgLKZdZt4rlPU0CySJag3rUGlIIZWu0liJPCKFIoVImmpKbLhEYU2lYnIDLbO2JX22ObF8e+Y8rwzcvf07++6/QHxKcPsBwKBrPnEv6hCvnuwSI9zPZK5MzfHO7ZUOEl3eM6YA1xSwyqSC+JltbmBeLJ4WxFRoNOp2WhsCjWkwaRfQTgynF6MJCeNyQlTPykSEDBXBYjBb/gKjwif7x7Oz8SF8USiTU2QW8ILV8ik78kRk5/9FfTiNTqSzlPdPzlhIimWkx0xJySUZYIlXtpFRAazOtn9nOcD0E2tAQKs9n7S11/55TArWROSREVnTdiU3bsGsrLuqGTeNIfsTkEcSQMAQz4XImNyXCzdSC0TUWRW0xO63CRGUNjTesuox5ckeaviP3W0YdGUPNnFpOKTOpBb+idhWVKbbKOSdmm5icQ2uLmEBiRNIBNx2Y+iPSJ6bRIOsGu7V0zYRPgaAGiUoIhjh54gDzqJxCzUGuCFWiSYJRW2I3aykLCeTxVrZLw2utUjmlcSyLiNIviDjUtzR1TWcLLXj2HnHLIsCAtxknlm0yXJsZ1wuIx7gK511pThf2SQ6BkDOjMThnlgVJuQfOzbrBYm2Jsk152fhJMWSEUm40pkUGY6ByzKHIpcqioshSY8iYXBZIPj3w1ZXyi19+xa6reHJd4//6N/wu3XFwl6Smwpxpz1hSSiiF2WkIeI3krI+f8CQWYytqI9Q6YtKRPN6RjwH//p7LJAxz4PcSucmwX3DlVjK7wwFvM2NwxbNCDacJVA3OuMKwQNhYg/EVzjdc1cLLS8tXXz7nyfSGJ+YO1zX8bnrOOF0SJ4vULbm+Zrz9D3RNpNpc0N3dc3p94HWfuO+F3RBZrQStDA995D+8z/zuoeIhgGbPbw+RrY1ct7CuTZE3pAqThFMqskcnltbXdI1yjIsHgtNHT63SM+TFc8eg5qOnh4p8PIQLhbZsatNEoZ8th3U9Ibu2nNWzfvRZWOQRxVYso9Hw+qErg7hI6T+jR9WAVXQ1o3+yg/qfw+GENr/H7GakXZNvZ3TISAA9eTS1iK6AgH3Swo925F74/l1GHhyECSqKT1E7I7ZDbYf4BiEhhwr6hB0L02UOmTwGmjrhFz+DNA+YXJZsWWpQB3mRL1VSjIi9h9UOjgFOGeapJD7YCBJh26KVR7VGhhPYI7J6gNUlxPqx/8Y6cm4oXnpyJuiVabFZDN/DBCEsPcNidltp8XFCig9Ersp7ZYSUMjrM5BqktkhMRZKWtLCOs0GTIKOWyEtX+kknE3/R3vPj53d8/yTyH77cMP/6c/I3Mzy8heEepnHxXVZwqdwyUcnHSJ5mks28Mhv6Vw77+QODucfQ4awScy7SDieF3WgqsAZjPeQKHfsCXGhVGJZZPvYCj8yE5RwqeaHFw1HPLAI+khHP8MGnRT6fwQH5RNmwfN95GScsn4O8/MOGc5x38RX747r+UVBBHjNJKxCPX73Abn7J/vpHyG5k7Vp2mkjhDoISa8vKCV4yc46gjjhPhHFizDCIZTaCt1WJKfSO2mWe2MjFXCi1Li9F9PGl0scXFwoCfk7/SpyjvQqCI2qxWWlj4hCUh9nSyYFNM/OZv2F6uOfD7IiamKOAmWnbA9vGcVl7LpqGi9aw8fsFCTWgDaZOrLYT65XDuKKzsXbEuh4jDnSPTRmbR0Ri8RaoMt7fInNPTDN2yoTZcqDjXpSYPFW1xjtb/i2NJEnE2mF8xskIcSDOM3Of0H1GR8F0jicXwvqyZyt7JB1JKZDHmePRkrMlxAv284693RC7FZ3MtHnZ7jvFGykGuUbKHIhiJZGzkqylqpslYSOj2eLUIHXLartl03ZFjmETxkayzIyq1JS8asTha2XTKNXSQBdrEy2tXy73laREkARRmM3SJBgQa7BiMGKw1i1wUcZksMYRcyqD0VnukRIpCs6X/OmmsoScludoaZsam3IxYYoDKwaePbmiW7V4u+arf/Y/0rQfuLxzfB9OHARS3SHiEZQQHTkVnaU1mWQKFZZYfDNC0bgwh56Hhx84PLxhng88nCb+6k75WuA+Gva9MC9bi1GF/ay8HUEwWIlsKocRQxSDs8vWMwpJYEyZMWV2nfJya/jJKvHT5oZ8+MA2Htm2NdNFx1Ov9NnT7BxT/ZJws2JdQ8iRyTxh3828ux/5bT/g7n7NM2OIvuZ/iw3fNNekypBzoZx90MIKeV7B87XFrLZMtuLYz/QmULuKt90GmwOHNNDbQAol9YAwLw7DUrbjOZcZyvConyz0RcqW3Ldo05btwuEemBGK4z5phlgoZbKY/xQkeIntyxnCghKrlEbEVlC5jwARFnW3VF+8Ij/5HH31OXoX0elYkHwviFYwNYjZluQCTeSq5UIzkr7jZuyQUWCwMCcwJyQfyTkWjadryXjMccZHT21bTC0kteSqKTTk4ItWsipGisk3xNYVyl5dQ9uiJDSWhhgxRadZtcgwlU2LrpFkYchAXf6uUUR35GFG0gS4ojE0JQueyoGvitYxO8jLELZsdBlPZXBO48IMAsgwJeinArIkg0oFapHBl2bCzhjXoqMljzWTE7K3hUaYVnAIcIygE3QJrS1WKpqc+XLqsfXv+LA+cnh5DbqD96mkeUwOZovoAFJir5hTcdT34LfCvXTMU2IaDqR5IMwjmieka4vesl2j9RpxVTGOmh0mBvKDgoaPjJnznmHpFMr4udyjS/kprIWlzny6IVgYDh+NlHhMy1BKuoXkxa1ZCuCgZxpD/mTj+xhgDv+fLtD/dP1jVyWZk5aM9WX38/jGFQ9yeTTYTALhDHYCZFPijWNmEwPHIHSpR5sHfpzuWZ3e8qYXgsIUM5mRqh5ZN47LxnFZ1wu40ONlKKamasFOtH1ivWkxVcZXNcZkchuxklGJmNxj8wCEYlngLVI9INOMyYEqNKRp4pQc91XLUFscKyrnMaKoJjKB4C1SC84UN/uciiN+fsgwQBbHxdry9OnMyh2p8wMhzeg8M1TC8WCgX3OcLrnXDWPbUuXAVZ0wUraJ3pYmN5kCJljVxcwxFfi3bqidKTIjNZgsWNdQrTdsN2tqYzE24VxCZSKg9BSPJWs8xgjrBgi5vF/L0sgt+BAURmdMkckY5lAYEWIXJqGxGDEYY1Hn0aW/cMaRRUmxMNwwgmaIIVA5jzWWtmlKylMuyRRNXYFNiPE4ElV44OnFhu22o6lrXvzsz6j9NbtXgW+niRuORL9CbY1FCKkwQGZNJKMkU1DcFLVIaVNxsY85cdi/5f7+e+bTPfNx5OtjYu9hSsLtYBgnISeYtKSI3cwLUKKJzgudLf2CCERLOcNFmFUZQqaulWcbw4+2ws/bB+r4nia+o9OZsN7S7TYcpcF6i3nyjMPN/8iKiHOZXA98Xw28uR2Z+ki8+x3PjkfqzvHbueY/uS3T1hRJpkbutXgXXHjli05o1itCvaafInszYrHcd2v2zjJz4kQghIg0lOE0RiQbco6QUwGAFraqUS309HO0oauhXSMpog93BTgQFlldQsIRzRRw+MxuyPkjEzLlQoUFEIOaCrxDfF18hIwB6TFXr3A//wnx/gX6JpKnGyQdwOXCDIgKsgbfIVbJ1UQtDZfpB97NLQwZHS30ZdZA35UEBiNFUmhqOGXcJNRmjfOO3Hmy9cwhMgVHZSpqF0vyiq+ZnYdNVcwT13WRSqZAGZ4s4h3UDeJamGPZrqsvtXxwiG+KCaIKebaU+OQJ8RXa+fJaOYt4j9YNYiqIy3ZcAFwZ4nVhdc5zYY6Si3xkmMFOSDLLAqJGZo8EQfNcTJRx6OSYyWhVPrOwQU7AsaTiST2jrRQALsN1nLmaXvO2Dvz+2RM0tIi7RPeg47H0C0kQieXzP5d5ZpRAuzacTMOcPP50JNY9BGUKPVr7IsloaqTdgatL5HdyyD2FyZp7wHKOli7g6iIG0zNQ8LGslC+cl/H50z/8w37hke6wmDea5bFzkUHIchbqp//AeZGh5TV/1Ar9EV3/DZ4KJVKo2v2K6mf/d9zP/8/UP4Vr+zVbmdkdXzPPv+N02uJDpHJQVRWzGMI0Mp2OhHkkqXs0/xRjsWrY1oYnduSpTtQCD4+NATxubh5JJucNtpZDwSzbTuSRZY1CSkrMShBlFKEbIk/2yodq4niX+d0xM+ZMzIZsApUPdFXRxG0XUGHnD8VXAUHMlrZ94OqQuF5HLqtAV6/Z9B/YrGZcazGyJ447zM1LbBtg9Q6NPaI9mYSzd7TzAzpcc3QNN97R94odJ2xdYWsLtiqgYFSsmfASMOHIqX/g5pAIfUvtWp5dVXzxWc/1pudKP+DzG1I8oGPkWA28mxy/G/+c14c1Y1PhV54nHbQaafNAnSc0ThwCTMnhFulIbTM5ZUZThnNvErPxzLKiaS+om5bVxYbL6wuaxlDNJ8zwnrsP93w/GAZx1LXFiyNFIY2CUYdqKrMjhYJ4/uRlMYwkwjmWbTnMfeXx1uGMKRIN64v3xNLwk4VCzCuxVxmWZAgF4/C1QXJiHAdEys8iTsBapuM90o1YI4zDkT5GNtWKH/35P+NqH7n++m/4z+++505+irRX5d+zQlCLtWUwLvZAuZhvJkOMkXka2B9vePdwwzBN5cCaDd8dFTFCNuajz4qWn12XbajkQETxacBpWjbXBUhLojgN3A2CzQ/EZGiTshmFzckwHvZ8MBP1cU/f3cGmonEdaz3xfH0Jm0uyrZlDxl1mhrf3+PbAD4fAd/0d9ynhq5bhssI9afDek+ZAmoqhmLWuDNwXjtWLF9R2RbgZ4TTSVg536ej7yHTXQz9Dcii2bAimiMRUaPcxliIvixYya6Ha2VROoGpx+r21y8AL6hzGC8RTMdgL9pMGIaI5labhrEXPC1JsUzH1b1pyVbR9Uhs4RJ7e/JYvXkT+6tk/I0aPnupC+69M2ZhMDqNrssmQB+RZw535CvObV+gpIg8Z3mfoy+CdNS/NTwIzYVzGWUe92YCtiYNiujU+F8BjTixGqGWzMjshrmu0qYvEwwOaMKYg0TnPYDPSdWWDsrpCqrrQPIlo7CHOoJGcGhhqtAd0XgzWStONUWgpJo/nLbm3xexxqNEbKVsNUzxKCu1u6VRTQitdYjOlxIaNDp1tKcB9DaGBfkLthLTAKpZoTe9QV8FsF0uMzKTw7anhlRriTaQdv2OYfiCYDVK3SNDixr4sVzQZNLI0SIF5FnxTwTjTjz2ST2j+Hcx+YY60aNthdltoL0tzlSx6MOh+ADMjjAvMyR8YKn7chLE0qeeyUsBrWRhQJU4yPVYqkU82C7K4Q58xCHlEGfh4o37i4Hyus3puEP7p+u+5Pr5in/YLwDkOTaVoq5OAFGbeo6WiUIB0hYAyC3Q24w8j72Wi30d+e+c4RCUoZBLGnegqpXWOTV1x0VZcND01A+Wmaajqlt3a82SrXNUz68qxPj2w3UDVgq0mch9Bn+K6qtwe8x7JRdcs9kSTA65/yiCX3FnH/SjIPBdfs9qX4QFLMMVTxhNxcWAeH/hwGOlPHqcd28uK3YvE1fMDT+SeLv9ATvfoFBibgVuN3L79Me8PLe/NBbZruagMFYlVGql1xMaZPiSOuZg41zbROMXkxKhl01fbmWyEQXb4ekfTrGg2HZfXl6w2NXWaMNMN0+2eb/eZ9+o4VgZvPWTDPIBkVziqEgrkt/TuqmW4nGWp85SFAkZKkpQDbwUrBozDurqkfGHIOS+LCUXEPZ6JSUtf63xN42CcBjQr1jpq41DjCNMJOx2o3JYYJh7GI43xPP/qp+yeNzz57jf8/Te/5of4grT5vKSIUAy2rXUYE5elZDk3YhJiVOI8cBz3vLl/x344kUNGZ+HdYPhgpPhsne/j5WdPmMKs0jJ02xQwkkkpIc5iJJfZWgOnYPjh/sAcR3zOvBvhcn6Pne/RMLDqHNPmjrTy1LVS+cSF73nx+RpcTYoZd2VIF3tCc8+7Y+Y3oefuaNnoivtVhdnUVFWD5kQap4LZ2ArjDKyF+vkV3eaafB+Z7wdqgerCk0TZ34zkY49GC2rL+T4lNCYkhOKTkJcNsC0AuOSlX7CKeimJS8cBiQppt8j2HNgBjiMyKaqL30pOjx5iIqZI3s7HrcmFDVfV5G4DSEnwmKC9fcuvxn/F3zz95zyMNezrovu3Uqj2wSKhLXUxjcgljBdf8e73J+L+AXPM6I2i9yUJIC9gCSaDzIgDYy11s8E2K9IETIrN0KhhisosjspkhEQ0QugqcleD8+CL4agYWZi1c2HMtDUadlBvSnpUXRd2RhohDaV2qYfJoiNlsSK5sDplAdhrYA24BfT2UmQWcYPeHpF5QuO8SE9kWUrYhWSa0MYXACgL9BadPKIVOhjUNjBmNA9Ik2AVkDo9JlMR3CKNLT3wu9Hzb+8qOCQ0vqMZ3tLnFVTrwupOWiQucRny47L4SaW3zr7CTsIcAhJPmPpb0rBb3mQL1RrZrpD1Jfg14NDeonMCnz56Li2ggi4GzR/NF8u1/OnjFCuPLMYifTh/67n2n/0Q9LxAYulhl0WDkhf5w0c2w2Op49Ne4f+PQIWSY2qBGnv1l5i//L/Br1r+5MU/8KvDr/nxw9+Q4sB3fcPd7TtuTpabuWLUijlEwtwjYS5a/7OMokwMGGPYmZkXec8mz0wJQi5Ouo/boOVZnNEe4ayxX24i4KMBy/Lty4E8isMZS2UtSROHOfJ+MrwZHcdombIhYEmy+Bg4S+ctaxdZGYOluA4ba1ivEy+PPS+7kas6sa4Cq4fA9aVlt1PWckuYHpDhX7Lpf4/sEqIDbhJM+B4bv8YNT9G+Jtdrkp+ZdIKs+FziVLJTgi2eIzLOaOoZjyduD8r9sKGut7y4aGleOK4ulMtOudADVT4g+cRcDWgfidHzrg+8PhnwNc+aho2zbMKJi2lPM/dMaSImJWiDc5RsaiPl4DUR5wJrzQxuzXx1zeXVJevK02zWPL9ec+Ej5u6GuX/Dzc0b3t4Is1TYyuHF40xDazsq14AYjFisSUXCkBePjCUSSxdDJ7LDOEsVbfEqEMVJiZYyIkVXmRUMGFcTcy5MFWeLWWCamUPCuOK8HWNgGAay2KLAC4F4uqXeFdlHGAbuv/+GYxa+/MVf8vTFU+x0xfDht0y3menpX5DrLSKpJGzYhU2xeFFkyuYh5Mjt4ZZ3d++5H4dyoBiBCDkXA8xilG8WRYDgjGLP+tQkJbN6TmRj6bZbTB5p7cjQB/IYOZri5XA/Z769yfznKvKiVbIKqg2bZuRi+4Z2c6SqK549vePFFGhffI51K1xd0awaVsHiI9SdJSVhMJG8WdNYy498RjQyngJDPyAWfFXzfFXx8mnL0xdXWNvx6nnFIbdghKfuxLG/wx167g992Sg0LUOqCNETx4nQly248RVVXSF1RRgi6dCj04ikoSDYaksxaZ4ivtDmtBJ02CPDHrWxnAEZxAV0Hhe6m4XKF1Bi0b6rN9BYqBcmU10js+X9h47dP9ziu6+J+WoZEhVJAfJcznVneKwZ7h7linzaoIcBjgKToikXs9HWY5ua+ewPYSk+MquGWZXZRKwaatdgjcMkZRiL83sOgWSLWafasj03waEpkb1CDOV8sxXaVojzxTyoLvQ8pgQnYASN5X4zZ8SbtJhWLVpTm5CJJaopFsMm5wvTwJYEDXWmGJxSo8Qi8fCubBqwCEpOGckWvEGkQr0iXY3UvqTIZFm2hAGVQ9kk+nFxZM8QIqNE7kzggGMYHfqQyKcTZtoXvWlokLhobKUqQ0XKME6QZ9QqcZ/xWQkxEj4M0P4OzR4jFq4+h8un6HaNdCuwK5ir4i9x76A6lg1TSgvJUB/7g0dA4RMgu9x0ZtkYfDLCns1Ez2ZLpfjwGIv1WPQ/0Vaeh94F2Ck64Y/1bQnY/qfrv+MK5yHzD/oFOLd2ZaGjJc6Mpfn+9PukfGcQyygObwtQPcyBYRLejpbbYJgSzHiSAMZirKPxjrVXNlbwFHadEUvdKs+2I5/vZ540M9vK0d4pV5cVFxfCrt6jw0Te/3va8RZz22D8PW5ymPkGk36DHxLae7KtSXZitjM5gqsNJhtyFKJVQhJ0jkgemIcj+33gQ9+gsuPJruPyRc3F9YmrzT0X9HR6wOQTaR44hImHLNyOI6+PcNtUPNu2XDSeVZ65GHrWYSDnkfcpMOYasQ5vE60IziyxaS6yESXbFrO5YP30KRdNhW9bnlyvebJ2NIcT4f6G7/ffcfND4i56XO2xxuGlprYdjeuQJSHKmsJakFzeN2sNSYSQc6FSWwPOUUmmlgWANywLCSCbYlCNYKwvHhRLk2+rGiUxhYhxDuscNTWHw4GkJfUqMRP6W1bVjLeWOAdO71/x4eaGr37yz9h9+adUPCXcfM3x9a95cA26el6YBCZjrDz6UBiRMtwsvg4Pw573d2/5cNoXSyFjICqahLy0yed+4dxOeHMeWQSXBWIm5Ey1WuOsodYD6hLjYWLMwpvZcIiBV/vI39vM3/5QPB2iFvnq1fY9q+1A1bxhu91gZ1g9f4m/fAmuolltWUlDPSSq1iDqGE7PcbsV4is+84qTxDwF+sNYvLUqz0Vb89lVzfMXF6zWW94fK26mhmg9F2bCpVvqJz3v9kfyFJGmYaRiihUpKPPxUJKEnMNXFa6tCUlJDwN5LN4lpHHxW/Aoa/A1RlzZesceOd2jZj5volCfkWkoRtBOikzAu2Xei+XPGlPSnlTK19QxPKz44beR+urXyPwZiCtshxRBxgIYO7ugzwbcgJob8ngBh0A+BugzJA9Zcd5QrVpmijk9xmAqMJuOaA2jC0gl1LbCuwqvwjCGAhylSMyR3PgCqhAxyUJS1Bs0TYWXJdVHLyoRqHzxVYoKJ1eeTwxo0I++dVqiGMUsEfOSkFlLb+GLdBVbpCjGNmBy6RecLZ4IkorMwgvqKtS4Iq3WVAwY7aKpxiCtQda+eDHMoBKLcXU6IcYgPqKupEaRIilF9pp4GJSHVJH3kA89Mh4h3MDcFhZlUlQ8Rl0576eEhB5MZt5HGtMCmf27kdz9HpUPZRbZPEGvr4vB5LoroEKqkdqh/QxND6cAKSz94h9WGTgvFZbF95lVYEyp7Z9ERyr6UR55XpeLKbVLlkCEc4T1pw2JlO87z0FFMrGoCP648ATgv8pUKGi4iDLrDdXuN/xl+4b/x7v/lT9//7/Qfv89vzn9ilv/Ew75b/jt/Z7fHeE+D+ScyCkuja4pUgJjSmPsDJ2feZaPtPnIHJR9gEMWAo9hWx97uz9oGEwx7tOMJrts4pZGbTEPKvbPRcu/rSxb0xOmRB8MMRuiZka19GpKARGPyZbjDPcRrLoFp/BEEZpp5OWU+GJledo17BphLZkXteHaDaxDJkRDddhTH+/onnxJt/uMJ/J3tP2/Y7q74/b0jNvoCESyPRGrimRt0YbHRMowG8ukkRh6jsd73h+Ee/Ml1cUTvrru+PIp/PyzgefrE5emYo3Dy6ogvf1ICsL9CK/HhtfuOVebF3TrwCZPbHNgywmJB4YxMo5wkoTWFa0pxnjGGrqqZtu0uKpBLr7k+ulnPGstlW9pnz7n2daxCe9Ip5774QPv7+/4/k1gTgZTe+p6x2p7zbrLdDnijMUCdpGw2CXT25pS6CN5SQ8sg/bHt7sACM7Y4pFglvgYpbj/Uqh/tXdkMcwhEWIs/gl4zJIKMY4zQbUclDrTdRsAhuOB11//Lcffv0W04af/0/+Vq69+xk9OI8e/+3t+uPs189WfIrZdkODlFlwiXBQh5pH96ZY3t++46w8FHEHA2MVkqjQ/aixUFdYrLo5snVJ7JYSZkAs90taObe14trEcbifSFAhx5iEUaccxZ+6ioHi+ORnqh0zbNGAs9VRzET1yr9R15LP9yM+l50+eOOq6wl89x2TBzCckb2jmxNPVSzoJrFctmIhDGUPm5ph4OI1Imqkbx3ZXsbtu+XLraSq42jncdss8RzhkjlPi6mLDXT+R4pHWCUkdU7Lsh8Q+gNqKtYUX7YStDH/T13z30BKOc8lFPgMEbYU0bYkEshZTNQV8eLhFhmGZvXwZoucSPSmNQ9YtKg7GEU0zIiM0U0HZ87KRtg2p+zH/0NclnkqBWBx1NdqSMV85skZk7gGP3NXocCSbNSIV4hS99GAF46DeVti2wkRhPAU0gTRNGVyGkVzbQge2jqausLl4QoaZ4h2SMnJKhc5MGVSNNeQ6l1ilxoEzBY13AqYqujtjiuWE82DaBamfySSQQuA/j1SiUhYTMcAkCCW9QUJEx5kc62KOKAm1oLl4eGie0dogq92iLSxU7ZLIQHHJrhLajtAK4ilnMqk851QeE9ODPYCZICdySIzzkWQMadigx4jMFTksgIWY4i1hIsJ5sxjKIn/KqARCBjdbCJEYMti74v781MBqjVy+QNcGmqlIH6JBo4E6IH7JzhYeTZBgSYAQyut1rjVCGf6XD39pQs/16dxI5MfypOQC5Oh5Y15ALaWkXhTvkHJGlPe7AECy0PNL//BH2CX8EV/jwh37w+vj74VcFhExl6FCzMd+4fH/FnUO8Z62qrj0M5JmjrMQsiOpMqnQqyEgJPVgPFUU9jniscX0E0vGIcPMkzDw1WB4vuq4bAyrBE8r5Vk1sxtm8uQxDNTHD6xOX1Ff/4Jr/47t/D+T7l+z31/zYbaMVsmmJ0nHJEKVK2wqMcnBGiaUkEbG0z0f9jO38Slp84zn1xueX1t+/lngy8vMpa/ZYqmlRvKaOQSOaeI4wbvB8QNXxPVnfL42bNzIakrszECVDvTTXJKLcsRVNRXFW0oNNJWnqRtWdc2wfk7z9Cueb1s6a3EXz3h6vebSHDBxYnh/x2F/yw/vAzd9xnqPr9d0qyvW24aViVQoVixWwFAYU0aL9BGxZJS45Lz/lywVRHGmLMIKOSiBaukXVIiymDyKIcQS5U2aqKry172vmIeJKUWygRQGVhceay3TOHL7w7f8/q/+HeOHI39xcc322VO+/OWv2M9/zdf3v6YXwTRPH5Vry9q3mK5hyDrTTwfe373j7f6+SIRh6VkrhIhaKcOd95jK4HSm08C6McQ0E6aIakScofOOZxuPzAOH+5mkkYeQCdaSRdkPkLWALH+/D3RNjbUecZ7r7DEHg3eR603gZ3HPL3afc2kccnmJ7y4xJmLGLW6cuequ2cQV110DvpiEp6TcD4mbbibNI94LF5uKzWXNi8uGJ51wtRJ0vUGNJ+4hjjs224b7y0tO0wOdVQTDpI5+mrgbEtFYvLG8aALbBr4NHX/3cMFwXKPHsejcSWXLbFpM48uypm1IY0Lvb5HTEYkJxYE6GCPkgFYGWTVIXZPHAHFCmFA/lNqQl/kBA90Lvk+fke/msg9NRd5Z/KUKsJhrhWnAqCH3DfJ6IqcAtkKMopsNXJTBsF47/LrCiWM4BdKsiPeYypOmGXWGbIVZXGEwG4MYIY4ziBZPwkExU0RRsuQCpNe5LAZqEC8s2mUwHmT5LCyzF7aFSQqwoIuJMbksBDSVAdlomSlC8V5BIgQP80zWRdoqobwmriRCkBaj+bZD3A4dJkTH4ldSS2FhmoR2Ee1s8WFKS0qCA4iFnSIjYo9gTqAJDZlpHpFhIIUdesjoaJBQTBNVDAZXnqMtG37RDDqgcwadSVHI6pGcSJOWxzYH2Ca4Brl8AVuLthFxI2ULKNAG8JlzlPajx8FSWc5z6h9ADSJgy6JYYHldzyyDTxYIS+vxGOSgC7NBlxlXIoqlNFt6rmQLjpA/yifPS4o/ouu/CiqosYV2dPdvkH935MfTK570f83r799z2K/4TxjeacuoO0ZviPVMHgPqPIIrH9JlUy2+FIpoApojaerp88wcDO+i5U4tiYAs2eEfm7OP12PLp8WVtBhbFNQaZ0qjaCzWGaSq2XhhqwP9mDjOFWkZCDUX1/go9nFQzGRC1rL9yJaJQos8DT1Ttuzjmhfa8tIIz1LAjwfGucdEgzMVm2aNr3eo+YInGlgNB/R25P1Dw/fhiveyYi8Nh6gMmoqLe5jJ2S4GeI4+TvSnE7enxEF3pKdf8OKzC37xxPIX14GfbJRraWhyhzM1JjnisWe+DdzfCq9ua36YrjjsXvJ019KYgVU4sgq3mPGBw6nnXa/cxoreCTaXfismS1152tazbSu4fMLV1QWXa0dVN8jlM66/+Jxn/oB7N3NK93w43nGzn7g5RPpoqVYrdu0O79ZEVzO7UsAzhiymUBrtWctWWsFoDFlKtJW1tujTrflEKrQ03rKYmOXIWX9UKJJL3M2yG4whFiDPCNY5REJhFmiiIbNuVzgrTGHi4fVrvv7r32BXf8vTX/wPvPzRM1784p8xjIHpH/6edzeWcPVTRBpyCmgK5KSknJjjyP54y+ubN9wf9qS0UDIdqLHFZE4A5zCrjs12zaXpYcysjGFVWw69cNRE1kzjlLUzbJk4CbyPNYNpyK0l14Wrl9VQ+5IqoEZpWl8YIm3N1DY8qIPVhg/PP2d68hxbW565yBM/YpIiW2hMR3ea+XEHlayonCHnufjxVQ2+6ag3gZhmjJmp3RGrkEOmMsJnHTxvEjcauJOGTb3iaV2z73ruTx/wOuJSZE6JYy6NrxjFibKrPK52nKoWbSwPFzv6EEuTmAI2CNfO0lmlXSt1t+LtwyWv3rbEaS44k3iMW5Nigjzgqggrg9qaeIrIOMJ4gDwh84yOS6HcrchPtkis0Hku5oE5FnmHXRfjQ1chH3oIESpBzAYNBpO1gENtU0wgvZIdhFWF1BaboDaW6RhKmdEKJ0JII5qLPhiTysY9hnJ+LXn0OuYSRYcWc8Zz9EklUAvqDCaVswmjxTXaGNSbR8BL7VzO2XxuohcE+2wCaCmghKVIC1JEJ0q2NIv8SBc/DC33r9gKOgOrGsYapqlkVpsChJKPmKaH1qNVLJFWSTD5SDHO8uVzrnugR3PZWqRJuR+rAuikaZndfdn4WA/U0I9FJ2e0vE6mAVbFXMpEUhLGuSbGRDZbxHikMcUwSkeY74scZzaI9Wi6RPYGnXqQE5ixMEtkaeCRQr02S+OwbDjP4KYiiLXldVUtTRXFYFcxf2CIfx5wylbi3HCcgYllc7FsJx4pkVIGn/Jv2P+Wuv1P13LNRBS3gDePr/YffM+ZkfLorp1k2bwtufVLKlIBFRyXciINEw+TZdZyH5TbQonGLT5BRWCRspI0I1q+dwJEJ6ZD4BRabrTmc3E8bRMuDOT7ng8xInrFpulozJZ38pIVl1Tzd1R3J053hu+nS97qljvpeFBDP0ZSpcUEd4YkwkyJYRyGEw+HmbvQMG1fcPniOT995vmL68yfXh557mpW2uFoMVrDuCfcDRxu4O2N5feHLTfNSzZXO9r6gTaMbMId1XTH3B/5cIq8nysORmhtiXWMSXDW0zQVu9ZRbS/YXF9zsa1Z1xVps2P3+Zc838HqYc+oB+bhhvv9wM1ReX9M2KZmU22wfkvjWmZnEWPJCFkKP8rYBZxbNn1JhGjKeyXOLSCnLQOOOTfaS4yjEQgZ1VhsS9DHvdN5IMg5M80TxjmMdRgbizzPCCZH1k1LXTkkz/S3H/j2P3/D/q7iyS//T1y++Irrn/wJP5siw1//Fd/d/Jp4baHalkjyNC1+TJmQJvpxz9vbt7y/v2EORT4lrsgdsMXQTqyFpqHdbbmuEi7c46PloquY5pG9WoLxeJvovGMjkSiJV9kz0BBrU7xpnRKjo/KKUUPMiXpVDLfFV8R1yxHHXLW8e/qCw7OX2NWKL22R+Nb2SG4jzbOW+mj4vFMkt7ROigwoR8g1Td3hOmGKI0qkcUec5GKIGYRrLzzrShT6a2uI/pKdqxi6xIdTg8QTPgdySvSqPM2Cc6Vf21aOVeWQtqavPLdbz3FWgsbS/8+ZnVgunOCbxGbbsJ9avn3TMRxP5XxVg3Ursjo0Dlg7YTtBm5owKAwjjCckDkiaYYilRnae/HRD7jZIP5aBOxVwQeoGjEcbgzwoOkXUW6TqkLhIADBoXUMNphLUZubWYbqqpDE7w7RPy0La48RiFeISJy42lSVBDAtYbwEDUyZrqfOYWFIKokXdUj/aEkeYc/Gok5IVX3oG15SYbhtRa4sBYdaPAOvZM8BokVbYpY6lhM6FVSt2oDQSWnoG1fJ755FmSd/QBp2WpYCzC1FvxNgTuQN8KAlX2WLygORh8VLxkI8gp8JeRdCYOfYLizVNxQCaZfHhffF8mBSmsUQ5muVxzBqmE6SBnJQplnMgaYOaFvG2LD0ECPfQu8JmcxbVLbLvoB9Ae7BD6d1EELFkMUgucwr5rM/iY791PmQWgEaSlu+TZe14JsnJR5BB+ZRtx+OZV75oFjZEWqwclgQqa8v7OPxxySb/cVBBzo6/kTR+w/zvXvH1DzNZBsa+42F2/D6/oucDm7znPmTmXGJQcDU21uAaVmvhqX/Nbthz6uHroWZIhg92ZoxwTJab6OkxKAt6+0gZhY/6kWX7hjw2CudLNYPapVSUhInGelrJ2KnnNDhO2T4Gg5X/m7LJWhqFREa0+DLkDDNKsopVGGPido7YObNSZasDd8cDNzExxi2Xbc3LektTPcd7Sz1+Q7p5ze09fHO85FXYct807N2ag9QEVWxKTPPMjDCkzKjCMJ24Oc3c6hXd5VM+e/aEXz4Vfnmd+ekq8sxCK4JNHpJh7j/w8PrIt783/IffOv7Vq5/xdfVjmmeOF/WR5nTA7d+TT+/Y9yfeDPAmOY6uxrYdrnZIVYaYqnWsKkPtPWuX2cmJBkFroelmXtg7rud3pOM3jB9+4PVN5M18QWwqjFvT7nasLy/oupqmdjTWYJcW79z2CUVQw9K7iy0Gj66qqIyjsq64SGsx7SyZrzPOWbAwEQoLRovTdk6COIdzQkyCceUAzZqJKT6aCpuc2dWW6+sd63WDHsHExN39kb/5h+/46ds7rn/8Y+rdmudf/ZhpnDA/vOPN/nse/AUhCMOYOIaZ0xQ59Afe3d9xczoRVMAVtgd1aXJULOobqB0X64r/4cqzUcfdfcJXFT+6vuThNHB7ODGFTIwJmwbUKH7j8ZWh3TwlGU8T71l3xQSsE8M+ZQLCtjX0bgO+YXIVJ8Btaq4+X7G6hBwH9mOmPRaNOtPEpphQUC9mlDlGhmNPVmV99QW79ReMEcYcuLl5zfzh7wjDQNQ16fKKeqqZ3+7RhwFfvaTdfMasSrA9ai7RecD0e5gOVL2BeSJKgCYSXdluXayEH1VCMkLVeLIK/WyZB2gQGm942mXaRljtOnRrmcYZn5WtTVzuNgymYzje48IdIoGRmQ/rzH4y5KEiz8BYo0eFukafNFDnhT4Z0Km4F6t1SNWgvqQYaNUWdLoGrSwyJPIQYEqYrIVuGDJUQogz1ioOgw8OghDngGsqHJa1bUgasSrkKROGuej0si5DppThNpoSsRmVYrosJfc5F6GgWvsJe0dQ7wslsXHkkJaBuCrIfJyLH4Iuzl0aywArlGqWbYnfU1kAkgpMvej6KCB9tkhVo51AZdFJl20aFO1lwNHzWfUOrR1H8wzNnigOHxJzTvSZouWK8xLnZYvERTqy2iU6smTJq7Gl+TC2NGXWIa5ank8x0NJRkOMAIZaG0FewbbCrDdp62BQfhTQL8sMIpkftXPxUZITjGhkG1ExIlRcWhIGlSSk0jTIqfjRt/HSzcK498OiRsICej94JhfS5nHD5o4/K8tY90u/O1MblG9TYorCoHVr5f7Qk/9P1h1cu1aQAzY8ckz9ssuSxbzj3C4t55vKeK4ITR22qIrGNE2FQDsETtTCIzuy0bIve3hhDXlh2xQdOCRmCLQbFMSkPc0CmTNsmNszsxwOn40gfWlpX87nt2G6fQr1ll25wD9+yv5t4dVjz7XDNbVWztyseTMuoxStIYiTExJi19Ath4uF05H3o0NUTXjx5ys+eNvz5k8SfbAOfediI4JPFqCXNR47vP/Dm98J/+kb4l9++5K/DL5hebvn5ZmAzHnHHG+Twtvg59ZlXwXJvPNp0uKZeNo+Cayyr2tE4x9obdjKw4oB4xXQrnlV7nqce13/Lw+23/Pb9kd/3awbbItuWer1ldX3JatXStp7WWpzIOWsMK1pYCgtIpGeVkBdcVeGtp7KOylgqoSR75IBqwJjiaxBMREMoaQklfwOwWKMYVxKexJY/z5oeUyPEwEoyTy63bHcrwhDxmhn6kQ/fvObLb97wxT+PbNYdly9e8LPDn8Jvf8sPh++4qZ8R1DMOiVMInObIse+5Odzxbv/AGHPpFRZvGypbuiNXQ11RN44/u274qo4cHhJTivzo6TUk5e3DgWEKxKiQRgwBY2v8RcA319BsIOy5ahLJOFZY5px5SMKmAa1WTK4lVA09Qqgtq5c71s8dxswcxwO+V+zcMw8D6wQj4HyDlRY0Mx73zONEs7tkd/0nPNWaOQXuTw/sX/0N4bgnZk+42tLJmnQ7kvZ7bF7RbX9UwOPUs2VDjhPSH0jjgTAcqHohExEfyAYmA81a+GIjPN1Ikf8YxxAjQ5/xydA4w0WjXK+ED6kira556DtMyqxIPFnXaHvBoR8x43uMjiQTuJmUu1kIgydPCWaP7rUMpc88rDxCiUNmXnqGs5zSGaht+VV1xVepKnVax7nQ79MydKcMDlKKhP5EbS02GppgmYIQ6oTHsrIVSUt/QBDCNJPH+HGgxZTzKgqSBBVdFmiUUp9i2e4vpufKMmQ7B1RI49GgEB2CR2OEeV42+8unTEtdPjN/yLlYLugExhQvF9MswKoU4N8IxtZol9HGlZ2CEc70/GwDkkau7A2beuDeP0NTRzAWF4QsmVNa5JVxWvwvTKnRgHJR5KlaZJ2IRZ1dGAGuSC9c8WbBWsQ0kGr0MGL6CRUl+qq8b6sVpm3Qrkautqip0Xcjwg3YADYi7hrGa2QfSox2lTALi7JESlrKG3oGsc+FXsscynlKNQsFQc+j60eG49I7lJ+z9BmaP2FCPOZWL5eelxWU90FMkaHWFXo0MP1/Uz3/f3P9V5gKBRkiWDAz4S7w73vl7+sW1DKFxH56D2SqPDGZGnyNryzetbTtU66ur/nlsw/8hfnP7N6c+N9eU/R7ybI3mT5aDuoZz/QOgEdgQZZf56u86B/pjvrJ18sGyHiHb1ou2jUvVhXX/gPzcOA+OGaVxd/Bko0hG4daj7G26NyzIcfCVAi5fLRwBrElviiTSXkgxMxwOhK1Z5wNE5aj3xHcMz6rV7yQmS7eI/0PvLuL/Pr4kjem5VQbRrFEkWJwkwIhK0NSTnOgj5F+njmkCnPxOc9ffsafPm345Wbiy3bgyg00RCRFcuoZhg88vL3nH36b+ddfN/yLNz/nr+xfkr98wq+2D/xouEcOJ8bDgdNp5n4S3qWGQ9Uhbcdq1bGtHOsKVj7T2PLKhjyjacBOmcrscebAyjxQTwLDLdPb13x/6/l1/DFpt+H51Za66Vg3QlcZamdovS2MJ84IKJR4qCJpEKVkWZ8NGp2lNpZKhBrBpAgpknXGVRaV0uzXvpjJTcshNM0DxlSIKL4uA2oEpjkypbTQvoqW9nLb8uz5lsutQ/aGVVeRgR9ev+Prr3/gJ3/2CzYNiHNcfPYn/Lh7wvr9O17tX/N6MLyLLe9Dxe0YeBgHDjkRuvUyBMmizfPFnbhqMasVtnZsbODLTaBNhjEHrrqGX32+ou8tN8OKu+x5d5oJ4xHjKnyqWA8TP315QXZbxsOeL7tE6zOTE14n4UO2VLUhN5cE0xClJoRIckLuKh5Cze/vWzaDo39QfI6c5pk4nNhVNbvtjqrZct8n3r19x3y652nzBT/5ao31FWNW/kNq+Lu/e8N9es8LVbqrK6S65D9++4EPv/+Brz63PH3ScKPCEATTGMRcEsYdY3pgjhuG/sSge4ydCVGoA9TziaeSipzCG8Q6HozwIII1sN3UXPmEmpnJF8AoxxqCYZ0HPt8GYqv8UHse7h3jNDHliLXFZOnRqBiLWbXQdWhK8OYGHaUM9uNc9JF1DVkwSUGKiZDYWAwQhyLx4BBgDuSUMXHxbRDFWYs7L5aNo/Edk1GGvqeqK1xjMdSkSQnHkThRpBtZwf6hWZ8iha45RgoEl0s3V4HSLCj4Ii+w5R4VXcyZcg15LhuJbEr3HVP5mZmXFyMW8CE48lwo+1pbdG2QquMxkimkEh1czdA00HhkBmbzuFmXZZvxNAc2fuBWtqQRRknM3jNSEytPNJbc7orUIk7kGDGVYmogaHGt1ohS/CAkJHIOxYuhaVAtQGTOIE2FXF6hskJrB63FrAzamEJbvErkegvvW+R0D/MIkpAuoXWGUQrt0xVfClncmXVJDeLcACy+HOfz6lzcP8kWKO/bIxMkLcVfl41SeRzRj5sGlTObobBCHtmQUBoEYx6bs3/yavzvvT4BfgDOJoyPfcGn4ohP/lwoSxPrsFXFut3wdNXyvBmw/R33EwzZoqokLFmk9AvGFRDbCBaFCFGVkDNRy9KibAbL5jznkZgN09hzH07EOXKKLfV6xWye80V1wVOrrPMeO73h/v6Wr++/4vd5y8FZBjEEY9CU0RSZZ2HMcAqJPgSGEHmYIXZPefrsx/z0xZo/2yV+shp4VkVWkrA5onlimh7ob97x3TeJv/ra879+95J/Pf9PvHvxE/782cwv+MDqeCTsH3g4DhwG5X2suXMNsVnRrVZsa8+mEtZeaV1hA8QcyWnEzIIfTjjpaOyBLn+P6In04RXv38/8ff8Z903L5Wc7ntZrVo1l3Qi1MzTOUluDUX0cnpBirufElNZbIRmLGsE5S21d6RdEcKmkxGheZG/WoBrxVsi1h6SFZZhmxinjjcF6txgnFxO3MQSylOWAWFitHc9fXHB1WTMZw3pV4Zzl9nbPP/zDt/z5uwea2pIFuqsXfOG2NO/fsL5/z+sTPISK29hyMyfux4H9PDPWDVp3i8O+oFWRRqprkG6F7Roak3nZzXxZjXyvgSln/vzlhhWBtxeefXK8G+Fw2mNF6G1Luw88v6zZ7p7wcBx5ageeNBC8cpeF75LDO8W0O9R2RNuQozDmSNrWDHhe7zsOveNwtKzNzDhHhuHESpTt+jndes2ULL956Pnw6p7PPl/z889r2u0FEeWbux3/+utb7t8duBoyX2462vYzvrub+e2vf8OuNfzZriJ1NcPeoD7hvCXPF0z6wBwPzNOBfj6SVz2hWdKT54kre8JYuHJCUzmOUbjDkLKyXlVcNUJjI2TLz6xn3pQI4SrMfN4l2m3kzWD5cOfpTyN9DhhRrDMEp8hMAdqbBqnXqANuThCnYs44xqKrr+tiSuhlGa5rxMbiDTVlmDOyL9LCwkyMBViQvPS5spDgDM41iGsYhpFcVfjKIFWFRmE+zYQBchTOZEI5494LwClJF6DDFXPq5d9X11EosyAalzPLFllhbspnJC8+UtYU0CPl8nxzKDVQEqjB4MkTZZliC/tCNg0ivrBFApAz2QRoKBHVYgpYlspZbLTUtTWJn5kjH6o1offMREZXEfBELLN1pGqNBIUwkdOMhIzU68JGSLH0C1rqq0kZzQE1iqkrNC/LZgW8xWx36NpBJWjjMJ1FOymSlV2Aiwa9f4I5HmAcQI9IHWFVjFNlWmQwdUnMIkhJ9zknO8hSb0qG5LIjOIPbiwEjfAIOlPet0A2UsxkjAqJnI+iCH0ihU3GWXDxGU8vCZloWQPpHSGz8x0EFHQFKPnkqTeJ+EsLiyD+EmRgLshUpcY/OaDHIEUvVXfDZs0v+8vpr/mzuSSL8LpcIQ8mJORv2qsTzi03633kS/yWVcXlq50/amXrjSmZr1bXsVht+tuv4i+3AVf+a74fATfBM2TBnIaiQxIH1OOepvcUbLdnN2aDZFiMuU2KKjDVUHloPJvcch5lX04kUEnNekds1W11Tm5bnrqK1niqciNMd7/dbfj9cc9tYUozEFJYNO6hEMrkMwvNMP2RO0rLaPeezH/2En3+25qe7wFdN4NpkVozY9IDEd8ThOw43r/mH32b+57+95H95+yf8Xfdz/E8u+edXiZ+MB+z79xwfJsI4M0yGQ6wYfYNvG1ZdzZPW8aTxtLWjIhNT5mhXZONppok+9ISTx55mpv2eo3P4ZDnNn/ENhnHr+Koz4GpqX2EXcYnN4DHFjFC1FHiKltVYgzclV1lYaMGSsAXqgVRSIiQnUpxIeUbF4YwnqRJFoC30ck2BeZrYhwnrHWpKCOqkSm+U3FbEVJo7yRN27WkboXUToYP1psNY5fhwy+/+7je8+9Wf4182DMd7xlDRvvyCz599xvX9ez5//Rpu7vlGXvB23jE6Q65XLO5QqNFCWa+qoodsPO2moVl1OGN4sD35dEOvDd5bDmLIDvzOcblbcRoTt7crwnbNXG8JDwfqbUPddnyYLpltZK0nUIjZM6ojOo+tN+AMVd1QjwGNga7bYl2HyobYXrB3Dkkzt/0bDt/9R36ymri4+hmXqwvUW+70Aw+v3/DVxSuuf/lTtrvyOXn3HP5f2w3vf33gqp35+RcPdNcr7q5b/u27J4ST43JMvM+Oh0OiayMpZ96lkdcu8XDdcVh3MG24qka2dsLGgBwDGmc6A+kwF/2nBk4Zrlowqkx5xrNiVcM0TYAwyoqclNCPEHpue+G3g3AaLWN2qLhSzI8ZTrEUwqYYmfHqhHn7QJbmMXqKzoEVVGKp2FRI3aGHGU4DcorQh/JYc4KY0ZTQJfXBVxYkM4UJrS3NhcdXNZoy03HP7C34FsWR7EKJy3GJyIT/N3t/tmRZmt13Yr9v2sOZfIgxx8rKmoACiiRgFECyad1NTcY7qS+klpleQU+jV5DpBXRJyVq0piA2CbYAYiighszKjIzRw8cz7OGbli6+73hEFUkAvJGqzWqnRcbgx933OWf7Xmv9138QlQrancseVLKCKRVAoE0FZnWCai1kW1hcmXL+RhAXwAWUkRp3VMyTQCGp/OypZBFfAROpnYmyRY4gGQjgUjG1HKVIKHJG+akkLvQ9mK7MalHKhpdEUi0vphO+fX3LvJiYYoNTgmtbtHG0GubWcpc64iioYUB5X4ZnW76PYKusyaCSIQ8zatojbSrnq9y9qaIsFJwtQFLdWATEZCQJelKwB9kDW0MOPWqW4uOwbIAe8QtkBh3qa6mObIVaxOVInT7Wl+MAevz1HpD9XrNQPlLrlqp0SI6chgrCqGMTkuv8WzYaxTuCulVKRY4Swt9Ykn9z/OpxfG9+ZcHw3sfLI46PeY8JYy2271gul3y8XvK7Z8Kn8oa7ux1f+5YhK4LoIg9UBjENxjkaa2mswiRIEglZkVXZZB37Beugc5pGzUxz5OL2gEoeHx3eLVj0K7Je8sgWU7aejMRLtjvLN4eHvLE9MUZijCQTSLm62ecSpZ1jZBpmdrlF9xu+9fHnfO+TR3z+IPOd5chjK2xUoMk7dLwiTy8Yt1/z/NnEv/rrBf+Pr77Fn/AD9h9/wPc/0vxQ9qwu3jBdTUzjhJ8Vu+A46Aa6nnXfctZbHnWOdWdpjEKlyKgbol3gUmbc3SKjwRxm2v3A5AxvscRwzvP0kOve8vCJ5kw3ONfS6PKemCxYrSj2buXtkwoeaK2xWuGMQVets6q+MY7y86RyRudMioGYRpJoxDRkFIEMTfFFcDkjfuYQPFpZlFH3yR+DEkJrSa4mL+jImTP0S0tnA66NLNc9TWvw88Dzn3/J8y9e8HCt8MMtwyFgNmc8fvCY090tH168Zvn6Na+j4Y2csrOa5LpCbXfFnFecosaloRpLs2xZrJf01rG3nr2/Zi8NPsLW1GjvZcdmtWC2lv2bjuAc0+k5futRLnN6ssZ7hVcJ1IjOniSOkBsmpXDdBmUtpm1pM4zjSN8vaJsVmSW5PWNsO7wkhnjH64s/5/F0zdPf+oAPFqcM2vHjLvDy+mv6/IblD6756MNViYs2mX/5ZMHLLxc0b4TvPb1j9eFDXpxZ/mzzgLN95smQSA6udoKzAWMjt3niBYGbjeNu+YAwbFjbgXPncXnGDGUB10gm7zPOzOwlcJehc5kTUYQhYKKm72AdpbACdE8Qh58irfIMs+LLQbgbNWO0RGVL2tB+RnYRFSjpA1mQ6xF968m6AVzxFmiOtPaA4Mqg2a4Rm5FhRE0B5ojsA2oufgASS1KYkhLNqh3EGPAkulONaXo6pRmHPVELdAuQhnT0K4ggsd67cv2V3mNdeYE41wCHiNgIK1uijAUkhbJowCAmgPMl7QIqhdfcMx2gsBQlKBhLPyGmgO5S5X4QwUakdaiBYhidKxgxe4h9qY82l91wlkLbx/BWNjy4mchM7OIKi8Y2Cm0bzo0iNZq7Zcs0WRhG1DRTvJ4E2lw9H4pvkRKLjBGGPbhAxoFuitdATMgC9KoDOSs9g4qIqYCEz6ih/vlWk6e27F7yXJY4qoO4QKYAAVSq82DlXRfS6C/Ppe9q0L1uu1QdkQIWqGMtOr5zlX0iVMAgFwmEokhWRL9jROb6eASlS8+i6qxEiPfsiF+X429hKpRYxXcpEJbcNGRl0G1LZw0qxzIs1+s0A1kykjW66TlpZj7KbzkZhFcj3IUy1FuEIIpwT/94n33w/vEO5Sl/O9JMNYIpmjpXtHjaOvqm56RteGp3PInPkGHLXWjYR8OUIShDUBpviiavM5muSOGJCrLWaOPunXut0TTOsV5olk1Ch4ndbuIqaubUkdsTnFuixKElYKUhW4dWN+BH9v6Emwx3WWNTIgdPQBNTvUBsiytkJJpmhXvwhE8//IjvfbDmg43iSR94qAOLtMeEVyj/FfP0BePdFzx7PvOvfvoh/+LiB/zs/AEf/VbmDz+85cO9ML3d8/bmwO7gC4CTYNYWYxSdFs5N5tQk+nZJtz7FKsUsFr1c0spE8nfcBcWUWiR36NCizRqrHaSGwWgerTNnKYKAqVqjFDNJilGcrvnhuRokaWOwRtFQfunSTZfIwTSRJBBSJEUh5UxIRW9vkqFVhXJ1CAmlE7pzBKNJtmVWMCvFGIWEJVnNtEjMZCaZIWn63R3fm4XbmzuaHJEcMasltjWE3YHtN19z+/Ilm/6U/eVzhm2H6I7udM36yQesm8isb/j5dMGXp79HHp4gh6G41JoiEVIN0NoifdCgWoOsF9xtOv5aHN3bmQu9YIECFciqIRrDou25MvDCu2IG2Atzdly2FttZrhaOF11D2HekKTKohp3ukcUJrusxWmOtZ7SB9jDxUb/hTBpMUnSbJa5b4kNg52/5y3kkjwO/1XoePglkmUh7w7M3HZ9cXKCuf8Hjx4+RZuIPH37Jn/zOX/Dfvznlx5c9n7244B8+jvyD844Xn8Ivnk/YL1+wS5bt/g5n9sx24nkWLqxjapfM1oLNXKFxpkOrpiR+hAZLxs1Cmmd8iqA0D2Vg5feYcODjRnP7IPN8nnB6Yu5GvOlpcyJqzVXomIKBtIJFhyzOUfkA8UVFlaup0RBQcyjMhE1CdaeF+dxkVNYlrQCHNSNpvULdOSSAzBVMSIKOVfZQfQcUhZqbRYghkbKgnKdzgkPBnJhv94gda0ySAl8YBEddXCkauTLnqyaSslVjLoMvVpWorWJbhoSIjNsyoEYPkyBDqkZUdYxVFaxrHBJ1lRCZkh3tislcoTxmZCheCBwEAsWMKlGyqd/MMN+i1BqZajFWuRiPKc1becztvCJ1grhCRVaNQquEyb787BNL/OSYUb4i7pJBZ7RJKCtkp8lGF0NIsyhu1K7SG0VXN2cNhwxzgMmX5yvlPEUBVw7EQY7F8DE34JbIcUNzJ6hDfT0y9TF14DxGQwkcHVnVceNwdGjNx8cJJRKsADPkaoZJ5F18ZGnIlErvBlo5ur78yt68vhwl5qzoV39z/Occv9wfvPu395kKlaqLRvRRh1+ovK1rWbU9j5rIh/KC1XjBixHuouMQFV5pojJ4bUjW0mrodcKpQj8WVejYul4nxhqctSw6zUkPLk/4ceDVPjPHjmRWqOWK09zzRBIuKzALYMSkW/ws3CTFrdbonFExEIzHl/UVyrYYZUvCm+5Ynjzm8Ycf8b2PHvDpqeXRwvPEJNZ5xE4X6PCMMH+F3/81b1/f8sc/O+FfPPse/9Z9TPc9y//821u+rzQ8F+5uBm62AzmWCL5JGbCahRY2Fs51ZOk62uUJbdMwJYV0C1oH+BsOIXMTG2LuMLFF2RXWdGhxTFhWC6FpIzkXM0aUIuVUewbQFVQobAGDsQajNU4pGlHYSqmW5Iu+Wjw+hfL5WUq8sySwip6MaixTjASJWNeQjCYaS+gts9GMMeNzoVLPi8wkmYlAjhkdMqs74fZux3Y50cQR3bU0i5YkW4aLl1x//Yztpx3x7i2H1wfyucU+fUh//pBVKxi95cXlS/769APSB0+Q7aGYBbq6QHMZ1RYvGVFl+62WHdPJkq+ayP7GcyWGkDTGJtbBc1CwaDrmzvH1xhSGXgPTxnAnBtdarruGsW/5iZ+I+4EZx5aW0G2wixXWWqyNpBiYsuG87fmo2aDGTL9oaTZnZBFmk/hSJd6+fcu3v3fg7GFk00bWKvL8xYr29SX717/g/DODWwhr/Zp//IN/z//1mecnLz7l4+dbPvnga374wYqvPlX81S/gT765oHnruLgb0dyBHXgtmZfKcFj1zF1H0ok2K15qh9YGlYUUHSpFmgjiPSF4IpqN8jz3e3I88FQU7lHiixzJeY90Bwa3wmVBa+EmtexCg4RFAXPW58VbaPsCFSEfE5fCCPNcQN6lh/UG5Ry5jSWWNHpoWzQeWSRYNMiNQoYIoSwfVBRUSFVmBeQyv0uGGBJREtN+pm8zxhm6CNNwIDNC2yHZlO18iEWTr97d69Tx/qZ1kZLkXPodZQpLh+LhVAbYjMxjMSfMvrAZBoHRlyVBvXUqpVDWFSPblABT+gJti+kklAF/1qitKb3MrIqUMuXCSrjOkO6gAyYDY0LX4VkUDHLCn88t7D2pdVjjME6jbUblhJFAUgFCi4ypMCSzqn4ExWdC20y2FBZAdqD6YpxpuI/ZlSyooGs6Vu0XfChfJ1XZ6bUGtSrJVNlAMqAXhUEaW9hn2BkkdEWWkIR70+/7wk3pDxR1SQDvosMo56FBci4yzFxMs++jqtW72GNRhvsNxz0j/9gvvNef1Msg11hUdZTL/BodfwuoAL+0rVGG1jnWLrHuhKwWpLxnOiQuY1uioKvbsqSEKGGtXrOZb4l3cDXCLlLzdN/xEt7XQx7/5T88h//IeSkDx4KuFcYYjDYsjaaPO3b7Oy5uHZe+q2kPwqwNWVuybnFGcKpono9xoKItRgp1xRhNYy3L1rBZKJYuMpO4nWDnW4I5QZlTTnSPFmh0g3IbktnjwnPGO3g1bbhUmlEEJ1IQ9RDJymFsz3Kxxkhx+VxtPuXRtx7w2abhSZ/ZdJkHzGzma9zwNfP4M/aHn7LfveLN5Z5/980n/N9vf8gvPnnEb/3omv/242u+LwN3wy1/PmgupkTIGitHfW+hwTcp0CZNkzU0HXr9ENP2rNqezdqyma7Jd5HdADu9ZqBBeehR9MphTYPTho0LBClNQjEe0wRVmMaRIkPI9b0yx1QOEWJKJFFkCUiKhPnA7AdCDhxiwCcpmdRKEXVhjjRkbNswaUOyGtVYZu2YtWY0hqlx7OgYuwZsJIxF95emgJmEc0n83m7m9cs7/M6j/cBumEkofA5sb16xu3vLYRC2F18wvMhYu8H2PXneocY9H2w6/l6+4a/OZ55963PYTsjs0T6RmZFGivMuIHPm4AyDa8Bm7jKgG1Kj0Ale1OxsktCOxTB0FIHdiAkDEjO33pDaltwsya4hLZb3CKU0PXL+gGmzKBnJ4y3qkPBRuI0eMwV8EB482XCmNMEm/Po5F2ffkJ5l/rn/hk/XV3y3GQi//f/k//xF4Gc/+xHPv/45/+hbX7BYv+Yz+yesvvP/5vrqD/iTf/d/5I+etXz6ZOb8QeDxLvDvL+GnLxIxd4Q8IGpHajyhV8iqJasIOFSGQSlIRUokUt4/YS6baGlRklG2Z381od5coveWrxY948Ey65OScbzUyKJEDpI1okpUIE6hVks435St+sEDDWoekJiK8WK2Jb7ICfK4RbxF7/dkH9ErUMqStgN0NxRDD4MeQWtdtJJRSrSTKkOuSBmutXYYl0gpMY8e2wWscjDUQZ2paPspwCeVnfMOwa6mnkaD66tWu8TcihUUqWwqGg3ZlLjFkCFkdCrEguIoWz5ealBGdK7yikIlVqlsIIpHDoAu/gUHi4wUqp+3qHDcMCwL7XOvETMXNmSSYhapBcGSs8GzLGyPRph0NVsMGrwGicWhOktFm0tcnKDK5xhdNitNuTepIOTsStpKEkQXEEdFi8wW2SvU3JVtUMqoVJ4X6fjcjwC1Lt9Pt7DThWYYfHlexw3Dr2wajswEVWnxHA0YqVG7JZCuNEiiy3Yg1g2QeJTo+03D0X9BqhHgkZ1Qzu3IalDvHpfrZiIl/sMkg98cf/Px/kJC/cqf3z9UWUIYW9gESqO0wRhDbywrBsL2iq/vhJfTgjFbxpyZjCUZTdItWmucidjKYE1CZTM6DAprFM4aFo1h0xs2i4iEyNZn7rxllg25OWGp1yilcEph7IZkGnR6gWwH3hwechEbdjZjc0lNSjGVc29a+m5FZxqcFtzmKZtPP+BbD3s+7oVNB2cmcBa2dP4laf6C28OPGfcvuL5+y49fbPgXr3+bP9l8wslvB/6b773hn7Y78vWen02arw+ZmwiWsizKKKxkXAq0ydNmQRuDWp5ilid0TcvJuuOcAXUbmfYzt3nJzixIMdMFxUJZnHEo1bByiUAqxpa1X0gYJgpAU7lZZSGhNEYbUEJKmTkLEyApEcPIPB8IcWbMgSlmPIqSrGtITel52twQjWXUCttavLbM2jIZzeQse91yaDpyAznsmMaROAlqnOlS5uMh8PZiTxOFXntud2NZDCPsD1dsr19xGJ/gb56z/cVz9MGWSGiT8Xe3rBeG311m/qy/4uaDzwnDQ2Qc0V7IaQSXkeP22ycmFN6VlKE7m3mhLanpUUFzSULTkkVoZtBYDkAaEzYPiCiuRaEbTVytwTqCWReQMmTQjnxyijo/RXRE+S3qNkLUvPWeD/GMNzsWZwueqo6kDb67ZPfgK5794oI/PLzig4XmfJNY9/+O17/zc/7s9Q/5ybPX/LMf3PLx8hat/oqHj/8Vh3/o+L8c/k/80ZtHfPIs8KNu4OP9zL+91fx3Nx7omGMkqzvETvhOyEtXKPTzjEqKGcWcVOkX0Ci7QKwHSeAbyBltHYfZcPH8Atk5vs4RDpZD2yFioY2w7ipYW5JZMLYM920LD9YwuxIZGA162hfQPpRBs9prwJkhmyV6N5IPM6otptx5SJAvQfXQWNRQof/GQU4lrYzSL6j36rpxDSp4ok/4YabrLGoE9qBSINnyeVqZd2k1x9nyPuFOIa6wAotNlkUsBfSPxfMJZcqCYJYy/EcFiWKb4FXxIMi21EeV6nysQGpNjVVmYUDQ6KxgtIjXpZZOBhVtWUbkFjUbGATlAuRYEiRULhYEFOm5lx6te7ITslEVFDHgy/klDUp8YVdkRRlR62tgNNnG0p9VA0SJtgAiJlWvqFQiJr1BDgo1NOA7JKQyhEdTn3d57vcLbRHAwUEVlmSMVdpRa4kclw2l5hzBGES/e90ocfMiUtieKtfkDVPZBJri+xdq8tR7EdNZEIpB/VFNWZZBxwnqCFYc+wUFkspr/Gu2h/g7RUpCg1DSFbTOLLXQhQmvGjaNJeSW0bccRCFao0WBDKjxNe3wjBgHvrkSfjYqriOknMh16CzHr7IU3t80HA/1K4+Bwh0tb6TWBussnXOcNsJaBm5HeDF37LMlIkR01UcWB3Vb89hTTEhWRNWQtcUowZRrmMbCshWWTaLBE1IuyJI26Mbi2gWL5YrFckHTnSGrBUvzp9jrZ3x5u+Gn+QF7Z0FrRFm0lAgW1S5o+xM2ixVGHMuzU84+/IRPzy2nNtE2iaXxrIYBd3jDtPsZN7e/4OLuiuc3ii8uP+H/Jb/P68+/zT/97Tv+m88u+H03sbx7w4XbcdE/5MvuIzzLsjGbB0IMxOBJSvAmMzpLFkvXtLjVitOTNU+7jFNbdlPPThyKJWE34aeIcprGGYxkUIacY9F0x7KTzJhiiJSLkWBU1AZB3W9lUy6GJEkEn4tR5TDNDHNgiokxaWalmYzBW82swCtDFk1jOvRqhVo2ZKPYSmZwkJUhO0dYbciPHTrsyDc92QLxgNKJVmAKmXE/czntCMMtl2+vGOaIF+HmcM3l1RsebQ1Xb5+z/XrPw4e/w9mHH7B99g1XL37O+ntP+M6653d2X3Px5CPGxbpQxidf3Ox1BnJBelNCrRbkJsGwK264g0GSkJNlNAtUnlF+Ys653LNmYNBwKMjlsGwQlqjuCWiPWoAs18g0o52g1hrpRszdnjxmJBqiLPhjaWi6Ht0Z/mGMLKJnVhOr9i84e/jvefX6c27iWx6IZ8kN/7z7Mf/jw2v+b199ny92inj4CX3/NRKv+AdW8b/7/Gv+7MsFf3L3gCdvV5zOnv/h+cibCKkLaHMsQA1oD8qXG90Iinh/AxVVjVGVQlwCO4MF1bVItIjS9NLj44o4CVsv5D7D+YKsygZfxbYMyQKimkpHjOTJg99inCWfWlBN3WxnsIWKqFIEH1GHGyQvUHPRs8mcYRmKAZLy5RydRZoGo6GzDrEzYTcU3woyiCZJMVx0TVcSHqzDKkv2QhgTORcvEJIUiqQ9msJWVFrbEgtpi1Gh9E254VhTziELMlffAXMsioX+K7pBUqFlioRyn06pXIc5VRr98T5ajZ10KZjqaCgkqjAkXCyRmtkW5+uokdQWvfEcS3HLJWNZCh0CpTLg77f8BSBpC01QEngL2fEO16jnQW18VNEhqvr5IgZJCS0CKlJQjIwkhRKDSg58BTayqRt+Vf+c6jboWCMUiC3sjKnWDJU5pgKUZUBFtVVF/Os96gi+3mMBlVEi2pTGy9ZGKFGun1hfR3ydMutWoXq53FMYY5G1lNSoVM+1fuy+ZdC/gRT+s493m51fPv5Tiwh1TzE11tI4x8oZzu2IPyRejC030RGAqBQRTcYimGIcmFMxCs5CxBG1Q1loKW+5NYpFIyzbRGc8fi7vtaBRzuDann65Yrlc0LVrWJ3Rdpcs3vwll5eGvwyPudRNSUXSFkP1SbEdtt+w6k/ojaNfLOgff8onj9c86iILl2ldZOM97eGKtP+Sm7ufcXn7hhe3M88uH/Bvh9/iLx79iM9+AP+b733Jf3ky8/RwzX57ydgv+GLxKTfxBEFjtSb6mRgClkw0wmR6JKli2rfoWW42PFo5TmbPMDbMsQFW5Ckz7DzZKFxjsSKgC/tBsoeYqtjRkilNeBQhqiIkUhisViTJpFSWVDkLQTJzjIzTxDB5xhCZkmISW/sFw2wo7BLRWOWwiw2sOlRjGCSzNZloNFiHbxfkpxswB9RtS7RAnlFziTafUmYeArfMXIctV6/esj+MeFFEf+Dt1St2d58y3bzhzTc/Y50+YPPd3yZNN7z88x/TfbTh4ekDfu/whq+44s2TT2BsK2urK1Iw6r0reXTTIEtLDnuYAman6gBnmHUHktHzAZ8S4oq8T42KeCjXdmodknpU+6CwcRiRh6fIHNES0ZsGWXr0MMDgkdmAtPxcDFemZTrt+C0U6zCjjUbZZ3xw/m/4ZtXzTbxjnT2P2PLA/oz/7fm/5i+W53wxfYfb7Su+E/4KLZd8moX/9sNX/PcfJ372kzP+u6sld681//b1jq92MDWhLAFSQOS89Aq6pDExF4+asgSufbaxxXjQCDgPOqLaFlGGrAzOO0xaM/rMME3kqwBPl4iprLXYUKdilLI1TagO3uMObRew1uTkwLQwFWalxIQKRbOv93dIB8zVyV8pJPqy1JgKrR5nwDUok+gbh2kzHgi+MGkkZ3Jdn2rr6EzxaXG1lvgxkWJdlCYBk8mmsvXqMoIq2caZmhJikbYpPkG2JObhi/cDpsg0Vazaf52KKXUq8kXysV8IpVdNscgGKAl6SusCPugjDT+Vjb2m1EDtyqIiNeV7pCq58DWdraYiiBTPgYLPh5KiczQvxBbZMAmCQWL/btGv63pAjv1O5kjrK0bKhZFwHN6LTqT2KdmUmEuv3/ULRxuDbGvKVa3bWZV+RExhBswVmFbvhnmRwvhQUXH0WTqCAaX66Hs4+34pcPREsFJ6PFFFkhlK74ioezBAkLJwMrzzUsiFpVLeO3nnqfAOzUAfFxz/0Vr3/7/jbwEVDKVcLlBKYVNA+ULZyCljdMTpTNs4PnQNt1juYkLlmQ0DD4Yt48sDP4/w5YXiz2bFm6SZSLVYv3+8e1t++d+qHpWjb+a739HFpVcphbaFRXHStjw2E4tx5Ca44l0ilO+ny+BSWAiAVsWjJOXCjFGpbMGVYClBVc44nI3kODNMI7v9zDAbkirbf2VamtWSk82Gk9MzHvQjn4x/THy746vh21zRF/SqGj2BxeoO221Y9mt626BNz+bxB3z0cMl5N9NajbHQTh7Z3bC/es7r1y/5qxc7fnLV8OXhKV+0P+L2t3/Ef/0PEv+Hb0/8wcbxJHpMuqI7e8X+yQ2vd+f8OD2ibQzKKObdljF4cqU+e92zGiObkGhILC3VrNEQ3CmTNIQJhnFiv1N44wkWWmvRuqJ7uXhb5BI0REIRBIIu6QyiNFZBlnSvHxJqw2Y03hiia0hiECOFWawtylh0fR2U04RGE9cddrPEtIYYAjOQOkNIQlQJ3XpO9R7ld9xlS1ZFsCwWUtfixzrc+lg8Iq5v8D7ige0w8PbVaz56ZLl48Zq3r+44DwObNrPdvuXZX37B2ckDTj4441s3r1hvXzOefavE6DRUb1FVtpeh3ChzXymOU1/04ToX0zp1zK/XxX26RtmoXCloTVeiaHpXTL9aDyqAyehWk10sRXEaylA55koBU0gnjBZS33DWtKVfyZlAJqeJhgZ98oTQPSFOAyoG3H7JU27oO4c6+QzBo3wP6QHZO55MZyx6w0U652ebMx4/gFfxFflqB3qF9JsSzZQPxeRQp/qr3JxFUqXUURz+VdksS6YUz86iQoNOhvUisztfMy0bsioMBDldgU0o7VFd9eegGlwZA6HkystQ/Bkw3JvYKAPKOLCCRFeMV6NDaUduTBlelUGihTxDEFReFJPApsGti6mfStAKNCHhZ0/wnhBj0U8bXTafrhh/+piqa3xFtxXlPJ1FNU2JrjSW3Dp0vyAbU4qmU9V4R4rBUizeIhKK34s6Auq6FrdcGUi6eENAqN4Aujxxyn72OHOVSGqNOlIKJSOmDvb2eJ815f2qjYFOx6E41+ajtkaSUao2xBJLkWyKrlxlXZ3aTSl8urAj7iMWdX1dREFSxeco21pky9dXSNmypPcomvfARkX5j1FOuUoU6uujynqgSDwqsHnvaFS3AyKlKFO3pOVjR3PFI5vhHRCBEmgEdebgZFlYEJdr5HIL4YJjZFSRR6j3QIXa2Agl4SMVgEWpqh8/MvtUrs3Df7IY/+b4jx6/2i8ce4Z7n+377dJxAYFSaGNwzrBqWx43cBoP7L1iSoo5lyVVqv1CVhptQRtVer1UmJhRlSUFGowq/YLVBmcFJRPzMLHfTRwGiGLJWtDK4volq82K89NzNmvLp/kvWV5+xY/vTniRTklOodFkXSSnlgbbrFn0G5ZNh1OOzekTPnhyyuO1sLQK4yxt9Ohhy3z9mruLb/jpi2v++g38fPeIL+U7PPvW/4wf/GjF//4Hr/lnD1u+pRK92nHYPCc80ry57bmenhD0goVYQkrM81QSEXImiaVbRJo5YiSxMMLCgfGKbFdMXUPwlnnec7sDpyLRDvQ2YnRp3o/yMSHV/xRRIChVDCmVRqsSw5szdTAp0tSoNSFrom2IDWTdobKgMSjjUNZgrKCtJjUav3Q0J2v0woFkxjATO0dQdbHVJFbmjj5u2QUhVoaSGI00Dt9oEoKKiXA4sLu6YhomgkCKgYuLC+5eXXB4+YavXzznW5sbVi4T9jsuf/IF3n/GJ//gu3wYbnh89TVvVw/JbYOykN/vF6JAVuQuQ5fQsyWnFdkI5Knc+yoVOkulpRtb0kB0jzRd3YAplG1QTYCmrKTV4gCdIFOCMMBeoaZEDqZ+TsY3ln2naTZLtFKkLGQlhDRhs8Yuz0nrD/DBoAZQfskj7zhpQJ98gDQLVEggj5HUsRl2nLuWsFjz1ckjzk4c36hrZnWJhAa1PENCQsKh1HSdQMcCuOpiRiwpVpp5NbJFoTJFWtqaQsmPjt4J9nTB3NZEl7aFzQZ6BcyortberEtqUlMSr/Aehoj0c9l6m3cGnUrVKEQroLuy0U4WcQoxJfZZQukpyBNKXKk71aNFNw52M01c0DSR4AN+9qQQCDHSNA6NrkkFhhBL5KbU2GFFjYV2FhqHcm2JwHUWFj24pkojKVIaJbW2SK3FJUlKU4dRpYpZeagJA7q8flBfYxSlaarj6bEISV1i5CpBrDGVNALuHYtAxFLqWGEPHn0fynKt9n8ioFLdwpf+oRiqhuIRlQURW5kYpSarOkSXZCpdPjfb2i/Un4O66FDk0t/UWiu1X9ACuWgXa+2nRApTh/c6jxSWI6VfrcyEY59wPA9137fXxcF9d1D7hiPd/bhIsAIbhTpfQONgt0FeJxhfVflpendOytyzN8kUw2xdezSOAr5yfRxlmILc91a/TsffCCooZVCcI/0HNM0lp+ElJmcIpZlvzIzOgsFyZoXWrXFhi/E7Nnmm3WdeHuBWhOcDfJkVe3QNLDk2A7/aRb1vdFGng/diN45vIqowJ4xSGKVptGVpLU8cnDIRgmHMixILybsXXmomtTEKI6VRjxlCFqLKECNaZ5QGo20phJIYD4HtVridHFO2ZWhxmk6WdMtTPnz4IY8fnfNB+xWnlz/nzc5yJUuUzhgRPOVCt2iU62n7JStracXSbM559PCE0wUsrC7a/Jxh2uLvXnPz+gV/+ostf/Rc8dPDUy4Xv038zj/md3/7lH/++Q2/d3bgqXnAgh30FzzcGD7djJzYA9AWFNWuiTGx20MOiZsEnQw8aC846R2neYdKN4TekOaIzyuyapHkCbRMDkKamA8TRoOx+v6HTCuFIpG1Ot4SEdFk3aCtLYyG40BRGzujFE4JqjW0tqfvyg0vK01SlqAtUSmSEaJWhKqjshREdZw9o0p4UQxkDqKxyvNwmpj2GRc7xiiEZDEms2o6stYk0eWe52fyFEiV5TTMA69ev+STpw3bqz1Xd3u8Glg/6jh92BB2By4uZvoPH3OqLllev0GpthQCCXWtaUBq3q3EossDdOfI1oBXVTNdQBOVI2I69LKglHLQZATVG/AB1Rm0jcj4Bt0kxAdUMFWfTylsjS0gRglSR+fE0wQP5sAJK1bNGUkUKmnudp8jB8t3Tj/n3D1mPweaIbF78YBw0fPB+iM+fvwB0SZCOiP5B1xdZZ690Kgx870nhj98mugXM18cGva3HbZd0j48ZZ48cW7RTUKZSA4ecvnpkxBQOqKyLwZVthRM5RpUntEpsW4CS5VYtCCrgEIwyqG7nnxqmY0ihFi2GlKoeg9WC4Jt2e1j0c6pVMAXG6HJheJHRf7FoDoDyyWyKDRIpowaD2VIDjWzOKZyCzcKUZZU2QdRzWQ0trE0ugAJOabi+5HBGIuQiERiZQDUib+i0LZsEzoH/QKxDaoRaGsRiaE0ZpFqwJNLs+lzofmpAjyVeqbLAD4XoECJFJApH1F0y32ggS70Ro7aznQ0BCrMoWJiXCmBUimHyhQjyPrHYpZY3KKLj0B5je55ernGIHpVpRG1sFINeFMFEKqHwVFUWNgSBbUvW4fSkChVHnsvL0TuYx6Pny5ZlY3D+yXkvQagPFBzX/+hfo96aqYi/PV7yDEyUo5fsO4dpNzjlILcJjifcU8E9ZHHv/oO/HEPdzcoidUDohT82p0hqaRpSD3Xe0lK3cnel6YjbfK9RJDfHH+X4/h6CkdQ7F0IYeZoi3Xvv6Rr7dGGzjY8tJpHxqPnzJA6Zgy1Vy3XUqXdaqOxKtXElRofqaSYh5myRbOmpLZopQg+sN0lbg6GfTTFh0Rr+tRh2xMenz/h6ZMPeLLyPNn/BfHW8zauCFphRUrfoqo1mGmx3ZJl19KJwi42PHh0zoONY+08xpkCSI0jefeWm4tv+OuvrvnXzzx/enPGhf6U7bf+Cz78wWf8r74/8E+ezHzaPGATH2GaHXZt+Pg08qS7K1JS00CzJuXEIQo+Bm6zohXP5vqKbrnkXI2cpDvy1DKliA+OqFpIQsiOYA2zBMLkcRIwVqN15eMojSaRVawMpnJ/S2LRtkGkyJvk+P4qMLp4p3SNxpmWrnWFxaA0SRmCskRtSDqTtMIbyEahiZgk+BAZYmQmMGrhkCDmwCOJ6Mnzdm7ZZUMIiqwca6fB2iLJEE1OkTRNJF/kDz5FLi7fcPHmNfHqjpubgfOwZXFm0W2PyTOXrwZOftiwbE453V6jb16RTFs8YyTVe1+Nwsup3GdnCiO4acnJoH0ulHVjis9v36BahV5YZAhIE4vhcF3u6E6Bv64DXCiGvVkX7wBVGGg5VfAyF/D6LHd8PGeWeeJhewrSIUkxDw/Z3/wBH/YP+Gz1AWM0HA4NcvULds8/50x/i88eP8UtNszJYfI1+63m6xdvGK8VT04V//gjxXfODuzRvLjqUGLozjYkNPPQoE1Eu4gkXz0NAjkllAqQA0oL2Zb3QjUtihmdAgubWGphtVDMXWCOucaT93DSMPcZHwyCBzUjkln3Le1iye2YSYdQiqcksAmahGpAsilshKxRjYGuQ1ZdkbUGjRoGJIeSmPCOp15uQ86S6nlmkwgC1jZYXbxBsnOEEJh8wlhb2o0QiKmAl8dBFV2lkrb2d4uSJoYD1ZalKCGhUuk7JUu5dqosUoUyhoo9ghSq9BieIh2FshyImaPx832ggT5uZHKVLFZ2IpUxoAo7877ByJWvb6iAOuV6lYCKoSQ8ZYWQSu8PdQlQ5IMqqTrI2/uegVR7nHwc5o/3cKk9ji7PWWq/UDYVHLGD0i/wDnAQVXsM7lmz5Qu+Wybc1xKpixhq/3FkHxpdBvj3+4X7x5ZBX+qQo47eME6hTiLq8YH2I2HKH8K/XsPrG/Bzfa3fK2OqADEqg+R3fdo9W0IKUP7u9Xj3/1+n428EFUQcmDN4+D0en3q+u/2Sw7UwSEZySycHiLCXHu1gZk2jJx7YCbXLXHrDQQyJzJ0kpv8kvbMABgU8qOgXBZ0qXW3VsEpx/hSlUK4YNBoRjNYY19BZywMXWbNl7wNTagsMoWoDR3FnxlqMVphctqc5CzELXhVXd5NT8WhQhpwDxMjshVtvuZWGqA1a9bTqFLN+xKNHT/n8yWM+3hiehq/p9pfMyZFth40UfWIqumurMhZwRtPkDE3D+uyUs7VlYSPGQlIZwkTeXbK/esZPX1zz714Kf3l3ynX3OfrT3+N7P/w+/+tPZ/7BOvPYzHRpVzat/AKrij55GCO3ybJIDa1T5D4Rx8wwH5AcsFEY5C0uzHDdMa0aThY9ql0i68SqzWA0w6LBK2GYArt5JPmIVS1t22CNKptgJUguMXYqxHLz6jLOLoGMaEcmklMsNzlTkFGbIw3FLFPXf9ZaSCoWUEEJCSFlgUnKEGoNMWUGP5NsifSaUXCwGB2YvPBAJ6JYZnFoIyxw6KRIYlBi0dpiraGpS85RAs/fXvDJ7WO2s+LWR+7SiF4k2jOFy3v2r66R3/0tzu2KB29e8dU+FC21KTchrC20MFVukCrZEiG47Oltg+gJH/dY43jUK7Q7IGHmrC0DxaXsQGDIC7If+KRdswkLhmnPqi/X5j5GriIcosI0LTQdIUEQw+wNjVhOreYsNiyzYdlssEpojMGlb/O42/Btt2FNx9VBczM+4qcv/z5/tVU8fvCQTePZ+SV6zkxT5C9efMhfPD+wUgf+/uaW77qE14nf6SL+ASw7w7dPhMvesJ81rU7o7PFqxCfPmCI7E/B5JKkZlGLRNJz2C6wzTNMEyfPACK0VkiQ0kYcSWTWGZbenP+25zprnu8h+9mRJrMzM78iaQ17w0zwQJCDSEHWDd4nYFV0fwSBTQichn6xQjx4WmFFrRM+o+VAYT5QCJdahcYgJCAEvGeMUatkSDhPRR1pd9I6FnWhIUZh9JDtb7qiZQr3XCrGG7Cyqd6hVi2xaWCwLu98XQyidNHkYYZqKTIOykSkGQmUKVtYgc67mpqkAEMmUxiCmGi1tagGthdNq0KZEStWBtbbwdfat1EEpjBkSpchz3BZUgDenovWzukh8jn4QVJPCWOUUinIP17pQTRP3kddHqmH5SSnyKWo0VCkB+R2QUClsSt6LUkK90xcK93RG7j/+7jg+xzKQvA8yUIlvug73R3ADfrk4v/vzccbPqtIq/cjKX2Nd4O35Y1htUIODNJXnWKmSQHnvci6/y9EJWlVjx+qK/f7pH7cdvzn+zoeqEs0CWB+pSZqjIWj5WdKF8dVYjAKrFMY6nHGcOuHc7JA4MEZNPNLOjg2+MmhjMdpw5EgFKfK9IBlRCSMlYtYojc0JScVoeDdrrlOL10WO5dSGZfeQ9YPHfPvpB3x6vuRD+xWb4WtuZ/C6x2iDkVT7hVx6BgvWaNosKGPo1hvOT3tWjWBrf5+jR4ZbhptvePbqNX/6YuZPL5c84yPyk7/H09/6Ef/1dzr+ydk1nzSeVT6g00jmLVaDSRDGyDYo5rLeJXcrUpMZ5y37EDBB2KXb0mPfXRA2LftlR9MtyIszulW538ytZVrC1gtDmMh+QmFp2xZnLcpWWZQkcsoQIjpnxBpsV31XdGEJkGNJeKl5epqIlUSnAaS8XkaTVSKpXCUU5ZcEge2Mbi0iMMwTUQtRgc9Ccha3zYQQOZFAVA1z0iTTsJTAUgwpaxCLwmBdQ2OKZXlAeLu95pu3N3Qj7LxwPY/kJtI5aPtIen2B32vWmzOeXD7Dfv0FSTVlgFNSgG1tUbpQ11Ww5T7cO5o+Y8zEnA9IgvOFYak9cRxZtYmFs1yyJ+SZOa/w3vPAGD7MI+N2wjUzC6s5+MhtEm6iAm0x04KYi0H6HA05GDYqcyaZPghru8IpUEZo5DEr8yM+Pm34yC3ZDcIz2fD29ff4ozdntN3nPF1lfLJc7c/IIfP1mw/4468TYQz88PEtv9M1bHTiO43w8iwzSsP3ToSgNZetwRJxJIKf8Moz58BWIrOaiExklWmt46TvWXQtcyivwYlOrBuF6MRhEeljZOkUy+bA6rRjahq+3iVuJ09IEYfn+51jIyf8lQS2MgKWKA3RKnzrCztCK8SDnnORIz45rxHEqSQs+LFsodCFRVh9ldBFBpHIzEpwi4a8M4xDoNMagy6x9U1DzsIcEklJYaMIRSagXGFBOINqHaxaWDfIeolSDplHJIQitRw9jAfEVwawUoUxkcoQra0m+/d8lWKRQkikpFjFMpyXviff11HRpiwiMpURqaDGHhbQviwn5Oh5EEHnMnDLMeFKSWEDGE2hU9Re4VjsImU5AeXra41WtsgZU+0pMqWW1kH6Xip5DwBIOe9cexmo9fddQZW649dH8KEyn/5jq/1jRS6LiHffQ3RZgqrKrrzvDf5TdVqpd48Si549zr/lMXuen3fkkx/BdVMYStVL6d4A+igbSfLeewIo/V5P8+70f13bhb9F/qCAGeMSnzxd8AcbzcuQ+MlO2KdMShCCcJkSfg7M0zXGDvRZCLPhuThG9d5FUFZlVOcOfvnNrdQzqm7oqOXRFZ3JZdsguhQuqzVagdOFpqydoXGOpY10ace1wFR+BI4taf0ZqdRHo3GkKqtVZFXihbIqFPwIqJhxU2bICR8zo3KIdSjV0/QnbE7WnG80Hy7hg054HK7YjLeo2ON6zaZr6A+KbUzEaSKrHXOrMWaBGvel72+XLBwsTMTZgvRJzuh5Yr675uXFDX/5OvKzuyXb5kPsRz/i2z/4If+Lj9f8wVLzxASW8RaZV4R5gzoY/A1cXSpe3liuRsW4POXRg8ADq2iXlqu3lt31jnEIxPnAz0fPzY3hrLesl0uWqw2fPBU+ObllrXo2y57HjeaqCRwaYZgh6oxzCUUolDDnkJzIIZCSJ8VIoxXL9ZK+NZh2QaMi6e6GXShmNjYH8jiTw1z7fYNOFpNDMWqCoqtUpcGQLGStaNoWEyMq+HsZdVaq3NirR0bSgexajGkxTpOyRmdNrC74zrUsVz2rxuCmiM9weXvH87sZnzvuPLzaHbg9HJjDjhhuSJcvUDvPo37NBy/f4t5ogq6UORMLtd6Upsg2DXbZ0PXCZu747qYhzTd8s9uycA3/qD/B+j1T8uAd+znxaneH1sIULLvdge/7E55MC+7GG05aRas0VynxTVbsxNI0BmMtURnmbLkeDc62nKQ169UDNlpzom5Z27kUl77jdHPKeQ743S0vDhO348C/uT3lwgU+cTvy8IZnPqDDwM1h5o++Nvz1XcNy/ZYzERbhAQtl+DztWbqMNWtO8orPtGUrt0Q/kOYdEkYkecaYufMeP0/4HBCreCQtD/UCEceLfSDMnlWraKwwhMzsMyrNrIJwEhseuSWbbElXA7e7A6TIWSOcxTU9LXnw5Lal6R4xW82LeeZKPEkmUtIFWFAGde7Qj5clujDl4horoTR3VVuPNRDKhlmjEBXIIdGEQEMuWyTRpKyQXHTZutGgA2ILpVScAddC49Bdg3KapBOq1ahFW2jx41QiqFIqW6RxRqYiL0CXpgBVzYiyIHNV7qlcwwUstE25bWZ/X3QlJSSGAt+Krp4DR02mvr+fSpbiSpzzfc9AVT3cbww4llADqgVTKPrvzI0gy3H7kN79O5X1UIGHe83fcaEslUFwT18q30nUO4nHEf64/+jx39/bIt8T3I8bI1TdTpS7SWkIbMWsK9VQ63dlpzY0inzPJHjXdFTGBBRap4CaQLaWu8ahv8yofInECZ1S8dc4fn6G+wZB8rs+RL33quoKjJQ3sJ79sXH5zfF3PQQDukHVCMJimEBpvEUVCVwdPG1lyJWfWYtzjt4plurAkD2jLIh1y6WOV5EGjMFZRyNA8lW6KaVfoFJsFfgoGCKTyswk9tmQrAPVYdya1fqEs1PH06Xw0ULxWHacT2+wk0E1C9aLjlXS3M2Z5GfSsC9mdbT0077QpXtTztlGOqPRWggIKgbS7pbry2v++vXIX161XOQT5PFv8fh7v8c/+fwh/9Vp4FtuxTrt0b4n+BPU0BJuFXeXwosry8VeETcL1NpwutZ0a8PlhWV7dcd0mJnnCZmvOdwZvukNm0XParnm4aPEd/PI2jk27ZJHjeXtmNi5xDAqZhFsk9F6Rgiopik/uzGQciAkj6Jh1S9ZLTSmaWkai9rfsB8CyTksQpoDMk9kSWg0Olu0BIwq2RGGTKKYPOecyQK2bYrUaZ5LMpmqsZGm+LakFDmVQHIRbTuMrVHDyRBFk7PBKke/6Fn3jlbNiCh2h5FvLnecNQ3bZHizH3l72PPI7Anpjnx3R7q85eT0EZ/4zPLtFZNqUEahdCj9gi0STeMsrm9ploplZ/n0dMlpGPjmcMkc4Pfbcz4wnl0cQCtiMDzfbgnJk5Pjdpp4JI4fyI6d39KqwMY59inyPMPbZDHO4BpLVgaP5W4yTLnh0XrBcn3OxgonumVjcvUFEJrNGYtxQs9b3r7xvAkjf/a24yf5nGYx48IFby9hF0YGP/LnL4V/c9GRmwPn5ucs/ZZ16PjAj/yhngm651RuMCzYqR2T35PjnjwfkDQTU+LOJ4Z5IsSZqIXNwvFELeh0x5sxcbefWThhGRRzSkQvEDxLH9kEx2PbQ9uTbmaauz3Bzyx05tHc0/UrPjskJiU0mwfkxnIxB15nzyxT8f2IrgDlywXm6YocFSoG2E6QQ0kIMMd+oUpsU60RKpPiQBuERiLRCEYVT5WYEtpYlDUoncpd31kkaVj2JZmpdZjWkXVCHKhliRtlDKjZl37BgwyhxE9XhqWyBmUEfewXQkbnUu/vlyiuK+c7BtRR0J8SOQfUcaOfq25U3i11lSkIfvErSHX5QHn+iboApgLqVCZCU6Wux9r8K6yAnGukdQUz7hnqmXx8zC+Njsdlybs7/3udBUfT4/u/VjZB8Y8qQEXpHWqNVXUylOPXqs9BVwZGSmV5U2fQ+/PRprAlqF45Iu+1E+/6BaDYPOw1813Lm2cz+XYP0wtUnmu/UZqaMttKXazk/+ClKnKY49OrvU197rVT+ZuL5P+Pj79Z/gCQb5HtM2SKfHyiOdkkfnELt8GxSxmdJw4EtqKKRsr74uYLzBQ3Tnn31WpXWDW1xw3D/Z812AbbNIUuRKEXGinggSjNrEoEUKs1DlXiH9uuNgiWVpVGfYrFPTZLWZUdm1SlynaxsYZORaZYL2a59/8GUSQpqNlhzkxRE+iZVEvSDbY55/Rkw8MTw4mbWMY9bt7RpltMiKTmM5Ynno+D5U02bK8P3IwDad4zdRMhZhqdcItztDbEwxnal2Y9S8CkjAx7DsOBl7vALwbHndnQPv4tPvvsW/zhU8vfW3o+IrAeZ1RKyATzIByu4e038CfPlvz13WNeu4c8OP02n39n5vvnS/L1yIvnLT/7q8iLlzBIQwotuwivRk1/SKwPA6KueBQTvWtY25ZehMWc8Uoxmcg+W4SOKWZ2qQfVY7SFPBHijuADyo40SVg1S9rzBQ86TTQDr73FLhc4FGFIHO5GdkMmZEsSQYsl5QryiC5MiAxziMScmcaRLJkkBVlUyhaNcqWjkiLaCC5rmkbTKkP0ieATMRYNpjOOxaLnZGHpdokDwn4/8PpqR2d7hpT56s0VX17cIBfX3Aw7QnxNvLnl7ME532s6/j83wjUKURFMgOqVo1SiX3S0s7DWnidN5pNlRzxM5Lc7Fk3DU/aEeUT70lRNc2IzjmgHJmTi3YRe32LWC9jvmI0i2cLg6bLBNi29BY1GmoaZhs636MWCXsN6teKxmzk3N5zZgDM9i95zO+yR7TWv3wSeDwf2wfM6QBKDH3/ON78wvEqB3TDyetjzV7uBO+04m3bI3SsOrx5imw47zZyHhBaFuSsxauNwYJr35GGHiYLKCh0z+MgcZlKIWKWIJy2y6sjGEK9nwhSYXallXhlEL9gfJkK4w7dgTzomZdm9ndntU5GstAp92pegAmN5/OkHPH204XYc2W0npmCYYsSrthgrtg512iAuQ6fJU0KFKqWQSvfTFsQW518FkjJsPX7yWA8NCul6YrTMwZJUwChXZveuQ3W2OBoDNBbpXJE9JColEZhmVJjgMJeYoyCoVPKoi9bPFOS6DsHiywZf1QIvBpQz0DZI26O8AZkgHwfjyFF7hwIlmpyPxkK60PYq67N4KuYCRuQyhN2nQ4igVXEaLhTaAqJQ/dnfFXRVb+d1xK9D9D0IgLovtgjFv+C9vxd65fsFp37NuuxHv9tOHMH8o61hJQb8EvxR/liGS2XqvaO+juXbvve4CrLcb0MKWa4W+XuY4v57iwAHC3lFuFuUrdXtTEqBd8CAKmDJ8fmi3tU4BUe/iNJDHWmmdRv0Tu/xm+PveugG07ZYo+vlVPS1TQW7vDZEY3DG0ElZKOimw7qGzll6AyZHfIIxmWIkTAHojsACWuOspctCMqaoqiisGqkyp2JQXLxPwgBZtUy0ROPQesNqc87jE8emi6zzHucPtPs9Lt4gfIhdNzydOj4Uy24euDqM+PmAtANziBgyXZxRMbHen8JUIrGzhGKcPA7M44G3u5Ff7DVv0go5+y4ff+t7/N4nS/5gE/nMBs7mgJs9eIijMNwJty+Fv/za8e8vH/PCP8AsPuXpJw3f/vQtq+HAm1e3fPnTzFdfZvaTRnLPcFBcTppugOVh4tN8wxO2POigswtarWinxCiaYCO7AJGeGIVtbomqx9iyAU5pRwxToZ4HWNkVbmM5P+1obmde303EZU9nFHkWhu3MbjczJUfKghFDzkVWm7IqG3ll8D4Rc0SmksISq0RA6RIzexw4JCeUSjRZYSXQKdApso2Z4Atb02pD13WcrFqW+oDJCh8Cr99eoz/4kEk7Xl7f8vNX18TmhqvtHbshML19Q//9j/j2csMnFyNTVGSVEB1Q7nj9RJre0YeRxW7mgUl8etNwkoV8cccchQ9l4NRE5OBJ2TOkzHI/IiYTRAg7j8Wgd1vMOOJzZHCGqBVNUpzYlq4xWAobL9qWbmqIzYK1ZBZ9xyO35IHdcqI9m+aUdRc46UbG4ZLtzcyPx5FpHnkWM7NYXBy5fHnBlBPTNPF2HPjZbsfzCJ0cMLvXDBePaIc1EgKbudD1zdZgGkc7z4zTjjjuMfOMEouKRYoYw4z3AS0lGSJtOqRrSVtP2HpmI1gLs1Zk3TPN4McbZhsx64a2bzncBLa3keBzSQA5bWmdZRQ4fXTOx+drRLaE7YH9aFAh4TGFiGBAnTikBybIxpR+IYUCKMjxWmpKskAtWHnw4D1hSriosF1PomVOkZAmtComi7nJqM4hNS0Ma0oceePIoksaArlIR30oiVaTL1rtqNBRFT8iqvY/Z5BYkqGO8gGqR5M1BbDoW0rSlkdCqPUmoahmx6pW8VxB/5rUJNmUfiFTjQ6rf0Ku6RD3o13pIYpPUu01JHPsGe7ZBJp3oMURdM/HKv4f9gtylE3c9wvvbezV8bzqx1VZBtyzF479gjrer0HdV/bax9R+oWypLep+aH+/JtdliS59hzpKXJF7wONX+wWVIXuDueyZD5WBf3NRzLcrqHM/l77Th9/Py+reXRKUPi5r6mt6T1H49esX/hamQgCZyNvXvH7Vc+1aHrsypF9lg0jDKZ4lib0U2x1BmCriBJ77TdfxCpCj7tEiukVXvaLS5XXSWtNZTauK5EFEoxGcZCI1dkiVKKjGaFzTYq1DG8fKZDb5jjh7DskRcybkXDcKcI8MieAkYXKsP3pV44N+Z6qIRildooqyJSoLymJNz9nDj/jwDE7yQB8P5N0N45Vlyxt6E2l5RO5uOO0yn/SJOb/m1W3goHqm7gDTxBwPzKs7Zr9n0Q088A+YXLkQHQJhZHtzxcUws6XBrRY8PGv4/trzmb3hYVjQ7UbY7pmzJ8wDtzd7vnp5yp///Lv8yzef8Lr5Hc4++jafffqYzz8Y+d4J6O7AOo7cPGt5bi1j8xB79gSnNSFFJA+IjLw+CC9d4NTMOLsDSfg5IcZgk8d4T1IO8YnIErNcsVi0NNmz3e+5HAKHccGw0KwXCqsip60iNrDHYhvBkcrGYRwYdhOHqEt8m3YIRUpgTEvfg42e/RwYk4HkKZIYUKapBk1NlaskJAWkGtzaVDa7EmKRbYSZdqEw2dAvOs5XLecXnquciX7m9vqWRw8fkYzhzctLfvLNHfb5jovdCOaC62df8p3vPOL3nz7ip7stf37omPLAJFKS7SRg8kSnDuj9TPCBHYnLpkPlIilQxvPSD6QQGX1gnGd2o2f2Aa0VOx85TImX7YGwsPiUWXUNXWNIyrAymvWJovERFWeWJwtyu+ZOR0iJbpj5MKx56jMno2al7nB2wenukq9uLnh2ccvrfeDu+rowPE7WrJRju9vxx3cDPkX2o+fWJ/YA1mDbxFf7Hrk+ZdH37EbPMAbmVFDwxXLJzTxxNeyZD3tsFiRp5gi7JIwxkeaIRdg1lu2iNPuv94khGqy2RU7QLzCnlpvrEbm8w5D4aWfQvWPrDXOwSBZuHLy9iojSNGcbTp9Avtlyde05TJBcS4OgFg3jHFEPzkn9upgOdQZ98Mjsyy0wq2Kks1iUzX41sMyThxBIPuGTpl12yMowiyMt22LWFkv1UA1kV1BsnTOSY0me0LEg98dkA6Q6SxepkCRVBudWl3PAgM/kaUDFQv1VxzjWOmBLHZiK8WIpyiqne33l0XeQJNUDgapdNve/VNVLqlzpd7WR+GWvG6mPMfeF7gge3I/K6mikmKtU4Wh8VAumhncV/r3Ggfe/jbyTp1bPlVK4qZsWyntUI+Yg3+sj72UQVNlBrl9Uq0JlPZrDVZDlvolRFZHI73T3xbupohT5XaE/VjOVFTLb4lEygHhB+VQ00kqBsmVQCeV1oz4HuW9KyjeR6n4tIpDqe/krm5bfHH+3w3VtiXGsNRmAogABAABJREFUccWl2TI4KdlSO6hmwQbnNM41ONegraM3ilO1Q88HDgFCzsSciKKq9RcFXBMwkrESSjN9NMw6Xqv18ShNBGbRBBxZWYxqWG8e8+SDM57KLTZPqMMN0/Vb9ocdW3WHVqeENrBshQ96Idgb3uxuuUkNk1uTVhOjH/B+xzhsMXbkkb5ELYrBmVMKnSLD5RsudweukoWu4/ys47sn8N32jg+ysBwi5rDFi2cKE4ftlucXDT/58jP+6KsTfhz+Pv3j7/LkW0/5/CPNdx8Lp3PHAy34N5d8Y3vm7gR1/gFN2xNjZJIJYeByzDzflRQeZ0eMysxzJKExKmPmiYSGCDk5UrehX/UsdWYc9lzuZg4YDo0QFtCerFm5xKoV9o0hOkXrigmw8zPzbss+KEKSKol1oCxatzStYmk8s58ZoiJRjS+lAgq6QZsGqy0iQg6m3mcVOhXnf8mRFCJqSrRLi20MXdewWfc8doYXU4nG3F3fMj35EOl6tjdbfvbsitAdeHk1cHsYuHr2BdOPvs93Hj3hH998w3jVsE2BKXuizqScUHGgA9wcSPPMkBNXzpK0YRw9QQxvU2Agsp8KQL8fPfvRozVMKbEdE7MSmrsdOQuNM0jrEKNp0DxdCyssMh7oFw63OeFOJ6JkmtHzYHZ8HDtOxx1rHAvZ8+Aw8Pr2FT99c82L/cz19R1+mtEnS1ZuiRwG/nJ/YJ494xy4nSLbnAnWkl3i5d7R3r3mwXrNGBKHwTPFSBJYLheMWbgY9gyHHSoEtBhCgEMqTOgwR3TKbJ1h3xlsZ3k7JG5mhVFNkco2lvb0EdugmV/t0GHmi6Ywcg/Zsp9rfVeZm9uIURoWPZ8vFd86jFwd9txuI8GWBKd+cVI8pRdr8tk5OVlUp9Fj7Rfk6COgYLMG7eDg0TmS5xlmTw4J7wXTtaiFxltL6FvIPSlU+aDLSGNKLcwV5Q+5LhOK7FHljJoro9AXs+scpUhuG1XYkGgkKWQawYdyHaNqv0AdQgHU/RKh1PT87n55ZOlV7x9JdYt/30gY1NGXKVOlD/peNlh+KyzGY0/x3nhd/7vXNFYyYK2JIjUxqtTAAuLCvUHi/XHcyxdDxqIYqDD+eyCEqv3C0UehTLi5shUoPky5bifqwC5HOrs5shmOKAX351hOofYL7w30YuoSIR+fUgFP7st5sMXs1btiuD2nd9IPXbxwOEpY7w957zdVdyq6AF0pFz+pX+NW4W/2VCg2lOAPXL7N/HjZcGK2nDqLGTOjFPOdBwLbLOzv33h4dxEcKZ3VCaR4JIPu6PqG0zbhqEyalMgSUaqhqc1jru6XBiFmyLo40yqjWTSOtVNoDVEZVsZzyhvejoFt7AmSmSiF/hiVriSXFAsSKs7ViKOiZlW7UuQ8x3+DpDRZGRosq8WGB2cnfPtxoL28YTjMHC5nXuk9Kt+xb+GksUhQTMnjsmaTbxgP8CZ5poMnHUZut7dcL5Y8XL0k3n7JtOpxTUvrOnqncUSutjc83yfGDFaN9PEVy0HR36zRsWNrMomIzSNhH3n+RvHHL57wx5ef8Mx+zPrhB3z8tOd7G8Un2nE6Q/YTbQoo40jrR6Tz77D85FPOHaTDlnTYov0dl8rz59PIMg90jOiUEB8xyhd2yrQrEY1ecSd7TLvjo/MVn3SBw/bA7iCMXaS9usQ1CrtckFSLw3FqF6gspHRgDgdynPFxZvCZfH8zcbi2x1hF4zKGGa0DKEfWFq0MWluUaXCNo1uUwi/ZMO+FFDPW2eIvIR6lPTZMLN2Ks48ekwaF2l1x/WTDk1cHXh9SuYZvbjh/9BTd9wxXl3z9izfoFztejQFJl/Q//XM++sFn/OC3HvBfHiaGF4bXo+E6CHMOSJ6QNJJDZJ4HDkNiVBbfJBZOo50jK83LESQb/BwZJ8XoLVPQZDQhJELwvPaZ2yGzdqCSEOaMMplFq3iUZjoSWnseNwbXt1wgHALk2x2ubVFbim9Da5BmjdzdsX9xxevLwJ3XTOMe1xrOTcYkeHF34OuLG+YoxAQ+qsIGQdi3Edm0DG/2aKW4PXj2cyYBjTM8WC+ZBF4fZvb7Q2m0syn3y6xKrQxlKDbK37PMYjagHdJmVGNoT6BbKsbbGa4SCsV+oVBjqv4CRTMdRZUIJqeI2XEdLLtXgWd3nj1CcCOLviX6HdJuyB89RJuu+PkMe7i9LTf1rilz9nKBGIMaAzIMsN9VCpygMESbsacZczYWA6K5g9kh8ztjHaZcwIJcZBIYQWlBqdK0kqqxG6WBRevqdyQop2oMli2eJLMqWuJjlrM293RDcgTRiJmL/DvE8m9JlQKV6wPz0YxJ3UcWyb1RYB2etXqPCXi8Fx4n9WrSdJShHc0EJVaK33tSiHtzgGqSpIrJIVrXAk+5v77HRijc8mJQJnW7kuvXUxRmmlh99FssDYMGFQTlI3iKQZUcmwxVHKWPsIfiPrGC+6bmWNwEpJpy3tequr1QR2NIee9c65dwCk5c2fwcGriZS4ynqowPOQaH/TIp8Z2BVN1wiLxrcH5pG/Kb4z/neGAiohWNUmiVyUmKJIESQyiq/B2taJ3lpNE0RgjasNCZc3OFmrbc+BU+Z2Y0s0CW+i6KoHPAxAh5LtFrtV9Q6l3zXBgz5r5fSEpjMfRuwdnpGZ88WvHh4Zbt/hZ/PfC2y/R24KAmznuDwzKkIhnb5FsYt7ydWgbtCcNEs7/j5uYt54s1w93X5JdLll2Dsz29s3QmM457fnE7cRdAqUgXL1mMX7G4u8XpJeMdXBC5k2JSfH0p/OnLFf/m9e/wk/iI/OBzPvtgzXfPDd9uDA+DoZ9n9mHCKEVePCC0n7L+1vd4sO5R0550uIPxjoOM/MTPvPYHOpmwOVa9t6dRkXHeMXjPNCu22RHsgUcnK9Ynmv6wY7xLXCtHbhr6zkDfEruCyW7skqQMEvZ4f0DiSIwzY8jMKVeIx2JdR3v0t9MRbUawDtEWQaF1Sd0xztF1jqa3oEoogh8j2hoao9AEiDM2e3qB08cPaEyLjTsOj894dHLFwznyUmDY75nGCbNeE19d8vKrl6QFPL+buR338OwnPPnJd/gv/tnf559+a8OFz3xxsFxNcMgBqzwpjBACPk/4vWfKBu8cJ42psl7N5SzcZE0ImmlSjLNmjA1JFDEVM80xBMY5szDwYEHx59GJplGcdZqHTUNSgfNGOOlmrrXi1kPcD7QXgg4ebe5QjZD7FUyR+fUb3r4YuPKWwziAJM5MZmUnLvcTX1xcsx0DKcEcS5qaIGxNIG0c4XJg6S7YDoHtlPBJMEZztl5grOPNOHOzHUgxIlhSUoSsyvxa+wVNRutQ0hZzBZDcjHQG0xtOlprD3pOuPCrA2CqYhaIT0ChtyVozikZphWoMW2n48jLzzZ3nOkS887hGocSQQwufPYDFBqM0Kc5wfVOWAd2q3OsXXUny8BmZp9IvBF/jCjXZKOIq4x4FtM7I6FChg1Ej6chCjKgSJVJqQpUwqMoQLP1CGXALwbv0FCKgG4rcElcTOWZkljKyuCIhF6EmM5ckEEJNdvKx3McyxVshZRSFbSGxMB3Q+p2kTIpRfsHij4uCcv8tc28F0OvmX5RU6QN1YXHsF2qqkzoCCe+AC1WBhBq/UXuS9wEDde/xIKmeY2UwZlP6J5QmG31MEC3f32pUrKCMz8UP40gwoPYMleWGUoW1lI5Ig/BLRTxXGcgR7lBHKUWqT+UoXVD3n6e0ICsLi6bEbF9rmG7qtqGwDuRed8qv9Ay1X6iSPnUEhH7Ne4W/halQnqiWwDjBz26E73SKtRFOGoXzkT5nnKJsBSna5eLQddyM1cYROIIMgsZow2mr+MSNmJSYpGUmMsbEpFXJaFVC1vaYsMFYCzZSLk9jNEtnMMDeWpxJuOwZAmyjZicGj5S0v/rWiWQkBmIK5ByZU42PUnUHV9G6YjyqarJBJRNpjUhAycSm6Vj1nml7w5vpBokjF3li7eDpItOz53qvuBwcPnimoEr+dQoQ90zDyM7ccmXf8KZt+cliQdM1LKzhxCkWRrPF8Cpkoo8oGfHXnq265vVtQ2ob2qbHti1OK/y44+eX8KdXK96oFe3ZOSdnmgeLibUY3F6IcWJ3fcvlm5ExLunXDzk9P+PbZ46FntkpOEiPuELtfp32yKxLfrCfkXmGOKGiYpwNhzkSlCbiaZ1B7IoTt2CwhqnPJNcwhsz1dqC5vmHPmhOzYO06JB44DCNhGpgjJNuSQmnOTd0CWafpu/LLOce5spwby8LaopF0Hapx6JywjUK7kmt9MDPj5LFWo3MixQj2QK9nNucdT7/9IZLPWZsMuyv2F1vefHnHkDJ+v8MfBrrFCdu7O66fvSBe7biNBfD6xcsvefjjv+TzH/0v+b3Pl7w+XPE/hkAcD4x+Kg1PTmgV0CGgsqJxlqgd2VmWbYk+zSmT8WRdDBfPu2oiqgwpZqYxoJVFS8ZON7RKaJoe0ygaIibk8tpYy5mJ9GrAKMVlFLZjhtczd3g8W87Wjq5bs78b2L08wGDY2JYPFopHDy1BMs+2iXGfubyNhEnAGHKNBxKBtHDstYLBczsGrmcpJlZKc9IJOkc8hu1O2B/MezfloyENBeWnOmpnDVKYTGIL2wHXoBZrss9Fv+irvjkK6iCIGFRTIr/UMbLINaRmxQVnTNPE3ezJKaBUZjdocq/hh09RyxbmUJybX90gtyOqXZRC1tvClho97Efyfo+KsVLuhNxkaCF1HpMdZkiEWaGlUPwkUGibsdxn6Ipr8zEKS3IuMoNc7ySqSsJ0AWWLZEdQEoqJUqgGS9aBrS7OUot0zu8KjIrlcab8vNxTC+u9i+ofcB+cYOrwf7w/v+8jIPzS599LIbNADqXJyZRNSq5gcwV8qTGKcrzHV8S+aAmOf6c8/tgkaCneEkdN4vtO2tWS4f3fqSy4QvksDQyqag1zBQSq/h2litwk5ftM6nc0zbpllgLyKFWTPiogcBzy70GK4yEgJsMS1IMI5wm1e4CMDeowlKYNud9kiHr/cyvQcmwZjsyM4+v/frLF31CNf3P8h8cqjwxZqneBKgk/aGIGrzKhUnizAqUNvTX0WjEog7UORyDFxDZqttkwUsJ1BKmLCCGnSBZhkkAMUiIFjycgJYIvKVVjE2u/IEdzL0HywMJueLCEcHfF7WXmCzx3FpbiebKynNot4+B5M0CeIyHN3PqGUSckjYyT53C349q+5eJlw9eLBV3f0TnDxmo2TuGV4XVUDD6gghDvPAe343Jc8IvW8abtcG2HcxYJAy+vI39y0fPV3JA2j3hw2vFoPXOiD/STIXvP7m7L9dsd20OD6c95cvKAj896Hi2F0Wb20hD0GbDiWkauRgOzqQa5GvyEyuC95jAJcxaiimgzMUjPSb+gMYqxjURt8Vlze5gwN7dsnWHVtCzdAsmZeZwZxwPzFIm6IamEqIzSufoeatpWsegMvYVT6enF0LumJOCZwuDQCFYHTFfkMpPzHOwEWmERcgwE8fRmZr3oePjZY5a9ZbO0uHHL9Paat9vX3I6J2c+M1zcslqdoec3d8+ewWXI9e3aSybev+fO/+vd89/c/5/NvPeQPt79gepFJwx4VZiQOxBRROpBjwMSSIoJyBGtZN4a+sSgUKfgiV7eWtWs41UXelZMwT4EcwRqHGm/pGWltg+0sRiVMBCfCsjWcOeGUkVZHbMpcj4IOW8bdG3y8Jixhtdzg58Tdqy3hWuh1y1mnOT9t6BbCy11gHhLXd5G7bQBlECnguWRBN5a9MVyFxCs/czEk5lQiQ3srSIq4RrMdYLtVpFQT3u4ZZKrWEFtGUW0gRISM6FIfVbTQrspS4u4OpspUM4Ia6j3cVmBaSRkinEVsz9ae88VkuJw9aRZkikRjyC7Cpx8jj0/QMZDxqOstcrFFmbbIFYyC3qHniBo8abu7T/qCUifyQhP6gNUKMyfUkFHiSkFLpT4RC2NAmmLMKKYUu3tJToLCnq5sAK1Kv5ClShxieY18BfONQyxgq5T8uC6XI1AQi0z42C9ESh0+nneVJCgr91KB8vFUlwnHusg9uEEFGd6V78KskFy/Z86gc0k6k/iOtWfe7xcqy/AoW6T6FtQ9hRwXHaY0Jr8kY6yXy/3O+tgzqAru56OvXgUzfsmbQFUza1Xkp9VnipwrSPxeNX4vwUlXcCPnVPvj42LgV/oFJdAL6iwhjwa0ekSOS1TYv4tYz6VH+dV+AXgHqMCvLCDee/71cb9OEMPf4qlQ0hgEUNGzuwt8MSm8aJ40utCtguBTscgxGCIWRaHxKmNoLVgViSExJyHXK1BIpAwpFxBijp45JuYo7HXEVMdNqYaNCYWvjZ6ujcKoHMF1NKIwtsW2LTI7fCrb/QFD0lLZLqluHkohSVqTsAQJVbtP1bCUNIHSZ1ekSIQkGUXEx4Hd1SV3Dx9z7qCXked3I7ceejK9yTxuPQs9sZ9bbmZofEvInphAtACZmFIpXl4zToFrr+i7wMJGNoyorNmbnhlNirGg0Ye3/Pyt47pR9G2L7la45ZqmWxBj5uIQuI7QLGG9Spy0M10e8AfFVTbcTJo3b1u+ullx0B2nZ484WzecygHl9xz8RFYd4jpUylUnqkGVSMSUG4I4UnQcMAx6QhmL04ZsG4JqGe0KThLrbLHtktP1mmWvUKphDpCalq5xmNSh44oIRJtQnaIZZ3yISI5obVh0C5Z9y6aDpTN8tMmstHBiAqSBpEboHTKNzLR4EcacOTBxUAHEEpOw9xHvZ7TNdCvDyamisx1L+31cOiD7kf3tT9i9Hdj6ieluS786x97uiIeBqExxjE6Zu2HLz77+grfbf8LvfrbgB1/8lC+CZ5KJBRnJE9ZoYsoEoG0Nm4VlsVjQdR3WGTSZPI/Ms2epM8t1x1nf0fctKM3sA/Oc6ZolEiLbNzskzHRLy2LREoYDfoqIs1irIWrSfkTPibydOOwEe9hzGQUlM/ZRS+4Ch13ZyiyVoXWab51pPj2f+Pml5+eDZTcE0pzIWYExhWIeQCnB4SAbbmPmxht8qJGiRhNSZuszkyhGnws9Dn1/8y5+KZV6alxlIwqSLFSNoep61NMn2Idr5udv0MNc8sLRhaJvHGJsMSuztvwcuQb1+DPUJ9/Hd4pxvECk5DpnEkq18PQpPH4Igycrh9pPqO0e7p2SIzQN2QfU5OHugPIl0lKULqZaTkGrCGKx44J0SGhskY7UYVyUKVvs1kLnijO0HFkK+j2dvbqn6BcUv1LfohS/hLptl74pRVxXYAaFUCMLdS2wJYQZyDXKsTooSaqDLUfaVRlkddFNSjViKki91HOp75Up0W1lg1Hzw6mUxkgBc/RRciFFXqBUNU0uhVqlutfQlSZZIyXlSEmsA77cswFKMym18JdNgnAfMXkcwFPFQyoAUL9S7Q+qGYKq9MBj5OSRUfH+xkMqgFz7ivum4AhC/EqRvk+g0GVrxjQUumk4qdd4rrKT+nXUUdIARznJ0dOidBup0k/zvT5Tfq3agv/pHCFmDhIBg7a6/BxqjaiSWJQFTMlKY1KGyXasjEFjse0GYzvmbBgTHDAEdbQwK0ZqWeovhKgsnkAUqQTHcu0eCUS6XsdKhKwymYgRz357xd3NGjnRrNXM22Hiy9eK19bQSOJhlzmzB0I0vJks7eyYkyKmSho2QsolOSl6zaw9dx66WVi6yFpNtFkYdMugHClHYhDGPTy7fcXYGH7eWEy3xCzWtMsViOZm8LyZBWngZJlZL2aW2iKT5fa2Yc7C7XXD15cLLuKSxeYxi9M1j8zMIgwEv0eyI7sWm0DSTKryVjE9qWkI0pDmiUkseyzJlvhvZwxRdUx6geoW9K3CuY7N6oT10mKdJURFaBx90+LINGlJzJFoWh61CtsHDj4UozlRtG3HcrFg3Sk2jebJ0tAjnNqEyyNJhNwvUXHCR03AMOTMSGCvJmIFiYcQ2c0BowOu79hsDA82mrH7mJbfR08HptuZu59f83UKTLd3rE+f0jYr0nAgLRdEbZglo/3Es1fP+MWL1/zw7/02Pzwf+atnt9zmGUsi5xmjy3U0i6CtZt1bVsuWvl/QNA6lBJU80xzpCHQLy1m/YLVoMdYSYmKcIoaWxjZsL2bCfqDpNavNghxn8jgRg6VvFFos8RAKU3c3Mm6FqAzeOO6mkc/PDMZn/AzDLtOLZWE1T1eW7z9O7OYdzwfLflT4MZKTgK0a+lhAVYPBiuUQhO2sGUMdcm3xLTlUGcBuTmV5Ifa+BoFGUQAIbRz5GOUXC8igtAHXwNkD3McP8ft9qdtQ+gNRCA7RpkRxupoIYxTq9DF8+kPy6QnD/pqYD2hjyQZyUsjJA9S3PkIlIYdYatzNDuUzdAq8R2+aMlDOAdkdUMN8n64ECu00NEI2ljT15D2oUNIRjlGExT+uLgz6ptShnGq/QK3rRzNFoLIAEClsRKH0C5VRLa1DOSn1r0a3gq3b/1xYiuZYb0udLIUwVclFfq/u1g+pIt889h33gALHjXxZtBZTU6mswQiSS7+gy0IIqUCQUID7+36hnKbKipJ+URbRZedx9A8odbswJKoHCnK/qyjEv9pD5FqrYz3PVNHf+0VB5uivcNz+3wP61UPv6KXDPdug9muKe68G4fg6SWVBvsNv7o96ckoJynsY92VJlEs8mOT3PRvq8xPeMULgvu9DYu0tSspQeZtKc/er3/bX4fhbmAoW1BLjhMd2RxcTb3H0SvHAKWbX4ZPjrkjd6KRQjFIusVld53jaCCuBwRgufGJXf6BEwTZp3roVpzIzSyTgmRWM2iCiMWIwldUgTkMWrCia1uGsJWjD7FpWrqNV53TLgMun+B5SajFJIAWMBGJlIaScGGImq4bWGnRKNbu9vEW6bsnzseksdwCSRIgQRsVsZ55dC082loxlj2N/8DhVtL5fKMGYHi+G7W6ii4YbcUcCbj0UWcoFZABMg+1aXOtxcWDae8YIcxRGPzH5sql7azVOQ2Mttl3Q9CvatsPphqR7VN+yUJFO9uikCRPsUPi5wc+am3jK3Jywbh0PVmuWfaYNB6b9JXE7o5snuG6FHjwpznUwsrhG46zQtB1pkdHzSJs8TdvTdR2NazhZL8jrhs46PmsWLB8+4sHjJyzcSJ8OnPiZpcksrcc5w2b5mMfmjHE+sPWRuymznWbGFMhJs2haFg1sjOKkh9O0p4mBFo/3B0Ypgpt0dwWTEIeB5EsutZ4jM2XzMQRhN0XsHNiOB3Qe6FvBnUbUj36IsQYTA+O//Cn/wzYQ7nasH33E8uQBOUZUTCQBL5lDnHl5fcmP317zgx9+xPkqYadrFlmzdganhNNFcY6eZ7BKWC3gwZOO9dkjrBj89prr6Yarw57TBj7eKB6cOBYLxYTmEDpGH+k6hx8zzaFjmhUnmyXnmyV3WtEAZwvB2EhUmnkMxJiKNMsYuuWKBkMKe1Y99I0m+J5Hq8zGOrpG8cEi0snM7V3mYrfi6pBKWoIp0pKajYIYTdKGfShShqgcymnQhowwxIgfE8lqIoVieI/g5ooOKwpIUDM8c8go1RSAYNFinq7ZPGiIuz1+75HNKWq1BmXJwVdqWUJadZ/AwOMznv7+x2w+fszdxVvujILNAun7YmpkDPLRKUr1kPYFqb/ZInMEa9Heo/qmbOHHAPsZGTxKzD1dvYAApcFJ0TLMkLNBG/2uKBnAmeLS3DeF7eTDvWtwkTpUMyXgaFSLKvKI4iCtSrSYNmCreVDV/h2L55EBICrdGwoSjo2BUEyXKkjAe7pARWVIKKTSGtG2Ds+1wGvKxt7oMlhP1G1/ukf8S3x1pe1TmoFyfRzxo7oySAql6veIpsheUi3WR5NeVSiX+ThYH1Vyxw1CXUGonMvXFHv/miGpNgfy3nIgIYR7iYhI2e6VAv3u7p6VLvpQBUrXhuBem2mo66Hji/ZuM6Bq03JQiLdw0yPxGj0emTjvwJF7pkf9Oto6cLY8dz+XTUh+19f82nUF/xM6ZiyTtkSl0WIwSmOUKRGsgMmCtZa2KaDkZBxpsaCRFe1iQ6dX3LVPSIslKihMiujsyVmRUgEU5hhQWFrn0FZQIZQeVhTvosuPquFCjs251OswK4LqeX0duOwNvdJMesHlKBjtkSx8tc8405B0w/bg0T4zxK4yLN8dIpl0NC1TBtv2uC7SqIDsByafGXNgDhPTFAk5c2UVX2lFYzS26Wn6JW23pLEOoSO3Hasm0THgckP2cECTY2H63E0rdranXRsW3ZLFyrCUAxyuibd3iJzQrh5hJZGnoQxGVBaIgca15H6NDTPGDxjr6LslTWPZLBbokxbdNHxgO7rTDedPP2WzENq8ZRNmlpJYmpnOGHJ3wrndEOLAdp65m4W7cWYInpCFRrcsW83KwkmnOVMjXZhoJSHpwBgCUR0w4zXbXUBmTx6mcgufYwFysExR2M+J6TBzM1ty2NO6jnY1YT7/CGX+KxwQxj9m/3zPfBhIKbJ+8LQ414fCbAlQ/J32d/z49Rv+kfwup2cNfbihCULfWnSTOWkVjTaMUwGZF13m/EHD6cMz2mZJ3O/YXR94M+5xOfDJac+DteVs3RG0Ysgth6kM4EYburFhl1vaZc+T8xPCNDFpx6N1g5EBTMNhOpBiopr5s+h61oslWMuqDyw7jZaOs6XCdhrdGp4sEydm5vVu4HK74GJvmXy5FrWxhcBGrvGCljEpJAizlP69MJkVc45cj4K0GV/lCUUnn8sgqGqZ0Ar5/7L3Xz22dVl6JvaM6ZbZJnwc8/n0WVnFKpLFJpsSqGazLwToWr9Nv0E3gtCCmgIkQGpCLJIiWWSZrEr3+e+4sDu2WW46XcwVcbL6okACgrqIrpUIHHwnI/aJ2LHWnGOO8b7P64qlKMdyilbGkp1Bn69oXrbUYeLubk+yLbw4R1w71wulcZsN5EohEWS15Ohnz7n82Yf4buBNn5Cmnhv4CgYPL1awXJdmgQK2O9RhIIsB79HzzyZ9hMNE3o2lj59npsvc6M8UK+7QQ/YKZE68k/lznCrA5dqRtSaPYxkMSGEmPCUOpDLceFT+ieRi8cul/kKbsjVW5XNkVg8+DblnOwoqIRIpk9lHYkwZRPxVjkCep/RzfaMUiJlZJIpH5lBSuURG6lLcyZSL5SQmcg5lUYxCDr8FIczlXPhYDz7WCzmXwRFaQ7KFVRTnBsjTEKLUN0/qyEdIYtGFle9rjvksX1PYUXkeNMhvb7gy36cUWGVOlPjuR6t+BiTO9UNRPuYsxcqaHxkSheXytIE/vt+/XS8AeQBuFXnbkHUP2xskxPdDayArQT2WhhSYMMaW92MK4Gflx+Pv9bE2fb8z/DU75P//r7+eqSBrxFWsV4mPzIIqe3Q6kLPG10cEW6FUZhUCNgSmkNhPkX1ITBmcyTgCjYBYw0JbhlQygnNIjEPkXjlMvQATkTihElhTl6lXKsW1GItxhkoURlsaozFA0IZkamR9yvHqUz5cb6nVxzi94lnvOd5u2O93HEZDHwKT98QY6H2ky4Z1pWm1YHJGzzKZLELJdn98gN47bnOKVFXx+gd7zJi+JWZhUBU+R6Zuz+QTo2i8UoxpIk0eHyvCkykX3meQqvlZE6yztMsFJyvDSb9hM5b3cciRaRoJnSenTBBhpPiNlfVoN2BrS+VabLOiyTVejXhXpFKSFElqvBFCjKA1y1YjCFb31CFDOJC6DhkTdQXHdabf7diPB1SSkrErGm31nHCQaRtLJnJ6cszHz045aWqWTU3rBOda6qalOf2I85fPWdsdq93nxKu3bHvBal+UJatTlm0m9bdsg2eKlsPk6XPCe8i6xqWOpd+xqgbqwy198KSho3+4Zd8N+JTZP2y52mXu9xObfiSQ6abEEC1TFnYhsZkCbdvy1fWG+/t7qqqhZmDZWvjpT/ixs0xj4uZ//BXf9BtyCCyevcAqO6f2CB5IqcRi/tlXd/y9v/cDgq2R8YBNhiNtacVzaaGuhVF5dmOkMYYPTuDiRYuKlttwR8+Izj01mpVuOa4iK73nNi6IOZHjiAuJsdshcaKyhtOm5kVr4WBY146F6ugj5JDZ94k0jugJzpuKT08dSyfc3AcWxtAYi26KLHVUMIWJad+zCZ7XG89DB6PPJKUwzlD6AgVEQ2UJytCF/DRAxiiUUqSQiHlOBvBlqo1RpRke5gPbo+rImZLCgC7TbtHkRYWc1DRHjnjo2V31oCzq2Qp3WiSV074mjQGZBrIElFLk2vDsQvinx/fs9j1/1EOuNLVAspqxE1hVyKoh+wmtIPYTcggk5dBoUm1g3cAYikffl++p2KDKcyq60I8lahgV2UOeU2WUUSUdAeYz8DwpSAXKmPXMj1f5iVWb07whZjM3FOaiQasypRCAWdabUkmiiMUlLqj5QF02JWI5zMoT92AeJeQ8b67z5P6x9a1LQyYbBVaXposUVYkSCiVaZXIQMAnGWIq5FIqSQs3Sfq1Bu0KFzrGsjVKmDSJFmYAqxGlJdXm9+FgpllskpwBhhDC9n3rMOddZl8LrEYAEuSgmMoUP4RV5kuKRjHMBEpk/8lPTAJkVFrNFBOPIVKh+jhKVeWN/HHQ8eUP5K/v0Y3Oi/FsgvSAU8r4kPU9fKAXT02YxNxdElSQQY0vjZ1J/peHwWBg9fvytYuE/71LtAqtrRM/MkZQRbVCVo1GCVobaWCqBqBRiKnK7YrH4iA/PFhz1r7h58YyTE4fbbei3D+x6TR8L1yaGwBQCXRZa0ayVPOJSmDU8pV4QVZ6B+QYqCSIJI4qqqsjVMT2eOkUGWrwWxqkjDiN9VgRtGbIne88YNDk3RGZLzW/Fkj793EZTtzWr48x5OuCnxCFn+lS+73GYwEeiCB6hQ8B4tBsx1a4MIuoV1WJBJT3eZSatCrE8OwIWUiSIUNeOBoU2njpH9NgzdAcYRqxNrCspYOlhiyRBIxgU2mjElClskyzr5Fi0LR+9vOBy0bBsG5auwLabqqVan3P6wfc4XkXWwzfoq6/ZPSSSDjgrSHPEYt1gw4bdsGPIjn4KHFJiComUK7SKLKcNCzOxChumfo/3nml7y363Lyl83Y63m8Cmi9zu+8LSiJnDVCKnDzGz8QEvwunxiqubO06OjlgYT2sz4aPnmH/2z/jfJOHm//yv+Td3B/xux+r5R0XcFRMqFcVLIBH7Pb/65opfvIPP9AoVB9QQWduaOnvOteao1QQd2PWeLJnnq8jzS0dbr9he97Dx3OYBmz1L7VhbOHcHtrEmYQmhw0hgGjz4Dqs1R03Ni4VjnzzDouaiVnS9ICHRT5mxm0hT4MhYPjiu+ODEcXO/p1KZVhtcbUiNsI4wEsndgb2NvNl4bvYd/VjUeqI1xmi8D0W9ZzXZWroIklSxFitBqZJslCJMWVAhlCaCUU+JBe8bvFKsCq4cnCVQTitNBUcV9qzGpcTmekMeEnJ+gj21KKfxh4owJGQcZ55WBmOozxT/6HLkIvyaf7XLRGWwC42tLYddLAOOk8X7/TtGZDuW/V+XQ146boqBbpxQPpIQRExRZ8ZYGu5aQ9Iob8rgPgrkhLj4fmDxOKmfVX+kOKsPyzS81AvFFlB623puvM+sorleKBt3YoYnkENJPysw51k1QJwbNo+Nh8fGzWOjn3KIfoyEYlYuqlIvYDzZzo1aVawVSh6bCpQaaEpgQrGB/pb6ssRQq8J4wM4QxzzXC1LqrVSsrQVUXUGwpPneedwjc0oQJnIY50HD+2FN0vP+Tp5nArMSQ1IZcETIk4JRZubUDHh+VF7m2Rr5mDSVdfldaE3SNWoUlJ9KQSuPA4THnsejcuC35hvMNUMGmcqHypZMIMeRR6D1I59C5uSLUgKUmNnk5ig5n55eV54YFI98K1UGPn/Drr/e/mCXNEeG00ZTuTVLNVL3kQe/YGePWawrLt2OPCb6sIIQGPsDV5NmF4vNYEqam9kflsRQJch+IqkEocCUeuNwxiBSJrBHxpas4DJOQmlNJaBTIilNrQQTA5N1mKqmXq743oen/L3LE5Y3B+4OC54Nd3DleXOb+HrreTMUb32cJtQ0EXKmD6lkyIot8WPKoPIjpEuVOHWlsNoQYsS5iqqt0LWjqiaqHLmaYFK2SG5dSxcOdJFilxCNaIdPufy8ORdfl34cy8XyUOZITAGlE0et8Exl4hbuZzl/muaoGB5v5lI0p+hJIeInYbQ9th8IU4XxFShhJUKqEjkIXtdMIZDynNOdM8ErglWQAqJqlguDa+BEOt75hzLdtzU2l3g5LbmkdRiFqixGWz56dsTf/+SCl8sW5xyVUbTOYd2C6fkzFi9XrEWzeK3pdgmlanA1Ylrccsn6yMGRoxkHgqpLckhOpBCIrsV1X2Pefgt+Sxpu2PaK+82B12/ueHW75/UucjVm7ibLfgz0Y2FlTCnT+4EQE0PIDCFxepT4/OrAb14NiIKjpvAbqspx9P1P+OH/7p/xh3c7dn/8mnR7y/KzH1HbBYNrqJVmIxByIg17vv7mis9v4UydlrSOscTKiURcnXlejwxxh48tzj5juTxjtXoOPrKzr3BhYqmLos7lwDEjeTKEHBn6iWHw7Paeu82WKUC1WIF2DKMnm4bVsqIa9hwOE8oq+jGQk6Vua9bHKy6PlyzMRL/LWGdwugYtrGyJ1rw7BPYe6BNv9rAdJyafy0E/QYihLH5aoZwlC4QwT66NQrQqsscUyxlZSemqygzTQ2aablkSs1GI0eXgaiqkSiSlcGvH4swxjoHhpiugoLaiqmE1doxhxI8aptLJFqVJTmPWhqNK2G12fNEdGIOmShojMPUT0ifyx6dIdtD1ZQPtE1lXSD1P5I+acu/veqIBtXCAgikhocAPk6L8HI/KJZ2QR77B7PMTSfMke4YghbkhkECiKs9uToVB9Jj5LPOkQebEGa3KNIFMjn6GG/nCWchxlkQW0GPxOc6TdV1klejHaUaa2QCCxPhbDUxKIaLL1KJMRGTmBsg8DVKIWB65D0icC5lYpGjKIyqUm7ZeQTRIzO8VXeSiTkgacQmacg+ox6Vrlh3mKMgIuU/g5wLuUfHhKJTjnGAKZB8gT4ikYgVJCoJGRkWegKjIXiEDZC+oqErudy6TIUHIOkCb4Myiwhn5VUc63M920vn+THPkpFa8j9gsP9dTvcGj+oYn20IRbcxyVOamjpp/1vzUW0Cin+NBiy/4qfHwZMdQj6v7f94O/r/wSx9dsFIGsQZRRUKttMZqhUtF5aO1oU6hWB6rCt0ueHF5zN/97JIf779HOBHEB/Rt4v4q8NWD5VXnufEVwU/ocWTKmSEmHGDQ74t6Uaic5uZcWQeNMliVyUpRtw22dtgq0aqJcYIBTVIKbRo6XQYxIWeSEoyyRJWIMh8UwiwbfpREzDajmEoXbVFpnmk47DN3ATqfivd8Ck/MjkevNLHYKIMfGYcO2w/U4wE1WTSRtdbEWOqFNMaShBEyyhi0lNClYC0ZT06Guj6iqRynZqCLWzZDh9JLLGVcUuoFKfWCsmilOD1Z8nsfnvHDkxV1XVNpRV05GmPxxy+xn6xZN5n1/RVxH9FB402FMjWqXbI+WuF0RT20BHGM6KKKjyNBN+i0pX77itRvUOMN0zCyPWSu3t7z3fWW7x4mrvrI9eQ4jJH9GAlhJOZM5zM+ZqZQ0oqMNVzc7vnV657louJ8lXAKjBpZPj/i5X/7T/iHmy2v/of/wP3dNebFxyzbFSoHWlshQCCT48TV22t+9brj+NkpThvEj9ANKCLKGM6rAZ22vA5CV7+kbY5ZHz2nsium3QMmTiwkYZXCpMSRjNTBcO9t+X77idwn7rdbDp1HVy2YFu8Ly2CxOmJl93QPEzkZvI8cvFDZBRerJZfHS54dO/yh1NjGOHR2LOxIynCz94wJRhLfPcDdEOjHwGMWSvChAPSEJz5AnOMhk2KOP6WkIAFJK1KYVcKm2AzLaj3f51rIphxkcQ5xZeinWsvyvAIDm5sDuSsHXtMIq+TJ3QPbUZCxTJgxcwzz0rJcaGQY+eL1LXe94JIFySg/IjvgfF1AjPsBoi+wtWSQRUs2CrWooNJwvwMiudGQm8Jy8LGs8ZLnemF+/HR+shPwqBgw81/k8qwWRV6YbaElZjqnYmmU2S7N47BT5ghJrd4zkmKpVXL0QFFp5LnRnh+zIAXIs9pAMUOS5z2LNNsLSw2Tnxr5UgQWKheeEDL3QB6/tjRUhFnSL6Eckim2iceaAZdQ7ZKcqxmw+GhfSMU+kU1RDbaAVZDDE6gRkTLF8kAfYYyoWQWGhmwBM9dgIZa4xuQRCaVeyAJRI6Mu9UIQCKXBkKcMQUMQ8qyELHVehDqTT0DVJ/AW0t0dxPC+cZApQws9s0CeUiXyk4AyMw/VspAodWP50rkGzI9JEe/vmcJvFCSGYkEN4X3jQN7XC78Fh+CvIqH/57/+2qaCbYX1csmqtmhncXbkSA08jC1eVRilOLKhKDRyjRaPzZ5OGwKOaY50HGZ/vpaKxgpVLh7B6GMB7lUNylVY7XBOUCmilMW2C+raYZSiSgnlA1NOmByQmOmNoVq0XNjEy7zhYnHCp4tjlkPFftgz2cjrasFZ5fmTh0gIhipF+u7AfpyYQuCAoLQFbdFGYaWIUuzcfjIKTFaIjpi6RaymH7fE3pGbBX7VoEcLusZmzXKZkVSmkDpNxKmjnjYM21d0PpJjKn6s2TMkUQgpcDjs2G4gVgklkdpU1LFCy64cDp5gIMx1sMDsN2cq72UaI8FrQlgQssUHWDQjUzWipWL0kWhq6vqIylqqtkHVDU4i9TIiacCmnrp74PX+QIoO6zSWAinJRJJkFCUGtF1WvDg75tOTmsv1Cr1wtLGjFs1w8pL80Yq2jVRhRId36LSjcQ5tJ0K1xtY1pjEoLbjeE5WhMYv5Z5vIZsSFtyS1YwwDuzgyesdmUrzq4Nc7+MVN5p1X9DkzBZiCgawJMRCmCR+FOMuHpJu4ud3z1VtPpQ3HC2hsoqmhrRzH3/+Ev/Pf/SO+e/U/8M3DDUfqdzk7u+QhTaxcw43vy3IQJzZ317zdRM7rZ1yulhz8VA5/4rBZUN3EuIe0WHH84UsuP/sxi9OP2T/ckbInec+6bjhqa5xR0Ht2+gjvlkQ5gFLs9z27KePaFScXlzQLzdBvaVZrzk8Uu28nDocRjKHziaVVnLWJs2XmmTsQcqJZVCxqZvpYJEjkdhJuJkUjnvu9522v2Q2JEIv3OPo8E4FLMZrIBSzkA1kemSbMJyYDjr8qa8syg2jKFDyrWc6XH2VcaT54TRgSVRB2PpOHcpgWD6lPbHIm9GOhJGeNtDUZA5NH7SOHTc+v45KrPpf7PddMkoliyKqGxZy6kCljxZDJrSCVFIsBA2k/IDEgtYJGg9PkUSGTKp19KQTtbFNZLVMq3fgM5GGeTM6qAB8RPw8WRYMvhTyhTACyng/OpsSlokvzDxURHYvnM0RUHMlhAD+WpKYk5ZAQQgEeqfdt8SwZjC2k5vl/BaZY3u/SmQfJiqxmBkKKRX3wVEAw+ycpqQbKlr+fPaygUFOA0IEeyUTIO546ACrPDYhUrBUGsKlI+MTM6q/5944BUTP3IJNNmuP4cgFsmaLWkJBneeLEE2gxqblhQnnPnaBCRTICpkFwkCzkqnT/Z7KyUjvy5QDnNdxZ8q1GjerJ//s4lCl9j0KXfnJjwNMYIs/PA/I4HXjfgC7flHoqEjLyWxFWxbpDnFUmT6bVOQ/7aT0H/gZOHv4mX83xBZJjoT81LXXbYLTGkXE+4mOB/5oQGZUi1w0XzvBCdjwzaz7+4Izj05Hv+QCN59pUXDYVf3Y7EEaLJjP1HfthYPSBLgWMcqAdSusSawdYEVJOKCVUlAlYthbjHFMeGbob1EoxLD6EbDFSY8SyXCZCMJSUlAnlB5ppx9i9ogvFwoD3pVk334dRRwbVsX3YMNQOtRhwSlPbFjv175uJT7fSY+Ow0O3xgRwCfkrEaSD4ipAEnzTTcmKqJpzZETxMItj6hNo6bNVQLVY4m6lyZMmEiQPteEW/uydMiaoVrKgn61YiIzqjlOAax8XpEZ+eLfj4uEWvVjQMNDmS2heMH13QnGZqCZi7Gwh3OHNE5SaSrZG6xlYVpp0wNpLySG1WZOXKRNyB214h6o4xerrQM8XE3hveDsKXe/jL28S3nWKXM1OCcVLkXJNyxI8TPmZiyKSQsDFytznw7buR84XncKRYukTlPMvGsbw45vv/zT/m73z1mv/wZzuafuTFi+8T/chtu8I9XJNIpBwZ9ne8vtnTP7/k9OiM5bsJESElwWDR40TYBQZZs7y84OKzH3D84Y+Ypki6+Ro/DNTWclRXVHWF9RP73DK4FYGyf/R9ZNsnoqm4PHvG6rglpI5sLJeXR1QP93TdSNKJ7VhSTNZ15myVed5MrNWIrR3OeowIPkWyRLZBczUqksoctgPf7BW7KTP4wksqQOdZnq1mtV2Ym8I5lfr6acCryU6jdFE3ip5F4OFxI9LzfvFbE+qcSgOegCJQJ8XBa9IQip1MWaTfswtC6D1pGsvBsXJQVaXc6EbiZsdXdizxk0Ex5YYsqmyVsYFmXWCeYTZCj4HsBHEFXoj15MMBJl8OtAuNWE2upQw9vEKIoGOZ0NtY3hOTnvbjst/Gp71ZZvVnfrQzxFjUBqQy1NQJeaoXXFFMqAInzVpKTHUaIc71QkxlUODj+0aHSu/rBWYlhTIz4G+uFx4VC3FOP5iZCOW3kyD6OUXiUdmQCvjQGMS48v2HVP7ElMGK78kykNNEZgu6LooLUWTly6H8MVXKpNIAUrbUKjrPgw1dvpesEJdBfqtekFTefyVl6BLCXC/EmZ9Q1swnfoHJiLii1NQV0tZINGTmKPEnC+mIHN2TXx5DMOQHECelLpwb1Y9btojMr/++kVDe6Dw3Rd6rb5BZJfJYRzzyG57it+aHJORSL6SiHin1QmkslUSruf0m+W+ksvGvbSoYp9CiCLrGt0tUldFKYyeDiYYRz8YvUVoTpCHmEvkXnQWxOArm0eZEGgM21VTrGqmAGJgmT0gZbQwGTWUr2taiwsAQI8pVXKxWrIzB5FjgnymUuKKQmCTjrOOFnmi333H37YaXzzU/XTv8wnLTCS2Oul0j50vWU02fhP0Y2e4f2O23dN4TMFTVgtpqrAmE5FFaMAIOTxp7DoeR0ZZOU7/f8vrK8t3HZ6w/Oef3FsegGupqgU+KqnEsuUUfbtjedbjuNQ9f/Ir/y3eOzWAgxJkPomZKasQzcG+ELxLsjSapBVHJLDU25QF7MnAWnxNavSfD5wL/iGPkkCaC7xjGisVCOFpVNBUcxorcPMOcPGe9rjhaVpwshUr2VOM9+aFYA273HYfRg2uLMiHG3wKklFg4ZTLHLvJDfc1Hw2vW2aCCoPtbYljimKjOPsVOB3j4OfnVnxIfTgoZvxfU0RKlejhcofqviFOH1gZdX5CNRo2vyeNr0v0AcoZKO/yg2faZbR95mCxXseGegUNOTFkIMZVpOhCjMMVHn1vxS01R87AduL8buHEKPxq0jtQucnqkadoVz3/yM370D37N4Y++4dlywd/56Y+4WQo3f9ny5rBhACYih4dbrh52xI+PuTg7YjvckUU4tjVrEwlDy2Abjo9rfnCa+Ky6xydDGt6RNt9htebl6TGnJ0csSXSHPZ2poGqo6iPUww2rbsdoYN0KHy4njlXk2u941kaOx8y2XhAWjhA9i5VChp5x8Ej/wJ6B1K5ZNzBsOg59IMmC61CzWSww7cRhO/HLPdwn2MeIMvLUVJA5CUBcASny+PvPc+avUsWnayFbQz8VL5uEQI5laiGP+cMpl8O9UBb9ULrnQmYKwiEHstfkrkd8JA2eadTQVmUKMBSycn5sxqWId4mryXC1iISoyboGy0x5F2Q1H56neSOMCUwim4yYMoXP43yw1pTNyg5lkzYRXCid7CiQpvJa/lEmVzKaVQiQw9woKRvCY2d6ftF544BHAJKIIeeGMo4Pj63pInMbPYwjue/I0zjfu4qcbZHZJzszA/wMZixT8cdUA5G5OJsoTZQo5c8UyQQkqyK/TGpOUXDzJpeeSM95UjNgMc2ZyEORdsdIHkdyHBDVIWYHzqLrFSEOIB4xQhYze0MHhFS67QREh7JsZXmaogCI1CB2lkiW+09SfF8UZYXohiTLokBII9n3yHRASUB0Q25apFkgFcjynJyP4SGCn8DvSeotctaRFxfI7Yi4EVUb0pBnJUTZmAXeKxTmvfqx0ZDmikHNHYj86K3k/XTiqd56BD0+Hq7SLD+dv0LmZsJjffGoanyyWfzt9Z98na5OcBSOQLCW43bJSV3hckJLWa9M8kiITDkj1nDhEqfjDYdvD2xeOj5eL3i5Vuy8sPSaum7Rx89wfcsWQz8lHrqO/fauDCNiQrslTeWoTCo2BUkYJVgSEjuG/UiXISmFH3pub275YnnJy4vn/OR7Z6Bb6mpFSKCrhpU9UA3v6O72+P0D7u2X/PPfBD4/FEZLabKpcqOkRMyendnznXLkh4SVJYNyoH0p9KUcOsrtOTd/lSYboUiOIefScB/2gRh6pmnPoVMsF5b1QjMFw6AuOVp+xPK4Zb1wnBxZFmbA+gfM7o7dwy0Puz0P+56sG7TWZQ19LHhnJZbSicZqPrVbPgs7Lh8yKleYuCF3Hn/0+6xOhcpkZPgavv03xJtEthY1HpBao1YT+DfI9W/I/QZFoq7OyPUCpltkekV6uCWGM7TKpBH2vWbTBXaD5jpU3ObMlsCAEGMixPQEVZ/ibOMTBcoSUewOns39wM31CMGyswljAsdL4eioYf3yU376j/+A16//JU4nfvb976NTz/jlCd+8FULSjBKZ+gfe3d3R8yFH5xdcvr5mykKjNCeNRnlPJ0e4Zcun54ofLPbUvGHjPWrzJYSRZ8fHPD8/Yukc6bBlhyO5CtMuaewe8a9YmIx2wotV4GXdcXjYIgpehsiDAOszunHCGI3xE+Pgyf0erzfcBcOiqQkHz912Q2LJfaq40gvyc408XPGrjedtgG1MJMloo4ihrOlCUQZoo+fpaZ4H8uU+sFqwWqGcZkgZnwQVSxpbYXG8V22VCTwwURQQCoRMHDMHCQRbkQ8j7EcYRnxvYO1KI7/zxboQA4wTpEQyie0A3ZDx2ZJw4BRJzdN2O0/0h4BkM6csJXKVijVbJbIfkMnP+1Qqkc5NLupDF4oSLcgcO1ssgzLDG9GqqB9z4DFdgHlY9+SZS/rpgDqPuZGkioVQzepBKPV/TIgPZO+h60qsZYrzwdNCNOQ0g529LwfQWVFZom/LPi8xFxXAzD0qjolYbI1ZUJR6QQJk7Htg4FwvMHOYcgYViyonS2HO5HEkhxE4oPQerMK0K8qc51BsrFrNCowBkTIszjEiOpSECeTJ1lh6qhZUVZoNerbV5tluMRVAiNIVSS2KQivMDZdxjzChlCNWDXmxAifIYkl2S2RrYeiR0BPjNerkLfnIIXcTogpIXpIuTIrHBho8DXufQNw8/orkCbGBKmttUS7OxcWjSiHP9cBcw0F5/Ty/z+XfKSysR2zTowUCSs3wN+3665UKdUXOQvKGql1zcdJwrp6hJ8PyMDGFBESSimjJpes9TRhRLMWgtUFpjVIQ/YSaFM5V1AuoUiTEREyJMEcyWVuxri0mVuxDZrQ1lbPUSnBZsNZypIQmDUjypFQgI7WuQCzfdC39w5qfVRXfMzeo5YppamB9zMKc8TNpCsFZDKHfcr+55d1h4jY3jPUxi0qz0MWTGHKiURMNe/zQ8eZ25NpnhmDp1paYFW/Tih8eH/OTjz/ko7biTHsWaktrtyzzV3D1hrc6c32z4+0y8v9pDPtoCKZ0AkVKB1JmiMs0at5gudEtWRSVUkRZQStFHpSBNENDUOBcAa/NJwtRCowi6ZqpPmWozjDNCn1yydG6ps0Nqv2Ai8slp3Wm1RNV3mH7W/b3b7h72HF/gMNUkeqGylTolBBRGFXI8GgwKqK0IfjIzbt3fH63o8qQdCQEj4+G5ssHTn5lcOaeOmzR/ZKNXaNjoqqgzXuaw0A+/Ip+e82kasgJazdoCYTDO8ZuT1QvMCctoh/o04p9TNx4xa2rGY8SVdqy6AfsNHLIiiyh1PE6IVLND2Lx1urasfPC5tCzP2gqCSibGTvBe8XJ5Rpz9gkvfv8PePX6lueN55NPT/ng6BMe/sMZX717zZuccVmID1e8u3rH7pOfsjo95fLulmAqqgwD0Lk1k1W0kplu3vB2vMb3Pa/uRn7z1YRxDQunWTY11jl6KsasaSycrJfsDlfkuCWZzMqMVOM1PgTwis3DLXgHyzUXyjH4iXHccdtnRBm+3Hle7yY+fjbijOJ2F9l1Pc1CUa8Nf3f1wF6v+KOvPuLq5o5D2ELKrJ0hi2XnPTEnEI2tDU1rGWJiIpM9aC2sa8VFlVk4YRfhJmseJorvPIR5Wl+6tULZBMkZ8WFeXIu/MPbCYSyGSdWVqb5MiaQTalUVZcTcwc29n5fYRE6ayVhUtSC3J2R3DO0S5dryua6DIUDTA4YspdkPBpQnp6k0D9YOskOlQFYT2EQiFvRPMLPSIZOncYZFpnkCYsgqlczpNBWpX87wBPyZVRpJP9GbEUO2FVK1UDfM4+8CMpwte2ksagfJrmy4zpLrGqkWiK2LKGLsyUylLzGDlFBVKU5ChmlmLmRTNsI8Wx20I6tCxZZcPHs5ZyT6AnFSxetIKH7U3D/AtENSKdBMCMRuhLGHqce5CpuX7Lt3KGJpPpgWpCrFyhiQoSP769J0SBNMe0hT+fcMhTVgHdi6TGNFz02QMrmgXpGqCtFtiRkdPPmwJw+3ZDOhFha9viAvNevTxOHDFq5PyN01Egdgj3Ao9OV4g/KWvIAUXbFgPO3U5ZLfirKaOwPlcDRTqPNMqC6OkdIUyrMFROa44/wIhIrztO23VAyPnkyRAgEstUR+D9T6267Cf9b17HhJnQNjaNiJo64qKqNosmC0ZmkNyzSi01Q4Hlmw2uC05dY3/PH9il215GfmnvN2wbgUUr2msud8rJYEsaVeCBP7zRXvdgM3XrFzJ1R1xcpmchyZYsKJp1U9+C13955Xh4kuOQZvGJLhLtQctUf8zscv+PR4zaXJrGRDYx5YmTfYzdds7Mh3OtLvPL9aaF5NllEVz3apF0z5E0X0wt3ecjAlNcgojZYFqUlI9E+y65zUfOCzZFO+tpDJZR5MWLw9YqgvMPWaxfqM1fkaUYagX3B8ecblChY6UKsON27wmze829xyt89sB8Og17jKMYfZoZQp0WtG0CqhdAFTP9xv+GbccZc82Qg5jQxesFXH8dd/RtPsqdIdVS/s8yf4VaSuhLoaWIxv0YfXTHef47MjkDF6izWKNNww7m/xcYUcr6jsPWNq6ZLmzg9cq3P2q3N02rMwHWaa6OlJ2QDFhqtws1usqPGsq+jFcr/v2B6WLE0kVhlR4MeEVw3t4pLTn/wBL37nC9Q08tGLJcdHZ6Rff8CXv/wTdrNFIA17bt99x233My5PLrlY/IIRg5ql0Q+64bBYoWwi7zbc/ebnqF/+MdcPE7/+pue+M5wdaxa1pV6uGLWjHyJawflRzSQj9292nOgeaxWLeE/aRuIEU0h8c9chixVnZzWud/h44O6uZ1QKmTJvrwY+OHacnhh2XeLqwWOdQh0rPmt72rXm3756ybuHDdv4QAgDrVZU1rGPkXEG7upK0y4KlLwTyD2IzrSVcO7gpCkKkZtJcTdBHBMqRFKM87o5JwPF+bgUZmbPTO7PSpXIVOtLTOPoYSr7GGtT7BJJil1tDDObKJMNBKmIdYUsz8jVMblZo+qWsp4PpCxI35F1Q0YKlFXPoEhmc/xKA01phqhH6G4AEhI1OQiZUBraqTAN0IbcumLBjIkcH/35aZ7CzwMIUaWxEB9lHQq0K7VCvXivVoqQp4j4NNcLqezzqgCBc1UhdYu4ttQGw0BOY1FEKjXvs0VFWBo38QmEKdlAyvNh2ICuiuVCCswyZ0o9kKfZflHeezVO0B9geEDSCDFi20jsR/I4IFOP0plWTuj6LSkOiAhRV6AWkI9LU6AfkemGzISQkHFHjiPgEUMZsloHri6KSmXKe5xTGf5XLdlqqGs4aKQLMPTkwz0iHalWqGpNWljaZSJ/smYMp+RxBL+BcEDJocQ+bu+Q7h1SG1I0yPjecvB0PaZTPRYM8j+tF5jvr6JoVTMYsgwUHpPRZlXDY4TEE6DycWL0CIickyFUfvq09/LgvznXX9tUWLVLTNYoV1E3jpeLhh82FuMWRBF6cUxiCeFAH3ruho7NYWAXMl5Mkes4W5hdIRImj49QucJOEFGkGAl+ZIiRpC2tglo5VqIISlEroSFgYiYKGKNw2WBE0CGWab9tSPWC3Ky4VQs+7zJGWk70S+rTFSt9xEKZQvm3DbXKmAhjr9n2PW/VMZv2BdZonIWQHZOpafWBlb8i9J5XcsHrQ2a33+JDh0kB6zQfuB0vxtf8MO35wNywiJ8j3KLjK7pbzd3uJbsdfJFfYJYLFlVLFEOSBcqtMc05TbtESSTGVPyHBMK4IcUBKwETYaKCrElZE5MmZk22rsAYY4ekAecUVaWompZ6/YzV8pxFXXO0bFkqj+8PpPwa2Qsxt8Sq4jB1bO8PvLrp2I8VzXKFqif0MJBiLOw6BKPmhTrnos7xiduY+Zej8KdmhRGDURkn5ftf9MJyp6mbD1nZ0pG3ecmZV5w7j+pvyUNHv73nvleMKhGmeSE2FUF9SEgaZTRn3rDUx8iZ47gVzlrP8NxyOkXu7/fcHhKbw559tyPmhM+ZkGCMij4ZRp8wKtNakLTlcBjp+wVeBayJRAuHnLCLFUcXL3nx47/LZ59/SZu3VNXE4vtn/OAPv89nv/kVu91QEk66O26++47N7/yQ5+cfo774NYdxZBeEa62o6gZsTZeE7q5BbzV3D4abrmU7dbyUyGbXs6hvMU2NTiPpEAhdR3Wo2Fxv2W12jEpRdYo3Q2TMiqAa6ggPPnCpRqwr/txuiGx9YDt0HMaAJjF5T1sLn98k3m0yl+stv6O+pg6WdPpTuPw77L/r6EJHjhMx5jLhmqfXQmThLJ8sK8ak+CoZxn1m5TTfX2l+vAjUEvjLQyIbx6gU/dxUKBI2/ThGf4Lu5ZxL3N9j/nKkWDNmqA7wvsM7S82SMnNhUewZkFF1Qzw7Ib08R06fo9bPyKcrpDki3+/g6kvUdk8yb6FZIbomOwHXkIOFvkeskBeWbKrZ77cuaoSUyVJDaBAPjHtU6pA4krbXRTFU26ekhOwHshR1E6YC5cjGIq6GZKCfoO8hR7KtYLmEpjTRckwwZqQP0AtiM5Js8WgbgxhLbgRWjty25OCQvqXYDYqaBMxT9G6evfxKLKIdShW/o1gFVY1xlqoyGKsxkkkB/JgJMZM1JFHlvw8Rbndwv4FpS5UDNiaGbsKPGRUiurHQBWSYyMOm+BLTmuxOQS8LV2G6JWeHkkjevCPvtpSMyak4IdwETYCaIn0UjeRIcoBV5Xe2rshjjZr25GFEPXTkYUTaQD6tyEvHs9PMj3685t+tvo//LhP9HqYDhL7YWN7UUO3I2ZH1Ggm6qDFghkblOfaS+X6Vp4nAb8d24aryepMnh/6p8cATdVrxZAGaZYvFp6mfGgrF65lROj8VzOXT33vz//b6T7tWlaNVFkRxrDRGCS2JKkUiCq2kRBgK6KjLoF87clXqhX214Kupool7PkjPcEeOhTrF6YrnStCuwSlNlQ3x8pLdYc9NrLhuPyC5hsZCQjOoBdZOHMVbTL/hKp/y7VRxvzswjgdUGlBiuGz2vIxXfLp/zffsPUf5K0x8i8gb4sOB8eEFcVfz+XTE1DhaVlg0SVqwK3R9Sr04wRpIIc1Nfgh+S5zVO0cpMmZHxpKTmusFRdIlbUflocD8jFDVQlU73Mz8WTQL1ouGo0rI4wHv77D9HVFVpLplJLJ5OPDmes/NXrD1Me44o/ueHGaVZ1Y4KRainCHlTIhCHgJ/5jPf7BdYJWhROCVoEvUhsTpk6vaMpbtkqQVtW44mw4ULtH4L9/dM3Q13u0QnEEIg+QmlK4I5I+TnZISVt5ybBRy1LGrHeeM5nCrqqPn4YcftQ+C+H9juN/gYCHNNM0ZhSIbeAyQaAwt6un6i6xOTi+gQyAZSCKjtHrc45/ijn/CD3/s7bH/1HZXes3hxyof/1Q/4yZ8c8/qrGx4QvB/pX3/Nu7stLy4uadsFm7sNPmnuEFxdo6oW0Zpf7ixfh5r9YeB657nbO5o88nw/cdTeU6mAihOMEd+9xg5fEA6R/f09vS9co/vrgXckPA3Gag4PgbPkaZeZulGEQ6ILgUM3crWJ7KbArpt4eTjwdp/5/G2isQd+ll9xliyGU9zFf0v3TrMP+8LuNRk3q1ihEPad9nzY1lRG8bXSPISEVfBRa/jxMvG8inzVTxAdk9E8ZE8Oc3SjUnMU2txQmBOkJM8RwaqoFiQW5a7EchDLSuaExNkuMbMHeKwXVEY5Szo6Ij0/Q11coo5eko6PUEfHpD7C629R/Q2yuSKtlohpyZUCWwGaPExogbQwiHMFSBlbCGZWXlpybJFgYezJYYfGk3a3ZD8i1Sy7RxA/kfKImmOx0VXZ+5wDqWCM0HUQPBhDbhbIclEm3jGCL3woeoXYhLTldbOZgZKVhpUhL2uQFukayPF9QqHoAoVWMh+CQdCIcijtymFeQ3YVuqqonMZWtoRUxVwEgD6RVCYrTQgwdYl835Hv7pFui0sjVU6E3jMMEaaEcQrBIN99S95Pcw7vglydk9W6WBn8DsYKkR66Q6lBUkTwxR5pgdpDk8k6grKFaaMTubUFJL+w4BrU/Vje+20Pux7shLSOvHS0a/iDTyq++vRTrn51RJw+R6YO/L6oQG4a8s6T1Q2oNaTl+8HYLAB7sis8WUhlbi0IoqQ0cOsKsoEpkUNfmjtzg+FJlVK+mPKqjxLOxyFELs8BZRBR1tTHxsOsdvwvqalwfnaBAqqqZVlbbA64DGvjWVmDWjhsvWCResSP5VkYMg+TZsOKvV2WuIyys+BTYp8UU7YkrYnGQPDI0LOfJvqQUckXSLk2GGWoJFHnCRMDG2kIxuLVAqzBhIAKA6RMxGCMoVUR5T33yeLVJapZ02owsUeMwjWKRe6xsUPrAd8mPol7DtUO3dS0OkNdky4v0HoBnaUPLS+f/QNSpRiv/wXNN/9X7E0k5GPS/orNteOA55oDd+HAJtf4/BkP0ymf+0u+sJpfLhPUiue6wVZHWLugXX/C6tmPOT9Z06gBYo+QUH7H9u4r3t28YnvYEfUR7fEnLNdnGOsI0TIlymJJYNq95fbtb/DDDlcljtcNpxfHnJyes2oWKGeI/Z5X+7dcv/mcmITjsw/48KPvsV4dkbJmGGu2MhKVZmEsaRwJYWQKgTGFEhklRY0QAdFSGjy2Yl1VNDrSWMVR7aiNxhtFZytolpi2wqqMI5LomLoD9wfPbfJsuonbSRXadlQEceiqwjhDbRQuR9K2I5vMygUaAycVfIIh0HD1/Jjb0XG73bLrehKBMQl9Nowo+gTj5MviMgXiTWDrB7op4a3GJMhEfE509/eszl5y/tEP+OHv/0Pe/at/z7s/+bfUP/gA+/ELPv5gzfUvBu5I7KaB8fWX3N39Az58cYGqlvz5t28ZM1S24nhlODmuqKuKbCpsXSHiOFl6GpMw3QPX9wfG3Q1WC13IXB0C/dCXIjFVaLsgG83X90U6qrTBk2jVyAfHC1J8YJ17+mHFXZ/5zVZ4ta1IHGFM5uuxp5aRrx6EMWgWB/jLzcRZK3zveyPL9TVT1iS7hhjoH71czOeflJC+Z7U2nDjHplLcZ8vpwvCTteOndcKHntedIjjHodEMh7LQKiAlhWjz1Fh4vAosSIGUDG5MUwqDTDlwQen2dwYVQapVkavVLSIB/IFca+RogTQG6pG83JWNdGHID3fI8A7GDlEVC3eMWn9MdpZaa+73iRiL3FHlgFMBayO1W1BVC1b1CqlqBqm4nuCwOyaHHtkdkNdCHg5gNOKqsoQOI5IP5WC8rJCmQTVztGWy5K1H7vcw9YAUn6YuzQjyhNIJ3Cw5VMP8O1BghewqRE/U+cCxbNFVS7XSDHVDn2umSZNiJOZAwoO2GLviqFry3FSsCIQ0oStLu6hpas1JnVnbTAWkLOw8dLH4njvg3ZD55U5xVVlU08IhIP6AiKVWdVF2xohKCvn2rngZh1ysHaoBfQb1GRJ6cjigzAo57EmHDpnm2Euti6iDXKwPc7JCVhmcgcoglYHWgTkhXw3kw4683yBDV05SJxXqwxX22PFfnW8wzz4kvtbk/TU5DYgNoC/J3RnK74q0OWukE+jmTf1972Dem9VTrBlISQ2pM5wq5KyCkyV5v0R918EDpbHwGL36GBn6+FLz9CkbNTcdZjUCjx7M9Dh7KHoIkd9Khvjb6z/lulgt0aRSL2iDBWrlqf1Eh2NnarzKYA06Z9Q0oHMgUgrwxkAdB/Y+81ZOsG6NcxWL1AFgak2rAnXsMfpArDIfx56dfiA1sHCgTU08P0EtMtJbQn/K7fHf5yenF4TtX6C/+T/RvP2OOF6S/YbdbSAExY0a6MKGXRI6XjL6mq+mF3yhWn7ZRDaXwrk4zFwvNO0zFhc/5uziBWsXkXhAiKg4MGxfcXX9FXfbe6ZkcauPWJ28wFU1OVumpIkUS0ia7rl782sOuxu09qyXFaenK04vzjlarrBVBWni5s0D717/kr7rWKzPePnhD7i8OIWTZ0zesYt7jBLWJoPxxKFnCp4xRWwu2RhJJaJksgKjFcY6tlXF0hgqA+u6YmGFqDW9dVC36EWLc0KbA1kNhKlnN/RsSXR9z/WQ2ceAjzBlh1iHrRyV1TiVmPYdykUaDS8WniOTeJ4Mo6p5uGy5GmvuDgP3uy0xBXzOdMkwohmy0PtAmibwI2w3dNMN+ykwTJoqF5BclET38MB4PLC+fMYP/u5/zRev/zmbn/87gu4J6wUvf/SMD767xfjEhghX33H79prw7Hu0Zy/4/NdvuJsEZTTrVjg7rmiWFVFXJNcQVMWy8bhGkzYjm8Mevp24fvMOnxI3feKhG1DZk6nIqkXZln6XEQ2NtYyicLnnbGk4Xg60ccs+NOx6xbd74Vc3mimuECN8Mw6c3E5c9Z7rnaJ1hr/cel4uEy+fQfO9W3Ls8faIbCI+hQK6nOn5OSfyMFB7w0Xd0jnF2Bgaq/je2vGzZeCIkd0Q2RnD1Gj2B02kTMZTEkSZ2a5a1kr1mKhi1Cw1zIipSNr8lXoBieS+qATFNNAsye2qnHCmQ/HsHzfIooIqkhZ7ZGlIRxWknuzfovobstxQmwXu8mNStaCyDf2k6feJTEJSwKqANYl6UeGcY1mvcE3hzN1FzWY3EaYTZOjhjYWHu9L8d3MDYYplEu4iLC25rYtiom3IqiJ3Ge4OqK4jpQCuxEwX5UOPSERMItcRkbHwDpCSyFRViE5odpyyxdoF7sSQmoqDapi8JYZMzKHY1ZWgzJJFteKZrTkVysFXC82yoa4tR03mxGaauV/eedgGQBRB4NZnvujgy4UhVQ3sIzIWtaeVGjKMPgAKdTeUBsGQCsfA1WQ5hvpZad6nCLSoIMTrG2T0SC5Ax3KGL1aaYrWl8ItMUXRKbaE20B4hG0Xe78j7HdJtyy2ydPCyRZ6t+fFyy08/fMZvwpp0v4HQk/WANGtyfwHTBhliGQaMGtnOIEjm5sFj3IOeExjmrV8B0WXysSBnDjlrSaxR3yW4uSuwSO/n3euRscF7AYTMzYg823cpUO1iC5oHfnM5/chn+JtWMvy1TYW6qbFicPUSayumOHDbe6YciE3FwghOTVRmoHaU7orTTF7YS2ZwGaMzOhVpbNILJntUYGpxIiVPDEJKDT62HJLCB0/yAzlrkqrI2mAV6Og5wtKJQ7SmEsFIpuo2xMOWewTJkUX2LNMByZkehwpQpYCOIykpop3IdBB7YhiIpqUygqFDpUStIlZXWLtF1I7JHGhNZnnmqJ4vqC5q4vaP4G1i0/8h95Pja3vJNY6IwfN73ESHxxCWlr1YuuNEdak4y5kYMzZ6mjCwPM386NOKz14e4WRBDlOhvfua29uOP4tX/OLhwBQirb3kx88MH16cUy1OyGhCHElxots7fvGLB/70F6/ZXHeEYcLplmfHp7w4PuXouIJoaOsz9v03/OUXt3w3OKblGT9ZOJpFy+mZIsqGND6Q04SSQE4jfuwYxpEpekKIhFgeCOcqFo1BLxyTt2RgMhXm9IJ6tcZWoFUBQwmgVDmA3m73vJsGDhP0SbGdLA9TwqfysGiVMTZgVSpQT51pJXJiRo50pELwWLwIsdI4ZVjVDh+aAoqdm1ZVtkSjyQqS94RxYOgD+26H76/pBs9YG5w26KwQEuPYMw0HTi9e8vEf/n24umP7zV8wyAFfC9XlMS/f3XAyCG9Hz3j1hpvXbxme/w7rZx9x9Rc3vBs1jVEsg+c8bnk2DZwOWyqjcNbQGEOUwM0w8e2hZ5o8Y1ZMWdNlS4gGlHBSa373fE29OmLrM0frkY/aSJ+PaMc3/Oj5hk8WN9x8d+DPtz/l6wdhbJ6z+vgPaE5eYMc32PEdD/c3jHXExkiOE7/0kfXhGnn3jrM48ns//oyf31xy9WuP77riF5sXS5Uy+yGz6Uc+dJoPG8XpoubSJp7XiYUKdNOEGyKNUixci1JCRhWYTp6n/lqXqb62iKnBlY54chbRltwuUbYiKV2ovcEX2TwRVS2oL16y+OAj3Lriavua6fV3MHVFet4N0G9h8wbu6gJUenNHfriDGtax4veOn7OsT3kTW6J/jfSB++0D3mnUvgc10baBH52vebn4lGfLI5LJ7CTxZ0r4lR/o/IG4m8ohFFW4BBRwZM4JlV1hjahMqgZMC40T+uCZ6ohaTuTez6RhIfcVsveocI2TjpxNyfOOHsYOGFGpBXtJTo5mu+GT3PPx6ZofH6+o1ge+lZovhpZ3g+UhJqZYYY1huay4rCyXWaiCIeoKu1ScNcKRhiMrVKos/p7MUBUWSRczG5+oiLwNE9dpT5YD0DGEe9AZi6cSD6OQ7h36ZsLGJcGuSLpF2SVFmn1H6l4hw2tkeiDe3iKp+Cqzrsrm7zTiAlhTrBq2AtcglUFqRXYKUUvSJiL7HgkjYiycnSBtQp0monGstjtO1x1/9FUmfHlL6gYUI/l0h3YvSe+ekW+uULuR7DWMBiaBJI/H+VlwMFvIHrkKigKBbAPqNJJe7MgnEbl3pFtBdu/hkTJnbpdS+BHeNMt5eSyE8tw8mKWMM+CxyNkzBeL4N61E+Jt9/eNPzwmhh5hJUpO0RWuFTZ4xCTtVk5TGKYUVcP6A2t3yEISRTJUm1rHDMjHhCFFjfECnCYA4ebLpIfWkqSeoCmMsawbIFhcTlY1Ys0PbgPd7fD1SrzPqkyWLdEqMv0a9/Vfsun/ENhxxo0752h3xS4QoP+HeKw7ZkVvDYeE4ZJDTzAmaRYzolKh9R1NFPv7Q8ONPV6xrgdCSU0DFgcMu8Ctzw5/u3nI17KlXx3x4/ILvvzhitT5DTEOIEzF5/LDkm+OB//Bnb3n97prp0KCz4WR1xumzYy7OGipTc708YwwL/uTn13z9OrN1p7j1glXtOD49pc+GYX9HjiOKAHiiPxCGgV2Y8CGWFKEUMdbR1JbVwhK8o1fCKBpZn1Kdn7JYaTSpTExzgZClNLE9HHjwHd0Y6ZPm4DX3kzCEAmzTKqNNxOqJ2ioanalU5p0eOTaBJZmEYSQRnEaZBYvKERIFFh4TIVtcsgRlyUZIMRCnkaGfGLOme3vN0I/0bcXSaHQGnTPJe/puy7l7wfMf/YB09Ye8+7f/js0vPDy/RJ0ec3FmWe4911PmfnvLw3ffsfn+p5xefsakf84vDxmnFM2UOIt7Lv3ExWiIB8EaxdI5eolcB89f7HqmYWJMwpSFHscYF0CmMpqfPm94dnFGlzTOBX64PhDMKarb8uHqhp+9uCFcveHf3X3Kl5tTHlhSf+93OLr8KZU84A7f0R1uOdx3sBZs6HidFFf9DYfbAz+u/5yfPntJf/4J3/w5TA93xDBPVrVGYmbymbtu4rwxPK8tVlsap3nZZI5MpBo8bhxxU2ZtVmgLKavi90cV7pASki4sp1IvVIi2JFuUNrluUVVDUrbYgpMnDwMSezA11ck57QefsTg/YhPu2X/3DXm/KXZH78nXt7C9It9VyFtDvtvBuyuSCVST5QfVEZ9+uOadNvT+mv2YeLt9YNQZOgWyQbuRj08rPrr8gA8Wa2ydGSTxeVD8ifds5EDwE0IsnvmUESqQmpLqNEdrS0bMhLSZRS2EnOhdhsWEMCG+qDWZHPmQUOMDVjaoLEzZElMqdsR4QIxD6TOiPsJ2B56FDZ+c1fxofcLFqeXaWj73C151FfcB+mAQZVm0jtPG8VxpViGTWECrOV0IRyZzbIRGC1aKkW+owIfEFBWbEFiEzD56vg0HJtkDHT5ugZFKZ2weIAlpY0hvBT0YknlGoga3RIsjpgNpvEG6bxC/IW7uoN/MnGhHdo9KwYg4AQyi53rBWWg02YGYBRw0abNH+a6cv9drqBNylMgLjd5PfKQ2fHl9wd3Vlnxb7iGWW9T6Bdx/n/zuAdntCm9iNCVOPM1ZJzk9WRaK4pYymZASb5nriD7KpGcd6XJCgiU/OPIGZJyjNJltwfNQoVgZyjDpUTtS/v49/DllKCyymTkyw8//p0O7/7mvv7ap4JsTMDUs12wXhleyZTPtMSFz7OG8GzgND1xYXwpVZ2l1PZ9JauqqpnYJJxMqG8QU4qZ2PW68hWHAB42XhiiGoByiasRnpjEyUujDSS1Qpmw5o1hiFnTwRK3Rq0jYZhapZtKatfSsxGJUW2AsQAyZKZnycI8RK4pIRQoJT01rgTQQ+j1jDuBHdH4H8ZqcJpxaou0RjX2Git8w+ZHEOdG9oLPHjOqIrdfcTZExC1PbYJsWKkNjBKUga0tFxHd7wvaG4fWG/vrAycrw/eOJi5MK1womjxAOHMee+/XAL2XDzdXIME6cSM+HC83Hz2tOlxYjnjgNTIPwUXWEyiv+9X+8481V4tBbslScLBUfPzvitE08W1raeMS7d+/4ze0Vv/nKIN07llaIWVENE2nsUTkg2RPnDqDXCpKDbiBJBcZiqwpXJZxRRAyDbtCrU+qLDzj78JSl7pDDgVjVjLXQ5ZE4CnfbzNXOsA+OSRwBwT96iJTCZIuOxTtW1FkakzUVkVp5dE6kbPDKYJ1FKkcUTTfW9MEVr5guHnodBZUSKhV/e6UjsT0l7q7wU2QKkOsKrRVaBTKBcfdA8mccn61I//R/zc2vv8AnzWHqqdYLTl8uqasV7bf3vN3cMbx6y+4HP+Lk5ac8v/iCL+8to0QORLaHyNXQ0UqiFljUhuViwaAq3k01d/vANBkSYG2JcVISEDE0FAjSs6OaExSfnWp+/3Qgn33K8uaXHKs/pTGBh+XvUJtPaZXnd9oFz373B1yuNRc6oHfC1cMFu/GGu3Hkzz/veD0Z7r7e88ubnt9fDvzvvz/wQZ35P36ryJ2a4yBner0osAZrK44rzdolshNWRtGoiWEMbPaJ3XbgISd8A6WlqoECKcrWkFfHsFjD6oh8tKJohkOh+boK0zTQNsWHGzr8EOBhQA0jn7aWf/qjlo9++oJD85z/+9drft5PTNffkacBrYS090jsyGpC5kOwaRQmWnQfaKeOCz3xblihbu55kQaaYc+1rOjiktxP3D8I923Fj3TNulmxU7p4gydQQ41sOuRmJPWxBBk4W/gI2SJmnj8bjeSMmTzrXeBYd+wi3PUJPxwgTKWQUBkxDWLXBD/RxMi5HTmowG2mJBgMHg47DJDrY0LWxAFcEBovXGwiR+NbTuLI29yytQt6t+BYNKtph0kap6BymqatWTpDJYZGHG1INCmiY6RPE7sQuekjD93AXdfx6mHi/iaStxHZj0gfSGPP6CdkuMcJoI/J/hhMQ31xAT6B78n+imn7a6btNbkv/ISUPJpEXtdk2yJOF1mgMU/gS0RK0WCaMrFXIEHgvkJSDxby8Wk59GtDJhJDRF5ZHibLf/8usVUWmQ4FphRqZFeRqwM8HMj3JTP8McL6kXOQUp4LhfnPVLSNkst+TQSZhHyXkCGhdEf2N/CgUWMs5HP0PMGY7/8shU+Riyw3zwAtTJmuldeOcxExFxSPwM6/bSr8Z13/8MMlKinC0JfIO4EkNZg1IjBSGEomeKIIKmmknribDDtV0aqRtShqWZClKnbK6JmiQilFnCJDBMRBrPCxpFQZAnG6ZxomGCuU9HB7S/IHtFI0vsa2O9zqLd5vyKkl20s685KhPaKLNddTZBgyvXWYZonUBms1SwVojdEK33f4/T3+3Q33Dze4V8JnJ8Jxu6ZZaSweFXs60+GPB35d7di+vWNz6GjzwMvqZ3zvouX5GdQmkXxPGCM/WrS0csL/89++5avXW3a9Ygo1i1rz4UXkg2PDy1XmyByxu1H8q19v+PK7L3F5x0VTQG9mitR9h0oeRcBoyNaUw1N2xcs9WqI1mKrCVYKzIErTqZrUrNFnLzn+6JJmBc3+niCWcWHplWcaJrZd4t2D4mFyjDgCGk8mptKwM9mis0HGOTBAFCYbLIlaBRyBnBReDMo6dOVIRjFOlv20Is+KlTSze3TI6OSRrHDKInVmxOFHz+QTsalxukZLBO3x3QHf7Tk5bXj5h7+PXi7pdh1RW6rFEcvLmosPTjnZjHz1qkdev+H+asvz7z3j05fP+NfDwJChU4n9GLi5G1huMjWJ1mqWywapFlz7luuDp+8VMRWuka0q1CyJTkqRRHGyrDgxjtUi8Q/PBtrLF5ghcLL/M47ajreLF7jwKY054oOx4w9/9kPOL894USvag+d+e8Lt4YGejr/4zY5vxorX33q+3NzQtAP/+Hc9v1Pv+D98C1fb+VAsBSKqsGQtaFuxdJZLK1w00NaKExlJ3vNwSGx3E5t+YmqFkgmoZiZNYXyk5YK8PEKWa9L6CJZNWbRVQGqHuBq1bFC6RuWROI6k3QT7gVMN/+TjBb/7e2foi+/zb272/MuQ2X0zksYH9ORJQypDC31bZPbsUS6V53r02N5wzsBONP1VxwUPqLFjozV36hQ/eELIXCnLZxcNJ82CybWMZdyA8hXyoFG3gbj3BZ/gZp6SqlFGk3MkWUDKWWZxiJyPPT6P3AyZvh9IvisWDuXA1KiqIU7HmOA50wewI9cCY9Lo3pKGHsUVKicQxTQp7AguCad7OPEPHE+vuMSxU0u2bkGjHSfhATsUxWylhbqpWNaOWmkqcSySoo0BGyM+enYxcD8mbruRTd/xbjfw9iYSNom8G1F9IA893ntkeKBOA9asiPGEFJe401OczzBNZL8hDq8Y3l2Tug2EiZQ9KkRkUVS0YnWpGW1V3IVqPnBbDVU7Wwvnyf2+JqepHMRXa1gvS/NBCitLroQYav6Fekb/5Yo09TApZHKFx7CZypDqDtLgSi3wVC/MPLsZxF3qhse/m2HNgAqKvA1Izqi3kcw9bBzqcahEqY95bEZQbKxZBEmxWFx+q15gtgL/lXoBeFRC/hdlf0jtKcHVpKM1D8siX+tHRZwUr6uWk4XmuRx4Ez02WJxqOXNlgim6QquaE/EsVcJkjdYZRyoRhrKFPOCyYcKTpSJpMHWNqzzZerIKhKyZlIZ2idUUdUPOMB3w0ZEbRWxrzmPLoGo0Cyo8UJoVWRQ5eJj26NCh0khICV/Ke1IayChCSOQcyJLpNw8s+4T2G0L0mPwW3r7Bf2NQ8mvitzVT/DGTWZEwHEukS8LeCIMz2BbqWqHrgFKhRMi3E20FKgz0fc+mOvDVVw/cfNujzRX/q++f8emLmrM6ocKOE3uHsltis+H/9acdv3k18ce/GAkJVoueT1YNz1YeEx/w/T3P7ZYzPXISPf/8z9e82yf+8otv0frAcbVmddpTh46LuOGDJvA6DByu3vLN7h21tqzXC9atZdXWLJo1WmVyCujkCUBWFV0XOeSa7Gqsyeh4wCYPonHrFWfnay4vjrk4WXAcJvZJc9CWrITDFBhizVXUXGUhKIu2FdY4nC6gmpQVihJL8/iRsiLkzJBLxCCUZyznjA4gMSLJE7OQVY1SFUZM2fSJhYWTLAmFNpGqPabPQpg8KSZEW1zTYnQi5o5x13H/9hb9fE11dsxZ+weIqhke7rn99tfoYcDUlpwSh1/syDev6LYbPv7hC373w2P+BOiZo8xiZEqBTUwslLBKhoEKUy3JS/AdRMr3XyoiSgRXCkSxJDGYOMxxmHvsYsMpJ1R6i+1H9GJFffIDPhgW9E5RxZ6L/msu0oafHj2Q2paX5z8l3XtuX/97vqFl74WtrRm1ZspL7MPEehSapiK0j9GhuWS9V0vOlhUfnSZO9Q5JHmU9TaXpdhNXDwOvHyJf7CLbOBF8D8mRtS4AGqPgxGA+XcHRCnNyij56hjGGtN9RywCVZekc7XJJtagJo+LukHg4XqK391yogT+sr/jD0++4Wzf0cs5N/0PeSiT2twV2l0D6viQUuAytZSGU6KSsUdPIy3TDz1eX3Eyf0YQDh/3bEkWmVyR7RDrKxIs1J3XimWy4UJpbqXhjEt+sBny9YJBVIZNP8waTcol3chPYATlqYHVGaBruUey0heyI+x5194o83pBDLkoM9QB2jVqc06cVV3pEyVTSKXQgVyM5wqQdCk2vE1+7loEl3/VLtlPm9lAxxEzSwsoIFzbxgGfigKiE0pl1GnieJ85lYhl7JEVCBD9lgo8cUuY+Zb7xcL0J9AfP/aQYe4scPHIYyVnRLM8xVAzvtqB7zNIjaU9KQpo8TBGZBoLv8VMgS4FTKdsipiZZM1OyNVSWXDUoMeRsSCmisi//v67IypR1O2XwgvICJpMD5GiQSSFel+lNtMQobBFStkgCnTLEY9L9qkCmwqEUAkBCzSKE9HgKKSyFNMMtE0hWs5oxoyKkg0X6An/V2pQCI0RSzGVamsvrvt/bZ99lltlfOTcddClCSrRksQTyWxaI0kn5/9HO/r+Q66jy1CogZiTlQJQRnzOxsVinkRTwJPAdMVBYRE3NebAcWIAsqZjQSAG5SVnb83RA+z06juQc6ZOgEVIeS5pVzmWNV5ntviNMHpduiWFE8oiS/xvy7l8gzTXx3WvC/neY7BleOVrJnBM4GKG3Bm2FqlXoOmPMyCSRXGtsI+g8Mo0d+2XPt19c8ce3O8Kvt7h8yY8/WnG2Flw+EN0DzY83hPoB1d7xx7/u+MVXE8FHXB34YHXMB2toZEfs7/nQbTkzHWd55L//tzV/eVPxxasbsppY1VccfxxYS8dpt+PDZuJIRnabW974HVsttIuW41XNUeVYNkc4o8nJF+BtDiRTM42J7WQIdoFxgskDNvQoBNUsODpfc3m+5vx8zYUZiFmziRZRBQwcguM2HvEuZXqxKGMxpqY2elYYzVyUOaI2o0hZM6bMSGY3x88W8HpGRUGGiORATpkkDtEVRhxGlQ7iY4pWyoLSGlODsw1+mkihKG5NvaByikRHniL3b29w9gLd1hz/5Ees55Se/nDL7ruvwSja1YHtzRu621d0t9eon37ATz97yfnmDe+SxqeAxECMgX1KVGTWWTOkisa05KUjdJGQfPHaq0fpc4GdpywE5UrSSfSobkQvbjiJr1jZe/A9dgK9/owLdcrH7YLDIfMivGW9ueJH67esrfDwwQ/pwwny6v/BvVHcP4w0WhHskl4qdCcspwOrynHbVKTgZnicYFxD2zR8dKq5qHfUeSISWTSG1EVe7QduHyZ+s0t81yVk6olCUTFmA0aTWoX5eIFcHKGPjtAnL7D1gjwMmOkB3VicMawXDdXqCMkHHg6W+4PCbx849R0/bh74366/QV2uaOoT3o7f5y/jhL9/RcweGctelUMiqYgsysCv1ZpBNITEmb/lfv2MXxy95Fk8ZXu4KXBBuyJrg7jI9HLBamE5V3ucjOxUxUFD23oGrdm5D1AD5HBTWAYpg06I8WAGZK2Q9RlpseSgDINSKGnwQ0Ddv4PpDclPxdoRdggZtVjjQ8O1GqjUREgR0YnkRnKITGLRGJII71xF0hXX05r/cTBcdRWHcUVUQqUVFxZaNfINJQ1LDNR54lkaeCaBdeqxcSIm8AHCGOgTbFPiVRBe7SP9g2fjE4fekbuM2vdkn7H1mro5ZbwZGYZ3VOsBKwM5GZL35Cmiponke8ZxJGdNrjSyXKJMsQxjcmEkVJZc1aU5gC7N/lRSGTCWrCyILolMQZCJAnUMFP5RNCivyJMtTKoo7LMQcSVUL2cIC5CPiCqj0ggxU/TLxSIqM1y5RP8CcY5HzzIDcYWkZmjjoMFr0iahdRnUESfwifw4VHgMrZ6xDCWdY9YozNywrGYOU0gFbD1DpPNj1NTcTPkvSqkgqi5yowjTNLB3I5AIwKgMwWnqpBmmxJSEJIojYzhSGpstLglHQbNSFkvCIrTSsU4D6zGjDxEfIMqmdIxNhxssiR4XhiK3TYB6QPIpzk4l4kRRJpMxk6QlG8WJHojSgDMoPESIuS9QJqULCby7JQyRMcIQNCkP5KDo525TKCQUxm7PMBqULInKIXlEdhP6oInxR4zjD8j1c6JYtMA6e5IBUZZdFYkanD5gESbfc5sT1mqczoieYAmHDx1ZhC/e3PEfX3tq847VwnFhB9ZugzUHzt01H7g3vHSef64r/vTNxJ9/+TXNYuBFa3j5wWvW+Vtyd0/dj7TWoz9SDIdL/v07x2a/59uv9vybkNme9FQpcTdYSEsujh0eTWUVVb3g7HzFJydLlouapnbkCF0/ogSSCFprRp/x2ZGtLhyCccE0eLLSrNeWs7qiCRnZ9QzjyMM2cZCAVUIOmn6qGWJLVRkaU1EZg7MOIwayIoZAjIXdkPOjTAhSngm7c159eaZLBn1OiZQyBo1SCmPVbLuAlGaJkhaQIqs0yyPGeoGfOkgrtChs1WAqi40NKU483PR4LyxPGlRVY+ojIpnn3/8hRibGw4AeAtd2h9+8IxPRTcOnC8VpvOPKV6QU5iglwThHXVlWq5az4wVWFJUfycuWTk+EZMvBKoYyadGGRVsXFcg00XnFm+7Ar7sdLw9f0OQFS/U9Vmh0PCCHtxyPBt+PjL7noYl8eX1Da6BevCUcPLevenQP5xjOLxuOmwXPloY0JC4Z+W9eat6ua4YxMWbP0tV8en7Eh+s1p3FH2twy+j0pwTgkvrrp+OLO824Pt74UNAwyxwxpstIlWnmZefkS3KmmPoPm+Iws5xy2e6pwQ3BrUvRcNJnPjhUPu4G7MHKQgX4aYBz49XfX/FR+xcWLj/gnJ58xvKj5o83Ed7ew3RfVQ4oaUk3Wl4g7Zxd6ZLxFOcXbbcOLt4EPzrfIs0u+3B2z8etCN7YVqjEcn+4x9cSfbO745uYK4z37GHkYPZ/EA+HE8HN/ig/Fb1gSW3alwBvuYNqBaCpecRQrVlaxrhzRHvG5FQ56j4SJPEZAk1Ugu4A0NdE4emnIwUBXGpuEBCEgsQRKZBO5ITFGzdsDPPQT0zghqUQi3iW4Cx4dBqbgmWIosc0+UPUTdvIwloNwRpGiIqVEClIsaCEjYyibX07gI3ksHf9quaKyPYkRsAwh4SLU2iA5MKnMVCnU8pTsKrJZgLZzcwTE2rLxyVCknpWAsSTVInGB6iP4A6hQ6PaxLhGbgyYPQh4yUrJcS9EQ1VwsCI97rVAI9znluas/+xeeDIiPkwB+i9ZMYR6QQc051ZJnwcAc5ZRB4gwXTXbmMuQ54urRzvBooyje4pJ3PdsftMxBIDN126eZxD0DR3NRZaQnxcbfghr/c65+85asPVU4IJLmgqbCxA7bCCan0uRMJd4sSUNWlmMrRAayq1BSYt5S7klYknGQParfEPueKQid1yQmcsyMw4gShc/CJDB2A30nWFMTZI1IgtihXyuQFwz9EclcEGWJiLAgcKmE7Awrm5hUxugDVgyEkfvoi0LPgtGBXCf8M0ulLH/xTcdv7r9i+eUtbbvgvPac1DuqZsuZ3fCies1H1R3n+pL/9+eRL99eY//8L7lYrHhp77l0X8JwS9sdaJOnvgyM3/sUW9W8ve/ZXL3lj//jO9KbgRMdOIya3bbmbH2BDZraCM7VrE9WfHqx5nRZUzc1RjRdP5bmnCoqj5SFU6/I1oFkQhgZ+4mYhHphOW8dKxTmMBAY2D9EHmJEaUFFYfSO/eTQRrOsK5y2OGeLgiBrYkzEGIi5QGZBzfyyTMphTlQBRBHnWNfHeiFnwSiFMQptyuqRZzBgAdiV13K6YVyfEXbfkmNAZcFah20XkFtSGBh2gbffbFmftujWYhdH5ATrDz/iBz/7Gd3unsPtA7frO9LDFRJ7xGnO1gs+SXfcTWtSDKSY0Aja6qL6bWtOT1e0lWGpe9KiYZs1PhhSTkgMSBa0NrR1TVtZUvSESTH4nt8MHWP3Nce1wobvcUZpRqjhHYthgfQ94+sD/aLiu5sbVmagbd+habl+vSduDctg+elas6hPuFgIOoINE//1meKlbdj3pV7QovnwdMnHJ2c80wGz3TLut/iUybsdV5ue39yMvNlmrkbos4XJlAQBpcuHFlQjnF8mVh8Z3BE0ZwtM9RmHg0d1b1FVzZQ0SzXwgyODxMC7cKDDswsHzD7w7d0t7/70l/zg/uf8vbPvsb+4pH7W8UVM3OxMsasnA9GAeQb2kkEE31+RqsRNb/nunabVO7538pLX6QX3U+FOFXteRbvuOD6e+GLYs/1mQzNNjClxN06cTiMfLgf+hGccfCKrAKpG6CB2MD5AvAPJaHnDKtesnWZlLXW15BtTc216yGOJxMyKLJ5kA1JV5EXNJBVTMuShKKsljOA9ikwyEVGRBxuYUuJhMByGRNcX/gI5IRnuY6TxIz6MTDHgYyb5hBkmqnFCxlgaL1nISf+VeiHGjEyppFzkACGRRw8pYlxNfdogeYPkjI8NyQttZZ5CDnoDUi3J1Rm4trw/KkGVClNJGTITokfEJcQZkm6QvEAGVSwfDKUWS22Jzh4F8Zo0JaQXGBMERQ4CSZVEkSjkBJECYH5M9yKn96l6s7XhKUY6wftufzl/ZAUy1wJZzQ0j5HHiWeI4xRT7QqY0qn8raarESvOezzArHUoyB3NcpinR32muyeaGhsrl389KlcGI+ptVM/y1TQWdBpSvSHFL7O45SM+YAp6WyQ+MojG5R+0mhmCIzlPXQq00Tjsqk2mtsNDgcqIykcYpFiqx8BWm88QUkDQhMWKILKzQyAHnPYoJEyJJ7qjddYlANA7XWLR0RbWQHEmtUNqCcZigMTJn1OZMFEe2Swx7YrxhSpYQFUZWjEbjvSGIIxtNypnkI6PSeFG4pkGUwygN0jP4zBSFVAHKYazQSJGqLUmcSmZSgARUnlAkhjhwD6TJokPApwAGohzzcpn55CTzsDeM28jN6w33h1tM/YqF3OHyGy6nA7/ftvTPXyC54WaAm7dX/Nmf9bzY/Ec+kl+QDpFdrzn4FtM/4wf1gD9b8baCuwHe3Wb67pimOcEtTzn9bM0RQkoBpcBVFWdLy8uFgwC9z4xBCKnEQqnkSb4UwFoUOULKGqFB2QpEiEGxuY8cHkZudUKiY/COoC1Ga1TRLeFsotEaKworGZcySjI5RUJKxJyJuUwAmUt1JYmEJ+ZYim6lmVLAh1h8kbn4izQJqzJKFap+mqEmSTTKzPJi7WjaI6R7h8tQW0td1dh2ScgQgieGidurnn0XOfuwJuuRh9t3pKrlo7/7j4h9x9H55/Tf7vlmCDRNi3I1Z+sTzg5f8Xq/AALKKJYnLR+cLni+XnC+aDhqLXns2ewjJ2tFv2qYpMZHGMYRIbNctpzqANOOh5gJynGQBT9/N/L1/cj54oiTZsXZdssu3NN3PX0vbMfAQVvGxnCnPEtnaO0tPiXeHjQneM5N5KIxXC4rTE4MU8+HZC6XhmsDb7vAPgwcm4kft8JRNXJ7v+Xzmyvu9x2DF94NE58fMu+mFo+DqkJkTizQUhQCokgG2gq+f6E4vkysjkaOV3fs3Am3Fx+Rp3OWC4/vBhb9LYuH73jz9i2Hh47dNPJwE7iaRq5Cx8+/PvDZ8paz01+yDRX9tWP0LdmcIc0JavkcTo/I3ztHf/B94usEX/0xodry55dH3K3P+axS1KpDLSzYBqUSurUc1zUfmpGbzZZf3m4Jm65kXYeImgISR2p2TP6rEs92cgxmAX0oOcjjoQAkBxivM3c5sidyaxKiDWNw5J7iy4sGUQ60QayBqi6EZ1EQQEZgSOR9hO5AZkc2CtGKbDx7biBG4jSW8cG84cekefAefESCgqRIScgx0U8jfYwl9RJd4FaSS4MWQ1aO4i+IpejxA4IgNcjK4Y7X4CxDHImrNbpWSOsI7SVatTQCmp5sQdz/l73/epYkz/I7sc/5CRehrkpZVV1VLWcagxkQSwguuWZrxuUDzfjIP5TkG812jbQFuAOsYQYzGNXTukRWpbwqlLv/1OHDz+NmdoNsAE/bazZulpVZ98aNiBsR7uec7/mKjsiCGDwyHlANgIGU0FRwmnA5UHIkGovqAkaHHDo0pBrjGRtkUpgsTKZmaCeQUiqrwFT97oPr8gkkKIqU8hv0wJq8ILMi4X3xnhOwZ53inPDwYIRUqdUnZSM637rU5qCCBvVyIvN1qj7cnCIxOzlXTLQ6QVevBp1lDzPI6eaM7fkh1ZiZ2vkPx3/u8Xdv7lnaI00MOI3YHFAs3t6yaEqNo+46vA9oHsjFkGWD2Kamo7Qe504DWkHVkv0KawrkV0wZSrY4FkRrScWg+AqKKWguTGKYRGnaDnEt1jRYmYgpMiVL9gXUYxtDYxRPYUVmg2UySjFg9IhQvaZuSUy5wR0KWSNZFNyKT7vERxcTr8VjR7h+feCm3ND3rxD3mlbfcpZu+JETDo/OiMeGX+0awvaWn/zkls+nX9D1f4YbjxwOhkNoCOGKT8zEH18kHll4PQjHvfJXacFqcUazuKR5fsmPP66MIki4pmO9cHy8blkaw2EqhGiIxYKCLZkyX5vsvFlUBNEW6xpOXfl+l5n2AW/BIoSwZsJjnMWJqeeIKax7gzeu9guacfWFnyPJlVyJzdRHKXWjOBvRVaaQI1GYciSXUgEGqXvIxijWzGDD7JqmYqoxnBbEKqvNBeX2S3wutM7SNi19vyIbS0qJnAL7XWB3uOfy4yvWTeFwe81xHHn843+CKROHt69IdxPlP9zSmQ7fNbSrR3yiI392XQFesdCsWp6frfjobMXjVc/FoqORxHZMnC+EfesJdk3MljFEco70fcdFa1mwY7s7gHQY0/Dru3Ne3E88WXg2i+/w7LAj5YH99Ibx6NiOiVKEuGjZ2kTnhE27R2XH7VFwOfGRU84aw0cbSy81xSJQ+G87y601vPSZ2zTSFOH7vfJRrwxD4Fe3b3l1fcOUhNsp8utD4quxYyhtlQHYptLWDeDmtAYjGA8fnQufP4d2GXh0cU9q97x7/DHjeMGyHevW9u6Gx+EN3775hv27HYcwcHuXifvAm3Tky68OfP9vb/j48kvump7hrWM4Lshmg9grzOUFslpTPrvEfP4ZGi+If/e3kL/i68cd//3Fc37QOla+YPIWedahyeKXlr7r+LRRynjgL97uON4dYTehMSMxQios9I4hvyRHkNWqRl6HUk0VxwOiE0RIt7DVzEDm1hS8h6N2lEGQUdBoEWkQ46sMoG2RpqmvV5HaL0yKHjLsRzTXqFaxFlxmNDeE/IIUI4Qwb7stWizHVDiGSsmXbFAVSq4eZCEFJM+sPTEgBSOm9gviQLpaQ/MI6YjkgjiBjcGfb7CLjlEzcdnXJIaFIy0ucc05Xg1GJqJJmLYh2wUhdTVOMg/1wl6ASDXGJEKIRIEiPUwe2bfoBJIMGhuYqJGPk0Wi1p/NM1PJ2spAzLWi/0a/MC8HTsfJB0lnKeMpVaR+r6Yt6IPsQNFZksCHdXvuF1Spy6FSpRm1X6D+7AmDmP1jTk3AaTFxMqOs/cLMSjAziHEyazx5QP2viqkQX6NxWfW804H7ODEiTG0hhswyKIdScPvIoRhSq7VoGsH6A14nrLf0rtDFiENwraWx0KURGydynqrWOBasZDa9Y+kSfkqYkpAQyZroZGQhmVWz5HwD580Bm0aGEYrc0beu5lO3hdaP2FK3eAWLcQ2tGSF6sn8CXY/jSMFSrKNbWowt9b1JialR4hQggfGKFYcRwftA3850WU1YK1gRhEJSQ5EGnMVRMGVCJZMkMCRPTo6SC1OGbFrUej7LS77fZ7a2IRnY3BV2Nw1BLmnE4/DkdOR2XNLnDX+wtjztDFIi1y8S/+r1Bev8Y0JwDNqTpGOi5ZYlDuFi0eFai/Ed/eKC9eUjnj55wtVFjyuJGBNTVsQYOi8sSmB7P3K4z2RqJJ1TaKTMWwElS0EjoAUngjO2auHV18JuWtR5TGNplkIjFm89XjM+hYrzad3KS06z/quihDZnrCaUMhccRymlelIYJetc8MWiUlMoipyc0+cTtmQKhfeTxQw3zoAkKrhuQze+Y903LDc9/XqBbRY4PCEVphDI05Y3t0eiP3C2CezutohvWT//GC+J5ePH6PaA/Z/e0aqH3OLPv8dH7V/wl9uEMYbWO54uG/7wwvF8belMhmlg2u9ZhiOXvaXbrOnaDaM6bmLVYS26Bt3dcHh75DoFusWCftGy1yUv3u34dHQMfeGtOoaSGNPE22MioWiTaY0HCr2xWJ8xrrDxiXc5EY6JkgwLf46YBeM0YmyhUWUxBNgX0hSZFF6PN7wzhi/uAn/5euRmSBwybONEcEtoe8R3YD1gMSjqfR2UjUNJkCPtdseqBRcKZXjL84uGqyvH0Wc+uvtr0t07vn1z5N+/2PHl9chhOjDmzHi0MClvRfjCnGERnCZyjkTn0CXI52v0kx+hFxv0SY954vnsGdx8Z82d+SESvsFfCP3acCwD4f41T0ymt4aLElmUhtVgudsfef16It1ldMg16jEkSooQYV8cpkTUKWru0P0eE6kmUTnNNaBA1uoTU6rxJqVeL2oecYPgERpw8wZv6sB7xNpq4CcG6Q3CusYsxfQwaGoYyccjEieQdi5spnL9fAMuo22u52dylQZoMmgEk1BbAK0AhfWUpgHfVlq+sXXgTgGVAAvB9Ov6ECtDNkqJO6xJLG1mvfBsF4JpHa0amilRcoIYGUIkHkDvCxIr1U9ii0ZDLD05SaUmeqlGXIODQwNjnt2QTfUfqgqmiszP1L8atXTaCHxYyE9/nb52Qu/neDKdzRPLw5dB5wgofRAgzN87fb3en5EqUoAPMqnldBenf5ye32z8qPMjq9aIqlRmQGL+/Qz1ulcEmYOrJVeJxz8c//nH//PFgXWb8DFhc8SGugm3EllKZmlbNqvI5eJIqxNhnIhlS9M4Om/pvNC1I46IyaG+jbajdRGTCkUeof0aZwyKJUuP6Q1NC0JGNBNbZRoTJQ2VJWcKzgjqCo1PtRkvtSZYUz+ZRZUzGnAea8DmCaRe20YglpYyFkJS4txXpLzgM2+4O/MMxbAaMuFrzys949aApcOUNbeToxyv+Lz39NaQS6LcBv78r1q+kh+QR2UoC5I0BDp2rEnAumspXknS0vdrluePefToMU8fn9O5TAmZYZYAeG9YEUnDxLiPTNGCbXAW2vlzH2JVIpdUQGvyhBGLsRahQYuQXAOuoRiL6QwLEaxtaKRuxI1WB3TJGVMiUnIdKnGYnKnZAbmylax/CG4Ro+Qy9wdiEANpBgqL8Jv9Qr0sPpy/D83CzHowzRJnG5aNY7XuWGwWNLNTf8gQQiSUI7fbO6ZXR5Iaxvt7Uiwsnn3CsjNsnn6ExVBu/zW7YjClRbvnfHxxhvv2wBHHwlguFp7vnzV898Ky9iBlTx6PhGHHwkN/uaBfnlFouYmFKScWXYMLI8c377jb77Bu5Hy9JEjPN/eBu0Pi042yE8OUM1ED7w4jx1xonGVy9bNsuwZpMs7WpK2OxHhMpElp3YpFf852jCAT3hgW04Q7FNIYkaTcTrfE61e8PUT+4tXIi23gmIVtnBjEoW1XE5ycB/G1X7AWurmHUAUTsPsjq/t77NRS4g2bzQuuHjvuz87Y3P+cs/uvefn2yE9fbvnpy4G748CUJ46jRYe6Jf7WLvi3OOwXCcmRYKG0ijxr0e99il4+Qh8vkacNj562tNbxtXwfXoG5nFieGYpL3O1uWZYjn/iGRifOs2MZPLoN/PW7gcO7iBwLJVZ2H7FGJe6TRXLBGih6QOOEiabOJDlyMtfRUkjJkLJlVAtq5shtCziEpvYLxtbeamqhaWqqlpmB79bO9Pk1Mk4zJl4NR3V/oIwjIonCql6LxNXX2wraJEhawYsomFSAhEhETTUOFgPMRpk0bV2IWFMp/CkgJaBdxiyXiPWYBWQv5HREmGhM4qIzTCtHaA0L00Ao5FSqRHiKpMGS7xMMWiMvk4WwJOempoLEmR3QdBBb2LcwtHO9rCe0zv3CiY14ilusZsrwwB7kg/Od+efnv/UEOlTNVD3/Z8nBQ9w07//9cA9zzuQDKHDqF07XlrmnOC0rTjPJCVj4oIGpj1nmdKpcn3OZr2GqpfYTZfYsy2XejPz+HL8TVIADOQkhL9lOjl3KjCIkYykj3BXLfVlhw4KxeEq2WGswTugYaYshT+DbyFoCTYykXZqHjYzGREyJEvK8dMssFo6zpqXNHkuHmz0rLHUAddLwaFQ+aiKLAMOQCOJZ9pa1UxYm0UrBFqWkQi4RKwM9lsYtWF9ElouA5rdMUwG/YXW0LFysEgXvkARGTR0CopKmhPc9rTvgwgipkIohWz9n4rpK37EbjNT4RMtISQGbIpJbgjTEIqh4lIoKOtfj2sy58yQq3X8oH7Ezn1YHYjUkzezikW24phl3LMpEMY4YLT8ZnnM9fMTdqIix2MbjjJBK1eVbYxHn6HzHwjasJLFMe1bHPZ0qU1bGUqAkLIqUER/qMFqMp+sbOl/wIoRRuQ+msm0aAzEx7ApZ+iorEME1jnaxYNUvaKzDicU5izWGEiIyHChpIpdC0kLJpTrnu4q4aZmdTFVOLKKKyhUBNZiZkqTM2iRjMKo1ra1UuUMqBWMsGDNrlOrVRUtN3tCiuO6MrutYrho2V2sWFxuMacnJYJMQaVBXGIfC6/vIkBNhN9G6Su1a9o7FsqX8y3/G8M3/yPbuht2rFYUzfnR1xp8PCWMbzheO5wthI5mWROschymznzJjSjxdWb5zZmi7iPqWvXqGw0BIgV0ZuB0nrvcDdjsRzzrEKC/vBtJ+YNsDRTkmYVC4nSIrD8+7hJt8/Ty3hrBX0nTPzSB8+Q5uBth3wvP1I4wxvN4VSjmyGye+vi/84qC8mTKNNRixHGPhfkzcj4mkAr4Dv4J+ifr2gXolVqBfwsUF7dMrsmlJd1vi8TW//GbHbVDaxyuaxTO+bz/haU4cXvyE/9df/DVvXt3w5l3g9gjRe1hsYAyYQ6Dkmq+szhHFkvD10lQKpD1ivoH1AvrHCOeYY4+8uMePBr0QSJeMDfzqLiLHSJkSzgw0diLIDodhP1jGY2KSZWUgbKjXp0OuJj52NtBRrTIncXXLbzNqtGrgItWsUAXRpiLVJxOdUj+LlazjatpBOwfMO49YV4fXnMmuQCPg6vclFDQWNEZEZzDCLcHX11xP63prK+1aFXLV9BFqYavMBDu/bnUrb5ytOkWxVeagWqMhsyA+wEVAmyUc5k2eddjoSEPiYArJt8h9y/EQ2CZTDdlyC9HA6LBHA7GrXgN5Lvil0i6rBjEjVmskU6C+zsXU31upzUEqcGIezIM/WjcOOm8UHoozVJClZqFyymo6gQUVzJRT//Ego6q93Qe0xA9YByfvxAoQnBIb9DcaBDEzO0FnGYTUaEnRmTVRMszvkpwYD8yMBVFMUZgbCH6/eoP/VRz/t1eFzaJhWSxWG1xZVUq4JCwZUcfZaPmoj1wmCGNhSJ6m85w1sLCBTgpeC5oKuSTQQGegkSXLdWFzvsfqHeMUKLqgW/Vs2oQ1Stc1VX9bDIhH8p4SBrJd0DYBXw6YmElZyOZ9v1BmPxdY4hx4JjRP2BSQbLEixCKAxWKhGLJpMa1hZS1RbWXvpStueY7mQipKRjnkwH24hunIIl6TpEVVeBEu+ZvpnHcHSBicrzHclELWhMODs7RtS287VkZZ6ZHlmFmZTMngSqkygKEyWbUkegzWWnzX07eFxggale1YDVBpqlfStA2E1EJxWATfOHzXsVyu6JzHGYs3Bmvrc9LjAeJILvF9v1AqDdg4gzGV5fMgcpr7BT2Bj2JnL/XTNrL2GVL0YejIpZ67NbLOzptAQJVSlJIL2I5usWbROzaXK9ZXZzi/RIvFJUFNS5kMWSLvDol4M8JhIg8BsY5+tWS5XuL+8R+x//ULXk3XHF7foaHw0aOP+Gz5C65Nx7pxfLRyXLpMp5HWekJRDmPiEDKPWvjuxrJaJYxrOdqe4zAyTokxDhzDyN12IqYjYUz0HbzbTtylSDwKDXCMhSAN12PCmsKzVmhioZOItz1l7AnjPdsY+fba8NW9sDaFR82SrvG8Ox45hEDOEy/uIl8c4MtjQjF4Z2rvMmVuj5EpU4Fz2yNdj7aLCl7Pl25tOzg/xz2+xK42TNsB7t/y8u0NNHcsLq6wzQUfmU/5Lj397a/5mz/7K775+lvevh14d6+MYtDlGi0esx/RUKdKcS3JGBLtTGnPkAcor5HVGpYZsRfIuKK82dPmt9B79PGa3G94ecy8nvaUY2VMN25Py46jyRyDZzhkxuzBbSgLC9RlBMceKQZja29bLHOSlgMLWXIdQKNBU2XUGlqqxEHgZBaMQS1VZunmfsGbat5nfWW1Ja3LglbAa2WJNg2kUplCBcT0aN+hFowTHpz/TEU3q4eIQZKDaQbSpFRq/ftiiXEGmg5xDRoi5IQpiqbKYpDNEV2focMakQlrHM40hDEQcubWONxxwfQ2cYwTTIacllWaMFnM0WCmFtUWiplTsk51lPm8z5XVkgVGIDvE2FqDM5D0QfpYrwNzbzoP5jpLDt6jAzPDIM89w6kACw/Lh9rH8Z5FMIONMvddIu/7hQ+BgdM/akrEB33FSaqQy3weyHytoTIgS0G0fNAv1MWFaoZcHaF0vs3Jn+E/Qjj+Fz5+J6hgTEWmfO4x0TClxFRq8SVlirHcSwPGz2+gqfFYtmHfKs5PEBK5U9rVgXU8UO4nhimQJFf0x0CRgjpDcb662uIw3mGsYEk4k1jqSDNFxtJgk3AePatpwsR6QVsWz1WrrMVgkkdTYsoCORBjRoujXbR8khKrMjJNA1kLjoHlwnFhwVth6SbU1rx14xytFIgT3rds/AEb9kxROOaGbC3FNGTbQLfBLizLttA1plL2M+TSktSTxVHEVfpQKXVIprr2JiuodUTtCeooTVdpfApOE9ZmbGyI+z1DiGjbY72nOEMKwkENITeY4HEzM8eg2FI1pSUM5F1gPxhubhxLqzSmRj7a1rNuCv10wLuAt5FHUumdl8uGC3vEWUid412+IPmevplYTS/5+XHFv797QjRLun7NalnNpqxYemfpjKGxFmsrzW0sDbGE2TzJ1AtXqQCLGIOxhqKOmscqFBWKvM8szlooRciiRK3p8NnM2nBVUsmYqBgtmBlNNcYgaueNc6wRSL5jdJ7SQHO+oX18jhVL2QbizYE8ZkIsxCkxJiWKJ8uGs9axj4Z+1dA2juXVGZsfPaZPb9i9EHK/4pPv/IB/Nv6U5Bxr5zhzSheOLE1hszC4ItjUcaSw7B2dK3R5oFtYNtbxxfVbbm8G9rvA6xG+us+EPHE5CVaU26PyhRauWmXlMq3rGFS4PcDSFuKx8LgXfrC84Wm55Yv9hr98Y/nVduCro+NYDO7MQRp4PcHPdoKl5eWx8LObgdf7ie001e2O7cmuoURXL9jeVidm26DeI8Y+zHTqDGYJm0fKP/9s5GWI/HocGO4DX9823Jw/59Orf84ffvpDnqwMw9d/y7/7d3/H3/z6wHAbK33NenTdIaslTKCxmg+pEbQk1ErVmmlBp4yJoL98U3WHT5+ijx6Tzy/5pQoMAbEt6jpUehItmjZIsWRZMQ0Du7FBJSFBoLewWSLi5ySDjHQGWofM7tQYg6Fq8yg1OJNMLYxGMG7eymsdpKtO332AcM//sXWyNkUgz2CaOlQtIgYToEQFcZRGqh+PbWsk1oPzcK4FNE6QqsFYman0FJn1fqU2DrZG/WL9QzOhzoLpKNEgQSGHOtQXjw1L7LagJpLHTHIeZ4U+96RpBnmPljQZdFdzr+uGQOqWoUh9TfL8i5e5SOusea6Uo9lw6LQZsLVREkvVN+aH5uqhOM9yBoSZLaYPRf0BV3igEM4gCg/dwfzam/oaqFT5CMwghJ7Qg/lLp8fjYe0hD1Wc9/dZZtBSq3lnfX/KQ4b0SRJBqTnnmPk+i9a4VT29LhV8+Adg4b/s+GV7jleLsx6xBisZK5lOJpZhIkZLLo7NseEsjLiwoJRCmz0X2XBhLb54iIGQlxXMj4mcwLQdz6NweX+kTCMhR6weaLqWq0ZpjWXhJpyHzAKco7MWEw6IaVl1iT7dE2PiGFuCWNT5KslsF8hC6DtYtA5nq345qycVR8aSZaYaq6K5zHYbQnI1yzxjCKUlub6CukWxKP54j0l7ynHHGEaCLzjfUGTeiGI4ZAd4XDbVygPFimCLENOEHm45hntu7x0vndAZrYwK7+h7yyruaYh4P3KOA29ZdD1PliMNBUG5WVyytwu6FtZ6zW0a+bevP+Ymr2m6FavFkrUvrNTQWUdvpS4jZrlkKA1BAzEAxhCNmU+R2jNYaysoMKe3FAzl1IirUrRUA2dVQtH3/cJstJlLIaeIaME6h1iLcTUFouQMqbKvFEPqlgST8esF7aMLXNMiQ6bcHNAhEEIixcL+EMhWoLQ0i2cccseyWDbLBf1mweoHn/Dsyx3j6xfso7J68kP+2bOveFlqv7DpDOs00pXEeW8JTrCpxebM0hX6xtDlkbaBix5eHu54d33Pdh+5GQpf7grb48hmMiway26oPcxX+8x5U+icRY3w7iiYogRfGMbAJ+3I07M3hPGcP/+25VfbwK92httseeQN/3WO7A4Hfr5VxuSZsvI3t4lXu4l3x5FCxpqe7Dqyukr7RqFvoeko1SCkDncFsCC9oTlX/smnEd/v+DsN3N+NvNkaDmfnPPn0j/mD7/xTPnq0xG2/5S/+/V/zp3/7lrubiB5yZbusHLJeIceMpglCnutKqvXEOiBXICyBfhtBfgrP79DHj9HLR7xrOt4dJ0Qt6jqQnmw7UlwhRciyIIaRw7FFGSBVmVo57zG+r8N9zHUoNE3Vy9c9GIKrJqK5wti2VDNBrNTnoxU4JM/xhKfbny5wpxIopQLQuRoS1tozLyXCCZi2qLe13puM2g4ahbmnhoLGADHWgfXkPTT3DJQ6TYs3Ne7ZuVnKKuAEbEcpHtLMaMgZUxxGO+zBQhRKGEml4JqGplhsaNCsuMlSskV3njLpvGSov7PqDCLkUz1klgzY9/uBUqgpIfJgpqxiaxKUzjKEonMyA+9BRJgHfvlAgvD+9a3xjKX2bcBDvzB/V6zUxQcGUp57Gn1f++dDT/8+9RmnfmFOmXoo7OXUj8xJDjOry5xMGE+3PP1O8+KiAg6nwOlTalX5vWwXfieocAgXdG1P41ds+o6synbcMU0TSR0Zj3pX76ZyRCFRoz5MR1w0dOZAMplxscR2BtO0HPYZzRNoQLKD6OuJ5hzJQEoGZIFxHZiA6sRtCRhXqpGSFV7EAW8mbKuYAt41nLVw5kaaOJJioZgWqxPjlNgFQ+cLn6TIOKzZZcvCJ3zMlNKwMIWlsbiwQ6aAtj1Lm3EpzV4ygc57NFxyoGMSX3tG6ymNxy6WLPqGRx2ct0LXdZQCWR3qPM6Ap+ByJMWIljyfr7UJ9V1P4z1KQuORkiaKsThTKEzkxqKLDvWCXy/ou4aNePpNxO0W7HRREy2sxRPwJtH5REugNRkxdRBXJ+yKUkxmKYmz1Yqr72xY3l4zHkfKcGAYIzlYbEjkuAPraPsVvhs479b0+UAn93z3seGracdf3/eQHRfikUbpukwLNLaioCUAqtiSKKZSEnXWkZ8GLmMMYlqiZk56pJwzsdQTJ6uS5j9ZCzFnCkIRoSBkzaSs5JgRKVir1XHa1It5KYkcBlKIaIkcjGHwLcW3qHUUUbIeSNsX5NcBDolyO/J2yPhnGx49OUfWa65HZXg1sWlH4n7APfsOZ65hXQJvbve0z3/EP33zS3Yklo2w9JYYRhYp04TAmpazq0t2rceEA8OYGFKkiUdSFt6+uuWb+8Jdarg1C+IC9ocDaapykYRD3AIlYfIO45QiwqCGmxGuBbLvuQgrvr0+8NXg+LP9kl/cQIgRZy33G8/Xo+HL3LDvGx51jqj3XKfAXai6f0r9rIh3qEmcTPAkpRqn6JgvcnVwMqqUw5H0ZuLb4S23QZmOrkqNPr3ku//kGf+HT3b8I/cTrl/u+X//6U/4q1/cM+4SZjSoNejMCGC/hcMIU6wXWwuieS4meWYNJGiaqqfbjYi9g8OIfPMW1FVX/kdP0U2DWNDGVlkGgCS09KDLer8N0FEfO4AOFplO2dJU4y4za+SzqWZ7GcBUUKFIve5pXZudXhNxDu17tG0ryDBVac9c42Y9v4LUBBWMq/nsmsE4jJQZfKuvQS38tj5WSqBpHsIjZEVyLaj19cm1iJq56Y6VvVOYNXxKTa4oggRXNyZFac0CbxxsM5SEaiGlQhKDMx6XazOiqRDGQq65WNUASWtplmLQYuBkUqS/VYz1tJE5ldB5ki+Cpg+agxPrAOrm0TCbgBpM0lrkdc5Jl/meRCrLLNev68N/q7eCOW0UZjDg9EdPfgun4vdASdQPthin756Gf52f63tWRP2RD4CME05xen4P2su5XlKBipmb9XvZJPw+H+XqginDlDvELxCrqA6IRqyLlOIozmHKhDcD1tfPuTWeVWs594FlGSg2kqTFkClh4n4S1AgfE/HHBTeTxTWwSCP50NGNmYVxdGVChh3F9nSN0uWILQYk0rbg0oZjaRikq+2ltRTnkUVP1y+46IXLBlZ9g0hDyvX71ghOFF8yJUZKThgpWGspJeOahratEijNIxojuSjW22pQ7aj9QjHYvqdf9njrWcaCW1tu0oZI9SdpTMFrwDeZXiZak7FGyJrIFo4IOy20NrHxlkefPuejuONwf0DGgcNwJAZHDgV3c0BTolutwB+4OLtiTaDNOxbnwqfTnq9fNbxO55zheeKEpkt01tIWRUukJOppkRNWqFGgpg78auu5Z0QqAGzs3FoLJReiFopUQCFhSFTfhVRqf6Bm7hcopJKqFEsK1ijWZ7zTug3UGr8ZprqVLcDeNSTf1t7FGooM5OE16c2Wsle4H9neTby7X3D10Rn95RU7GqZ3ExeHHXbYwfKC9WfK1Vni1a8PTI+/x588ueJid0/XCGetIcdElwJdzJjkWKwvOWt7pv0d0xRJqtjxiNtvefdmx8vXR65Ty03pmHphSIUQC01MxKSoX1OMIGWPKRmxEDHcB8N1KAzSsnCOl3cDg8LfHJf85Y1he5wwRvBrx5to+VYc77znbOUhTty/ibybAiE7JAtJBHGzkfqJCZYytFqHUqkGmSfVmk4T+WbiutyhKMe9odBhn13y+B9/zL/4oeGfL3+O3cG/+rOf8m/+wytu7xLsQfA1XUqAYQ+7BGNA4szM04LYOF+bK2iuzkFpKIeEud3WxKI3t4i05FSw55dw+aTWGVcXCvUaH1DtQBZIjrWf6MFIjRkuo62mwun0wWU2533fGxDnGlTqn7qM0Pl2c3HwBroW7TvA1X4h57oYmBlzdWseZ/qdr1t6ah0Um2emnNTXoDk9lkVDgpIRHBBrAlE+DeiFE91XZZYI5GqeWTf1p3pc6rIzWDR7JBu86WmNR46lvgdkclJCAe88tkgF1HNd0qVYPWmk8DAkWzWzAbJ5vwz5EPBQgJrk9X7orwC+xhmML1T26IPegLlfMNWDqSgSCyd9oVDnEITq95ard8H7foFZan1aAvzmc9Lf8Fo4/YiZGZEnJOSDpcipDyinhcN7yaXO/cdD3PTp68z9gjBLXeYFjJx8Y+Y/v2ddw+8EFbbbhtRb2gaMypznXBhi5pA8+xwpfcJYQdSQUVTKbDpV9c9drjnlWXb4VcBGoSlKyCNa4vsXXxycYr5c7bqL8xjbQvIVXXam6oIFkl2R3DQ3qwKm4bazuDbhNdWNWeNpy0iZMiEZnEbGfCAtOwbb0bsjzWEilJbGRBbO4vLI3W7g3p7hG8WnhCuJHI5o9kTjSK6rmcvW0DqL97D0sNHMi4PSHQtd63Deo+KR3rF2mXaaKFMhZI/JGZ0ONP0SRybtB9aLQG8CmhKH45FjEVZ9Q5oG9tkytEtGW5CmQZZr2vWaM1HWB6BfYvIEWGwRDsXxaOmQ8UAOEWPr5nS16uhbJSm4OGFM5HufeM4ulW++GXl3K7wbLdMk3G8L26Mn9+dcXK557DzfKQknypFL6Grc4JeT52iqPlQRQghMRXFS6lCjFZnMZS7WUGNarK3LQ2RuEuowEqECB6UQMGSBhBIpJJmN8Ush10UxqBJLYUyFkGdnZ2fxIeEJlQZLJofAFEZIE43J7GPi5vW3jMc7iIH9m2+4/vufcf3VnvvScTcIXw2C3Dxim39AaVZctIWvf/Vrbr/+OWO8ZtOt+YM/fsbF1Zr+7Utk8yc8f3SOvHvNo0XDeWe43ULcHrk5ZvCXfPzJJ3RnI6+/+Dm3k2EcIdwHQoCbreHmkNhTyFJorCHmwu5wxADrzYbzzRKbR4bDFpdjBZyM0HeepW/oWseRNd+GNaNb8OnjBbvugne7I1du4B8/b/juozWXZsHteMeq3BGawuvHVxxlqLIglRqzWkApFQEvoEOoujnjZgTY1sEqZjQqw1j4u3d1c+8/ann0hxt+uI587/VP2P0s86dq+fsb5S++CUzHhBsL2WgdwmNBbiaUkSIe6VokV83sSXdOMbN+1kJTB03ZJzQcUZsQn9HVBnlyRbl4iq5WlT5oK4VYaRDfYIpByxEtGWkbIKG3O+SYMJOBYNBU/Tnq1UhnMKDq3Jjp7vpQdKhF0uXqFdA4WBp0I7B0SASOM6AwM3QkCBpife0SFSjRecCcKXE1BxzeD5+mUudCrHKFopU5MTMFgFl2UYEajKkRWOrqhiHqnFxQ71tFkeQw2WGN4L2npEKcQpUvGYtXmKZILCBiKMmQckaxp8pdm8WstfgZX1/nVDDlxAbIVCbbXE51zjd/kIhUSh/ptK2YAZKZfiiitYGSSgssc7Mo8/kvMwn6dN8PDIGHgluT1CsQMVMqteoR/yN9pPLQMNTEmTK3yGZ+fWdvhVPzUNGMuTesTYPOugmZPyMnkrbOEhD5kIKplYkhp/f+H47/gqM8GMOqdYhvoHg0xrrRFwGTybokmzog1qnHcd94XncZb9Lc1Ld4E7FTYIx1sxXyHrc07Fnimsxy2hFCg5FM74ReCofdPTdlhbaOtqQKBIRjdUoXR3AtrvOVwWwtrRfaRjiTxHKAxZBpj0rbtTWK1XuWHSzihIyZMVa2nYwHxDV0jSXtRtpFYeMiUiLTOLKdEm3X4TVwPymT6zn2DtM0LBYL7HLNWd+w3EeCW+JNIadMY+E4wmLtWcWJMI0YUTCWtmvZrBxJM7YUJBx59Ljw/VXL6y8PvL01bINhOxp2Q+LXe8NkNvTlgqebluel0JfMqEvUeZ6eJ57sLVNoMd7BbHY4TYWx5rvVof6hX6h/ClTpArV1NwJGLKKWqFr7g6IEhCxSTZep0eEJrdKQnMnZoDNLYcqZKSlZBWMj3imNBBx1OCIlxjCicaTPR0Zzxu3NNSoJJ4Xh5pqbX/+cm79/xfXUsA+Wrw+wX664jd9jMgs+soXp9TV//fO/Z3/4hsY6Pv/8U7777Izlq7eICs+/8znbv/1T1l3D05UwjMLuOHH3diDS8OTz73P2/JKXv/p77seRlJVxSqQc2e3h5gC3JTOKwVsA4WZ/hJxY9Asulh2Ns6TjgeMQaWb/K984eu9Z9p5sM2/iMybb8uR8yXeaS77cTvh05I8eFb73aE27XHIxjqzLNS+2ic8v1+zoudlNmGIqaFOpaBRn63VwStXB3/ra25+2xrkgo5In5Vf3FRYyZy3nf7Tmk0eOfxy+ovm3v+KvkuHbg+F/fhG4uY+Yser8a6KLwjbCdkJxaOMxtkoRKmicZoaYVOf8xqBOMFOB6xHuFHUJFoJcXKDnT9Hzi+pPNMecKw3MPiCqEzpNaOMRJ+h+B7upehdNgkZ5YKzVfqECKTWCsE6VZWbW1a+B2tov4C2mn/uFdY3k5ljqz9mZ9hBNBUJihngy/T3VwLlXO9XK+doopvYLEhOa4jzga11ylJNpYWUAyJwkoLYuiiUbJDH7AQHMgE0WTO4wCk3jkSKEKWCKwVmDUyGmxHCczR2LkFJlHutswKpaFzKIUowD01YPu5JmkOTUC9WhWrU89Asi8sD0O23+T2X4PYgvs5J69lyba2xlRlaZtcyLg4dS/1uVRaA+xuxhoKU8LJpOyJic3kuda5HOb+wDNDCDMjB/JitjBMzsu1hlkpyWdg8m0affe+6VTo/L6bmWmefw+9cv/E5Q4X6njKHQNhFrEw2KE0MvVSMYhkwuAWsTYgxJhGIFSkA00WallxFsot2+Zv3mQMgOm5Uh54oeqycXV7XSlkqRajZo68BGSreCrq8fsjjVpuCkojOChFg1u2ootESzIDiBpoOF4ZgONZqtWMiRw7ikUYMVw2RWJEZyEBpfWHkPRblvM2F1hVkJxSpy3MFui0YB9WBd9TmxQtM6lrNTvx0CY0xkTWjM9Kuapet6i3QGNUe2phDaBSs/kd5+y5tJkWbBqNAkYa2RMLYcBmG33+PNWBt5v8D2DeoyTcgsBuHxueOzdctlN/H4wvO8JEJKNI3j7W5i2TuYPDcHZcp1+9+mO85NpOSClEgIB45f3vL04pZNesc9S5ZewLbYtsP1juwbPn7Uc2YCXuE4Wo6cM+QztHE8v/QcVVj2wsZlXCqklBlLIkiBUiNoqqeKPJzw9VpvaURBTE1TkUphjKoElCRU2qYpxGIIuRAzpKJMKVf2BXW7G0okKhQyq6ZDbKKEI45EY4XklSGMDOMNev+SL/2ebnrHYt2Rxi03X/yCX/7pX/CLX91zXYQhw7YYJuNYXX7GH/+3/xf+8HtPuf+zf8Nf/Jv/gW+nAbva8C9eHfk//5/+K+7v3/DUwOff+4z7179maTY83rRInvjy9Y53SemvWr6/ueBK99x+6xiDMCrsdYnp1xDukOM1mgLTFLjfHThst2Q1LFeLClRpIYRInLQ6AieD0cTHrfJ0UehkIFuPWSz54cWGf/ao5b82Pf/uZ0e21y94agY2+Z5eIiVH3hwsWS1PFnC4dBi7wrqW62DZHkamw5aUApprrGeJGTHVnFBcNYspxiLGUiKYbMhtYRlGVq/e8KtfKH9zdIzBUoohhlKdknMFj6SAmoLkUg1p1gb7aEXJBtkPEGdvBZW54DukMdA3aNuirQfXY52nLBfIR0/R509hvcIwF55YvTaKlCqDiVJpi6pwnGqSw21Gh1SBhgJGT67Us0eHbRCF8mDMKA8AQB0+AerPqJiZhJBhmCoSFkO9xmFR9XPdUbCOB+pCmdcRMg++KVeamyhYRanu0uRcZRqp1GSELHPjUqqsys6XSevBNrWBYb7refCVPDcYpcqKbNOBQpgCYcoEhb61OGsRgZDSB7FrVctoZj3jrFrEtAWz6clhg97uKCXOjYvOpoazpnZeQTykIuSMKYWiadYtzheIGTio2fH1Oc/4CrV5o24O5uZKHxzc/390Cloehvf6/++11u9v84Eb9Py83393ZuZ8AAro3DjWH/1gczBvPWR2aK5MyFyf8Qxm8NDonLYr/8BU+C8+3r1FmhW0BhVPaVvoNvU1zTVmrZ50pl43wjQDV3VjFs2C2Eg9B5c9sK89Ramgwjj2uCw4DFjDvVuSTMZKYdV5vBp27pyhvYCzFvWKhAF2d+iYqSYsHvGCt4ptPQuvnOUDbozkKXJbEjkIbfH0Zxts77lYOmycGMvIfrWgaZXF/g0vbvZAS3CKJsuZFnRQjmHFdr+lXI+0FqLpcIsF6go2J94dhXVv+N5qwbqZWPWWzxeOvN/hlx37XSZ5xzJbbgfHYaptq9UDqxCrgXJRctwRX9yQP7Jc6jfclRW9FQbfYDuPbx1jMVw9WvKkiaxMZJrgEBeMXHHA8/iio0xC1xs2Xuk0UsbCpIk8N+Y6X97UzEPo3PKJMXiRuvieNeeqkPT90qGImQllhlAg5ELKSsyZqeRq6UIh5khESVpojKNtLSUOaA60VsELU4oc4z3jzbd8ld9wrvccrjegI7vX3/DVn/17fvaXL/h2hEFhm4SDWJp/fcF3/+l/x//2f/df4b75OX/9P/zf+fm7l0y+43t/9E/4v7ZrmuEO6+/5+Hufc/2L/wlNgcvlitDAYbfl1fVEWvQ87s948viMw+uWN0MgibAtHmnOKYuA7F/BGElhYrs/sru/Zwq5Rn02LSKQU2Q3ZlQNXTLkrDxqCt9ZKSsbUFFyu+TJ2YY/fNzz3yw7/uwb5YsvX/JRc8tZ3rIuEEvm7dGyHYWLzvLxWeZstWHRrNhmw+0xM+y3xGmoaSElVebJlOr75cz7Wmkqy81kg/qCL5GL2xu275T/fms5hkqZj7HUmMBcZu15mVe6uTLiOjBPOtT3sB+Raaob/lKqpNL5+ri9r6zB1tdEAlevF/rkMfLxU/TysvonZYUUq/+RgKZAiaYaMWZBpgA74C7BPleGwoMh80liWKUJcGIwVJ+C9/3CqU7MoLzMLMJUkDHCnHiA5jqE4+fbVrAPx8xcLLNsoUamP7AlKJVdSa4zU0mzbL3MyQgyb+TyfH5plZeaargqat7j5XWvjylUZsC8tLfSYLCkODKNCS2Fxnm6xmGMIedAnBcw1WhQqjRD57hGQJxizxxFLii3E2XcfrDJn3/XB/mAvjehLAkzSzgqkC+/VeurJ4qU8gA0zETS+u2inHySPpQ9/vZ9nPySPvgiv2ms+Fv9wsN9yfu7m9/qk6H8w/ce5BHV603nxYXIbOScAa3skBOrUz9cZHDqGH6/uobfCSrsmk8ITYe2hpXb4tXM5jwDJUE0jhzNPGQU1Jz0v+Cl0DlHL0dca3lcIvntkeMoqDG4FOfzIZPVgp0bbuvQzsOqFmP6JSwXyELRIcCuINrWF1PM3MglMPOFw1XKlmBQe8aigTbsGYOjOCFrJIwjZIcWB8Zg2wVytSG4RDhOpGKQvqesDGoj+K4Wt6E28Ignt55EIKohUNBpYjuMxDHWaErJiE4sLxued45N67mSllEGZNmy7CCGBTevR7ZBKClTEqxdS/Qt2RXGqBx3E9k0NLZj2aw4ayLTuGUAlrkQiTQaKYd71ksQ9ixLZFNu2e6XFKApiWmCEDLH4chdrnFXJU6UOCDWc/840IzXvDpsuBsbxPV0vacVx3aKpMFA37MbeobUs9czJtkQ8VwtPBc4GpNx1AEuq3LM9QKnWgt7VKqhnJlPSgEnBqeKF3DeY5wnCnODoGRbzc9EZu+EDCHVCNph1klW+bRCyTiXUR3pmlRjEydwSelMqT4uY+CYjwzDjrevMx8tBOcukaJ0ixWrRxvyF++42QUOVP89gOPrI1//xYbn7l+y8AargWkamcLEv/rX/yOLZc+iJBbjkT/6gz/h9c//kjDu6VE6DUTbENoNTX9Gt/0F7fEFaxOxzRklN6weXeIvP+XV11+wiwFC4t1wz90hENXhnMe6asTZiqJdy5iWZGPxbcuoE29Dpuksi7Zl02/QzZqnV5aPuluelnvetsL/rB1/N/RcjRdsbMBKQ3e24GLdM+xH2k1g6S2bs0v84inf3g/88sWX3O7vOQbhEIVYEjlFspiHDTHGz94HcyzfAPcvCrtXaY77OiHQ5mF4FtvUKMoUK4NFAKuIjli2kNsqSSgGo2CahnL5BLm4gMZQTI0xEteQxaIk5PEGPvsEaVuIExoGJIO6jqwG9vc1UaA4pNiqyztO6H6EqSC56nNVTN2G2KYaUs4xQKWkep05IfulTrhauY719UhSC3lM6DGAD1BSbVRslTkgU92emLqtM66mGmiJqJrqVxFBwoxSq6BSo9pMprK8OLnYlvcyB+rAdGJVKHULq7M/gThTY2IxtHim4xFxpgL+rjbxxlb6NggpJ7x3WG/rdqTWvYfirrP+WDCIKfgm0ywS2zxgKizIQ4SD1Vn7zXuGGSdAJlca80O9ntH7eQg/FecP458emrMyj/ty+gmtt/2w2J4AglPRPzEfTo3AXPTfUyD5wMUZHjYTMwih7++UB0/p3zZ7kvebuQ8bgYc+5tTY1A571gL/fjUIv/fH7RFtLawaUAftsrqjrxu03MH9CKkBqb4w9S2ahwDnwEXEKCIJZUHTrVj42VdHLYVEHg6kJJUBARjXYDYXpJUQxokx9NAu0aVHm2qopWYDLtUCUgy0HZONSIEgSomJ8TiQhkTJuV4j40C7MjxetHjveNr2dPnI2FiWK1i6nrAPfBPqxyQQWbUObEtcOlIRDjc7QrC4rqc3SzYrQxvvGWZ67VQCS0nk40TbelbuiI0Hnpm3vNl3qDV0pTCEQojKcRjZx4FSIjFMkEZSLly/bPnEX/N6e+R66Jm0YbXoWFuHlIa4y5irBcejJZs196FnNJcEbek7x8eNwxloCEiqjfk4g9aqdWkQilLsPIxQTWmtzKACBWctzrckI0SUKEoyFYAQnSPyCqQsTEUYSqVlY+s2V03GkHFmonFwuV7RZcFOSicZMRafIwcdiPHI9buJu6Vl2RqcE5xvWV9dYBbfsr3dcVeU8fS5DFte/e3/h1dnHZ8vDb3NhBA4ToG//Q9/Tn9+wT96fsEZ1/z4+b/gez/6Ib/4yS/x2tDMfgBhcUFePsHHG9qXP2MR7th0Gw5BeXS+pvvo+2zvdxzCkXgMDPcH7o/3DEkQ22Jcg7OGRhTnHGO3JOWEaXqyyVyniWUyJO/o2yVhteb80YLvrLb0dsuxEb52ll8Oa55NF3xmDaoj7WLB+XLF8Zj4fDniDZyt1vSbZ9xHx89ffM2bmzccQuEQDFMp5BRIFRWaa6atcoRcyChEmN4VvrqLVR4rs6Z8NvqlFMS4Wi9zrh4CnKbEiGFbh8hcewwtWgH19Tny5BnSOootFTTwlmJbSomwbjGffUw5P6tGycdDZQ5aXz0JDvvq2aSVzYcYSiiwG2HMNY6xULfLxlZGhm9R4+rwrKn2KFq9DlR5YF3qzNwjCzoVSBM6RnCx1ssQao9hHZUOIdUjQizi7cwCqAbSInZmP9bXQGfgO5dUpYKlpkDVSObaL4B5YNUJM2lOCkKc5Yszm9hUJnonjjQOlNn4UGZPvNrTBEQh54QyM0asfU9EnyUxqMwG7TP24hKrPrEtEzAiJOb86Pq7O+odZP1gjp9NMOd+QWYfo3qY9wzF3+4XmMvrTCg4RTm+9yb4zdvKiSUgc39xkrPMtzt9/zf6hd8CJx4MolV/az3BQ5/y/mfnO3jQuvCbS5OHfuHDHsR88KC/H8fvBBW6x5/y6cryuB1Z54lF9GTTcRMch+YJ3l3WjOE8MaVCKZGSIi6M5HEkFI+6I222tK0jWAs5MARLLhDVkWxbtdRoNS1TXz981lYzMQe4grYRdKiZrKK1aR8HyCOkOhibpuexi5zrBHnPUFqerCYelR3fDo6dGo5pyzYEhuwxvscDfrnCXj4iyi2h1Mg9OKFcAc21wJzeO1WpaJ6xlCJMTcNtu8XsDoTk6vYPg6SR+zcHSnNOYy1N07BIUEIkOks6u+Ki7Ni9G7h2FyTbMYQ3mHKo/iqmIUtmUsGbBorjzEOHp3hhQ8GPEzoeuRuEa2u4TBOHaWLYFd7sRkLJjCkyxMLuOHK3P7IbAvsxcRwDY8hMWbno4KKzYDNFMo2bWC8s0q4I7jGH+6fc5wbvz5BmScFDcfTWsZjNjQQlJwhpLhQzEJBLYcyZCZkjIIUybzytU5yWCizkgm0UvCNayHKioAFisDQIhZQqiyBIbcSNFKwpWKkX8pwsaUxoZ/HGYYySU2RMmTEKg/TYZs1uDBxC4UoMzWKNazo+LYGb2y2v//o197FuNi1gNJHvv0DHH3P1/BHfuVjw4nBgVGG6fcPf/eJLvvvdz/ji+iX/9NH/ns++/wk/+fOfcv3NgZupobn8Dp99/j2apuPd9U/J377Ed2d8uknsFkvWj1YsLkaWY8vr6xYtEFWwzZJN72m9pW0N68WCH15tuFp6vr47Q0pi1Trc/ZFGMp89W/PkfEXfNDxqoNUbrm/33E+G8/aMP/nOgsvVimcXHW3ckeLEs6bw4w5ej5a3B0OcRj46P/D00Z7Xq4m/TcrbO8NRLbdq+TZ1vDnqQ1rHIQnJOgoWktYhPtUMbE1urh52HqDnzX/bUM7OMFmQ2zskjuBNLXhMpPsedQtoBenqkF3OVyy//5z2yRXjWJvyQgFxyBgRTegnT9AnV+j1HrPdw3iPWo+sGvQ4YXYRtR5EKLPmDmsR72ryQNL5/K2ovXYelus6sE/Hau6XZ7MpM/8s8uAmrrNXgKQIU0SGSCHWLbVmjPUUaiyaNAacq3RD11KMIi7Va98Dsp2hxLppIGNPw7IpVYNpFXUKpkVGC2Wcm5VTvtIcX+Xm5+ur03SDwxfB9bUxi0ZIjDS2x0eDRk9OgriOYj25CBpmk6lUr40lA5MiGirbQWEKmfD2HhOOiJQH7w2oL6nOBpOnDcIJdETL+wbBUAvxScP4QTl+KPunBqOcrhB173AquqfNxMMhHzyPh2p9+vr74j0jEw9F/b2rszw8Rz35PXy4QVEqq2WWXjzADqfGY35OH7Qk833q+/vgvd74H47/zCPN+e0i9VxyUHOQE8gAY6gbUckQx+oAnwck9ch6w8YnHstIUyKH7Fi1LR/lHftj4nXuCWnPfdhziJZiOrxz+KbDXz4iLwPTfZpz3IGimJwocR4AjGVuR6tfiveQMsla7vuRcXfPlA0lzJ+FmJC3e6a+w104Ouu4WgjtOJAjjO2GzTPPzet7Xk49B7/hmLa4dINnHqRty5gynXGoOhbGcNV5YimcOWingMkTxzHw2rW0LpLSxDQW7q8DO60mxUNKHIbA7eHI7jiyHxOHITKGxBAzrT/ybCEYVwFBYyPr3uK7FcFdYuU5k+to3RLTbcC15OJojaO3pvYLAiULccokPYGIhlwKIWfGUiFJUYOilJLnJe3cM6SMK2AaT7JCtLbG5AGoYvEYHCVHxlwN44vR2XMJrPF18Et125zGCdcYrPWUpOSQGYMylobUnrE/vmM7Zp4XxXcLfNth/hB+sN3x+u5n3OwiBa2XWgWGV4Tbb1h9/GO+89Elv/j2BfsMGo784mc/5eryv+H29iWja/n0x3/Ii5//gruX16QiBHfFx9//IWweE/ff8KtffMWUGz656Dn2PW59ztnjifvecPO65zZBKAewLcvVgsZZusaw7Bs+Oj/j8/Oeu/Gc28PAVe9ZHAOHaeTZVc9nj8/o25bzxnDm9gy7HddTROKaHz9dYdwVnz7ecCkjcRQeWfjBonCXHa/2lv0wct7t+ez5gSFb/q5kvraGYxbui+ONWr459ExJsQJDFiYxZOPRuV8gV919Sqc+QZA5LYWmGi6Wsw34FnO3h8OuguBWQCby3qJ+UROTmlqTy7Kn/fQx68+eE9Qw7I+knKrZczDINFAenaPfeYoeM3q3Q463QEGWF5VZeD/UBaWhjp6+1nycQRZNlSKmeXstpnrMrZaIayFMSEh1rsk6LwDsw4KizpR10DYpQQzIlFBN9apRKgO8MuFGxFHBEePmGFaDuFRToE7xyDJLB1KkkDEzmFgkgxPUzgbJ3iKhq9dEmAtgBmIFdKzOS9oGMR5XwIvS9HUAL9YwaUC9xSahO/PEqIg0qO+q1GHtIdn6HpdCyQoBJFRRUjGVTXB/c0BzxhYlu1leSn29VGZaRMkPssSHfuH0tAXm7E7e58N+WGs/KOnKe+bkfMU51eYPZnxOt5CHWzKDI7Pp5qlsP6Ax+psPxunB5z5AfrOwn2QnFZGq73F9jjIbaNafPT1vkfm2D/d5Qmv+/5fG/6WO3wkqXG0WfNQFzsweH6/J4xuOO5jkGd3jP+CTTpDpwBB7dlNhDJFJCym9pdx/xfRuIrQdzWLBeNaxNh3eZHKq8XDZdLBYIF5RjZAdNAt00cz0ngmON5D3MGQkHWEw4G1tvkqprqv5hLhZou1wacTEhmnMJJe5nhzXoeFOx8qITG5uMAPWeSRFUp4IUsjNaZAVKgxXdUwMEQ0ZSba6z4tBWkF8hzQ95eocN41ISjVmxTpUCmk/8Op4iVtB7xOfnTnabSQWw3pzxp8soA2B69FQzjskrEmHFWV3Tw4jNC2uZEo8sNJMW4RHy47GwFlJcJyIw44pF/aLhiUD4X7i62v4Yl/qoqYUnMnEqXC9U24PmbtjYB+UQxKOdUHAolnxbO24Whoa63gXDGbRc/HsGf3Zp0y2wXrPsm9rXNo0oXFCpEbiFYUcM6qlMqusVO19qoNS0RlsUHnQo5cTgKSVbtlAdbA2Dc5YtGRiDqgYGlepQVlNNbEsWrNuNWHUYUyDoDjWZIW3u4InY0Soe+xMWVyx8AP4C4a7X7CbqnmP75Z4KejTj/n4s+c8/+Idb28KI0JGiZoZjnfc3X3LD3/wxzz//nPOvn3HdqbkvX7zmk9++Id8e33L3RjZPL1gcJa/2TeEpuPJxvH5ZSaXA29fKS+nc542litnuGgbFjZSbl/gs3L26IroDjweE5uzNavFilXXQJ7onfKPrlo+WRmeLTv2w8jGw6PGo6r88Dzz0WZP44TOCSVFpuIxGD5thM+scN5u2bR79mSOMTMeR8L+hpf7xBc74TYoX90OXLy6I+TCTeo4LM6ZsKCCMz3d4/M6f5VEyFXXivga81OkUu30gyLqq7kVztaC1ntk0aLHCFeP69Z+tahGaYdDTVBoetrzFU3XE23kbFX49Nzhzhd8lYU3uxZJhWwMehMoDfB8U9kNMaORCkI21a24hIRKi5ZKFRSrSCeU3qGmzKkP5b0/gQIa0XSoTcF4hBCoG/9q8PkwAJvThd/OyQ+mNhNp1tgbA2pRO7MjTHVMr67KtRkml7pNSAENtcliylXwHCaQPKsjBNM76HyNljwD7c7hpkN3GSmp+iaMER1GKAmRgjQW5xbkDCEbXNNBq0jvKK7qkoMGWuPonKnDkoXshIhFaSBbZKrMCXO06DdHdDsXfGw1bMyglEptLIYyAwQyGzDpwwChD83VSUWgp+3DaT5/oELCe1T3BALMHYLqb9RW5TTYnzYVc2twqsEzcFBZjO/BCzUf3Im8hyoe7nd+Uu8f63SbWUsrpycOdR0i83M9AQblofkUM//ihfkezOkJ/SdK9j8cv3H0Z+iyhcaCRGTaovcDBANyRI6Jh62oVvqvJEWSULKQTI/KRDdZjlbQQ2IrhuvQ8rYU8hQJ0Ve6bIlVy0+hpMCUIskaaKqvySm2jKTIUEFFYo1KVUYoFvEe4zp0fYbEHRKH2cm8sohKGLnbFb48s/Q20q6FCyxDTJjNih+sG87ywPYtHDYd1iTKzhEOA2XYka3HdwZNI50KfRY2y4beZFZScGMgTnviMLBrFoz9BMeJt+8yv7w3vB2EKWWMyZAK93vleq/cHQO7qXCIcEhVP+/tksdLz9O1ofOe22DQ0bF58oirs08I/QqDY9W1OCPoFCnThBFHdU6AHGtMZEEphpoUBYCtLFaYz3NDkeqOVCURNcVBRXCqWFNBGBRiDtUzylk6gYIhi8UkT8o6U6cTRnw1w3UrSoa7Y2GcqueJna8rYxvpz56Qunvy25+xjUqMDd4vMN4iJvP08+/wyc++4ptDYCymcq5ECdOBu9sXFP8jHv/ouzz5u5/wchdIGHY377hNwmIKfHtzzx+fn9FuGn76rhBty+Ky4/NzaFdH7neBr8cNHuWRCJuFp+kMfv8Gu48sz1acm45dqObFXbdk09doc00jP7zs+YMzy7F0vLjLnDnlsLTcD47Pzgs/OBvo3IHOO4wmJhWKtlxZ4co5FnbgUR+IuXATMmMI6HTLmyHzxRZeDkpnDV/dDoByFz27dk3AURSMaWjOzzC2xWmgZMs0sxUovjJ5klazYWvnc8Gjp9robTVNXHWQlXIx1evmosO0lnLYV2mC67HrBYvNhkimXWa+s4HLq55vTcO3x5YyRLBC3hVkauDjy7q4uE1VaTDVz6HJQAyoOhQ/pzOAtELpLODRU79gtfYLBWrSxBEtoS49w1j7CdvUeE3zUITq8tRUhkH9uxoP1tkxz/5E9XtFKpsRZ+p9eDObRFcDVw2l+gXFAkOAYZg711KZi22Vi9IYZFngbAP7M/RGIA11HgoJPY7VjFIL4sAue7Q4UlSy6zEtSGcpTSZJQYkscDTO4E319lJXF36Ftr6/gRrrmBzyKlLebWs/Rk2p0lzZrckWnAhlZhBK0Yco74fdvp46gRNwP4MDc+3+UK6gH/QL9WdO/1Pe13ChslpOBsofyCE/7BdOGED98VrXHxSaH96GuSs4/f+JBfLwnbnG62mTYU5PYu4V5EFBUY3sC5xA69Nz01O6lfzG8/19OX4nqPCss6xbi42Zabzn1bfXvLhbcXf1mGW/4ZPFHlsCMTqc9TR9h/ENiUI5/or4+h2jf8IoG449jGRyFCbTkdoOfF8NBn3EpUguDnVd3XCFAaZD1S0ZWz0SrEFxiE+YtgO/QRcWhkixC8T33PZLIg6jT4gfP2LrDpQYUbkEfY356hvKAcx4hKSEbJFpIF7foP1Ut4ymRbxB2wYh1wFnynOOO/UDECYwDWrq17X16KJHp7EaqjiHcwlNmTwl7u+PvNwPaNPwNBTSIULxnLvEZWd5vL9he31TZdB2w/mFJ9oDhyQYHDqN+FRopaO3woW1WCnEMTIdA2PJvLy3rJbC3c7yk/GCN64lyYHjdOB8aXn+OCH9jvGd414dmUiRapyYorJNjrAXRgxPN45OLaaMTNM1YfD0zQpoSLal9Z5CIOVSJVvYeTNYB6bqcyCz8aalsY5qucdsCGNPl1XEKJ5Cg8FbgzOCs4JaQ0gFU2zVSlIjs6SF1hliMdV3q7i6/Z1P61IgajVgKsZgvcM5obPKKmXO0kBaLInjOw5TISTHmW2rxG99wfPPPuGHn37Fy/0NLwNEqr78OBx5efOagT/m/Hs/5PLPf8q3+4lYlP31Ww7FsHFL3u4Tnyw33Bvlp6nhvO2Q+xH9+6+IxfB6Bzd5RZ4m/D5z6SrN9H6MDMfAp8sV5wqbCCqWs7Vl6ZRpqluaj5aBTZvx3rPvWiAhxnIzttzllrRLNCTOVj1td8HkAm8OA/vJ4gz0u4m+UaJf8Sqt+Pl2xc/3hTeTYR9r7JaJPX50nC9bnn38jOXjZwzZsh2OlM7z8dVTGt9zGAJdVqLEGvmZhZSFcYyUpEgqWCKsHXE2JOoaT+Mch5yJx8jSFs6WcHa24vqucD1EivMsOst3H7esFku6cKQJWxClWQjrXHAlcDNGhsnXgt0Z5PoezWN1Yw6CsAL1aChI1yGbFZotOkyQp1rsckETSCjzxoRasHNCBoXtNLslz9Q85+sW5eRLcCoQ5iQ7sOAdNHZGwed1eInVM2Y2KBNv60rLzIXxkN8nREzVZ0Ai6JSRsQIDnBbkJqEuQlsQE5HGof0aQkFjqXpDrTpUSQUjQts2eNuQciEKNfO6KZi14FpPPATCOKK2RvThBfUjk7Fk14LvkWxmtkJXM8F1AJtneuUMJpzkZ2opp1SgBx3pSc4E70f2E9B4Ahk+QORPDdhDPa3XDs214XhPRzhtZOr7wAeD/qlQV6aEPmw35KFLMJwMFuvxHvRQFDPLPE5F/2TR/PDI+lvP8+FNet9MnH7s/UpkplXO5pvy0Gz8Jyr2Pxy/cUi/AAeSA3oYYZvqS+y7mlyjBnER03rwy7lfsBS7RHzLoW150ThumobxyWe0qwnJI/pkhdqEefUzyrVCGJEpktRSYibf3pBLPacFjzQN2s4STGPreRgSFDezcqSCrsaiMUJrKH0Pi1yxJ7HYVrCzH9Fxt+fttEecIWPRYSSlAbdSVs7x1A5Mt19grFJ0yXrjcA52Q0GNR8YBG/d09DQiXDpLYxRNieMxcAwB7jxXVjBH+Pn+gl/KkuQSh+EO54RPL6BdHZje7dhhyRrIZKqhvRKL5dujMBrL85Ww9g2mRKZwzzS8ZCHniG/JU4NrO4ypflMhQFE7y4QNOpv+PuwencVZQ6t+7g9mkLZarYIozihNoUZWG/CmJg/EUpiKIUqhGMWqYnz9fiiOnIWS3NyJzP4rWuUWUavJo3MO66vp4UILmzgSp3OmuGcYv2EIFoOnaRpE1lw9fcb3v/+Eb94dOW5hQCkKQ0y8u3vLu8OW73z8OY+fntHu35FKIR72vL2750ePfsT1PnK87GHp+btvMotFx1UQvvrlS6xzXB+VV2HF2owsDpnHDoybuE+Jm+2RR75ntRFWI0wrw3JpOeuEkgohCh+tEmfdxJl1dLaBklkGi4rnKJ5vjoIrI+vesVqekZsLbo4DN8dabzotvNyNSNtxrRt+fSj8dJv4ZqwJEgFFfI8fHIuF59nTR5w//4hil9wNA4MULi+vWK8umKbELhbONJJNJsf6WRinSAoz4JcDdmGIvSW7Wrc67wmqHI+BTjPrtnB1tWScLK/uA5Mx+MbxyYXn6cUalyKL6R4tkW7hODeFTiJf68gUIZseFsvqp/Ttt3C0SFC09BXYCPVzKI/WQIuOqc4kWhkEJGpPEfPs1zszjUpBDlMFIXMCjbUvaM1sIls+mA1lhtZcBQukRdtaxIwopUSMBfUeY2xdyDip85EBGTMMmZJi7RNiRhIwFXTICOlB0qCA2Ii2pkoVXITeol1GJq2gDrWfkVBNAL31tLZFMUzE94+/FNzKYoOS90cGCXjbIE6gCQSzJ9oaJQq+yiZzB1tQPYJE1M7LlqKzCXO9BmZjEc3V70rKB0P5ibE8D9LyIRGg1tMHxoGcajVg6gxAkSqNkdPEXhcWCpXtckpu+OCx3icx6CyVMA9AwMnLQD5cIMjJF2GGEU6932/1C6fL3INsEviQvXIyp3wfYV0lHUYq842Tz4yeHu33y67xd4IKjzcrLtuRJl8R0jPG1ZFXk6v+IHki54DkiRgzU7YU1yDW4psezp6StqeTFIopjKEQsiU1DTQ9tC3iqpNvTUwzFENt4LKtJ8hYG0z1IK1HGo+aBkqLdqZu6soR1NWOMjv21tMsPcunhk/0yNujJbYTqwYuj4lfJhjVUpqWcgIMhoDkw6yfapGl1Izorke7XDWbU6wXklyqzsm04D3kTAmO4DqKTzWS8ngkm4KQ0OMNgxXubDUDEFGIIzdvEr13OJO5NIHdMTNkSzYD1k30FFrR6jWA5zAkpr7qIt+VzLK3ECLHbIlq+WqnWLVI17BYrPnjZysuxszrl1WndtF7nj9uubg64/w+8eYY2U6J7VQYI0yl0sxNU/AL4fHa0xrHwC2H+z2+bZG2Jxxb0qJj3TmkFQZgjJ6iHsRiTUMsjphtNapC8cbQGjPT2gxizcM2UUrGFrCSMRorHTkERBwWaBDECtmY2TW34HXWcxdD0boN1ZKqn0Wu+dQgdUDyBm8FZzI0Bk0twaw4rC4Ywjt2U+aJ8bSdx0rm6qOP+cM/+SHbm78ivthzU4QIHFLm9Ytv+PLVDZ9cPmN1scJtx4ozHe65f3PLH/zgx9y8HWiWj2l6w09eNmxyxzcB+n3GNS1JhSie+13i9WHg2S6w6Rrutnu2hwnr9qSUyOOBpvGUQRmtwVih7xooI14yi7XH9wv2paFdeBbZE8+vuBPBiyKrBf3ijGFKvH53w5d3R0IRwnFPL0rnew7e8HKx5s4/BtOzzBmrGbGF1gw8Prd8/6NHPHv0KfvY8vp2i4rw2aPHnK8ueTcWhjwiEpimxBQCh5w5FGE/BqbDlpIOWB+gLSxXnvOVx4njbW5I+45u2PHUbFmOA788Op62CXPeIJ3nR13gYlH42sBXU8Pd4Ygq7EvDzf2CuBspSRAcTBm9HhB7RBcr1LXQ1uuPkpCFoSxBpEX3Dr1N6PE4mzpVs1fJzHFHJ5ei2TeicWAb1Jk6wDs7G/CdPtMzcECqlD07axKzqT4sedYxSq6MBqgSrlTNrKpTdqX5md6jFiSY6gytgjTtw74eKuCgh4KMGb0zqDtUyUWev197FKTrUAqt7/B9S7EdcZ9I08SUEjYOOFfwrCBAOBbUUl3RC7O8wqB5QjkiSZBokMGje4HxJBOrNNZTDPODFbXKe8bByUxJP8AYTsfMGngAG7Q8lGdg3vAoNAbT9JRDRqcBRDC2UgbLyT0ZHhgKDwDCzDKoLEXl5MQsJ4Mk0QfJyW9sCx62C9TrtsgHHg6nzmZOGUAfmgM5bUBOncnpizOQISeGixVOmssZIf1PV+1/OB6O2hCCZlu3hdN8TpkCXWUGIA2aZ0PX1iIUmByV02wI2pBay/Kq4dn5PeN95ugCdql8KsoXQ+AeULegFEdOGZ0isp8gHiFZpKtMSVYd0qzRlQc7QajsCJAP/FkyTMIkPdpM6BhgOpBDwWJRc0s8dNzHWI0JnaVJI+U28m4vtM6wcpHuENkNSsRRpsI5iVYyagztoiUMI/uhcOWUm/2eRefwmhgSjKVlHKG9V85Nj14s+O6TSz5qD9x/c2Q7wsVCaKzn4nLBxV3h5T5yNyW2U+IYar+Q1WAawXSZs02l0B/zgfHwFYfwEtv35KFjalrO1y1NIwSBYbTVnBuHMQ6VhinbWUcP7mTIOAMKYu3sUQJG51hQUSzTbIgbkBKwKnjqMiM56qCTq8lch9SI62IoGEqZvXxyTZLSmWlivMF7g5dSrwXek/2C/eaCOL5hN0ZSsayaDucN5tFjvvfjH7G/3jP89WtexJpCMSncvX3HL7/4lkdP/pjF06d0v3rHESAHtt98Q/8n/5x4SHx939FsLnkxvGbICx4nwy+PuZpHiiUKvJsKN68nnm6vebTumKaJ69s9yB5EmI57jNX62SrVXLfvGoxETBlZLRe4dsU2N8TcslgZdH3BtumQkiiLFl2fkdVxvbrnF+/u2CcI44grE0vXE43lbdvx9vFjQrOhy8qyJLDgGThbFT57ds7nzz6h2Cte3u4YQuDx2RmfXj1jmyz3YQIZq5n3OHHMmUNWDkkZ9jvStMXYgDSJZum4WDsWznGnhv2xpT2MbPINH6eRrw+WtSr2zFIWDR93ls975ToZfpU814dIKonJL7jeK8O1kGOqaUgK7AIwIH2PNgtoVzUWk4h4QdeCeI+MLXpb0MMeUkBL9RmgzHT9k1JvvsaLM9UQ0i0qS9PXfqEaelANC08ba1M9NJAP+4V5Cy86LxOkAvexQE4IpTIxQ0T6yt42o6C+sp6McZWlcLpQlkwZ52F9K5Q3GdEbJMr8OHUXYi4aCo7Getq+g6YjDkLSgVIKfghYE/Cuo08tYSjVWP0Q63LRaJVZaEB1qCzyKEjwsLfosS5uqlSBBwPph3So2SBSPpQT/EdY+1xrOfUL9UYnsOYBWADUKaZva5rXYYBTIsY8J4jMcMJJVnEa6B94DfoevNAPpRl80MCceo73/xaZmZgf9DOn3qRiEO+lkjWJgjkK9bf6hZrPWj8rZl6JnFrNUkGs3ydAAf4ToELvhPWyY20vaZrv8dHVkkdffsNfvnzBzZ1liAU/jZTkSNky6YTNO/wUQBrM1RNyzGAVp4ox/nROISXUN1UPWM1ozBW98nbWRrZVC7mu0obKACm1KHcOMQmNtajXAdTXxiEFJB4xeke5NSjvWOgCSZHjccSORxZFmDLAnKeeSkUtvK+mf8GgQ0FcgcUSuWiQ1Z5yGOCYq7xhRjplrXDcQ7YUs0C8QDuBqSehKLDfE4Ly1iUOzhG9pZdMPOzYSc+mUxgzQygM2RBcYjcqDkNHpkuGRj3HCONN5I0L5JxYtlXGkVUwZIyHXw8dq9az7AKbww1L9pwtPNsEd0HoGsv5eY9bOy6AA8rNLnDMkI3Qt56LFtYl8qwT+mz4ZlSGKZE9HF3CESkE7BxFs0uJu2iJRap2tHSM2jBRqebVadvgEMQJvW/w5uRbUR11FYgaKaVUypsBcQ7rG0zTIM4jnSNTiLmyINTVzU/MhZI9LmuN6syZIWemUg1fOm+qHsxaWlcwWYkO8mbJ9OaW4VDIydG2K3zjkXjkyXe/x5/c3FGGX/CL28R1VnYFxndv+dl/+AnL/+O/pH/2Mf7r6xqfmQK7F1+zXG9wIfFyK6wvvkc6V15uHhE51m17sThvkRbuUbZqeDEKup04jB272FBU6AwsTE8H9MWw9o7L3rFaeA5physFpwuObsFd6djbDm06mqun9IsVy2XHatnhlxskZLp3b3G3d4TkKNGj/YJghbh9w2Px/PDxDzi7eIIxhpgT3969482LlyxLYZNXfNItmM4XHIvh27vMzeDJnfBmCkxpovWZoMrBw76H1DiG5NgNDYdpwzFOGCYuTGGfoFML6rElIu/2vLm+5+0YuLu+Zb06Up6uONqOr559QrOAo90wpAU5LjFZMJsev0o42YNxZO2Jx4ju7ikaoW0xyzUEgXECLagJcxa0IMsWBo8kAw0VNJi0AoxxHpSLqXpFq4gvqCsYB5iARq23U6U4qTKGUqMvjXhUW1RtlVoUme9vNojLemJK1uIaS83zJiNeZp8IZuqnA/WUMG/lxdQiGDIyVnd71ZYHWn6pjtjFJIw34A2uafG2pSTDcEzk0SKppcRIiY64D3R9wSRLnxtUq5w0j7PMSy2kEyVxHqTn85ZT1Oe8dawSwXkwn1MdeDCDmoE+PUU0zsf8z/eeArWYirzH/d/fMFHyhOZZTiEzr0BkNmzl/YYA5hxv+I00idPgrifwQT94hPePBswshdNjzyaQVmqMJzw0L3JqTE5slTIbTX24UvlAyqHU17ZGoNk57iu/bzz+4fjPOqRE8DNTyTbIcvYjkXnTZRzaN4graDnA8YiMQ10M5EWVaTHVJvbulsQN7VRo3cRdtOTdwKYEDlmqyZ/q7KJu0dYitkahMSkccqUYrxqkH9HjDg4ZDVoRvnaJnHlIuwqAagJfkHaq1wpNFcibBvJN4MYnBisE79k4MMOB2yS0fUufAscAx6gEm9mFwjutfUWL0FlLyA27bWE3Dkg+0niPrzN2/ZTbyJdTx8Z7Fi08O27p2aKtIYlhl6DBsVh1fNJbViocjHB3mNhOShLBecN579lo4MrDYye8OQp3Y0KtMPhC1APOBFwZ8MZwyJHbZBhylYtJaUh0DDRkdVAsZWYlWCM03tG5hnoO1dQgtDIIS05VVid1s2ydx7YtOIfpWooVYk7VE8Y4xHlSUVLO2NxgckFyYkqFsSSyFpoGWlPwRmi94FTIQUmbjnLbcTimaobpFpimx5RA+fhT/vBP7gl3e5YvjryKtbbH4cg3f/0Tvvr+59jn32Phf8p1CTgtxJcvKGrZ9A1vvtji+++xPgt8sfwYdYll2NFkwbcO2xpGlG3ueJMd8i4yTYX7aU0s4EVYmIaeQlcMSxznreHJqmcqR+5VmEpP8EvupWXrFoTO018+ol+fs+h71suGdrWhiKe/vaF59w4zFkpqUdeSu5bpeEs/Dfxvzj/j6vGnuLaFnHk7bPnm62+QYWCRFjyzS9qrJcVYfvpm5G7oWAbhLmfuxpHWRYrC0Qm7FkJjCOrYbiyHccUxjuQ8sbaJQ4FFNJjSYFWQ3R3HV/f8+zHx5m6Lizd0ny05SMPXj5/wl2cfEf2KfVmR44IyKv6sRRaGLhyATJEFcYKy3aLpiNoW1ktEPQwRSRElQjOzZPoOpqbGTVuLNrPMccwQyhw9WCOuqx9BQX2pm32b0BzQoJisNZnJGyp7MSNiMbSUUn1QpJhaP3KaZVfzvrzMy/tY3i8j3Dz22lwH1aYa3JcZ4VcEY+qMI0OceyH/XkZQ3seG40Eag3Ue33ZIsYyHTBgdElo0RnJ0xG1C76vXWBsrYzMXGI7lwSDVZPtgbyAF0PyQNCVz3RV9L/mrNVPmmExmdUAFaOpty28uITj1C/OEfVpI/PaiQhKUWBdPJT+UY6ECO7Uf+KDLePBUet8v1H5irt0zuHB6AP2Ab/Bh5T7hBZAx1laM6OF5ncQb809L/Sx8CIacQAz94JaFglhXl1m5MlJnAfnvFbDwO0GF7X7HxgiNH1mRWV2sKeGcd7cvuN++4G5a4E2u5oZFZgf2jKahAmtnDTbusDFhtTqUOgepTORxhABKqM7KKmiTZ2DGI64HT9VKNhZnJ9pxz5g6og6VajQdsTFUt1MfMSHih4jVgWa4pX+xZ7WMXOiWu2FiUovNgbUajjEyVGgNyZbS9NUxngY6V5uAxoCm2ZAu1ya/swi+msIsF9BNlbFQCjCgySBuOUe0lFkeAaVEppSZgPvkaawi2jLKBqsZ5wx5VdApkJwgpmNk4kjCYCs4FQpvy4Sb7msEgp5RVmdYGWE6YLLQmIYmNywnw1+8Cpy7BhIPH+plsXQAeCYvqIdxmThoQefXe2FBcuArrQPwvbUMTUK0YK3Dzu62JU7ELEQn7Ephm3LdmhRHNg3FttQwnUp17EriwsDjJrDQTMkwFc8hG0Zn2RfY5prScDIsE1fjvKx1eKsYKyQ8WQ3iW8Rbcq4O9x2wzIotcJMS25hQoeaCU1hbuLQGXzJj21F25zy/f8cxZWJQwNEsGqw+xU4HPv+jHQsJfPzz17x7O/HlLvMqJsavvmJ7809YPv4eK/d3hBDpUfT1F4SsLH3hxZ9+gX7+fb7vf8VXDCCFW9tjxLChut5Ks2BqO25tx/0YGLXl6BYkVVYWlibhSXhnaJu6oWpEsTnjrMH4nmg8BxwRh2saLnzP87bnsvGsfMvCN4wmcb3wHAaLKcL3Nx3fvXA0duTVm2te3yYWcsaPlks+OgMnB362vuX/MQh/+2rNzbueuLrn8eUdLwX+rDSk7ZZmGDjGiZIDloSaRHGG3ICaGjOZ1VcfATokO3ZR+CoLFssnpuGjcYu7G/n2euTnb+/R119y9cPMmzcb3rww2H/2EeZqg7iWxrdYbSrtj8rgoe1Rk7CNkpwnmRaTTDVsawWxnmKobANbkGTQMEJTkE5gAkzGtIniFHqHTswJDlI3Z2ms8U5x3oLGUOnNWaph06aF3gGlujEHheiR7CpTpzgefBespZRQfSU6D+Kh+Dqo2KqjJNVI3rqZiPXaaAUxrjYOM/1OgkFzzeU2/1/2/vNHsjVb78R+6zXbhElX/tjuPm1v327y+iYpzojAgJIwkOaDIOg/FKDRAMIQIkVhOCQvyeH1ptnXtDndx5WvysyIjIjtXrP04d2RVX3Bubr8pP7QG6iTdbIiIyJ3ROy11rMecxtbqBANolUxSBoE6xx4KRtWMrV3OGqMdai0hDQx7RxVYj4/iTAOpa6Jm6mcZeueyRhcud6leeg+Oi4fc990pg/e+lIcVwhvTAveUi3MX9+q9vMN3g5DUCiAzKSgUxks3rrtbRMwSx6KTGLeBuUj6CFv/sjc8bxFe3wTz1Scrd+wHsrGUkSoa09WGDS9+X2OTA0p9yK3Gyve+p3mjdCcEHGUTBSwJb/ZzPwSU/gvOrQ/lH7BtFBTjNIqh/GJJu5IPQxMaFSYemwYMTGg0iBBcQM40+Oi0j6PLEbhjgR20xP6qUKlZ5mVRUrEcSRrhYlKtkXygHOF/UZdAECZ01aIiAOtHeIt6lq0WSBrYPJQV9CPaGgRGmR1UlhBtgCPxETIEzEp++xxSajxdFoj1DgJ6MKhoS9Rza5GVRnMgMllkMheIQeehx12yGhYousLpFZk2kFK1KZIotrkOb2M/P7W4nQ22AeaaFkaMFgma4ke0iJz8JHgoK7KosKnkefZshHDYWHZeyWniLEG5zy4BtVADEoQ6Lyw0cCIJakjiyv9gswsAgwuR040cdfDmStRuuHYLxhHR2aTlCmn4s+kuXjnYrDGFLa2h1S5AipYj6krsmZySlQIi6y0GXYpcxUCMSvOCbXJLEW5cMKCTAieMZxx+nrFgxwYp4hmg69q3OldTDhgxz1+OnDvh5/z4mnHs5vApz3kyxdcffqS+++8z+l6zYvhkhrw+9fcXF6xPm149ft/zubBGV8+vceTqcMZ4WArNmpYI1Q2IXOE8rVfsA2RLhgGt6KnLCHWNlNpwFuhqoSmMlRGcCngEGxVkVxD7x09DmMdK9/ysGq5V1esfM3a16i1vFpU3LSOIIEHC89H5zUXC+Vqe8PTFy8JUvFBfc6X7waW1cDr7pp/EQO//8mCZ9drpuXAN+onXKnyl+LZDEr9IjKmRAgjloBKQJ0heciupMclfImGdTVgOSTleV+8tO6I50spsdhOHK5GfrTp2H/+mPfPLuHOXR5/nJCvLHBfXZLtkqqqMGJxOaI3YBuDbRs0jVBntPb01JhJCyOw0lt/MLIgZl4ChEC2Cak9VMUDwNSJrBlqi06mpLzc9gsTGsc5ynGu4VOEUPwCZOlhXc2ktVgMkINFon+rXyi1xViDmoBawVQViEfaumz4NZZlRooFXCXfejioPSY3zOwIM/s1xDKjldI1G04nRbIvPkyTYMViBlM80lLAe4OTCmfLRjimhqmDKllcNBASYRzJORV2t5qCXHKsqSVGkpTm8lbYfPrWJl7nuixHqWShF3JbN28HfN7U+5/rF97wFzh+zVqk6HHCROEY/XzbCxyfoVJ8Wn4u8rOcH1TeyBA0v3n+t481AzcAkucozcTxmTvvcN7T5fBWvzDf19v9C3CUbTA/NEJhUr611CgeUHqbIHILgvwCHX8rqDDGkcvdxGh7+nyN347cHCK5XVJh6QxEa0nWYawUXZuVYsSTLMY3rHOg3t0QsgM9xTWKzz2kUOLnpjijSAaVERkrRCZsuqGaBFdZfCPcq5XT0PFsnzlIg9eITRmJAaMg057a7riQjM0D45Roh2ecLluqOKCbA9mf4JvM+hDou0zFApwjpczeTsjosK7Guops9kxpCaEupm4pI6lsotQbxCfEDGiKqJc5g16gbpBKy5u0duDSHPcS0TFBgBwNgxq0WWHae9g2sk6CeAPdU3ZdZHz4Lmfr15yHa/LnHV/YJed3dtzVSHwSePaFo2vOMA/fYak70u6GQ8gc2iXiGypr2JiJtYvYUBDESpSFhWp2SM7MQKwr+kJ1ijYO2qKDetEFxphxraMyBqOZYA09jkOE/eQYrCOo42AS11NgyEWrh52de4FiTAZNtogznK4sPh5Q9RzSkuvo2CtcBsNeIuXTNON403yxmCUTArNEpoEomGxQLakQRgzWVhgPwSrJFSdbO0OfVpRaQWSBVpnVSWaxviQ6iNmRQzHAcyd3sESMsyxOTrn3/ufsn13xrcfX/MXPep6OI/HFDScXH3D/5IT+8opz4zCHDZePvyC/8z67T39M8+H/lt+Jmenf/xuuhy3JliziLYVq5uoGmoa983SuYjq9R1rfIy/P2K+X7JsF2jTkRUte1CUGKRV2jVg/RxTpnHRbtp4LAyeTsgyZZRepb64JouzGYqBUReVbw8idccuXmg3vtlc8Hix/OFxx/arhe1PPqbuhiyP71YLnF+e8zA2fXU6c7gKvg7KJCWWCTsHNw+wtFFvciDG5/Bu5aOTm1xBjQItxFmIxVCTfgt+RqwvkjtDWr3FjjWvOaFZL9M6STkFtaeLMOJFMYspjkctMA2naEcWUmDi1GG/QZXksSQZyhUwR1TRTxgZYWOgFHRI6RaSZDaE6iqxg1iiqehSPTAK7jjwFXMrFhXnhZufhuWhPCd1PSLdDmSVSOsc9mYxWcxNQWfT0DGlqdF3eB9AUedUIGgS52aGHG8QkpKrIzUVxV04lckoz0EuJtaIMv9kmxEZESl624smmfB69tTijxZU+KYaiY66MZwiRwzBvUsZ4a6Aqsz8Ksdxe5SgHmN3bjwyJWfMsx4Kbj8N8aQ5UZZYagOgc/6nHduHobVCuFRxZDcpsijtvVZASAzqbKt4+VsrF8GkOLy19zLw/uAUSjo3LsUEpjILCbphjUJOWpoaioWzrQiEexuJcbY2l8pYQErNX3EzVNBSN9i358fgkbp87qhhTmtWCOcy/c463zYncmjz+8vi7HjKNiI0YPeCj4muLq4R1IzxiZNsNvNIWS8aljIkRkxPgcfScOcPSjPTDSDW8YLVdcmIzdrtlSguqlUPGwHofsKkmuhajkZ0fSGOLVY91NWJ7RnVoWJV6hyJhBqsqUxgJbiqNuxUgzAkufpYC6gyIHKUxFBbSDHCGbAhNDf4+duVY5IizHpM3DNcvuTn/gNXdnnMuaZ9veXzTol8OvO8HzCbw6ifCtVmgdx+xbBW7r+n6wMbX0Cxw1rExiSs30eSEpsLua43SuFJ3E4ITxfuM1qm471eCLioswk0XeDpGxDmqpcWjJAO9OPps2I+BTgzBOwYLG5nYZSHjwFSlX5gHCbEGp4ZJhNXSEWRAkjDokm3w7LJhk0auKcOPSKFeS5QS88CxXxCy1QL6RIvRYuWM2iK7tRWuMoW9YCNZE0ZK0y4otQpWMriMWzV8+fQVY39J1Io4962uXWPuvYcVoVosOH/0kMPTV2yeXvPxT3f88FLh+Wv8e1/l/v1HPH19zUKEJid2n33MEH6HcPUJ13ydX1nf4/J//v/w+c0LRi0mxAegM2C9w7QL+qriIJZhdU48e4AuLxhWS6Z2Sa6X6GJJXlSkqkazQ1NhaRQQmSIVkzJw1t5wEpX1LtF2mcX+hmyhS4HN5Eij8p5JrMdr7vkdj/xztsue39tveHL5Cs3K+82Wfe7oasvlxUO6qeXFTvnDzwe6lHkVEkEDMhwKaD476JfBLs6eGYWhqhbI00wHN6VnwNzq7V0WgmtLPbSgpx9SnVZUQ8b4C+rFKeZ8yWBrBlXqRYOZSqzxpCOqIyZOpLgjiBR/o2QxTorfijfIIhfGwCRoimW7niM0GVqBm0weAtIorDwEi3QKYfZmipZMg4kGDhPa7zBxQsUilSkGzxh0jEjIaB+Q3VQUALYB9Wg2GNHCHmCWTJ+uYbGAtkbbBuwCDQLjgEZB9h162CI6FSCzPUWrU0xIZH+U+kkBDma2QJZUFixiQRwqFpUKdR6DZVFxy7gzsZixV86hOTEMs9xySiXNzdgSeanMnkcyyxYNt+kUx62/GG6lpSJvGBnzsK9z9Kgc+4NZFnULONwWgAJMCMdhW4v8lLlf0LlfkCMzoUglS0SlvlWvecNQOAIWPwdolKVC8bN6u184zjiZ2hsqbxknZYolXrz2DjHzGuioeJjv79bf6c0v80ZGqbOXkzHzwtrM/cz82HqUX/6CIQr8/wAVzt91iMt0apAuo4eBm9UJw50vszR7qqlnjI4kFm8FYUJNxmWI2dD5BWuNVHtLNy0J1hNspk097PaEaSCOMPWRFBzqKkzjWTQHVvGA7zO2A6eJ2hu8Vx52yl4CJyuPTyO7Q08fHU0Lq4NyFhJOEiFlpsst0deoJnSCXDvUHrCvr6ijpapbfGtJ44Tb1lQby7pZ0i4bNE98MTnG1QppHNE6ktSoaTDRoZNFQ4v60hAwjYVSKYasCUmC6TJaF52TqGKObwCTgQqpFixauGszCzVUlbLSaz7dKYf1Xf6v7275cHzNf/p8w1V8h9985wXfcxueTvD/enVO5y2tdizSQJZMspbRCIZAS+YeA+/QUREQY1k4aL2hqR2qBUT1YnDWYK2wbCpao5zUkXV2bJzjxWGglz2NLzSnUeCgmT3KSmCXPbtcMeUSCaNppjpngNJEIYIaiGSGpgXT4FyDVU8Wx4gt+m4j1E1D9uUcxhzJeR4e1JTNsC0DtKigsWw0wJBFyBaS+Bn5zAVlViWVqxlJDXHe8pocsblBTYtdNcj6HPEtKBgv1HceUjfCdHGH0/e/it5c8cGLSz788WP+/Ec9r6i5eP99vvLNb7D7vT/itF2wsDW7n33C7jv32e1estl0fPM7H3H+F3/Adhxx/aGQmIwyTVPxfzAlyaSxlsbNn4G2wSxPoV4wOU9oW+LpBfHkHqk9IzZr4uKUtDgl1Wuib1FTI7ZiGCY2YUCmCXKP9RlqT/YVSS9ADa+2yseHjnuuwuiap6nluT7gZ92SL9KKLKc8j4nHIwTrwUVeTpZXk5BTmg1vEtnNVG+VebDKb6GxFPMfmQcnoQy6x226JB7rxCXC3ZM73B33nLc1+3yH7dBgY8XygwtMHQi8wvtlQcx9j7WeKY/4GBmDkoIgI4iGucZURXt4083DcC6DdSgMHPxcVJxDlnUBaHQiVwkWDYJBx0MxbGo8Zi1zasMCM4HtA9lOZaicMhJ36BQwQyw1zzfoYl0aE1NADR1TMXpKZSudw4SYDjRCNWKrnuwv5lNTIhdL8Qio65HVgLl7XgzmdgfkMPu/2DJMq4LJoTg5W0qDZmqkMkRvGL2lEkFCcT9PzhEni1PFZY/xCc2JlAxqq2L06Hwp7mE2OMpm9jYrPhJHjweddaQlTlPeIO/Az60S3jZdEpkbSJmzn//mT7zxQ3j7UCgbheO19C0hpcx2zUfGhs7ShzeNwxHVf2sTIjPF8JakUIq6NYprqmIsWtcMh+FWyiEoZqZj6rwtkLeL++0T1/n75c6PPg3Hc3bsYY6Pq5Jvlym/PP5uh6trmjZwkvdUY8AOYDVRGcE0wsWUcNNEtapZmUQ/9Nz0GVe1rOye042ycJGYlfH6BmTDYCFPxUAx9VBvXuIPmaVvcItiRmiThZ1nVTcsFksql3g+KNfNGrvwJGeJpiZRY3xVJJVVg0ZfGtM0IWECqckSS0M8aElPqW1hyhwpwGaemu0C31ruuMRpzHgvLO2e/fU1P/YP+ScPd3zPXXG1fcH//cUdlheB//PFE2Kb+FdPl2ySx0lglUZEU7l2OAuSqIicE3iXAyeMJIGFt7QW2tphjRATxbPA2pkR7lk6Q+sCd21F5ywvD5lNPOC9w1HUZz3KPmdWBnbZcpNrcgabI6SSZV8GyzLAkQszK2li9J60nPsFUaw6RrVMSTFZqaqa7C2ZjOY4+5iUepTzDOKJKRrnJHNceAEvkigZRzAFHSwAoZ1LlIKWJYBKoU5XMRFocM0pcnKBqU/m10WoTu9SVUpzumT96Evc/8aG8OqKL336lPf+8jU/1DXL9ZoPv/trvPjsU9KUubdcEZ4/5fWrLWM68PTzJ7z/f/we7/z5gieXE/awL74PBqYYiLH4ZeTZa2I99wtS15jVGtOuiK5irBvi+pR4eo+8OCc0J6TFCXFxRqpXxHpJMjXG1oyTsosDZhohDhibkNqiVUWSEzRbXh7g8TjwH3zFQluusuGzfA8Zz3m5VU53K17nwOejcqAiVYnrbNns60JnTwlhKoZ53s5eBOWaeawdoG8GPc0F/BcHuJKeYBIbhe8nWC/P+PB0wz07Eu8/ZBha7HTg5NED8qlHuMTYNd45nB/wtiHmgEuBKWZGBB0FSbEM66YuNWM/oExFQmtt8WkJYWY4ZrSOha2wXhd5hJ+KtKpu0bFDYmGTyNJgjKCmRZLHHCaQgLpcpFJTh049ZtTZa6lC2xayn2tbSVjScYAUENEyU5i+gC12wqx6WJ6R+2ruKQq1n5xQ0yNtRu7UsHyE7idMv0enCWNyAdk0IUkxqSuAuLeo8Ri/IFWR0RsqY7CpyL2SRKLUYBK1utIf1IGcyoKLbDHGkl2JzYUMybxhBYgp9f4t1qIeE49mIP/NcH9rlTgvFgq0oJYCUmTmnzket0W0XDffureCDRyNkN96/Lf/e1uif17MoLd06bcWHlIAEVFFyByjIoWMqzymLV4UehhIU5iXKDM4omlOtf65Doe3HJzfmEXLDMC8Ra54I82Yn9/cwvyiHX8rqFCtR7SasP7AsuuY3ISowd654MGp50FS6sOBbp/opoaxOikZsQJqGsYK6iDovmIfPNF6xEOdl7Bb0O+39L3QdT19n0lpyXh6n7PmNXe6SDxMpJCZIhxGJdtcskw1k2rHKo8M2TPYBVVT44YDm01HchWNN6S+47q/xhrPgZp+tWTpe8z+hjA4bJuwXUaHHh/BOyHXDSwcTcqsg2FZV1hviNaSXU10lmRc+V0WK0zlwFeIbbDWU0mCKRCoGE2D5oZqmvAUtMzZjOpEnDqsdtxRQz0G9lLBbsQML7GHhurpp5jhin0+MOyVOk+Ez+B5rnhxGXGVcOJ62v2eOgYQhzeepAmXEqucuNCRE0ZczBhjqQ14qzhvcc6StDhl19bRNjVLF0lDzyFmKqmoaViGzBRGbvKeKMIBpVMhKkSEnB1GK8yU8cnRGE8U84ZKJAlHpiKzzJF7MXERhQuXyTHhc6E0hkzJLa4FdRVbhW2e5iahAuvKFtqVOEmyLY2IFHNJOU4TkigYYQCdIEzYocNtN7iho8qZ3O1g85rVq09JsePqww+5Wjas6gfUixOyCFY8ZqWs3DNkXWHffYh8zXLx93vufbLjh5ct3eoC8/f+ay4//QIryv1775KHwLBLjDLy5C//im//X/4R3/rquwxpZLtomRyEaWC8vCSnhJVCa7PeEXPJx1hVNffPz7CqbDcb0uYV8uwLTF2RgN0wcqOW2K4Jpw8Y7n+FeO8j0v0vExdrUhD0oNANRZ/fKrq0peC5ioP1fJzWfBKOzHwLVc1kDT/IykGhz4FEKhdOmM13PEYsagqNXmbTOnTeWM9ZugWVnpFcq2+ABp03u/OGOSrsskGt5QGZd+01n8SKcbB82AauZMvN8x37zcDy7ofctAt2kvDG4G2FyVIew/iiXZwmVAMiEfoMh770Kg0l9cEtMEop0FPZKmSvcGrJuoRhD10P0WBqJYlBnCXHCBJh7aBpyDZTNxnXLOg3Z+izDrpENkNpGJaKaRalqCYgUgySpqIBlpywJLQRxFUQIF1N4K4xuS7GbVNEM1izJOMKk2K7QexQADZbKNRi/ExhTGh3QMJADhGJYOpcQAkSkwRSsmge0Ooazi9gehffp9JEmYDUWuQUo5IXC3RxghwysuvKy5fm830swEd35ll6cBysbwvgcZMvM5Bg5iZh/nfxUjY7MPsTvpmoj39TmU0wj9uDLPONj27P8x2K3L6vjgX51gBxPn6uACu3tEaBAlZWrgBfMRLIDHaWiqjQ1I5pmMEbY7Az3frNZuWtu35Ls/Hz3hFvqIxH3MEco6duf8VfGjX+lxzrswc06577U0D2ShwzIWaGBGnMNCgpJeJocbVSZ8HIAt8uqHKgv9xxI1Ko0jFw2F2DcUzq2DcNK6A93JA2iVRlqrHHxAE3xMI8qSvyosILrEYFX+MrS7ZCsjXRW5L1RLFou8I0HuNKlrs1Hm877DQQs2U0DalqsclQz+8DaxWZZQMae07kNWf7SBctsQIbXyM3A5U8xldbBtexu0zYIWGeRC6vPLsbCAirOuDHlzTdgKilMo6lKiZl2pw4I3A29ixSQhFqW9gKrjJUzuElk3Oico7aFeq8mSLjMHIQj5OGZTD0IXLY7YlG6FEOCGMuquGUDZaACeCS0NAyuRI7LLM+2phMhdISOEsTF9FwpzJYlCEpMVfEZJhwLGoQX9GL4XUORQqJB1s28ziDOouqndlBMm8szbztK/HXJeVrghiQqcffbLH7G6qsmLEn3VzRvP4Md/OKzb27XC8qzhpL3Z5jpSKTcO19FjZhWou5f4H5yte5853E3d+44dHnmZftPcbFb/DR13/Iy89/xsP33yebBePLHaH2vPzBD7kcf4uvf+ervHj5lJd1zWASSTPbq9fkGDEieO9xlSejJBKVtdw7PWVVt+xvNgw3l8jLp4j7CeIdh2FkGzNDvSSv7tDf+xLh/kek+x+VRQWQO5DDSIwBal9YfosK4z2Tq3mcVzyPoEaKnNA1qDP8WIG4YqeBoGXZQAacotmB2NITHNO5jqyx/NZwqYXxAWU4K9fzEl9d6oLM132hy8pkDPdEeCQ7DkxMg/KuyZzWO17dwP7jntOL95lO7rAzipWJynosgsQIMsurUyzRj1ISD/RyQLIWb/GTGvwJ5Lqw6lJG+vJvshSyXaC9YLoJFcW4RLZSjJxVIQdYGGThyU5wVWSx8AzTBelxgt1IOkTMcEDNhLnTouqRVJbyEimsxxBRzYWR6YHKI9mStwG6G4QGpoSOU0l9Mk0B/GNA9gNMj2c8v4LKo2qKz1lKyDggYYAY0AHEW8RFcs4EiWS1SEpk2aAXgpiPcHuPSYk8FLmrkZrcKzhPXp+W2MhtD8QiPcjMnhD6c+xFud28H2unzAO7zIlIcsQUKLTE4k+BlnNTAICfR+Bv9wK36U+8teTQN15OQvFgumUMlPubzZluewZ5G+E/9gu3jEpFa4OYCrKSkzK4RFtV2FSA2CElNGfEOZwRkuptjzQTK+aHm4GQt5YOx+dwG6Z9e45mYKF4/77pNX6Bjr8VVLiOIy4NNP0V0/41w/XIkCY6s+Tu4oSL0xUfLCYkH3gWAp+vPqC633Cue5KcIz6wHno6n3k2wIiAg0octl2QV0LoW/qho+86+vGEl3ffZb1uubfxdFc9oU8MITJqRRaP+AWNb1GfWObnVLbH13dYtQZ/E9nERMq2UOqqFWEU+qj0Wcpmvm5wizMqVVJ2xHFiCoakjhAtUT3FW7LQzG0UrLNUFlTGcjFxhpx7ZDOWLX9V4Rcr6mZBXSesKNl5xDuqxrEyU9FIWqF1iboqUoOQbqhy5JCU3q1Y5B1TMnywVJrphs0LpaMlt0u+5hxNd5+b1KEy8NV2ZIqPMUPGY7DeIihhyFhrWTlDFRMmZ3K2mMJVJmomGbDO0U0DWRVjLKvlgkVbk8biOL23Aacjk7UkIjlNKIrNmdb52YTF0mSoNOFiYqWegCA+Y2xVPrjKbMgCPlvaEqNAbB1RLZM49Bj56Cuid1BXtAJDDEwhosajVUX2BtPU+LYp5jIhlibCzmYlY0D2l1TbS8yLx9iXz1hcX+Gvn8GLJ9SaaOuW0B9IfYclMZ2c85qJZw7aWmkXFev6jCyJkFZEPaExPVVjcPWK6tEHLL7c0Hz8iu9/sodHX+VX/+E/JTcVd77yFa57iH5Bff8Bw89+hjT/Hb/6D36TH378Odcuk1Kg63tizgVEcJa6chhXYbUMSpoz3dDhRUga8bXHiiFME2nsyTcbbH9AMzjx1PUasz4nvvM1pne+yvDgSwynj8jLFRGPVG6Wo3hy5Qot3pRh/miqhyhxCrwSRbXQ84yC2gTJkK0pgAKubB5iKNRAKdq9NwCwmYtIoa2LUii+YubLoykjlUqhygjkqkEX55wfXvA0Lnk5CIv+Cb5yNPfe59Dew9UtSxdZeI/UyjBNTHEg+wnbtqhdE68D5rAvZkQhlrgnkQI+LAN6tiLrojy3acJMER0SeSraX+0j5LH0PXXG1IrUK9JNxowR4oiqwehEY3ru1vDF+YIpnCKdRU9B+gmZOtTkObnhmBBhkZCQMZb866GDEMhxdkJOirgBfEStYsQjvkalKfrEXUCvIzDN0XV1KSqzjFsSJS7KNxhyMbldtUjVQvAQRuJ0gCkhUTDuBm9afHSEaSSmiFIXhs8KeNhiQoPuhqKTPMYu6ewLoBHBziZPx1L49gZAZ18D3jQOrmwJdUy3IKAcM5jnHcHRxKkU+/nr23KI+bsFNMgcE2SAslm4Rfjfag7eQBR/4+v8k/OMYXzZjGksZnBhP0I/UVuLA8S72dzb0C4L6+bI+BpCIsa3AYECrMncCBQyQjGpPJpDHj0jZqJCMZX8BaQz/iIfFw8ewt3M3UHIr/YMh8g4BabkiMYTbUPll0hl8HLJ2lyBnuBPlqyGK/bTyBCErB6xQq6gHyambIgWHJa2PaOdJnapJk2BGISYPEYdafSELAyipGRwQbBTSRsSM5GlRr0la0Q311hnis62XVI3S+rW4E0gmyU4i288iyrhY2KihEstJCEeptDhNJFiYKsLas0QR3zrObM73KvAYyo6PeODuxU+ttzsK8bY86idOI2vkJtEpYI4i7VCHIuWfeUsjSo2xnK90gLRpZwZBKKzTCkyxYgYQ1NXdKuA5ALaHHzC6QCmIppMiqEwb1KmMhYv5VrRqqPTARuLoeBkKDXINsVQTmeibxZsctQp47pINFVhNaojOYdYQ2sdUvkyLDlLmwJ9iORs0KpCqxLraxfLMrzGEr+HFD2zxgSHDf7qCvvqGfLiMc3lFc32BfL8MbbfsWwWaAyEw64MX23DZvgSTz0sK6VdOO4297HWM2Yw+YRaMlUt1M2CdO+E5kvfZvGVPT/4y5e8dnf46Lf+Cfc//Dp3v/2rDNFCU+Eevg+7v+CwGfn13/4eH3//L3j6+Dkihu5wIMRE1LKRrn2L+AorxdhOgHEYsAohBYwz1M4TQyQcdqT9DbK/wcUEYnH+jzGLM/L9Dxjf/QbTww/p73xAak6JrAuDzxW/n+x9kfeZsljDzsZxApoSm1ikRFkEky1qi9eEUt5js0aubPxjkTyLdW9dE+chXHVmOuos7Zzj8zh6CBWDYyWBrYjLM1bjjrPJ8vm04uW45dzsWZy9R3fyENOe0bqItRa7EKYY6cNIcAOmskhzRtgJ5uYG+kPxS5pSuTbXFqktnLToagWaySlghwAhoVOGKmHGiIYe6MgV0ERc25J6B7uEuAltCyvIMfDARV7VHbt751CvkbXAlDD9ASXOtWtm5YotvdMQkBBh6Iq3U6foIRXjRTNBlck2I+IwpoWmRlOGPqL7ACmAl9kvTt4yygd1gq4rBFtqedvAcoFJhemZhl15fBHkZsC1l9RpQZ4mxmkCccWMvgK9XyPNAnmRyMwLP2eKHImMakRMqbv5yMCafaaYU5u0tBhvwIZjPG8AYllw/dxgzbzkv2UeUoCoIwfgKLk4brN+ji34RtbwJvabWwDi56vwW/2CSDl5BsQZjPXkKSIZ0pAYpn3pF0RovC2MJ1HqtirG07k8lSkq4xRmtuMMGsgb0EFvNXDzomGO2b4Nk6LIKdXyC3f8raBCNktELEN6yAtVJrnkEBPjrqO/ucv1oubhcuKd9Z7Uj7zIOyovvGciMfak2rI2jsPoGUhcZ1CJGFVs5VhKi7qa1dKTWsdhbHEXa+qThvWqxZ8FpmFiNYD9NxEAAQAASURBVBUqkVtccP/R1/nwTs3D/U9ZPf8Thpcv+GLxkJN1TRXOSP3EFCcMkS5Erm929GNiyILahkWzonnvQ341HOj3A/3Q041KqJZUzRrrPd5ErJa4DoNg6iXrKlIhpPqEdllTT6/pp0wIQ9G4O4NUEfEG27QY5/GVpamgxRLndItaDCZ7aISUC90vtIJxiUo809KRbEPltCCXqphVofZb46h1Sd8FNilwtb3h0BUtmk8OTYEn28g+tnTeMXDcChqMFtq/GotzNb6q6cdqLiCGmCo0NixbR7twrL0gKdG4hiWRqT8Qx8CQ5nOiiuJKGqdaIkIUSzYeJzVGbImnNI7smsJGqAw5WAyWaCzJCMZaTpyhdUpeeOKiQWvLkCcug+emHxjNAr9qyOOeZCNNNSK7K/ZPvyC8eknabzG7Dnd1iXn+OebFE+zNBlKkqWo0RXKcEGOIxmFgNp00pDDSdVv2u0v66zt0p2usGNyiQbOl6+pCh/UVy6ZFXMUUIp//1Z/wB//qJ7zz93+HL//OP2FxccqrJz/lj/7tv0RP7/Hho3t4fcxu3/H+V7/O2Z0VT55fkYSi/a8XMB4IMZC6DlelW6S1H0euNxu8t8QQICneWKwUeldUBVtjKQ2hSwOyu8R/emBx+Sny9D3inYcMD79Md/8jxrMPiCfnxApgKgO3a/CtY+EGGvbIuGHbGYZ8j9pX1DUYk0mpgHIhUC7Y4jDOopWHGDApk6u6GPnd5gCXDQRWEGdQX5dGwkrR7lEakuLD4LChxiXPIrW8OyofVys+3Y28x4qvPDzhG4/WXKYMMeJ9pKoqNoNl05Xf/WHdoSeOPw2WXZdgGMn7EZMi2ILMS+uQe5TEkBiRVBqk4tZviqOXs9ArWAUSSo+kcY6fMmjMSIwko+wD5BCJcURoyjbDz87zapCoM+3WzpTeeNs0lUFSMNmVuThSvm9byKF4UlQepYYxw5CKEVMYQTxNcwKs6DdbmPaQRtCE+oT6jK0d0nik9uhphU7nM2tDEN1j8yltdhgptMYpRpJ3iLTFeG5dEPgsYM4WsPDz6wUyeHQcIU7l/qR4AagWsypN+Tb2ipnCXYxuy3WoGBSVrc6tbCDPWyyOwNOxcZ1BBmSO8JqbzGMTcIxvLO+o4l+gs43SkbgEtz2BSmGSK5RtjpoijUHBgdSmGO1mLXL32qMpMIaJpqkxvugqNZdGpAAmSo5l+ALe0jnOWda3eMuRYTGDC7dPyxyrbTkf5vj/vzz+Lsc7d5bEi4a1CroeqbtAGhNZa6Q+4ezul3j/nXf4ID5m/eoH2Kcdn3MHzu9yphfE4cA0Zcg9MSubrmO/HxiyEmioG8eyfsivyES/H+j6PUOf6E2NW5zifI0zGUfE5FzGH9fQNpalBJJb4penLNkwDSNjHEkxI8ZhqlyW6k2L8RXOW+oKFtZCjETNVFZwWqKbY86QMyl7sii1E3JoGalwlcPO+mGjFBBQhNauCEPihp7LzY6bw0TGYiuHNcrVzcCLoaF3nmDefMZEbJFpiSmMiqYlJpiy4qqKcTJoblm3nra1rFqPSxNqa1ojTOOBNIz0OZG1RBxrtgQVumwIWoy9oziMaXCmAM9iLeJqJipicsRQwOwkluzKcLtwhsrCRWOIy5bceKKJnIWK63GgDwZZneK0Y0iJup7woaO/fMLw/Alpu4H9Abfdll7h+ReYq9fINOCtxxkhTgNWIO09BnBzJJymyNDvOOyvOFxf0l+fcfAV9XoFxhC6ii6X6MWTqsHamoRw+eJT/uSf/8+Eu1/nG3/vW3z0G/+QIe74t//iX/LjZ5f8vd/5Darzmu71S+w//gc8/PIj7JPnDDKH7FQtACmM9H1HSAlMeb3HaWJ32GGdh5zIIeHEYI1gRMgawXrMbP4nOWD6Le7pj2luniHPH5HvPGK8/z7dg68xnH5AuLhLbDzZBAgTIgbbeNo60EhHFa7Zd4FdOMO5C6rG4e1EzpYxJcbJznXOYjyFXh99iT12FYhBwkyTNzIj44p4gzhfUt4MtyxUzXlO/LGYnHHiqaaKh9uOTWt51veEEPnK2Slf/9oJl+KYwkRlI1UdGXPNq52QQ+TC7Tk9gb80pzzpEhIC6WbATKFcuoMFW8G9VDyTYkbGBNYXtl02s0FrA2NGZ1Ft1oDmsVzKmc0KYySbzJjhRciMOhRAXlNh0YggySJTnjEUVyicpALez4bCGcGoIyctiVWqaLUsMhKbSu/iWnQChgw6IcEiKWB9S2PP2e9GtLuGdACNYEq/IJVgGodpK9LKgTmFPeU10h0yCa2ucUlQExlSINoyTxEbtBWkbsgqsKyxzpJjoVzIUKNDKAuZXIb1kqI8J0rFXACDmAoImU2RzMAsEZwBAQtZbFGO5zJky7HOvpUmJZh5UJfb1IzSDBhKNCdzqT0uR25v8fNMgRl0MMfdhCn3aY5LDQNSC2osDBGTFecdVpRxGJG6wTrBHnujXOR0xcwC4mxkiRxNHm15TW+fgBQZEDPgcmRuzLRGOTI15ehD84tz/K2gwkUWfHtKbM6IpzUn9xbc3/ZcRUesYDQBTROCwTqL658zPN7wbCHUcYPWFpVA6Cd0SIgaTGXwFjwJoxNKpjaBlAfGmFmmA62xrBeWZQ0hlkxnkyLSRN5ZPuc3Th1//46jOj1ha/+UT9JD7MN7nHtPHSKSBxa5p0vCtl+Qhj0xZMZkSPUD1g/f5b55Qn75Gdfbistdoq+WtOf3aZqWxoIlwLQj9j03bsFFa1jkAVzGV8rC3oG4IfV7pv1YTGBaQza5yKZkRawvqBcnLJ1ipx0xT+QsxOxIWHIaGYeeoJk8KmRHtC22tjgLhlziMrE4TUz7jhwn9ocbZHsg7TM5JKZqwdo7FjrwZBt5fIiodThrZ6quoZLiCG2852R1yro5ZX1S0VYNdV2BZM7OVpytG04bV5okioFLSolUj4QxsR8zIU1oGEkqrLwtqGoCEUuuarCu2JZJ2YZX7ZLaLVBT2AlZDUkiYxiZTEGoJQVsTJjUQxAOaeTVNHIVJwY7cj4m+ief8ezzF4QXz0if/oj68RdU3YCQsTGjKRUTHjJiLIoSpx4jQuVLc5BzoSQpkDQzpYkpdgzdnvFmx7S5ZtCI7BeYZoGmlqFzDLmixZOevuYH/+7f8K//h/8nnz8/oKen/MY/+hYLO/Gf/sX/jZ/+4K/I7QV3/3f/Haau2G+3rH/163z373+XT/+X7xOmSFOd4ImEw4YwdIh1JU1EQcJAjBOgOFuVIpMSaj3iPM5XSBgwY09GCvUfKRcl5zHGYrob2mnPydUz5PFfEh98QPjwI/qLMzqZCLbm7OIhH965y1dXAxfhCbtXn/H9neOqWfPld9/j3bNMYzt23Q1/8fqSv35VMcY7rE5XXFzUiIVXNx373UTVLHBiIYSSBuoySSZM68jOk4zgq5qqrsr1LyZkCggBE5WLG895dixNxUPbsWsyLw5rrsIVH/7kJ9zJL+DinKk9RUQ5lY5HJydsqwVdP1BPN/jdE97xK358UpVhsVoUHaQKZrlAT+uSWawjGpU8lbQYqbWkuLhy0Zb2FKoGxSB9T94PSJ6psaO5ZW6kaNlrhEnR6w3SJXLQEoTmXBl4Uy5+AbnQbMUaaD3qBbN0EMEMI5on9KzCnNxDu4xoVxqq5FDvkcYiQyJ3B3weeFgpPRM9CQmZHApYYYxFqop6ucSfrBFXk0SYXCIYW95DxpGmibFLGC9MU/H4YF2hTUtJvVFYg21Bc0XuMm7akMWhAzBNxUU67nH1Ndo6Uj7DbJeYG0veZrihbH9kLvhaXnfVhDpB6qqAFLG4aMutoePfpPPNTJO5UbgNmZzZC3oEH6zcJii8zQQoD320Zpx9FqwvST5RSTmVbHe0MFVm9k29WuKMkgP0OtGnSF1XOOPIITF0U+kBxZCSkOfncCt0VH5u+3G7LdG3SZs/T688Mh9+efzdjybuMBhWtcE7T1graRLslMElTlcbvrWa+EeLzOnFGaHa8LPXhu7uh1wsKpa5bKIXuiclZTOumPodcQpMSYlyjr//JR6sO5rXP2Z7XXO5C2xTiz+/YLE8pfEGR8LEA7nfsdWKZrniXA/FU8VPrPwpRvfkYSQc9sVTpzFkJyRJjNqQ/DmyOGNZe+rYkWJHzhDVkdShmhiHPSEnYlQYDcnUUBu8zRhRTJiQpFjvyMOOGCLjsOfldkfaBdKY6QQa33JHRsYu8OrS0mNxzmONxRjBicGLgLMs2hVnzQXNouHEeZbtAiWxWi84PWk4X9TUtlC0rThyVmIzkNrEYcgMMZDjSE6ZbAynxpdZEoO6YgqX58QWNQZbtzTVEmMqktjCPDXKGAemnMiiaA7YqJg0YGJgJPB6HLgMI7tkWKUBt3nMk0+ecXj+Ev3ip/jPPsZc3yCaMFkhJkwK5CP4jKA6EkXwzmJNGWbj0d8GmFJgSgPDsGfc75k2G0YvhH6PbVZgPHFcMkbH3niq3cRnf/kn/O5//9/zp3/2Q+5/5Yrvfu9bPHr3lB/9P/4H/urf/3OeTsrde3dp7t1nf/0aY1u+/Ru/yR//8CnTMFCZJcZk4rBjOtyUq1nVouKQOJLCSMq5LHLqqqQFmNIPOF+Tc0LGAynlon8v0zrMEZtmGrGvv2C1fcndpz8h3X1I/OCrDA8f0VXKgNKu7/Lu6SO+epZ5x7xCr3/Gjw57PuZb3L/3AV+6V3HS9ITxwE+vN/z5i8R1d0HTrrhzd0nTGrbdyOW2w0iFr2tkTBiTsE7IMpVo56YiiWC8p64bjJXiGTBFhAlJmeUB7mfLShze7XnHRz5frbkZNvSfPePEvcI8OGe3OkeMY8HIu43w0C/YdhE7jrS7l3zAyOVaGNIKcU2RGySQpkHOa3LtMVpAghQSeRwRF2HZQmPRISB2gVQNah1mCOhNh4SIEIqJ4jAD69Gzz2PZLl/vkZtQAIBM6ReMLV6EYZaPaC71pC4sHGlKXLMMAQkTeaGYuycwLdGwAxtBqzlVao7HPgxIOHBWw7kZ+YnE0hNNsxSgKvLOqmmpztfYakm0EA0EK2TjS3pWHpj6Ag6GmIgpwaKFVQtmUVCCFZhlRkxN6i2mv0JkJEcL/Vh8pcKEmEvsMhHMCRxOMBtP3lnydYThGLKopWfKlMHfAJXHiCkG2ug81cttvXzjpDBb1v1n+wUz/1ULYCLc9gv6dr8w36mZI63VuSK/zkJKEWO0GDxPSs4dolrkdBVIDMScSr/gKrwri6OhH0gpl9c/mzIf2aME5MjwlLkP+Pl+4Y2xwt/oF5hZGL9gx98KKux/9oJmscDWGWM7jFFsitTjK8ZxoD8EXpkdfS8cspA4kMaOFzeKJRMtGGeQaaQblGA90tSsGkuTe9LuQLiZCMOerh/YDobtIXLae85cV7KcQyANmRQy2dQ8/WnkT5bC9uyCr97Z8zD9jPPLQK87lnc8a3OD15FGR5YBLmxC6htUPCE5JitUzYK7i5e49GNGW/FaYRs66jRxIi1NVeGcw9Qdkeds+hUp36X2HkNg6iJ5dY+lU7wbyNVACDscmdr25DjQh5qYTsE9ZNUsad0Nqd/TZ8skFTELIU5sxsTNUNEnCGKgVuoUaZyjsRkbRhKeylUMZPoUCbkhuhq3tqwVctNydyksbvZUORFTScpzGCxF+pCNpXV1YSpYy8XCFSDCOSrrEAyNrbmwLQvxMFNuckykrFjXItaybC0x9gyHHWMoGazOGFKMJAz4FhCylLAVRWiMYeUtlfdU3mKsYwrKoSsaySDKGJQYIuwVlYnU7zjpNvjDhtBfsX/xKa9//ENunj4jdT2SCoJXVzXWWkKcio7MCM4X7X/OkRQmVGGckW7VhBHB+YrFasnJyYq68kxTT+j3SLcDM5BfD/TTKdWXP0R9w3RQLn/0Y/7w//3P+IMf/gXX4wgm8vHLH7MZd9y5v8MsJpz3DGnP5uaa5YN3OOx2xGz50off5PyPHrPPN7TLBvPoPVK/Y//4Y5II2pzgrMNMB+J+yzQcUGtxVYO1DmfcLSoprsI6T55K1rMRQWyF+JqqXVCvT2iatsS49jf4z/6SavMYqSomRoKvOLv/Dt/8+jf46vsPCMnz8Rc1DzaGb3yl4h/fb/ngvMLJKc9uWsLjjsdPemo38lsPHL/17oJehX/bCT+bPA9XS06bCjuNLFrB25FsIvW5ofeWLmUuGuHRssJKJkVL6jMxRvp9oD4IrqkIIdA2gXt1Jtxz7D4L/PlfXfGjg2f42inpvhCNpXaG1kUCDfvpnLizpDiSGVAtWc8IZG+QdoX6U/Ryg24fk52ANJg0gzWDh9AjVtAwwMqUIV4WICcQGvJhC4yYKYCxmCQQI0hA0x7yEpLH6IxG64yMlw9BaZZFCn1PE0phLdzGCJqEqTq0XqLZIeoBWxgWTXnNNQmyrYj7xGdTjw6HsuGvC9NCaoVa8Kee6t0abVrS5HGh0EuzBtKo5KHEao5JET9nQpuIxJ6MQVyYY7ASuaqAU6wGjN4gpmwLcD3Zedx04MzdoCpspkBSRU3D7TqAPG9bjlxFCgxQzei6yrx1OA7f8/J/zm0uQwezmSO3UUyFqXDURM+MhdnAqaD3emtyVHSV87bHSMl5PrpvE+fEhVySO3KJNLZtjas8aRgYp0DMxTiTDOIVi1BXjmGIBFIBVefnA8cNiMyazDkdZd6KlPYnH29abp/LuZKZovnL4+9+vPr8R/jxhJNlaebzGMljYhojWSomC3/1w0hcn/GVBxVfDk+4s/+E9FioH55x6nc4HVkwEENiBdh6j0omRsekA+pPuHPSs+RjgglsxfJ630CaOOGUhfP4qsJqQN1LbraZLjwq7BYDedwxyl3q+pTaDYjvmdIeVGnMhNUDfTRMcU0292jqu6wXA9pvGCdl1JqAIafEdhrZ9p5DFILWpApqVyQNrVOqXAz9rKlAhEOc6JNnlFNkYVi1QmU9q3XLg/Sc188jKcJgBJMMFoNhXkLMtdVYz0ljuGgdjXW03mGyx0vFqWs5NfWsckpoyqRUPJlsY1lUjpgjQ7dlHCbUGJx1aI7EpOAbMK7MUQaSKl4Ma29pvMd7i7OOpJlD1xd2qAhjVEIX0R4wERMOrA4b5LDhpN8wbJ7y8uO/ZvPp54w327JtRvDOUfmaFMIb8L4qQ52oEsMEOTNNWvqFHDEUuWjdLlivlqyWLSkFhn6P9ntkn2EX6XYW+86XMedL4qT0P7nir3/3f+Lf/S+/yxf7HeoMT7af8vnmBd9sVlSnO8RavA+8ev45X/uV7xKmgWFInN1/ny+dv8/LZ09ploreewfT1Ow++2vC2KPNGusbbJrIhw1Tty/XqbqhXnq8PfYLBkkRYy0aJlKaAVbrwVX4ekG1WtKu1gVECiP2+Sc0+1eYT5ckCQwGmrO7fPTR1/jWRx+yaC1fPKt5/izwq2ee713UfPvhCUt3wm7s+N3NxBcvLhkPPV/7kvBfPWhZrx1/+szzB6+EVV1xf7nC2om2yjR1JmvCnyR06dhGpXHw7sqzcELOSuohxsjYB5iUpnKkXJPrG+6uJ/Z3Dbtrw0/+6pKXuwXhoxPClwzRF7bssgKRxC6smQ5CHDpUA8EAyQFa2HNtjS4uioTyZy/IXkAcRpsCiltbQPU2ouMEdSzR1c4hdkFONTrsihGrydCHsn23CSGQ3R6ShexmFl5ZfDCbipoksxfy7COgEaWkV2TV2/omvityR/GIs4j44ofkbZEMaIbWk29qLseey26DThlTlfoqRtAG3NJRP6qRs5YYK+xksQmyBnJQcp+QIExBmVLiNqkp9ZAtVKl8cMMEyZJZY/BY3SFyAAYwHdlZkMBaNjQS2YaeIWayWVHG0DwPzyWi8VjPRbUwOuxM2ZnP0620ce4B9NgTzL4LZCl+VkfTz6PcgiK5PMpxdU6YmLcPc3Lk/DxEyuDvfFnahTnJT+dkMC3R5uIdri3M3WEKhUUEjP2IVIo1hrp2DH0gpkwWuE160jf9AjMroTSv+di8zP3ODB8cpUKa537yDefxF+X4W0GFP/i85YP7J7y3VJa2bBld6Gj3GzaHDU/MGc+rJY2NOMmgA1EChkiWSJAMtaNmIPYjQQrqs/CJOkVCNxB7LZ4KU2aIQr9JdNuSzWqmhMZICso0M1cWjeeZs/yeG7l/Ah/lj5B+4vDFxzw697zje3zqIcM4TjidMDJAWiLGkGXL8osfcW/xhCY9I/Tn7PqabdhirjecLoS2EirvaGYn2oFAyhV6cYdVHVnUgej3mIVgq0SzcOR+IkePpVDPJlPTJ8t+lxlwXFQtNitRIWVPTIlRF+S6wlU1rUClFtWAi1s0G4KOxKkjSQu6JDUn5PW71FPm7thxoQM+Q9NY1lVHl0esRFSKEytiUSxiwNdVkXY4g2jEpYkKxYml8Q2ooCEx9ZE6O4yxJJVCf7TFU0IUjDiiGUk9JULGlLhMiRERh4aIUGh3hWynGB+wVaRKQiWCl4TXCYvSmkyXIhIH+jAyhY5+vCYNNyynHc1w4PrVU25+8tdcf/YJYQgYMRhbzBRFhTgGVBPeVzhrSDmRpoFpGkkhFCRy3lhaAe+Ke7XYAn5EzWgM+BypXMY3yu7yKa//8Hdp9/+U+7/96+T9JZv/+G/449/79zw2Blc14C2XLz/h937wA07+8Xucv7OgMolBDdsXT7nz0Xe4evqc51c9j770Fb5x/x7PPj2UIhlLIkdzdpdsDNnVWGOxsUWrBc3UEXJGqwZjLXZGMbOCqVpyWOLbMgiRE65qqFenLNs11hpCfyAernFxwKjCzTNMTlRpoNaI+IbnP7hLfPQ+0/odnoYFe3vBl893vBN67tkaK4a9X5HDu4TukpW1fGPq+R0TuDYNP3aGaxZ8mD13khIzrOJElQ+IbFkmOFQtnal4p7F8fZWxmulDZLSJrC1b13CzjQybLVc3ew7XN0xDwqUBdxjZa0Nft7R3H9CuTynG0cqirsmrC7bbgY4aDh3ZZIwWirAZe1RjMcPJEck1wrpIDARURwhbTMzkfta/W4OEBr0cIQ2I82U70CcYDGhCbJrjDGddnXbFh8EsSmOBQbXExanxpViEhKSATiPEWGQZKc8OxkUaQZ/g9WvMukZXJ6WIpZmJ0I/FhPIwYLqhmDfFwrbJ1pU3RafYIVOlEXSib6/xqzuoOyWKFHaEr9C6JVeuFFWh/GyO6EEw/QhENNs5Ai8iQdEghLwoQ/doIHoEJeeGS04hOzRXmOjIKUGQ4vGQpcR5zkN0SYSRYlyZAgS5NX4UZotCOzc8c7SkGkVqj0kUGmVW9Ci8nOUEzLX3bx7lDBUqt5JKo4agId72MEd/iMKoAHLGx4ABphiJUec2SokpMMREU1fzNkluQQ2ZqelQGp1j0Gt5j5TILGY665FJcWyMzPG2/2u/yC+P/9Xj1dPn2P01UkfaENEYyUGZopIV6spyWXt+IAOrz2u+Zt/hZNiyGb9g/fglX1lONLlDciKEDHHAMYK6ImuSa/znz7i7vmZtfor2Lft+yc3YMtkbTlYNiypT154GsDkRtWaYapK9x3plaaoBZ26Q5RpXJ1xtaSYhTrZIQbXFG8eQKnYHZSeCtjWNLomaiOqJSZmSJfkFYlsaMXgt7xabd8gohDGhYU9MBgcYW5Ev7mKz47zvWOUBmyO1tyzbTH0Y+amdUIovzrFfQARbOVxV4ZzBSMakCR8tPiveN3jryTkz9ZGoHucsqo6gGess3pb+3qgloehU2DxYB5pJIWJUyDEjJhbJhhRZpZUJ00R8ClRAhQFGjCZqo4ya2KcJDQNTGBjGDcNwQz1uqaaO/eaSzac/4vInP6a/2SEqWFP6GIshhcJOsNZSOUfWTA6BaZqI01giF+d+wQDOCU5c6RdM6RdSivgUqUwuLPjuhu1/+jPiJ1/j4T/9b2lsZv/D7/MX//Kf89eHHbZpUevI44Y/+sGf8rVv38HfW3HSJl4dhP31c3C/xXR9wxdPX/PNd+7ynW98if/09BUxB0KKaPbU63Pcco26GjGuKPWqhmbRMcWJ7KritzDzpEo5zJiqhRhwqmgKWOuolycslqdUVUWaRsL+CjMeqDTD7kWR8sSRlY4Y67n+y9/nJw/fw995n5e65jKtuft+zzv9jgfmhNqaAnToQ6bO4veBD8bAb3PNyldc+YqfmIY72fPlqMQstCmymAbQHU0YgIFrqTipGr65SpxZQx8Tgwkk9XRNzVWfmK52bHcHuu2Ofttjc8SOB7IseCWe9u49mtN7NMYQbZGPLk8v6EZDJ5eo7lECZZLMJZo2jSSk1KZkEXMOdo3OMjcN14WmP1mIubBdfANbRcO29MM4ZAqwN2gOiEzzlJXKQkgmSBtUKsQVmXCeZpmDdWSKzNKkiIYRQihGyjHO/mRaIqm7hN7skEWA0xXZNZBzMYQehiJR7Efsri+9ZpiXhNaXmj8pZoJqDBi2DDdbdHmKqc/JVCSnGO/Qqi3GlVoMk0sJi+ioMEXEHEqCiwWpAiYpOnli8oguS+pNWJfBWFu2umSnQs4VEn1hc8ZY5KIZJM2sRPT272SBIRZ/hqDzkD2bg5dc2NJPJZg/sAVgGMIsJTmyEo7r/Z+zT36LITmnPxwBB1OGf425LHBmkEO1yHZUtGRepYCfDDFlYkxzvHUmkRj6gaby5dM4I6dizK3ZdTkvx8fO3EZtpjcAEsfI6/lnbpcPWhYUv2jH3woqbHPFZD11kzl1sIwjdeh4NXbEm5pX/hyxZ5zLiB1v2A81h5BIKSB5JOZAqi2tZCQkBiNUaYfkw61pYFYlhbJdjzjSMLELFYfKcV57bA7FZNAm6srStJ44jGz2HSEL21QzTo5DdFTbxIlrCLllyhGrAaaJnFZli5gMsT7hZGW4CGeMXcUhGKY5fqhxHUufcBKojMEb8NbRVCPLes/Z6TPeXfY8qnYsmgXVoqEKnxOHNVNqCO4EdRVOGjq3ol/eJzVnGDwvw4JKT8lpAikJBn2zom/PMKZQGydbUenEdLhh6nvCGBg0s3MLTp1huVhRnd2jthHZXPL69SXbV1/A8w2NHRn3NwxhLja2ZMYaoKk8xjlCyoRxgkF5EjKbesXqxHPhEyfrNU1TYSpHEJCcCzXOOZz31EQ0Teg0EgFnbTFcqSrIZRtnXaGuxZgQtUBxfFfNhBCws+4+Tpkh7OjGkX4a2ew3XHXXBAK1E2yeiPtrrl+94NWzx7x89gVXr1/Qd32heBuwxmOtxRvBWo/iCHFi7DpCGAkxlnrxNwhCCuSUiaH4ddzs9lSSueMt3k5UZxXufI3cVNzsf8bNH/0ud77+EXfuL9j/vbvc/+OKj1/0RBHq2jPeHPj93/033Dn/b7A06BQx3tG9fA5f/3VCN/HZk5dcfOMdvv2dh/yH73+ffdwzvfqMaMwt9Q2UlAuKaowhm1lHlTpyntFb60liIE7klDj9yrdZnV6w+fyHjK9f0t18zquuI/UHCANelGXtOWlqFt5hLYQ4knJJ/dhdveTFz36EuAWhPkeXD7gen/DiTuCi/iYnZ0tOTM9qmTDVmpiFQ5+hP3Cx7nl/2fJ57ZiGzFB5TOPoXaKLljR5xqsObSDXEfWZXCVcVpo0sAwHWixrdTyrK7ZVZqgdN9Wa3e7A1est0ipaLznxyncuMmahSJhodOJXTsCdJv6NRn4SItPaM0ppaqc+kzqLdKEUWZPhvIIHd5DluqQWXA7weF9QZymXQTUVqEWDIsGhQ0a7CekDjBTmAWYGj/28bU9FT+kjUpc9tKigxd68pDNMuSQ6xGmO4zRoMkVfSpq1c74YmlYJFqnQBSeFyaEHipNy9CSJRRt4RLBDLDGuMZfm2DoEoRoFoxMTW6ZJqE1DHg1jN3sCyKw5TKCzRhMHYopUQzNIEPIUkGRKZKgWyQLzedBchvQjpV/FFZAgzQkg+WiUZIqEoaAG5TYwAwTMhfTWD7rUfik6UpnpBlkVcRaN86dY4dYF8j+D1MvMk+IYWTZrxNF060BdDCCPLIHj5gM0RbR2xak/pZIWIoZF5chToBtDiaejvN6aj/f58/TEQuNM3KahzM/szS9Z/h1T7sukN6aTvzz+bserXcRES18LZ01Do6E03zZjLDTLss3dHEb2GpkQUliynyzcKKfOIZwxpIQQMaEhxaJ5lpgJbk2zXnJXAtJ9wL6HQQ0pG7yZWFYBLyOVAW8Ebwx1VbOoBtbrVzxaK+/WW05rwS/PaOQperBMqWaUM9TXWLMkmppde4+0uIPalqsYqXUNaSixyUYYq5a+PidXDZIzQQxiDa6/ZjwMxGlkymdsTUPtPKdNRXV6D9fWrLorrl9fcf3iCXn3Ei8TVbzmuivvbWvcbI5nqL2l8lVJeOonEokXIdA1mcVCOPeJs/WCRdtga0+0hpwVsRZjK0xVUYlidULHiawJOzMk1XmsVSZVjFjwjjAFmGOij6SmGCKTCqREjiMxdRzGA/0U2HU7LvdXdKkv0nZJ5P6Gm8tXvHr+hFfPvuD1y6fsbragBmdtARSswxmDNwZ1jpQDYRyYxrEwHTPAz9vOFkNCJYaAHScOh55rIywkI9pTrwR3sSL4iUGvuPzB77L+6re59xsfwbfu8s7XVrg/3bIbBxZNTQzw0z/7Y/71ew/4lWVVPGiykg83HK63LOolT58+5975kg9/7cvc+9f/nquXL5kunxBckZOqdUUHPnt+iTFztHABaXUYiFpSkbKxqCbyOFDffYe7X/omh1df0D3+lJvXL7j+4jNCt4epw2qm9YZ127CuPNkakk7EGFDNHK5fc/XkM6z1xOqMXN+he/k1np32vLf6TZpHd1hJYt12+GZB6jP9KIzdwKOzjveahnuLinRI9FONrS2Td4RsiMHTbnrq2BFdWUrmHtRIAZfCnlaVKXucq7hqMrEW9tWCwQivXr5GbCI3LVaUXz2PrE6VHAI+j3zYOj44W/Mno+MPhkDXCKMsCWSmCeLKoZ3HjPOAv/TovTVydg+son2CTwcYbigXdzPXWl+8HiZfhvZxKrKDEYhlODVZyMwLB7QM5S4jdfFbKNGaEWwAV2OSFAB9mmZGJCXqdIoIsdQwtZSCndBVLPVuUiRacqcwGCQ6ovgZzZ+32jEWYCQCOZLVkbcGNxYT0DTuGUeDE48NnqEDkrnV8pNyiWXNGewx3SuX/iAKOs5eWWpAqyLpSGX7fjShzEe5gbh58ZAKY0DNLSBv1JReA4NOhbhAmms6xYvCyFs+A2JQc2QHguaE2qMJ6PG8H2vwm0H8aJ4sbw/1s1jydounaT59BuEo5yyZMTPdgVxnpLKY5EkxghgaV2E1M44TqqbESUqRVB0Bgrd7BtESO3m7dCiXo/K5PrIdc/Ety0aQJLfKiF+k428FFZb1T2n0lNRN3Oierrukf/2Sn72eeGzf4+Zhy73VEqsG8kgOjiFZesnE3Bf30IPSmSXQYJsa7yz5EDhMgUFrkrXFaMQokoVoPcEuMMslbmWobYkCamWiWSh3KuhfXvPiJmEQQogEX8z94hQYjCPWjtYEqpiZTGBMGdLA7qAM+ZSL1jPpyNOx5Sq24MFJgDGQDpmgimaZjW4UZ0BsR2Mm1l45FzBmQFymkhNydGQJOLulbRtqb8lVpLownN+zrFdrfNvgFg027Ejb4sKefIec1pytl1RYcnPCg1XN4t779Oo45ApJiaq/IYYdISfMOIH3jIu7xLtrtpsNf/mjz7jcBxpjeBkbfFW01YjHO8eyrdEcCcOENQrWM4hHRArIMA7I0uNN8byoaoskJRjwK0vFyHS4weiI0YBOmUkjkyZMCKU5kNmhd17IJRJiDcZacg5sd3teHW7oDzfsx54+jyRRxjCx319xs7tkigMmJUK3Y/f6FbvrS4bDjhhGmDOpF+2K1WJFWy9w1jANPf1hx81+xzj2Re9VOnpmIlH5I2CcpV0sOF2fsFiuqJdLnBequWkJ1UReerQyZCvsXeby8z/mwQ+/x/2v/wMe/c73+Icf/yWP/8c/4rNhZMrQNEL32cf87M+/zldW9zmtipTjZBpYtwuWF2f0r3ueXXR85Xf+Pl/5H/8Fv/vDJ4xpKNckO0fmMW9nrSubBufBOMwczamYmRZumHIghYycPmL16CPcYs3N4Wd0N1skjuQ44iSTBA6Hiak/UFmDM2CYL0qaSbEsaVUEcV/gfEV4+VeEp3/Os9/+Hb7567+JufeIvHVU2bNeLFmenpF8QIceu9nSTDXtnQUP73uCCMNkydERnWefd9iuI3U7Xu+u8a+URou+NvQdlTEl+SQsqZanrKsF+7TE7zPBVDgssmjwZwvWFkza000DLgUWfU/jDnw9ZD5oJ5qm4vU0cB2Fz9LI0xgYA7exgQplS7ZokElRPyHnq3JNbz1qE6ay6C5idCjOxZUjS41xQo5ScquNKUCBMyXdwQhEVzKnZc5HTKaYYebSsFM51DjQZkacFekjmnbzMG9gTjeRHIuRYVWXAusMUtWgdYlH7QX2Fu0nTMwQMkbmYqgl8hBbGElhjKQAtWmoKmVMClNpNkQTGrV4oahhpg+UQpwNTLnoS7ObmQEW0aoACXosvHCk7ZlaEF9cr8mUpkBnB2+dmQrIjPRrOW/zFv8YF1YuHvNtOP4/QBlYFC34A1Kc21P+uaJ8PI4RTSXytDTt5ROWS8TqG/kl6gSTmDe7kGLRUGdRqtpj/YKYU9l0ZmVImTTNrIZ5yyDzY3Kb83RMqyjAhR7dqo+bptvnXDweQDjmjP8yUvK/7JhMU8w/6iXutCpR73i8BFY+cHbiqTZbrlLHZDzbMRGNIy0ckjOXSYlVQ2UDTU6EMdJPCdXAkCb2cU3jz8hO2W+Ux1NLthZjIjYG0pCIuSZpAcWMyTgxiA1UZsvSGS5sphJF7A3OLTDRlPooe5pmpKkrxA7IqeH0vuX01FA3FW51gpeBdL2DIZJlQJcHlheOlbEkt+T0bM3pnQd4LIdUExT80KHjNVOKmJTRIRHcKeFixdAHfvLJZ3zy4obGJnZTjXpPXTnEVhixrBYN1pREAUPGWEswNZ0IMUVy3yNt8V9YeoNvy8gUUsauHI2P5H5PHjusRMKUCKnE2hLKIHNrSDb3z0kLdcg6C2S6fsOm3zMctuy7ji71RJMJMdF1W7a71/TjHkmJNA50V6+5uXxNt98QxoGcEs462sWS9WJN2yyofVWMDg97dvsb+qEYJb/t43I0Uy8SAUPd1Jys1izXa9rlGts4fJrQHJikIy8tWju0g7E2PN18Svvnv88Hv/4eJ7/ybX7zf/+/4SdP/hl/+vzA0AuLtkavX/LJH/0F7/3mNzlftbjtjrUtTJt3f+VDbDB8/skr3vmtr/Jr37jgB//sP7Gd9uXaYAsV/DZbxlp07hfEujkF4DhoWRQhoUzjyJgcp1/+DtXpHW4+/TGHqyuYBjSOiJaI1H7MxHHgYIv3mT3K2NDiLRGKjl3sM4xzHJ7/Nf/h5Q+4/Mlv8Ku//T3uffmrxE2NnTzLqub09ARayxR7dLujPvTE6oI79zy+NnTBkoMlOU8XK2J/IGrH9rDli6tXbCVADoS+w+aSXLYdKqw5Y/FgxVoWtJ2QXV0aT1/jzg3L2nOaBvZxQMaJRmDZjbw7Wf6hHVmvLFd5ZBeEz4k8DgM3QSDmUgelSA50sUK0mBPLSQ3tGVr7YrBaZfLkMNsNmDJUqqtAGlgoGudUBWMR51Av5Q2WHHYqpp/YXOrklAoDQaUsmloLVVV6v5wxQdG0L1GQxiLeo5UnEzA5os28LHCmmDaqR1NV+oXOoHtbUiSizkkD+XZDr8bivCdFJYwjLtfUDeSsEAVGh9GSOKEJTC7sQyShpviu6RSLxCjN0kKZa3+ycx8wd+IzS8BYkIWDg85sRfNWZOOxX5j7g/nacGtkfOwZ0FvLgaORYfle8VQ7DgEyywk0lgXO2zuIYz+GzP2Cln7lyJ5U0m2rI6Ty2VPFZYN1imYlxsKicZVnWbVMc/SrwxCGiTQe2RcUFi3HtubIUHwzqegsl8UUAKecszdMxuK1agrorTPo+Z9Zqvz/8/hbQYXfaP4dVbjLNFi2g7AZeja7gZc4ulqBDYcpshXBayBVWkwGfYVxDh0m5NAV87i6xjnByxl5ZfEhM+UyfKhVhFiM9oxHqoahbWFVU1cO5w1ZBiqb6OoKteccVsILVarxQF0bqjwihwlxFdXC06QRGcGcGTygccAcIsqasYp0+Q7xXAnmBL8QqjCU4jcp2IbWL/DaE7prhlScQzuUG1Ge5MyULWEU4txMiARMn+AwU6CMx19NrK5e8879A+/dO+F+e8I7TWC7tXS2bBnTi6dsrzNuSkym4nrZ8uDiLncuTrhoWu4tPGr2vJ5qJlMX59WUUVOxXkb0omJxcsKn/Q3X2ZMaR+sT4pSM4r1Q+7IZreqiR6+swdkJtKc/RLqd0k/ncLHEBE91vuK08YympvU17bTl6vCafXcghcizfeZlB1Mo0Xe1q6ncAus8akzRZgMhjPTdDdubSy4vn3KzecE4jbjlCdWqZZpGuu1r9tev6G42jGMxM5GckFRAI+8dy+UZq9UJpyfnrFeneGMJ08Bu85rN9SWH3Q0hTTPduRxGBS/grENE8HXDxcOHPHr0EG8Mh67jMHQM/YhJARsrNrsrxsM1tUsMY8feKc+vrvjTP/z3PPyHX+P8/gXf+N6v8it/8VN2P7xmFwPdlDgR2Dz+nNN/8mt89NG75J9e8v6D9/j6t77G+f27vHi55ZO/fMKH/6ff5B/901/jj372Uw67iZzzrfl7VoMah/ERmxLMHo3ZWow1WGOI8bg1LZ5G3Wc/4fnZBefvfp2zvkd/9tfEPWAEKyVyhhTKRS8EDBknZQhVICZISckqSAQXJ5LCT//shheffMxf/eHvc/713+Ll6rtU8V0erjNfXixp/YpPdg1fXEbsBF9Zwkdr5cmYCSOctzXJWfpriDeReDjwOgy8Gq6waVfMa1yFOCFJwFWJhw8E0yp+YbH1SHNWE4zl9HzBdz6oOc0dV9cHYj8QnOUnUWm3joVNPPSJuLFs4wLjzvEHJe9mT5YYoZ+QcQRtYGXJ4RycRc7O0KHHmIwyIIuE9AvyMCIyoCsQty7MhVQXxL21sHLQROpqwrc1e85hs4B9V2jw0SK7Ae17cGU7Z1RKgkIM6BQKpc4W7WPOaTZ3KoVSdgPSVMVHYRrLxiJFzBipp4xOiWmY0KxUxuIqj6kqEhMJxeEhWWwUXCzazNRFpkO5xhbqnZ1rpRTzxAiSSvEqedKUZsHYEkeKo/AgTaEWHpkCOic4BC1FO4OKmeu0zs1vnv9O+f2MeeO+/JbfAr6wHWRKqKXQS28bjJkmmMtW4ygnON4nHIH/+XGE262HvrlJ2aqIlBgIA9YanDPUpmwh1AopJ+IwYLIiTqitJYdEmCLTMJWtBW+1A0e5w20jUkBAmWmXYqRESwGIwYiWhk3M/PGfEYejnOaXx9/5kAf3kaohNi27VcPUOCrn8XbCMnJY1Eh1TqgTj5OhmTqczTQmYQ49ogW4XNmA7zMBg0PQPGG7AY0LYus4aGQ6qUjLNXlR0cgIQ2AMSlZHVa2pTUKHS7qxAFcDmZ0or1WZsjBFIU5Hw7CEjRPa2/kRHfYq015tuH9/5P17K+77zIerTBDYiC3vuetL/OEVi5SYsmXRNrxzesrde3c4WbSc1y3GddwYYWtOmbKSYyCKoV4Y7pw5XpyvCZuR6ymRfUXlEsYXOi8GKi84EWxlqIylspbKJYQdYdzwah/o+jUpnmJHh2XJ/VVTfKj8khMzcBhesd1s0BS5OkSe7g37qQxQjavxrsW5GrGWjIAYUgwMw57d7pqrq+dsrp/SHW6QqqU+PSGT6W6u2W9e0W0uGbqOmEqCFilhVTHW0jRLlu2Sk9MLTtdnNFVDihPdbsvmZst2c8UUBpLmn2vpnQjeFODYOsfJxV0evfeI9WJJ3/ccho5ut0PSRDRwtdvS7S85HVeE/oa9geth4Pt//h95+NPf5Bu//TXe+c43+bXf+D5P/tWPeT1l+qGjbVu651+A/S5f+e43eXn5Z5yuzvjaN7/BR9/9Fvs+8clffMLrb3+N7/4f/ive/Y+/z9UXG2IKb2YzleKG7xwmJqgU4wTjyy7VWU9KuVwrRfBi0OvXPP/r73PnO7/G6UffReOf0l9doiJYSVgjSM7kODLGyBQSThQjGRElZMhJy6wTwUVDUuXZxz/k+tljPv7zP+XRN36dqwe/hsSPuFiu+cqi5W59zi41fHad6W56vvKe8I01dDbx+QS19/jG0l0LcZvJ+47DGPnRtEHGayoH2ArxDjWBLAN37xnWJ4pfNthmoDm1DGGBXy741a8teFQFut0Lwm5PJZZnExz6DdYK77uR9mDp+4p9dQffC+wmtBtneUNADmMZeNcRbT4kK9jTk9IvENEc0HqH2FP0dYJxh9YROVmjXkpiVHRlYbD2SKPYeqCtha5akfZnsJkgjqAeOUzoriufwaoqtSMVqQrTRCYWsABH1lAYB6aYGbKbEEbAo1NCplj8xULCDxEblXGcyCHijMN7i/UOlUjIsaTBqMdMhibM2+8pMXaRNJW0vjLNGo5R0DmlwgI9MgLTDHSJKYbQ4il51/ZNjzD3CwaKn1WfisThGDeuc78wD/blAl/+I6YM/7e1XGaswruSkDUDCm/FJ8z9Qlk86JwY8TeagZ9fSuhxAfLmfvTYL8zDu7GCN0JlbElfy4L6hhCmkrptDZVzkDJpKmxojfrm/jmCIEevhLdBgXIOi8zk+N0ZSMkZFTNPVvPzNoLogBB+oWCFvxVU+PXlcy53O764cXw+1mxoGZqGtKgxZiTHV+wPPdRLTggY6WklUWNBEtLsSSageKzLWIkIDf5sRS3KwtRM1hXdrBS9n8llwMoEKlVOxBWXX43oFLleeHy14sG55VRHXKpwBjRODJUW1N0p0YBojXOW1goSJ2xI+Fw29GN6F7LBS4v6iOZEUo+xhgt/wtfbBXfDJY83r/nraEnGMmmkRzCz8YeJoFojvsZLpgphNvcxWKPUMkKa2PXw/MoTCSSbSAnwCxa14kLPNHXc9D2HYc/zF5GfPH7Gg3XD2kXaxrFeLEn1CeIdJo1EFahrqrDHDlse3q/I1ZKr0ZCkJokjS4lKczazahLegiQlh56YMmMq0oqByGEYefn0JZfbloul58P7az66qHBWGC4zm5zZdSPbbqSbItsJtqOnT8UB3aeKSls8FSlnxiFyc71lc3nJze6Koe8I0zBr+Sw+TcSXe3aXLxn2N4SpL62/cVjr8L6iWa1ZLdecn5xzslxRVw05Zfqu42p/xTQdyENPihMIWLFYitGJtcWMylYea0pGcbNa4qqKFy9fcHN9Rd8fyCGWi6MI+4sz3n/8nHcf/Yz88B6762viPrLdZ158/89o/8Of8d/8t/+A6tFX+fCbX+JnTybsFNlMI2MfuH75hD5+lw++8itcfvaHPPjwq9x9dM5wvefibMnl732fz773qzz6zX/Il+78T3T9wKixbGiMwYqdHbB1Xu6Wi1v5Woxz0jQRY0QRbNUgOjD96Ad0VcPq2/8AaVZsf/RnECcqQ6E9hgmdeqxGmrpi2Xji1NEfOlQyxuitIY2vquJmnwPbzSWHH9zQfPIZ+dFfcf7gNyH9Ctt7ieHOu9h6jawuiPsr4maDu3uPxhrEKJUolRV0cuw2CoMhpIbtAUQHLi5WrE9PyAb6bsvN1HF4nbDsuHqZuU4DemGoZclHj77EYuh4/PFPuLzp6IcRFWhMz6k3ZI1MBqblkg+/9B3edTWvpgF9eQk3ByTHWVdnSXvB9IKZmQHK7H0ggogjV4o5XSGXHSbGsg3XCQ2CUAGZbCIYMPGGlRm5i/ApyuTuQC2ARTvKJsAbaHwpmrFoBxl7ZJhgimUAng3CVClRW64iJyCXoT9reW6QsAYqMsgeVxcD1bqq0FTkLK4yZOOY9gnfg6Gg9aExjJUn1VUprGHW/88GhmRbIjbREgGKINlQ8qtdid3EFqrisagJHD0FlKJnNEqhIM7DvR6L5FtrSRUzM0fm9/mxkZCM+FnbneZoPp19JzSBxtJk5Xhbn27dkmcOoMiRDlgAC50RfnGlISqPV5oLEYWUZnlbVQyUEjhvcaakDvVjh2iFGCX3gWkMxTSSt9kGb8iURzfpI1BSDJ90lozwhtwxe0IUcCcX0EUsStGu//L4ux+PHtZl801CdOREEnUekZyx08RuEuKiZX1ieF8SNtjCJNCJyS8J4qgqi9pEWFdgPUsn2JxophGTPRFLzA+JDxSvLYODLBFNRb62tC0fNSd8YDoOm+d8v0/sbUXSyACEWV5jsxCSA9fgraGOIxIzef5c1TZg40AfMy83nmQy3ER8UIKtab2j9iM5HNiOI7sukF5f8smTZ9xbL7ioM7WD0+UCaU7IVYPVUDyGXMPCBPL+OWdrwzc+WPLqkJmoSVQkMze3oqyaROUMVgWNpeZMKTHmyEimSxPPX73gql/wdOF4dGdFvNdyUhvSldKRGcbA9WHgMAb2U+Z69BxiIuaETx6XGmoaiDBNicPuwPXrS7abS7puT5gGUhwLgB4ndP+aw9VLuu2mxFWmCNZijMc5R71cslysODu54HS9ZlEvEIRxGHi9uWLo9+QwEKYByNi3GnTz/2Xvv34tW7PsTuz3ueW2Oz58xPUmb970lZkkq0gCJNVskYLQgEx360n/mp70IkAQoCaL3c1isaqy0lRmVWbezOtveHP8tst9Tg/f2ieiilCiIAOlgFpA4ESc2GebdfZec8wxxxxDCTKVprVaa5x3KJNRjCpW6zXPnjxmvVol02ef5MllVbFTZbzx8AF5Du1ymaLW68jDs8fE//HPmLx2yHh6h9sfvMuNvzkhzDsubUdf99TmgrOzU+7dfZ8bk68odq5x57238KsF5eyA8eU5n3/yiG9/65t87Z17PHx+yUYKPD7Rs1IRhUy4Kcara00YDGWjh+Acru+TUt1koAX+2X3Wo4rZu99idzRB/vJH9Ot5Kl0ipCjTTqKCxSjJZFRA6Gk3a2LvCCIm0k0JlDEopQl4mnrJ468+4/TZc9TRbxhf/z7xxocsdzrWRxFzdICa7OB1xC6XyDqnnBUIGVBEphJk0MyXAlbgfc6qNXRdx85UMZvtoMqSul2x6TZs5peUdc3mHI7rHjcOKJlxc+ca17IpZw9/zel6znpd4xBkomVqAloIeixtnrN3401uXy+plx3+YoE4v0zxmSGCFQSVwyYis7TaG4VPaU8xeYt5JZFlSSw8qusJPqShgSORlTEShUvT7dCQ2ZqbmeMEx1ySMIhRYIeaopJ/EFqltUTviLZFNC20jhgcQggkahhIaYTJUynyGtQ2xtOkuiVCMlwNG3QW6IW8SkGLISCNRJuSro64BaSwd4nV0FcamynwObEPw9rmluQf/A7IUkKFkMOqgRjwQlJoEIaJ2dYD6aohDgQ0sh++JUVahRxMChM/sM12ElsuIjXWkWFdJIIOyHxIzQjpGisGc0aiG+Ks3ctmfrjfgf1P3xvUCQkrDH+UGLBEWtXYGiWK6NECyrwgAtamxC2lAyZo2q5N8aAAnadvB0UxXKmhxCtPgb+FF155Hv7l/8fhOcZt/PY2ZhKZcJl3w/rs78/xO0mFYvwm+uKY5emGF32kG08JoxnTbEwVHY31dI1nY3tQPSZeoP0c2Q9GN1ImF1EidjC0CmZCVuZkRmE05HlLITvyYMmDR3SePmoUmtJLJl6RAVrKZNBXLxjJispIMukwKuIQtFLh8xRtKaW8YpylUGQiYrzGu5SK4HVOninA08ZAh0CoCTrLMTIykZq70rITK453D/gkSGph6ESkH+Q3wVtaL+hkRtTJCyFERwgRGSSKiI6WYHukTQ6pEcGZV8nfwUEdBCZIEDm20Lhc0gXLZe84rgEBJnj2QsNo3tA7cDik8ZRGYLqeZulYyxF+VlEGUDJLe3c67RFWUlKqgFYgvML2OXXvqa2gUIocga8bWhe5MEnpIHuLu/Rk0dIE0kRVgdMFnVG4Udp38tbTWIeva+JyQ7SOrmnYLGs265q+69LFzzmcSzK2rm3oTp9hN0uibdOHJcvJsgKVF+R5RTGaUk0m7IwmTPOS6Dou5xcslnPatkZXE2avv8vd3Snm8pT7n33G+eUZPoLMM0xZMdvdIw+Oi7MTYt9Rb5aDEsITQpJGomOKy3Se5WLF46cLbh2dALBZrXGdpQuRy9Ul//nf/SkHr7/F6zeusXPzNYriC2JQjGTFpqlZnR3z6NkJ79x4jdduP2R2uIs9fsKv/91f8P7/7n9LtXzIR3/yC/7o33zID3/wj3HmY3rl2ayXtF2PjYG167HOJ7AwSNMkoIRGqrQbKnuPcz1KSkxRkeUFPH6Er2aMvvE9cq1T/Oj5Kd1mjugbFI7YbihLwxtv3qXKFJ/8+iMuLi9RSjCajRntTplMprje473AaMlqvmaz3hAf/Jzd+THZ6jFfhe+xn9fc/NobvH1nwpPVLp+cbygOAvkBRC1Yes9MCEyekZsSGR3Cd0RGyHDOXtmwVzbEasKL0Q7PVz3HG4HdKJrTOb3dIEaRw0IzzXOeLBynL2pit2blImcLQexbNC7FIY4kt9+c8C0J9nzO8vgcP2+Ja4uIjphpxChHTWcImREH806CHfZRk7u/7IC+TsaFUkMooNGILsntggoIK+DSQVScZ2MuCkOUEdwSIXVi9FcO0aWIrOgceEHsAzRpuolNLukJVOhkCFRliKpMO7EGyNM0X1ZD9WscvobGd5QqR2USHVLj2gzmRTkSQYYQgk3bp3UEFLGTKbXBb/cU00QymkDiKzTCDHI76YfrpibaOMhZkmyRIF8hCFITciUdFsk46crAcPj+q7UzwEuToVf2CrfDg9h6oB0mNFet+tXKwHY14OUz2HIKMUk5r1YbBjJBDasHciAUrEcOZopJ4hjRRuG1pMXjY0QZSzUNGBFx80Bbu2SUZbdaw/9yurD9God/Xjk4y/DSkEm+BFRb/4UEkLYqiziArenvKsn/cPyd4zU7p3cKITSZVEyRFAyTdqmgtZTKM8oNhfIYmYBpGwR2kiEHvKBlMsoVUmIQZBHINF2IWKUxeYmSnj6kiL0gC7Sp0BoKqbktPEdS0+3s8XYfOJcZPdBJQUSl2ucirTA4lZPJkHynBoCuokALl2LX3ECgSc3c25Qq4QU1kCEQ0eDNCDuRWDxt13PekZSZBcxEx87mnGChDwG0JcsEZfD0i461z2lHGVkRyUWSzQeT1kwLpRhJMDqgkLg+o+0UG+voMFitEW2Ha3uWyhDyZBQrli1T4dJ6kFQILQjC0JUFrlKJKHXJpHfddvjNHLFw9F1Hs25YLzd0bZuUBz7gnSW4HhEC68tz+s0C323S50QpTDFF5QVZXlGUY4rJlOl4wm4xRotAvZxzOb9kUy8RyjA6usWtm9c56Guefvk5z58+pfMWqQ2yKJjs7DLJDOv5BYuLc/qu5vzkBQDOpWGINgYbPMEF6k3N85MFDx+eUVUFBI9tWqwTrGzPr3/0Iw7e+5A//MN3yQ/eZLb7VzxZWXKVQ2upV3MePnrM3dvf5/W3XqNlhpGWL/5v/wP5P/qXHE49f/PHf8rtd/47Pvyjf8XDRw0r5WmbNeu6wcfI2vV0zhJi8q5yMSJjRCuDFBqda5Q02L5HiNRAZuUYdXmJfXif6sNvchA9rJewWrBZXSCaNWIyTbhBOG7cvs7Nawc8/OJzHj16AgTKUcFob8p0toMUiq51ZFlGu96wXLa4558zWl6SLR5x0n+Pz8yKD773Du8cHfDZcoeHz5dMTx03RwGVRTZtJAugMk2WlYi8SuSqrCh0zk5Rc1jW5NOS89GYy03Ow7WnXRu645puucFXlklesl8oFl3Jk6cWt1nQ+8jJWtFtOjQ9iEDIYXLTcO+OIlvVNC8uaC7XiIUlOkswApVXyMkYUYySJ1LwqXHdNsHCIq0AGnD9MNiuoDGIWiC8wgsPvUJsPMJDrQs+Kw0YQ3RrBCaRyXVIygiVFDfRCYSF2HbQ9Clm0vlEGpiCIAXkCjmuSA17QBSSqEDlw/PrBLERNMFSCoOMkPsCEaFtLT5AFiUKjVKGdtMmYkBmxJ6U1hB08peMA16QMWElo4lGDn5VSTkrlAaXzN4JMa1J/h28wLD6uNUvRjHgBURSXGzXEIbqOtBkA5eRyLKr2juYTQbbQhCDj9O2E48v1yyvFJLDU2BbqQVbK+ctmSCG1YL0+5UE6wfj75jOcYxorYla0sVAHwDpqCYWnQl0HagXJGWs9WkIE199ZK6e3/bvcavEEFcUyqB8ZFj1GEiN7QBmOzQBiI4YCyLZ/4vV8/87x+8kFU7H/4Km+Eu6/lO6c0GwY9i7g6zGHPoN6xBZhIIgCpLZlaerN9RNJOiCmI8oMo8OHb0ssKNdxmNBlgUK4SlFII8dhY/kXpDJEpEbgi6ZTKfcqhSjbomwjtFkl9F4TGY0JgpGOpBJUGGIElEaYzSZhoyYAMKQRy6JCF8j2zW+b/EhYqTF+A3W9Xiv8dpS5JEitqiQZGCgeaswfFvmBNGnDxo27aWHSBcCrTB4mXaffAh4Dz4mF9k2ZPRCEYVKe7pR4mOJdZY6BHxUhFAlc7kATgaEIcUR1R6rBNlYMBKe0FiWDvpMpPSJ4GitoY4CKyQhD0jbE5xLxk5aoWXap2sd4AUyJBNAURh0URKKHCEUctQRPfR5Qa01JwrmpBjGVVRYKZAqyZh6Ii7K5DvRL/CXJ/TLNYWHvbxglBdkhWZTW6JyQMQFm6R7tsNuVvTtGinBjGbIsoKyQmYlWmcpVlFIfIDFcsXcXeD7LrGkWUFVTtl7/Wt8/Qd/wL2jXbg4Z3zwU7785CM2bYOXEl0WKK1ozk9pm4a+awFQOjldK2NSEojdNkJJjny+7jl5uuRwf4diusPuzSOqLy55XkcuHn7Kn/7xn1H82z+kPHqDe7d3OPvkjCAleW5o6g0PHl/wjR/+Ee+MZ5jdazz/6K/56U/+R/r33+G1w4xP/uR/5vEP32b/g+9ztPJMDqZMC8Pzr+7zxYP7NBfn9CKkFAFtUCZL2eFCJzOgKCgKA3KE0TmqnDE6vE7vWrrHn7Pz7odMvv59umcPOF+sGY0lR9eOeOPOTb781V9xdvIQh+DtD7/O/HJO3bRMdgq++Y8+ZPfGdYTIcJ1H6AKjFKvjF5y9OOXs+IL16oLy5Dco0fCYC0Zuzhtvvc1X1w75+PmYL+eCW2UyOWyjQCtBzAVytyJsHM26p7ECsZScX64R057da7sc7Y/JDnNuXxuxsjt8Wuxw/vCM0J0j8bT1mtPoWYgRpbZ0XYqXFXFEKwHhEFbiLgVfPLrgi0XGi/NlKtR2KFJRpmJ3tiburQYJPIPUzUFnEV0DTUBsamLTgQ5pr7IsQeYIlyGjSA12F8FURFWA0Mg+Jvlk6IlSJWa/74mNTesGQSUpf0juy7EaJc+GQkORJRmbHFYG+oAMnrCxwxqCS+ZHPcguJkldFOQyIzqHcwHfq7Ri2CqK8QQ1kkTtibogthE6Cy3JldgBSiGMHJj+DEJBXDripoWY4iuDSNcMERIREaPaVvlU/LYNcYzJDmFg1RN7sAUL6RuvsvTbIcG21043GYpmGIwTA+mrGh43XN1V+vIyYJqB2nj573glFHi5LxkC+ECm0lSy7x1KC7wf7jB4YkwKoNB7XA1apWZPDr5d2+vEduBy5fvAy9fDAHaElFdqhjhMIqJ4eb6GkzgQCoOyAzecnN8vgPD7fuyZHUKekY0m3JpV7PoNNDVlMWI02aEscjRQSih1QMfhc6A02mgyLchERAuJVDrlzQuJjC2yWxHaeohodGSxJbga7yVW5JiioRItyoeUje4FwRjezXOssESl03QTi4qRPkS6mJKhkMng03vwweHx9MHQYgjSEGLABUGIOc4rau9xURJCgcsMfQArIphAiIJu42i8QI0FIxPQveXSBVZKUZQOL3pWdWTjCzok3oBUjth3BJ/OhzQCJyI2RIRNE0EVU6ytylLMqjMZoneIzuGynNYYLpWgkWkHexUEbXJSRgpJHyMeSS8EodsQFqf0ixWyc+yZnKmZUZQ5deOTyZ1SeGdxPkVE+6amqxcQPLoYoYoKUVaIIq1PKJXy66NU1HVDs1rj+y41gUqRT/cZHdzm7T/4Ie+9dY/Kthx99GvyX/yMy/kFTkRknmOKgn61oG5qur5LngzWpvg9pTDG4GxSh4UY0TGybj0vXqy5dVize2OH2c0bTGdPiXVkvTjhZ//jf2T/aMyN8iavvXOXR49+RS8keWZo6ppnD5/R/MsjXvuv/i39qqe5eM7f/OxPcF3kX/+j93D//q/5zUff54PXP+Tw3c85LDW7exPWJ8d8+fnn3H/xgs45hE4rasrkSW2hzDC9deS5QZucLC8QumJ8cJOYSdrzp9B+jRsffB//9AFnn/+WqpxR7h7y4Qfvc/H4Pg+++CVtb7n5xutIJTm/uATh+dq33+HOe2+gTYm3Ee8lRVlRX15w8fyYs+Nz5hct8vwLSmk5i3Oe+kv2v/ke7+/f5s/XYz5fSdRKEKTEes9agNEROctAjWg3nqYFu1Zw0SHOTzg86tg5nPDWTsn+XkXLLvdngUefnxE3JxADvq451xsuREWuC2zw9D3EUNDLInkAeI9fFZw+W/KbqHn0YoGvU9KRCCDUMKGeN8T5AkZVqlGChBecg65OBs7uErHuwLukYisACqLNkEEmk94WIE9DBJkjHMi1JfZNwgsuIjqb8MNyWAmIIpHZQhGzAkYKMoWoshR/qtKQEhuGBCubBhLBpejLLqU7xNbReU+hMqR3eB/wvUzXliAo9QhV5ghKgsqJThHqHrGMyVPJp7UFYRRCR8gkUleEdSQuW3CWIAblQmDACwOpkBb+r1SJgmSWGK/EjuIlQTDUbtiqbga8MGxIbhPcrmonDAaQ25+NCOlB6PTe3x7DLACR1BB/Cy8MVVsMRf1K2Th8djQRYyR979IK47CSEGNIuIxkSm03ARVUSqfwDGp7iCFcIYSXRMnW3+nlUEamScQreGpLNsSX37vCDiSVQnLaJJl1Kn6fjt9JKjTVOzT7G8xhQ355zmYZkBeaejTFZzkj3WGtoY1JVuvEdZrJEd1+id6dMh1bZtmKqV/hg6Oe7HG0E7klPVMXGdueibWUvkPGgFAFsphRlRU7O/tcGxkm9Sld26KqGePpiCrzlGGNWh+jrU/7iDJPiQDCoqNHigHuqdRcSyWJBGJloVtDvUmSySAI9GwIbIQE15L1S0IbcFKD0BQmYyIEOI8XkkgDdgM++SlYNYZ8l1wrlEjRcZ5Ia6b4yiBMjo4O5VtCsBAj3q/ZWE9DjsPQREfnBZ0gPYbWtEokBYWAgKTPNAdKEXOD1g5nHa3U2JGlbZZ0bYO3PZvOYbFEq4lG40QCuVomIxQlUrxOYTLqvqPzAdX25ELjpcELTYOhNxmh0JjcoESgsYHawqJrqS8WFKdnzNYbqgjT0R4HB/vc291FdQ2ffvpbuq6maRuC6/HWYrKcLC+RQqKme6hqjFKD1Mtkaa8vRoRPe9/WO1CGYjxht7qF1hloQ7V3g3e/8QFvX59x9ugJz87OYbbPzbe+xtnpM84vTlicPqdvG4S1WNtfXa98b5NrrPe0TZO8FkzGdDJiZzLhaDJBWIdre2bXbnP7619j+fyEFx9dsPQ9x7/4GZ/cuse3v3aH97//Pc4e/nvut4FcaLrQsnj4lDNX8rVv/3NifcYv/8+/4GR5xi//47/jxj//A/qnf8XHP/+Er9/Yp12tKScVjCqWbUPb9WidUSiVjPnkICNTmrKcYbsuRQxGQGmccyitGY0niE3A9y30Kw6u7/PRX/4HVvMTjJYodYP1esXF/ILFcsmXX3xF3/ecn56BVmRVxbXbt9i7cY3VokWMNKYYAREtJZODHW683vLotw84fnZKd67wz0ecf2Qpl0946+gtTsbvcBo1VQMqSLSG1llqWRN3etrS0481YXwNX6XX24eei1PLfoxc3xO8P/LEasO1ffjl+Zjnp4HLTYOJXzC+XTG6fchFt0uz9IidgJYCU2i879Ey0IxLnk72WBiN1xksVoQ+RTIJYio2NkN6AYYEAuKQVOCTOzNeE10yYA2F4soTQCZnYWxMJEEmiSONzCS4gF/3sLYIXPIL6Dz0Kf5QaYWfjAl5joweqRUoSbADYdB2SbkgSKCk3a4npGgiESSiTwKICASn6G0geE+uFFpoMqnpok0O05km9jKpIwLQg3CSGJLS4G+lF1rwtgdCup0AIVRqunwCACK8ZAviUBq3E4GXvkbx1RrNy4afQcK3LYbpHq4aa16W260kMEU6RYJwKCPAqUFV4tM1XYqXckH/t9kGMUwe4jYDesigFiRAmGcaKQXaqDTM6Xqij0gCJZI2eIJOU29kJGQOupDkrDKm2r1dS3rJJCRAMDh7I8OVr8OrPvJpLkJqgEiqCzGAiXhlWOnT9OYfjr/38YdvvEFRjhiPZ1zbnbJvl7jVOSEbMZrOGBVQyQ5dH6ObGolGygyEQEmPjh4lBkdvmfCCUINct3KEvkNu5gQvBoNBR0tkjcK5FhNXyE2HFZqIRmvDvtJI7/FxuyaxQtqAQ+LIcfkeeZZWJgkuqRh0hS1KYlagRET7Frwb8HJDYzs2QWMp6PC0LtIhUlysUFgh2HgQOqlhei3ZHymsNug8En1PKyW2gK5d0TQrguuo+57OS0JvIdMECVYIjFLImD5TuZJIZdDe4Z1DNh15ECgkUWg6NF5kkBtEbig0dC5Q95GltSyXa9TJGbPFgtI6RsWYyfUd7h0esKsEjx/c5/jFU5q2JjiLtz1CSorRDC01oqiQ1QhtCpASkWUEqYY4t6SE9D4ghCTLC3Z2D8nzkigU2WSX2++8x4fv3iVennP/yXM6YTh6812ykxecnr9guTijfbGG3uL7Nq0cAtZ6wnBN7/seYrqeTydjZqMJB9MJBZK+bjD5TQ7ffId3Tk94Mf+CLzvB+uGn/Oo//Zrdf/kDXvvwB5x++pC/fnCJlRotwJ+e8ui05c1/9n32fMeX//f/C4/OT9n81Z/wjfdvorI1n/7pj3jtf/9vIAbW6w2Hh3vUfc9qSMLKigKhDQzGzhFBXo2JHnzfokjxdUIqrHeU0ykhpuhMuzjm4Bvv8/jXP2J+8ggpoSyuYa3l/OKM5XLFcjXnJz/5Od1qSRACnWXsXTvk5t07NI3DtgGTj1DGkGWGclxy/fVbvPjqBY8+fUxz8YhpVbH8XKC6U27eucO98gMecchpGxhJEBK892xCjRv3+CLQVODHO7jKUK+vYX3PamGZhsDREdwbQVk1vLEr+dluwYPNPvVqyWP7nN07C25dK9m415mvPbFKKxa60DgRUKGHMufZdMpSTWgpEMslsU7vP+FDWi/xBmmHa4EfdvJ9SLJ6JDFWaV1C+GTWqRUyhJR4JlOTHZ1LBGKpkJVKU/zaElYp2UEqgXAhKRhDQAlBqErCeIyKaXouMk1wIJwjdhZ8l2quENDGFEkZPMJHRFTQDxS3iAQviS7SbByFEkhpyKUhhLS6jDZElQYGsU8YRzqR0qmivLI2wKU/wTm8qhGtQMQwxCOKRCT4mFYTXlkNfNnAXzEJVyrFBCuuJgAvhwYvgcSAF9J3E5m/dS16eQsJBGERxiGiTvV5MHFOCgCSGfp2HfHqgQa/BbkdmAzkxPB8skxhMpXU7yJiXRomCzdoA0KkFxGpchAiYQeT1maTegO26yKD9iCZYicgMygm0v/LVzwUiK9gK0hm38ms6pUBhYDo+X00dv6dpMKqFZjR61x7zdPFr3h6Hqj7DXbdsJ5mzDSUIieaHEaGMK0o9gve2IPbleWmXGD6SNhAv/EswiXSFdxUjhvAjTxyVMBEarLQI1RE5DAeKUb7hvHODBML3GZOtD2ZmpP7c1g9ozm7oHYzXLlPnge0NCghid7R+wbcBuE7QvBEmSHMCK0lKgSwBi8rrMyJJhIyKNFEL0Cv8CHQisRaZlKgBeBcclMPa0K3pmkjLSW+HGNmGbvSk7slrqnp1Iz22jXK63cpRxMyV6M2l8RmAe0lft1g2g2jmCNVQRAW7x1NjHhdEKXEmUgXoEPRo3HSJqlk0MQg6bXCqsSatQIWXc+iWZJZATp5E3gnECpQKqj0AHOFJM8rQuyom55J3TOzgdZrXFsj8oIs0xSZpOgUk5hRyMhF43i6aLn//JzVxZqJKZlVY6rRiJ29fXZnU1xXc//RV3z18HPOLo4JLqBVRl6NyWZ7lFmBEhJvDI6Ia+r0nGRyfJZ4shBRWUl1eMibt+5ye3+PPMCjB09Yt47Du29y9/oBm8df8dP/+Y95fnGOEalxqFfnrBeXSdngE0EhZSItwmCIJ6UiMzlFUTAajZiOp+yUYybGMNOeynR0XYMyktHNO7z7vQ949uwn/PWlp92c8vij3/Lhazd5/e3v0vzhY/x//pRNbckyxbjfYJ4tyT6oCK1kvjihI/Dk8SPO9D9isut49pOf8I3/w3/DKNM8++I+7f4MIzST0YQ2RoIbDCdFxAeXiheQFyUKQd+3rNcb+r5jfP02t16/y/rykhfnZ/hn9/ny4wuOH36K6xJ7/ounDwihT81jcCwWC46fPUcLj1ISFxx/85OPuH7rHBtAm5zRdMJkMqJrliitmezuUE0KGrtmdfKI8XSH1968RbVuubH+lO/Oaj47ukfDPqYsiDrgo6c2PQ6X4nbGiuqgJNyaJq8CF+i6jmeuplcS6xV5vSE7XzKrO077NY3b0C6W7GrJ3v4+k8OblLdu0UXFLA+Mqox5l5IoytijMktdBupiQhhXiM4hbQSX8sXFXpYkhC4QuzCQNGkvLubjFIlok4ZQFFVyO940YEWaTvgUbytMRlh5sA14mxpvnxIRog9JeTAZgdHEUiefhqiIqyYZKG0sYh2T2ZJNfgGYofG3pPeuIMkcA2kNolBokyM9xMbi1z0WSW4y8kIgnUsKjD5i2xSHh/dX97f1FJDbmhoGzwWXXLeCH0yWxMtYtwipxkkgyqsWeXtsHZevJP6v/pB8KRnYSvdAEMQrpMJwh2L4wUBMapAYESRzREiqkiuuf2DytwkLQrxSjIcv235fRIGUCVAEnxzoc52hdZqG+hDwnaWoclShKA808ZpEFT192ODnJf6+Qs1t2n0XL82VRHJwGc6XGJQHbGmTl89o668wvNwoxJBgIa/8JIQgET5CMuyn/MPx9zz++U5kVElGU8XkcEShR7imhKZGijWlXCE2z7AXx6xXGldcIys9Wjm00BACNrQEu0H6lugdQUjQFdrkaXXMKgIFvSqIWuGUI1M5xtYQG2Js6Ej7sMpLNCC8x3UW51uCXdE3ljrkWKMRM8NMKTI2yHpBGzLqnRuow7cZz3aTcmJzDs0C2iVxsyDvFhRWgBqBDIRgab2nVzlRa4KO9ECLpI8aKyJOWkARvcJJRZ8rQg5OwdJ6FosVWeNw0qCVA5+M93IdGSuBkpEYIMsrhHT0fYrmnHSe2ktsUxCLCpMZ8gEvjJxhWkjWvefFsuf+6ZyTF5dkQbI7mjKaTJns7rC/u4+WkRdPHvD5V5/w/PQJXdei0GRFRTndpagmGCQhMzgpcG1L8BapNIqIxKNDwn56d5d7t+5w7+iIvaLk5OkLjk/nVIfXeePeXfJ6w1/92Z/x0ZefIWLyp+mbFav5GbZpCN4jg4cIKsuTDD14pBAYbSjygrKqGI8n7FZTpnnOVMOO6nC2I0TPbG+Xe9/6Jh88OeX44yWtqzn99Fecf/Ae37z7Jt/8Fz+k/7/+Zx5etuRSUOjAzuMTlDIUVUa7eM46eNarSz57fsZrb+7z6Fc/ZvFf/yv29nZ48stf86BtkCIwGU1pvMd2TRrYEgnBExD4EMizgtykuMPVZsV6s6La2efg+hFlYXj05Bl+fcmzn/4593/9M5rlJfjA6vkj7v/qL3G2G7x6PPOLC6QIKaQoN/zml5/RNB6hUqpRWVXMdneItsU5y2g8Zbq7wUvL5cVzlCm4dfcGoxCRDx7zzVGPPnyNJt5A5yVCS4Rw1NrSYwk+pRnklGTXJwTrET7gOsdpv6bXAUvGdNMRzi6ZrVqKvmbdr2jDmvii58DN2Du8QX7tFisqCtWzN8mpQ6SpGwrfkiuQumVhCvpxjmgcWI/sh0nxSEJVpRjFLgxqhJgwgC4JJoPQgc8QmSGKjLhap5rbJ8JQkqLZYyth3aVUqBjThzCKRFITEVWREh1yhZhWyLwgrruUOtH0iE2ALqQEh+BSioSUREtKdIgQZaLVRUxpTDIv0EhoPT52dB4KZTBaIWKOdxYVBM56Qh8Sjul5udOfOPJXCHqJ8oDwRJsQexTyFcpcpBopUi0T203DgVN4ycG/Qjxsv8jBploM/fNAJkSGCMbtDcVVpR9e67a2SqKVBOHT3GFbhwcz6Pi38IK4eh7b+93iBUFKpogh0nuPRqMzRQyB0PfYPiCURpeKfKYw1yVqGvFxhW0V4UEOxz2y98nXKdnQDkOHV/GCeImZBppkq4KMcatefAUvSDmshMpBZSsHzwr/yvDi9+P4naTCr5+seW9m2Nk94FAGPrh+zMPjEx4sPW28RXf9gIO9kmt7e1S7GXmxJi/XvK43HEaPiZ4+CJZoFgKuZSV7RcFd1XDNrdmNgR2lqPQgmXELhG2pmprRsmeUd6hxgd3J8E6hQ4lsAhZHrUZchoLQw4yWPG/JzRhtNMpX9J2iDp61C6zIkGaHfSmYxQ1FFtKumS5JMfYdQUSk3KV0S1xcg6/xq4ZgS6ypMEKQSUsTWjwRLwU+SJxzhGZFFyMlzeCu3lI1J+z4KdPZEWq0T9iM4QLc2ZJ6JXF9ZN15ehUx0aG6RUrDED0hWiyCXmi8HpFlPRVrbNPQ2YATyf2/DxIrFMp6yq4nINJ+X1EQosfFSGdDin00ntwkYx9vHVoZMuvIgkfZSOxa3LKl73su+xrf1/i+p8wVo1HFwsF5L9g4STmaMa3GTEZjxpMx0Ts+/uw3PHz6gMX5aYoLLKYURcl4vEsx2cUUJUYmprZ1qXEXZQUqw2R5kqlKSZ5nHN64yTfff5cPrh9A2/LbX39M13WIGHnx6FOePfoVmydf8fzBF/gQ0FoRg6dbzfHWpjfv4NqaHKk12hiq2T7j8QQtNCJ4yswwLSbs5Rl7GWSxBtvRtjWut4z2D8nffYcPv/2cx//5IQvfsX78Kcuzb/P2t+7w4b/417BY8PA3D7h574jr128yqRSjLCeOSw72C+IXgm5zyYOzhltvvcnj33xGUCXf/eBD/t2f/Amf/eaXLFYLmr6nC4PDb1Ygsxx0ho8dlxfPCS4m+XyISY5rDCF4Lk9fcHJ6TLV7A3V5zsNf/YxuvUYqjYgR7x3eWyAQXA8xIMVw8e8s1gY+++gBDz5/Qtv3KC3Z2Z2xv79L29TkoxE70wlPvnrE6ekFPgiE+ZRbb97h6PbXGKGYdWdM7i/4+Lzi4c1rdOUIi6D1IhkFxeRZQOjTpTV4tDSYHHoE8z5wVnvGiwV+ecKqj2zWllw9oao2HM8rjleejD26XLKOms71mN6z9JK6LwguIyqJV0M2cogQe4IUSD20enUkPm+SosAZhJkSfcSLFKcltSBIBZlOQKEPIEuEbIiK5Ohs5DBZlmmyKfXAviePFmRMSggtwUmCj4jFkthHaFxaw3Ay7SsGmVIhBOAEwkWitamYCoEQciA9BLnKyApDRCFMSdSWfrOhszVGKnR0iN4SVyt864l+WHUIpAKvRil6bxvz+Ko6IMBWXTB4MXFVvcWWOBBJpjlAiC0oiGLoheP2+yT+QqvEtruYSJItASGSWiIVzVcKOgPYCNuH3K4OuJfPbyimcpA9xiHKVgzyi+06QRwUCkqR5L9K0jZdauKH+xZCoqWit5626ygKiTQBMYn0UdFdeuJKIPoh5smLYUd0+3xlMnOSW/Dykkq4AjRXiOklYLo6lBhiqxiUD0MqxjYO5h+Ov9cxc8cUbU0lG8aVR09HhInCVgXSCaRVxMbSolloTes1k8ZSFh2YkizPIRYEqajbkk3vWQSFk1N2ZMFubKhMl3xtdEEnMvAtUjhCtkNOh/aXacK+WWH7DGsqhDIY6Qi+wUWPkwIfRBp4Nms6meFkjfbp/Z13F4zaU/au72H2jsCOCRfPiOctbS2pLdS1pxUBKSJZv6K3gU5aYnQ4Ir1QKY7bGCa6xbdrus5hY3pv+QAdGnyk6HucD5g8J5YlQgqsd/QhQtMjrSXLEoD1zqJ0gfGBzHu0D6lR6Xt6e8Gyb7H9Gt91GBmZTkZ0KM56WPQgsxHT2QHj0YjpeIzWhqdPH3L/6X3OTp7TrZdIXTApp4xHM6rJHqYak+m0C957R9vVkEeiqNBZQVHkZFqhtWZnd49333uH7927w0gJnn71kIdNAwLWly/4yV88xc2PefbJRzRtjVIKIQT9Zolr23QtExEPKK1RAozMKSY7TKY75CaHEMgljMoJe3nBfq6pRIu0Fmd72mZDXtymun2X9//gfe6/+Bs+3Vi6y2ecfvUV+bs/4K3v/DPk/JLiP/6U2e0JN16/y8FRxkgpRmXB/lFFpsD7nscPn3HvB2/Cj7/g7PSUb3/juzz4/CuefPU5l8tz6qal9S71FVmByHKEyUBpVstzlm4weR7wAkApIvVqzunJCkfOTlHx6Md/yvr8FJku4oSQBhuRSPCWGFyy+1XgvKfrHI++fMHFyYreWWIMVOOK69cPicETgP3DfVYnc56/OKWuezobOLh1ndtv3uBwPGbWrRg//4zfnj/gy1uHLKY76fPnQSIxJKwjQp246ehRSIxReCQXznOxscw2a+TFMZuuZ7URxO6Yyc4lm1bzyaOOvBsRilusjWJjFY331EhWfYazqW57ZQhRJeI9WhAhhRYQkzLx2CFUjXIa1IgYVUpikCEN7pSCLPmiiU4gRI6QLWhPtDphCgWp+KmUViCATA0EuQMtEJkghPQ84qZGrDbQBGLnhjUEDUEgY5K6xxihF2CTB0kUabAhRJqBG2GGqNoUZSlMiV03dH19lXSUeQuXG3zjhzo9YAYhELIAPSLZcjJgkvgSL2zVA1svhCESWiBTmp8QySA7Jr+EK7wAV0T7cFZS6dSSwd+fGH2axAsGj0c5rBu+gjkGFQJhGGBs1ZOkSOu4ZfGRSfFJAiZRqJT2NcRGIiRbmyUhIDOaPFNY6+j7bniq6XG11Dh62q4nNwKjBbKyuDKnvXCEhYZWIHxaIU2eCmogPbakhhxwV8JgYjtSGYiWqzPzt9QKKf0i4cEBLwxPWAid7vP/3UL6/8Hjd5IKj3/5a8LdW7y5JzgQmlJl7Mo1x6JlrSJ2d5edu/DmwS7VrSN2shN2Ok3Zj1Dtmty2FCZwq+zxmWaqNUclHClJUVuwESczQnQkJB6QbUfbnhGaS2hOyacTTJGjixliPCbkU+JozORIkjeBtlkS6jn95ox+aRFGo5RD64y8TDvLWhVI7RnhyWSSzDmVI1WJxCXZKS1ZPMe09/HNc9xyxfmZZm4PodylqgoqGQhO0jLBqxJPSMZ/m0VKmihyjDZp4nnxlMXmkq6z7L7+JkVmEbnEmYyWgotmw/NG0mIRMTLSu4isIPiOuDmhtpFeVwTTUragfI+1lqbt2PSOzsFlkDhpGEtQMpDlI8gyFq2gtp7WOVpn8c2GQkVKI1EKXOxASDrbcblacXaxZL7cUNctfd8SfDKcDFKg8hLKMaEYI8spWTUmMznjoiTXihdPH/Ls5Aknqwt8gLKcMLv5Oju7++wXFUoaIgKjNUZrmq5jsVyghcYbgS4qppMdRtUYKQX37t3kG6/dZLcsmS8XfPyr3/LpRx/TbJa0ywsuLl7QtitwLsXtDBFt2G6YJKfpilQGNR6RV2NUXmHKijIrCPWG3tYUgNETqqxkXGi6dsHDsxPmi3NuLkdcv3eP7I5A71/jze98jT94esmPP1vQXD7n+KsvUN97ixtf+zaxX1Du/jE7+zfYv/467vYRWaZgusv7f/Bt/uwXX/LCdjz+7ee88Z3XED9/wP3jc773jfc5+PF/4svTEzZ9iwshDZSVAOtREbQ2hBixtsdZi0CgpMbkGaYs2awXfPnb3zC5fofbt67z2Y//hL5ekJcl2mRpQmsb+i4ZkDmbp1hJJcnzgnY5p28aTk/OgWQKKYTg8uSCJ+YxzlpQitGoAC9oupYYBSfHj/nxX/xH6q7m1t3XaVYet4FDlbP88gVfXL/O6eyAVhmkiBiVROjee7xPBWOUgxGKpgfpoQiRa63netjApMTZPbxbs5pAo/dY+uuIcES4zJJniCgIKhmxbo0PhQaEgaBSg90DcRCaR4heImNGNBlMR8hpRVi3yI1EWJlkhILkqhxVIhpFC0WAxkNQBEsqniqx8THKv03F2wDWAl3yUugDMdiBuVeDRDAQYoCYlAFpDzASW4sOPjWqOkvxikiMiOgegrP0vkN3DtU1mK6h3VwQRZIo+66nXfdYl/bDZVCASdnZmSIWOULqKyMgiEPDnmR1yeF4IDnkULBjRGxjo1Sq8tEO03QxZEEMBMErWw1Xk/krlmDYC0x1Pu2aXv1ACOnfw1OJVyRFcjwOQqTHDjH9X4iQWVCTFKEV7OC0La7uRyLIC42WEu/ShClET9cOjvLKkGcZCI+Nns46xGmH8Jp+c0C8MGky1IWUte23So3txGQrk+Tl6yCtQaTTGa/Ow0vaZHtuwvb0vRQvbo2afp/Qwf8fHKL32HbOullCe0E5nWBGJVk+Qo52YFzhyxsUe7e51kDTbPD1Arc5xa7mSF0gtUUrhckzyiwDWRK1oBIdRfAoH4ko0CMUASENPlo0a7L2EaH7AtZr5mcd55sjrNmlGE0Ym4j0kS6U9GpEkBEfBb5dE2KGHmnGqsRLDc2S5su/5qSpmb3zIZNZhinAZhorCxad5unGs44eHz2lHJNlBV6AqE9ompZWlTjdkxtHHlJqQ9e1rFtL5wNLJ9kIQ6kEhQgIkzMqSzZes6x7Ou9onMc2G0x0VFkCzj4KgugIwbHcbDi9WHC52LBa1/R9h3MpHjkiEMYgywm+qBDlFF1OGOuMKs+ZFAWrxQXPPn3M88sTGtuTZxWzW28y3TtgfzSlUoYgFEpK8izDOsditUKtJBklqigpqwk7s10Ekf2jA7751m3u7O7QdS0fff4lv/6rX3J5cYarV1yeP2e1mRNtR3R2+LhGjAjJWX+YJCIkajQiqybookLnJUU1QvaWrlmRR4cqx5SmZFKk5KWn5xccnx9TZZHqYAfxViSfTrj2/tf44eMT1n/5mHW95OKr39Jsvs2dr99D/+t/S4hriJHrd95C7d8hG5Voo7jzrT/gzf3/ifPjJecPH7D+zjtM9md8+fHnfPe//Ze8dfuQzz76MYv1Gutd6oMlaboeAlopkAo3pD7EGFFSo7RGFwUhBu5/9gnldJc3PnybzdOv2Jw/xxhDVpTDBNXRNQKkxNscokcRKaoK29R06xXz+ZLFfIUgTe0vTy85e3aSsHCMlFWBUZpN3WJdwC3P+dXf/BgXHe98/UOENywXnp1oOPzqOZfXjni6f53alAQ59OhSErzH+RQhXBhDqaD3Ed9DFiN7beS2baGwuL0DuvUBy6pDjEvm/Q28uoFYVjiZ8EJKDDAI51PDK+IQ62ySYrBLsc9xUJ4lx30NWUEoc9T+FNF7wtJCnyUlXQSURESdruXSIcwFUbbIPhJcItavUhIYSP04TPedTmsNbZ8aaQvCuVRfoh7WENO+f4zDz2/9+zqP7B1axuTVpAyg0DGShWQY3WOhc5iuQ3ctob6kdS25UUTn6TYdXRtAGWRUSQmtMzAh+T1ps9UIckUivIIXrkrbYHIYw3b1LwyEQEo1YvAv2qoDxED+D3zeYOIsSAzKMDTYehhJMXg6DXX2yl+BVxQQgx5gaMJRw3+EpJyIqoW8BKuIrr/COXEgL2SM5JnCGJ3IuGHVoet6pAAtFVppikLSOofzATtvMXg6uYs/KRBNl+ItnSB6lVZRXlkDvdIwhpd44UrNeTVh2A5btt/n6lxsBzyRATu9orT4fTp+J6lgn33Fo1CyVG/ytZ0RB1mF3is4Wjvozpg/s2zMHnMNatJT7Xr2p0dMpzP2RMN0fY4+fYrQEtV3GG8xIVAJTaZVMu6RBV5mNGaMGMHIXSDbmt45Li9eoBcn5HmJro7IK0OmO1SukeUYtTum2tklxuuEpmO9WrFpA71zOKURJkvOzsFjQkPoVtTWoUOPz5tkJOjPkXJJ2T9HXnzE4sWak2Xk4TLytL9HqA4ZxxFTF6mMwGiFy2b4YhfRr6HbEIRk2UfazlNIyKqCscmxdcfJl/dZbBqu7RqqXCLLfYprIwpX4o8vuVzWLLqerBgzkYaJBhXhZFWzkJasKJgoMMHhQ0/ddywby9JqWmEQmcSMJoxyTVYElvOWB8c1G9vQ9S3L1QK7WRK6DuEtSsrk0eB6ur6h61qscyAUUhliEo3gPUQtccMyt0CQCYlCYKSktR3HJ884P39BpwSj/dvszvbZPzxif++QnarEhICKgcLkSKlZdz0Xqw1CZ1SjKSrTgxm9pK5rrt+8zrga85svH/HifM56uUKt5qxXl5w/+4LFxQvatsZbm/a5hERrQ57vY3Z2yKcH2GZFa3uKnX10MU6FL0acs9RtQzWZUe7tU1hL9Jbz+pLTi5qTF0+4vLzEeUcXjnjz2Sk3795gNCqZ3LjD1777OouLT7h/uubsN3/NyfEPeO3eEUcffD81riFgihlCO+b3X7CxnoP3P+Sd63/M+eMFy8dfcvb1e+S7Y377k59y97/7V3zjh9/l4Rcf89lZk0hdSM1P30OWYSIYkyGERhqHysvkjyEMRmcIFKODI777j/8Q1XfcuvM2s/1byGJEsB31ekGzvKSv18kss2+IsUVrw2iyS1ZWbObnuLrB9R0hBpRMzGqa7Cby3nZrpJApFUCmFYzH979kfnHO4eENEAUy22F25y3u1DXV2QUPdw54enSD+XiHLkuRZdIkI7RMZgSZ0UVo0MQA6+Co9T6X1LQC/P4OMUTOzCF+fAOnDiEbJ0WAFOAsYmjwo4PYJQ8AJKkIyQJCgfD1YGojEMIQgyIr4fpuzo7oee5/w5lw+HFFKY85VAv2VAdiRvBTMr+itWd87vZw8TVEN0nT/qiJavAo8P6KnRY2prUJbxHREvxQNfUgcxwaaKllipMaTM2EFcg6UEiJyjWtzHAY8BEtBTIK2k2Lax1+XVPKJOE1ekTb98Ro8JT4SoJMhlBRaiBPwEiIYc0ovsLiDzy5eFWVMMQpSUVwyd8heRoMgCDw8jZiAAbDWgDp3tPagYtXLspXGOqq/iUCQAyf/WGOP5gRwbAfAFEQdSQWGhEzYhMhWHAtlAswVYruat3w8Ok8RQLGaJRUWOfpGksI6TV7l/ZPMSIZ9eV5cvqPkXohiSuJ6Dvo5cvdzzCQKZBUEWKYemxBFbyUIQxYRiQr6WG1YTuViFfSRl7efPhLfHkO/uH4ex9+5wDVLvHWs1xdsFmfkec5ptgjG63IsxZlQJQj5GRCPq2IcY/Y36NdLlk1ls56egRkOUolU9Usdgi7Ssk83oOqcYVBxAUiXpLHS9TyI7rjY84uIk9WjgfrQ+r8kMpMmXhBraBQipCV2OoQgkM0S2KMNFHwfOkoRcDkinFZIbsVZ0+ec9FLrh9WzEqJUhX54euUfoTwJ6znG87rhqByZmPFqDSMhOay7jgJFplZxpmgDIEQezrbsep6lp1gg8FpIK/IqpKqjPi25+nJnLOmobct63pNs7wkdC3RdqhhOdgGT9e3dH1D3yXDY6F0UkAI8E4QZESYbCAZJVooJAIt0qrP0+PnnJ48o3EterrPzcke+/uH7B9eY3c8phr8jnJtMNrQusDlZgM6J89LpFIEJYgkvDCZTdjf2+P47JJffvwlF4s1cj2nXa+4OL7P4uwpm80K13dJQSoFUiomkx3UaIfxaI/Q19T1GjWakE92k5F1iMToaZaXlMWI8ugmZQho27PqN6w3FyzOjzk+fkHb9+xPSm4/n/Pm+Rnm+h7ldI+7336H77yY84sv1qy++oSnX37FjQ9eY3r7bd78o3/N5vyYfLyHUIr+fM7x5YbJ/mt84+t3+PjkN/TLYx4/eM7B67d5/Ktf8Nn/6p9y8zvf5v2PfsKf/3aF2/Z3EaK1BKXQZcQog1BZMnsezBslgkwXCKkxZcU73/4u927d4dFmxdvf/MfEvELESLtZUq/mdKs51lucbQm+RQhPOT2gnLY0+SntYIbpnQMhUELTtnYYzimWfY0U6VwrJQnBc37ygp//6E94+PmnFMWEICrG119n9+AmH14umI1PeHx0k9PdA/q8SKlOJpEkWiqELrAImmiwRGofqSWs1TVkWNBOpsRxwZwCJrtYdZOYzdKkPUpE8Om6b9OJC31EWI8QCU9ElUHIIbQQ+oR5tYaQIXXgYC/jKBOs2/s8jse4cgelFuyrUw5UQy5zXNxDe4/oj/mi16zzN6HfS3HNMaUGEAW4V/CCi+Ai0SW/tcQURdAvlQGECNIgs/zK30kgEJ0gk5IiE/Ta0JMRg0DGmKIhO0vfWuK6Ad+Ra0mmSzYWOpdwl88mkBuiSpgMDCLmgEi4hP+SGBeIIc1owFsIhFJJ0df7l8aLctvxJxwgpRg8mLZxz1tFwRYvMJgwb2vo8JcBL6R7koMiMQwcw8tmOxEFgVBKhMqgkeAseIc0S+IY2OyAt4PaYtBdxmTsb7ROaVqNTTgBQbBphSETkTzPUEYzMimus200dtMn4q0JxCCJwQ0mlS9TLoZFjeHDOhSuV2WLgmGNZDhVV/4SL29/xTlsBxZXZEO4onx+X47fSSro6YRYZDg9g907HMzuMhMN7zcvCCcf8+njX/HL0wN+8fiC6zcmLA8ULw53uX5jl28c5OybjqwULMOI1u8go6DsO9zmjAJBSY/yNVJpgvMQR5T5BK1UinaJGX23oV2tCMtIMSqYGUuuPVJrRGkQSiDNIXK8w85ezySO6as7qZHBIYNHelBRYNpjxOI5oraI9Ve4usf2S+ouUNtI3b7JuZgwn2iWYcm6KzFFRdSRrq1pW4EUDjcKlKOc3QKsbXA+EIVhFQ0XwaD9iAMFVVkQTclqsYFNpCokZTmmKAtu37qOMgr17JJuXrP2nr5uCaWg0CNOo+XRJpJ5zYFxqHpF3das2pbLxlF7iTQF5cRQzgquVRnerZjbSBd7NvWK+eIS2zbo4KnXC5YX53iXXEs9ElnkZGWFKksAvA9Y55LzLZEQZJqMFxOq8Q75aIIyhqbrWdYnWNthpvuUe4eMD29yNJlwMC4olWKnzLk2nZFpw3y54ni+YtW09DEy2dlllOWs1ivOLs+JUTKejbk8P+bRb37OcrWmB0TXUHQtzdlzFmeP6eolwQ4ut1IkBUs2Qk33GN95G+0a5o+/wrgejwLbYXSGVIoY0+5Ru1lhN0uWNvkMONvi2ppmsSC6FJy7tJYXxxecPnuBunVEjIq9N97h69/ZIH/6GHHyhPNf/pKb791mtH+Tvbe+wWZ+TtxsEKsLnn/ya37++JR/9r/5Iz745ht8/OSv6c4ueP6rrzi8cZ3Hv/kZz1/8kBtvvc8//Ufv8+B/+EucDzixbTrSxcy6SFYoTFagEIi8ACGoTMnNa3d59/2v89Y7H1CUJadnZ2gM87pG5hXRdZyvF/SuT5nVwdNuFjQXz+nmJ3TOE80UWVm0VChXoYRASolSCtdu6LuavnN4F3HBg/RImRJEnA8szy9o1y1K55h8RN07ZrdeZ7Kzy3uuZ7de8fjoNidHN9mMZygkuZTJwyBK+ugJZImRdpqNyGjKiqB7gsqR8ZBeSchHaepvI6HUUGVEKwd5nUwEEyEZ9I0riumUa7sZtYucn58hLs6IG4lwlhAEzkdOZSCUhvnqGrH7Nfner3i7fMg38hfcA1Q8ZBkPWfaCX9mIkyPQDYiMYCcgUgQbMQ7Np0iqBTHkNSudHND7mAwZXUwsPEmKjAQyECoJAogghUJEiRSCMlM0fcANbskypIY/CAHVmDbXlGUJISVM2KjTLud2+2eQxEUvk1Hj1tl4mMBcJRlsj5RdmhroGP7WJCB9DakQB5mcpz1E/8rOoBiyo8W2UItXSl2aaAUpX3E1Di/H9IPxYjLUHB5zOLdROUQ+mEZZUryWMMR2SgwBpQYfCLYGiOmetDIIRJL+CoUxKSZVGYWzFtsl2XhmFCBwbST2OT4KYuwGMDBILLfgKAzFfysniFsiYAt4htc2/JcY9ky352Cr1BDDOUqO1n4YO4XhAX5XRf6H4+8ehSwpR4JgO2LIsa5m3TT41Sl63THLPJVxKHWGKLLkXi7HxPE1RjNLOZH0+T1suUMvXYqW9R4VFNovUfOHUK+Q6xeEywf0rqFrNyxsRtMfMe9e42xUUcclCzRBVxS5xtuGRedZihRpK0vDXlEiXUPbNURybFQso4FQsOMzdrPk5dC2jtPnc+pMUJYlZTXi6NoBSoPRF9gzyVkXuGg6ehFBFSxUyYNNh7WCQ68p+zldvWLddVw2Pcse0BmmnCHyXY6qMUZsuOwDm+Bo+5rF4oLNeoUKAdfVzE9OsH1aG3IkwsCUFboYpQbBR3rrCEN2eggpn95kFdVoRjGepfUKASeX5/R9iygqxpOblNducTDd5WhSMjKacaa5Np0yLSvqpuX4csmqqWmsI6sq9vf2cdZyfH5C37VU4zHBW/76L/8Ti9MzGiDYnqKtictLLo8fUK9ScpTwSQWoc0NWjVHVmOL2W4xGI5aPv8RIRdQ5zvZobch0SluKQtF3Ld62bKwjuBZne0Lf0iwWuK5FAJ0PvLhc8eLxM4pRMs6tDm7z7h/MaZrPWD/bcPnLX7D67tc4/Nqb7L3+dSim0Le41YrNpx/z53/8n3jvv/1f89r3vs2dH3/O07rl9K8/4eiffgcu/oqvfvslH1zf55/8L/8Jnzx4wtNNk9I/huuschFnA7IEnReorIA8B6kwUnOwc4233n6fd9//kKOjG5wvLhFvfZ3x/iXeFGgB8/WcddewTcPquw3NxTHN5XNc1xJFhSh3UCEmL4RhNU9rQ7A9fbOi6y3BxZSsI0LC51IhhaBernnePEZnBVrnrOuWWecYHx7yerDsthseblYcX7/DfLZHkBnl0LCqqOmjw2HSpdIHujjjJCsgNHhpkEgCd6EogRzpQ0pXGBUQXVoViAk3SGyqF0WBns443M1RmeLkYoG7OCEuLKKBGCTBCeYyIKaRpr6GXzxDTn/FzdEDvp0/5k3ZscuMy3CN2pc8cJZPOCSqFpHXBDslRj3gBYamG1LM/DC0EzKRKFtDxsFoMA7xB0KS1jLMS4I+yeFTM5qZlJLUeZ/qTNgOviMxL+hUhRpVKV2577DCIJwg9nHo/1PhDUEM65npZyVxgC2vqOi28kQ1+EiFbR2TacgjXlEUhEG5J2Ui9qNPjwfJzPKqPMqrVAi2376S9Q/1cbt2MayGppMwfJVyeLUOkQmkkUSX1qJFUEQ3JdQGOURmRx8QQrH1adJKI6VO79+Y1qa1kphM40Pyx2mbnqIs0nDAC0Kn8KEiRIcQflv0hwjrOHACrygO0tTwv8ALL7/E7QtMryUmM+eEGYbnGrY4Yfvn5V38vhy/k1TIC0mW9eywoZQ7TMYzjsYzdnTFjf2GH9qv+D99/oj/6QvBxZnn0dRwcAjXbvc8OtC8lq+Z2TM2TU8nRmSTCXvljFkQqHmNaiO5URyOCqahRtk1CIOWg4u3yckyhcwuWC7m1OucKHpMtOgIKImRGtQJOgMVlwRRwuw21RR0v4BgkZTEYpeYBwSnCNUR1QLfC6y8QVuVeFGSacl+7NntBf5GS20Ndcyw2hCCovGw8YFO5rhqTCZatBBE6+isx7kOV+2SFSWxvaTBoMsdqsJgQo0LsF412M2SSgdulAJzc4fJdMSztWNed7RtIOoJ+7uCxXxFHSwtEicyzn3grI+crns21mEMHMiO3bbneBVZLFterBsuVwuW80vqzRIdPdZZ+q4heIcPgWg0qppS7uxiMpW8GpoG6xxCGbIsQyoNxZjy4CaT/SNMVtDYNO3v3cBEa4EoR5jZAXt7uxyUBTemI27t7DDJc5b1isenJzw/mzOvW1rr8FGg+5aL5pi2bYapreLsyZcsTh/TrtfJRM176BrONwtCvcJ1DSomZ2NTTSlmexTTPUbVGIWgOX7K5WaRDPW0gRiT07r3WNuB7+nXK3y9JnoHSpLnOSJ4XNcgRZpeSiTOeU4vF5weHzOZJbmlnu3z+vd/iNSGFx99gV9/zOrJe4xn38WMD+D8mLBKxoSPP/8lH/3iYw6+9SZf/94/4Vu/eM6jdc760Vdc//BfwMdf8fyLB5jDnHf/2Q/5xl99xm9PL6gDOBFAa0QxQmclRudElSJJi6zgzdfe5psffp83XnuHwluWX37Fl59+Sr1asVgsWbUda6CTni6TeCJkOdlsj+nRdXbf+jrCO+rTZzTzC1bHD7Hz46E57pHekmcVcueAfrOib2u6ZoNzluA8IaRqFSN4l6LKYgBvLSF8Rt+v2Ln5OqPDW9wMgVm94nR+wvHhLS52rxGqPZyU9BGclEQvwQZCjAiREfMcTETGoWCJeFV4Ix50QOQ9UkeiE8mx2JNitbbFz9aYzqGsR3TrxO7nhqAy5HiXfFrw7k1FcJ51fU6fPeXrO4+5aQLWvcYzO2Iqdhipkjyfs2MVM29YFR5nFWKjEFYmR+QhrlAImQbzShKGfUmVDY19BwKfzL8ESeiQB4QaphEKRCHwWtGuAoUApXoyaYjC42zAYCgyA5UkjAxmdwYhJ1xukM6l11h7WDmkG5h96REiEENiLra+BmlfL/0St3GQMNREH4cIyZfKAxBp5xE1SPsEDB4AKdJga56YWPatY/SViaJUVwqGZJoUEnc/mBpvWferJcKtCiJGhNXERSTERI6JLSkTK7BcJU9skynEoCIIMaKEoMiTK73aGjQJ0EYghaZtkkEuQiRiWKb3kBIygSSRFApiSx4gXpo7bSctQ628AgiRV87zq8qD7e3FgLcGcBDCldJDDCDiH46//yH7C4QKZDHilEHnY8Y5tIsFy9qxaAKN6DAhIqRAKY0SEpE9wMh1igkb3cDsTqm4RNgWgUGYHUJZIOIpyBqh1lhaYtynLW7RlxlKFUxFS2Ul0bXcdZLaZXQ6I6DpPax9ipGU1ZTMREoZEW1L6yK+b+izEdloF+HXtFZANaEaT8lpiMFTNx5bn1FlgV3lePtoTFUWPNk4zjcdXedYqZLRbI+DsOC09fQovDBchoJzJzjZ9Cwai1CBiSsopz0XdUe/aTlet5yvVywXl6wWC4RPhr59W+O9xXmXImiLMcVsj3xcEPqeblPT256IxOQFSmswBfnuEePDGxSjCc5H1m1N1zRAMk2VRYWa7DPb22d/NOJoXHJzZ8rhZErftby4vODp6Zzz5Ya6t1gf0Jlms7yk2WzwISKUZn15zPL0EZvFJb5vsT4ibMuiXuE3C1xbpxjZvEQXFfl0j3K2RzmakWtDv15xdvIU39agsy2OR0To2xYRHL7dYFdLguuIQpBlGVpKXFsTQ4/KxFWjNV9uODk5ZfdozN7eIRQVh+9/m2+pkq9+9Au0f8Dq6cfs3b2OrnZR+jn9+Tmx3eXi6Zd8+ss/4/LmNf6bf/Z1vvfBL9Afr5ivz2lsR3m4y/Nf/A23/vC7vP7m1/ijD1/nP/z8c5bBY6MgyghFicpHaFMilcGGAEJx68YdvvG17/Lee99kt6zonj3l8R//By7Pzlkvlyw3NesIjfB0GTgBUWnUeMrk4BoHX/8BWV7QnL+guThjffoMcfYIXE+MAek7jNRkeYFtNgkv1Gus7QgurS9sL+shBDwdUkg65wgnD7C2oe/uMblxj90I1bP7HC3PODm4ycn+DfrxAT4ztAHsdt3QRoIfGkuTI9QYGV562QQEV8bCMiByixAhTf/t4Nujh3VEIvgW3XtUkIh2nYYAeUaIClFN0eMJd68rdkrJ07Mlbf+ce7OHvD+eY9x1jvsKG6fkcsaB2TAvenZ9QVCeVgjYGGQnE+G/xQtxUP7JpFiMfkiT0hBrgYgpGlJEiAaiiUQzTKllWr+MhaJfg4oepXqMTu8F1zm8AKMkcZbT5wK9O0YWE/xlj6xrhFJp3XPpkN2wuqRCimWM6uUUn4HQCPKq8X01QlqEmF7XK7uPgpRohBp8p/zgxyRFquEyvFQehIEYi9tZfkyTlkGlsSUPwlBHxUDKXMVEbif5278HTVx5grBDek4c8E2JcACB6BOmCYQBTwj84NlgjEZrlWyYxZC0ICVKKJra0jQpDcb7kAY8UiJDqtvpvIgrFUTcDiVSPgXw/wwv8HfwQvw7t5dDzOaWSPBXZEg6Db9fWoXfSSpIe0F/4VnIisfjGUezPaaVZCRLwvQ6r9+4wR+ePuBvnlzwZDVi7kvWfcN5NHRB01+fcFtvaPvAZfDEvqaUHRmO2I0RPkOLGYfFNT40x9w7/pzNSqJsjfJgSk2Ze1R3SbuKLGPFIiT3VCGHfM4AOjYIaqyTOF/gsjVFFZkNXgMqWhA5GEkWL4m2pZG7RL2PVj1ea6TsyYJgLAM+RHo9ZS+XSBkR2iKMIKiSXo/pTUkwFcoIdHeQzN6iw83PWbqCXOdMbZr6e+XIoyBXaafNhj6xYZ0HpRllgrcmnn0jODFwXktsgGmpKETO803PyoHIx+xUu4je4rIzWNXk2ZjZ0S3G1+8Qo+X8fMPlckXXdSAlRmtc3dHVa+quQ+Q5RhmYzcj3rpFJRTs/pa43eB8wWUYxmlBWE4QykI/Q5Yi23TBfLBILqiRKG3yUoAomu/u8ducG37x1m9d3xigJl8sNnz4943yxxvaWznlWzYbz1ZK2rYm+JwuRWTnCbRZcnj2mXi8Sg+cdbuvpYFtC32OygsmNu1TTPYwxAzDU5DoZMK4Xc/p6jQ6BoE0igr1DaAje4vsGGRyhb/Bdi1SSqhpR5Dm4nqaXWJcugNJ7fN+yvGw5eXbB4bUDxrMDqnKEn+5yR0eqWUFe5vTrc/r5GaYskU5QN1DbFV988SnPLx/xsz//OR/+93/EP/03f8SP/8Ov+Otnj7n0mvHNPY7/4j8z+c4HnH3zNf7pv/xDrv36GWdoVkbQmZxGZNi+pW0bJrMd3nrvA95/50MOJ3uYtiPc/4J+tUGv5txSgr7IuLQ5awFfLi65rC+Z2zbt7muBNIb5/Snl9IBiukOxs0d1/Q2m994ndCuaFw/pTp5j13OUUuTjEbqYItcLZLHBO5ucpm0PIe1q4gPe2iHesUBKsMtjLkOPl5HxwS2KoLj14gnTk8ec5jNeXHuTi1tv0Ve7iVByMU1/BxldQA77/DJN0+Vw1R3MtYgO4R0ihrRnh0o/n+VDprKibRT3AymaM5uhq4hvIqF9wWwSeGd2xF695KsGYqvJ4wHVxqHyBYtuxP32dXR2REaOC5aHtqB1Y4QYI3WWnJc7m3KIoyQIxeCQlN5DCmI7xEpaYABUCeQkhYNEpuY8vmTcRS6gzq7ArVYRWWa0m5Y+RHKhKIwiZCD8Br+ucZc13nVJOdELaAQRnc6hdqQ21hCjvuLAr46tE/HWjdkPU5M4SPsHmZ2IgqjTxAglkuGkCcMOaAIecTvZ3wKKSPK2ALalMYahcRZD4z0U1avVhZcY4SWpEQXSikQoDdU3uX8M5IcL6VyKrUIgIESkdwGlBFKm5+dDioiLMZJlBqklCD8oQSJomdQlnU8kFdvzkp5LimWLQ/T21vAxGc/iX8ZIAukzN6gnhEgTh+1zF1EMxMewJxnDVZyUQF6RFf9w/P2O07MThLfo3qIzTTGCzK/olzVrN0oiouiQQidb7yCQ0aJY40PAugInG9RIM9OeXAik6JFREUxOJlYIu6KjwJpraBGIpkcoi5ENI538XFoxYlrlaBFAWaSBqHOsntDrZPasjEGFfWTf44QgrC5Z1xZvpuwGheg1vYyYaCmkAZ1hXfJIqTc2mcmqnLsT2NGO00xwuhJsvEQHyXs7yRH/snN0qmS8WyH3FL44J1wsiBhm+9eZ3riHnhScNU85XZ7RNDU+RrTRONvS1jWbzYagFcaMYTRG71+jKEf49YLNZoPte6RSFNWYajxB6QJMjhzv4IPn8vyU1nqcAG0MCEUUmnyyy41b1/jG3du8d7DHJBMsm55HJ8ecXC6pmw7nPHXXcrpasKnXONdjvGecFWTRc3HyiPXyDD/sPXtv8SESXY9rW4xQjK/dZrR/jTwrrvCCUZo8z+jblrZeI/oepTQOSXQ2xf0O9R9vCX2L6xpECOTjEdWoQhHoXEvXS6LUQySxpV61nDyfc3jtkr29I0bTHYSQHBUGacBvNgS/pD17QXX9Jkbm1CtLLwUPPvkNT9annPzln/PDH/wf+c6//VdI+xf8xcef8fz5Odfff4cXf/5TFneP+GIz5sN/81/huzEnUTFXis5oGlVgvaep1+gs47033ub9D77JncM7lD4ST0/plktYr9l3HTtlxtxmrAk8Wa1YLC+47Dd0waWezigWj8YU4z3K2T75dEa5d42jG28goqM5fUz34gn94pzoHNl0jBnvopZzRFZinMX1LbZrBlJWooTEtUn5YvIMnWX45pLl8x6PY3rrTbQsOLo8Y3J5ys79T3m+d4ez2+/S717Ho5F+aMRkqrnJUT+tEcaQSOXUh8rUkAqLcD1CpUl6hNTQaoPAgDJ4q3l6GVGVwcsxekcTfYZbnZAXJ7y+l/FaCBzPHW4T0H6HUXMDrTTWCx5t7qHkTaSaomPPC2eY9yOinCCzIhHyrRvSNFJiwrb9RgmkEYQmgO2TqfEWL8RhAi8l26hnokSogcQ3MiVROYcZvBqKPBEwnQ8UWpMphcojQvTE9Rw37/B1nVYonIQaok/XxhjdK3EP+uUQ/RVfAKQYhgkRvHhJPsStUnEgBpQAoxBBQhuIDAqBnvQ94lXTfXUu4uBhMSj8YgxptZStkgJe+ils8UIcbrsdLjCsmwSi8EmxGcVVrY4uDTeEVFcqiBhTz+d8QKvtQAOsC3ifjOCV1kiVVutFSEppkZnk2+XD8J6UA17YkkaAiFfLDwzKkjj4hGwxUBgUDi8VjFusk7BX+tGXeEGEl9SE+D1UN/5OUmGcR87XG+r5gmbecG3tuTmB3ihqNcMe3OX1oyX3LjzPe4fLBH69ZvlozZcXOeeXh7h7BbeMxYicPjfYGAlWE6Wh6xpc7zi9OMOPe567Gcu2pIw9e25N2TdkwaJtRus0K5UhRIEzFaI4ZFJNGBtL1p8h189ZZjO6cjeZtyuPI1KEBtOe03mBlCUlER8jm+oNzM4+E78AJAaLcmtQU9g5IjeGInboZp4Y2dgi6guiUERpUDpLJpDSDdM1TRwFWi8JOkcxQfTJFNAH6OUEnxWEzIDXeNsREGgRkM6hRWBS5ZjME9uatlWUVU4pBJfO0JsKWeRYLLd3p1ysNriQIauK3rbUriNoSSQQpSYrR2il6KQiCMWkGhGJeKnx013MbAc3v6BralyMKKPJygqT5QQhCN7iNgt8WxN1hjQFQRlUljPbO+T6wT5v3LnN7dv3UpxkU/PJ/Uc8n6+QUjIuMgSey/k5L05PuFyvqF2HNhkHRcn1smRxccrZk89wfQchfbBjiEQpyXNDOZ2wM9tjtH+IKkbIKDBESpU8OTZ1w+npC7p6RXAuXSiiR0eJ0IZMZ7RdBz4gI2Q6o9wxGGUoqoIYPN73ZHmGkYK8KLl5NGEUHartaTYr5vM11++AygpE8FQHt5OR5WaN61Y0Fyfk+3fIskNsv+En//Hf86vHT2iD49Nf/iUf/dG3+P4Pvsftrx7wi4ctF7/6NXffe4/nP/pL+OAd7v/sK9794b/izuE5uxI2reXZxTnPzs7Y393njdff4a3X3qAyhugcZr1AW0vwHflIU5S7dKXB1R2jLOer4xc0rqV1/aAkiMigEFHg+55mcUm3WbI+eYrJK6rZIaObNzh88zvsfHOXnBa7PKOZn3Hx4hnn8hl+o5ICJBtBu0bGkHxOpKS+nCOVoZru4BGslisKa2mbNWK9RKmCyWjMQYxkL+5TPPmK0ckzTt79Dqudm1iVI7QaXPSTbC8x19sBdgIKUcbEoHtF2FwNlgCB1KSmUEqi0um2OeyMJVNZodsVa5a8aX7EzXLNg+U3+PM51FwjuiNw1/lPbUCLNVI4ulghyBDBEB2JrBAuTRVwV6aP2wQAmUb7iRQLHlY1rGqC26TJn/ZJch00YlIRRUFsB1fgkJI4pAgIH1C5QWXJjCkoiVSSfFTSdRZ6i7ESlhbvLV3jcV2aLKaCahCiJBo9sPgD8BKCbZRSDNtCNVQiuZ0YyAF0DeBgy/BH8bJYb+WbUsDgQZRUECBwRDMAbRuI9MmV2YtX+uQEHK4Aw7YR3xozbb83gMVEegSiTGqVRBoMkxKSKVMQWzXL0LAPACNEaFqPFGFYVRXJAFWIlxJSCTFuYzRTnjdBDDBFXK2ApIzrRM4JIxO5QkSiiL0ndP1gNjm8I6/crdPrupr4XBEvA7CVW++I5JqNIMWW/cPx9z7+tDsgRsGRX1FuGvJ1TeYk3o5YiIIgJF4bYrlPWe0xzSEPC7L1Yza9Yj09QuWSkYh4FSiDI+/PcX2HFwWVAkJGk1/H77/GVNYob9FCoP0SgcHv3CQvSoyMFM1Fij0UFtEtoDnFK42SBvICbSIyOiIGikCvDL10KFUiXcT1FuvmuFhizYRgNOSG4HRS70lN5hqU8FSZ4nCm2e9q+hZamZNJwdREajVCFiVBRe7sjjlZrOmsIJoKJT3n9ZqGpJbyAXReopSiV4ooFKOsuIqH68oR+f4hsW3pmw12UPplZUlWFKBUSrhoNwnXqAxpcrxKCUbldJfDgwNev3Wdu3de4+jgEBU9xyfH/NXpnNZ7JkWGEpGmWfPi5Jiz+SWrviEKxawsuDmaQN/y9MHHtJvlkISUVrK8iBidkVcVs5t3mB5cQ4+mKJEmjoWQFMbgnOP0/IR6vUhrEaSIWxmSl1CR59i+J1qHYtizHo/JjCHLCrSR2K7GGI2sSpRUHB7O2C8ksmkJ/Yb5fEXbWcYmBynIxwfsvPkO3dkxIXa081NMtYPROwi1w+c//yl/+vOfsYmwev4Zf/azj/nv//U3efMfP+cnH/+W+Rcfoz74EOVb1mdn9M9POfyvf8Dt/8UeYy9pnOVsseT+ySmF7fjg/W/y7tvvsT+ZEp1D1iuUD0Rbo0xkdDBhUkjspmFSFjw7PuXL+Tm1S3GQPnokCqkEwXn69Qrbtejz5yyfPKAc71Jdv8nk2uvcfesPGGcSvz6jW5wzP3nBmXyCk4rYt5h8RDQbouvITEGe5Ukt2jnK8QRVVKyWK2h7TNtQrxaozDMuKmZZTr64IHv+kNHzxxy//z0W195I3msyGU9fRfGEv4sXIIowpARkhPYlXoiDYoZMQJ6I5KgSqVyMYS8rKaynXtbMwie8P/2IRfcBPz+ecGZLYrxH7L/H33SCX88blKixMQcKICNaAV4gok81Eo8gpTGJqIfrfIpQJyTFX2xquGyJbomwPVH2SFMSXI4sc2JWEK0mWpHSEQChYmq4tURnBUIJvBQDXsjpGkvnHJmLUHviC5uSYBqbjKNDMp8V5MnbaTBaTBOB7YrfwPJHMRBDDHgiVbOUVCQHMmEYAA23jwkwwHYAoEmEhZcEIZHRISQErZBOEmMHW2+mrUVTEAMuYcBX7qqWsiXrh9973PpBMXg8XUVdMqxjMCRtxW26dnr+W98kBG3vBzgUCFESbUot06UaIjwTBgpiGHx5hgRo8bc8o4QclAkyEo1E6tRmC2S6fdulPu2VHdP03n0FL1wNH9IYJU0xZMK22xVTMeDNvz0q+v/58TtJBWgTGNUSpTzBW5qmpQkbNuKS571kXe1y7Ugza6+xqSZMwoZgHd3Cc7w+48+PDe8ceq7tNoz3ItXIkO0WzLQEO6HpGtbNhkufM5/coKk0Wo+YFY5pqMn7lqxeExqBlZJMKXJTYiZTdieCI7Wm6ArEheG866jzFROWFH5DDC0yrulDj3MZzud0QRJUhvKnjPoTyvCUWHuiB+82OF8QlrcpKkHA4oRFxJ4QILQBz4SoCpTOEnOl8sTQy4iKeVL8CI+SDqECSniC9xjRE2SOEhGlPEI7YpRJ1it6ooQspjedzxX1KKOJglHTMuoFLTlCB3okvpec9S3Hx4+4WMzpbYeQGilI3g9Ni1ISFRPr5Yk419G6iFMBo3KKvEwyUK1QXiOHPSBr+yumNGylR0LSyZ5qNOXd9z7gB1//kKPZmE3X8ujFU37xi79icXZK23lMNeXg6IDz0zXPnj5muVjSuzSZUWXFW9dv8N27N3j0xRfcf34f26ywKLTO2dmdsrd/xGRvl529Xe5du87dwyMyqQjBETx0neX0cs6z4xMW80tkjExHM6yp8L7HBY9WBmNSmkimDZNyxM54CrZlNT8heotRivXqjLXr6eqWIs+59+Zdvv3t9yklrJ8+Yn3ynIvTc86OzxA6Q+c5pizIZwc0TY/rkhmiKvdRoxmL82N+8cufs3YdIQq6+TF/9qNf8Pbdf0E30iAC+YvH3P4n/xy/O6PrPfWjL9l88A7PPv+Uv3n4iG464uDGPf7o+/+E1w6O0sRaS3QmMaMM6SOxbtGjnCoG4mpFv5Y0Xc/xes3D+SWLeo0dogm1MZi8JDMVuSnITYHOCvzAFMfFnNVyQZ09ZDM64PD6ETffuMvkna/jQs/56SkPP/mIs+f3abuOdnNJ6NZpSqQy8t09ZIjkkwnSFHipKXb2EKZgsbygGk0YjUfMJrO0g3l2xvjBLznYnPPire/x4uY7NMUsTZ8FQ+HZNsFcNZyQyCYRRfJSUCKx5vGVHT4ZQSXgHaOg7XpuVDlGjrhd9Hy/eJtl95CP256iOKCJBSIogtaIqHE2Gxq9mNYb/DAtCIJBe3jVGG6jGoPYApbELgtjCOUM0UrEZgm8QPs1Id8jtDMo8rRjHRJzLkJERpEiN10gy1LkVNv0RBExVYHSilxmtI2lsxbhXVpDyXOiyhH9kB2pVDJnNCKtkvgwkAJ+IDy29DdsjQchDsqE5EoQpECFFAuVfBS2BS2mwporYi5AlOA6xI1IjBXxskHOniD293AXI8zic8LhnNi+BssK0WbQqSsF33bqsi3q219hOrXxlcZ8CwD4Lxj5KNOvPGx/nq23ggARktJ0iPwUMaCNIc8SEWRdSPGoYlib8cngMRVrTWDIExcieXXorToipqzw6Ac8IZGZIbqQMshfcXHeTmMQ8aU8k5fv6yuwwEvgtCV5/uH4+x33Dw9xouS00EzlmrLvydsVYuPpg0RqSalzZDVhNCu4mW2ofIGZFyxXDZdmQ6FaRn6F8C0ibgihxgVN1+f0UQEa9IKJ/YJKHSPrJaHXBF/jXMRmt8jHFaiOHo+MXcpL6TzOVURZIk2BVOCUTCrHIaJWijHGSITwaALKODIZsLHDiwapEvaS2kEATwBVI0i+D9MQoZA0ZU4tJkzajlHrWMc8GclKxymKixh4cXbM6cU5TVsTo0BphbMd9XqDEGntR4SQ4qiDo3M9Fg3FhKwYoYc0IKVexqQ5Z0mONqmRCDoAklYIlCm4c+ce3//Wt3jrxg1CcDy/nPOjn/6Yi+MXNOuGaAr2jq7RasHzZ484Pzun7Vq8iASTcePoJn/47pu4+SU//fknNKsLnA+gcqaTCXt7h8z295ns7HDz6Ig3rt1gUm4HBgFvI/PliqenZzx79pRoHaO8otjJcLbHBYuUCq0NWiuc7sinu+xNd8kkbOan2G6TptLdivmmp2tbRIgc3T7iOz/4Jtf2JjSnJywfP2C9WHHy4pRiNCGrKlRmKKb7uNUabwNNs8Qsl6jRDk7A3/z0LzhZzVPChmv51Y9/zPe//wHj0YigPNn6kp11T/X+e7TnC3SuePrJc2ax4Uf/8SesRpJy/wbvv/0+X7t9j0IZhASjBbos0Ahi0yMzRakEuq4JbYvtHeebmoeLOafrBZ3tCCHFJOqsIMtLcl2SZwUmK4lC4kVAtB3t/a9oHz9mU+1xsHfE/4O9//q1LD3TPLHf55bZ9vjwNjPSkslk0hari1XVNa3qQc1AMxcDYQCNLgXoVv+MrgRBN4IgAYOBahrVXba72MVmkUwyk+lN+BPnxLHbL/sZXXxrn0iWBE61AAG84AIYyYi9z3Znr/W+7/M+5vKda1z92ssoDdPZhP37X3Dw4GPKsqAs5thqCm0b+7zRBqpuMIMB+XATKzQqTdGDMatiibItxmjG/a3odeE82ckjtqopp3ff5tmtt1gMd7EXU96LmOCL4Q74yqo4Xt+FiAkMIV6PA90QrPwFG6CuG7ROGMo+G9rxze3rbIoZP5676Bulh9haErQmkOBbgxfjCEw5EZMb8N0Gfx13DNDFFwZBkIKYAAEQwChk2idkCjEpEfUBUs9j5H29C2oT8hEBjXQisiMJCOvBBoxUSCNpWktbNpg8i94heUJdtxS1JVgbJR3K4PspNA7hLOgYsYgWCK075mT3+XRD/UXxFZK1YaMIkS0oA3jpEV7HCC/hX8ROSolUIS76VCCoAaG1iI0G0csIk4CUz9BXJa7eQxweoTa+xOqrcL6FqBNCpRFWxPru6NIUvuI9FAQE37U14iu+BevvwwuWRdcedCxYXiywEET9aei8YwQIhcAjlSLNDEYrnPNYS7wtiBi92T2yICaFiY6hGAChVfwsfIjsRx8lnwiB0Cr6ijWRcbvGXb7aL/DV/id0vwTRLXZePHVnhv3/Y/H8/9PxG0GFenWCLxKEKWi8YWZLzqdT2uYZp7OPmR4f8elsgy9HX4Obt3lDLclqz6KwTCrH0noW05rPzp9z5GeYPCfdGDO8uset3YytUcNALNmoV7HQOfBWcuwSFhs9biYldbHEFi1lYWkDCO+iAUuiOVAV/XqKLZdUFsqQRcOYuohGdEDwDbVLoisoJc6DCwm9bMaGmhOakqo1tESHWMccaZZkJho2SRHQIerCZJBomZPnfUY9GOiWzCSMMkNqALNFMr7LcCtjQxbIakrdNrRIUAOUNhgpUBKUdwjvCK7C1isaJ3EkHVVHkmqJkpLcJPQaT+U9VQg8XLU8Oz1n/8lDjk+PmEwnVOWK4Dx5niKAYrXCO9fFuMTNnicWaTHcwGT9SO+pVtgqGvMonb04IUNASh0dXaUmzXtcvXKT23dfYe/qZQ6O9vnxj7/g/Oyc4AOpik7rZV2yOH/O84cfUFRFp8eMDjM66/P2Sy/xg9ff4Pzpl3z66a9om4L+cJvNK7e5fOM2V65c4talXa5sbbE5HtBLEnxr8c5S1jXzxRLfzlFS4mzDsD9ke2sbb2G5WFKUK3wISB0HQK0k12/d4tV7L1PNZxw9fIq4doONXsbJ0QEffzIhz3vkWU6vn7N7+RLORsrmYGsbI1pmkzOePf2S3iBntL2HNBm98Q52scBWS2wxpVmuEJuX2Lq1xfY45WERNaTWOb786d/yt1c3uCQ0fS24sbPL119/jdui5v60pMHy9OMv+P3/8r/kxvMpQSf0+32UUhAcWS+n3+8DnraK2wSdahJnac4X1JMZ588nvL+/z9PpGatqCYkh0Yo0SVFphjEZg2xAKhMylSDoMsmDRSpNkqT08yHXdrbZyQzVZw/ZLwrKQYq8tMXu177Jze/9ASmB5fkxzx98yuGjz1gtZiilEQS8TsAkDPeuULmWYj4hHYwxWXrBQhiNN9jo9WgWc8pywqVP/wM706c8uvENpuNrNDpDOnBr8zqIej4RIgWQOBwG7whCxYSC0O2wRbz4ChdQvsEhaEswqWM3z0i14cC/wYPyDrlY8vZomw/qjGMfnYCVB4+JBj6hex7d0fBsiJnDHS3uotAGLvT2eKLRoVawk0Oa40RLUp8DNUKvCKaPUA0S0W2/O5+BEBsf4UEqjaBriEPArxp6WY5GkpOwcg1eakJfItMU2UooW4Jv4udlPcHaTkrUUf0CnSaxS5sQqpthXbfxiRsH3xVITCAkNSKtomlokyBdAirgU4cwEvqS4MYI9RSxVxAe7zGaPCPcKJjJr8FMYJylthpslKgETdQ1rt2hudjbd1unf7LpD2tn4xe3rY+uBiNkl2FtXeebsDaUkp10JjYeidakJuZ4W+up6875u9NzBjwi7bZITdSVhs7n4MICMoS41vUvqJsRdw0d2+CfoB5ds7P+bl68t7XImPVeQrx4V19tGn53/C8e/vQR81YzGwy5PrD4es5s1VAXlqoNgEc5h5eSp6nnfjsllIvYcIcc555j64KqbbEBZGioncLh8dT4ANYpTLJiMykwdkHVCJqQEIKL1yJdkiUKHSKQa3BIohGYwpCmA4Y9zSi15Ar6Wc4gCaB6qOFt+lt9NnNLWp3RNCVNCHjZQ+k89gsKdPCxX/ANvl5Rtw5HNBYVRKljXwSygSFPBEMHDY6j2vN8vuDp/hMOnz/jfHLGarnANg1pmmC0oipLbNt2176A74YKpxXkA7IkB2WwdUlbrvBtGyOLodsUCqSQoBUIhU5StrYvcf3OK1y/fRvvW/7mP/4tzw8OaeqGRGkSrambhrptmBw8YFWtaNo6AsVC44XhpavX+aNvfZOBrfjrj37JbHpCmubsbF/l0s2XuXz1Cjcv7XB9d5ftjRHDPEV4YvRu27JYrZidL1BK4Z0lMZob12+ipGa1XLEqVjRti9Kmqy+BzZ0d3nzjDXIjObz/lHp+yriX0JYFH374jyRJQra9g5Rw+cZ1tDbUZUPWG2CuXWF6fMDB/gMGo5zdqzdRJiHrj7Eb25SnR7hySrucEfrb9He3uHxtiHoaZ4M6COZPP+Ev/vzf8cNXxgwyQz/Nef3WdbbeeZVf/v1PCKMeT37yM/7sf/8/8GcbN6iFJstz0iwDZ1GJZDgYorTANg1tVSMVGG1gvmA5mbI6nvHp00M+OztivpzTSkGS5tHUOk3RJqOX9slNTiYTlFA476h923lLpGRpj93NLa5vDuD4lNMvH7FUwKUtetdv8eYrb9BLE5r5lOP9+xx+8RGTsyNEANkXBK2xUtLf3sWKwGI5RSd98lFMBfPekfV69K9ex64WVKsFlx++y+7sgAe33uZ0+y5FNkT6mC6x1qJfGAbLWGMFoXPI78yTIfbYa88eH1A+ehBYqwmqZWvUQwrDyl/h8fIyy/acr436PGWTL0KDlzGhDasjnf5CqhA6O4Jo5Lf2LbowLRYC6ePAe7H4TwR+nCPyQQTJ5zOkWkGoCaMaZBMHXBnlHRIBPhoNBueRqUYpSVM3WBtwRUPuFUYpeiFh5RtaIRF5Bn2D8oZQWmjbyKJYGy77tutBRFeKQzeL6AiqS0nw7kWik4q+RUFohBagWsjLuAxqDaKNfZ/XLtb9niCoAdhz5M4+bNzFfLFkFE4429uGc4OxLU4ogtUQJEFFQAH7YuMQLmpq9/fwlZl6bVzY3Vv8f+kZhCD6XlkbUye7PMuI58dFVfAeLRVpKlFS4H2galxcfMELMEOLmGjWBPDRfFwEx69VcBe+Io/o/KCgM8r+6ovnBdOi64lekENe9Afrd7ROrWDN3PgtOn4jqKDG5+zsCqqNLxGXtukNEqgXTM73+fTRR3xxWHKsNHa4IBeHVG1FWQoKnxJMQi9xOFHiFiXPFhZbtFCXqPaYJzPB5d6KbRY0izImH1SeeUiZiD5mmHFgpiTlgmbZUtuA1DJqFr3Hak0uPG1RUlSORiYkmSSTKQoTTTRcQ1O1VCKhpwQ0NdMGGtNjOzhknTGp+lgl0drj6oqmBqRCJTkiWGxrab1GaRkHKKWju7EOSCXRiSHXEiE0xgwYDD172yW38oqkXDFvoFEpWWrppYLEGLJU05Omy0LV4HtYJEIJtBAY55FBdM66EEzMmS6d4Hyx4vzohKYoUUIy6OWEpqFxFXJNH/YObBsjf2SnhdYGlfdIdq+TKmgOHrI8PcRbj0lStIq6IZ3kkeqXpGT9AflwQDraRicZJ4+/5NMP/pHVaomwntQYer0e3jvKuqYqllTlkqKpcAK8VOikz9beHj9457u8efsmn372MR9+8gnp7g22hiN2tna4fu0Gt69e4tLmkEE/QwdB0zacLlbUdYWzUYM0XS45PDpiulgwHI3YHm/ibaCpPanuM+jXHUqoMb2c26/c4e69G8jW8dkvJ+zevMnNW7u48zMWkzP6gxFC9hF4vGtZzRZMJawWU6rZnIyG1NfMTs9YzaaMtnYIKFRq6G1fojh5hm0L2mJBMr7M6MpLvPzqTT44mtN4h0NQL2a891d/xR9+95tsb+8wunKJq6/cwW6Pye8/ZjII/PQ/vYv/s3/NXTIe7x8zWZ2ijGZzcwMhFXVT05QVxaqgrWusb1Fnc6rDEw6n55xPFpy0Ja3wBGNQKHKhoimWyejnQ3KVYbxAE5ODjYg63BAE2kn6aC5ducI37l1m8egJf//eZxw/OWD+8ENaHPnuDrt3Xufqnbu8ee81Xp6cMNt/wunxEZOzI1yxRGuNyUcYnbAhBPlog9HWFqN0QD/NGOQDBtqg25qmWDCdnHCjOuGVww849BXPhjvMRI8lmtZLrAAruqHXuxdos1/T5DxSgOk2MwgVpTskgMYGOAmwCILZuUK7lqJICG1Gr2lZyeiALEzA9jUmScB6bG3xVaS0i0YhlOwKp4zU/rUezkF0a6RzH1ZQgqiquI3PxzTJKyhVxAKeWRAZ+IAJAi8kPrh43264d0JhtCHtG6rGdpJ9g9QKJ6Pe1QcBlcBX60FXILzqzn0uqP1AZwjYodmy20Jc0Bc1XgRUDjIzgMbNYtQv2kNuCdohXYqYSVxVRkZTb0DQGukgPAuEZoYs+8zObyK+NAjf0i6uYIttRNuL70+twZf4vxDCV4piuBi2PQH5FdT+K+P2PymdvltExUYtS1XnnxCwraNp7QUAFAI4HE7FSMm66WKfukcW3bYLHw2CpY/PJjpAIgQXm62vgkrda4gNz5p+AWuzpbV8Yk1hvPjudu/sYqG2/mPdDP0TXOJ3x28+fvnBPqc+x/ULnuYrNtoJ7SJSfb1SGBnp7a0UpFoi6opV0VB5hcwEmTYkYYCXkbJs64qVNaRaYVzDqrbMRM6orxmUDbPVFoVQaB26/sLigkKZDClTvG1obLxmKK1jrF7SI9cyJuQZTWY0RkhQPQZ9yeZmya2Nlo12RVE2FKTo1NNLW9JEkyaGnjYoH/DWIEOK9fF6pKTAeI90AiVAGYlIWhrraLxg0jhOj84pZnOE8/SyDN/UFG2LxHcsKQfO4tvoiC+UIiiFTDLU1iV6wzHhZJ/l4ROaYoU2KVprlFJok2LSHGNSkn6ffDAgG22R9Aa0szPe/fsvmC1n+DqyA/M8R5BSVAXlakldrSiqFW3wOKmQOqU/3uGt19/iX7z9DWZnx/zFz39OpXpcfe3bbIw2uHr1OreuXeX6zgajUU4mFdZaprMFdVXRti2hy5h/dnbC2fkEIQXXr1wjWI9tA6nqk2dxO4+SyDTh0vWrvPLGHTaHAx59cp9sMOTVb7xKFhoev/8rsl6PDbWD1hLbVFSrguV0wbQuWE6nqLakJ1raumZ+fsbO3hVARgnI5h6uLrGupq3myKol3bjMy2+9zvi9+6yqFi0C1rXc/8mPuJP8AZtXbmGLikuvvMSl65cJpaeQDWc/+ykPj5d8442XePTRPufnM5ZyznA0oJf3aJ2lKhuKVUFdVVjXwrIgHJ5ycnYaTaiLkmVoCUYjtSAN0URTJilZOqCf9DBBon3sSYOQaCGwIaC9JHWwM9rg9bfuMSjm/OTnH/H06IjJ4ZdUvkYNB+zceoVLL73MSz/4L7j1ze+yfPaE04NDzifHlJMzpBIkSZ+Q98l9IOsNGG5vM+qPGJqcft5jkOZkLppmzqdnnC+m3Dn6mJPQ8mzrCqdqyAJDExRtCFgto+FuCNGQW9CZBwdo4nVXSUh09AaIy/gkMgvQTLxjXwbOFxpRetpW0xR9siZgkxba6JnkM4HIMkyAprb42naeCBLhZVwaaBWTylz0HxKeSFfv6i+oKGmYxYhWkhQ3vI0zG0jnEGkLJgcnUB2A7pvIPBYhpjA5oQhKY3oaW7fRDNNrjEpw0hFkQHhBsALm68WLjK8zbhYiiKDWg+yFc3In34hgCYBERV/mxCMGBi0E7aqHXy2jeWTqCEkLSORS45ZVXFAOssjOROCPBGFVQDahWWxy/jghnHnCdEAR3kT6HsFGjy0pIiAUy2vn9fBiaR9rbCfTiASJDrj/teF7XVpfpFQRArlRGAWg8c7RNBbnu+WQj75IrrM4qqoW57vlz/qxOnZMcLE3kIEuhUpc9KqSF/1CWL92FxNIOjEqLxYm637hKzuHC3rmWt7zFXbjb3G/8BtBhe9+70Pu9Bt62cek+q/I2hHLyQYfHvW5v/Ac9w12eIaQ79PMxzxMrmLkNkIptIDENUg/IxiH2O6hEo00DilWzAtJUTU8bx2+AcqGdmmZC0Mz7DF0CuklSRvwlaN2gtR7BioyBqQWtLZh1bZUwuBlElFHATpNGGiLLy2tFCg8TesoG888JOQpGJYUtWflkmjm2La0NlA4ifOGbDBma9ji5wtOG4NIUqTOUaMdBqM+aSKokiFFf8DMKGYuUAlFog2ZEvRdD+Q2dQYIT25b8lagtSKtJUMlED6ghWNAi/ECpQSJ8hhbY6sGLQyZBqMdidYYbVAqJ5EJzgeU0mR5D6UVbedYXJclSsrO2C42CFInqKyH29gluXmPtDqnWa0QQaCVQkrZaRIH9EebDIYbjMcbCCU5Ozvh8P4n1J3EIpicYX/EcDRmZzBAO8+T/ccU0xOKqqAoV9TOgtIokzPcHHDt+k1aqXn3s/vMJ0u2r95FSMlwNOLG5T22N8bUjWX/dE6+LNECyqIklRKtBWeTCftHR4Tg2RlvcinvUcwXbA3HbPU3mM8Knk3OWayWoCT5xpBrd27w2mt3IXgefvmA0c4G165fIRGWRbVkcGWP7HwPLRxGwPn0DCdzfvnBlzx7+hRX1ygVuD7KeePOFov5jN22JR0okjRFb+12NKgGKVfIqiQbX+a173yTq7/8nM/nDToEXPDMT55zPqvYu/cWweQUTcXZo332XrnHzvUNPvqPP+f9f/gZbwwlP/u3/8g8cZj+IKZOGIOzlrosKKuSRTmnbiuUDSgbSetaaaSKW2ipUjQeh0BITZb2yJIefZ0zMAm2rmjLAuU9A51ikhSFpOcDxdMj9mmpFgtmdcW8mDKv5zT1gtX5U44/e5/3dUK2c4lbr77J7Zu3+fq9VylXFdPFHMoVwXuc0Pi6oq0rVscnnE8/J9jA9mibW3tXuHVlj53NMZfHI+55S+UCjZ4zbSxHMuWwhoOy5limHA82meUDWmWIK9/O9VkEBC7GCgbJNpJtKemliqaX8dAYVtMld2iog2ZaWq5sp5ymQw6enBFUgk1zQl3Gwpo3XNoC5yzHsxhPKap+pBBrQAeCcjHSMGgIGl+7CORJh1DdxtvGiiBciyhLXN3gQw0pUVKhHWliyaQk6Gja1FiP9Y7gHNZatMwwSiHzmKEtUDgfqK2Lcgshojmg89FPwVaEUBO6OLwLuqWNgEXcNGiETAkyQ8gkmtYJg5AWKBmGlFonrFyObFtCq2HVA2Uhk1GX2hCbM1cBnlBbQp3BU01wNUFsEY4DghLpDb4xcQMAHbtEIGxkk9DJVtZmRcFFkAgpfq1QftXX+Nf/X4hyDKNIhcJ4i2viliA1EomiqOxFAbY2YK2NoMav7RI6lgRrtkindRQhNqOdJGKt34wAw3qFQAcmCNYGUoI1oLA2jvz1V75u4i6ouWugJazv/Dujxv+c4/PThqK3SZonyKZk3gpEbamrgNCeoYZERDM35VvapmHlwakUHQStDyhj6KWg25pFHVDS47ynqi1TrwiZItEFflGxbPs4LZC2JVhHYQWt1+hsyOaGJG9mHC0BkyFVSuhvko836OcSZzKq3phVmrAMgWUQKJ2QKknfewxD6iTgJKS+oVcETK0wiWKgBUkAgqMvLFnwKCHRKpCFBlfVCKdIjSZVDq0FqUlxWpLLrGtYJUmaMtrcJMsy8LbzFiD2DFrFplYn6DQj9Edw/R7pMIP7B0jroumhFGilybIe+XCDwXCT8cYmaZYzW0w4239EUReAwOuMNO8zuLzL9nDEUBueHx0ym55QViuWxYqqraO0Taf00j6Xr15jsLHJJ4+fMTs7pr99hb5UpHnOtb1druxuo4TgaLpkWlRkRlFX0TspTxWrVcnT54fMixU7ozF7e5dYzhfk2rC3sYOrPAfnE87mU5z3pKM+G5d3+NrXX2U07PN8/wAbPPfefo1RP6GanpHtbDLYuYqfn7HRzzk9OUJmAx48OeH+F59TLZcIEdjKNK9fH7E3mVJXFdkY0iQhGI1wN6hXM6SxyGqO3LzCzTff4ZVb/4nnnx9hgsTiaaolzx7u88qrr1E+eUYpPM8fPibd3ePSzT0Ofvz3fPCXf82d/82/5pN//9fcL5fIXk6vPyRJM1zwuLqmKFasqoJVvSBYT+IAF9DKoJTqwCODCrq7HiuMycjTHpnuMUozhLU0xQrnHJnSJCZBKUOCxJ1NOfz8CT3lmFU1s3LBopqyqmaoc8f0yWd8+g8KMdjk6suvcufuPV761re55wUn5+eEpsJXJV6neNvSlgXNcsXh/j5Pi4pBb8j17SvcvXqZvY2YFOL9VSrraGXF0h5z7Oc8t4pnRcORExwPNjjvjah0GiMLQ7zWxyHQx+u4h6FV7EoYJhKZJez3Uw4XLZddyQ1pOC08u4mE0TYPVimurCEZEtqGYFuCsWwMGjbzwLOppZECSUbwmpB0ILrxnfQgsm9CTZQdiM5vQQSwkTmBbRF1RVh1JqHGQisRGnRiyXWUKIdE0DpJU8d+wdkGpzOU0PSy5MIfyAeoax+jYKWM5oLWg2sIrgZfQbBR4ul9rHfWd1GqXb8gDHHjkBCkiWaRCAhL0tDQk3CKRjZtHH3rHkG1iFThLdE4WnjCpAVZEtqAqBx+uYP0LYEcP89g3sSa6odR6kAEEYKIvYJwHZvgwmOAuAD4Sh1eSwTCV6fttQF1/If42SRglCH1ntC20ehfgko1qzLK3AlgfcB1sZ6/FpF10S8Qf6/OR9BG+BdM2u75Q7dsWPcOLxqCzveDr7yfC/Dg17YWL4Cfr8gh/j/7hd8uZOE3ggqjvOT2VuBaviALC1yheJb1eKRvotjE+xz8HFyFtyWV6lGZLYwgbkKVJC2ielsYRdvrIze22evDSDvSUEGxwK4WeOWZiUAmE7JeylbacsU7RKOo85SygUpJyKHX1LhEoGuLs1D5gE4URoP0DlfX1K2jLT2LFlqitq6SGfT79NKSch44cQParEemalzlWVpNJXs0G5fI91LStMBlGwzEBnWqKUVKMhzT9BNcClXSY9nrU6vAytaU1uODRogkolSdI7wIHukiGLI2iVcClBL0qdlslyTOo0QgExWaaEwmfUomFRt5y1Zt6RcOLRSbV67ijeZ0ckyQ4LzH1SX1asFKzmLkSdt2zbGIVjEhIOoCGRyp97R4MpOCUiRpQpr36Q83GG3uoBE8PzpgtVzQtDUmyRhv7pGlffo7V7h+/Sa7ox7N5JgPfvEzJs+fsKxL6rYBBMNen7w/It/YIx9tUVc1j58+JjR11JDLaF5S1jWLVcFg0CPVCf2sRz9LaNuatqpIlGKxnJEYw+0b17l6ae/CmfrVW7cZmJyDgxOmixWroiTp9bn7xm1u371Jb5BTty3PHj3DS8VLr71MaiS0LWxfZny95pX+Bju9hEeffcLT+ZLT/SMmR+cENFJ6wLFsYTkpWU5ntFWBloIsNWAUWu7RVDVaGXRYIdPL3H37e/z+t3/Jwd99xCJ4TIChdywePGDn7e9jdMLhgwPe/cu/5Dv//X/H9c1tdu/e5Vd/+3dc+9/9GeXqkPsPz3EiUnYlMT5IEAdeG1xHu5YkOqGno3wjFVF7j1QRZEhzkryPUBodJNjohqukZNjPcdZSWsd4vMHe9gZ9W1GXjrOTI/ZPTnlyts+imtE2JbapCDLgvcVaS3P2nC8P7vO4N2S4d4XNm6/z9d//ATx9xifvvcfi5Ji6nFMtF7RVhWssJs1xO1e41u9j2CK0kKSGNB1SVi2V9aRNQd6uUJNz5PkZW0FwdbTH4e51nuxcpkgGuLW+XflIb/eaIAyJkPSUINcC71tEI0m85xKSUgpq4fnTPryXKJau5ocbKWeDjJ+WNSFRNCUc31/i2yk+lPFqbhPi8FqTiwotKwqlcH4P/DCyDoIH6SP44H038NeEyhKqGrkwBK8QuSckCjEQKBMpdr4zlUpNpCu2bYutLXVRo7VB6Wgi6IC6stHHQnQbBifBxmFcWNd5P4QX0U+uBd90aQsKL8MLkyLlQRpQMYHCT3POBVEXGcq4tfACYXU0iKpCfCzRRUpWAULToe8C0WWHx2K/LuzigklwYajUzcvhqwWy2zqswRIRBBc5zustBF1d79D+0HEeAwGNixs066nrhiw1KCFxPryIi17TNwLEC3K3joALqueahfDCTFFc3OcFD/ErrzmIF//ebRHWWtQX7Ye4+LGvNjtCvGgeXkRedRTZ36U//GcdZtRjmKX0M8Fl6citoE4TGmARoM0Txn4Z/ZikpXaBxoJXgtQotG8JraP1gaZ1LJvASjiCdVQhwfb7jPIAdctJnbNKRwwSi2gcy1ZQkNAMdujvbZCMKtIqpzce06YpjdSQj8gGfcocrEmY94fURlH4hqJtsC72C6LTXwcZ/WSkCxcxedHvIG6+MuHZtHP6tkUIyESDufjCJWQhpZ8bdn3LYOXJmkC+ucX18DInJ4c0vsUTcG1NW6woFlMCkSrvuy2qD9GMzDc12jUk3mC9w2iNMgnGaNKsT9YfMd7YIc96zGcT5vuPqOoSKST9jS3yfEQ63OLy9Vtc3d0iaUu+/PB9zp49YLlaUDc1znt6aRZTJEY7ZBs7KBQHzw/joGVjvZNKUTUVq6Lk+WRKojW9tMewF6/BVbEikZKiigPw1Uu7fOuleyhgMplwZWeXy+MtJpMFj08PmS9XeKG5fu8Kr7zxEhubI7wQnDw/4fR8xq1X7rDR70Fo0ewyvFpxPWgGmcKen3EwWzI5X3J+eEDTBqRKEa6m8pL5vGU5mVOtFmyGmDajJBi5hc6il5WhRgrP7q1X+YM/+T2+fPLnPC0dGhgEgX2+j7v7KoPLN5mfLvn05z8muX6bP7hzlZ1X32L6P/7PfHr0HeSg4skHX1CLNhr1BRCqGyx99MagGyyVNvR0Rp70yJIcI1U0s1QKaVJMb4AyCVp0LLTGooRgmKcYn7Coa9Is59LVq2yKBreyFJMzjuoVXx4+Zbo6pm5KbF1Gk88Q+wV3dsz+yVOOf/WfyDf32Lr+Erff+R63hlf54Ec/5uzgCfVqSVXMaYoC17QIIRlv7LIlNPrKNtgWqST9fo/ceorakrY1ma1Jlks4OWFQ11zpbXC8c53He9c4729EqSCiS0NySC8BjZKanoRcCxwW2WiE9ewkkstCsS0d/yINiA3J8RPPq5ll90rKv38aKIOn9gnLZzVLO8PZJUhL8CYyAFSLESW5qKi0o7HbEDZB5LGyCBdPaETc8FtHaFpCWSOWktAYRBZZJAwE0kSw2xNLjtESLQ1WS5q2pS4bjPIorbuYak3deNomsiijzEMgnIjDvo1AQrQn6NKUnI09Q7CdhCSJ/YITURuqPEEmBKHxq5yigEIAYonXRENFD8KmhBoIdcfC04QF4FvW+LpEv9j6+/VIHQunXNfGsPah4GKOupBHxnGdr6ggOqmG74Z10fUHLwb2NVuBAAmK4D1V1cSks8RgreseOwIE3QfHRYOy9sxaz/wdi0HE/Mh4nQ6dTPKCfUD3mN2fIQIj68eIfc26Z1hfxGUHjaz7gG5JsX5cuFiCBEG3JPntOn4jqPDe/h5DMWfjas1mL5DlgWG+ZGg+x89ucXJ4k4oE3/MIHJKKwLIzExFIVyBtg0AhdUC5FnzJ0LWMvcMkEjMyhCTDCkuialZ1Q+ELlLN421I5Q6H6uNTjpKAIFVVIaZoMLSVNUtK4hJBm1MpghYUWapnSDgQF0IjAKmikSRn2HMum5FxeYb43wkjFUoK3nkYMCP0teiOJSZacSIWQOWSbTAeSMhIGORACYTRORDZAsCXeVYSmAdcSfNlFwjhi5F2CMCkiSUiJ2kgnTDQz8RWhKlmi6CvwtuRsscC6jF7fk2eBxDbMvjjg/qPn1LYlTZNoPqo0bVOTJAleW4Q2mDSjaipoWlx3IYo0a4HTip5JSEKfZDDGqAovAkiFd47Z9Izp9AzXWrwUGJ3SGw4ZjXcISlOVJWo+4eknp3x0tM/580PqpgGjGA/GDPaus3HlOj0ExWzKyXLOcnJC05QMx1uI4GnbOmbCCxkJScs5+bTP9uYWi1VJXRXYYoWUgt29PV65e48ru9vUVcn5fMr1K3u8+dpLCOv54uMnfPDFA85mc5I04eU3Xubrb7/MvKj58MEBk8mUjX7Oay/fod/PkM4xKWsenU54dDzDCjh48JhH9x9SNJZVVeN1NLxUSQKujhTSpWV+ek61mKDEVbTuoQAhc3Q+REiNkQlKODYv3+Lbf/rHfPTBA947WdFDsmc0erlAphl7d1+mOT3hwUc/Y/k/p/zhH/6QK197g8cf/k+8f3/G29+7x2f/049ifroIWBnTG+iaBKSIhlqIyIrJEhKTYlRKmvSiAVeSsnXpOldu3WZvZ0ASKo6eHHF2XpD3xty8dYlkUbKYrRi+eo9vfPce26Lk03/4FX/xdz/h09MnTMs5TVvT2ArXNnjboI1GEHX/9WKJrVvKoqZdVbTf/S47eY92vqKYz2mrBbaOP9vaGIfm2oaibHj07JDZfEImJZujjY6ODCQZJ1XFwWxC4VuMThjVKwbFOcPijPuXbnA+HuF7A9AKpwXCSVprOXCOUxEIVtI6Q60sOpH8EoENjmU/5d9NWw7aBatU8VmxorQBoVqSwZCWHDtVUAek6xFcG0ECPE4aCjFASkWsLBle0QFPqjOPBGwEFZwzyCoQ7DlhNEP4Bb6XIOR1yCQtGqVyQmup6xqjFFpIMpXisgzbeGrnES4Ond5CcAqJ7sIToqZRyICweTRBYj0gu47CaBH4LpWgS1HokhfiENvFMIYuEUJGIAHfxR2tNZWdliIGI3VFXXWJElZ0zc5Xtgl89TlEJ3UQHcD/lWLIC3z94r5yPdCvkfivUBzFmvAook4xgGhD3LSkASkFWS9FSUVdR8PWLDXUjcd7+YIyKNbohgcvXzAJRTRwxK+TPMKFP+WLeMt18RddGgkXkU9cvJcX1MTuXy7+XIO8v0ZZFF91YhAx+vB3xz/72M0dhS8QLkX4mqoVLMQQm0RIqBaOiU8ofNSM22RB7SUizWlMEjd0zjLzKXWmqNJALaEIAisz+n1BE0qerjY4HY4R2rBSErylcSku3yYZ5eR5wUJaZjJHJiOWg5yZCjg0RwikVnilY4PsK3wVUwawFlz9lX5BEDAIkyFMglEB4y0ehZcJUCHrglUb0Kkm9TWLYkZRCdIsYztryZSjfnbK4acHLJYLTJKgVUzBqFZVF6magKrRaYZq6g5UCBcGvj4IXALCRLZb1R/RszFJBQkIQVksKMpVTBkKkTmZ9wYMx9uY3oCyrAhywfn+lzz71RFnB09ZLZZ4JejlfXYu3WJ87Raj3gC3mHGymLJYzGjqguHGDkbrWH+cw4d4zQlSczafszXaZNhreX56TL1cILxjMB7z8u3b3Ll2FSkC0+WCnc0Bb3/jDXracLR/ysefP+Tp8THeB268cod3vvcNlJE8PJxweHqGcZ57L91id2uEloJivuDZdM7DwymT0nJerHj4/gfMq4ayrGiDQCQJKkkRTuODZ156pqczVtMzcCVaeYwSSBFTtBAGpQw6tCT9TV77gz/kBz/9Jf/m3cf4INjVir53tMuCa9/5DkmAZ5/9imcf/YrN3T75pUu8dn2Xd//6Xf7oj7/O+L1PeT6zBBWwAYQWSKlwnSeNUjHa10hFmiSkWYaWCZnpRdmd1Aw2drly+y6XLu8wyjyzo1MOn52DTLh2Y49NrVgeniH3LvPa73+dO7sJ5x9/wb/9tz/h5w8+47g8o2pq6jbGTjtbo2R8HVIKbFnFfr6yNIsF27deYnT1EqKoKedLmtWctilwTUPbNkgh8W1NXbccnU54sP+Y0DRsDTcAxXRVofMe09ZxsJgxqZZInZBVK25Uc8arU768cpvDzS1sv09IMrzWgES2gTNXsQpxy2y9pnYtXiV8aTSnreN5T/Mfa4k9WTCTjqfeMTk/p3aBbKixeQ+3MLDyiDZB+JbgHBAIUlOLHCtjShAiw0uJUB6hTIxN9EAXb+gDiBpCc07oHSF6FcGsILlNMBlOKZzoIQg0TYUU0aAxkRKdJjgRaK2nbWKt9c7GdKqQxsKzTg4wnQ+w6rGOYBTrTXoXZSC8Y5088ELTHxcVQXY13PPCGwgfWQV+XSPXqQvhAvwXUnSsEYFsfeT+uU6quR6m19KBtXQQ0TECO4AgdPeVFyQE1kad8GJQv5j8hbh47WuJAgFE5QipR0qByRKM1tjWUdUNSWrwDtp2ncCwrjI+9gxrCeR6aSK7Bc5ajrvuF76CSYgQP/u1ESS/1i+8gBL+6fECSFgvG17ctgZNCFywR36boIXf2MHsV3/IT5+dsyhn3Bku2ZAe4SzLEpbD28hwjdBPEYMWYSIFO/GnmNYirKNuHK21NFJi6xpRrQihZrEMtG5JLRJ0otDUUNYULtBWjqW2zE3KmblCuTmiHeSMjWMUZqxWLYcMsHlOpuZcXU5J6wSdaQbKY4OjbAQrsUHIJdYXVKEHqcL4Oa5sOMw2WO1kyNBSOU3IUhJaUp2zsTXkVfuM/bnnONtgkCcUW9vIYcvmcsWqFZRB4XWC0KBcBbYhBI+wDX5VIYoGaR3eKITJMIkjEZZcNmwnkMuYq+yDIqfESItSji3pccWSejmnKBaEssT6lDY4/GLJ/OCAo+Uc1UvI8gxrLavVHN/WuLoGW+OaGu9t1HIq80IrrCUuSNrplOrqNYb9DcTJY6bHR1R1jW1jU+GdA6EQJkHlBls7imKFrSvK5Tlnjxtk06CznNHuZcabe+RZD+8birpg8fRzzsuS0oNM+wwGI3rDTbQyeN9gO31UkIJ+b8hwsIHznuPTI+q6ZHu8yc29S4yGI3qjIW2AB4+ecHlnzFtfe4297RHtbMVP3/2C9z+9z2Q2xTrP9s1rpP0RP/90n6dHJ5zPZmgpufmdbzAapEgBn3/6mL/9yfs8eb7PfHKGdy2hniPrAhVcNF1SqhsMHdJr6hA4qRzPTyfcPnlCc22b0XCA0orESBJtQCVRfiMkqUi48fXv88M//inH/+NP8TYwlAFFy+ZoyN1vvI47OyBJKh588Qmvfudt7ty5zVvfusHf/s2/5/X/7f+KW7sfcv98Gr9TKonMAyHjtlZKEhW1ummakpoUIzWpSUlUpKhJlaKNYby3xys/eJO9yyl+uuDgo0ccny7JtwaI8wXTs3Mev/8+FnjplUscnp9y/+gJ54tjynqFtTZefKWmsYGmLTHGoKQmSRKCigZXzrbkWUZ/uSLTBk1MXgjWI4mfkZKwLCa89/HPsd7SBosOgkwnJEkPaTKsTiiVIqQJSZp2G+1AUiy49eQ+4/mUz25e4+DaVVqdI4UhJOBVoLRQNdGQSSaCkDbUSvIg0QQsIpNMKhEpb5ng06aOjAKtqG2AvkNc6+GXBj9vEJWLVg4y6o4BWOv0ASlD11xHj4PgfDQ90gIxSGKhqc5IkydYFSDfhdSBTrCVwLc+DpDB01QeneoIgEtJmmhU8PH62XZ0e9FJMqJj7EVsUly8C4K3sanx65yj9VTe0Qi9ANFFVUJ3u0VIzTor+gV9/wU9b43wx5k+Vsyg3MUmTK6bCRk/DLFep3RNS/BrlgGsC+R6cy8I0QDKvdjWxydc+xN0PxXWFL+u0PoocxDBx+cTItK3RaCpW2zTkqUGYySt60wqu8occQXJmumwPqe+ymSIsozu3h0Q8sKQM96ydvMWdA0TsDaKig3X+ue5eMcXMV1i/daihlUhCFJGZ/DfpT/8Zx2TOlA4izU5q2yHdtij7I/IssCGWJFWS+63OWXaR6QtV6sT8qUgJCl9E5kuhXUUdkiT9/CioPYaZ3KMXCHKgvO2x2zcJ6iAaB1V0kNLTyokw/GY19I59fmMh2Yb01eo4QblTp+t6pyigtILGpkgjETSIusaFxzCW0JZElZ1THCRgmBSVJKT4EhFw6aSjFXMuG+DJhUtqbQIE9jQFtMWTFZLVvOGlakZuAybS9Syojg54vnRMbUR9Ps9gqAzaSzxbU1o6tg72BYhBKqrK9a7eJ1QBjdfsNq+TO/e2wwmB6wOn7IoSmy5xDuPs52ZrdZkWR/XeqqqoqkrVvNz2rrkqK5RStPb3ObmtbsMe2OE9FRVwfLsgMOnS6rW4kxO1h+Rj8akaR4THEKkIgfAJBkbo22k0iyWC45PD8mSjNuXLrE9GpMPh6S9Po+fHTLMFG++fo87ty6jnOWLD5/y459/zNHpCWVZM9zdYuvyZe4fTHh8dMLpZEJVV3z93stsbQ7JEsnZ4Sl//aNf8tGjB8zOj2mqCmwBxQKFRUqJiKZXkXXmFTYIJq3ncLLk7OgZ1yZbbG6NUaYfGSeJRujYL0hhEFKye/U1fu+/+iPuP/i/s3/esClB0zIwgluvv8Z4kDEaeX754WMeHB3ytZdf5+0/+Rb3/89/ztHvvc7XX7vL6XsfY10AE7fYSqoLYpbRkb1lkpTMpBihSVVCohOkUJHNqDS90Yhb33iDO6/uoG3N2RdPefrwBNFLyBGUkxlHD7+kdC3l999CrAruHzzk+fQ5RTmjthHIVlIjvKRpKrSKxp0m1QhtCFIRnEVqzcgYUqVItKayLb61yCDQUqG1omkLvnzyKV8++ZTGt4gQSKUmS/tInYLJKITEZgkmTS5MGpOmYufoKYPFgtG1Kzy4eZ3SjJEY0IKgAk0LTdPVD5NApgg68FxLjoSDNDB3GiqLTzxP2wCLGUFJKp8QBMjdAX60SZg3hFUbMXF5AatHTwcXzw+5TgVSELzoZIQx0YpUwaYhFCtSHuHTGm+G+H4bzai9wVaWVBukTGnKBpVGzzWBwBiJUp7aepq6k1sQe2xEBPhDdIG+8FgQzr/oGYiSyUgjiDVpvUxAyrh4BIiiWoSKkpJYqruhfl22xBqQX9e7EJ9TerzzBBkZCGtpiugeYz1wBx8uegRYswd58RxdesOLHUHXE1xEYIrYL3TUyZh6ZSOD5ysMAiEEiYmpDk1VR2Nzo2gFNNa/AEZYsxbje/b4+P6DuqjtoVuifFWqKdYf0FfAjnVCFaJbylxEaK+Bgq5nErHfuPBP+LV+If67FArf9QtBK36bjt8IKvSF4aS4xKy6wq+kixdDLaCFWS9F9kdkOm6JInClUCKgtQApaFRCIzN8JpHK4RtD29/meNOx5VOmpaFyEuFWeL1JCBqV1ziVQBazjr3OkLliJmpK16PNBZUcQ55QGUGlPb0ykAvByM0plzVBKBJtSRoFdcWqPqRxUDtH4wR9EjJtUMFRNpI2zRloR4ognzxn6mpWIaVXWPrjIaPslO28IhQVz/wmVZJSiwZnG1JbUuNYKfBS4oimNkGEuEnzDoftqEQ1zkkwip4RJG6Ft4E8N2z5OaquaQNsJgZZlWBLkjZF93sMbl4hTBbYx455iGYf66nGeo/vdgwohTYaqTQgou5KeEh6qDSH1YSi2GJw/RZ6NKKnMtKipKxr6rrEVyuatsF6y6pcxaHRxfhEKaCXDTAbOVlvQAiCxeScSfMUhCPRCcZkmP6QzbRP0h+jhyN29y5zeW8P25Q8fnbIvCgRSlO3nrP5GYvVgkSn3Lx6i7tXrzCdnvLlk0eEEMjTlO+/802+/e23GA8zJudzfvEf3+Nn733KoipJs5Q7L7/E8NIOT/f3OTo9pUGyqkqy4RCpDNZLpicTfvr+Rzw4fMpickpbVWArdGipq4pUBJyzJGmKsDY62xKonOO8aXl2UrL/+BE7uz2y8Zjh5mV0moFMEej46UsHKmOwucPbf/KHPPv8EU8+O+bydp80ydlIMwZbW7RuRpJqJmcTynSDvZdvsSV/yM9+/H/i4PmKt7/5dSb/+AlBQtAG0RkDGqlJpCLTGm0MwiQkxnSUuHTtgYfwntXZhOOHj5i/eZvLN3cwV4bc3t5hdzJj+vCQk6MpZ+cTTqYT9h895kc5zE/2OT17TmWLyDYKgURnbG9eom1KTiaH2NaS9RRJmpH2R7QI8r1r3Li8y/n9+7huoMx7PWQQ2LrGuRbnWlaLc2auRWqNlHHrvpKGRJegDDLro4ebZEmKNkl8L4milw+RtWe8WrHz6JBPS8uDy3vMhmNIEoLpKOW2BQRehkh1TBLIdNQqJjUh1dA3MAdqh/BN3FRWLd5WoD3CEjf8iSKkKcInBCtBN5DNoDJQVYS2QSSCoAyCKEmQIuCLmrCaEsoVJlQMa0sQBdOyjxWn6M0tApI6eHItyZIUdMQH2sbSViWJjkOvJ8Skha5ASi3BxXNd5AIy05k2Rq1iaJoYd+g6wEEAOhb0oHXUdToRY0l96IwmQ9d8SC4ipFRkyYQuHSFGKHoInV+Dtx2I0hVdKQnagJXRCXkdDxogXIRCd+uGC4PmsKYBvAAgCF28pY8u10hE8KRJlHNZG+OXkkSjRdyKOOewVU2qNV44FIE8NdFzx3Wxj1ISwhpoiXRPEUTcHCUS7yXBggxrE60uYgqQ8itbgC6iMzY6cTsTpAKluNA3+nBhzrSWf1xo3kRceATf0U8J8TvTNX+/zlr43fHPOY7G13BBQJ5SJAlB5tAzWGNxLiUkklUygiQj5C1FWpNqR+IlI1HAYol1kg3pUHZFYi2rqqBuHbUPNM4jQ8KmWkR2YGNZyT5ZKujjSCZnlMoybyDJA/06IyXnymjJZjXhaTlmaTJq3dJ4R2pLvGtYqkArZRfH2KWOuMhi9NgoB/IN3glcosiMZEgFrUUZzbYoSDuq/8gYvK6pXUFeG3Q/p3dphxu3r+OqhsNi0W0f43fMh87DpfuSqiSJ22yhIrsxOIJOkOkAZQuq6YTs1stk29tYlSCnE5qmpahKZF3EVAjvKasybgaFx9UtIVhSnZH0N0h7fZRKqJYriskp1tckWqNNTpbm9Ic5eW+EHAzZ2Nrl6tWrZEaxf3DAyXQeIw2DYF6smC1mhBDY3brEa7fuEFzN06NDmmdP0VLyyp27/OHv/4Drl8c0jeWD977kxz96l4PJDCHg2rVrXLp5g9liwdH9+6xaR+ksjfdxwESxmNe898HnfPjoPudnx9SrFaGtUb4m2BZvG1Swkb0nITQNXgga77G25fnU83T/gEt7CYOtDVT6EiYboHQOIsrFnGyRKkP1NHff+R5/9Efv8w9/+St2BxmpSbjUz+kNx/Q2MvqDhLoseb4I/PDmdS6/tsO9f/c3PPnH9/nmt7/BF4/PmTUNdKkcIoASGiNV54VgEMaQJAkg0LJbCPgIkLbLgpOHTzi9e51br13DbA659M4GG/eWTJ8ecf7gkPliyfPnz3n29Cnv/eIntMUZB4dPKasF1lmE92ijGQ+2yJKE47NnFNUKnWaYJCUfDGNvn/e5efcObrmg9Q5nXbcgSfBti3MNzrY05Yrl8iyyHZQhAIVSmLpCKoNIclR/TKr7JEkKCFCCbNhHW8HItuw8O2Gncnx29RJHm1uENMcnIkrjnAfXnQc6RNAj7yFCg1clYQj0U1gpWLkIEhDlCsxrvBERoHYuGjmblCATaBSogBAzRCvxpUW0dewPkyTKWdeDcdMSJgvCaolwC8a0tG1FkypW5yfIrTFoRRs8OhDPmUyj1qbDdY2W0Y/NB4/Ua2mdR2jZJT+1CCOgH+Js0oAoHRFZacFFhtSamidEXEIKqQheI7sEg9AtDGI5j6BAEJ2xsugAEiRY14EpkSkpgiO0LgIZHc1AJDr6T9SBdeLRRbJDWMMI/Hq/gO+YlV2/EEJ8DWsTRqIENTERBmhqS5BRLpIo1TEqImNW+3je4l1c4qhomt04ECqma6xdrwMiskuki2kPUuFbEN51QIckdi8++leIdTvQ9TsdoBF9ImQ0zhd0stDAemfya/1Ch2OIQGf06V+ANVLEIII1kvNbtof4jaDCoK2YBU0dFAuhCIlE+ASFwMmEXDZkSKyI2nwlFSI4jNA4ETdCUoFTEZCglyMTgU6g108RTjBtNMFmWJdifS+68boYc+gRcTNWtpTBUgURtcSyJEiH9YpjRvSM57xqedZs4o1HKYsRIGUf29cUqaW0mlb28ZqoO1bRPAchQCtKCdBF2Xkbv+hGITONaj3JkQKf4xLBpnAMqKltjCczwLYOyERR5RlNmscGvGnxTcA1NbSRyl6ZhNBLMHikLXC1QPYMqfZY26AdbAjIsgQax0ZTs7s5Iru+xVaSMs4TnhyfMrGWpW0QiJgb7RNcICKbRK/TICXSpGRJity8hBwMCeWK+qOf8ei9f4iROz6g0wSxsYfYvUoOpMUS4R26XOHriroq8M5hjKF1nmYxo5ifYvIhW1uXuH79Gnu7u/TTXrddjltRrzXkOWmvR7VaMZ2dU5YrZrMZ86Kg7iiXymi0SVnMJ/xqdoZtGwiB63t7/MF33uHV1+7w/Pkpv3j3iM8/u8/jR09p2pZLV6/ye9/6Gibp8+DohP2HD3AOrNHs7W3zxqv30ELw8SdPeO/nP+OjLz9nVixxTUNvMEA0kmpaXOhJXb0kdMXRddscFSJQU9QtB4cLNh+d0NudkPT3yPMcqU1kPzmH9xHp1arH3u3X+cF/9UM2+z+mLVv6ekgvWI4f7EMxpZfksJpy0vbIrtykdadcudLn5Fcf8cd/9sfsHzSc1k2UprQtwVmGaY+t3ohhasiyjKJuqGzDsqnIdEobYFWsomY2SOan5xztn9Df6kFbcfbZEz59930O9vdp5kt8VbMoFiyrOctySlUXEQDwseJpE30uhr0BjZFUdkxrW7ROGAw2SMfbkKRc//bvcS0zHFWejdE2vq2xdUVTLFlWK2wb0w+caxEi4F1szPAOG8CqBJ1kqGARiUHa/gXynJgx25f2yLxG1ZamqNg8Oeeyc7x/TXE03qRV63FRRqaCl3ipIEmhtoi2gdBGM8CqASRSJwQvEWhCnoPMCbWCxgMNImlARidjpEC4CkRJaD0UFiEswRiga0581CKHFmSlCE2JThY0CBJhCLKHMNfxoY93cdB2CLQAqSSNtVRt1DtbD8J1jyc7Y0oEwQmCj0h9WIHs0h+iYagCp+Pta9RfBIJvI9LeBMDGod3RsRzUC3Ay5s6yXq7H+h4L+dqsMFY+QOiY+V0HguiABmUh5N1nFgghgWAv6l3oKNNrk6Hokiwiy6LbWLzYJKx/ypNIQSoDIdFUOFSiMUoi1x4S2tC2LbVzGK26bGxJGwK1CtAzEdyt2wsX64sqrgU+j+amsbmxcZPlJSJYCK5znQa8wHuPDDJKXbzvPBt0Zxplo/FZILprE82vuGAfdGZZwb6gS4YQUz6B0Lr4+V9shX53/HMOf+kSuCKmF6y/N01NW1tsCMSCXwPxKz5hRG0sSW05rRRB9kFbEulRIsdnKWXiKFuoQx9ndNfUGkISBzGkpNKCadcxPgw2njRaIbKoUTcnDu37tErQk4IxK4wTNNYiPIxVQBlJm6bUKo0Z5m1DaDyuaQm2wapAoxSLPEP0BLko8UUDSYbJPTpYfOsYBo/JEnzlyJqabYYMtnZJ3hkwTjXjR884bWoWVR2/kt2QZrutGGvekJBRomkGiOE2amOb4C1u/z7PP3+f5+t+QSvUcBN2r5GlKaJY4V2LaSooCuq6wjYNRmtcCBRlQbmaIrVhvHmJS1dusLe3y+ZwHK/ZAoTQONmx1AYDgvecnJyzXC5YrRZMFgvKur6oTf1eH1uXfH7/c6xtcNayORjw7Tff5HvvfA1nG/7xHz/m4cMnfP7ZfeaLBYPRmG998w1uXL3G09MZBw+fsJguEGlKNsh4+5XXuLo15sn+KZ9/8CG/eP89TmbnNFVFmmWYLKGdNRR1hbQtvi3xTYUAfFPhmgrhHakUND5wcrri0cMzBpfOSIfXGPZ2MCbDhU4V7sFKTyJSBls3+Ma/+kNCVTM7OSdxCZuZYXF0Qn0WkDonc47nJyvSmy8hmHDtazf54m8+ZfCvf8g3Xv8anxyeRkmu99i2IdcJm/mIzV5OlkZz76KpWbQVGglKsypL2rZBecFqOuPs2QnP9k/Jc8Fy/5gvf/Y+jx48ZH56hqxblsWKRTlnWU0pqwWtbfDOxURlrUlNj/FghNaSYT1EGw1KkWc9BuMdZN4jvXaXN16+xfJnHzLsb7C1vUdd5riqYjU7pSlLXLA4Z2PEqW+iHDFEMNzKmECiXE1QkqztI0xMspKpYby9ycD0MY3HripGyyWX9wPvB3i0czmyIbXoALDos+BRkKbx2t0UnQwAQu2jnF4pkDk4ic8ThBlAqwllnBeEqeLiARkBBdeZEzoIBfHveVflwhrQj6kMopbQOLSe0AjQXuFEgsyugNjCOY30gTYElJJoDc4HqqbFBU+LRLZxrrkwcu7qa4yWVnEv0YaLQRmrwHYyDB9lnVHf3/kztRBw8Yrq1pt0Fd+fiH1WcF8pV2uPIbFePnzl70hIFLKh823xIG1nBAkITyDpgIhuABcyPp0H/DqdKfZNwosX/cL6ueMNaAGpihG3whtCt4RQIYCPr9t5R9O2GKEjU8cInBDUQeBzhXASUbd40XlkdcM/EnwGMkmQrYoeFEkENiJjo+0Aj3DBuiCAcAKsj2kWQkefCt8SlIzfQbvut3zsFzrAIPZ17kKSuX4NQJTaus4ny/129Qy/EVRYuZymg4oCAltZtDNIFYftTNUoEmy+iR5phtqRtCVisWJmNT7R5LKgbaEKiqw9g2VLe+qxvQTdV4zxNFJTEWhj2B1SJvGiKxRSC5TsUK0QcCbqmBEaZI/KCGot8FlCUBohAwEbI1lENHGLfXP8GSEFIli8ByENUhuCdAjXXGh18Q2ho3J5afBC08pAMBGxq1e2c/v0sSHWCUMNW3nFRupIg4+AQi2wrcU6QWtDlEeEEE/2xiOCjEkRGlIhSbTCWk/rFHmI53ywDc10yuhSRu/GLuNBzqVnEx49e86z42PmSUZRLzt2gQMhIi0v+JixbS1N21DtP8St5oSqxDsLUkXqnoyIpHy2j0hSyDK49SbX3/w+g+dfcrr/EF8s4oXQJEijUSojSXMuXb/NW+98m5du3aAnFW1jCUrim5Ynjx/z6PkBxVE0aJkuppycnbBYrqK7rDYIbRBSo1wgUwpwNK0jUZrXXrrNv/zBtxkmOX/z53/PFw8fsSwLmqbG+ZbrN27yL3/4PW7ubfHeJw94/PlnVMsClSe8dPsa9159hdlswU8//Zz7n3zC6eE+y2pOGwK9wZhhr49JFCeTk0ivtDXNahVP4hA33loqEpMyunyd3Wu7uMlnHB2V7J4u6O061FCRChOZUEFhG4eoC5A5MrvElTe/STmf8eUvPkYlOfmoz+rBFxzt77N1+xqDR8ecPn3ET//TNrpYMX75ZQ7efwi9Ma++epvJp88RvsbJmPIgifT3JM24cvMmNZ5HX3yJqGFRrDDaYF00RxLWoaYTjj59RHNwxMGHH3H6/ID5asL5ckbZrBDCU9cl1jU0bYlzTZSEeN8Zh+U4W1CspnjhSJKE0cYmKu/TBkWa9VAbu7z93XfQdU0QBtu2NGVBvVpQLqa0TRnTKELAAG1VUC8X0ajQd4NbEJi0z3C4DY3Feo/sD5F5D4Vg5/Il+l5gFxUrvaDftmxOjrhSNvzH27d4sH2FVilk5ynhjUZqhXQJoawIrSf4FLFqEDaAEXgUIhtAz0AvQZRAG1MapJ8S/D4UA0K7Ha83QQH9WHBzRQhpt8WPxk8hBIQO+LEh9FP8LNAmJVUikC7Biz2k3yA4jQoQ1ltQo/AdIybIgJQKL+Jw+oL1HzULwYuIxgcVm5U20hx9CAirOpPDeO0WYd3ArA0JX1AML6h5vhMoqggsiCDigCy6AVcHMD4mX7QqulsT8AZEHk0bhVC4okYNV3i1iXh+CqM5wlzCT7qGyydIG5MfLoyFQgQTguyec62flHTMj/hvDQElFFpFqQxEY9qysWilMUahtaSq6gvaYggdqUCuHy8QTPQliTiJJ3gXm5LGE5JAUETtZ9LREAlRdlJ7omarwyR8uNBnBu/jtWKdU94ROvCdiSjAumGQsckQne6WNb3RrR+zqz2/Zrjwu+N/6QjBdc2phBAz05VSCK/w4YUTSJAKREJrBswDhMTgx6bzB7EIZ5FBEmQSG3MVI+aEVIDtzguN0oagRGQ5OdedR5Zgm7gAERorEqwUBB1BuapsOQ8Bge0axpQ00eymJVs6IccjbIuvIhPCOo+1Ht+llTgvCG0E9IxU5FqQSUGiIjPUOkXmQky6ktBMJ8g0o7/RY/DO6+xeucbT/ec8PjhialIW1YK6rbDdllYohQohxqj5QNM01GfH2CcPCOWS0Laxb9cxUjvKjZ4h9BeQpbB5mY3v/Cm75QmTJw+ozg4ILkZ6Cq3QymD0iPHOJV5/61u88fqrbPV62LrBCYkCjg+f8+WTR5yfHgGSolxxfH7CdDrD+gDagNZIFan8SZBoKWhdCy5w/fJl/vgH3+aVG9d5/91PePeXv2K6WlDXNU1bMxqP+Pa33+L3vvEGT/af8+TBfaaHR4hEs7Mz4uvfeAulFJ9+8DEP7t9n//4XLJZTKldjsj79fo++ksyXU2rnwTuaYkWo6zgoEdM4jNH0NnfYvXOXrN7n/Kzk+GjB6HKN2YhDb0y48Vjn8WUZCdSqz+atr/Hy753yyY9/hps70vEIvZzx4Oe/QO9eYTMT1EeP+fDjh+jTM8TeSxj9EWeH57z13Td58Jfv09oWb2uMSlCoC5PL7Z1dsp1N9h88ZHlSUtoaKSzeOaqmRNgWJySnj57xSBvOv/yS548eMl+eMVnOmJdzAhbXNjS2pm1j3+BdG/tJBMElhDShKmeoLnJ0tLFJPhxTe4GXBj3c5OY3v8XVPOEjJ/HOY6uSermkWs6oiwUSF88lAsI1FPNpt7SxMUUoBJRO6fc3MVWDc552vInMc2Svx2hjk0sbW/hZQZEUZGXJuJ5z+UHJz2rLr67eYp6mcTstJV5JhDFINKIEX3vwhlBbZNmC1nghETonDBPEwBCCQkwbQhKiBDo8wdcO6ssQDLFnSON1PgO8iQNhG+PnwxpAHoDPDWKZ4OyCRX8T4QxObCD9HsEnSCcjUETA6XjJqbzDSh8jnqXqFrDrq+LarDmyCcS6X4jwV4xttgLhDYQONA0vPA2Cjwy6sPZVYg3zd/3CGiRHdqB7lCAIEQjJul8QCJ92Us0APRVnpSDxLSDPYTyA5x7kIWI8xs8yqEqEMMhWRZ8mtR6k5QsDRbmuvfFVxX4hDt5WBBpklNXk3fsRUHTmn4lRSB3Pi6JuY08gwYXOGlF1UkclCbpLu/Dhwi8D6yL4Ijt2rI4/E9aJW42HNjIWxbrHcqJjPPi4sF6bULooNcGJDlgNv9YvQFw2XJhHr9kPIXpeRanHb1+/8BtBBXnpZXpC4mUcVkNQeKkQSmC0IJcVOkgaE53KTQgkCFApOhi8SSLdJ/MkKPqtpVYKr5Lu8QSJ8aRGkdJDOU3tI5KuvUCHQE+3bEiPsRYaG3NSJUgnSKxCI3EeKi/xmI76Y3EuYIPEiz46G6CNQElPLg2ZaGmtZyWiCYoQcfsQ0iQaX4SArit0tcCvFhQLiZMJPgabRnMyDxU5Tb5NyDbY0AV9u4BqBk2L8IJEKvIsYLSKFxWfUgRDoQwBSWsdPa3RWtC6nGAMjQqUiYO2RsmEVgdO2hXnZ88Z5X02B0N2Xu7Rlg3T43OWre8WYtHV3IfYFDR13Ba7uiS0VeyyOydgLwIiWELrkCImBjjZRlPNukI8+ojTay+xee8drljLfrmiaR1BJej+mI3NHfauXOHq9RsMen0efPIJzx4/5HhyjveBsqpYNc1FE1/VFY1rcUSQA9El3kpBmuaMR5soKbFVQz9LeOdrr/Ivv/8d5Krl3/2//ooP7n/OqihpXA1CsHf5KvdeeRUtAn/3H37KLz/6kOACptfj9u3r3L52lQ8//JjHTw+oyxWL2TlNW1JXJaY34ObV67xy8wqfv/8LXLGi3x/QlhEJlsZgeiOUhPG1O7z02ncY7VyjOXyCPTminjXMzhcUq5J+G9Bp1EWiPJ4yGhhWBWbcI9m4wfDGXdpffspkMeHq5hh1tM/H//gjrv/wa4x6v0IfP6X55YoPPzvm7jdfJ/v0AU/vP+Plb97hvc8PKZr2IvIzhMC8iJGddjDkznff4roSLH7+Po11zMuCujNLktpQ+xr5pSB9/U2UVjRVQdW2SA04x3wxpalLCBatFVpCXbfdyR/QEmxb8PykwAFp1sPkPfK8hzYZdZBce/k1Xtnb4PTzR5ycH3P2/Amr0+dRp4snEYq2XIGvsNWKtixRtsUGC90GXEuDbltEVZKmBXp6gi8XiLxH7QP19atcvXGd00mDThJuv3QNcX5G/9E+Zt+hzQg7uk6WpyyV4tQ50kXBnS3BWUhJfKAWfZ6vZgz7kjYZUBYr8rRhXi+pyxZRtoiyxntFcCnYDfBZvDasq6oTMf1AOkAinOsQ/E6/19HkQhCIdIhTVxFpiJKn0EZDVzlASAMu+r8EAlpKtFE02nWAdNxg0+1eQ4heEUJ1Lgch3oaMqIOo2mgQGyLdMCZ92C5eKmp+AyYWSKG6TQOxqYl9Roe2d/8VQOZg0IEsdYpfSYKTBBTCW7AiJnD0AqqXQDpD+AmMOvqgmSN6fWQTDR29E/G6ozuoPayjGULM9aajRtK5KNs1K0JQWcjT+P0kgG0aWudxPjaziZEIZbC2jQi/78wnQ5R/hRAQptOYuK8UfCeQXkUg0UiCEdAS5S/KdsABXdxVB+qsNxF+3UoFBBEYC57oXv0VtkGkUa5ppZ2HQ+ziut/jGmj5dRDod8c/78gk0dm+w78SZdk0nsxaRGvxziOUQHqBsRIjYg2vHFhpiM2qxVsf9fvkyGSA0QlSFqRS05eB4BpWIaFRSTQ1lTIyHaVB0iDbBlOtENWcsvC0GLyJgLPwkfpa+4Qm2cCON+kbx0aoENUMUdcEG0iEQiYipliREnxG4wULmSFl9KdS2mCSyEZslMD2AmUSOvBW4bRh5lfMJscMmwGjrMfl21e55gPz0znzdor0ISakdP1Cay1N3WCb2C/4puwozLEB9l1cGrYF65BK4YRD2BZR14imZvnwY8pv/yFXlOagmLPwK5AGkfbpb2yzu3eJK9dvsHf5MqcHB3z4+AEHzw+pfcDWNfOqolOfY5uGsq3xBNru/JXBIUWKVIaNjU2MTnBNg5KCl+9c51/9i+9zbbzJT//9z/kP7/6U2XJJ1VT44BiMN7hz5yUu727z3vsf85Ofv8d0NiXPB2xsjvjGm6/z/PA5nz14zGq5YDE9o21L6noFSrG1sc23XnuF6cE+x5Mz8jQleINdTnFCkI/GSAm9rV1uvfptLt94BV9XNL/8a2zxiNnpgsWiYFg7kn70ugJPsC1tuWSxKNB5TtLbZXjjHnL4OadPv2Q3Nwz6iicf/Jjsu99m7/o2h5PnyKef8+H/899w80//gN0bVzj8/HNe/+//11ze/IxHByuEAGNSJIKiqWjnlkZpbt29wfVvfo35j/6R5WRC1ZQ0tqGsVrEXsxXukaM31CRZgmtKyroiiIAygsViQVmuCL5FSjBaUTfRoFAqhZIBQsvZ5DmN82iTMtrYRGhDvzekUQl+tMV33nqd5fmEk8kZJ0dPmR0f4KoSjyfRmrYooS0JbUFdrJBtEwGFuN5HC42yDlFXmLokWU7AlpDl+Lpi8WSbl7dGFMLhnefqrStsK8/jzx+RHd5HJD0O9u4xSgdUieYMT1XU3FOBRqWUrSFPc55OW7QrMIMxs7ImVy2Vr1lNakJrEauaYD0u5GB7Mfkh6AvqOj4yEaCjvXf0/yBjTQiI6MMUEoRxeHEZmUTTU7wguAIfJEJlUYLpHc57tJYYrbBC4cO6bgLrwTZ4fOiMBOFFnRER7JaNRbg2SgL9GjS3RD9jhbjoFyIrARFZIBf9AkTGeOgMHAUIHQi9KnpTuQRWmtBIBCoyFywEDSJ3aJXhhEQkswjSWA2ygJ5CBRnrtxN41/ULoXsP6zgnSZSd4LtEZxH7Be9BxdRvIWNfIIGmaWltZ6IZIEs0Umt863AeZOhYFxegikeoDnxwoVtAxLchvYqMV+0iduSiPwXCxn6sY1bQSS3EV5gLwr/oF6BbMqw1Dh3DxDt3wbwQkrjJ+KcLh3VE5RpI+i0DFn4jqLBz7y1kPyFLWkZhhbSeRiWkWBIXKYUOSSMNCIUKDuscQg0Za4Fql7jg8ULjBWS+QHtPULqLLWuwLupHEiEwXkJdg28xTU1qGzaVY1NKZKghLAGJMTl5phnKaIAoHbRtNChRSmOkR+rYiAc1wGzsspEpMl+R+YbEzqiTjCq/DHmG1GNCvoXI+xgZG4RwukCcP2e1WHFU91jkVxAbQ/qqRssKvzjnWcg539kj2+ozbgqqqWBfGJ4JxcJJjNZI4/FY6iZqlHMtGAuLrCtUkGRIjAMZUowxYD3WVcjUoFQPTILeGKGFY1m3FIsSrRNMqkhCTbOcUDQrrJC0IYI/PniCi/GBKskQ2kSErW0JrsXjuotRt9F0PjKWJHgkerlAvPu3TMS/YvfOq7xpJMen59jBgGx7m82NDUIIPL7/BZ+d/oTzw6eUqymNbWl9ACnRSU4yHCGExNr19luhfMArB9YiVGxMvK25dvkSL129ypv37vDSreucPDvir/7y7/ni6VOKusLZGiEEm9uX2Njc4fGjB7z/i58yn51j0GQb29x6+S6bGxv8/Y/+AQZD7t65wf3PPsP5ACalNxiztXuFN19+CVPOOPzyM+pyyWBjm8FwjLSewc4ul+69ztXbryGThLOnB+x//hl+fsp2ukNdP2d2cMTy1oTxXk2WD+MW22kEnqpa8fDBc5phn1t7PdTgOtdvvMTZaUOjBIfHz/jk8CGD8m3u3b1LtVjSG+/w5KN/4Oqf/B959fv/gvJsSv+PvsnLVz7i/fvLiyLUeEsLlDZQP39Of3GP22++wdOnB0ye7mOJG1fXeupqRuMt4lDxaQtbgx79zU0WJ3XMCxaCvJdjbYVrWoxWCDSSHNtRiaVWeAGtj4CQr5aolaHEo8dbZDtX+d733iFdFRzvH3N6eEi1mCEBmWRILPXiDDE9xtULfOguzgRyJCGGq2JUitYa6VqStsCfTrBNgzUJjA9prm5y9RsvYReG52crLr18hb3edfo/0yRfPsEdPuChGjBMNjG9AR8HxbAt+b5seSAlm7lgIgLaF7zdHzPVCV8ulrR1YFpLlDUEawhtlGRBh6prFTfcSnUD6Zp6J8HJKDWQLeiIeBMUFC1iURBWZwR5DMoiVIbQY3x/hholsQ60cfPSSI9MDCooQiliRQyRxYRdD6WqY47Ii2QGhCMoB0bFbKdFHKKoG6JBgLyg40dqYmRVgUJIE4v9RYMQgdIQRPyuBUeQLUG1SJ/jXRq3sd4ilcQbg8g0yJowbghNhjwxkJ/B5U043UIsH8PA4pdDZBtdtmW33Y/XHbo+x+PX+m5CJ4foCnGXEx0QlLYizxKUEhht8C5gbcBjCTqWMSHFCz8DR2RJCAgi4EVMwBDOR+16CHjhX9y/jQAFUuCFR7YBbOjYa6LzQggvmgYXwR66x78wlPq1Ai+65jJSFREvtg0h+H9y/87myf8OVPjPOf7rzRTvWrSrSZuGgWjZkYJEe2gXECxS5uR5ZBOmokWHgA0OHwIKjZYBlUZWQRA5DHbZHPboUZJ6R2anOBcokz3cYByTW9JtRH+E0gLtJ4TpKeL0iHY+57hQTNQedmNEnkVjRVmdclb1eDbeROzusSlPEFM4lIZ94ExG5qQ2EJSlaQMORU9LBsqDrVHekyhD5kGJJMp9vKf1LcoYlEwQpo9I+6Q60LQNz6sG4RVjrUmlxZczVsWMloANAdcBYME6ZAhInSCkQjiHb1pwFucirdevgTC/ZojEjZ6oW8Tnv2CVZmSvvsmrb7zF+bNnLJQm3dpivL1DZjQnR4ccfP4Zk2dPWc5OaZqKxnu8ECidkA5HyCTBtS462AuJ7BIpcBasRhmPrSu2hwPuXr3K63du8PorLyFay9/9u7/lZx98zKIsaJuK4B2D4QZ7l66xXC74i7/4S87OjqG1pP0NNq/uce/eXX713gcczJbceek2k4PA5PQIrwxpb0g+GPHqSy9zdTzg0x99xvL8hNGlK2zsXUZ2PdbuK69z7e5rDLZ2mRyfcPTkKdXshCE9BmLI4vicxckJ9dUVbrQVgV2vEUicKzl8dsaxO+fatS36eo9LV+/gJh6b5EznZ3xxckDvwVPefOObuHcfkqaC6vwjvjj6Ot/9kz/lyU8/ZxUS3nrjBvsH57TOIozBBk/rozdIPZ0gDo55+3vvsHfvlKN3f4kTAkuMQ66bJZWr8Qg++9VHXN7bI9sYk7Q1xaIkBE+aZ1jfUC0LUh11/TLPadqGQGREIALOO1zwuNaxKjTtRKDaGrN7gzfefodb/YSnD885fvaM5eQc4aKkUmqBnZ9i52f41QTnm7XoDgOkXc+gZEy8IniMrZCLhuZohdeKkI0oDGx853XGlwacHk8Y7o155dUrbG31+eTdD3DPH/JhMkJua8a9AY+ShPPG8j1RMtea2sCwL7EnJbcSz2iY8sGqoW0DB5VAtBrpNL5Nka0nEBcJSAWJjpHXQsVa4WKSwpqRBg3oaMoqgobGIxcFYTkDd0RYFZGhnWziTYXaVLG+2YB3LU1w6DT6I1ERPYy6tD2cjAA5AoGKXkduzYqLkoOQKkQrCDOHaJroqRDaONRK1dHpIQ7gIm7ahYlsMNexFBxdMlWU+AUZ2Y1Bt4igwKUdY6+NAIAxhEzE+tyf47IEeZRBcQLbfSi2EOfPkeMCH/aQq1j7Zcf6657mxQDtXNz604EvIXQe0qHzHhDU1oJTmNSgOjPQprH4FoKO8gKQ8XfTDfyx9gbWuQvQ1X8XzbKD6NgMPiCabgHiBE4GJLG38G18LWItifAd0OA6dsW6X2CdMNEBBIL4OkTsK8T69+a79xy6x7mgmRLr1W/hEuI3ggrDxNPrSwbjHru6ZmN6zmmTo9KUDZOTqpqMhsIKKp3ilKLBE4THiMDAKbxVWJGiOkMPT4NoHK0XONHDigHCGIwSZFlg5CpUU6HLBX5yQr2whHSHG5c8l5YzynnDXGfkPcGGlBgp0d4i2hilFkSNwJL4ECUQYYqaT+g1m+TDIVnm8YWndAHsDK+2yHYv08s8mZghZBu390qBU1RJn3nlqUyDTs/IdUD1QarHzNoZjT9AnxaEsmVaDTnVO8x3R7RRRhOZGTSUdaBA0YYaX5esVhOmRUPRapQxaKXJ0gyjE3KR0Us3o6P+MCXLU4z2UC4pa4VFEJTitUyy8WCLR0+ecDqbsbR1zCqWMtKi6Jp4a/FNG5MhmmiCE8Jap7PWPoFQmqASRJJhsh69zSHf/aN/xc30hxx99Ak/ee89Tp49ZfrJxzTCYdCEekXbVFhnQQhMksRNbQjU82nHSAm4ACpNUSaBEMiSlK2tS9y5c5cfvP0m9+5eY3s8RoTAR7/8iL/4m//AwUmMKYpUOFDGYG3FyfE+5XKO955hf0Svv8FLX3+Tq1f2+PHf/4jCC77/ve8w3d/n7OQYGxzOOXrDMW+8fI++CPzi3XdZTieoPCUdDRj0xrz0xjd46e13mM9r9h8+5Pz5c1xVYoJHiYRKj1jVc84Ol5w92me0fY00GWDyOJDbMnD/5+/x5/+3/wcTlfD7/81/y7e++Sq7X/sh+tkJvlrxwU9/wqyuefLwhP/2D/+Eg08fRTZQdcS7Hz3iv/6936OaF1Syxytfv81HT46wbYsLjsa3NK7Ft56Va1Aff8Lk6JiT8wleCbxSIDWD/h5VuWD3+m2ubu5w9vgpJ5NTesMhG9s7LJ7NAElvuEk2GDA92sfaBqUVyuhuBo2pAUonJFLT2BapM5wypHmK7G/xte98jzujPh+8+wGfffgp9XyKagvs5DkqSaiLBaGYIVxFjJwNxFCnWJvWcULCtUgCKjiUzTBYCC22sdh6ybCfs703QvrA6bND6qKi99JdXv0+rJYrZg+fcGwVn+i3GaiEBZpgFPetpGaCTTXz85ZL6Smb/YyjuuCMkroyWKcitVbpSH2LcQEX5pi0HQouPGvPBoKK2njCiw2/ILrD9wwi2SAMNZJNQjnB+ynSVNAk+GqJyFKkifFFNgRqb7F4SDrWQ4j0Onx3HidJdPgNQAveulhkbVfwRATNQlAInUSH5TVF0XXmiU52g3Hc1F74JHSSiegO3ekYlSMIgSzzCJTYOlK9lYUNhcxHCK3w8xoWC2RIYO4QPUAoQh0QNoMqRTQi+gU0xOdaSx06D4cXCQuhA967Chvi1j/GksXXWNcNiTEYJcmShBqLXptartF8Oiqhihrxiy2BXRffEAFt270eYiOC83gHKojoqegCDofsDKfiwA/rWM7gIrgjRLztIn+a2NKFixVObIu994h1IwFc3Dl0r7tzdxIXNtq/O/45x9v39kiaGlmvkNMzqlmBCwM2L424bUuYrJj6BJELNjWkUmJwyCRqVT0NCIcJAe0cws+QxYTUb9Drb5DnCikclVM4v8S7IXrnMr1hTl+ukMIipYPUgBO0asAyr1liEb0ZmW4w/QydH1MsW5Zqipo5ZL1kWfQ4ZZPJ5g61krgAtZBY6WmblqXTNMLi2xV1M2NSrVg2Et/JNlNjSJOcVCSYpEc/75P3Db1+TpJKZLOkKT2V15Dl3FCewdaQBw8fc3R2yrwpaQhRLpl1yTIh4K0jNC2u7fqFtumAv84V3ncImozeVMKkqLxP0st57a1v8s61P6Z+ep+f/fSX3H/6gMPHj6hcE70cmgbbFJGmT0CbuJACQbNaQhHPHd9JHnSWgw9opRmPNrl6/RbfefN1vvHGXS7vbJMkmqMnh/ybf/s3fHz/EWVdxa12CEijQQSmkxOOn69oqpJe3qfXH3P57h3efOtNPvvgV3zx+Clf+8532BsP+OTf9qk1AAEAAElEQVTnP6exDda26CTj7q073NrZ4sGHH3Lw6CESSPKcfGOTnb0rvPHt70I6YP/hU754/2PqxRzlHTooWtNnVY9IJ0tOHjxjc+82eW+L3tAgpCG0guPHz/mr/+v/hY+fPOOVP/oT/uRP/4jRvR/g/TZiNObjn/wd+8sV/cdP+Zf/4n9gsCzJ50uyfuCX777LN7/7f+D69zexQXL9668w+MfPOZ81eBwuOGpXY61HqhXu8UOC1iz2D2iDxxkFXpH3N9F1iukPuPfSa6yeH3P6+CFZljPe2mFZL/DNgiTr0RtvMD3ep1nNo6+MkhiR0NpugNRRkubahiA1XiWoLEHnA3buvsYfvPUajz55wEfvfsj05BjZljA/JXTSm3ZximwKCC2CKJlUxC3uOmoQ75C2RkiBsglGxoSnpmlwSqFVYGdvkzTNePb5I4qzCWr4KjffuUdTrpj//HMu3/8V74qUA6MpbY9SwGOR4uoV417FpFIM/QmXRxmFKJmKkmXjqFxCUClBRYYvynXGx925YYkDpFhPgLEOB+9Yew0Er2KFkB6RCYQeEXoGQR9RF4TmhJCUCJ/FdJiej0CmiOdFHWw8R0xHM+zS1OiWhCJ54RcnLJ38sxtUXez7hdbRW04YyH383QmJ8CpKreya8RcZCaFrckRXA2PMczQNFNoTlEe0Kf9v9v6r2dIrT+/Efsu8ZtvjTeZJi8wEEgmPgkcBVV3V1Y7t2E1yOFLMSAp9BH0G3UyE7iZCMQpFKBicEYOkunvY7Ga1raouAFUFbxPpfR7vtn/dMrpY7z4JShMtUropBXtHJJB5kDhn2/f/rOf/GCoZCMDKAgZaDtHpIGONzyoYjQOZMvCQOoRWUAooI0SeIAqFLx1UBmHD2eGIzPc8snFyxOLXi9TwHpFCHrViGBPsaXGkSaJaqelDhpWx0+DDOnhZiiM8ihdHZAL4o+eWI6VBeL3JHQgZmiWcr63tJhAQ4bBbZ2zLR7ZIpiHYvn48hNnvpoLF2vbgLd6GtdsRTqmVmv4IJxzd41+q299LKvj9G2TZDH7UQDVLXJWRTSbkTrGfNGjNSB6LxrRHPXLbIGs0UalGuwJnPUPrECJCy5wEgy1LLCCLgnJSMcFgCCyS0wobxzhKVJ7jxzmjyZjDylHlO+xljqXKkpeesSrpOsuSy4l9gXYTbFFRovEyqV90i/AVpirIyl0Qu8wudFlLC9rC024fZzaSNMZfE69fQaiYKopRvsBGGi1LvD5AqzFNoRGkqNzhvaEalyRVUF40swHa9ChLSVbM09ER3Y4kigOLVPkIgaFyEzIf4YTBqgk7YshXmWF3oCl1g1YqKNuSqBnTbjZpp00W5xJW2jGtJEbajFJ4Bs0WLlL4pmQ3cpxemOP0E+fpbe+zvr7J5t4u/WISthDe4qVD6gjRaIGx2CL0BU/ZN0Tdcqo0LorQSYPZ42dYfPp10nbK1b/4E34xHqHiDnr+OKfaXQ5vf8XD9U16JkPYUJcTPHRRLZMKbJurCsq6qlLHMTrSdJIOa6fOsLZ2hpm5BS6+9BTPnltBV47tjT0++fgz3v/wU/qDAQ5P0mjQjBOEEAzyCWU+CR8k6+i2O8RRk2Nnz3D61Em++uhDJuOSU88/SztWfHTtKoPBAS6OETri1ImTPPv4WW5++gl3bl1GxJrm/ArHT1/guZdew0UpN6/cYPfBPcb9PrFUwZZRGqqyRDhPQ3cZFhk7Dw5ZWDkgbqzQKGIGwx73f/YOf/uv/kfu7O6AV1z74V9xZmae1Sef5dhaQb59m3FvH4+nPDxg6aVXOHVymbx0rLQivvjJD3n47NM8sbrCl58+4IVLZ1l890se7u5TVaFBJNQxlpSF4WB7g2w4YlxmoCQyiSkmocdYJSk6TVg7f445HXH3yjX6/R65yUNvtCkp+jk6VjTbbUyVY13YkksUvrQUVYlqNFFpQjvuIuMmcdpAzsyx8MTTvPHsk9z7/CrXvviKrS8/opiMMP0eyhpcr0c+3CWJNNaUmJpdVYStg/fhIplEwQpkjKM0GUYrVmfm8M0GQ+cotGRvb4tJXjATW1qTIV/++ANUpOm0NXG7gyge8kxvnZlel5vzHaqiYrlpGPoYmefI5iwjM2TBj4l0iTNB9uu9JVUZOq4odUrlWngf4a0M4U1WfiNnJdi/AvAOAGEaFCQqgfcGn0i8lvhIgpbha7KJjJp41UAkAiEbuHEOmQILzsSUQoIWQULnxKN6JhuGp9O1lYjAgIcBBrKSUIIvBKIMUkohLF5anKjCVt64ENLoPF4moFp4oWtyRBwpGqd1ysHNIRBZfQgXtbrEe4TLQRpUq4twAhc3YJzgpcFHMaI008U8+ARRSqiCv31KlkzTkafcwbQaKvABvs7FDGRAKhVRLXkVvs6HKcowU7QgOap/dZjS1AoOmHpKA60qgue53tZ47R5tXXz4f6Zd3QoXSBRhgQhlOXJpBB9jTSgw7aiubSl1+1Gwkvij+wsixP9IEbzA35AxHoGBqXJD1pVTv2RSxl/2W3/7AbrIEVlBPhpzUJZMsMyYIQdkkHsGVEQ+Z0VUNFxG7HN8mVNagVFpqOu1FoHFmZy8NFR2h9bMPGtdxxwljXSe2W5Cu7xPtP0Qva8wOtgShHSoSIHoIfWIhiiwaERVIoqKKjtE2AJtHN18h8j1AslfdGh4SdxOiBsq4ARU4CldRmZ9yGaQGQM15lqVcaUn6bmUtCEoGjGp1KRJg3baYq7bYHUmYiZN0bLCThzjWJPpJrIa0NMO1Wmy/NhpJns9Ntc3Wd/ZYX80oHQWS1ANRSqQEMJ5XJ7jTFl3vftHn1spwwY1TujOLzN/6VW6x08y/Ozn/MmPtnCyTdRqsPrYU5j0Ovdu3WRQBz4rQEqJ0jFBWl2/562hLELWg9Ia3WiRyC4nj5/k1OlzzM0tsvbEY7z6wgVmIkl/f8RnX3zBu+/+gvWtHYyt0FFMErdJtWZY5lRVjncVpixpN5okUZPZ5VUuXnqS3fV17t9+wPLpM5w6dZwbH37C7t4mRgicVMzPzfP8k0+gxkO+/uJDjK+Iu7MsHD/DC6+/xcLqGnfvrfPwy8/o7++hnCOSCmMMRVXirCFVTcbesbs9YeneDs3ZEzjXxFQl61e/4oP/6V/y+eUvyaznzk9+xIOZRR7/lddYefk4puhT/HAzqH2HQ8TCAm/817/P5NBxfHmej37+MR9+doXf/M7L3P/qLvGrj3Pu9BwHX/QZlxlCCipnMK7CWg+9XcS9iLzfx0iQUYwtJ3hnUEmCjGLmjq9yYn6eO59+zmA0Jh/36+unYzIco4uYOE2JFBRVGZYD1iC8oqhKtHfIKKbZnEUmKVHURHfaRMfO8OZbb2C3drn86desf/ERw91NzGgERYFyJcPDzVDV7D0OF2J96l+yJr7jKAp1ek6QVRn52LEYLxHPzjB2nlwqhoMDeoMhJ5c1K9rw9YdfMLswy/KpeVSnC9ZxsjygsXeNm8sdrtqIBTJE1KR/mLMyA/veosyAphKMdCDUrHdEMieKJpg4pvQtnEtwTiGtxDkF1tfkPeBrazV15o4Ps0xaAYXDxR4fSVziEUojvMVJjWgu4eMWaIeM2/i8wA7DVtybiMoHfCHkVH1YzxNXK/+KCuRUCSeO1H/eSkRJCJ8sRWixABAOJ00IBDQOKoKFUmqQLYJfVoRhSB0MLcLBVtTtSLIkLBNETcJ7kL4CP0G0WmjRoXICJh38sApLEpegxgJXebyIQsZzJZBWHykRRL0gmEpWjpojIagkRMihwntiIUmEn1JPOGsp8pLSVCRxRFzXrDqgKqq6Jau2IDDNjpguPmoCQNZq0EqGM5MPX5+2YUmvcHUY5VG9tiAsHXhEhPmpEiT4JpFy+pimmKC+B5JgH/XyKLgS9028MFWqTgmQKeb55bn9vaTCw/v3kUmXqNlku6HoJBnNMqPIKsaiiUqb7LYMS35IMTb0ZYMo0WhbUTlN5WNE1CRKJXFxiNkf0CsjLILKVRhnQoVM5TBe49OUNDZ0KBFlRWktZS3bveYlKpIBTEqD9hYxKalcYNikTohTSUN5dGXw3qK8wxSeiVcI5UnHQ1I7wZWCZlqwNhtzki2iYkzhW8ikSRJLUh3T0gNEdcgkF4zNPK6Z04hLpHM4rxEqRrTmaDcKWmVJWWh6RjJRGXiNaMWIOK771ENI2WQ0wdaH90ljnnglZnlGUZYOlCJNFZ2mJxZjIlFSmQb9UlGVE8xoxGRU0ReK0uVU/UN298dgJWurxzl56gRnX3iB3uY+m3fv8XB7i71xj0mRBRLBg0xifJQAHqEThI6IVIRqtWgtLNHuzpE2W/S3Nrn1zp9S7e5iXIn2ofkjXTjO8dd/k+f/4H/DuS/f5YsPP2N70MPbsg59kkgVtqVKReg4QVehehOpaDU6nHrsSdqdlNvrD1hbXOZ7xxYodkf89N1P+fDyZfYODzBFkNvpJOHU8nG67S531++HsBpT0UwbdLtzVJWh2W5wYnmBKx9+yN27d5k7fhJflHz0zjus371JNjnEOMHM8gkef+wsZjzi+tdfIqTi5PknePF7v8ni6knW797l3vpDxr0BZjwOH1RVy5S9R2lFnHSwpWI8sRz0hvQe3kUmkrJ/yO5XH7P15WdkvR6Jh9JXiM2rZF9/hFvskJw8QeRWOfvYMe7tDdDSY5rzHHv7MfzhA86eWuHyR3e4fXuD10+32Pmjf8HHzf8tKyeWWd89wNZqi6oKnxsVS0SkaHTbZPkIU5TIKASRZtkQ8Ny79gUH6/eZ1SllFvyQpSlxGJTzYA1Js4NI55CuRPiKbDIizyaQxhjrKZyn1WwTtzpIqVBxk/apJ/jd3/oBcxIe9AcUoyGuLEl0AomiHI6ZjPsYZ8gLG+SrQALTZj0QnkgoIilCLaC3NOOYs2trLHc73HjwgNEkR6WGO598zFd/tsBSq8v6jevsjioGG5u05+coeiOqvGLt2CLn2ae9c50NsUgfQZ5ESOtpDraYsddppNv08oxRvoz1Kc400VShWlA4PKElQjgPViGcJjQAhM+wR4cKSf9IKue9xeFCmYKOwsm8MNjRGCEOUDKE+Xib4rMIZwVikuCqkOgcbBQcVQVNt/UCX6vegjxOutD8EJaECllL8p0PEj3nwrgUzuFthaRCuOB3DfPZHulEppVHYfsTPJOiHq7OW5wG0TQQGRAp2CjUZJUR/tBje5OQjyAJMt7UgkpgXGLLCUrvIXQPWx7Hl0t1GwL1YxM1ceGZtjGIKQUvBL4O6YqlJJIOVzmcNWgRmjK8EuRZRhJHaAlVZSlKg5/WW9Y/yDtfB1ty5GX03iKMD9jIBPAzfS9KIUB6mqrPU+llEu24Pb7AdrWI9SH0b0pYiKm01Yvp3T5SG3jh6q3U9KDkvxGuVH95anHwdUCj+Eat1JG08R9u/ym3H354gy4V2uSYylFgcT5sAz9SocM9kmMiOUJPQpgnQqFkjE4UaSxJbKiLkzh86ciMwChJOpnQ2MzxhSFSOUuzfc7EB3SKAyoT4aIuSSJJdEwrKon9DnnmGJVtitiQNgQxOdbFgYRKl0nbETO2xBWOYRXTp8S5IdIlkCZBNVA5lBPk44zSRZAoctXGL8wx19akBTgviGJNtylIVE4sDc4VDKsE73dhMiIfZgysYiIMbtxjf3/IZGxYmV9i6dJ5jj/zFJf2R2zffcCDjXV2+gcMshHWVDgXfPKoGLCh8lcnKKXRSUoyv0BndoFWp0s5mnDv+ifc/fGfUpVjlFegQbe6zD/zbS59959w/pnLXH7n59ze3MRUocUhePFBKo3UYRmkoiQoKvEkSZOVY2c4fuoUe4e77IqI504dI7GeLz+4zE8/+IT725tk2RhhDEIrlueWWFteZXt/j+FuFq5/HpZm58M1T2tOri2z/+Aen3/2OXF7hlazydWPP+Xq5x+TDfYoq5KoPceZk88z10z48P33GE9GLKyc5Klv/woXnnmJ/sEhH/z0XXqHParhEGsCoTGtVJZCEDcb4CPysaOXFRxurtOa79J/eIvDa1+y+eWH7N9ZJ/JQ4JCDDfIrv8CeXYYnHqfZWOL0xbMsfHIFpMPoBjPPPseqmbB/7zztdy/z4LPPiH79DdQXf8uPtva59Nhpoq/XKYoShDjCC9OCn7TdxJiSamSQQiBjHRY1EkbjHj/9qz9jsdFB5CXj4YCiKnAYsBblHFpJorlVsCUdDGWRMRmPwFRI7ymso5k0iDoz6CgGpYlm13jjB9/nxTPHufXpVfLJiHI8JFYJMikohiWT4SHWVWTWMaXrNbVKgXBdVEISy3BAdt6ihWBtaYXzx4+zc7DPxs4uMmnQu3+Pj//dn+AuPcG9y/d5cG+X4f4uC2snENbR3z5k6fQqj6UFx/evs6VPkCWKraTi0FlmxxmqvMF8eo2xW6Q/nmBcA2fbSBuwgpAORMgxkq4+sNdh8v6IgFZ4GdWb6OkSz2Hr7yF1BDIKTVjjHFcdoDR4bYKisGjhCiCLoAjhjsKGvIFAyNv6oFovH+qN+XTW4GT4mg+EgKyVgjjwtg5sdGFRKqgQvg6ftR6cDU0F00BGwgsRbJPqqPnwyObfcBAXeBWBTaDSUET4icXfM1Suj4s8wkhkYnBaIPIGdlAhbQ/V3MSZGVyZIkxo1ToiDxAh+NiFTCIpRL3cD/fM+4APEi3AeIypgrFWQKIlWR5I0USrQDSUBlNN6y1BTMsIrOcojNJPLYo2KFUtMCUUqJUCUiBVzuPxTdbSHR7mp7iXnaaYNmTUmEqIaQi2Z5pZJWr8NcUlRzYG++jMEciL6f3yR/frPyISpn/+Jbr9vaTCZt+AHKD0CJUomrpgLhsyKmCkC0Sck8SWti5xuSWrvTneewqd4luzpAvHmIsUy9YxihQ7IsGoCGENlanwKqeQGVVRYXOHyj06iolJAmD3oZ1ACYVEIOqDi/ceH0FlQydqgmdGGDpZD1tovOoSRYYknmDykqz0qMKjfIM8L+gPUzoTxXye0ss7uEaT2OcY6xDaokUT6RoY4zA+JdIFLVnivSNzgalXcptp/hfC4kQO8RjZkUSLMfNzMBtZmpGkKZqMraEkJookhReYOEa2E5plxWFu2VOKhjdIUzHKHEa3Od/ts+a2mfRz7m9ahh6oCvw4hCB0Y0l/4wamP8/smSdYefF5TjzzLE893Gant8cQQEiq3DLMK8a+IrcVRmikADcekWdDsnzCwc0vGe5tU/aHuKpAuBD8UgmDKmNsb5/Nd/6U/t4rrL38Fq+vneX2z97j6r27GO+ROkJHmrTRpdWZQ+DCwLIWpRTWeDZuX0G15jn/4ou89fIzDO9t8mf/4a+4cesepTdB7q0Ec3OzPPvEEzRVky9vXONwfEhVZLTTNivz82RFQbPd5NnHz3Bw4zpXr1xBNRsMdjbYuHWF0cE2k1EfW03wXtA+e4FmI+H6lctUQvD27/1zTp29yPrGNu//5V8yONilqAw6SpBCUBYTisrQarWJpA6p/F5gowSjFGU2ZNy7j7/fY3K4zd7WDQblkNmmQzhPbqCrMuTwCnJ7GdVQRJ1ZvvXWy9z66i6duMVwUHD94YCzJ09w/oXTRB/c4MZnH1D84Rs8fzHhnb/4Wy69ejGEv9lwepFao7xERzFFNqF/sB9kVUFlh4pjqkmOsyXZuM9g7yG7KkV5TVRX81hTYUPRbiBmFhfQvkQUGV4pVKOF9RXGeLxKsFEDI2O0TknWzvLrv/87PLW2xN3r9zA4Ou05stYMk90HZPsP2R7sUNYdvtKHyJ8E0PUUktTXQmsp85ypo/7smQu8/PrrXP3iU3JThZziqsDubHHt3fe4FTXZ2M9ARRxcs0waoeKyPdtl8fgJzpyfY3l/l/Hdm/zF6CSHyzMoKSkOH/J642foZJcPBzusVyvk8kkqGkjZQbgYVxIYeku4sNf9ytMBcKR/L/N6oIRwVykELhEIJYP9RIkwdPUcxCnGgmA/VBrmadjeG4HwIUVYyGkYYyAHULU0jjrYp+6H9k4COhABXoTE4FpmL+tD8TRMSRCHg6pyoF24ytcbeDkV4NcHZG9rfr4++6IkSkbBJ+kJ1VNW1VJIj8g93pVBcQB4qfCT8Nx42UAVBisN6AYqn8H7UBk3rZMMIOBRtoCQjmascMZT5MGWJXBESQQGskmJtwYlII0jNIS6yHFOJSXWuqNCiWka9FQNgCOk7ctaRuC+UfNUSwtCmGXIp+jGOW/Nfsh3Zz6gEcHD/AY/PniBywdnmZgI71SdDePqJgcXLKdOIDFoaUlUUHOMqpkgE6WWqNbqi6NwRyEeqTNqYPAP1of//NvVgUcrSaLaCB9aZhA6WLmQCKkRaYxVHqGhsg5vLBroKMtMNUJMDI4OKpYk0QThcsaVR5QWRYotcvpGQ55yzEXk43kmUZdUmWAlVDaEx7GKs5bKpKAtHWnQomRiwRGj1AFaCZSuWxdEidVjZFOhFxTthQaLDUtTQVunGAdjE6FjHawRSsNMgyaeYlywRcQ+lsRWZFnO2DU51im4oDcQxZCHm4a9XASLx6jCVdBIYoYHm4jhLp2188ydP8/SxUs8sXPA/tYme6aqe9gdo0nF0BkKV1B4hVQSn2eU4yFFOWF74y6j/S2yg0NsnjFtQXGYkBEzyel/+TM+7e2y+NqvcvH3T7L64Xt8cfkygzxH6RDwHSdtmp1ZkiSlyMZ4U6KFxDnBcHeTq/0+K+cv8p23XmHBw1/88X/gow8+ZVQWgRDUiriV8uS5x1hbPMbdew/Z7m1T5GO0UKzOLSCUoKgsj184TSsb8/NPPmVsDCjJrU/eZ9LbZdjfxxQTnC3R7RkWFuZYf3ifza0tnnnzezz1/GuM8opPf/ouve1NxtkYpSKk0mBLBoND0rRFmiRIqQGP1TEmiqmKAdlgk96mpSxG9DZuctjfIW461irHuISWsujqLmL3C/RsTLR0lgvPv8ST77zPzn6M8pIrN3d47PxJTjx/kdnun3P31ufcPsx47jsX+PJ/+CH5/+5/TbMRMZoE2bZUCqUeWVt6e7tTQVgdwBjjiwxb5VTFhP7eA/oyRnpN7EWdE2fD+1wYyqIgiVN03EDm4yBfjxOctwHPixijU6xKQMZE3UWe/sGv8puvvchga49xmYea6u4Sw627FAcb7B5sMDRlTe6G0qEEEdyAtapLAjhHVZQ4PFbATGeWt777XQ421xltrWO9w1uDHfa49/FH2M0tHmwNyb1EFAVufxRGrITWU49z/qnHeMyMKG+8z7+2y3zlFqHRZNzv8ZL6hLOzn/J5dZKb2UOGXKAQ50G1EMwEW6QFaSBkTtdZSFOC2VNv20MWGDVmEBJkpMIZpm4YoG5wEPI4RkkwB0hnw1wtZdiSO08IMwgWxSNbAEFq7wmvFTbMJu9DCHH40fLIuufqHAElQm7U0aE6bC5AufACOBVUB8IjvawNgHWOFDC1TQbVUlQXVNmAFyoVliCeoIwYV/iaiABwWaiwcDIKqgQ7xKQKmc/XKgVxpGAUtdXhKCwZS5JGKARFVmFt8JvoSCG9I8srqqJE4uvFgyASkE8KnFI4544EAN9sy5pmH0wVGDW4CY/XUuMqUZMa4KQjiQxPt6/zj+Z/xGo6oG/m+EX/aX6+d4nDrIP1sq4tD6pQzDT0NrR5KGlIVImSBRPXxNgkIGFTbyqmSoZaseGnUGL62oupvuKX6/b3kgrzbcGoslTe4wpLv3SMbILwAlsZSpvhK82uaoY0ZCUCWBICVIx3hqzq0xAaFwuq7gJEGj1T0lQZop8wKmepyDFVhs01ttKUUjOJCNs1K8HHtc85SO5EGkEc2CuvAvlAlbFvDXGR46xCxE1ibWi6DGxJJtOwjbOessjJabIXKdarAblrhh5VFwgKr8OLqFyQoDgXBuU0pC2WMbEH6wRj73E6gqjeMIogQ9ciplUIOsbTNDEdoakiQSEFsY4plWJcQRKlnGg48kbOjooRjZLmZI/xbs5g0ENF+5AVjEYtbLPLbKyJFUhrqayhNTdHnB0wuPE5e79YZ/b0Jdaefp3VN17lrDAUowHZTo87n95i7+E6e+Mthr1DMpcHCXiRM5kMa3Ys/Ary7lquXG/9KpNjjUHlOdVHP6Xs93A/+B3e+N8/xdMfvsfHl2+xn4cEVFsaBqMhrU6L2aUVfFEyHA6RacTMynGefPpZnr54kZ2vv+aH77zL9uZmAN9aE7eaPPfcM7z0wrPs3n/Iz372ITuHu1SmotvscmJ+mcFoRGu2xXfefoNqZ593P/+U0XCAnqTgPNlkSFGMqaoCKxxJ2qbVbLPfGzCzepLffP4l9jf2+MWPfkL/cJ/xIEj84rSJlBpTGZwpaTZaJHEaDgKmQkhFaR3Yiqwa0C8UM40FFtonabUatNo32Li1TpSU4CRLC00ac5o4mqDydaJGypnHnuLtN79k4lYYr+/ws3/7Li/+4W+x+PiLHJ99h4dXfsFHN/d447uvkP13f8TkzYs0Ezg4HBHLCJ2mJFpj8VR5xrTyxpgSvA2qFGdDkndVYY0hzwdoIowxaA8ogfQC5yry+w8p93aRqcB4g2g0aM0tMrNwLMg487oarLNAurTGr/3Ob/HaE2fZuL3B3Zvr3P/qCpuff0D24Db5ZJ9R0af0jgSB8sFiqOpf9VhECIH2IQM386EqKdWaU2fP8sXVK1y+eo200UAqSV6WWFdx9fY9mq0OViTEcZtsfIgpM6TQlN6wdeM6xy69xbFTq/yj7Q2y++/zk+gJ8rV5+k6x2e+wOjOgQDDOCwwlQhggHFrF9N6JKFgVVAIux9siDFhX26oEOBE2DggZiGcl66V1kIEGSbwCmyKsR5iFkIUgPEQ5QodR4J3HVbVtARsCiLw78o8KJELKsHnVIlytBUeBRHgRPP+2PjxbQm3jNOAwnNypHUlMZ9v0zB3qpsIX/HSKW4FzIhAfKnhuQwAUQGhIENPkZ2pyQNa2AStxRYz058MZ3kQIZ+tzc5je00yFKVGjpUCLWj2gFUVZX3umAccEgGTqWRvFwZpSubpFWwVJ45Gu0X9j2E5zZbw/AidHVU34cN8cKFGxmvT57rEveH3xKoktcEXFkrjBPz2V8+z8Dl/vLdLPUyamRWEjIlHQliMsDayH1eY+Z9rbzMldJpnhR1tvcLs4i7ASJwPRePRz62DH+gv1Vovas/kPt/+cmzm2hkGTRyGIM4yuKLy3bSC9SKbBog5UFLI2qgmH1hCVRchj0k10JGiSo21G7iOcUuEaVmRkVuOjJgfuOKVROJ0gpA8BnxJQHlVXjVJ5KmFqOawkkjGJB7xibC1GR4hI4Gp2VUYRKk5IK80MjoZSdKIEJWESidAWEEUMKxAyZqUpSeOMLRRlQ9B0+7idPtvjIYP+mBZD7H7EWC3SnktJtEctgqkKdKtDWzuKu19y8PnP2V1/wLGn3uT4k5d49sVnsdmA/HDI9tf3+eLuDXqDdXq9A7JiRClC9WU+GlLZCkmNEez0MxtyWoJVqcKZEVWRU2VfUQ1GFN/5LV79w/+GS899yicffsG9wxFWCjAVk7zAeM/M3ByxlwwHPbz1tBYXOP34k7z4/AuoIud//p/+FbeuXQ8tUkohkoQzp0/y5uuvkHjHez/5OXfWH5CVE7SKOb20CtYzKUtee+0lTs3N8pd/9hfsrj9AJhHVsEeRT8gnAypTUDmDjiLajTaToiRC891//E/whefyx5+xu7XJqH9IVZaoOEY3FN5WVEVGEsU00wZKSWxVBWsWnsJZomJMPyuYV4vMLi/RbKW0Wk3Wb9xBqhGzRtBqxMwsNokaFbraRhYdFufWePM7L3L3031SK/n5//2PuP36Kzx77hwXzh1j6+P7fPKzD3npD55nrvXn3L1zj6WlBrc3HxJ7jVARjUYD5zzWVOTjAVpFVGURNqR1rbMzJVWR4a0nz0doNNY6lPGhjV0IpPNUoxGH/QFRJ8a4ApfEpN05OgvLyDgiG+ch2T/tIBdWeeaV1/nDX32LyX6fO7c2uH/1NutffMzg+peUwz1G2QETV6EQNLygInycaoMedX44Ski8D3ihIuSzHTtxgn425t2PPw7KkDhmXJZYK7i3scUgq7A+QsUtSkaMrEVKTRKn7N+8wcFzpzl1ZonvDA4YfvoJ/16cYuexU5Rtw8ZBh2XfpEok46KidDlQIaiODqDChxwxVCvgBV/hbRYsjDZmGobspyxO3f6DkiCnqjxf/z0BpGF+V3NgDHiF10WdjxSuFc7YeinhAhk+DfylVhHUWUreS2wc8lJ8rYgLqgrC0qRul6Ii2CTrCk+mIYJTn4EIrU1hUS5qzPCNC3CNGawV9UZegZOh9cILvNI1qVET+9hHYMSFXBFh1hDFCtg42EcIKsOwGPDhvtVhjVJAJATSO0QkyS1Y60Mz1nQBhMB5QWU9Olbhx1WWCgFSTaFLmL3TjYQKhE+9FQ/PZ20PDw8z4MMQuGyZkxnfmrvOD45/zqIa4suCpnnIdxdzLs73+WznGDvjFuOqSWYTBI626COlpnAxs9GQMzNbrOhdpBnw8e7jfNh/icpFR6/19OdOcaenFnce1YLX+RK/ZKDh7yUVqrwK/axSEqFC/aICKRzCEgLwCB8OIabVH762tBqE7VP2Sh76GYbNNtppcluhxhYxX7HSzskPDZG3JKKiEArbiOoQLVtTgCFgTOikluxWoDQqNsRFjypTKGcRVYGoKtARQsaoNKUTl6j+AaPCI/wI7yyla+KEJ+UQ5yNcIojzA4q8hYs9IqmgKLEmsFIaIEqJVRRezKRLa2aGdivkP1SFYyyiYMMVga2zeConKIWmh8CTEukUkhBgGKkYFWlK65HOIISlI3N8NsQryyz7JAdb5KOY/YUO7XQJFbVoz3Zot2MSrYi9o8pDMKPxXbLWIr3NL9jf+1t2799k9alXOXP+IittQZsBc9UWPLhNf/c+PTvCR3ENun0YLM4GWREiSH3DMx/eCILA8NkCU5VYa7B3r3HnRwnNt3+DS9/7Q37v5Q02vrrGex99xPZkTNJMsQg2d3YQ3jI3s8ji2lkuPf08nXbCe3/3N9y7dh1flkRRjBeSzsIcb3//ezx5/iyff/AR77/3C3oH+0zyEUtLxzm7tMbuziZxt8MPfv37zEjHX3/yKds7myFrIBvivKvTiMOgjOKU9vwSZ8+d4/GLTzLcOeCTn/yC3YcPmGQjKlOgdEyz0QyVYnlBomPa7XmiJA0J+jgqZyhMSaIVBomtCrLxECmhMzPLzNwsM4vzzC7dpHfvPjiYnZuhOd/BpYC2SHdIe/YEr/3hf8vYdtm4v8/G+z9m7tIFFp49z4svXeDgr6/y4IMPaP+zVzg++2/YvLXOyskFNg6HWGsQzqJEFMCus5hiAgiKPAs1obYMvc+TEVU2RkgRBq6AJFJUkwLtJE56dK18sM6iRIyIYrIiJ8syZtIZFheXGPQHjCYjopU1vvNrP+B7zz/F5p37fPHe+1z58U85vPYFxfCQSEekKkLJhBlviHCUzlHVP1t5KL3HAIX3ZPWgkkCEIJaajfsPuHHnNpWz2KJgOMmI4gZeavZHAzLv0SolMRaZlBSTPolM6HrL4KNPuXlqiW+99Rwry0s8/8UVJsMBn/Mih41Z7lXHIC/wMsHLRUS1DK6BCwXOIQxQO1CWI9miK8HUEMdTyx4FvlbTCDndEthHzDL2KCTV2SAx9UhQdaCicEdNCxKPE7IGHC7kMajp9qC+nApXAxeQMoB2Z21IF7YOn5VQ1rJFb6EqEdaE7ytUICYQIFIELXxgP+tKpm+I7X34vHvvQteyC49TOBd+npXBy1rfMV+TjlOpZ8gkrA/4LqgphP0GGJleSKSqE5fDL+MceWFIYkWUKpAJRR6el0hJ0qYgL0P6vNAaIWW9jZ4ig3rm1BiopkE50gfWM8n5GmBNpSd1PkYsMi607vMbp6/w7LE9oqpg3Dds7+1z9/Ymjz2R89Z5eP3EPSqryE1EYTzSFSSqApHigIaYUAy3MdkQkcLDYZv72XEqEqYVUUzvlQt3bPqsHIVsfQPQ/MPtP/GW6CAV9pZwdaEWhsQQq6A2UhIRSVJ/SDXxSAfSFFAWCKlD4FqU0GpLmuMe46IMGyZvKG2CkZrI5+AmmCQm1kPyIsdFMTIpwVS43OEQ4TAkk5Ah5CVONWh052h3GsSRg7zicFo76wUIh8HWVmbNGIEXMUo2UM1AxUqhiJMEk4KtDBWGFW2QkwEV0IoPiCebjNdLRnuzbHVmSXWHtNOm22mQxopYCigKSuuwGIrOCv2H6+xd+YDdjXts3XmBU0+9wMnFLg2RMWd3SPbuM7p9k4PyAKMVXgV1o7XhGiOEqK8Z4Wl/pILyeBzGOHxVYmyF23mA+cVP+MJKXnjju3z3qRcZ37jJL97/mOsP7yFjhYwjDg77mCqn0+yweOwkFy49y8mTx7lz42uufPIJ+XCIlJI4TtCNlGdefonvfPs1tu/f52/++idsrq8zHvVIW20eP3EGMxlzMB7w7V/7Pk9dPMVXP/45t2/fJM/GiDx8AitT4ZzB2RIlFUmjw8lz53j8wnkiJ7ny/kfcv3aN8bBPUWYgJc20gZACVxRoFTHTnCFOUqQOFkS8p6gyRCPBC4VzlmwSrKjNVovu3Cyz83N0lxc4uHWLYjih22nTXZ1HNBQuBul7RMkyT7/9u5x+vmCoU4af/5y+Epxc+z7PvP0aV776Y3of/pTxH3ybx587xY8++ZSnv/sSydd3cNbjqcCnNSngsGWOV5ayCGpG4StMkVNmY8rRCI8P4bjW044jimpCZBROGoRQxDrC1JvjKE4pbEU2HtFaPM7S8XMUZUH/cB/XWeCJl17lv/qt7+EGIy5//BmXf/QO659+QLazjhSSSCnaKqHpRbC6OUvuQUlBDNgaL1RA6UPGQt1fhBICk+X8/L33OBwNaTVbjMdjPJIobjDMM6reIUnSQlUGkRpMOUY6QaM1T3XrJrf/boal4z9gdmmJJ/1X7H3+IR85w/rx02xUC8zJVUoivJoDs4Kw3aAQIFzHhSI0MEkR8IJ3oXa6rFUAPtgihQrLB6SnTvXjUT2jZdpabU0gCkAGkl+78FfF1II53ZbX2EPXpKn8Bl6YKg5kwAtSCpwJimPhBL4oQ8OesfWvEmFM+AzLKV4IqAzRxJPWmwhxtKmfjrPa1BjyVnJCuD0EdaWVKK9w0h9lEn0TL4DAS1UHJbpQQ1k3ZPhvzkE5DXqaYglLXpQkkUJGglSmTCYZDglKETckTok6nFQhpMJh69enRjx+ShKEZcoRCjrCNtRKAPlIIeABr9GyYiXZ53vHvuLbpzeZjSZMepbeeMzVq/dod7Z56sWIS0u7VE6SG01hJc5UJDJHqQjjNamo8MUOef8Q1bSYcsTXg3P0/GLAXf4beAEe5Sp4wvutJhd+6RgF/j+QCkM1g9CSSDhiIUBYrBdUKkVpTccXGBPaY40UYUA7j3EWWwaPvZAGG3c4nL9EJ+rROLyBOzyk2JqwrVvgelTFGJFleNNByGZ483obZLamRLoYN7dCJxnRKgb4TNGNM2aHFfs6ZcZDyhB70GO3isEJ4rjFbFMRWUvenqNtDzg8tBzOn2BlpmJm+x53dyxFI0Uay6BUiDSiGUuEbFC1l0haklbWozcuqFqzZDNzyIUZmokmkZ7cg09C5zxV2IJI76AscV5jowgZabQUKGlRPniYIjwzkakvFh7V61Ft3kYc7BKTM5n06B2WyOWLzKWLRI0GykOcalrtJrIqQ5CKKxjsbjHY28GMh7hGl/xwh8mDa0z6Owy2b3PuwkXWFtrMP3WaN3zBwueWrx9ssJFNmFDip7Ukwtf3VeKjuFbg1F4jB1764IP0UBUFHO6Sf/0hX2w9YOPL5znzyhtcfOVt/qtLF7l/5Qoff/oZ93d2UWmDuYXjrK2ssbi8wp27X3Pv5g3saESMRCmF0jFzqyu88OrLHDu2yrs/foebl69Q5iXOVJw+eYZL5y6x+3AdnTb5ld/4VZbabb5+/0NuPFwn0hJbgrUW5y1KCarKEyUNzj75Am//1u8x0+3y1U/e4f6XVxmNhjhs2Eh0Fuo0WIMW4bAXRwoloZyMiBspUZpirEQKKIwl6szh8k2KcUGZFcTHEtJGk+bMHO2ZOeaXVxjvbhPFCensIjJOEY0UEolSMd1T36I9O8vutf8zu4M9Htxd57s/eINv/f4fcPmj/xP9y1cZNn+Hp189yw//7gMu/uD7NPUDstLhbdh6Olf3iAtIkhRbScpJXm9NcjAGNZ0vUtGOG/zjN1/l1sPrXLm9jbUV1nisEkgBjaRL1ElJnCVqtqmGI4ZCEXfazC2f4M3vvM2rly5w5YOP+fRP/ox7n3xEmWU0Gx3arQ7KVbh8SG4LqtJSORckxkKgpGTkLZWtZXrC0/SSlFqGKRVJ0mB3Z5usLDDeUZQGKSTGOYwtMQhslpEmgRGvlKKhYnw5Qbo2UZnTv3KH8RvP0l1coNtscPrWTfIs4/MnX2OncZreuMWoE1Omx3BqDuHTR4MaEK4JVgFxYNtphJAiTQ2UbfhMaFETAdODqw0EfC0z9bIKfdBHw14+2kgbCaaWztfERNgsaIQ3iMQh4rqiygSWWorgG2SaWFwno/vao1nX6iDqfg0nJeIo4ipsZgURHhU2BvXGYUpehJk9HazhTSOO3jx17gIy5DbYWgmgJeg6B0K7umZKBDUZ4I2rN/I10Kh9go+SIR8ds8vKEmuFkBApCXHYpKlYo4WgGWnwDukdprDYwvy/s/T15iHgkbBtkYHl/QbgogZ+HiU8C7rPa7M3eWXxc5Yb20z2c8aHewz6A27e2eHW3RFRusWpx06RpArT20NNxkRFTtxISeMZBEO8dextbvLgxj0WFzSrx9Zo6jxsziXBc/vNwXqkRKkBam3FCDyJ/c8e4v8l3/z2LpIA4J0rEbYOKG2uEHUlc9UuTARxZjk+GbFDgxlASUuzv8nmJMJ40LJJpxXTxpDFXRpJRbV3yFZ6jOZyixPj++ze67OlWzSlpZ8LjIpoNjRaaKrGErKb0rVDJllGlnYou7OU83M02gmpAonDJTq8J3ODRyOER5Ylzgi81litUUqGmkuqGjMYus4TC4fFEY9zqt372O11EjPBmAGj3QGmeZLlpTkazS7KQRSp0AQhPZQF1huywS693S2KQR/iBoVOmOytkw0PGO7eY3TxGc6urZCeXeW5KqeTVnx9E+4MBgx8QYUL2Ex4tFZoKRE6PId1z2rYUApwIgTiWmMoh33EnSvcO9jl8PpnnHz521x86ll+/dwFXrl1nc8/+5yvbt3GIOnOL7OydJy1YycYTw754Z+/z2hvl8QTarJVRNrt8OTzz/L0M09x/cp1Pnnv54z6Q2xZMjszy7NPv4jMKm7v7vLSm2/y9JMX2L99h08vX8HiUfXB49FWNpCii8fP8Oav/TYXnnqae5evcO3nH9Hb26OyBqkF3dYsWmucd1hn8FKglSLRirKYoKwmbbWxSqLRlJUlaXTweRNTZOSjCTJStLodmJmlNTvH7MISw40HYB3NhWV02kKmCaQxQkOrdZ7kiWX0lY85HG1xcP0mMvl9zn/vH/P0Ox/zyc37bBwWnHvjRd75m3/BpHyFxW6L7YNReGxTmbwNtpsojiHSZMUYZ3JskWPLAkVo0YmURkrJW8+8QLuR897nNyjyIiTmC4WQnkg3aMzMUFBBnCKNZ7CzQzrbpXPsDI898xy/8ytv0XvwkE/+w99w82//lv7BHrGKSVdOoryBKqN0JYU3VNaAhxkhiGVokRtYGzoHBCRe0Ai7+GC9ixLy8ZiD3iGVd/RHo3Ag1oq8rKi8xxQ5BkUaQ1EpkqQJpoJqQkSD8u5D9vaGnDs2z8zcDCs3bnLp/XfILxn2F9f4avwMeWwYd5ZwyQqCNOxMfX0M9UFliE9qvBADItgHRL1hxyG0r22RUxK8xgtShpYiSlAhp0ESQhCd1Qh8qLiu6jDhuqxBRARS3DmIDDJVgYSoFQwSjxe18tEQFERK4YTCi3ouSx8CatFYZK2G0OExCFnTo9ERoRB8fuIbDUdHxj4QHqFr6wQQ7BQhTPPoMKwFaFHjBVurBATkCu9EwAu4gFGmFdjTgEvBI/IBQWUskZQoGTB5M03I8wxTeSIlaWiNk6Ei11WGKquOKqD9/xJeoCY7CBjtkRIjqCSnrQ1tmfN0+z5vL37B6bk7iHHG1uCQYa/H5vYBX187YHa24PwTfWY7bdxogBwP0XkITW1155EyKCRHgz53rt5GuYwzjx2nFRUoUZNB/u/BC2L6Z4Jso661/mW6/b2kQuLaNKIE2ZAQJRBrui7HuhznKkTmyVSDqtmhFRk6xSHluKJnNKUDIxt4XNgQjgdMuopIzVJFHjMaMBSa5W7EQktT7CvKLKISFmECgJVO1PaDEpH1SaVjzhiMM8S55FB06OiKdm6QUQDnRakwssHEaAYjQRJ3aKk2TW1Aj5FZj6qK2fWL5G3JgZyjXFtittwhMxKfzNBeXmFlpUtT9NnpD9h3HapuB98VSFVQFgZbxFibHtkG0BK0w1cG4SsQAq0NiShJjadVWprOE6sIHSUsSIiyEePtbXZv3yDb2cKVJXk1YeAl5dwqnVijnSSKEzqtJq1Oi2YSIUxGf3DI1tZ99h7co8onRFGERKAbTfK9bXY37jDJDjG9LapzT7B8bI3Fl55h9tQxHr9+j4fX7nN9e5/1Mif3VfBDaYkS9WCR0ZEqIci7BbYsw5CSCu+ClM7kORv7G+x+/SFfnn6SpYuXuHDxBb576WnS/oBsWODTmN72Hh98+A67+5s4Q0hqjRPiOGbp+BoXX34Zp+Av/8OfM9w5oMpzyiLn7BNP8vj5C2zdfkAh4M1f/x7HV5bYuXWHq7fvE892aWtBnGVMsgmmKjHOMLdynNd/7bc5/+QzPLx5k09/+FdUwwlppPFJipeCVtqkmbYYFeNwrBQRzlpMVVBVOUIqqqwO4fOOPMtI2y2kjHCNebzYY5JlSKmJmy2UjkibLeJ2h87KGhiLSFLiZheVpIgkxZkMU46J41mS1KC8YfPyVfYGJWnnIk899xw3bz1k3K9Yef4t0j/77xmOKhYXZ9lY30FYh/aQlTnGlGgXIeKYRMdIlaCVxmV5AHZO4LBEIqIZJSy89TqvtJ/j3/1f/pibO30MjqwomVQVVVWR0GFufgmdNJhMxvS2N5BmhZe/9SavPH2RjWu3+fqHP+HwylWUqYiFh2JEVkyoilHIcajGlC4kfKdCIOrO6rL2jEdAjAi9vgRZY4mlrEqKqqJwFocnQmKcr+s0wQiJrDNPJnmOcI7uzBKRtLh8hIsi8rt32d7a5dKpRVZXFrl5/QYLX33E2d0tHjz/KoOZmKqMkDoOWw9XBHGZqNlxq/DGIigfbdmnG2VBYM1VfQWvgdp0Kx4yGBzEsr78m9oWAEQmDCunw2CrrVyiDkSahioJV3v4jAwyQFOHLCKPggHDJkKFtGgL2ODd9VLgohAKJC0EwwmEdHVZtx2EiqQjgqM+fDNl40UtzdcCYg+RDY/eBfLAlxFiVFInQoVNTeTxUQWFhFLiK4eoas+fr3+m5xu1WzWAP/q9J41CErWr8zZiEUBUMc6IIo2SEu88ZWUppt+7fk084ij0aIoGptyF86DqV1AS3oveC1KRc7axwfdWr/J85xZb21/z8RcbDEYTBsOMydjRyxxj4xkMJhhbMNntc+2rrznYCWGnT146wbkLMUVWsPFgnY8/fchwMOHN7hxSVhRGYwn2FCem4UyP8iymFV3hcQR2xx0FQf3D7T/15mUgtJzzAfhajzcWX4yIC03He1RZIitB33WIGoKZKqPC0dAKSslIpGidMBx7Et0mSbrEcYmPC4TJEPuWfddh2GkxMU1250/SigcwyRlFbVpzy8weW2C2WTIa7nOQacbteXxXI5KSHWPxucBWMc4L8FUg6xTgQ32uQCKUIVGWxDlamadpLalQyChhRik6rqDY22Pv7l0mD+/gJxnWZOxWlrw9i56Nib1AC01rtkW71aDZbBKbjKw/Ym9ng50Hdxj3Dom0QnqPSlvYbExvb4ts0qMc7WL3L7J25iytJ87x9OoCp28/xvaVO9x8uMOd8YiBM1hfgZZhkVjjBasqKlMG8CsFtqiOPN0eFwKn9zao+vv0b3/F9ePnmX38KR576iKXfuc8L48OML2CUgpMZfj04w+4c/8aZWlRHqo4IdIRM+0Ojz3/PMsnj/OLn73H5s272LxkMhkzt7jMcy8+T3E4YmNvl6dffYnnv/Us2d4BX1++QaE1ncVF4smYbJJRljnWgWykfOu1t3n57e8zGQz52b/79/TWt4mVopmkWO+JIs1Ma5bClmTlBCVjvA/LjDwb1Z5nSyFApxHZKCNqNlBxE99cQhRDxtkE7wQ6bRDHDXy7Tdxs0ZxfxOcF6Jio2UYnDUTSwAtLVfYRcoU4LYiUYHz/Fg/W+7TOLXHu1e+yef3PKNd3UE++wKm1f8uDr66zevY4vd4tSlOifVBjVFUWlHNxFBrXVISWkkllwvvSiRDgJxxdnZKcO8Nv/KMX6f7Lf8t7n9+lcIaysozKgspYnHF05xaJWm0qYxju7zLIJ5x+4TG+9+ZrlP0BX//Nz1j/2fvY8YgYASajykuGeR9vK4pyRG4rIOQoSO8oraP04WiqpSCqr+MCj6qPnsZWDMYjsqqk8g6Nqrf9BuMtRtSBjg4mRU5VlXTjlKbWuHICZRu7v83W9ds89tjrrJ5apflpTOvBHc7sbCKee4P9tSUKESGqUDEvXBkOwnWGAU6BEeAnR57/6Q5c1Ic/VG0Hd1Nd4BQvhBnqpawbFDwIG0brlGDwNV5Qtd1iShBM8wqcCPbwqW+/snhb6zk84fUkbNy90oGSqSTCpyA8ToUqWWkEjyK0ZZhXZrpNDHkLgpDrcGRjlNMGCB8251ogklBDjpNhWWJj/MhAVSvIpEfE4CODNyByHciE6Ux3j/BCKJEIqk4g2D1qzKUVKO+xRYUU4fcNKSiyHK8VWoVrmzWOogr/pn456iLt8M/p6r9+WWqRfY0YRH1fBArDarTH64s3+M7Sdcz4Olc+vkm/P6Y/mjAeGUaZZz/3SF2QFznFuMftry+z+WCf8Tjn2PEuz77wNFoo9rZ2+eLLu9y62+PSmQStKowRVIRmr8DjTNUh9VJETIkGEUgFERTlQvzy4YW/l1R4Yf4uCSlF4zST+Ta65UmrglGmGNsmxew8VAXtqqBhejSqHllWMiYOvuSog4pAui30zg5RH6IoQiuBbwnKtsA2JVI4XDNCVxIzSfF2Ful12KqJALxdadlzmr3mGlIJRBSjmhXtaozNwaDwjSqkq0tJK4aOMLS8xyvBQKRMZhQTLzkUMU45rIvJVIpSjp6dwzlBoRKKJGewt01mDNaFC6EY7SK2hmBzKhvjaAHhwiWEhhiitCLyGS4TFCziTIVTJabKqazDmginUnwU08sH6IP75A/uUuxukzsbPL46Jl45zvLaedJmSlmWxEmDRixwWYYTOZOdLe4/XKcoJ6A1FCN272/h44TFmTaVyTnc3eaw36PISqrxkNH+PqunTjOzssTqyjLHL13g0rV73L6xwd3DnD1XUWlH4XLyqsA7hzElZZXhagl0HMUYUwECqSJAhLrAcUY56jFev83+Jz/i1tIxWhee59yzL3Dx6Us81lIszLRZbcPD9W3uPrjH9s4GBkF3eY2Tl56lqCzXPv+cnbsPKPMhVT5hbfUcc7NLXP3kKypb8dizTzEz22V4cMBXN28yiRTN2Tm89xhr8BNLc6bDE996lee+/X0m+we8+//414wnOWfPPcaxpRXufH2N9fGYpYUlVpdXebi5RT4e4ZzBhGhA4jihOztDWVQkrSZaOB5u7CJ1hC0r1OwMz7/4GjPmJtZCYRwzOiVptcB7kmYXs3Ac4xzOgBQalbYQSmGLnKIcEUWK8y9d4PFjLe5s3mLv1i0mn35N55lf4enqPez2LlVyglMXTnDriw9ZfvISe5u7OO/QCFxVYcqMbNijzCa0mm0SCYmI8DphQolWnsKUKOuJ0WzvlLzw7bf49d/vI/74J9zujRBCI2KLiRJ03ETLGFtUGAfpzBKnn3uZ7771BsPNHe59fJli54BIapIoJqsKiiyjzCdMyiHWGzzh/qVCBduD8Cg8qpagCwLZYGs+u/LB/6ZE2I7EMpAQkUqQSlN5KF3dHyFEvZG0IUPCGWKtKMoRvaHHj/a59d7PuXD811k7vczcxy32rWP5+hd03W2GLy+ws3CKolvQcwtMJhqkQehwGMdoRKXCgDM2BAvampEXhBBFqWqAIMKBpg4H8LX/TxgCwVjny2BCj713oaFBGoWsIpx3gZF29aG/Jgx8NbUfTBsBgpQYEfyZqLAx8KVAmDo8cToEEY9CoVxNdIhA8Lgjil5M9X3g62yGKaZQYbsovIPc4soKZIkUSdhEmCgMPefwucDlhMORlEG6WFZBQTUd0tPDvwNnp+0HgUwI/wYpwoHEO0+WF2gtSSJFFMU4X5GV9TvFTaMiRN0WUT+aKTaoH1tQXdWJFHV4pZcWYQWRMKxEG7w4c5XX1jY4t5Cz8/Ahn31+i+vrAwrjQj11vYmKJGhXMdjZ4Mb1db74apeDiWO+pXnumfDYB71dPvviPlfXcxabgmassN7Tr2ZwQgeVyNRWJmpI6QkZRB5QApdIlFFgqimF9Q+3/8SbPqZx5RzCxwg/rSf0UFWMjOSWXkE0ZJClN6HFmL2sCjO8VeHng5IoiWBWO7rOgFRMpKNszZOj6PuIUoNwipEM16WxB2cbCBlTJI7J6AF3D8aUPgSxMh4i9zJwQ4xVeB+sRyGIVEMkUKklVjkiryjMLLZyuNJibUZlDMZIrEhRUYOxzan6m5Trd8m3HjLOMnyIXUPNLbF88jztuXlEVeBUTLsZI8oCm0E52uPhvXv0JwOckChvGDy8x7g0LCzOob2l39vH7DsmWYHJJkwODzh2+iwLyyvMvfg0ixfO8vidhzy4cp/bW0M2y4pMOypKJlWOsxbnDEU5wVmDc45IxzhrsNYhlUYIhbMuzPdsQLazTv/q+zz8yRzJ2UusPf0tLj37FBeOzRIf7DMXW3ZOrXL34Qbr63cZl5ZGa5bjl56hNbfI1a8u8+DqNbJhnzwfMJsucOLMOR7euM/g8IDFU8c5fuYUxWjMnbt3eTDq05ifx+FxzjGZjNGx5szjz/Ct7/8G3fYcX/30b9i8e5/FY8d47a3XGGzvceWLy7SbTc6cPk1/MKS/FUKjrfSBCJSK7uwsIHBC0O222Nx4SFZWJJXFJjGnzl7kYneRyWCbrDAIGRE32wgpidMOje4Sxluc8eAVMm6gowRflZTZEOkMi2dP8OLzx9n80W12rl6l+/AK/fI433r1edLDXSbDBU5+61Wu/ulPOfbEH9BIIuw4JxaS0lhslZPnOUU2otWaIRYQC4XSKVJklNJROPDGk8YR/b2ccvlx3vynv0s1/mM+ubODlAa0JpeKKGkRRWlob6ssKu2w/NgTfP8Hv0ZbwJWPv+bw9gMiB0kU40xBPskp84w8H1P6gukxL0GSSokKQnZkba3GeZL6+mnwGATOgVAaLzSRSvG2RMkIrWKckOQ2HGKtEGF2+lChbU1JFDfBFPTGB8ixZ/zuO1z81gWWjs2xsjDL5rpmdvMhUfknrMl5ti8cJ2tfYhDNMRwvYV2BiENAM07iKx0IexMyRbAh74FaDIhSNYk//VqNFwjzUFQetEJowsLCuJD15ANpI5xGlbUqcZo15MI3D+Igj8umQYYBN0yNIkKooGJU4KwMFdR1JuPRlBEh3wFbkwZYlKQOZqwJEC/qVolv1CnKoNYM9k+HrCzeGLwKCmyh6lpGGzb93oIvqfFCGIS+tIjKHIUnP7JJhNxLcbSYcEe5SAJPHEUID0VR4rynkURIpYijmKyqKKpgsXC2bsQQ6mhe/C/iBcJSQgrC8yoCNlHAjDzgUus6rx+7y7OrA3y2x88+vsGHX28yLh3GeWxNgCFA4yiHh9zY3uKTD++xflgikRxb6aAjSTEZcf3aXT69fog1gjSSaAm9qkXlG8Fa64OVzE3DnP9f7rxPJHiNKL+Bi3+Jbn8vqfDdb/05F0xJI2+yP+lyZ/M4t7JTTPQa1cw8ag5OyZKZ3pjBnuOqPkO1NKB9eMC2b+B0TJwKYuHQvkdclAz8CcadFkIL0nTMkt5Huj69qKSqIsrhPCZZRM23cEqGjvWygsgDCUQJJtZIJTCuIk9nEUkZwLUM0ptUljTdEJmVFN4T1QXs2uY0ywnJOIeyZFIIYm8Cg1wFEJq0GixrQzbMMFYRK4cqDHkVITQob6kMOJGA1IikAe2U7qxlaWbMnDqkP+yyoSUqnWVWOUQ2xI8LZOkxpQjpyXsbSOFpSUuj1cTImPbcIguLK3SPH6eddBiPBqhWQppGxJqQa3Fwnwef/YJbOz2aKyfodueQ+ZD2bIFKG2gsBQKvFM44Br0DtoTDFhMm/X2WVtdYOnaSuZVjLBw/xszFPY5ducv1e/vsO82gGHAw2KMwBUoLpA1hPkpKrAydsMYYvK8QQuJqNUNpLOBgPCDKx2Q7m/SvfEzv4Q/gje/SURH5winmTz7Fme9GqHGfclJStDpYV3D78mWkSokjiZ14jp19llMnTrJx4zqT4ZCF1RWy4YhrV6+yt7/Fw/VNlNJ457ACRJTwxGtv8+yb3yZSEZd/9h7rV79mcXGJN37lLarBIV/9/AOqvOLSs5fothKufvgx25vbGCWxLlgBuitLLK2u0O/1WV5ZJhsMuXfnJjKKieIG3dkZfuW3vs/bL1/i8Orfcf2Dv2YyLrBeIHSKjhKUd6iqInFQEvxUwghM5iiLGL+8GtQNx5/k1TefZPNPvmC4vsVy54DtySwv/bN/RNJI2d885Mzz3+bWv/43pC8+TUcLhpOMZqtDv8qp8jFFPsFXBbH3CKGwSFoyJApXUUyqNUWR068m3LzzgPvl2zz267/G670+23/yHipJSZIGoj2LSBOyIiPPM5KlVU68+Ta/+dZL2L19brz7IQ8+/ojJ1iZlNqQqJpiyhLrXvBU3Ed5incXaUC9lffC1JUJhRVAgKA+xFBhnyV3YnCudIJMGkdB0ZIqxFqE0cZKQVSW+LEPVmhB0Gy0ipdHWEQlHu9FiMi4w5YTKZGy++x7rL19ibbnL8kKHjYcxk8ohbuwSyRJEjG3fxHROMbHnAjEQqeCrthFUHl+WQWUgQt2jJ2zypaoHZG7CVsAbBA6R+HCwJgKnwzbA1EPZEAIlrEc5j1MW35ZQaVxehb/jwibA2zC8hRN12wIc6ftDaAEOh/QS4eKadLCPbADOHyU/I0SQVtpQWcT0W4XC5NDuUG/P69SpIJ0MvVX1X/O1pS3Bl0HFEciTMMSkEqAlPqxcccLWzR51AJXjSG4YiI+6+zmM4PpnPGLdHcEKIbwIvdKpwlcVRWHr8F/xDfBREztTWcJUATFFDa5m8pUl8RWL0SHPd27y8uoNHlsqmW15xqMRN27d49bWmF4Z7mfIagrPZyoECSX3btzh8696bA0kVkjOdQVpS3GwfY8vPr/P1w9zxlZyOvE0m1DYiP1quSaKAkCZkgsBBISf4YVHNhSqkeDHOiibpPv/cpT/l3nTowG5m0MuNvFxFDZfpYXSgItAp7g4Cioeb+n5DnRDhlCwYlm0dMwwJMpz8soSCxtIKVfSNDl6PKGdF+SlR1lQ1YhxGbaKKklZaoKcZOznHqElsSkp8pBBFQuLMY7SxyAjZJTgWk0aM7A4m7PUOMCO4GF1jnxOMKsi4mqMG09QhcVViizLqQ42MfmYVqxI0phSx8iZeZbnlmkfP8bc7BLlZEIpJM1mQqwkWqXocsDO1U+5eeUmtrvIzPISSTfHToZEQpKmCWbcD0n0xpONRuxsr0NVkI17DPfWWD6+xvzCcdovPc/Fx8+xevUeN25usj5yDDEc9LYYlxMQEqUszgU/d3ClOMBhTYVSwQrhTEVpbCAnxwP0ZETRP2B04ysOr79I9ev/mNOzMWVngejpk7z4apPXqwl2MCTTTXxLs3XzJuNJSbPZIu/tsjh3igtPPsN4e5O9rU3aM11iHXPzxnU8FTdu3qyrRj1eCAywev5Jnv32WyyvneD+11f44MM/J8Ly7CtvMNtucevTz9h9uMXJMydZO7HKxrVr3Pn6GhXhbFbhiGc6HFs7TVFURGlCp9HkxpXLlKYi6cyQJgnPvPw8v/3b36c1us8XP/pXTMZjKuNBRei0BSkoa4itxfhg+aNy2MJR5RLTWqDTbAKrvPi9l/n4/Tv0r11l4bef5sHfXOXiH/wujSqBbEx75RmONd9ltL3J6kKDW/u7pM6S2RJbZJSTEQhB5Dw6aVAZT0OGa7jSEamOyYsJY5OxvrPFtc0RLz33Ld74wwHr/8OfsDGcEDfbdFodVLtDaSom2Qgfp6x863W++53XONFpcPW9j7jzs/c5vHsbM+pTFROqvMAbgxKCRtwgdQq8p7J1VbtzIb9NKrTQmJpg0IQzrDEVljCTdNJERCltkWDqDKE4TrF4bDZBSokDWklKI04RxqK9oZXEGAxVOUF4S/b1l9z46FOWXrvI8bU5blxJGAqJ2RgQf5TjvaJsNNHHbzG2c1gb6tXDyTsK2KEs8NIwlfwd8feyzj4oDJQW5yzCW0TkEJEgMAnRo9phAk6YZiZLQ1iitETAFRkcBR3WSgUIgbSirtE9Go7TxAPvwQqUi0KDlHNHxKtw1HihnsUqkDjOfsOC5+vw/W/YPYWvlw8EJYHABbKkPh/gEnwVhcYyb5my6UJJhJZHixkv6jNDXSMdSAQxzVo+wgyPAiSngtGwbLZeYJ0nKwyNJEHFmkRrsqysQ5zD/T/CDNS/55EicIoXwvMHKIv2jq4Y8kTjAa8uX+HJ5R7LMx7vK67deMCVe3vs5RwpK6cYLULQUo7DnS0u3+hzd9cxcYq1DszOR0xGe9y+9pBPrvXYywXLKXTaoelit1zGuOho2RJaqeQjakeE9wKxRLY0lCm+KhCY//+yP/x895DHzwieXBzTyPbYG93l5oNP+esbT/On9hWK2RaT5oiuy/A5eHuAiCsMGqdDinjFLGZ2DhkPkC6jaClspyQqcsphxe1Jm8p0KSy4UuBFC0kMkxqoRw1EKvCRATwoidQCCH42QWCwpJ0gRiOaxrDSkBwzh5T9CVkQ7gASZR3xxJLlocquICJxlqxUGBPYa18ZerKispLKS6xI6g+VxXsZFM1CIFQcPoReIjKHtZ7hWGBlk4wEOhUz5Kwpj3Q5vcNDyp09ynGO9QaXNJBzy7S7MzSrglbSortyjKX5eTqNBGkMzVSHN9ioz0BpIMdvbLC7s0s1LKiOxySzK7Rm5zmhFUyG7D+4QTEzx6yOsEVOlWX0ev26QsaTj4f0djdZXj3J0vHTtFaXWZ2fIT6xxb3rD7h1v0e//pwLodAyxosQflgVRZDHeYfzBiVk+D0erQVKp3iliKVm4dzjXPjWK6j+gJ/99/9Hxnv7OOtwzQam2SFuNOm2Z2kfW2Ph+CrzJ84y/3iLxqVnaEQRi3Pz2MkOe21PXnp8q0NvPGY4OOTGvdsUzoFTzHRmWTl3lscvPYVKY65+8RkPb1xHOceFp55idm6RB9evMNnZ5dTKCkLA5vodPr1+lWIwIk5TbO4xUjK/doLl1eNsb2/QaHcZ7G6xfuc2SkYkUZNmo8V3fvvX+e6vvUWiBJOD09jS0d/dY35llajdRaVtpIzwKmynYyexUlLiGTvBZl7wxY/eJ17o8PaLZ3j2N7/P3U/uUd57wPG3TvD1//hT+P7/gVPnT5LaPapijcdOLBONDGePzXHj2l26kWDTFJTZJNg1qNBCMtOZZUZrZrRmd1ezN+xT4Km8JxeOh1cv82f/13/Hd/5Xv8PZ3/g1Xrqzy5W7e9jOIhMpQ2K5DzVH0cIyr7zxEvNRwoc/fYdr77zDeHcTm2eYssBVZfC3xhHO67A1F4QkcJPjygIlBLFKSKKYJI5QUtVMs6Y3OMCWedgMywgpFF4odBzet1JH2Hq7r3WEkIJmnHBu7QTDwZDJcEBlqyNWXmqBIqXc2OTBrfucfesZVo63SD+3aCnIxx6ulbRMzqEcYy7uItRpYCaAg6lkUE5A2hDceLT1r/fHtXoh9F5ppKtl7drghcBbjRRR2EJLEzaW1oFXgQE3qj4Ia4SplQgQ1Aiulv0RQG9o0jk6PYfNhpQIFN5IfEFolvCSozShmqQBjqwAU2LhqG7xaJhSZzHUNoQpd0H9+NoW352ASRHjFJ9FR/JLb2umxQp8ZQPG8QJhH6kUcIF8CDLC4PPUSmCdwDlZ72rqmS8VUkq0shgjMBYiX2+DfB30JB7d/yBPVI+kmPhHQ3d6E47EV8zLHk817vPa4j2ePDZgruspnCHPMzYf3OXmnR36RXjepk5S4YN3tyU9Whoerg84GHkKDKup4OyJNqPRmOtf7/H57YxB5UmFZbEb0WilPMw77NslhNc1GKvJGyFqy0f9nEjq/jQDJgGXBEntP9z+k2+FPYlQTchAlB50AxHHoOuU9hrICmGxdX6KwCNcDllGUo6Zi2JO6SGq32dkHql+pIO4MNiJp8xzchvek1UJVSWxxiATyyB3COupnMZUilKmoOo8AZ8A4FXYpiEkqnTQg0kOezrBe02ZWFquYFVa2qJgMB4w2dqnHIywpsTqCNGdJ1lYYt5bmij00gqri8t0O00S7ynTGGstcTZg7FKcMOjhDtub20x6fWRrEdWZZ2ZunpXTF4lsxWDjLvv5iM7ycWyeU+UThsMRWoQQNVNkDPe3OVzaYGXtMbqLS8x86xJPrC3Tvv6A23c2GAQeEoFEi1BHW5YZVVkGEsGF58LVrTQhNNWj4wh0hBSS9vwy5994m/lGk3t/9H/j4wf3sUWJjxOqVhvVaNFudmgtrbK4dpyZlQWeePEk3bIishWLc0tEYkLvQUpvbR7VnaOXFZSm4Otb19mfDPFW0mq0mVs6xnNvfZ+F1RXu3b7Jp//2X5P3e5xcO8mJ02fJegMuf/Uls2mDZy4+zk5/h1/89Z9zuLFNEsc4JJX1JPNznDx1hkk2IssLmrHm+mcfYUpD2mgTi4hL33qR3/3nv8/y0gzZFui4w3B3h+GxAY3uHKohUVEaLsXGEnmBtBIjBGPn6QGff36f/qfXeeXFi5x98S1+5a0v+PzaHdrzv0LS/1O2d77N299/Dooxh3fXefKVF7hxc4+TzzzO9pWbdKRnjKXMxlhjwiyznk6zQ0NIVlothknM1uE+ubUYUkocvYNtfvIv/5jhH/4ur730bd64sc67f/c5VWOOSZxQybChRkpUu8O5557m0rkz3PjxB1z+mx9zcOcWNhtjqwKTZwgRlMpea6SV4bPhHd6W2CJHYIlkQqxj0jgi0uF4EmtNlo8x4wHGO6yIcFIjkKg4xpVlPUsExhhUHegrheTM6nGk8xz2DkMjiXBYQCsQIsWOxzz44muq159j+eQs3cixLwXCgHkQ2uMqCozew7dHCL8SrtNC1ae9Kmznbb0Y8JKjjmPnobZ2oFXAC14jIgvK41yE8BFCKrwIc9QVgYBGiLDkcIKQnyDw1taLAV+TA9/AC2Iaq+5qvOBq65HCO4krJcLURISQNV5whH6S6Xj1dcbDo8VBfQoPtkhRf39fqzH4BkmegJ/JQzbEJMGPI4RVR4uO0N7n8dWUFBGPlAi1emKa9yTqLIVIBVxh6qgWBDgRNvhaSqIowpVVEIhYUJGq9wuKeuiGRYyb2hkEgUkR31hEPMIQCkuHIY+lm7w2e5vnj+1zbKHCKUFZjunt73Hj5n22+6HWFBEazqbGkRRoJ569/QFbe4aJg6b2PHY8RceCy5/d4ePLfbZGAafMpZLZbkLmUrbKYzgfhwWNrO/vf4QX6q8pIA7VolShLeNRZOYvx+3vJRXe/bsVWskOSxcEzyg4nRjm4yHp8Au+vtrio/1TjJc0Gx2DcBGiLPATcC4GZRCqoohPwMw54vn7LI/X2Z0puXR6l6cODvnky2VuVavhja9yRDxGqAJvKtwgQtKAlsA3NUKaALyNg8qGrZoSaFdAVeBMCWVGVVo2M8VBnNCOTQC6VuFkgk9aFLMdJs020hsqUVuiyhJVlOjJAaYUHAgNSQfZapM2m3QaCcoOcZMKJ0NKfqwliTNQFUEubizG5YzLgkKAVAl+AuUoo93PmBsMmVQV4zSiiLt4HePb80Qrx1gwGTovkN7hlUIpRRJJ2p02TW+YHOzzcHOLw2yAMBYxv8biaovuydPMzM7StBUumzDJ9ylNgYpbJEJj5CB4kYCiqhhnE6QU2IOKYjiiv7nBwtIxZlbXaJ85xpNry6zd3+T+ldvcuLfJ5qBPjsE4gUYioxSrpz2u4aAVgopihFREaUxnaYWT556icpZbP/5rhhubKB+wszUGu7eD8J5SCHpSUcQJk7TF3tw8M4srHDt2htnHLpCms6yunePYU08RJzFCepyteHDrJrMLLe5t7qLaS5x4+il05rh54zK3r3xOOc7oNrssLq/Q6/XYvr/O6soyjz//DHt3bnP1q4/pHezTVCnd2QUmkyEq0qw9dgHdTLh7/StmF5fob95jsLdPHDdIlSLSmtd+9W1e+c4r6EgzGo95cPUOd65tsLAypjU7T9SeIUpn0IlG6AS8RRhNZTW7gyGf/+Rn/OQ//M882N2kcfoCWfHf8qsvPs+b/80/Jh82WDh3iY78K65+foMTF87ROnWcuY0+v/nP/hHXPrjH/IvPIkYl0cwM84MORZFRFOFw34hbnDl9npZWNCLF0olT3Hx4j61Rn8g6rAgS4MMb1/nFX77Lwu+/xSs/+B6H//6n3O1XmMhT5BWFtTQXjvHCr3yHZ0+scPOdj7j52ef093cpszEmz4OHLU6xrgq1pNYSN1oh+LgoiHWMjF1oKZGSWCq0DpkfSodQzKS9QEPFGCGp8FRS0OnM0mm0ubN+l8parPOURYlIYprNNmdPnGZlZo7BoM+knMDQ0m11mF1YpBoOQ1dyPmF0dwv5Ky9z7PQSzQicMwEDFDmNjUPMV32anYzBUkYlk3qumCDVwwApzrpAkFgetSApgZO1/F4HogAnoAoHfyEETiiUm6YDepA2sPhFrSAghlyGqkr8owAnU7P6MkgURa2u8vUwhhCSJevu5KMoH0+tVHBHxMA0JIq6ZaIOTKidGmGQeqgbI9wjCZ1UtRzSIZMK38zwFBCleJcgipoMqD190yo9PwUclUSWHm/qACvCfZMCkiSEuvna61iVBuscrg6hjrWmmYKxDilCAnlZOorKPCIUagAip6DBuzrfwQewQPiSFoY5ccCl1h1enb/LU4sTFuYEcTOirIYMegdMxj0uX7/D/f1JeI6FfwQQhEd7mEkFaMvBIeQIUgUX1gRKlXz56Sa3Hhp6JkgVZxNYXYyIVMSD7DgTN1/7WOvAyBq0MX2uawjoJx5ciWgoRCPGF8l/9hD/L/km0wpsHz+O8C5GpB7f9kF+K03YlBcOrEEqgcSgqhxrC3xZ4sqc3qRgHCvaKkVTgRFYkeCTBqbTZtycwSsRGgKUQlQFqrCo/BCXVfS9griJaHaJmg06zTaJzPDjMdZFECXoSJEKh6oKbFFgKo9xOUVVUDkLKkKYmGI/ozUp6PZGRFnORAom3Rm8ivHNGcTiMWYjSXM8pMDjpEBKRayg0WzQkMBowMaDm2z3DvCuwkQd5h97ivj4SRaWlmh7gSgnlL0D8nICKiJpzWLVKATCmYrKWcZ5hqq73cssY7S3y9zcMvOrazSXljj9+jOsnFvj9NU7XL95nwf7hwyxGCdQvg5wVJppJKmsZdVaxUgVobSkMTvH8bMXac8t8uD6V9y6fhPKkkgInLHYqjoiIoZSUUURRdzgYGaOncUlji2fZP7MBbTssHZyiXNvnSJpJCgt8d7R291i/rMWtx9sMColx55+hrnmDBv3bvPJn/0RhzvbNKMmS8ureCG4/uVXtBsNzj9zifLwkCuff8jG+j20lczOzlOUBb4qWTy+xtKpkzy4f4u4kSKBa5+9jxYRadwkQnD+0hP84A9+g9n5Lnlh2Nna4sZntxF+RKM7Rzozh250SbUCGSFiB1YgfMwgL7j2+XX+7o//iK+uf4ntzrD52/+U3/u9t7j4u3/I7OfXmZ1d5OSTJ/jynV/wre+9QnNmnrnUcPrXfkCj/+esnj5L/vg9qriDUZ7+6JCxA+8skY5YXTnJQqdNqiTHT52mtb3Jnb1tZGVwCFScku3t8vlf/IjF5d/nqbe/S38354Pb+1jnqSrDpCiImx1WX3yZ7738LOMHm1z76BP2Hj6gyEZU2QSMoRGFWj3rwDiDUgk60uRFjnYxsW4SSUGqFZEQRCpCKfVozniYb87hhKLEU+HRjSar8ys83NlgNB5iEVRljsGQdmZYWljizKlzbDy8S2kK8mpIp9lieXYRkedYY6l0RPlwh3JiWVhbZmE25tb9KqgLnUHv9+lcOaQ9Mya6kGNlAUg8ZX0otkAc5mxV1URCzelLjjITUKpWN4i65WA6BlTdBBPyCJRwOG1DPpEjqBkqja9MGG6KWrbh8M6GemorAxGBrFsiaothTSqEDAZ/dM30NZ4If6hnq6jxwjTIuf5v9ZSqsctU4QUgwuOhXn5EFbJZ4qIM4hhI8KX8RjPUI7wQfI8eb4/65ULFR41LhIcoEiSRDuINZ6lKizUhj8oYT5REJLEgUipYgpXEWU9WVI8sAzXekdNg6ilOgqBEJfxR4mgz5Gx6n5dn7vLi4j7H5z1pRyME7PcOmYz73Lp9m6sPD4K9Qvg6vrp2gnhoKUGz5ekdGoZV+A+n52F5AW5f3+bGbcPWJCgsmhKOLSjarZidbIbd6jhORUwTuR7JUaYPJqhSfOmgbxDNCWIuQZj2UevGL8vt7yUVilsX+PHPDGvdA7qLsKYFcReeOJfxuztfcOeaYs8t4lsZtBJccwGqbmDERALNJcTJmMXlO1zgDmq8x3AowU6oYsXa4iFV39GrGjhX4eIdbD6kHCeIogl5Ez+aIGabEDlwFSLP8WUGXoOCpunRKHMqr0mUJyomZFJjGooWBcOxoec0lWgg4wrdqmiJMa20QZRGtKTBipKcEmMy+pOcYZlg0KRzESe7mhPtmFkdI0tFFbUQqSZWBmVLTDYmH5aMC8MoL5lMBM7FNIShYTyxBRm1Ud0Km5f0B4eMRgOK1iwzyydpzS4xG1c0D/aYGIvMJpRaE3U7zC8tMKc8I3IO7vfZ2N7Cpw3UKOdATKhOnGc1jslvXeXW118yHA9oSkecRqi6dknVSg4EFFWJyiUiBSk9vX7OaHhAZ2ud2ZU1Zk6eYebieS6dPsnJB+vs3r7P/t0tNvYO2cvG9IsxVthQ7RbHeC3RQhClDVbWTrN8+jTZJOPe1atMdtbxlQnNAN7jjQkAQSmk86FrlhDAE7uS5nhEZCzZwT721hUOkphrrRatpWWixUX02ipz507TPnae5089zstSkiQRdz77inc/fZ+dvQ2aSYtO2mY86rPx8C5z3UWWFubJJgN+8dNP6O9tY/OC7swskdAMBgdEzTbnXngJqy23v/6Kc08+xb1r1zjc2aSZtkh1RBrFPPnGq7z4q28TRQl7vRH3v/qMP/83/44kc+APSG7eojE3R9JeoJW0QXi0FZTjnKsffMGP/82f8NWNKxxWGRUebn3JZ3/6Z5zu/tdc/NbvsTrbRbUSHv/203zys59weaVNEjfprC1x7rlXSJo/p3vuGYyx3NscMz+cUOQVk7gAIUkaTZZWVkl0xOG4T784YBJrVKdDFMdUpcWUhomo2P7qSz46tcqrT5yhe+IGw/3rwf8dxTRbHRZffIFfffMVNr6+ygc/fofe/iFGhCpNZEQSabytcC54ykoX+pMdoQkm1ppEx0RSIZ1D6ai2B9TWe+vQjS4ybqBUjPQeLTznzj1BaStsbx8ZxWilsL0Uayt8lEDUYHc0ZJCNMVJQOYdPEhZOnaW/sREOED0Y339I73DAzNnHWFyZ4e72Lt6U4bpclcyub3Py2m1KdYb9hZmwWDAGh0KICKFiqPJQUetrBYMSeK0QulYb2LpKURKCE4VCCoHzNgTLkuOLESiDlB7iFs4qhDSgwJs6fEl+w+Zg6nEi62dqSix4giIKj5MGUhANHVSDlavlkzWpMGX9a8mgqBUgwtQbjfrxiNprOq2KCv+HCP+/k7hBCvkKWIUrY0QuEZXDexVSoyMBqYAGkFRhUzPWMAThDF75IwWFFB6tdeDTvUdGkkhHmMpQVoayqGrCSRPJkLdQVZa8qOoMhSkoqvMbatmmQON4lImhTUFHD3k6ucUrc3e4uDBkpeuJlMBRYqqS/qDH4f4WOxu73LgR6oYdfup4CLoXD5GQzM97jIXhGFIPawuwtCq5f7/g1gaMjMALRyrgeEewMBczdC2uDi4x9m2ckEjvedS2zn9ELog6B0tYwEzwzRwf/f8yzv/Lu6XpHYq+xGctRN6A/hiRd6EJeBMWHcUEjMfriNiNmCmHGAMiimgXYzI8RZKQxCViXLJfSTKRInSFbhgin9NppkSNlKauUDonw1L5nEk2pDeRFAZ0O2a5rTjdNSylmqhMMSKFRorWjsjnuDKjGGZMJiHwbjT2VCYiFtByBYn1SJGiO3PIomR8sM9kMiCLW+jWDI32HJ25JnqgGY4KZB5qLst2i6WFRZbbKX5/i8nOXTb2NhgpTWxgMJ7A3CrLcQv273Pvsw/Y2t8j9hWNRKO0QkcxotEEF2xMpTEhFBeQiWM0qZiM+xzubTI3v8rsyTO0Vo9x9tgqK0+cY+/uPQ5ub7C5tcf2aESvGFO4AiKN1BEu1mhAxTFzC6usnT+H1CkPb93g4VdfQD6mESch1NgabFnhlUJYSyQk9ZWXyBsaxYTG3h7VYEDv4R2GH6bcbSQ05xdJl5cQy4t0z51h5tgSj731A56QgjRNGGxu83d/9WPuPLiNLyuWl46RT0Zsbd2n0+iyMr9MrAVffPwz9jcfUI5GxElKp9lh2D/EeMepS0+zcO4UX3/4C5bWTlBOcu5cvUwSxTR0RKwjjp09y1v/5LeZW1xgMC7obW/ww3/5r9l5cMBq07J+6w6N+TnS9jy6MYvSHuUFFI6HN2/yk3/7p3z0/s/YHPXIcKiiz42//HM+X1rkzdde5rF//jbJ3CJnxlt8/t/9Cy7/7D3a0Qzx/DxLzz7Hq1GBT07Sakm++Pg+E5Uw3x8SqxHGOxqNFjOzcyyvHmMwGrA9OqQvBbRapJHGeUGVlWQYxM46H//4A2Z/7UU6F89T3d1lXBUI3SBpz5CeOsGv/uYP0KMx7/zVT1i/cy8EtQuN8ZJW2kTiMVUgkivrwjLPVxjnw9Y5TkhUhHAOXbdPUPvLC1Mh4hYqbaL/n+z9V5BlSX7eCf7c/egr44aOjMhILUp2VbWoVuhuNNgAARjJIUByl0Yjbcf4vG9r+7jv+7gvtJkxW1vjDGc5JIYDCqABgkCzdVdXV5euVJUqMiJDx9VHu/s++I3IbBCDIW13bfoBxyyrIm/cjBtXnOOff/9PeNFsT6pZXF7hwtoGW+Mh+CF+FGLHY0Q2xfoeMkwYFSVH4z4VTvVYe4rW8iqqqpmc9BF+gBmOOHi0xbU3Nli9vE546yHj3F1frNYkJ33W7jwiTS6zv7JAHoIqa6d8sgrhh4haY+vyTMKPBOtJ8DwnY5+FM7v6Ckfgq1mAqdElqByRpRiTg7AoP0CLWS6CV7nhhLa/YKETlcvlOWsNmlkUrBbP9qOixgYWETrVg62tG8zq00HETFkxUzdIJZ0KwwiXg2BmmQpnG93ZcGJGjNuZpYjUxx70sBhsGSIKhSzsrJpXIHyLDQXEEhvVSKEhk4ixQkxrzFlDklOG+oE3yzhwLRVe7GNqTVnW1LWmEDWB765byhoXlpo71cJp5pK1nDUr2VOLqfWwSiOVh9Q1kUq55D3hzfY9Xlo4YaNb0wgEGpcRkVZTTo73GZ8cc/uTXY6HNTXMlBrPRJkegm4DgkTQ3wFpBKuJZfOCYjAqufUp9HOohcUTsBgJVucl+A3uHF/iqFrGCOXKCUTFf+ppmIWC1zMeqy4QjRLjC1D1/+8X1v8vjr+UVJDFHJMPXuCfNx7CV/b5rZZmEWj2DJ/dPOYzjx7yZ4eCuqkR5ybg+eB3QEYuyXZygng6whtMORFTylyjCs32Y8GRV6J0RllkVPhU0kdLBaKN1RFWRshWDJGPiSUyiLC6RigPFSbU2iJExChZZypHhEVOrCuqoqLwPazV7GlLHRkXHScUQpdYo8lPBuQyQ8YhzTqlymsqL0HrkFIHaM99KItxxl4xYSoOiYRrTlOehEjhezVSpxRZQZ3XiEoQyoiFqEmvESHrinQ4ITMW05qjFUA52MOzJU2/QdRbpbO4ytxcm4ZfkAQhc1IhMRTaEoURvrBM0jEHk4yJF9NZOU/gSYriMRmKRhgSey5XwK8KvKqA0EfXJUJr57mxLnneYClNMWPrLIIY5YfUVc7J0RMm/X0Gu9vMbV6mtXmJuddfYvnVa9jHW+x/9IC7d7d5fDLkqMyppKWWGi9J2Lx+gxs3XuBw9ykf/+SHjE+O3GcH5+sXcNZL6/tOGh4g8GfBKx6SKAgJAo/Qk/gS2qombiQE3QjpG+p0TP9eyt6TLUQSU/oNxMo5Ll6/zI03XuPc+jLb/Sm2KChPDkiP99G5Is0Kjo526R8/pUjHBH6A9HzyuiCtM6JOh5XrLzAuRzy994jzN17k/qe3GfT3ieKYKEiIvQYX3niNV3/zm9RGs7t/xKh/yHf/53/F8TilLQV6rJFbuzTij2klbfwwcjWPdU7/w7f56P/137O19ZTC2JnMSiB0zmT7Dtu37nNhY52H9z7hk6OKl258mXO3/zW6yJkMB3jty/Qzg3/xVeLzazRWF6mOK/xuF3/Up2liEB6lrtk7OUJFAcejY/rHh5R5jg08QuXsOzUFuqqRueDOT3+IlV8gX1xBtp5QlRq/GRMvLfP5L7/J9u1P+P7/8gccPN6ishW1pwi7C7TCCJ1NKbOJCwErDJmuqbRBKYlEuvBHpai0u3hXuBRnKQVZUSL8EBXEWD8CFSKFkyiHzS7be0/QSQMviJFhQNJsoIsCrKGMQvLCoFsdorlFgsqiuouEq2uEQKQ84m6HdDDg/nff5uXf/AJzG4uoT+5RlQVlrQmEwstbrD55jGh9RN1uMEjOYT0PvARpPIy2QOHYf+l8iqflAraeTeWNhbp2QEG4xGwtXKmjKAUcnSDSW4ilFBP2MI2reKKBqfWZD89lJbrsBiEFdhbCaLR1cmLjZNW2doSB9QSEBmINgXThS7lCZBZTzionOQ00qh2F7gfgCWwuoTQoPfMVA6fst/t1XI7DqQTRlhZMNKtYctkAZiaFxApHMGAQ1YwYsdax6OXsPlLNxARilrNhkVJSlTXWWjxf4gcKz/fQtaEsK2w9Uz8ZS107z/vzGUSnQkUx+9WF1Shh8IxhTg24mjzh871PeWk5Y2nOp+G3Mbrm+GCHre2HtHtNolZMmWXc/XSP/VFFZZ3lYaZ9OFsUWwHMzUuGJy7j4kLPcvmGT5FaHh9YhjUYYQmsYjG2nF9VdNoR9wYb3Jlcm02iNFjPTWqezU9+YWp0Jm2sLCYrofHLJWX8ZT/yg6ZLGSdGJBE2iLANgQhDwDqptR9itMVanzxapQgLgnxMy2psmpP5HsIajo1B+JbKCoT0HTlmNPV4Qn80hahBQ5aINKMQMbVQ6LJFNSMW67Tk5LBAH/fZFS4GyhMCQg8VGDwyqjyjzGooLb71aYdNFpOEUEAxnjAtSuqkQRKHqOwYdVyQKEHYnkctrjM3N0ezowjCJRrzEl+6HBLlBcSeR5lP6Y8nnNQSf2GN5TDEHB+g8xQbRsS+IzD8usIvM6Qn0aaGokDWJegKOTuFq7IkneEFC8gwwkczHh2SDY8YHOzQPXeB7uYVkivnuXrzIvJgj+HH9/n01mMe7p2wm6VkaGqlwfNYOL/Jq69+BmMsH731I/a3HmNNjcQD6Z2qt8EKN6mWEmUtIQJhDOo0b8X3CT2BpwQNqWmElrAb48USU2aMd3Z5uH+AbYZoP6HuLLJw5TKvXt7kb/zub7Gzd0Je1ejBCenRU8pJRVUJTk4OOTp8Qjo6RmJpNJtUuqY/7eOHAcsbm0Sr83z40x+ycP4i03TK1oNbBKFP6MVEQYOFtQ0+93f/Bo1um4PjPkU65YM//kPu3PqUhlTsZTXsD4k+vkU7dlbQpD2HMZpi7xF3//n/wN0f/pxxXaNxGElYTdXfYvujDxnfvEk2TfnJH77LuUurXHv5AvXhgLyRonuLTLSlaF2kt75BJWr0x/vIdoug1SEWwqlihOJgcIxIQo5GJ5z0D0lHY6wSeIEHErQtqU2JqGD39nv8qBfRjruw0MEeD5ChIu72uPbm52hQ8+//1R/y6fsfUhQptSeRjSYLvUVkVVFmY0wGZW7IraaoNUIJt2EUCql8amvwhEBLF2rre4q8LKmFJIwSjBci/BghXEtZoz1Pv6pJPQ8RJYgwJG618fMUU1WYJGHsSYowxm91UXmNbc0Tr5zDVgXNRoMAON7d5uF332L1wiJzl9YJIokZ1mRZhtIGlTSZOzjg6oOPMM0Oe8lV6jAAFSAJnZ2vdpkiVp0S9bOhg8Y1IliHF9Cz1V9aaiEB47ITRhn26C5q/ik6alG3LiKDlquqNzNZg52pDKRwZINyRkBzqo6Y1Y2fDiysBBECkYHIYFDIQiIyiS1Kl5FkTiOzNdLDTb2DECqBzV0QrDi1H5zihdOFclYhjRVQgZ0GTgBgnaLRYGazDTGrx3b5bDKVzoFRGigc2YOQ4OEIEemanrzAR2tHInhKoHxJpAKMhqqqSPNiZnuEWrssl+cBw6m5QTKTIFoXgulZaNoJ6+Een23d443lY9YXPNpRAyks48Exjx/fwwjN/No8wmgeP97n0d6UTDt7hjfDg+B4olgIFhbce1EWgqXEcvm6IkkUH97THBbgnpqgoyTnFy1LiwmDos27g1fI6xjpUr6dBeI5kcJpmKQ73BMW2mIzPbvlz1VQ/u98/OWVklaTjebpvz3P/9CZkL7e51f8IV05IFpK+fzyCe8cLXGyHYOfI+em2KDAyhYiWQbpY8s9TuoJhTdwCaGFILMRU6ugkA4MywChXFWZyysoIPCwDZdejimhtm6jGkToULpEcxlgmyG1CrCV5rCsMVpRR74D1MbALIFbesp9CoyT4EkUVhrGpnRZIl6IMDminHWlqgCtBEOvZnQqFSrdhiAIDAljmGqk8Vg0sBAFtBotWnGMqgom/QGj4wMGQUK8foWl3nkurqxwLs0RdcXOWJMhsMLDU4DUiCimmIyYWJ8oaaIm+zz4zp/y40/usR8ErF++wY2ldeaX19mImyTzCzTjiMaLn8dvNjn+9Bb9wSHF8IQ8HWGqHE9KlOcjfQ+rFLqCzLjkea8hCKREW0MxHZJNx6TDYzq7j5m7cJX25askL7zI5tWrLO0cc/X+Ng8eb/N0kuGdW+Mzr7/MMoaffvs/8O677zLKhlRaI6RASYVEEHgBnhfgez5g8bwAzxgXZigkoefqDtuNJu04IfRdTVVpLfnYye0HdcHuNKVvDbUv8ZSHbi4wLL7BwssX+dm/+H1u7eyzduEmn/3yV3n1c1+iHUooUtLhCaP9Yw4e73C4u8XO9iP6wxFa+HjNFkcH+2gESxcv8+ntd0kHfQIvJoxivLDJ4huv89rv/C3avS5YSz7N+PEf/CGfPnxApSvGaUXHV8Rjwf79J7Q6Hfx2G29hGcqKrDrm0uuLtDYS7ny0w71BytgYt2EaDzB7OwSDE4KPv8PH/+O3Ofk7/5jf+Ft/k6WNixzevsfWJw+p8yn3Pj3i8715PnzvFtsnOSKJCVptx8SqgLxKOUj7NMN5jOfjJw0IXUMHRhAEEX7gEXgxcwtztLtthLQsX7tIt9vF9xTdlSXWL5+nEyf89N/+HJnmgKYSmiCOaSQtx5YrH+F7mMCnno5BByicHMxWJUYIirLGFxItXWioH8SkeUYpPMK4jQkitPIIIteYEcURNgrZHQ8xvocNFUJJKiORYYxSgtQDZIQ/t4SMQvzaUs61GFtNqjVZWdFsNrH5lLu37nDu1au0F3tu8TU1ZZa66UKY0B0Pubh9H5t0+PRii7S9QhYm2Fxjy9xNmC3Yqpr52yRWu3pRq8RZDZSoayhLpKewge+qg0uDOHqKJz+lk6YcVZeQah1EDdWsl3lWmWvOxg5y1sTwLIcA7SYlmFlqs5ZQCBgrJ6sU4qy1EePPyMLZDWI20c9mf59lHJhTJYOVz4U0zv6npWujYAaCzvq4Z8uznckVZynUlKf+S+sUEDWz5zBb5GZVilZIirLGCwOU8kjzDCslQRwgKpfHImXgJhB57Sw1CKR0EmY7i1YWQpzVSklhSETOsrfLzcYOr3QPudrLmGsrorBJEAis1YyOd/nw/Xd4+5NHvPrKeW7cuMzBfp/HeymVcc3iiXAWhnq22Q+B+a6i0Qkps5TNVUNvQVKmkrv3CwaFQOOqrLq+5fqa4NJGg8Jb5PsHX2FglmYiEDkDbOIZQjj1eloHLIXnJLII7byUz4dk/dXxv30cGlAl0vcwSYAUZoYXcK1MKsD4IQIHxG0cYaMGRd3AFIZRw1D6oav6sAZrJUK6Cjl5ao+2BoHCSsHUFlitsTICUSGK2kmDZQDKI/VqcuEIMVtrpDZ4PiQqw8sNJhPMaVjyJO2kRavRIBKQD46ZnBzTL2t0d5n2+TVWVxfoXX0FaWpOxiUHwmW/KD/CzwtkGEOVM6k0UdRCUjB454f84Edv8yAvSM5f4OXFNTpLa6x6Pv7cIp12ExW9gPIDOnc/5Phwl3R0Qj0ZUOcpaqYqEr6Tn9sacusC2XwBMgiwWLI8J08nZOMB0/0d5jYu0L5yg+baBgsb5+l+dsClB0959OAJW4d9snabK595kRuri2z98C2+8x9/wEF/n0I7P7xSHhLhQvr8EN/zEEahpEBpgzcLRQs8j9gLaMUNOo0GSeCjFGglSdOcqqxIxRF70ymHVUnuK5QSEHaI919mufNNBj/4Ht9/6+dEcyu88cWvcf0rn2G+7eHrinzUZ3x8wtHjXQ53n7D75BF7hwfUGkSjSV1rHt25S+/iVfqHTznYfoAvArwgIoybxGubvPr3/w5rVy8jhKu9u/P227z1/R+S25LRtCTG4ns+je0TtuOPCHtz+L6P7wWkaZ+5DcVXvnGNh3f2+WT7mGNtqCzIokDvbaNOjmiYPfb/6f+D9zbf5O/8g9/g3FwPnWXs3N/l7nt32fv4Fpt/43cZ337InU/vEy0v4zUbxMpDBhFFXTCoxnhlSuUpvCgmnCnfrXaBe0m7iZKKdneObreNJw3N5Xle/fpXodY05+ZYvXCOtY117v/kLfRBH2lraqmxStDqLCKRUFYOfwY+2vMwZYbE2eJs5SyUVe0yT5QfUBhn5Sm1ITXgR01M2MBIDxXGeEGIqSsavR73dx5TSkEQeghPURuD9UNUEFGHPmNPouYWIQwJNZhWk2kgsXlNmuXMd9t4jYSnT3d4+PF9luY7hIlraanzjKqqwQ8I4iarB09QDz4Br81g/hJ53KCuJWTFLJsIbF27DaFwpD/SOIujnNkAjMYWpdv7hrM8BWORxyNUeptOcMhIrFDTg2QFygCr1czhJ2YNDTg1gTVnzUJuTRbP8ILG4YVKwFTO8MJs3q2tC340krM2B+HyrkxhcQF3dhYWPbsIWolgRiCcjiS0mLVX8Yt44RQ/IGeWSwc6bI1zlxrjKky1AqNdXgMGmA0irKDWmrrWKKEwpiY3NUkQOZsiOLygNWVRU1cuWFpKZ3EwM+wmxKnlYdYaISp63jFX4ie80tnnhd6Y5TlLEjUIQxfUn4+PeXD3I7739gc0WzG/Mvc609GUB08GjEuNQhALV4tezzbzHtCJBXPLMZQFK0s1rQbEoc+DewVPR1DPXreGhAvzhhsXE5qdFn928lkeFtew0nOvgbBnlhFO1SHCKXassGctIW5OW+MqiX+ZKIX/DVJhvad4fKww0wWmD3+VP9ho4i3vcl326bR36K7eZXVLM+h72JMGphEggjaEF0AtYlWCLBsUcow8d4tXTo54/OQ8o0YDtZjTKEvKvZCp6ICnseMhGB/rxQjpudfKOKBlrUXIAPwQ4QUOBMwmexBiPEshAU8iZmEcFkC5xd56Ptb3nL/JOKG2NRpky8kkrUWY2M2RlQMY1AaUmXmGK9DKSZIoMOMxjWnFkmyw3PbxxiMGe7scBjGJB+Zol/3tRwz8Bq3uMjI8T7N5joW1Dkt2QrT1mOMsxxcSP2nRxDDc2+b2/fuk8xfpXbhAmB5RPfmU+ugAtbZJp9Wl2Wjiez4qiF1NX6WRYUjS7DINY3wMeZmjs4m7KBqD7wf4cYwfRS5sVmtyq/GFRcUNgjB0Cuq8YDo5oSqmZCf7DJ7cp3PpJp3NyyQXN9m4dIG1vKJAknS62O3HHP74R5iDXWJjmGhNVRUIpUAJtDboqsaoikB6RFFM0mrTiUOU8ojjBJ3l2DRjXBWEzSaN8+eIGwGHj7Y5HBxhfY/98Qlbh3sUWKJ2j6TVIV7Y4EIv4Xv/5L/hkx9+n6TZIajh6WTCkyBEBx5Bq8ni6jkWL2xy4eZnuO5ZbO0SkNPxlMnRAdODPqU17N37BG+6yCiKqKyH70eotctc/c3fxoQJ+5OCcjTi/T/5d3zys59ijcFYiR/FKN9D+SEIy/HTXZqPHxLFCa2FNa7++n/FzV/7BmX/MZ/8++/znd/7AQ8Op/Q1+GVBJzuiK3J6X/0ir/74B7z7x99m/4v/N84tn6M5GnHw5GMe3XrK1tvfY7S0SnH4iJNjydWvfYm5boO6LNFBQJkXJN0uneVlWnFM6CviVkKj1SYSgkbSIIx8wmYDvxnj+QGykaCUoioqpllFjQtRbAQR3/o//m2+9o0v8ujjD3n33Q/YenzE+CSlrkpMVVIYQ2GBOCaK52ZNHBUmTbFpRpnnKE9SGEMjTKg9j0KUiDjChDEl0jVmKEVe5FzYWCNsxoyrHBF4oDxqXBaIlOD5AaHn0221aZy/TO/8eboqYKnbZqHVJN9cB2GIIsnx4SGHxyP2Bjnz5zbp9VrsH5xg65oqnZKfHJDHTXrtAde2HyBbi2w35tnLC4qiQNrayfuNQuhT2R+cehatNQhPgjezDRgPUeTIMsUGIaaAbrHP/KVDVOkzMSn5ydRVAZmA05Ci08DnZ0FFz20oZ13UGM89vphNCYw8jQ9wjw2zKj35jDrX6rmf+4wgOOs0PA1mtAKsa26YDcxn+QzPgQfhMhfEaegiZiaHdD5QJ4F0k5Iz9YMVbsE7s2IItHUhWr6viELfySwtLjPBgqe82QTfWRmsqM8qAme3zoiGmpYZcT54xMvtXV5dSjk/D41I4ckGUrrEcKsrhkc7fPDzn/Lj9x8wnFYoU3K0v8PduwcMc4snBAu+oO1DmgnS2e/a8GHjYszC6jzNuM94mHJ4WPFgp2A/tVSAL2AuENxcg6tXEjrzXX48fIW705fQM0/qqWP0+f+e3m6FdetXJEG7xhGhNWS/XADhl/2wWoJKnLLgVOaqLYjS+Uv8yNmZPM+dr8qdQyhJGQKxRHiW0455pI/1fIT0ML6P9dTsvDRYU4No4Ni6GmET1+RyCtgrg1B6JvapwAhqXEVZnZfEaUW39lhrNWnmUybHh2z1BwRRSDA64ujpIw7TAhU0Ua0u42aPzvkLrEbQ2n9CsnfkJn1Bg3ZHUx6fcPvebR7piJtLG0R1yuTpp9RPt6E5Ryvp0Gq2aUYh0o+QSmIrjfUUUbNDHDcJpSCrCnQ2pcqmVHWJUh5+FEMUIaMIazSF0aTC4NEkCkKUFdRZTp5N0HVBPjpi9PQRrc1rdC9eo7myxvzKGr03XuWlyuB1uvjTMeN3fkr+8FOiqsQzhumMhMaKWbBlha5rQukR+hFx3GCu2cRTgiRuuA3JeEpeFXhGkyyskKx0SQ+O2Hm6R+1JxlXOw/0dhkWGSlq0unP4vZgbm+fY+uNv89b/+3+ktjB3/jJjK3jn3XeoPIVsRMwtLLN04TwLX7zKZuIhTEGVT8jHKeNBn/TpPlmtGR8+5UE9pGHXyQqDCmJko8f53/ptuuvnOZgWUNU8+vlP+Mm3/40jtI1bx3zPSeaVLxmdDDl8cJ8oadI7d4GV177I+qsvYrM9nr77c/7DP/0jPrlzwEFtqWpDa3pCpxqwdv0KX/76K/zev/4Btz/9Mpu/83mSdIB6vMfWT2+TTR7yb/6nP+bl1hHHTx5z/solLi9dJesPIQqpihoin/mVNZqtJrHvEcUBSbdL4imSICKKQ8Ikxm8n+EGITBJU4GMrzTQvKWqXaxYEAa9/7au88uoLHN69w7s/f4e793YY7k8oygJdllR1TWmh9jzC1gLS853CL8uwWUaRpkRSURjt2qjChCydYIIYGzWopI9B4AlJWdd0um3Obazz9r2PMFJilRuaFUUBtkb6HkopOs0Wvd4icxub9JptumHA2sICYjIiH49odmJGg2MO9044mtQsbyyzfuEc9x8/BWvQeUoxOCELmzTaXTb2n0BzngetRfa9mHGRQ10iPIu1p3jhdDs4swfUBukJrBQQCIT1ISuQ1RgCH6t9VDrm0vwDUtXGkyMO+qlTHmrPrdHP1y6e4YWzBdbtdwzuvs8NKqyRjow4gzF2luGg3PBUWEeIGLeZ57S68jSL6fnHO8tneg4vmNntpzfMVBkuq+D5xxNuX3Y6Vzc8U+zNNtHSmLNf3SKpKo0XQhh6GOuGKFVVoytnkQH3kFL4aDmzDBg3TJBOM4oUhkhkrKgdbjae8NrikKuLNZ2GR6hihHJ4QVhDNu5z75P3+NHPPuD+0wmvX/XIRsfcu7vF3omre+55gvkQdCEY1Y6k8YVgZcVj9fw8dZ7RbIw4GZTcvZuzPYDUOrVE4sHlHrxwLWR1rc2eucDPRm+SmcTtb8+qsu2fQw7SES8SCGYqj6JA6BqRG2z1y4UZ/lJS4eJiwGDqURpLtdvkaOsrfG8+I/T36MgD6oUlVuc/4d6Jokg3nQdZdrHqHMIEUFdIvYSIbpLEt1iePuX24QX0uo+6sU+7nzMYnMf2biK6GoZ7iCyZgfUaYQvAMVpS+lihnG86L7C5j/B9hG/cwu8pJ3UMAJ07aQ0BIB1LaJnJgR00tlWNrTWuBg4XfKI8rK8cYsQ644wWSO0my9KCVxW0x30WDw5oHx/iyZj9fMhkb4dJENHZfJEwEExHA4wfstDtEJ7ssPf0AUProS5e4/LGBW6sXeOqV0HgESRter0G3QCiuXnCpfOcW+4RBBtc+9KvYM4d0W/P0+nNo6sKXVaousarfSqlkFVGdbTn+oyFIPAdgULhanjKqnKVTkIglZpJjA2ZNihj8dtdgiRBKw9TldSmZjLpk6VD0uNdxg9vk5y7SLy8geoukywto/IBtahoXLrAC6ZksRtxPMjYHwwZFZoSz0nC63JWUSOJmx3WXr5JT/mkJyekWcY0n5JNRozzKbuDY5Jpn6yccLK3S16WoCR5VVDoGi8K8aRH4YW8+MI1Rn/677n7g+/RardZmJuHYsrevQ8o0ikArflFymaXp505RKdLiaT0Y6QCFfq0ludZu/YGlxd7fOZXfw1bpeT5mPzohJOnfUa9czQ9n3sff0IetFjQQxY6Cd/4a98iCgJarRZxu0UziqmzEfs//AGT6THKBMTJPEGrSxRF+P4GUW+DF367S2tzndHeIcPjpzy9N2FtPcCLCzoXXuLX/w+/xc7//Z/y4I/+I9G9e4y0z/KFNXbf/5T5uS73/+iP+MzLl3jwxx+z/PpX+etvXiLyBVmpqSwoGVIagfEEjTCkLErqokYJzWg4ZTjJoZ8yeLDPIC8w1kMpyPe2SXePMKUhaDXprK2zfvMK5y4scfM3f5NXvvWr7N2/x7vf+xkf/vxjtp88pbQlWgn8pEWQxM4faDU2jKjDqWPjtVOjeM0Wo9GQwgo86ZFXJVIqLIIynRBGIRcvbnL3yUOIQ5rdHlWaYXTN/MICy2vnWF3f4PzFS3TaPQSKxPPpxpLQt8giI+9EFKYgUz6r126yOC3BUwQy5+rN19nZOmIyHiGqCpOnZCf7FI2YThRxYfsW/XAOWuvPQvVOVQLeLATJUeGzdP5ZZeJpzWHDR3oeybhk0u8jtMAUgjUK9m1MiyFpvodQF8FGYOQsEXkmlZxZgexsQ+46mY0Lb7I4plp6Tpp4GtBkTyVvygkTTqusrAHjnf0sB0T0bMJ/SioYztKQn2tQeAYcnq0Bp/VOp9dQwamdCU5hg8BipUHNFDjPGHaDEN6ZGqOoDZ7v4Skfay1lVlOWGmuhxBHHVoIwCoSHttZNZITFM4a2OuGK/4iXmw94ab5iZblJu9XCDzyUrRGmoCxTbF2RZ2M+ef8dfvizOzweaW4uhSy1Ex58us32oQvFPd8VXFgQFJlhp7QY9+AsLgVcvLlBZ77Lo8GQ3aeaR7vOE2kRJALmY8uVc4LrF5ssL7fZ5zLfO/k1xqY7U2v8RSuqA18GXM5NbbCps4MII7EE/yv/7q+O/9Vj4zJCBVipEcb13jtljwferN+9rKAwCBUgA4v1LMJzmxACCaJw1krjO0JNzJpfJAhvRuhpgy0qpwgSuIwGgQts9aXLEJEaqwXy9Fwz4BlNIx0zf3REb3+fUHuMzA57+9sMipxg/TorC0tkoxPy2tCa69Gsp0w//AlP8ppqZYPVyzd4sbPO+blloiDA+AHNhXMkiYcfetxsLbG2vkbbDAg+83k+5y+yrBKSxWV8LHmWIcsaTwezlP0aDvcoxgOs1TO84GNLQV0a6irDVG7QEnnO3y6ModSaqXYEQRjFKKXQRYExmjSfUu5NSQdHTLY+pbG2Sby6id9bIVhYI6aCYoi3vMjmazdJGorj40UOByOOpzm5VWghMKZCV84j7AURS1cvs7awSNnvk06nTEdDsnTEJJ2wfbLP1nSEfQQn+7tMxmOsFNTWkBY50vcIgALJ4mtvsnC8y1v/4p8jsKwsLJF4kqOtexTTCXVVkHR71O0eJ+93odfDeiGZ8GCmhgh7XVbXb7C6usQrDY+v6JSymFIMBgyeHnJsE5Lzl9i5e5eD0mM+Bq+Y8OaXvkjih8RJQqPTppkkCAGDn/+U48f30JkkjjuEzXmCRkQYrCH0JuvRAt/q9njt/hbZ+IDtOwd4fo+omRHOzfPm7/4u99/5mO0//TYPWjGDwwFLV5ZJDo8wzU3S7/4v1P/od+lGJd7SBX777/8G5zoeeWlce5b0wfrkwpJEAcJY8rREoSmyguP+hEleke7tcjRJqTUQBJjBIZMnT6knBV4Y0VhcYuXaFTaunmPlzS/xX335C4z3dvj4x+/w85+8z6N7j5lWBaUwyEZCMFNAgMWGESaMqIIQz4KtNUGzTaprppVGRQmVnk3OhUQVYJXk1QsvUQnN1FQ0FhZAW6oio9FssLSywsr6BhubF1laXkMJD1/5zIWKOLT4piafxlS2x9RoeleuMF9o8spg2z4XX/oCtz98xHgwoipLqAqK4RHZUUwcRWzs3WPc6LG/JJHCn2nRBKZ2gdAI6TboQgKeIyVP0/slEAVY36cxLigGYwwjdKXpFTVV1yOpx+xXB1BOgJZreDLWWQM4JfhnIcwzIhVrEVbPbgOhPLcv0mBtPdvrO3oeI7Bmtg+yBoyaZS2dDklOG6HsGUZwfMQpXjgdLvCMwDgjCNyN4nTPhXhuSTvFC2ClQWKcGoLZYETUSPyzmUelKwKrnOrZKupCkxc11kBVlThuYmZNxXO8sJipLqylKaZs+E94Kb7HK3NDzi8lzM0lhKGHkqB0Tq1z6iKjNhVbD27xwx+/y0dPJzQDyaX1HoPdQz59NKSoDUsRXFuVBFie7htK7TIxkobi8o0eaxcusr/1kCf3Bzx4bDkYOzdoJKDlw4VFy43LMetrbWSyyPef/Bpb5YUZ3vmLiIHZ+3v6V20h11gxU7Hin4Kz/7I18//Px19KKkzKkrJOKXNBUe3AsWS/3GQQtJB+jzo+Jgwe4smCKg+xVQcqgcidl98YgUTTHDeR773JzwcRE28O0fQRnRRvmJJrgawN1KWbEjR98F3AGPhY4WFVgPB8p6atahdWIVw1jRvkKYTwXCp4qbHGhZLIsImNxKzo1k29KGYJo9JHKDU7uSQID1OLZ8niwrrmiNpgpEKogKTIWDg+ZPlwh3gyRPcPGOzvcjQYkHkR7Rc/x2K3S5hNEMsX6LYaqKpk2B/SSE+wJ8cMTw7ZMj4X3nyNTlJj+gOs6eE355F+wmYtCSIf3wOiHv6Fa/TCJbyiJB0eM8kK/LhBnCTYIEAIixgfM336iGx0DFYTNWOUbSJNTS0FdVm54EYlUcxS7Y2lzi3TokRoS7vbxQsDrJKYugKj0caQTceUxT0mh7sErS5qcRW/u0gnDImjBips0Lh0E9WeZ26UcinNqaYlo1HGaDJlWmTkVUlVa8racPDux+zVJdpWSGupyxJjNKau0KJif+se/fEQoy3aWqwwGCVQQeiyIaqSla98gw095Xv/8U+ptWY6HJNNxm6jZS1J3GBxcYVQeIz6R4y37jMZTyjSCbIq8ZQiTBokzRZPe4v4rRaq0yReOEd7bZOF6xc5/80v8JleA1mmLIQBu+OcIl6je+Ey5XDM1CoybciKjJ2tA1Q6wYqIlWuvM//538Tb2MBGAZUwaASmOYe8uMTa0qss5X1kdkxdFNSqSxh2sd0uK1/9Or/50YfUQc2lSx4//Jc/oPH6P+SF6xMOs0WGf/xt2hd+hc3eezz8+Qek33ydfHDEh+9tMRQSO+5zcPsehVZ0Oh2q/V0UHkmoKIcubFHrinKSUqRT8uEEqSCWhgRBQyq0NfQbHbL3l3hy6SrzL15i/uIq8xde5OuXbvDl3zzg8Ycf8u5P3uKjOw+YapedoOsMcBN4q3yibgNT1EgEo6qmVD4ySpw0USpnJbCW2hqCKODpOOXB/j5xs8HyxjlW5hc4v3mJlXMbKM/j5GCf/QePee/en1H0h5zzfW4ut1A6497hMduDPlk6RagAv9WiqAxRd55Xv/BFLlx7ndd2+uTpDzg5OUCYGj0ZMdp9QhAEtKOYNfkhexse/WQRK30nH0S6kDE1S1a2grNaZTtrhkAhcJ30ReIj8gyqgrK7Sp6tgdZEqkSYFGwGJBikk+oJN11wvstZGNKMZLDWSQeFZSZrFM8tL25yIU9BhbazDf8zosJa9cyqcDZhgLMN/9nfxcxyMatunGkC3EBi1nQhrWPHjUbU1YwkcNkZINDKIm0NXor1LBQlggpr5hCncnIrMcZSaUOoFFq7RGdzNs+YARosqFmto9WEsmTRG3G18ZSX555wo1vRa0UESZto1ijhKzBWkI8L9na2UEYTh4rt3SN2xxVzgeTlG4vICNJ0SiwNc03F9UsSP9CUe4JWYvFLix/BhUsJURhwtPWUx7fG7Dy1VDW0fEErhsU2nFtUnDsXsbrUoUzm+bMHX2crO480wtkZznyQf54lePY8hXWCDvfs5fPK0r86/jMP0YgwPq4fHYUVEitcQ5NQ0q11lcZaD5Tvqq6FRAoXykptwPquBsprImLfhUIr1xFO5TYEViikFzr57ukUUM8IMKSb9mkXSGyswAYxsa3ojo5Y3X9Ce9RHjIaM959weHzCuKzxL91kdXGFloSyOc/q4nkCD/L+iCI9onu0T3//CXu5YeXLX+Hm6gKt4SFpUeJHi/hRyFp73am4Igllgr9yiWadsJLWZOmQwfEBwouIGwlRHaKlhHJK/fQxk/4euswJogDVbiJsRYVbk0EQKOm8w0bDrI0ny0tkrRFz84RxhC8lpnJZVcYYiiKjPnpCOjwifHwPOb+IP7/GMI5pRQ08LyI8d4nFqEmzP2IjzdFZyWSYMxqnjLMpeV1SVBWVtow/fcLtOw+odYEUM+VjXaFNjdaa4eE2J5MhZVnN8ILFCIsM3ftPURC+cJlXP/Myt/+f/y2j8QhPeOzubnO4t40xBt8L6PXmib2IIpsyOthl8t6YdDrGFjm+gCCKiRtNDrvz3OnOIVsJQW+R9vIm3SsXWX/jRd5cbhMpw/FcyP3tIWkY4J1bx0yGjAvr1HllweHxMfpkgCo9kpVNVt78LaJrL0CjifYMhRVY36BXeyx0rtJ65RiRn/BiPqYwMWHUw7TaxPMv842/900e/vSAmxsBdz54h3r917n5+Zd5cmefly/OMTmSvPHmRd5+7x0Of/e36KmA27cesD0uEabg5O49BicT2r1FGPXR44xmq4GdDinyChsq8pMhdV2RHfcxWCJpiAU0pYe0mqkf8/ijDzg8f572C9dYvLbB/MIKL/2Nv8krX/86+3fv8PFbb/POex9yNC4okZgixyXzg0YStTvOAWYsubXkBkSzDX6A9IIZCW+osajAZ6gte1tPsL7H3PIiK4tLnF/fZO38BZqtNuNBn/2tJ7z9x39E/+kec1Zwc77FQgLbJ8fcPzphNB1hNAStDjWgVcS1117nxUubfP6zv0I+Lni0fR9MjS0yJgdP8YOAuShi7fHHPDUx0+4mVoVu/dISfHUWHGxnk3O0cK0JtcUKiUtOk+Sx26+IcYloNunr63j1hEAXSJlj9AQ8jZmFIwslTl0Obl2dSeUBd42yitMWamsEonKbf/Cw1rgQQGaYYyaTFPZ0ui9ng4bnhwviTN3w3BX32Ub2jFA4VS8Id7uwzp1hLbKuMUaDlYhZDaiWLqFYyhTj11AZpEkxtomo5Uyl7p5PURni0Gn+yrLCzGq8T8kTC6Cc3Uxpgy9KuiplMz7g5c4jXpibcK4jCZMFoljhzZpyhDSUmebk6IDRySHL810ODo94cjgFLK9stumtNNm6v40yNQuB5NqGYmFJMzyGJHZ7RAOsX/DoLXQYHx6zfeuQJw9rxhlECuZCwXzTstqTrK/5rK52aHVbfOf4s/xs8PosvPsUL9jnXlNmr/Psec5Im9NWLcHp6/DsPr8sx19KKgy0Js+GlGkGwRIcj0mH59hrdEmExagFdBChmEKqscUFRNlA1DVG4Sbj0qBMgMx6TPRL2NBCmiJrSaI0ylNgK+wkBRMiQpeobaUELwDlwi1Qs8+uN/tQWw0eyNBzC7wn3dRw1sVqrcHUxcxb6QgK1/3hPvhWKYTNsboC4SF8D1Gdan0ECI2xpQMbUhLnE1b3tuntPoLREZPplLy/z+TkEKs8kvVNestrBLaGqMXcygaRTRns7GA2LnPp2iZq+zF7skkngvHuMXfPLXJ5YZHQVtz94AO2j09oNjucX5qnG4WIMqOflWjlU6a7HD24RV1bmvOriLoNQYgQGnu4zfRgh3zYRwQeQSNENhoIa6g8hdUazwuIo3hWG2NA106hrC15f4AwhqTdIQpDhJSzEJfaeZqtpNAFNu0THFTke48YlwVR3KDRnEM15vH8NsHaGn6rS6QEy/0+g+19JoMJRZZRFiVVUVKVJWWeUQtNpUvKMmc8nWBMhRf4KONRFAV5XWF17aaHOFmW9BS9r/wqb758nQ/+m39COp6ghUEajRKe84IKQVrkPN7e4sHWfeqydj43UxN5Pu0ooRnF+J5HbC0qHSCKCdmJx3j3KYd3b3HvnTnevXadL/z6t7gi93n/v/3v+Ont2+xmU/xA4lUlwvNY7i4iLSz35rl2aY21l67SW16nSiuOHz91k1tdOAY1irA6Jy01NlkkaawSd13QlrWCwURjvCWu/6N/TDR3gWZD8sbhDmEc03jji3QrzWLX4nUXWPjVL/HjR4dsfbpFdfsj3v/nf8R4OqYqUuosIwxjpp6PsZqk06FstQiE4Ggwoq5qojhi3O+jsxRPCeKkSaOZsNCbI2wkEAYUuubp+z9h+5P3yZttvOUlVm9e4YWrm1z85jd58RvfYPDkMR+/9RY/ffsdPn10QFXWGFPhe75bPIMAUzu/WxC3mSUBuXNeCJQUVBhEK2YgC17/8ue5fP06K+c3sWXN3qNdPvyz73Lv/Z8z3N+FskTpkqYfMYgT7pz4bB3vsT0ZUVQ52gg8AT6QpxOksey//xOuXr1JrzvHizdf48MP3iLNpogyI+9rJnFC0EpYMZY1kVCsNEkjZ1GwSmIrgdWzjYPFsfZazDIMTgf7rtO+MhI/7oI9wZiak6xBzcgRn3kKYY7whZs8PC9lPPUeAmfWA2NcE8GpvNC6kM8zWdxZZfWfAwHGAYozhtvOFvrnq6Ps89e508ed/VzLWWWkmdXG4s8SpKsSk48Q4yEIiYkTRJjgmYRY3Ofy9e8zaE3Y+1ThBSnZ+Csw+gyiTtz127pQOU9KN32QLi17Fr2AnG3EA1Gy4PXZaPR5cW7A9bmChaYmCWKU38CTAk9JQiXQtqYqp/T3trl39x537txifXmR69cuYHXFYiR56eo8m+sLlNSsX1ggiI/xfUkSW8q8pDVX44WSIhcsrIQsLbU5evKEo70BUmnOr4KvBM0E2m1Fq+XTbkb05iOSVpc/2f0SPz35LKUOZu+OxT4Tf87eiTOUcNY0YYVTfZxW7mFnCoa/Ov4LDoUQ9Qwb+KDcZEyIWTPLc4ocq2oIPJQSWOkUBhgL5Qy46dKFqQmJwIUKO8WCmCXRWwwFWOnk2+DAoHB4wVJhao3Aw88LFo73WNl5iDrZI02nVMMjxkf71EVFuLJBe/0SLV9hakNj/QqNSJDvP2Hcnmfp+iWWnz7kSWoIF1qEx8fcSWKudubpeorDR/d5tLODUQEbSwsstVr4tmI8mVIIH21G9J/cZXzcJ5lbQtQ9RBmjlMROjsn3t8iODjDWEDRj/DgGU+NJga4qpJREkTvXTFWBqR0Bg6YYCSYWdKdDkjRciHY9q5vTNVhJqWtsMSLoa/TwmEmRcaJ8Gq05/GYPFc7hzy8gL3aJw4DlLGX0ZI/R0YB8mlEWxXN4IacyJTU1VVkwSaek6QQpPaTvUVQV1qYIXVNbV/fGrFXFv3yFL/3O7zD4D9/m6aMnaF1hpEbhzT4LHpXR7B8dsXd4QFU6ZaXVFb4QtMOERtwg9ENCIfDLKapfUvQV6f4+xw/vI97v8sH581z9ytf40svLPPyff48/+c5bPDo5RAeS2Gi00cx352d5EAlXNzfYuLzI0uqL+F5Af+cIn0PQNcaUmDBCCEOe51RhizCZp9FS+NJd26eloZoY5r/226x8M6GztE4SHnI08OlduEE8v8nGi8sMtvssvfmbPP3vvs/h48cEB5b3/9m/YvfRDpXOKCdTlPLIoga6LgkbCWW3SyMI3FBokhLFEXmWUgxHCDR+lBA1E3rtJkmnNWsC89h/eIe9h/f44Dtt7Pwcc9cucuPaZa68/Bl+87Of5ZvHR3z67rv89Ec/4qM7W4zHObWpEEIgPR+LQUhBVVd4jcQ1hliJ5/tu06gE2mqIQsZexfK5Nf7h177A5vUbhL5Pf7/Pp+9+yCfvvMXh4wfUaYasSmLPww9jngwbfDztc29wRFpkLuwdCKSgKnJ0kbH3wY/ZufICaysrXL/5CmVVcHjwFFHl1OOa8f4OSbvJnBRsWJ+xaTForWCEQOC7S42ZVTOfTvaNBeO5ITpghERZgTYCGTQIGzWVOeGkbpBkE5eTUFUgpk6odxqGOFtGTtcMhyEEnNoEZ1hAmmd4wSkFBMKoM57bnioQTnHEDDvY083s83jhbKM72/SeBSGerlqzNU2K2UpnEap24ZCmwtZTGA9c6G0YY6MESQOvHrG58R38zW0ebnnIYkKhr2JOvgZlb2ZBF9SzhjFfSJSUGFMhhZgFZ7tHlELTkSPOtU643hnwYm/CWtvQjMD3ungKpJLESmLRGF0wPT7g8f37fHLrE2xZ8OYXXkPXJYkHF1YavPriOZRQzC13eenFkqqsabUldVmSNDUIQ5xLokRy4fIC+XhI/2BAluYsLsCKECQRtFuSdtun2QyY60bM9drcz67z73e/ybBqO2vIzBZyihxcHenpbbOMhdmgG07xwyle4DnV6i/H8ZeSCtHCKv6TA7KJRtTHiJMt6pPLHHQNSwKkbSPDBE/tYCd9xHAC7TY2ssgixSAp/ZBMJUTdK6TBInV5iMhzismIfrwLnQVodMG3SKswSiLqzE0yjcAGHkZahHFp49TGNTl4nlvowQFlBIgStMvLJfI57X+32rh+1CCAwJspF1w8qqhPWSGF9CXGGKw2SG0RtXt5xGRMsHMff2+HbLBHnU8c+LCWaH6JeOE83sZFOnrK9MEWw+4Kc70ea4MR6XCEXL/B0rku/sIS83sHPP7Zf+Bdf5HLf/1vsdIx3HvnJ3z34w+oWj2+eO0GS3rCME4oqoqs1s7mlOWY8ZCqLKikpbQFKonxsNT9PYrRCXU+QdoAETqJsYgSfKWQWCc30xZrSizaTVmEW4BNpZkMx5RlTdzqEMUh/swmIax1PlTlJrVa1wSeIq8LRnsHTLlPGLeI4nmC1gp2aQPZ6lJkOWpunlazRXjSR2cFUlvquqBKM6oyp6hLijoi8iSHukIISRgGlFGCzVJqrZ33GBfYFl26yZd+/bfY+V/+J548fARWoK1BC0tZaqhKPKkQVqCNcYoLK4h8n3bSphXFNPyAyPdJmk3iJKaoCkaTKcPRgOPphNwKbBTiP7zN0mde43xnRFEMGJ/sUfRPMJ4PQcjy6jlUqVm+dJ7f+q//AecunqPZa6FMxXR7l/H+gKrIsfmEKp1isaT7O7z7pz/mg0xiV1ZYuXCJl66t05M1051jxHyHxRubPPz9P6VPg69+8QvU+Yifv7vDjdeuIzdeY/3mBaLrc4z++x8z+uQeW9/9KcXwBA+oyowyG2F1SSEVUknkbNp0eDJgNBy4tc4aPCHxPQ8pPaoiZSINURSSdNvU1nB0sM/RwRFFmlGWJbWUDNc3sX/t15m8conVjWXmL13ji1ev8/pvfIuHP/sJ7/zgbT648xi8GCEUpijJbeaCUnHgXPkegReShDEy8li8uMbnfuXLXH3xGp5UHD3a5u6ffZ+P3/2Q/QcPmRztoesCbTToGk9JkHA0nHDv6YjjbERtLcYaEIZ2q4UXBJhxRZanFDtT0uEhi0vnuXDjZS5du8HD2x9SVzVVWpIe7+MnIcFcxYYJGHtt9hdepPQaWKvclOH5PAJhHWg43ZfPsgwMzq5QTVPU4T5eUDOqGwg5QSoFUx8RVVhPIme5ieLMq3g61XZWBmbqBHFmX7DPkQ6nC/+zmsVnRISdSSF5tnOdbarOuOznFQqzRcvO5I0C99papbFJhfTAjn0HauIK2w4QyTw28V1afDhFXrfYtMPSwxN+d+Xfc2v9kO/uvcJ64zYf956QftqB9ApWO6WZspo5JpxvndDrHbOYCHrdBM8a8skQXVbEkWS1XbHYknRbEaEXYevSqUOsRQqBNJq6zinGfbYf3uW999/l1t3HHA1TPODq1VXOnesy11XMdxtsPTmgtgWdhYTzV9bQVUFV5C7joa4JwxptYG1jgSgOyccjklAwdy6k1QpIGv7sJTU04oBGHNLotLk3uci3n36ZUdV49rKeSlDFaR3mKUDAvd6nEMC6c1FgT8VxvyAW/avjP+NoRghbujq30oDv1AhgZuuddiBcSVCn+STuvLGyRtSlCyMLIqfIMRZb1C5B3Q/chklJrDJuOljLGaEnkZ6bqBnjUtdl7aZ9sqrx9rYInz6mPtklnfQdiV8W+K0OwdoinL/GXCPEPLnPkY3wmnNslgXV8TH54kXOL5+nNz9HczBm8O5P+enbP8T/2t9i6cV10k8/5Ltv/Yit2vLS5ass6fOMJx2MNUzLCiMkVBV2PKYeH1NjKKnwqhb4HvT3yQeHVOkIpMAEkjCOEGHsmolsjRKzAseqRFK7cDdcJ70whmySUlaaqqWJGgmBN8MLCGcX8yQWiak1fughMUz7u2RHjwnChDDuEjWWCRfOoXqr2NJtpJP1dcL+CeV4OlN+VJR5SpXnVLokrwsaoc+RrcmKgtAPqeMErWum5rTUGLS1eI02r/ydf0jj/h3e+cGPqMoKI1zXfWUM6BIl3BTYGIvRNUYbAqVoN9u0ooRmGBJ7PlEc0Wi3sbZmPE2Zjk44ngwZVTXGD/DvzZHPLfH61QZFMSQdHpDtPXGbS9+n11ugKZxN7pv/4O9y442X6Cx2CXxFdXRAf+uQOiux5YR6MqE2FTpN+fSHP+DH9wdMl5bonlvn5s2rbHQU1UGfsrTMvXGNYucJH3z0I978xgssXe3yzg9+yoVXX0Yk51j96gusrzT56ueecrC9z53H9+k/2UZWJcqUVNkIozwmVe6Uc1YT+B5HJyVHBwdYaxjOto6+5xF4HqYumKaGka9IOi08T3E0OOFgZ5fpJKXMc0prOel00b/yTYovfoaVzSWWlxa58dd/i+u/8lV2P36PD77/Y976+S0mhcULIqgMeTrF+B5O4C8QgYfnh8R+QJBEhL0mr3/5C7z8uc/Q7rQYH/Z59M5HfPSz93hy+x6D3W3qfEJtnbrGxyJFSJqVfHiyw/50QKFrtDWAIYoiGo0WdT4lLzKKIqX8YMj+kyU2r3+GyzdfpC6mTMdj6iKnGBwz2t0mMYblwtD3upQyJI3mMcJ/RuIbMZP2zwIIT9UBM3uVmW3SdVEi9o9RdkRBA115EEhs7mpVbeQUiUbPNtFGPIcXpBsguKfyjKC29szeAJyREfY0mHmGF57ZJTmbL9jZz/2Ff8vsOc2+e4oXnFpRYKXBRjUi1pB6iEKBV0NTQbOLiAJMPkbYEu/CCWauQ/RRya+13qJ7/S3+WXmVpf2Upys/YU+3oP8mVjdAusr5xEzYbA5Z6h7SC0sWuwlJoCinY8p0iucpllqa5bah1wpIoi7CVFhdzbIKBMoajKmosxHHT7f48KP3+PCj22wdDFnrNHn11TG9XpPXXlpkfq7JcDxhsDul0wtY3VxC15VTFpc5VtcEQUVVGdq9DnPzHQYHRygMK4s+jWZAsxXgS4k2mij0aEQhrW7ClGX+3c5XeDQ9x1m7lX225p+GUz/DZ8w+Q/yneOHsHr9cmOEvJRVEY4m4oZj0NTCB4TZ2f8z2YsiqsoRFwtRroZRB1hNM6TwxdeQjphmkBiMb5I0ewXybwL+H+uRj8rsGW/Y4XMtgeOQA++oyph66F84PEXLmGRL+rN9cuOA0i/MW+z5Wus7UM3+QcRUnIgyxobMxSCtm03brNgiFdTWgkhl76IEKwfMxM6mPmF1cBSXCTPBODmj1+zQ9gWq1EM0G0oIpUqY1lN0FQl9gH97j+MFjBmuXqOYXaGYjJo05lK9QMqbTDSh3H9FSmsvnlrlQnLD97e/wgw/e4STpcPPceTYSj0BnVJOKtKoxfoxQCj+IaLU7yNEJspwiUg9DidUZenSILTOk0Uitoa4QKsIPQqznoQDqiqrKnXWkAmOcj1sbSyk1VvqMaoXRAiUa9JSkS0FABcLlSbh9i7tIxq02uS6oxsek1ZhycoA3eER0cocwWcXz5rBRkyrNKYZj5y+VEqEkYTPCKyVk1rGINPGFpNI1KEUUR/SnE9K8IDU1RhgKv8FLv/13Cd75Cfff/RlVVpGWqcvcCgJXPaV8573DgRspZpVFUqKEIFBOLq2rksHRAftFRl4W1ECJxPcj/Cih9hR53GFhsUExOGSQ50zTIZgagUer2UJozfhwl4XN84zriklVY0cFgRKIKIZ6D9Ipti5QAlA1UcPSCJ5y8uNbjDTsNXscX73Jlz77BgvNkGJnzLHyufuH/4qfPD6ibP9fWR1u8+3f/y7B0v+FTvqUP7v/lNd+9XU++7ff5Gh3wsTPOagrpvmIYjxC24q6zBBK4XkBwhrKyZg0TdF1jbAG5Um8IMSXUFcF4ypjWkw4Gve5/fhTirKgLmuEUHieh+/5JEIQjPsc/8kfcviTFt76RRZefomNaxusLTTY+PK3uPzFb/Ct3Sfc++gW9+4+5u7tT6mVQWhnMdJKkiQNlubnWbm0yYuf+wwXr1+mqkqefnSXk4/u8eST29z79C57hwfYssCXFh+wdYUvBaEnsXXJeDrmeNRnampUFBDEAXEUsbi4SORJTJ5SlzmV0QzHfaTRYCtWLp7n4uYmu48eMcWi0ylFmTE31+CiGpI//Rk5DU56V7B+cyZld7VKriFpttmfbd5n5VHum2WOPdijHg2gHTM0G0TGww+GIOacz1ufkgA8G1fPUMFZJ7Q5JRxOJwHuMZ5NvE8BwikMcIuKAYR4DhA8v9acsttnP+c/vZOdyRZFo8Ccf+ySqZ9cwI4DVJUjlgV0FwmzFcJSY48e41/doT9pM7gdsnV8g/GLb5Auf5748A/pbvZJD7ZR5RxN2eV8a8T1zgEvLuZcXYYk8PCkh7AFoR8hRQetnYxaSPdcA2HxhEZToasZCVKXVGVGlY7ZeXCLH//kx9y6v8PxxCmbhK6JQp+NCxs8evCQn7z3lIeHGRbDxQWPixcbLK31mFtcwWpDOp6QTsYc70042jthcaFBIwqIfUtvIWFpuYNUkmKcUpYlYeDTaCeMbYc/3Poyjybrs3fmtO7yGaB7Fkb1/Mr67DbxC1//1fFffkhnjxSuvg3huZYoax1eMLPhg+c7NSO4+jUJlGBrgfBDiDzX6nKq9pmFjYkKRG2cV9pKhA5B+KBC7KxKVbhCdYwsEWWO7G/TONinZWqSRkwceigEVDlpUZMnc6hWg+Bom/7tjzj2YphfpBNbai+iaiRILWm0F2lMRxR6wvmVRZpNgf7pd/nx9/6Y+4Vh4cp1LrdimqLCpEOmtaEUChUmSOXTaLapszFSF4hs6MC/ZzGjA0w2QeoaUIi6AhPieb5Tl+JC06o8A22gdnhh1hBHJTXgUWvFcS3AhnRURE+UxKp0xN/s3TE4YidMGghTUQz2yScHlOkR2fAJUf8uYWMFP1hEBC1qBMXJAFNplJBIT+InAX6gyFKBkK7nXfXmyQoXCp0kMVGSMM4yMl1RW0MBLHzjb3JdWd7/g39HPpmSpimFrVEzNaZSHp6cVTwze94zFZUSAt+T+EpiTc10NGBwdEBWpFTWUiEwyqPV7FJ7PqWK6Z5bRlYlw1wzmvbRdYHvhcRhRCNqMDzYobu8zqSumWqNmpQEvofnx87akY0wZYGwBl9pZGjodCbkD3/Ik/dLdsOE/Y3LvPnGZ7m4sUKYF4zuNTl89wd8//d/n63pP+K3vv4af/xP/wkv/d1/zFdfW+Vnf/Au+1/5Ijf/9q/Te3jE1kHFTl0yKkbkwwFaF1TWIqRCKs+pU6uSvHCkq7B21kzsEygPqyvSqiArYJCOeLS/Q1mVVGWFNQI1wwtNqVybxs9/wsd3PuDjpTXaN15g48WrnDvXpXf9db554zW+Mjjk4Se3uXfnAbc/+ZRaVEhtUUZRK4EfBCzNzzO/ssyNz77K9VdfIIxDDp/ssPVnb7F/6y737tzm0c4Tt8G0Gl+pWWuTJZ7l7aRZxuGoz7jMsL4iiEKiKGBubo65TouxMJT5hKIsmWQThKngtmXt8kUuX73Ck1u3GOcZdVmST0e0GhfZaEF99D65iNlefp0y6rqB5kwB4Nb6GVE8GwwI+9zqq2vs8SH18T4qUUzVEsp4BDzE2jbYGPSpguAUc0jOWAQ7E0pZp84+HRA8W0lmBMQZofCLK8ysY+kXaptPG6VOv3+qdDhjHs7+rRMtWAki0Jhzu9AZwf55zEEXWRXIqEZsLiDqZeYqTXYworP+LsfnR+T3DFsHG1Qqolr/AtWTHZYaf8z+/B5iukdYnWMlyrnaOuTF+REvrFrmGpJAhWArAk/gqSZGR2g9a5AQFh9LIC2m1tRmtj/UFXVVoIuU/t4Tfv72j3jnwzvsnaSkxmOloQmUpbW6TF5MuHPnKbceDxlXmtWm5MqFmLXzXeaW51FKkE8y0smYwdGYweGYOBSEnodsRzRbPitrXeIkpExzN1yVgmYzQcRNfvDwZX568BqVcSSNmL1Np4jhL8IL4vS9OCNzfvH7f+4v/7sffympUNLACyOQA6im2MkuYnBENlkmiw3K+Gi/SRj6IAqwPUyyjoxyQl1Q1hatFEJU5NUYdfIQeeun8ETB0WuUL/TADLFWIi+sgqqwo2IWuojrY/U8J1VEuYCz00mDnM177CngliB8hI+rTzFghcJY1+Zw2i7CTD522tUufAXK+aYFBq0rtzkXGq/OiI73aI8GLMx1mYsWUcUEkU4pJiNG6YQ0zajrijksLSxlp03oaYqHH3B3PGDamGdtsAwrS4RJg+ZLb7B642WMUIw+/Dnfv/MhfqPDqy+9wucvX2Wlm1Bry2CauhAzJB4+KvBotDugS4QukSbHpBU6G1BNRm6KK5yXi1ojAutaGAA7q2extaY2hkp5VEFIFTTJmj2y7hJ5d5W0t07eXcKECe3shKtPPubi8DGxyfGtpcaC1lRSEkQRyfwiuZSYcR9dTsnLlDodUnhP8cImQbKKFy/R6TWRQUKtaygrqqIECR41xTgnCgOkcLVClXWzhiiM8cOY0GqmpWbx69/iM+st7vzbH2KnBVrn7qIoJcZafKkI/ABpLdLgwiFn0mqrNXmaMqwqMimRVhNIJ79vJAm1HxJKj0J5FFZQo+leu8FmO2T7O5/wySe3mEyGrk/Z+oxHx4wH+4R+wNb77/HDfxnxma9/iaWFBZqeRBUjqoMtzHiKEBLPE4hAEUSClZcusfLOHbJBQWPap3P4kPZwkWbrMvU4J9s/Zn59BfnRJ9z6wdvkXsbe/Y/4k7c/5He+uMD+H/wJnyx2+MznXsCqIeuvX+fRJw84PDymyDI35LYW5fkIo6mM861bYwmBytTYCrSwFHWJtobSaGpdUdclVVWANvi4/ujADwjDEK086ukx02MfEUSoB7fpv/0j7q6dI1xfYn5llXOXL3Px2iVe/+2bvHpywEc/+jGHe8fomUxVKkVjrsvG9StcuHoJipLt2/d5/MmnpE/3GT7d48n2E4aTMQ3PY6GREFgYZymZgCiKkEBR5ky0ppCSRrtLo9fGUy7vN4ojQmlotWLqLCRLM7S1pOmI6HCLoVdz8eIFfJOxe9gnraDVmePG658nKKfUtx8zPXgfZMjJ3CUqP5qpA2Y2HAeTZ4uAPVtqRW3QWYWKE4y/hB4XGNlwmxFvDmTs6p1q+5zcELcBnU03zraiz/MF8NykwS367i6nLPYzab0Q4rm8n+cBwLPF69mN8hkdcSqrE2A8g2wM8NpbqOaAskggW0VOc4KTE6qlBF+08UND8TigNxwxTJqM6zXuHW8yKr5A5r3IzuSAQKa80m5wKXnMS3O7XJmPWOxFxGEbC2TjKXsPb/Pk0adsbl5lY/MqyvcQpnLB1nU+m8qUmOmEYpoxnUwYT05IYp/I99ndfcrDx7scTWoqK+iGluXFJkJanjzd5wfvb/PkqGQ6A1ZHu4adkxEvDTQvv9Gk2WkSt+YIR32moy2i0KPVbeJ7EMcd5uaaJM2EukgRVYHn+zSTBvhNvvvg8/zk6HUqc/q+PacOgTNJqpiR1afeUyGef2OfSR6fh4N/dfznHaKWIBXW88FjpmBUDjOYmWdSAMK1OLlAsFPLiUR44czaABjp8IJUnAVxC5gZhDHWOsWDdEpJISzWVKA1Ulo8UxCMjmke7jEXBcwvrhPWOTIbU00mTAYFeZYy9WK6QMNW2KSBiELy/Yds52PGBDSTNnp1jSBoEm5cZn5xhZeVR7H/lPffe4txVXPp2gu89sILXF2eR0rJKM0o8gLthVjlISVErRa6aGOyFGlrTDHBTDPq4QmmcmS3kNJZkIxB+qchlJpKz/CC1tRIqiCgDJoUSYess0jWXSGfWyedW6VO2oSmYHP3LtcO7tKpRwTWOM2ANVS6RvgeUXcOIQX14BhbjCnLIXU2oRge4ocRfrxEEK/SaLXxwp7LSKgq6qJEi4qgEVGMXKtQM4nxPIU2IHRNWNfg+UQY0lITntvgi7/xq6T/+p+RHZ1g6wKNcZNAnNrJ9wOXiGPBaoPRBilcPkaZ54y1plIKhUHhZPJxGBIEIVr5FFJRCg9tauT8Ai9du8Do09u8/7MPOTzam6nNFFWR8nTnU5c/oQ0//r1/TTUds3HhPJ0gxDM55nibun+M0MJl8voenippXzrP+bUme+MDvGJK5+gJ7ZM5OqttUivIHu8Qzs/T8ixP3voJt+caHO9s8R//7DvcePP/RH7rx3wiFIu/+xvUqz4LZkrvvVvs72+Rp30MAmM0Unl4XkBtDaXI0BaCmQrHWI0RDidoa6itpdKVwwxljqlrFAIfhe/7hEFI4PvotE8x2IMgQmx9yuiDn/FkYRVvc5XO0iIrFy5x8foVLn7lr3Hzixkvvv0zHt19QK5dtaT0FX4Us3r5ApdeuEYzijh4tM29H96h/3iHbP+Ip1tbHJ4co6zhXLtNSymyvGCMwQ8CPKXQdcnQpkytwW80aMx1iBoh1I70CwMfnUS0mzHjUY3WlrwoyId7nDwsuHzjBlevbvL4yTbDtCYMIzZfeIULy4v4H3/C9OgjatVgf/El8qiNPfNqz3KTzoIOT2fOzi5p8hIhPOzSEnqSQ26o/VVy34DtuOaH0jpbt51VPYvTasfTn/Tn1x4ckTFTOJ4S3M/wwjNgIWA2KT/9G89+wHM3nY0iThWP4jkyXBlslKFau/gL9ym9CsavIDJNcPgUsQR1c4Oo0kz3fdpHGZOLMJWrPOyfI59cZ6q+yV75HvNVyuXWBS6s7PNCe8CN+Yi1eZ9GY8FZZfOS450tHtz9gEbS5sbN1wiSBCFd/pqoC0fUyAqbp1TTKdkkYzQ+AVvS63YYDI65/2CLvZOMqZYE0rC6kBDGPif9Pj/9aIs7j8eMaqgRHA8sux9m3DgqefWNiJX1HmHcodGdoyweUYiMZjMhTnwCv0GnE9HptrBGo2yNRBFGEY24wc9PLvEHW99kVEe/+Dr/hXjh9NvuzRTP3fcsVPvs7frlQg1/KalQ+wuopIsM++gyQ1QZTI+xfZ+imBDVJYgAz/ewnmMXdWOJ1twBC0XBnvSoTIHIckinFEcPMIMcU7VhZJCHy5j5RQQNrN9wgYiVRdYxNHBAwEq3qEtvlo0gsMa4DmiBkyGK2WkjPXcCmgoqF/bopHjCNaepme/HuNASIWdqhrpCljWyLoiKjCDLiMopjTyllfZpCIsfJRAIZK6Z7m2xv7NNfzhiGsU016/SWNpgdXGJlZM9dm99yL2HdwgvXOHVV15mfX4JfzrG+JLO4grz7RiyPgdbAddv3OTmynk2L1+glzSoTUn/eEA5mWA0VLXGKg+TTmfBZRZba0w+cf6/6TFVOnWfPaGQ1lk46qJESOW+NjW5CMm7K4w6S6Rz50h7q6TdZfLmAjpuU/uRk/bPFt1hbejPbTJ4/D439j9koRwhpKvLqoxBaoMfJYQLPpUnkSPrUqONoaxSqjKlmBwRhG2qaJ6ws4bfWoD5Jsqbw9Yaf5ohTjzy4ZDQE4iqpi5KyqqiKksqAeMixSxt8sav/xrRrbdIfJ8kDmgUPtrUVNpN3iM/IvYCAqHwxOwzIU83WhbXACgJlUIZ7TzdSrpFta6prMb4AhGE+I05br76EsHRUz767vcYHh8SCc8tCmVOUbrNuzUaOdrlzn/8U8Zb97ny8k3WFprEdoie7uJbSKIGfhIgdYSMQzxh6UjLPB7n5hu8cL7LfBNEPUKVOckw4MLFl7m29DPk7hadaxs0VMmHf/RvuPnK/xmtC44HfW794Lv86A9/yLVf/TztzQb6fo6tcqxQKC9ACfAtNIVwXjQFDQF5bamswVpNoStHphtLXZeURY6pagey0KBqsBpLTSEEOQI/V1g5BQmaPYqtW2RS8LCzxK3VTbqbl1i7cYOvfusLfOPv/71ZoKFb3Gpr0MJNiKSUlHbM/NI8ZjLm4wePOTg8QgUhl85fZjlQhEVGv39CKAUq6uH7AdM8Yz9XaJPT6CZESUycxChp8a0mDgKkqZG+pDHXII58snHqZLhSUhwfYld6vPbZF1Dv3ebRwRAZx8ytrZFkEy7uH6NHu8jRA+qwyyheQovI9SoD4nQKeppyjHDAQfqIpI3pNBGTFHu0gwyhbixjGsvYwTEUHsQzsGHhbCTA89OBU0DAL8CAs3XkP1lATlHBbIMqeK6d4fQnursJMfvVT4nZs8edbWylQHgC4UmawQDZ2qVobaOiJp2jY8pJSnZUU6gjUpUQHdV4Y40XNanrBlkVEYznebXo80q7x3W7xMbNLnPNhKgRoaSH0RXT8YTdnS0e3P2Qex/8jOODHfSbX2N5eYlQxAij0WWFHh6hzRRbDDne2+Xpzj5PD/Y56g+4du0KL9x4geF0zDCt0FbQ9ARfuLrAzWsXODo45J0PHvP4qCY/nRAJizGwn1n03ZRue4+VjTlacy2M1jRaHo3Yp9WOiGJFIwoIAgG2xuoS3zMkjQgvjPjp7iX+3dZXGNaRez/RZ1LGs5yLX1j8n2eJZt8TnL3+z+77ywUQftkPYywyD6EpQT1rRHF4wTt7P6yZ1UaL08pSXHCYUlhRu8A0nHTfKuHIwFmSu8HVVAqh3L83BlmkSF0ii4wgywmLKUmZ0kpHNKucIIoRQYCwJVX/kIPHjzg+PmZkLTLusNyaZ2F5iXOb1zh5cIt7928xmVvkxVdf5sr5CyS2oh5P6C4usLh2jkiVjPMDjjbWaF69weq1K5zrzSOFYTQaUY4n6LKmlq49QRRTRF0SCIsWGltX1PkYkw7Q4wFGGwTKqTqMpS7dhNha6yqnERSNFSbNBSa9NdK5ddLeEnlzkaoxR+3HaD+YETggaku/d4Fhd52b2+9ybrpPKGoHiC1UtUH6EcHcIkJJzMBCPsZaS2Vy9DQnnw4I/R38aI6wtUrQWUa2W6igBQjqNEc2AiYnx6hKIjxJVtZUk4KyLKmsZVIVZAhe+K3fYVMPeDid0G42SLMpZV1T6BqMRxiFJF5AID38GV4QQjrViXV1s57AqRvdNhGlnOql1pq6LtAywIYKL+qwdONF1mLDp9/9HlsP7+Hb2c+sKwpTY42m9kOkOGHno3fIj3a58uoLbG4s0/YKbLqDKFOSsEmYhKgoQiQRShoa0tKzimYS8sLmHOd6AT4pqqoJi4zm6jovXtnk4eEJ4TSj1w24+/4P+JOffYsb3RbD0ZT7tz7h49/7fYKXXqF3bQHxYY4tilm7aogUAgUkCCIl0EhiLNpCod0UuKpL9IxI17qiLHJ0WTgVq7GgtMMLVlPVktzibLQixUjXqFI9fUj2oUXHLRorF3l/Y5P5S1d44+tv8uav/xqv/4YjOQQCYw3VDNd7nkLnBa1Oi/ObqxS7ezze26eoNcvL51gKfJq2Jhv26csxnUZC1GxQFgUneUppS8JwnjAJSRoJvqdQpiYOI3zloTxJ0IzoBZJynJHnJUoIRJ4x2XvKS2+8SBRJPv50mzrw6Cwu0ltZZePgkPLpCXLyKXW8wJHwKVVrlgXGjAAAzoIR7SyrxUMEDWwcgy0Rwz2opxD6TDufwxwZRD6FBFdZa1zTwJmwzcrnlIviDDe4x3xOVfAXrSmC0wnFGe74RQ0CM7xwat07xQzP4xQza7+SCF8Sqpxma4+TqoVurtMcFfh6yKC/BNMRh60Ce5JAURDUMaluUVQ+OlvgclpyuWV51V5nY7XF4tWERjPB8wOE1eRZxt7uLo8f3Obehz9j69NbnN/YZGN9Hc9fROBCMOtxnyofUpoJ4+MDdrd32dnfZ+/wkFa7zVe/9BXSPOVkPKXQrgry5nLEF167hq5qPvjwPrcfTxjVs407Ls9vWFtu7dQk0T6+gmanifQgCBWB59NoRbTaAXHkEwUKIQxaF0hqmg2foBGzN5nj9z79Jo+zhdnVxMyGC6dVoM8A4Oytee6Yvc/PDSdOSapfRrzwl5IKKTFWBSgh0QTYIER6AlkXqKrCsyXhjL1VKnAnkmrQ7SVcnEh0aTkoUkxVY/IT6pHBhNcQq0vQmMNUTaQ3hx8HVFg8VWOLY0y5jBAhxDNpoVDuj7bONyxc0JudnaRnPj4DRgkHKBAgZkSElEj53IknFFYppDVEVUojHRCPT/BGfVQ6wSsLIqVIkohYWKoqJx9bdOzTONii/+ktjk761EGC31siCXwiofDai1DnNFfP8cKN1+ldvEaoLMPDXVrNDqury8y1GrSaISaAxZde5bNr51Fxi8iXlEXB9HjEuH/IdDSiNgKtJakpqaYDyMaQjqjKHKkKIq9AeQWpB2N/AdPqEEuw5ZiytORRh3Jukay7xKS3wWhxnby1SNnoYcLQBWGejmTMKRh2vmUdSIaLl/m43WMyv8grW+9wbnKEZ0uMxQEXJQmjBmpuiUpY5HSArXIwGlO7gMQsO6YsBmTTHby4i4rnaCxcxG8vwGKHdi8hmg5ID47wxjlIQ1Z5TErBaDzFSMnq136dJVIOP71L2I5ZWeigdEUzidDKI4hbdFptYi9wn5HnNmga6/z41p3KnhQEUrk5lZTUxlIVBb4QyDAmSlp0Xv4sn33jRaInH+AdD2grn6mukUq6Gi1j0Nai65pCW7zKsvfRR/QfP+Lc+QXW5yVCDokbMUvrGwRWEyCIZUgQSs5vNOi1DS+++Qobr71KY20TP2pjJyWTgcW051le8yjkCnG3zfTRB3zv3Tvc+/AR11cbPP7Zu6x+5QY8eJtPIskL1y7ReftDDk5SIs8jDnxaccJc3KATSpoBBJ6P1ZpBVtPPS1JtMGVJMftTVrljV4WbyHgIPCmR0qLrAmMsSimEHxB5HlbAtCioywobN0jCDqo0FLt71KtLzMUhujbs7hxQCqeeqNMC5YcsrczT7CTE823XhV0VTC6ukLRaVGVNJCyhrjHDAUIKWnWFHyWc9AdkuqavS1QcArWrB/UEvrHUZUEmBb6oKU2N5yeEzQ5RM0WPpvhKEnuC8eEhV1+4wsuff4OTH/8cLwyRdcHo6BC0Zj3y0PYAk27zUIUMfA9rPezsmnPK2J9u+t0qIEH5WKmRQYRpzWPrKcqT1LqBsOWMcX42N7CnmQnP7TflbENqLc99jmfeO2Offf38BvXZ+OAsXuZsUwvP3f8ZC35Ggp+CntOqCU9io4DczGGPKsRogFdv0ZVTpp1FitwjHt5hccVjvZOyXI2Ymz7AWzzmzaTL+eE+SxdiFlo3iBoJoVLUtXUZKumYg6M9bn/yHh+8/RY79+9SZhM8JcmGA0wxQUtDVZXs7m0xePwQmw2ZDg/Z3t5l++kRx+OMWkMzDrl24YKzeiFYaUhev9Ljc5+9idcIeXL7Yw4PJ2f2UzF7ilJYQiFZaCmacwHT6ZjxcMTe7oT9/ZwkkYwmJZeuLOAJt2n1pUDqiqChCLyYx6M2//L+19lKV5BGYUX5nOx09uIL+xw4sM/9OfXDnk6LTqdXTmb8V8d/2aHMMXrURdCBhkF41mUAyVnuSaXd1/ju5DjFZ577vrE45YGSnDa5IJUj2Nzp6UhW5cJUA12Q5COS8THBqI+cjPCKjEhAHEUkvgJbk03GlBjU5IDJw9scbm2TCoXsLZIkDRJr8Rpz+J4i6vbYfH2JxsWbdLtt8v4RtRlyvnOFXqtBuxXjixAuXOFFP8KoiDgKsaZmNDhhOjhmPDimqA22VlQY6mwE6RCbjtB5ihEVoZcRyoLUr0lNm7I1TxgEePWEMi8piclaCxTdJdK5NQYL58nmligbi9RxjPVCp+Jgdu0yONIYV9OZRavcb3YZL6zw8sOfcPnkCU2dudwJ7VolgqRB1F2gwiAnAlNkLtOidpihKEeU1Zg820cN23hxl6i7Ttw7h9dpEHdjgpU206MjvMEUMU0pakVQKMajCVVV0njjq1y7tsHJD/4ALSyLix1sOSUJfEohUWFCu9WhGSUzq5kjU9z1HWrrLFgKixKSYGafdEMsgS5LtNEEQYIfhiQb13jtG79Cz0xRu3u0rKCapbN7SnGa9GCMpshyvMoyfPyQD/d2eXpunourDZJwhJE1qxubxLZFYC0RAUoJllYTXhhNOX/tEje/+nkaG5eIO0uIyjA9Kqj8RZb/63/I8CileeFF5qodBv/i37H1ne/w6q+9yvGfvM3o2jJNe8wH//bf8vrf/mssrvQY9U/whE8j9GkEIe1Gk/kwIAkMie8hgUlec5LVTOqKcVVTlBXlDC8Y7Rq8AqlwOekCJcGa0oUgCgn4BKFCepK8qsiygtpTxJ02gfWoDo8pWm1avnutTnZP6OcpSIkuKkxtmV+ap9trErRi5qJVGkqQ7WxjqpvkhcU3mgiLnIyZ+govDIiSBpM0ZzKdclKX1L4i8EOEEs7+KQWmrMntFA+fwhQI6ZHMtUiaFcVojF9pokBRTcbUacaLn3ud4xL2aoWvBNPjQ/LplIXQ56oco7Mt7gYNDkOfXMTPbflP1/zZgnBaOay8WbUi2EYXi0LKgooOwszwgnAh0e6ck89cCKe4Ac4aHzjdC51lIszu9Nzo+wwanEYkyNnvZ+BsTfoL8AI8I8DPhhbCteQQeVSyyXS4TH2s8asnNIwh7gZMVAv1dJ/euX3WGm02gzH9wQ6TxjE3/ZCXxiVL7ccs/coCjdYFIt93lZFlSZmnDId97j+8zftv/5j7H33IZHiEMJpes0OdjrDNhFprToZH7N2/hx4dUU777O/tsvVkn/3+hKyoWVuZ47Mv97G6xGpLO5BcW4v5ymevMX9uke2txzx5ckBdP9u0u5fIusDWAHrLEWWdc7g7ZTTMebw1RQBHJ9tcv95jeakDVqAr8KzGCy1h0GBSh/ybB2/y9vFNjA6QZ9Tc83iBX1Q1zjDEWSvE2fvpvjZneOE5oPhLcvylpEJOiPW6CBVC2EU0OpgoJIoS5toeKypHqCXmNzco85LHSiBVTeyHzLU6rGZjymzKUW4xucaKFeRcD60CJBXCQigCenbA0UhQRQKpZiEmlcD6zoNvC+sCGk8lRcpVSJ6aj63nOe8zAGr2YReORReussM6VO4C0oCgypnLhiznQzrTI8TJHuVoSF1UGCGwjQ6EHnZyxGhni8OwSby6yqq1hK0OvSCmCiPqMEQNDsl3HpMvrRD4baJLL0JZsnfvEybplJWlZa5cu8bqUo9WI0QpDxHE+PNrtJMWtiooh32GR/scPHnCye4O2XiI1gWFltSRYC7J6TXHpCbjQbhI97rHa+ctwTTk+x8nPOSbhK+8wbkoI33wHtv3jxg3r1BfvEmxvo5uNTDKRzBTaEiwavahNmJG3sw2JrNpjRQ+WRTzIG6RNZd55eGPuDDaomEKKuu88pU2hEnHnYBCYNMhtq7xZIVRNdJYrDUU1ZS0miDGe9TFAf5R19UpLq4Q9uYJem1sWdAcZ4Tbe2QPtsh0TXNxjdUbVyh3HyGCCL/ToVll6GKCnBTgRzRbTZIoctJFD+cPFMptZI2htsaxzgDGEoWBO2G1ddJJKwj8EBodwnMXuPzlL7I+30R+fERSpwTCus+XkpTGYK1BCmj4yoU/RgmmNoz7fe70TziZC1he9FjZhJqaJAhpd9s0kojqJGTjtWt0N66w9PJnac+vuTqlKEEYS2Ncge1y/qUbaBkwHkz46rf+OsOdf0qrP+SFr32Z/J/9G8Lky3zpV1/jD/7kXaqbf4+rNy8i3rtNJ2ky12zRChPOLcS02gFJ2yMdTDjeTbGRZJhVTKcpk7RgWv9/2Puz38qyLM0T++3hzHciL2caabOZz2N4zBkZkZVTVVdVZwnVEBpooAS9C/pL9NwCJEAQpEZXt4DuUjeqGpmVY2VmzOHhs7uZuc2cycs7n3nvrYdzSfPIKkSnnhQCcgMESXeSRt5zzt7fWusbSkpbY23dPDJyEV9kLaaumyLaLjZA7WGsw4gmNs9UJVIq4qRHGLdY6q9z9b03+M5//n16scdP/urHvP+TT+kECco6lIT21ir6u28jFLSSCBVFdF++yTury+SnZxw+fMbJ00Py8QwTx/Su77LcbnP4+BnVScl5lZO6CmSzqQpnSadDXFZQlxl+u4VQitpUSCsJhYcfRzhriXGsxyGRqCnGY25993uM8DkP2gRlyuHDexztH5J0N9jqSly1hy3blDJgLrrUF+DgsmD/alt5cSAbgZUS0W0hRnVj6DpOkb7CxSEs4pIuTPku6nl34RT9FZfnpk4Vlx1qIS8kGH/n34cXDYuL6hlxOfwW/6mD50KCcUnNFAujR4FwPnW+gcwhKQSb6TGvtTKSNji/YsM/4/qaZuv6Ep53nbw6R/2BpNd5i1ar1UgYhMFUlnlWMD0fMhwccXL4nAf3PuXTD3/Oyd4zqC1xO0YCke/hC4tJpzzbe8rPf/oXDJ7tI+qaPMsYjjPGWUVmBUoohqMxzhasrPZ4/Vaba2t9Nla7DKdz9k9OmY8GbMaOupBMLZRYagSxENxe1Xzr+7usrK+yd/8hD+6f8+zAMSoaacv+yZjhoORrb6/QX03wAkGQBHiezyhV/I8Pv8eHg1ewzuFEE2d14cb9K32BBdpzC2DwAjCIBRPFXcKKFyyS3yyA8Ju+GraBXXgFNdPmJtzE0qSqyOa9WmSBC9tMCrW6+AGL/04zbBC6wRyLC+OcxSHRtqadTVnPR/TTc7zREdXwnCpr5FUuaOF8D5HNSA8ec1TUmK1dBBUqiOmubhB5HmUQo7Ip5cFTcmeRSYR/5S6JrUhPDzn48jPiOOHVV15le2uNpU6M72mEANVeob3dGOWZ2YTp6JSz/T1O9/aYDs+wVUFpDLnSJEnFSjxFiRmPaVFeafHK3Zod5fHxfcmnJ++SvvI7XNmIUMefs//5lwyqFeqrr1NcvU693MV4waIwVAhN4yGxiMEVjX4RRIMpnBJI6VGJhKMwJk9WSB/9hLunn7FczzGubowuK4OKYtRS45ivxDm2KhGyRqqqMcq2jtoU5LNj3PyUKDuhnDymll283jrhyirdG7vYqsBkBdHRAPPoGbOqwGu36L/7dbzJIUVR4vd6IAxL2RhxbijwiNstkijCU3rxOMqGReVo6P22MXtUCymEpzWep7C1wTqLh2jKtriLWl5l82tf4/bd67ROvyDOJ/jSEC2muAbX/DzhiLWmHUa0ggitNNPplOf3J4wOPLZWPfrrPtV2Saw1cadFr9tiPpzTv77N1muvsf7m1+lt3yDuLKHiFkIqknmJyUO88GWQmrS0hPkfcvrF5zwdnrF18zXMT36BOZ7yzu/9Fo//T/8Xzo8mXH3tFbKDQyQBK50WraDFejek3w+JWxqoOX4yQiKZl5az6ZxpWpCWJZlpIj0bA/DmtWi06yUGqE3jYaa1hzQOgwDnYaoSMIRhlyjp0m332HzlDu/+0+/x+ivXePDxF/zNn/4EW0IoFco5/E7M3W+9jfQVHcALfMIrG7z0Bz/gxtk5g2d7HD7cY3I6xNgIf3WFu3dvMj07Z/LgMZOqZGxyjLDNMySgSGfkZUGVpXQCj6iKqYuSylZELkAHHrKToNOcfjsikYJ6OKD/7W/yte8nfPT8hLavSJ89Zf/BpwThEr0lw13vAFt0qVTAmfYxTmMuD4SLCYH91UPiwl+pEyNri3Q19ThHWYdrJQjtYy/kiVwkOl28iUuz50v8sDhMLiWalzquC7zwlb3zAidcNjt+DV74yhilWQs9uRU4qzB2mWpwhbDI6M8mvORP2e62qMIH9FZmXOulXNtVJMFtCkrsN2o6yUu0222CMARpoLbkVUU6njI8O+b89IAnj+7zyQc/59nDe+SzlCSJmmGmp4k8iStTBoMB73/wtzz65GNE3jBoxtOU0bRkbsAiSSYZWTqh0064ea1DL/C4vr2K0IqHDx4yOjti2TfMPMGgEpRYSprh2nYs+MbXV7jz5nWGB8c8eHjAw2cVg5mjdIJnJyknJxXferdiZ7eDjj10AGHQozKSv967yx/vfY/ceA0uEiCtvOwbXFwfcZkH6i5HDS+kkoILT4UGFjYfWfcfX6n/X69f76mgOni9O/gr5xTjNi4KQEPbi2h3QjZCRzuxeC2P9e4ef7l3zuPxA/RJh1q16CYlvcmckYMCHycd+BEC09yMqsZVM2RRIwcFJnQ40UbEHgSyoR9KiUC9iGm5oKmpxljJSRaTiYXTtvyKEZmUSKmwC8QmrEWbiqiYs5pN2DYpSzZDVnPyPIeqxJmSzBmMiwllhZcOYXhKlVT4/T6130J3etizE+ajAU7P6IQJHQGRqZjNhuztP2N4uk/tBJs3bnPr1m12r2yTJCHgKKuG4p9WFfV8zvz0kPOjA87P98iOn3A0M/RXC7b1kIfDFcq7m3zr3QmvBgUPPqr5Yn+X/K2I9VtHhM9z2Osy8e7QvfYOMp5SAZPimInaRsR9rG4hlM/FDuRcDU4tMtLlwhCThpq1YHbgJFZaBFDqhL21O5Qyonj6Y+6OntJ1KQionUU6UEkX4SxGamwxh6pAVCWuLhrILWjiO11JkU+pihl1/Zh8ECKTNcLVXeL+KsFKh9WVHuHOBvPRmNxvEaSnZHvPsNkQYUoCz5J0PJxy1E7ieyCEQWuFlAtNrWt8M4QBV1WUlVkYNwqyvG5ijETTi/QCHxUm2CCitdxne3OVjrQ4v6aXKFqqMQCtnGW5FRFFEf12h7WVPso6RoNmgi5F08TIi5Lzk5R2R1JMR8hWi9iHOLCsXlkjTGKi9Vu0l9fwWhEyCPG8GCs8hKgxIiZPK/aePePhX/+UXnuVf/5/+N9jojs4p7j+7XdZ763gf+f7bP6H9zG549XvfpdoOiOOYtpBRNLS9DoaHWhMljEbZTitqMuaoqowVYVwhkBA7Hsg/MaE0zmEMY1rurWXaShCKpTWBEriqpJyQYn0kw7KSzBFTq1h+/UbrK20+eKvfsz/8H/913i9VdzSOtJYosBD+SFnXx6RDmbISNFbXWZztUd8ZZNgdYV4c42ltS85enzA+dGA5W4XURYEpwMKZ5mbktqUjYGYKynnFdQFSijWuh1+5/e/Rxw5fvLnP+TxwYCz83M6SYIrS7qhz1IrIA4VxhjC1W2+90d3OZlmlGdnZMNTivEAmxUkrmJTBVRCMTWCp7GPURGNjuor/WFxwRxY7DtO4qxF2KyZYGclqBrbSyBuEhCwDlc1zTv+ThzQ5YHxwmx5wcbi73zdBQVu0YQQ7rJBcTHCcH/3my6/uZEEvfgj3OU+6xcV4bRkTcVci1q8tiN49XbC1rJHEiYoz0PqPn7goYXAuhpqMKZs9gNTk06mlLMZ2XTG+fCMZ08esvfkIceHzzg53Gd4eoqpapTXxN0m7YTN9TWEc+wfPuGHf/2n3P/0U2xRU1eOsrJUFiqgluBh0FichqvXd2hHgvH5OT/68BH3jlOqynCnJ7i6pej3LE+PHAdpQ++9uS352jf6rO9scXZ4xMN7Ix49N4zqBnw4YTmYQ/pJjjGnvPdWyc5OFz9ok9cV//7pK/zxwXcoTLB4MQ3KXsCwv/tiXzQUftXkqgEO9pLNqFVjEFdV9aKI+4f1911VlSCjAHyF0w0lt2HfLKSPizchG3Zigxeagk8IsYhPba6bExcN90XTxzZxxUGVspSO2arnrLmMwKRUeUpalWAqCldS1hpkC51PkKNTqtJil/tUcYDfWULmBelkRDmb0EXS2bhCjIX5hKOjfU6OnpOnM9prW7z80svcvHGDXqeFVE3EnjGWtCqpioLi/Ijh0SGD0z3mZ485PZ0hu5Zr3RHnA8nJ8m3e+lbBb29UlE8z/puPVnl4Y5fee6dcycd8ee4xK6+R7byD3PFxScB8HjOedrHtDfDaiwQfGh8KKpxTTZQuaiFJZVGLXDRyJFY4JA4rfc67V/jgZkDutXjt6BPWzQSBxQoojcELYrzOCrWQiHwGZY6oywY3SINwHtQVztaU1Rw3qzD1Pvn5PWb7S3jLV2itb6OShKWXruNvrbA+GDEvLSp2FE8fUk9OcVWOL2viRGFtQF4tkkela3wwtNdgHiHBOqwBnKGuSgwCJQS2qikrmgQtHEorfD/ChRG61WV1e4OVSJOIknZL0NGSytMUpiKKAsKoTS9ps7q8TCeOGZ0NyCqDxFJWBusqzs9yfF2RjYd0Wgmh7hH7Bn+lhXj5LrKzTndjh7DVQkYhnhfidISUBhFpDB7HB6c8+sUHlMdDvv1f/SveHBlaKmT22jt0r6yydn2F19/a5dHzY7Z/79uEh/tU85RO3KKdBHQSQdyJsGXG8CjFLNqeZV1RVRWYGoWjrRVKeU1T1dkmmc0anDELVopdkPcUgRIoV1OmFbVz6DBChV1EXVO4ivbuGrdevsb5kyf8m//z/4PDccr21jUimvjMxMLgyQlUlpNIE3QTrmyukaz28ZeWiDbX6K73Obz3hNODUzyxThT55EWFU4KZrShMgcUgME3CRlUgBbT8gHfffYtXXr/Oh3/7Ez79/AmnwyGdOEbUNdpZWqFmJfHQnqRSEW/97jdZOz3HVJYvB8eY6YjJeEpiCnpCc1t5zI1g1gqZ6y7yV/CC+wpeAEST7NAEV+UgsobhOz3HJQGutQxaXUYGCiMuasvFurBSpGkKXPYPLoxSXyjxLxgT7itHlIMmNYL/dbwA7kVaFa75t4RCVxZvXrA01uyGbe4uK97canO1u0qvlaB9H6n6eIGHryTOGZx12LoGDMYJ5umYcj4jn6ZMJufs7z/j2cMHHB084+Roj7OjI4o0bWKurSH0fbY21gh9j/F4wC9+/h/4xY9/zHw0wRlBWRpKC7Vr0oI9YdHCYoWlt7bEe197k9loxP0ne3zydMQwrdmI4O6aYKkD+8eOJyNBZWGtA++92+LG6ztUpeHJlyd8+bDmOHfUTmAFnFeOD57UVPU53zUVN2506baXcEryyeEy//rR73NWLjUpHtSoRSfgV/GCWFzPiyiPrzBCFjjiIm5aAcpT1FXNr+KK34z1a5sKUrVRnV3i5adkxRhjMigqpNCEgaYVWzqRJQoEvd4S/bUJPzt6xuH5bcplSSAdnUCQFILKaGxV4+TCQFBqhBKUNuOkNlTzGlFprA6QocYpt2B+2AYkLNw9hWziikA0P8Nv2AwWi0O9aCqIC5rIolh2FlWltOcjVrMpKyYnsCVVPsNNxpSzEfPhCZPJjDHgZEiw3KHd6xFsX6Hrd4g9iTgbMHj+lPPhCXgxy7tbXL12m+3NDYrxkMN7HzA4fI4LE7Zvv8Zrb73D1Z1tIk9TZhm5MWRFzmw6YTo4YXx6xtFkzr4RRDt32OzA8bTN2jcjXnJfcPp+l5Nr36Hzesam2OPs+Ag12OGsWmV/tkE4Pec8h9o5SPPmvbeCt6oRJsToxZZR26aZw4LCLRoNsBDeZRHeFCSueQ1reclkcIB1HidLu/xCBWTPf8aroy9Yo0Yq11CElUYkncbwyLlFca8RysPUJYomj7gyVfPgCInSHmWZoSbPqYtzZscxViSIpAutLlE3RpkKHr3P/PAp5dk+Ns8QtUEL6LY8kI3RVmPsEzTv/Qjh+Zfu3KauMVUFsgHvLwa8Dl9KPB2SxAkqjPD6XTqeQ2hJ3uvg90KW2hF25ki0Yn1jg9WNDTpr60S9LlrAVpaTDgZMRpPGlVbkRAnonqEoMk6O9pCqYOvKOnGnQ7K8iYhW8aMQqXxAUQHUNSadMxgN+PP/2/+dv/rRTxCm4vXX3uO9/+2/4PqtHf7yv/6vGYe7XDdz7n/0hLtv3WXvbMTK93+fznSIqGpaO108WZPtn6ICTWlqom6LluejBlOOB0MyX+IrD4MiDAKE1o2xlrU4U1NVZcNUqA0KhR8EjczHU1S1Y5rlVNLDX9lGd9fobG1y5w+/xxtvvsTBx5/z/p/8DdOjY8rTU6YrJ0ih6bR7rAlwDyNUXTOZjFjaWuXdf/Qe29tr+IGHv7pKP0lobW9z9miP+WBMPpsTry4TLycU5wW+ECy3IvK8YloZtK9569VXeOudt3nj+99GJwGru7v84i//nC8+/BInJbbQDKZTsm7E+vYarRu3Ud0+vdV15GjEg8dfMh+NsFnOZDJjNpsQnp3gt/forcHh9iqFipoJgLugM9rLqQAL8zckoAWiLHBljTAVqndAvRJDGeFsc70vcu//o24BzdYmuDDkuZhwLN5d6vXhV1oNbmHeZH/1B4kX44dmsiQEvjRIZymNoEYhhEPLipZXcq0345u7KW9taXaXbtBJYoKw8cAQgiZ2z4GpHWVZUFc1wgkq67B1RTo+Z+/BPc4OD5mOxwzPTxmcHDIenjOdT8jTGc4ZlGxYJnVVst7fZaW/wmQy4sNPfsn9zz4nmxbNflFBbSW1cFgnCBxstDW7m32EAi9oUZU1P/rlY+4fpUxM81dXmUU7za3Xl+htW1b3MuJEcve1VVrLS8yHZ+zdf8azPcvUNDIpsBjXGDSdVPDDzwrmk3O+842K3RuOz0Z3+B8e/WdMqzYOe3nZmozyF4f+xVTnEgyyKG6dRS+SAurFdZICQl/hENTVbx5A+I1fhcQFPsJrPnV2kZZ+wTQQNMwDZOOx5EmkpxZ2qzRMxoX0ZwGdL7O/hS2I0zH9+ZjVKqXjSmyVkc9G1LMJ2eiEyWjEqCopljdZXllmudVCb2zQqRSulRDOzpkePOfscI/COtprV9jaucHV3asEOJ49uMfRoy8orGPpyg1eeuNt7ty5RTeJsVXFtMxJy5J0PmM2HDA5OeF0NOZ5XlEsXeX6qmKYZPivbXBr6zH7H0z4RH4H9XrC9uoBY/uc6FHE1N3kIJ3Snh1zkmYUlQdZjpkLcC308g7KF9TBYnBjHGKhbQeHXUx6G18JjRNygRdsc/8bBXXDdmwwl2AWr/Dp7jfIvJi3jt/nSj0hVIvrYkFHyaIAbYYZQi3wQtWYUXtaUJmFQR0WrT2KsoL5Maqeko6e4USCC1qIzhJBnCAjgT38jHx4Qn70FDsfQ2UQzpJEiiQOcVKjPI3SAdLzkX6I9ENQEusamUJdljgcSsnFfQXgGnmg8onChDCOod1nJVRoBVUS4foJ/XZEZmo8I+j3+6xtrLO0vkWy3MMPA9bygnoyZngyQOLwZYUODPGSw6qa88EJTlQEcpNkqcfa9RsQLuO3YpTnIdBNwW8sNs+YT2s++LM/43/+7/8Ng/EZt3du41b/c978/td59uO/5P0ffcQ/efsdHvzwp6y8/DpP/uoR0e5NXvrBb1M+fUK0tUzc05SHp7jaQK1Rw4Kl9ZiqNJxNpsRaoEJN7SSer/E8HyMW8Xempq4qqrpqvM6cQGuPOAiIfY1DMMtystqiu2t4q1tEvT5XvvM23/n971KcnfKzf/uXnD5+xmAyJk8naC8k8iNWzDbuWcLZ8YB8NsFqePsHX+f2K9eJIx/d69K+e4dwdZXe0wPGB2dkszlBf5nO2hLlyWOEtay2I4TNGc8yagk3d7d59523efv736V/bZutO3dZ//M/5uOffcx0kqOUx3w+Zzibc2XtCu3rN4hWt4hW1rkSd9i79wXjwSkmy8nzinQ+IxwOcZ09ustzkit90k67MX4FLnXw4kVd3jQ1AU+BrXB5iRAWHZ7DZorjFVwVIGyD0X/lbBfNz3S4RWOPJl7y4osulF7/SbzQFKzuwhvKvfh9XoCR5kxTQiyKckPtoEI3z4UwhNqwEc95ezvlm7uGm/11+u0WUeSh9KKZKxpmhquhqiuqvEmHMbbB5WU25/jJIw6fPmYyGjMZnnN6esBocMZ0NiadzzB1iaRhptZVQavXZmfrCnVdc+/LL/jwl+8zPBuDA2sclWnwghECD0HPg5vby4Shh/B8fD/i0y8+4hcPBpwVBotgNheoUvDGGwmvXfXpPkkxteXm3Q4bu+vUZcXR4z2ePMw5zx3VhQzBOWokpYOP9yqydMJ35yWvvuqYqU3+23t/yJPZjeY5cS+uvxAvzDsvL+glrmzYdeCQotmDqqpefJXD9xTaV5i6bq7bV67ab8L6tU0FLT08v0OYtMnkPpPpPuJ8yCh3FGiUH+P7Gt+X+KXHa5GlUx7yJyeSad0ithPqIsXkYMoaYQ2NXEEhfI1LBLYrsLG3yISOwffB179yg7uL6QMX04dGZ4RpjLdEFCCEwdY0xkMKkAZpamSdobIM5mP82YReNqVdTanzOSNr0KZCjk+Y7T3ifHDKrCgoohau1UMnIbWy6O4qve4yS2ZGPT6lGo/xwxYr117i5hvvcfP2XfxixtGDPfI8Z3nnBls37nDt9i3WNzaRxjAYnjHOCobTOWdZQTavIHecySt8sdxjKFr0VjysXmUm2hxFNxnojyjbp2T6awzEMmdiwDz+EBmUzKubPB9fQ02fcy4OKfOM8eCIo9iRpRmF1DgdoZJWE6W1eO2bddGbXCh6LzNrF+NR00zsQOIupjgIjPAYddb4eOcdSud4++weW9Lhew2iE1qio05zjYoMJzO0X+MLg7R1Y6xY5JRl3hQ5QqC9hj5Zm4Iqn2Fqi5omEHSQUQsXxKAVNj3HZhNM0XRzG6p+Q7lE+mBCnGkBCU51UVEP3W4RJDEq8Bs35cBDRyFKeyih0F4TMRl4IUGU4AUeIl5CtDTTPGPi2ojbr3HVi1k7HlArRWtzm6WtbcJ2l7DVwQsDfCHYLHJ0URBFinYAnqxI7YinBw842HtGnqUUWcbmtat0Vrr4ftBo8IVufAzLClNCUcHzDz/kx3/27zgYNokTS0sPubl/QKfj88WnP+d59TnXX1nmk//wN9z6/d+m/fCESvnwypv0uiHttsJmKcH129RZhjo8IVmdIKWmM5sQtSVHB+eks5qxMeRIlBcgpcYZQ5mn2MDH1hVaCKIoodVZJgk8XJaSZxm9bpeqs4ZY3kK1u1z/wbd4/bvvkg9O+cn/699ydP8xgTVMZkMm0wEoj/NWh9F4wMnJPokX4glFoAJOnp4RJY12OAh8dDtGh1voVpuj+w+p92p0L6Ldjbm2usJr777Fq6/uMBrv8/kvPibuLPPtP/ontLo9vChBaI/r3/xtrrx0g+8fH1LMJnzwZ3/N+3/7ISe14UqyRP+lV0mW+4wP9zi49wWjJ4+YjUbMJxOK2lCcD7CHB/j9AYFYJejfIfV7GMLm+bkoWi6Oag34Hi4wuNAhWj60U1Ql2bjxPoN2SfZcwewNKOXfKUBZPGNcKhe+CgEuYyUvAcBFtNCi0bqgfLuFGWHzM+yC+t3EsCXashPPud6esRnN0cBpqjjNNdpTXO1W3F5x3N7y2VldptXyUUJgnMNWZmGgWhKEPkprqrJgMhozn01ot9sIKSnLnPHwnOePH3Lw5QOGZ6dMZkPKIifNU7IixxmDFA6hmr8hiUJeunmHOEn4/NF9Ht/7gmyWU5lmdzKuKVI8IVgNFRt9n+vXNuis9Nnf2yMSjtPTQ4bDAozAB2osYwsfnhg6p/DG917i5hs1dV2Qno958OEjWolDa0MY1MRWECORwpEZR7ZoBkyM5LPnFUpPeTC6wb8zf8TTfLthq4iF6dblNKh57XENyLuQsjTGgM21U0ISBk0Rm+eO2hgQAq0ktVk0wn+T0MH/HywR9xC+1zAPLvECNDrkBi+4C7xgwRkwoYf0wNUWYdWCuWAR1qDqHFUWiNkYOZ/QnU/pVlNUPmVSNxpyLx2RHzxmeLTPOJ2TS02lfdzZEjL2CcIOUX+JTqyITh4xOR8AkpXtq1x99R1uv/oWK7HP/v1PGZ+fEi2vsrtzjWu3X2J79wqJ5zGZjpiWJeNpytk8Y5JWkNXM7RL32zc4aCfI5Taop2TTMS56naP2CXnnlxT1q4zES5yJOWlwD+JnVPYGRzONHu5zZJ+SG0c1OuE4iBDljNSC8QNk3EKE3qVXAovmmViAXneRvOUMLzo3LEBzwxS9gLkWSRZ1+HLrVWrnqPff56aZ0/L8JoVBWbyw1QwyVIYrU6Su0FHjnG5tTV2VFHm6KJ7A8zTWKSyWLB1SladIFSDGbUTcAT9GRCFmNsBmY0w+bWR6NM9fk+zhgwlwXgIkoDoIIVBJmyBJ0HGA0h7aV6goRPtBEzOpFVpJAunjRzFBGCDDBJZ6zIuMeaXJNm6x/rWS9sEReVERra7SvbJDe2kFP24RJAm+knim5vo8xfcFrVAQK0slZhyNnvH40QP2n+5R5Rnb13fob+wS6ACpfZz0sAhcbXAmpyodg+NTfvI//Y88evg5lXV4QnJ9/ynnZ7d49NkHfPDBX3Dlkzcxn/6IYvtNdq+2yLKKaPcm8ZUtVtfb2HxGuHODuiyoB+f47RVk7TC2ImwpVp4dMR2VTGvDzIHQPlJ5SAdlnmHqoklOc44wCGm1eo0Urioo0jmdOKaOetjVK8ioy9rbr/LG73+PVqz5xX/7p3zxtz9H5QUUKadPv8QqjR8ljMbnnJ+f0ApjfCFZ7q9x+uSEpdU+y/02YeijooBgc5XVVgsRR5iHz6hzn6SfsN5p8eqrL/HNb7+FVBPuffwp45Mx3/6j/4y1q7uEUQshA1buvM4Ptlb5xh/sk0+mPPz4I3767/6Ws3lO5kVsXL1F/9p18umYg08/5ezxI2bnA2aTMXlZU1Q19fERXnsJuesT9e6ikw2s7LzA1fIreEGB8zUikLiwQBi/MXEuNf3eM9ztX3D2vILx13HzPsLaxXlygdUX+9/fwQsXHzlx0Qi7+LoFV+LiG4R4IdcXLPCC4MJ02FeOjTDjejtlJ5nSVjXjQnI496iFZqNdc3vZcGvD48ZGTK+3gq+a380Yi6lqijJFKkkQBtR1TTqdMRqe4wceURhR1hWz6aQxbf7sE86PjxlPBmR5SpHnzIsUW9cIDFIvCmqtuXZll82NLY4Hx9z7/CNGp0PqqqmurW3wgkTQ9iQbHY+d3R47O7sMxhPm0wnFfMDZYEpdOgIUBYYcx72ZIHxU8b1/doOdOxFllWHSOU/u7SNcgVKOMDREc1BO4glHYSG1FiOgQPLk3OB/kDHKa95P/hE/Gb+DdYsyW15gs4vO0iKR6KJ165pmrJAvkrlC30NrgRJQVjVYFklnFxf7Nw8w/Pr0B+vw0Sgp0PUEmUrE+ITZPOc090lrQTfyCZKArWqf6NlfsH//hCfHL/OsfZVWUGKrinkmm8Nb0kREJgkstRHdGqFr8DxcGIKOQckGs122z9SllljQyB2EXDg4I5o82NKCcgjbgDppwHc5cTUlmp7gHz7HHj4jzeYUEma2RBmLCtsIX1KPz0lHZ5R5jlDNzVJPziiVo1pZZ3Vrh93NFZYnR5wmIfOtHfyd69x47WvcuHWHlnIcfrkPQrF+4yWWr1xlZX2NIIwYjMZM8zNOKziwklMbUMk+m1FE5MOBaHPm+5RehNYhw7ZGoJmww6GDNH6O8ZcZmQ3OaTGRx5RBhpVXmFFB6OM6DjmXjM9PSKcOKxWV38G2VpBx1LBDLrYcd3FPL25s6bh4DC9o0xdEHKxrZCWL7zFCgPQYt9f5bPMudTXh9dEeVylIogChfUTYmCE6rcHXeEIgTEM509bgeSGqmJOnc3CLSYizFGWJNTUKibAFwsyhAukphPPQWIywWGokxaK4Etg6R9D4M0ohMamPVCHVMKYKO1RRC5l0UXGboLdEsNwnTDp4gUIFPoEXEAQRfquFCDyMUhTzKfNJTXZ6hmnHdG/dpX2jIohiwqiF9kKk8tB+gOf7eKLZOKN6jlfMyCfnTLIR83LKfHhONp4wGzvy0pBXis06pic7xLrVbBgWMBUYj7oUHH7yIcezOdSOUhgGacpsNmN6MMYXmtHzpzw+PMJThk+/nHH32jXOyhrltVlZ7qN8g4yW8HUEUiOvZqiyAGuosin9bMj20RGjJwcM94cMBjnT2uFcs1lV+ZwqnwMWrTRe3GF5Y4ekG0M6Y3Z+RmY12dIWqr3E2puv8PIPvkHc8nn60/tkx2dU2Yw0m5IVU2q3oH9XGXU6ZXxygPQCer1lrO/DF70mV3y1x9rGMiurCTIMMH1F/8YO0lbMVMld/21ufv1tettrLC+3WKq3WNnZbahhUlDMM/IqRypFoMHTmu2bt9Bxi5Wd69jgv+PRB18yw4fuKgbH+PAJ9/7yL0inGVmWI5xFOouoCqqyBqmJh0/pzfaZJ7vkMlyQ2R14DRNACIuNJKKnoOUQgcBOA9iKsHaFWfA2dSyh30EqiSkBKy7SbXG/cjB8pZn6lTb0xaFzsS4mFAiJcw55OTlvPm4iqCyRZ9mJa762NeMbOym7XUvkRVBXWKDCEgaSVruNH3pNcoqzmKKiqGuyvGA+mzEcnTNL51y7fp1Ou8t4OGR/7zlVWaB9Hy/wKcqCNM2wBrQFm2XUsxmjyZhZljdRp7Khm3ueJAwCrm1scPvWLSrrODx8zujsnLKC0ogF6cOx2pLc3unw8tUrtJeWGGUlXz55zuP9U3qh5M3rPd6+7nF4VLA3chwbhcGQWUFeVXheY/T7+LNnfPDRGScjePe25o3XIxJPcHrUTE9sJRlPJedTx6x2FM6hUTyabfCnZ/+SA+8lDBqkBfPCMPOFrROgGglRk3W3oIsv6IsOizUS7UEUeWS5pa7t4vo2mkonvoIE/2H9r6+og1MLPerCWZ1FI0cszPKcbIAaCzNnysV+5BxYg7ACrywJzZw4HRCe7iP2n5CNh9TCMnc1dV0hvIgwimA+IhuekKVTnBNoLSGbUh8/I19epbexze72NhteSXEUkPX7xL11dl95i1svv8Fqr8Nk/zFVntPduEpna5vVrW3arTbzvOJ0fMCgdBwawYnxGNOm77dY0Y4zm3Dsh0y9gCBIOFMJ4coYo3c5NH1cYDB6lbld5azqU7k5mT/HeptktBj5IVXbomYp09mI524EUlDLGNNdgVbnkqF4wXIS4gWNugEDBolaTEYv/EQWZF7BJV6wAoxQ5GGXR+s3qcsh5fE9buU5y3GAVB4ETcqC1Ro8hXIW5SyuylG2xvNqtOeTzacYUzfX1kFVF9Rl2ej5rUDarOE6K4lyCo15gRdciWiszRqgYObYElwuYK5Bhzgvogo61FELGXdQcQev2yNc7iOkQodNrLfvBwReRJC0kFGA0x5FnTM/KrCnJ+TCEe9eJd7aQmpN3Org+VGDF7wAHQRoKfERxKHCr+a4bMQoG5LmUybpgGI8YZbNKQpDXgmKKmSZDi2vjadBOYGsapxRWOsxefKYJwd7mNphMIznGZMyZ7g/QJdQzafc++hDXlpb4aOffsjX//E/YlxXIBQbq1vIxEOGLYQKCXWA2KlQRYa0hrpIWcpHrA9OGT7dY/L8jLPjOePcUrrG38ZUOWU6aXyZpMQLIjor23RX+yhbkg9OmaUleWcD212mvbPLy3/wXdZ21xndv8/o/lNMkZGmE9J8Sm4rrHW4KmOUz5mPTlE6IEoSCmtxX3axccTGVp/lfpfN7aVmsNXRdK9uQ12gVYnSt/iDq1eIVpdY2+wjRUVvc5t0NiJZ7lLlJXU1Ak/iaUEgDMvrG4S3XmLj7suE7R5/8W/+PWMjcZ0VrBeSDZ/y6Ed/zejgjPlk1sj4cEhbUacZ1lh0e5/e5CnnS3cwQZv6ouBf+M0L53A+0JW4joIQXO3jOh4i6pNmdyDpQm8Tpb2mYDaLZJJLo8avGgHTNPa+0pT+lWcSXjybQl0yIBcnE8LZS2akVjVrgeH11Yxv7c55abWgG/oIo3DOUjmH0oZ2OyaMPbTWjf9DXZPnhrwsmc9TJpMR56NzVldX2dzcJs9SDvafMxqes7q2hvZ9yroiS1Oq0qKchKLEzOfMpmPG0xm1scgFXtBa4Hsea70lXrlzlzBJeLD3mLODQ8rckC/wghSOViC4th7x6vUt1tdXyVE8Pzrl/gefUxYV797q8vKVkI4o2R9YDgpFiqV2glnV+KWFUczpwTEf/eyAB4clWz3J97+V8N67IftPCqqq8ZSbp4rB2DEpLOkCLwyLiP/5/A94XHyPXIQXxMUXDSAHl14XF0NbYxZXqqlrG4m6xRhQShEETapEXlQLT66GxWCkvfwZvynr1zYVsqpG2ZQ6n5Lnc1yhcMU5YnrC8aDkEEdY1PTFczqP/4R7H33Bv364zn2ncC6jEGnTMdN+0yyINCJOYHUNt9kGL0VUGU40OniEaQrcS3dRidAKt2AvOAXC1lBZrP3KRKgoQTZ5w9KVJCZjKRvQmx0Tn+1RPnvA7NljyiylCkLyMCbqLBP6PrqoKeYTjDEIrRrdvVQs+QHrK6tcvXGbq9eus7YUowea8KXX8W8GdG7cYOvKdUJfMz85JLWKYPUKIgiodcTzSU42zBgIzUmwxEncY+4UroIN5zNRmn1PcuAHFFqD10YlLZa6bdbaNUJ6nMt13LpPt90mSy37teGANlUnRAWKSVmTqzbF+nXsJKeWUMsAEfcg7iD8ECdt42UhKrB2AYA1CI2gKUisMwu9lHoBlF0za0A01FFcs/kgwGKZhQn3125jSkE93uNqMaOdRCjfRwayycoOIjSOMp1R5nWjBdKaQGkQgvlkgjMGYyqw7jIatKGHNbQ6YQ1a+Fg/oA4DBBWisljXGCY6a8E2UwyLAVNjbI6rJsjiGDvzcQMPlM88aCPiJWR3Cb/VIkxaBHGHoN3Fb/cg6VL5EaVxmPEp7uAR88EZUoCnAsq8oK4MnkzR2sPXja+HMAWzySFHx8+YTUYUxiCVj/A1RT7HFBajDJPRBGP2ESqCoIUMEmK/3WiqhUagIBtz+vgLTFE3ZoQO3CwjTC2JhevXrvL+pw/Zv3/K3dff5NG//yEvvfd/ZHT/Efv7Q6LO17jekXhaY2SAH4Sobg9P0ujYsgyVzfGWr5LcKlgfzinOJsynOek0o8xzXJ1RZWNMbbBGoaIurdVVvEBQTCdYPyCtfEqrkb5H7/pVWu0W9fCU03tfUuUF8ypjkk/JsmYPUNrD1DmYCitSpJCczsfUFsrAZ5ql9Po9bt69ThDfoJt4eEJg4pDu1hplNWE+HVJP5lTjCbkv0EnC0rU30XEHz4+bXGsp8aTFyQJXzjDFlHR6jmh3+e4f/Rd0Wn9Kb3kHGSVYU5AODhmdHDKblUhjKNOUqqpxdQVlhZlNiSd77AwfM+/e5iROsNJDAFaDCCQ2EIiuh+s0LCqBaijZnTY27zKa3UWoZUg0FB5CNwYBF4O+ha04wrjLWufv8touBxLAJU1CODQGLcyCdtz4OShhCVXOqp/y8mrFd69ZXloXtEJHnhecnJyRZRk3ru+ysbaO72sQkirPmI8nzKczxpMZ58MBg/MzTk9PORucIpWi1WoT+SHz+QytFe3OKlJpZmlGOplSpDnSQCtu0bt5m+OjgNF00tDSXUMX9DxBqD02esu8fP0Gvf4KBRACyjiwzUsSK8H2SsR337rOrTu3cNLjyf4xH3z6kIfPBkwKx4EnubUS8tZ3XuXqyYCf/nCP7MSQIri6JHn1zR2U9Hj4xRf89OenHEygAJ4cVbz9tS63X09YWx8yHFSMhwZrBWUN5IJIWkTc5sHyf8mB+i7WeIviv4mEumAoXNDmXzSD+BWGQhPX2fiTFGUD5rUniEKfrCi5iPP0PXUZ4fUP6++3Gr3/BV5YTHl8H+d7OC0R1IjK4MwC2wmgqsBKpBNISgJb0MtHLKUntM8P4OARs8f3qYdDMq3IwwSZdIiWFV5lsfMxpiwbzyYECEWiPfrdHrtXr3P1+i2211eIqzHTyR1obyG2rrJ97Sbdbo9qes40rxDd9UafHnc4y2r20iEjJzjx2hzHfcZ+QFVBz2gS6fNMw4EOGPsadAJhh3a8zFq8TCEiZkZjl2+xRBdXwfGkZlr6zJI+OgrJKzh1AdOlXRwTrJUUDlzQQcY9CGLQ4KRFyGrBRgDp9EIm0sBF65ozF+df3v2weGcbnwoWklOxkIcVWvNs5Sq2NNQnj7hdTFlKQrwwQPpxY77tBXgCbJFRlAZhHFopdKiJpWI6PsdWBmPqBeNpMWgSC6aErcFWjWbZ86mDAN8EIC3O1o0HwCIJ6uLXNa6J27T1DFGeYVMPMfKaiGCvxSTuIdo9vE6XME7wkw5h0iHo9pBxjzpMqISknE/h+AnZ6QmmqvCUhwbS6RQlM7T2CLSHVRIhDMzOGJ4+Y3Z+SlrmID2U71OakjytcDjS2YyjfYeQPs5vIYKElt9GeyCFwqGRxjJ5eo/ZZI4QiyFNWSInFa2yYnvzKt1Yc/LpI15951/i//l/w8lc0S8rPvjhL3n5d3+L2JN0fI0RPp5qfCK8JvoG8hyZzdG9K0S7L7Myzdk5GZNOMubTjDzNcFVBXUyoiwxjFULFxCurRO2IKk9Rvkc2N5TE1FawemWTpbU1RFVwfu9LZqMxVV0yzqekeUpta6RSmFohnMGVjWdSOT3HlDWF0hTCcbDfZXNnEy8K2FhtoQV4nqK1ukxdzUln55h5SjWZkic+fjsmXr1B52oLL+ogtUYrhS8dQlXYeo4tZ+TzAaUx3P3u72BrSTWt8HvLOGHJJydMTw45OTrDGospG58Ta2pEXWKsI5geszV8xHz1kGd+n1pGDdaW4EIJvoOWQixprA/S6ObM6CW4uMs8uwLzGxAEOBcj/AoydVmcXmAGsYgivMQLcIkZ3Fc+vdgbESCxKBq2oJNyMTc0eNKwpDOud0u+dbXmnW1Bv22xxjIeDhgOh6yv9rly9Rph5COVoi4rstmM2WTGbDpjOBozOD/h9GzA6ekxs3TON7/1HfrLK2TzObWpWer3ieIWWVEynUxJ5xmuMgSez7WdXda6CR/c+4TRZIEXrEMr8JVmudXizs4OO1d2cJ6HJxyeczjTeEj4EpZbPu+9vMHbb7xE2O5xNpzwxUdf8NmDfQbTmgLBig8/+O1bXH3J8vHPn5Dem2MtdH14580+naUVzvb3+dmPn/JozzERYIeWaeq49dIaS8sDRqcFo5FBDCxlBRaBb0EFgqP+D3gY/ktK2wEhGt+MS+2KuDRlvriYTeunkZcKKbCuGVSBa9gJgB8IfN9btIEabOh5CmUF9Quy62/E+vXpD9kca2bIvKIwNcJkuHyEGx1zdJLzNC9wJ+doeUh2XPHn5xt8ZLcgThDSYKSgcVsGAtEYMHZ9RAucK5GWpmFAiahSXC0QqpFCOJpYJ7SHiCOIPJB1ExHlFq5dNF10bGMMI01NXM/o5UNWxgd0B0/h4DHV3lOq0yOktYStDmEQ4LsaMz1nNpuQDk4o5ilWSJLuMktbO1y5+RI7t++wvX2F3vIysa/IFXSFh3YetLoMpWE8POd0NONUdZknEiM9ShJmOmYaRuRBQuGFWGshm6NKyzjUDMOQVItm8oVFFAXCxajlNttrFl9CXThU4ojsjKcHY47KnFHRgp4mxHI0LzhLLWd+B9tvN+W4H4MfYpVCShoXsMQ04Gs+w2YWYSMI2iB9pLzQBAsuqY4LGpRYmMg4aZuGgqka0CAlVibM4g0ebAZUYZtq/JBr8xlhlpIkMSqK8ZVG+ZEBTQABAABJREFU4qiVh5IKV2QYW+PpgEA22nxb5shKYKsKeyHRcAZrGvAtqhx8Hx3H6KKNNTkW3UTJuYb6rf0mE9rUzUTQWIOlwhhFjYUqayq4+RAxPMAdKmZSY7wQ/BgVdyHuQm8N2d9CaQ939Jjy5Bl2Nkc7wUVGuQZ8AYknCbQj9BpPkTKfMTwbkRaOtLI45RO22vhKgIgJPUlVz5lPxhzt75F0O3SWVpE9i+cFSOFhSks9O+Dk4Bl6oXczQhCXOevFmFW/4NV3XuEnP/wh088/J7j7T+nnE06fHvLmrs/HH3/E6O2XGVWCTjdEFQ6TZwSuC6GHtBYnJSKMENLH1w7l1ah2QVgV9LIcU1k85dC6cUwvhU9loa4qbJUTpzPU2gam9PAqS92OiDoJwlnmZ+eUsxydtJnaisJWjTu0ksStBE/7iMpS2+Yaa+2RCcPJ8IxxURCeRdw7PSKTlvdeuUbsLaLGjEGHCb1rt1BxQmelj4oilKdxBooiww8CPKUwRc54koEvaUUreL01/HCN6f4DnB9y/VvfIgr6xP1lbDllfHTIPKso6xpPmKZpuWDNUFfIfI4+P2Zl8CWrq68wCTdIZdDIHQIPFwmIBDKRuEDgKgulvhwNyNLDFh2oPIRz2KIZNbw47F94MjZ+SPar//dFgxWaL7QNOFDUhMqwFczZDlMCz1IYR11LkqBmp51yrWe42veIZMXpyYBPTo7Y39/j8PlThJL84R/+M3rdZeqF18nkfMTe44c8fvyQvf0DTs+OmY5HFGmGsZaV9c3GJbsswRna7R7KE+wdH3Fv7zkqz1muHX4YEW5uESvHcH6G0KBUM2VRGuLIY3O5x1sv3eXOnZebg9dabl7ZJX/jZZ7t7WEqw85Kh1s3r7N9/RpFXvHp/Y/5+ccP2NufkRtBhSAzlg8fTti9W7O6u83m/oDxbILwFV97e4X1G1cpJjOePB4zmEK+SIF4PhUcPc94/e0lXLtDMRtShuCWLDIQJCUYGfIg+cectH4fg75gmXLJG/1KLfWrGaBfMdBiQT29NIaFsmwmrloLQt9bRF2C8r2vgI9/WH+f5eoZQjW0cCEEeAoRhpAEoF0zmc4ryLm0MMFJnGmMaIM6pVOOWZkds3T+DP/oCeneY+qjfVyW4ccxkecRCIfIpqTjjGJwwnw6oTYWP27TWVln68Zddm7f5crVq6ysrtKKI2wRYm8aNrZrbNyjiAIezgYMBkOObcgkSaiFohYRc5kw9UNSPyH3Y4yQUKRQlOTa52kQkPlioWm2UJUIW4GXsLwUkmig1oyjPq26ZDw45WcmJ53DuLVJW2vGWcF+WnNMQL602kQpah8RJli1wFtKQuwQnoV0hk1LbOWD32lM44S8dI1v4LB54TFjF/II0ThWCFPhjGs8mwgp/GWer2pqL6E6/5I7+YBOnhHFATqK8KIYrRRVliJp/v66KvC1xNM+fm2o8xRZlZiqwprqkqVlbA11iaxKbF2gAx+VtBF1jnUlpnYIWyFEgxW0lti68YNyzjSx06ZJHnOmaPZZxojJEe5Yk0rFuQ5xXoiMu43Uot1H9reQrQ7i/JTq6Evq8QhZWZRsJLwKgQZiLYg8QaANcSjB5gzPhsznFWllqZD4cZso9HEuIPBDrGukAyeHx0RJQnt5hfbSGlpplI6gclTpOcdPP4OqxltEmwWmZmU+YkNlFFc3ePPlHT759DnzoznX1jd4/v4HvPfeDer7n3D62stsii66H+KVjjorCEwLWnHDGAEIQgQKrVugLTpawS9y2kVBXVQo4fC0QGpFLTwqp6mqEluXmGxOuNqnziSqlqQSkrUltJYUkwmz0yFh0iblgLktm6m0koRxRBjGSAO2NhhX4ymfWgvOsynZk6cEg4gHx/ucVTm//+3X6XcSMI2xNFLR3tqltXuT9spKwywJPKSQ5FmOlYIwDLFVyXg2p3Q1cdwhavXx4i2y44dk+Rlbb76FTQ29nR2ElKSnJ0wm82bgKiweNWVVYGuLrWokFjka0D17wvr6Y4atq5RB3Cgggkbi4EKJaAmIGlagK1RjKK5DZOlj6wQx0Y28uzA400jzmntyMeS+nL06fqWmvDyGLljGDodEUuMJSz/IuBrM6ASG2lmKWuJLw0a74Fqn4PqKYimCLB3z0bNjDg4OOHj+lOlkxLvf+Bb91XU8ragqw3w25/j5Ux49/JJnz59zfHLEaDhoGghVRRAlFG+8jalqqrogjhOCMGA8n3Jv7znj4Yg1BMJJuitrtH3FyYEFLVEKcAIpIQgU/W7MS9eu8tbrbxLFCbauWF/q885rr9IOHzCdZay0Q27tXuH63Vv4XszjZw/46cefcv/LM+Y5VAhK6bh3VHD3YMztt26weX3MxklKK3Pcvp1w841beNpn//mAoxPHnMY/4bxWPHqSc+eOo9PpUM5G5KnDdCxSC4Icaic4C99gr/tfUqglhBWXw9kLuetXLC4WDNWv4AbEJQvhwqNLCIcxhrKEwJcNI2cxUA+8Bi8UUmL4zVm/Xv4wO8dUM2QhsUiESXGzM9z5KcO44ossozRPOatPsPOQz6uYrNPHev7CotK/CBLAeUAgcEENdgpZie22oe0hXAWzEpcWCBs2bvNC47QHeYHE4XJwwiJMvXi4ZDOFRzZ6OVPjl3OSYshydspqfkySnlLMz8nrlFboEXk+IoywtiI/O6QqC+osxZqKOIoIOkusX7vJ9q2X2Ni9QXd1jajVpnSCNC2ZZpahCzlzhkk9YeKmnGUFQyGZhx62CnEyweoOVsdYYXDzOUJWCM/DojGxzzSJMb5C1gZcDcZii5LaVMwyRx2BqmuOxzMeTkYMbdWU+8InDjtsdzssS8E090mdZVJaaj9YOFc3pl8NldZDdGJEp2hi7QqHLQRCezhUA64kC43kQrPlmuYCwEUWtXCCRoxagVMN9VEF2LDLzGvzeGkdPd/AO/qEteEeXlY2XeNI47USVBCQeQE2T8FUaOEwhY+uLHgFtiyoipS6yLDGYK0DDM6VuCJD6CYW0ItbFNkQl1uqumqIQhf8LyEQqvk1GyPcBd/INRNCa9xCd142AxXrMEgMHlaf4nSAjNt4vXWEVhQnB2SDI+osB2NwRePA7UwTjRhFklbi0W6FLC11sRaK3FHiga/QfoQKWuArPOmIA0VZjZjNJ4yHZ4xPD1i7sotym8hANRRJ65hN9rBlSuIpisoihGOrq1i5ltB+aZvgWpdvfv1V3v/ZMVf7ffp/+HU++/RDNr//L7ge/pD2UoegExK0AlxRkE2mFLM5KgpRUiKNQarm2ldljdQeKk5QtcYPfUxVI0Vje1p7EaLVI44TalNj5ynFfE6rMNjS0gl81nevsLqxijKG+fE587xgkM3IqFCBwo8DcIJO3CLyI1pI2tpn6gRnnqJSgvl0wOnpI9J0wurmDtWtLebrXWSvjU5aJEFEtLlLXddUVUWWzqlnKXEUoZVCOIFSHtJT7D18zAcffoG/vMTWzhZXdzcRto3t3MSUT6E8QCWKqN3BpBapJLMipygMq+0IWZec1yW2biZhoYaknuLP9tnO9hnaW5RElHjIWuAycKXB1AZhvKZdLkKgxOUaMo1IfVxeIEoQhcSVmgslnWBhVGbFZTPhcvbnaBhCNJ1uaZutz5M1V8Kct1anvL005kqrpNPywNcYq4gCQRS2EVhOT0746S/e58sHn3F0dMj4fEBd5LR7y5wcHZHduIsxhtF0yoMHn/PRT37EsycPmU4nlNVCFmAbGUwgBYFWOFshsOT5nPufP+Qnf/unHH3xKSifa7de4ZWbd1ntbpLPRhTKJ+52GnWVtXRCj+2lZV65+xIvvfU2eZrzt3/1Z1gB169s8N0f/C7ldMp4dk6716fd6TI43uOvfvxDPv7sGaNpM5kWOAKagv3RsOLf/vFnvPfmKtdurdFf6xGGzYTz9OlzinzOcFCROYtZRAzOK8fj5xkvv9Gi3QsQdFhedtRlQV7ALBf8fPIdHvJfUIgWzYHPf9L2wH2lofBiCsGvTpCcQ0oIg2baUBQ5uMbQygnX6FCtbYxk/2H9/Vc5w8kYIQ1Oapqsd4WoCqxspteNLLKRQthF2oO0Bq/KiYsRvXzASnZCLzvBzc+oixmRBt1JEFGMU1BNzsgGZRMhWRb4nqbVWWJ5e5etWy+xde02yxubJL0eTvmM8po0rRgZnzNgZOZMqwGDbMZ5LZgEmrrycC7C6S7Wa2GUgKLEZTXSDxuPlDBmHie40F+cwc3f5CqBLUtSz1AkkkRYRrOUh6MRR1VOjcXSpBSsdTtsBD62ShkKy5iMwguaDt9F8oFwDSaIE0TfIYoKxg5RCAS6YZM62XgmeALqC0fyRYVzwTC0gsvos8VrLxBYoXF+m0JGHLRWkGtb+KefsnP6JcxLYqWRDsIowQtDpOdTp3NcVaCEA1Pg1QYpA1xVUhcZVZFiqhJraVzlXY2tMsg1YatNELcbiUo2pa5qHC8SoC7wwqKPi1xEagvRTD6tsU0qKaIhZbjG38WgsPIM64WIIMLrPEe22tTDM7KzA4rJuEn3KUpMbXCmmbgGgaSVKFqJz9JyF9/zyFNDaTVG+yjto8MWhAEqbhH6GkHKdD5gNh0zOt1nfXwVsbmJ0muoxEeJgOn5Y6ajY1q+whUW38FqJNjaCWjf2SAJPb77e7/Ns8//e5aKgrv//Hf48//uj/Gt4rU7K8ysobO9ifYknrDkkxmT4xP02Ef7HqI2KNmYnFalwSFRUeNz5YU+tqrAmWYPkx426RK0OgQC6jSnms8gL1kqLaGQdNdX2dy9QuR5jM8nTMczhlnGyOQID0IvQiKJgphW2CKWip7yqZCcSsks8KiKGdPJMfN0hPRDrvUCsttbpBL8wCNcW8frr2Gto6oq8jxnkk4JjSXw/QYvSA/l+UzOh/zyJ79kVFu2r+9y9eomrTCkiHag5ePGnyGAqNXGS1po36OoK8ZZzmonZrXXRtYl01mGE+ArQUJGPD9iK33OeXXGPOiSirApMvNm8GBLB1YjYwEywNU1orbYSkMR4KYlZDWyktjca8480fjGOLPA6tDcs4sBhruQKzWfLmJ1BULW9HXJq8tT3u2PudXOWW4JdORRO4WnJUkUolXEbDrh088+5dOPP+DgcI/B6QnFfI6nPTa3dphPZwSeR5rnPNt7xkc/+xEPPvuE4fCcvMhwtmGRSyFIwojI0wjXMIidqXj85JAf//SvePiLn5DPZqzt3uLVO6+y019HGkMqNX6S0O5l1GVF6Ek2Oh1u717lja+9R9zq8OEHP2c4mbC1vsIrb73D66+/zfngCD+K6CyvYPOUn7z/Y37y/uccnabUNY3k0jXP4rhy/PGP9hmNp1y72eebv7WDqaHV9RgdD0iDAYOjGfPKUTkATe3gyXHNbDJjbb1Lf61Fu20wZUVRWLLS8nB8lR/V/zsm4mrT6hFcpmx9dcjwVbmruIzy/Cq4sA0jEkcYeiglyYucorD4vtewsp2lMuZXpWm/IevXpz9Mh2BKbK0RLgCRIWyJKOa4ieT5fMy4PCbJ52Suy0S3MTpCCNuYvvka60uIBCJUEEnwKkRV4CofIR04gfN88EOUyHHTOSKvQIUIHeKMwNbVV8RDgJJI3zYOxBfdOlOi64yAgsgXdDsJHbkKGjqdNnmRM89zpllGWhRU2ZxQgI58Ossb9Fa3CZbX6F25SmtjG9PuceYk+WTMtKoZlzWjLOM8zxkHFtNS4E2YCss8bCFkDePGHEhkE8TMR1iFIEQsb2I7PRAOoQRWNjebCZoDzhUCrGBuCu6NJxznBlMXjOqCGQojJEJqnN+ilSR0QgWuYlhqpn4LpxZ84YslGod6qzUi8kDmuNLhXNx0S1WwoPDCC/ruV6dvC4tm2RTmbuHgeqHfxuY4UyGcQMqAXLR42m/hKw9rQU4OiCYTillKh2XCOCHpLWOrdsNAMDVu5hMIH1dmuDJDlyFFNqfOc8qqbg5ya3FVSZ7NkL6HbnWo513MfAauyZQWNKQVtfCNEEIgZaMwbzbhxe8tGuOprzreXsgnrGm6gdKaJlYKS3Z2zOz8nGxWIexCGW0ltQVjHXoqSFoVncoyyJqIVK18/KBxkvaURHsKhcAaKNICiUB7iqqqOTw8YWPjISubq4juMipqU5dT5pNTOpGmF0hmspnQrK4lqLUYkgS/lXDzm2/x4P1/i4oUr/7j3yP9f/47lPa4/fYaZ4+OWHnzGrXykZFEmIp6OsWMR7iiZHx6RthqEyVtjIG420OFizhJddH9lFSVoyoNxWiKKmp0GOK324hWG2UMfl0j/Ij+eh/f15isRrRbqPV10tEYPesQK4s0AmpDWRUsBzH9Vo+iNkzrnBRDMc+pxgVlOiMIQl6/fZN+K15EXkrK0jIaDLE4Ostd/MDDVpo6zxkOhoRhSKvTQnkaKR3LnTaboc/p+Yhxp8O0sNRpxtnZlF57l3AnQVMhBUjfR4cRaVUzGI/pt306cYDNfLQ1WONoBz6xtgR2inQnDN05U9Gnshrm1aXRDnOgUtASDQAvDGIsYFpB7iMKr/F/qTXSLtzom132BQjHXT6Ni0eTS79aITDCkSjLq70Rv3t1xsvLJa4Yk2dT4v42m1t9hJbUtmEenA7GPHj4iI9++XP2nj0iTxvTMi0V+XTC6dEh83ROnmuePHvCZ59+zMP7nzI8PaGuq4U8owEz0vMJtCDwFFhDURjuffxz/uZP/t/s3f+CIiupa8f46RP273/Ctdsvs7WywfLqDi95PvlogKwrNpe63Lx+na07t4mX+zz45c/54stPmWYZoXibne2rKO0zsSV+1EFIzUdffMbPPnrCZO4wApRzRDRTwGZWCk8GNTvHM1577xWiXpfJ+Yi/+ZOf8/jplE6sOBkbKicW+4IjEKCFwPdiuv0V2ksp9SyjKkvmk5onJ7f5of5XTOptpDMLs7+vrhfX6dI86z864Bd7qmh0mkGgkQqq2iyYxRVhqNFek2BUV4a6qH7dkfwP6+8sITJEVuFkhNBhw6Qztkl+FRcJKwLhO/AsLO4aYStUneG5nEhb2knAsuyjpKUbR6yks4aim6bMy4o6m6OtIfQkcW+F5fVtgqU1ulu7dLd2UL0VxjrgdD5nPh4zLg2jLOc8TxlhyX2B9FOybMZEt3Cxg9kYNx3jiily3tzRWA/RWsG1uji/wTdO0TT3tED6AioNTlBWhmfpjNkxaFcwqQomFirpN3+7jtBxmyD2iaUlNYqhjqkj3XhPwGJvWTQupYLQA13j5gZnPNAJTgWX0gd4wVHAmeatcT+5pFg3viANfmikCSXYspE4Kk3tEo47Lb4Iwob0M3iEnU5QTmCsIel2CFsdXJQ0SRDOUKVzPKdQfo6rcnQ5R+Y+VZZRlQsNvnNQVTiRIrQmbHXQrR52PsaRNV9DI924APkNZpCXwwkpZDNksU3kpLUL13Z7YWhtsTWYRUqSsODyMcX5GfPzM+ajFFs3eAEnsFZQm2b4MZ4Luj3DuGwkVBJFEEQoD5QXoDyFEhJlLWVeNtI25VGbnNOzCSt7D9nYXMItr6FFC4ElHR/hSVgOGhmOsbC2nBBvxJhOjBfEbL7zFptr/wuKnI133+bt+w9wwzNufu9lfvaLPWbvvIKnJX4cLv6mmmI6wSAYHx2D0rR7y1jr8KMWuqMBhxUOFWr0BZuxqMkmc0Tp0GGAF4UEcYwwBq+u6QhFZ6VP0oqwVYULfPyNddKzMWLaJTQzhAEq08Qy1yUrS2sIoRkXGXNZkZUl0+ycIpsjTMVLb7zLnStb1FWJcBJTwWw6Zz6f0VnuEQQegakwUjMdT0mVotVpowMPJCRRwJVuh9njZ2STOYNJhlIhz/YHJEmXcOtt/OwMJ2Rj0pkkFM5yNp0Q+7DRijBxgKwqKikIlabtSwKXkrgBE04ZskXhAlxmsPmCiagclALXk6A1lA5qH5GVMFdQBlAFOKMQRi3SGi4aePJXm9tice9/FS/Q9Pd8YCea8Tu7I76+UZIwZTodIlyLnfVr+JGPcYLaWibTOXuHx3z0wfvc/+wjZtMRVZGhEAgvYHB0yGQyJvBCjk6P+PzzT7j32UccPXtMkRfNsyWbga+nPRQ1cegjnKG2sL/3lB/+6f/E5z9v4h/r2jF+vs/xg8+4eudldrevEkU9br/0NrPzI2yWsZSE3LxyhZ07t+nv7jI42Ofx0wc8PthjMtrl6vY2SW+ZcZUjlSYIO9x7fI+/+cVnHB7nFE2rlMCB31A9sc5xlhvuP53x+ru3uHV9h7Io+fDHH/Gznz6hFUmGk5rMLphLwqFx+KIZXrV6q7R6Peo0oyoyqpnl0XmLH6X/ij37LrivGim+2DUv/sNFCIFzl9bCXznR7CXTKwg0WgusrXHWURoHVPiBRkiJNZYyrzHmN6ut8GubChQ5uBKEh9BtnPTA7+CUhzAVxjrGdY8pCVaHWD9GInCeakBYKBAREGtcKJqoNfXiMHK+B6pAaInqJoTzM7K5aejtpqSpvlVjiNa0Z3DWIt2CMywkjd93czzUSpPLgLkvmLQioqU+vY1tOtkMMx4zOT0izebkdd3kAwtFELdJ1jdR3TXyoM20tcyZbjOvI6a1Y2pqZnlKVlfN91kPFzTal0R4SFmjvAQXOlw5Q5YZ5DmYCCfaEHVxXhuhFuwNYZs4R183RkVWIpQA31CXOeem4LwAsI0B1YIcbYRAmor5fMLnaY1wBlM7aiexcjHxhMa7wmsORiHLpkmzf4LIHOgeqGjR6WrArihZmNM6BAZEjXMFCB9k3LBNaOiiC2tXhCmayCep8bwA6wyTUvCkc41821EIj63BI6JyhnU1SbtLEEWEgY8MI0xZoQLTpB9ULWyZocoE4c0ovAkUBcYYatO0OoQxlGVJGCZ4rS75+ARKFoe8wziLFQ6t9EJjKRcTiBdGNRf6ZrFo4wrpaPCFwdgKFoWTEg1YwNYNOHUNM8FbADtRO5xpIvSy2qJKS4nFU5rSGkSg8LwAh0I5QdTr0F/boHtlk9b6FnmR8fBv/4zp/hc8fvSY9uoyftxGej5mdEirl7B1a5vz84dYFN1WTKfbopaCOk3RXsj6tZe5cusDkm4Hb/cmr//hu8wOB7jWEsUX73NfVmzfXKcTJ3jKI+ivQz5n9PQpB88PidopK6tNoZONx5SmRnqCKA4JfM3EKjK30IC6EjOdo4OmqeDHASr0abc7jZN16IOFLC8YV4bzOCa5eZurq0uIeUargvHZCZPzM3wE9weHpEpQexrjJJUpaQnHzc0VVndv8tqrr9Lf3abTX6Goa6xpNlFjLCYrOT05Yz6ZECUxSbuDqWpO9k+Ik4jllR7J+iqv/9a7pGkFrTZRu8tcCNJ5ipWacO0anq2YjYb4omCaV4xmc4oyx+Boddp4OEJPIY2lHWn8VkDYEizHU6rwiIleo3Q+Wb2IZkIgcuC0gtGiiLEVzugmLNnphUEY4NQLFkJzZ4JY3OcLRoK4HDcsJt80lLhIG97uT/jnNyZc7845Pd3ns08+ZDKb8d3vfZ/VjTVEbcgqwyzPOTk55ehgn+HwnCJLsXXZ0CiFpS7m7D9/wnA4IAwTxpMhVZpS5RllkVKWJc65RlbiBWAqIl8jsGRpysmTB3zyt3/K0Zf3KNMCYSxaCOq85ODel5w9fcrK9gbvvPNt3nj9HbQpUTiWVpZpxzEq9jFlyXJ/hd/9rd/C0x7d7jL7h094/5PP+PLpPq/cucnbL72EzkuWraMShtw13hEFtiHDLZIYdpcUr717g6Wtqwhl2f/yIXt7c56fC6pRTe0ao1kJdJTjjS3F17/Z6CeV9ihmMBtlYC0PZlf4Xyb/FafmZlM8obg0xnpx1Rrt+MV0aFGUuMVFEwtaqltIJYSkYSUYR5FXl+yGvKgI0WitCXyvabr+w/p7L08VVEI3RWspmsNMNW/SmEZSJwWipnkvPRCNPMlIRak9Ui9mIn2SbpeV1Q3a+Yz+bMr89JjpZERR1xR1TWUcXhgT99cI+5vkQZeivcR+2CV1MdNMMnU1szwnrQpyY8hrgYtCrGeJ8ZBSoXSAiRKcO0EUOXJW4MoQRwzeCnhthA4QqjmnHAY8gdQ+TYqFRHgW52qmdsy8aGQHTtgGKzmJFQLpHFU+52k5ZZ8aU9umKS6b51gATjV4TSgQosZVI3g2gGmKEG3w4stKxeKQtWv6CBe0XWEWeEEs8EKIFBJnm/MVa8EUiLpAIfB9jVCQFzX7/hr11ltkwuPGyX2SdEBtKuqyJEoSwiBAByHWGmTt8BDYIMGVBa6MkX6C0CMocmRdUxvbpMVYS1WVeM7hJV3KIIJs3AxaFs+dtQatVWNnc+mq36SJXTzPdvGJlBLTdEtwtcXYClsLlGoa2c42sjlnzCXG8HSzRxhjcQIqI8hr20gGC4uvmhQY59EwaKWHtAI/DFlaXWF5e5PW9hWk9nn+2S/Zf/+veP70Od2VLkF3GeUHCOdQLmP75eucPDkhH+boyGe518IFAXWWopym1d1i95VbrGz2sXGXl/83v8fxw3MmKiIqnnD/r99n87VtVpaW0UDU7ePFCcXZKadHp1QGVktHGPjk4yln+3s46Qhjnyj0KYViWCkCPwCgno+QSuK32wRJhAo9onYHP44JW3HzNVXNKCsY+j5ue5srS21Wxzfo1JJyPOL89AhVG/YnQ8a2pvIUVmsqW6NtxcvdFlsb61x/513WdrdY2drGCkFZFkjpCAIfasP5+YTB8QlB4BG3Wviez/BkyFSPWV5dIm61uPb2y6zcuIILE/x2D+cc3XYb4yQq6RP11yjSCcKckleG88mcLM+oTIQf91lxlkBK6rIk9hRJS+N1NTpKUeExEz0gEzHT2l9gUoUwAoY1zERj4OhqnBFQ05g1WdvgBdMYqDdNsIXsSPArpowX99yCsNDsGc7hC8e1Vso/uzbkvc2MMj3jky8+4dnTJ9x++TXWr2yhA4+8KsnKmrPzIYcHB5ydnpDOZ9RljnAGoRTOFJwe7XN0fEActRiOh+SzGXWRUxYZRZ5jrWk804IIYWq8hU9QnmdMT4/54sd/yaMPfkY2miAqgxYCa2qGe0dMj0942u/x8mtv887r75LcuQNVSbfXptvt4oU+xjp8z+cb736Nd954jV5vhbzM+MUP/4wP7z2kncT84FvfpJqnLNWWqWgaiDWKCoPDLfACLPuOt95YY/PmLYJOQr73nL2npxwNBfPzhYn1IgwgEo6bXcFvfb3F2s4mnh9SZJbZKMdWJcM85o+H/4LPy+9grcZKkK6JwH6BCsTl9bn4QAj3Ai8sUrsuE6SgMQAWkiIvqesm0rfxWHD4vofvaaxhwab4zVm/vqlAvTD5C7CtdXAC2d6ESGBF3lDGdAvj2yZjWCuclM2OqgEvJbBT6jTBqDXwQpzXaBmpK0QY4V0tWY32CCczTgoJcQitCrIUMS+h1DhvQb+3F6yeptsnjARfIHSA9TwqETG1zey6loZcVWRBh+VWgd8eE7XbBM5SK0WFJjWKOR6Tdp8sXOIUn1nYJtU+mfQoTUmV55i0RmiDla4xLDIWdw6zqI2UGbaoEbmPyH1cVoNNEFEPF3YQQQ+XeI1juPBxPgiRgwtwRQhGLCiNKbiCJjtFXeqlGlqMANdIP6wTlOqiS76g7LFwb9UKWiHSs1DXuDKD0314+BRV+Zh1ASsh1n/h7AxyEVdTgChBTsBNwPmIehUn+s3k1TaRM05KnBEENF1ZoRqgIquKTIbs9a5jpKSWiq3BY2w6wtaGPFWkKsALQrwgRAUxOoxxpsZWMaaIEH6E8EN0mWGqirKsqG1DuWsAvUPFHXTUbqJKXX3pWYcD6y5mv3LRZ7qgJb8wVXMLs0lj3EJm0WzS1hqsc0gl0EKiPI0feQhpUZcsjcZjx7MC4wReEuJFMaHnE/o+nlbopMPyjTvceftdNm7cIVrfxvkxRVExPhvw/LPPOBkLvFpz/Pyc+/FjdGuNpcrgyjlJb5lXvv9dojji4P4eCp/V1SWC2mLnM6xyRPEWV+++iYqWQPcIX/s29eExJ48VS9c3ePzjH+HKlwmkRiZtltfXiJQlnWcMBkOy/SNqU9NNEibnAwbDcyoh6a8sk9U1e4UgWNtgc62PSyuoDf31FVp1BbUmVl4zhUhCkIJslrL//JDP7j3i2eExUdxipb9JZyOgG0TIumJv7zn3H9+jsBlpPkM68ETAtWtX+YPvfJPlThu7ssHa1Ru0Oh2msxnD4ZBW0gJXU2YZR8MJj798RtzrsR616MUxuizwMNi6Yj6eEHVa2LhF0osAx+h8wOB8RFU1HeDpvCD0BZ4Bm50TJhLfd9SFxgtCOiuruDAgiULCSNNbayFbIX7UR2/4eEsTRsUx8zriwLaorVzEOLomp/1yh78oOBdlqGvYSQ1l+JJ+gBNNg/JiGiaFxIpGISccWNn4DYTS8k5/wh/dmrAVT/jywWe8/7Of8Oj+5/i9Je6++TZFWSGEYJqXpEXFeDrnfDikzFOcqXHONtRf03TfD/ce8fz5E65evYVAopRu2EELmqCUTUKDlJIkCFlZXsWWJfPJhONnXzI/OaLKK1xlEWrhN7lgNVlbMB0cU84GbGx8k1BrTJETLXWoi4rP7t3j2aPPyc6HhJHm2+98DSkd/+GnP+b9958wLSomoymbcciN1S7xy1s82Tvm40HNmYWaJnZJCcfNvuZ3f/cltm/eYDI4wbqak70jqrxGC0HhmoZNLBy7PclbdzVvvbPB0lqP4WDC3uMBjx837uXt/ip/7v4pX9avLCZD/Mr1+yqf5MWyv2q+JCwvfBcaszotm+myXYCNi8JFisaMydF8yz/4NP5/t4zvQWihymGWIUuJ9VRzrcxiKigtFoG0gLYIvylQjAxJa8cZPkYYClWR+W1W4h5xe46fJPSKktqT1Ghyq5lZyTzqMmmtcCpCpn6L1AtIlU/hLGU2pE4NghqrLE42JqhMLGkeo9TCZDgHUTTTS1cF4HUQcRf8JWhFOK8ZKDjPB5khhIet4gVeEGAvBj40so8LJueFJbwDXAXOUmtHZatmCnzB3mMR/xiHyEg20sba4KaniIcPUcMSu7SF24hxsV4cpxdTUgGU4AqEynAMF/2FJRyroKImVYOLgYVEOoh14/PkVBMZWVuf09YW1ZaglorrJ1/Snh/jRiOqPCXVGt+PGrzgeQRJr/E/qEpsGSPyFOEFqKJpmJZFSWVM86eLxrRWhxE66SLnQypb4Ky8UHtgF6aSgkU6yAJguq/gheZ5byaHxi48p4QA7GXDytOC0lN4gUeUVIuG4uJnO4EyjsBKZOjhxzFBEBB5Pr6nUX5Ea+sKN956j527L9O9chWSLrWB6WjC8cNHPD8x2NpnPJjz4JMnBN1NNgnQCoRSXHvnHZRzPP3wHvnMsbnWJfE8mKfYSiFUwtXb7xL2t0G2ENuv0xYHHHzyGe2rNzh98hmPqgnzpWY42NlYp90KcdMZ03nKwd4haZ6ztbVJOZlyenbMvKroLC+hPc3+vKZoL7GxtU4sPfLxjP5qn1YUQu0RiRAV+IStGOVrqrzk9GjA/fuPuP9kDyMU3fYSG71VloKEQMBocMbnDz6nOH5GNjnHOIuPZrXX4x995xvcubJJlXToX79Db3mZyhgGx2dopQlDn2w+YzwY8vCLR1ihWNnepL2WoJWg3Y5wVUk2mSBEG+EHBOtJ4/E0Tzk+PiPPS6TyyHKDxeI7hZsNkbIkiiWBJ1GeR2uph5fERIGPEJallQR/KUIFbYKNNt2VnJk9YlK2eeyWyYzGLKjtWEHjlHqJTl+cOW7Bslqwai8M/heEuCYGdzFgtVJcDh7cwnBB47jeSvmj60PeXE85P3nCL3/xUz776H3mRUGyusY8Lwi9gHleklaG6TxncD4knU0bdvjiGWbB8JkMT3j05edsrG+BdWjtLZjL9hJuh0GA52m0FKz2V/GkYj4acbL3mNH+U6p5iqlMkxAjWfizOKyzZNMh49M9lrrfZX19g2o2JWjHaO3xfP8597/8hMnhPs5Z3njpNkvdLn/10//An/3F+5yMUsJAsd6KeG1rne+9fIXnTw/45DjjWeGohKJcNFpWQsH3vrHBm996hyKfk2czjp8/Zz4uUIvxjgV84VgNJa9elbz3bp+dG2uUleWLDx7z5aMhk1FBvx/yhf8DflT+DpWLLmZETaPyMrPz764XeOGS9bWoUy4AgBSqMWO1DnvZjWgwlrGWoqrQUmHr3zzA8GubCiJ2iyK3B2GI63u4MMapGdKkIHyst6DvKN3oiT2BDATOc+g6x6XDhq6u1nAra8h2javOkNMMteRz97WKP3Tvc/CLnD9x10k3p4juHD1MEY9blIVE2BhshSgVqKbbb61ofjdCjOc3sgLtk9mA2tRkpmBU5Ry6ko50dFhCt1rUQmCDmNpPyFTEuNaUQUTlx8yMoEAu9IgOJ0pM3TwwUjbZ6tQ5TASi9jFhgg1CyGooDa6KQISo3gZ2ZQUXe4Bu4mOgOdA1TUPBhuBEYwznbBPjpJpOphBf9RK/JEljhUIECiEzyF1TkLiL5IOm2y4qB3UNRYUo5nByhDw6pF0ElHNL5iRsrjajd9NsWg6LqM+hGuGcQdQVuBrnpYh2G+fJpllE08CQ1kOLZlKXFwVV1WRWz9M5wpOUySb5Tkzux1w7+5KgmlKXlrIao9UUHYQEUUwQRfhBiPY8bBCiwgRVxJiywBQ5flVSVgXGWZzQCKlRcYC3tEJdFbgsbX6fxetwAfcvHzPnMAt6pnW2kVTQgIlmYnFhwKiQSjdxVL6PtBbpeegoAq0RQqK0XmzYi+shJSIIabV7bG9ssXX9Jt2dm8RXbtHduY5TTZJIZizTwZx8OmG495TB8yfIpE07ukF5/oS9h49RnmL31nV6y8uESY+NV9+iu32VO8eH1NMZXtwiarfRFqSt0TJg552vEfeWEcpj8PAIG7eZHg8Jumu46RF7B9u8+841Jk8f88WP/5o5iq3NTbzQpyhLRsMxzx8/IUvnpFlKWhQ8348ZT6ecFRWtjW0O1jbwtM/O9jYbgY8OfYJWQtRp4ccxVkA6mvH5Z/f5+OPPGAzOSbMcT3n4YYiwlrwocBJOyoyxdJg4pBP6bC73ubKxxhvfeI/N6zeZ15ak06MWUBYZn/3iF5ydDNjavcbq9jpLS0tUuUEIR5WmzIdjTH+Z0FMIFWFtgPR98AJMVSOU15Sd2kMKxWQ8Rsqs2ewVbKz3SHSb66/f4ff/6Af82b/5C4RStJZ70AqJl9qsbK/Rv7mDaIU4pxBJF18aTkanHM0SxsJjKsLFzG8xMfjqLHtxVjQHDM3s+rILxuVhfPGpA4xyCCeRLEzIHHRUyVvLE/7J9Yx1ecInH/ySX/zor3jy6CF5nrLke8xmc9KsQEhJUdWkecF4PGI8Oqcu84ZpZBrqn1jc++l0ynA4YPvK9SY2LYgQymvowFIQhxFJGBNGIVev7HL9+vXmd6wqIrPYJ+qFRZB90brztCBMQm7eusObb7xBf20VJSTT4YDTswEfffJLfvzjv+Fs74S8sCSJ5trGFknk8/jRIbO8onaS48H/h73/bLIsS7MzsWeLo652LcNDq9Sqsiors3RVq6pudDcGDZAAOQTxhTb8TzTOBw4J0gDMoHV1l9ZZWalVRIYOj3DtfvVRW/DDvhFZBTYaGHLMps3YxywsLUN4ZPq995y133etZ0356MMP+NLTVzlzZpW6HPDR0Rgngr14Xisun874/Bcus3Rqjfd+8S53bu5y9co83tRsrEjS1DEYCppNOH865oWXlphfn8OUho/f2+Htd0648aDCWcXWWsz70Vd4L/kClvjvHB/ArwdUPhUMjwYKjz0Ksz8mZ4c9Zw0CiZSeWEmstSglSJII50Mrh/fqNwcZ/3j9l6+5PmIpR1Vj1G1JdWwQbhkh6nDmFnGANzoFUuNFildJeKYRU+oI4wylrRmagn1X0lXQ9ZIkS3Cpx0QJLm1RqAYjHzEmwjfbjJ2k8HI2S3QIKqwLDB89c2UKWeHzGmqNUymuEYExiNyEeIHtIhvLsLiC6zaC0tYqmGNciMV4GeFdhkchnQlgauERSRw+14LH0vTTfWYAtBFFyLiGaua08W52+ICZcIDCQGWgLpFHh7DzkOzEIvsVYyuxW5uIRvLYfeCFQ5gJvtoL1WcmRASRcaikzOIQe5g1TEkPURTyv5W1lHmBd4LaGKpYkUddqrVnKZIWF3Y/JJoeElvLtJhSiTEqSj7VC2lKnDXwcfJ4MaHKHFcVRFVFbQqMtVgkQmlUkhJ1F4jyEY4BOBNaI/yMZTNrp0AIvH/kThC4mSPKzRxK1jFzFwW+gFI6POO1JooTZBSh0oRoFoVSSiGUDlwqEQYRIo5JGm1WFlc4dfoMC2cvkq2dpXf2EqrRxjtLLRXjYU4+nDA63GH39icYU9PavIjs3+F4Z5+Pf/Um5WTE8toySdZj4fR5mvMrbD37AtXJERDRWlpCC4k2DmMsq088jWgtEzWaDO/fYTCWOAMHhzmNTsx7b33I6X/xe/jjBzz84bscnExYXF0jVhKlJXVVcf3ja0yGA/IyZzSdoh48pHaOnf4A1Vtkd32TNGsy1+kxv7ZEnCbEWUbabpO2WqAVZV5y99Z93nzzXXZ2dhmOp8RRjMqaxFpS5BNEs8l+MaUvHXmsSdsdFtodNpeXuPTUVa6+8BKFg7TZwkcxFsvDaze4/tHHdHqLnDp/mrn5eWJdE0Wa0XhKMRhSjudozjXRjQRcaKQTcRp0oVCIKMbLKlSYnowoijFxklJWNcvLbebiLp2lJX7nT36bP/u//zkUkLXbZFqStlIanSbrl08TLXZxQiKiFt1GxGDU56HZ5YSEijbukTn+cbb+1waCM40qHkEZxSPPW/h18cguN9MTVgXQkhJ21shiSIHz7SG/uzXmmbkBD29f45c/+z7XPnif/skRSafHZDxmOi3JooqiMuRVzWg8on9ySJlP8TOnLt5hvQlV47Lg6PCQsixDHCTJUDoJ5xoBSRzTTEPt7uL8AlevXCVJEmpTExuLtgZfm0cIlsecM60FcaJZ3ljjMy9+hrWNdTq9ecZSMJpOuHnnA376sx9w+9pNinGFk+HgutSb49bNexz3p9QObO5594PrnG9lrG2uIu2EW0c5rhJ44WgJyelFzec/u8XF56+wv73DWz+/xuZGi1ZTsDincN5xfAJKC9aXBS++MM+pi4sorXn44IT33jrm/VtThhPB2rxkL77Cjxp/xFT2/hP992hp+5/qh//kpQ/jGGa3CeSjn3cW7yxhRy+DVhQQJxqlJHlRUFQO79TfObb4X/P6+4cKcymJ9GgJCoX0IKUBa5Elwd7nJUZLXCIDN2H2eRVSUFcJuC5CptBqI+ZWEGc1G7ElGbQpLhf83unrvHbzJv9uMk8ZHeN7RyRzY7q1wfhV+m4el1X4qMaPYqi6OBchvAxCnwipQxWS8xbvEypjqEzM2EQcu5rIt4gjiUwFXqlwONcJKm3N6Muf2lQSHIkIjouytqG5oS5xtUcaFwj6ucQJhZ8oRBkjTOAL+GQB5rqBn5CoWQ7fQ12GVgtd4VEgE2SU4TMf+s2MmW2uVLDcu0fHYhke/OKRCFCgAxROqkfZP4KDxMsAT3I1gjCtF7bGj46Ji5y4skTHu2AtUyx+dQlU/Kk95xE3wUT4OgURIZM2XsSPF/7C2iA8qhItQ7659h4hAztASoFwjso6HsYdzOpTTHSTs4cfszjeJfVAXVNXBVU+pkxTkkaLNM1QOiZKMlQUY63B1iWurohMhTEG4yxCKqJIk/YWwNSoUR9v69mBqQ7WshkZ1c+Ek/cKbw21dzCryAwGhRmgChXsaFFM1Gih0mawWzZaxDpGOxd4FkLgbU1d1URpk/kzl1l74nm2nn6R1a0zNLIGk6LGCjgaT2YCLByzWu0WqWiRrG2wsLxMlERMDrZ5+KN/z3D/Jvdu3MLUUy499RRzjTlanTad+S6cu4gjCrU/OkWqFGkhpUmysYFzGjs+4u53/ob25assrkQ8uPuAlbPL/PL9G3z+D75GoznPk089jXl4jYM7B+STEbU19AeHbN9/AFKgowihFEVVMJiMOT7Yo3+8z2BnibWt80RnttCNjKTdIuu00UmCsZaTvUM+eOdD3nnvQ/qj0azdoMLHEbZqUAtFPx+w1z9mkI/wWrF1+ixXzp3h8rnTdJdXWTpzhqquGewccHx4RLvdYrg/oZFlbGydQqYJ7U6XyWSC1IrzF88BkDRDT3Ij01gTNjZeCKwQ6CjGExpF6rIiSRNWV5cpy5rRcERe5IzzBipq05g/zXOvlXzy/gfUU0uz0wrtKK7J3LnTdM5fgFiHr2UdWe1Y4YRl2+Su6zIlwj5ikDz6LIW75+xfw5AgAMxmk2n/qcXt0eRBEO6zHTlmNSnxkWZQe4SxvNA55AvLOen0mNc//AXvvv5THt67T1FOQSlMUXJ8dMze4TGNVpPaeYaDIaPBAGktCoESHq0iFGCqEmtqYiTtrDHrlRdIoYmilDiOUUrR7vRYW9tgY2OTM2e2mF9cRseaVrPBXK9Hp9Wi12kxHE9DowGglaLRaXDp7Hm+/uXf4tKzz9NaWibPJxzcu8nffPvP+OCNd5gMS4wL9xAqQ2RLlHXY2gTXNKF7+r1bR1yZf0CnLTjMDaWHDrAxH/HS82s88dnnUJHm3R+8xfd+cZdxKWg1T3j+6WWW5hV7D4dUpeDiEz02z63idMTDW7u8/asd3vvEsjN1SASn5yX7rdd4K/kTctkN3dv434AqIR65Ff7OpyWzCRLgUBJiHb7fzoYaPGsNWkmyLJ7BiMMtvq7M7D4k+M9++X+8/s7Ld26iFvp0pxWRanNsOmEI0K4gl/hJG++bM9iwAq+RKsPHMsQKfIwxFmNqJiJiYGN2fYNEClQs8I8O9UKhszZWxdQEfSOsJ3KeSHpSqTFWUkQpXqU46x8XX1E4vNM4IxAmBQyq9tioC/NtXGcO0UhDjZgLzxl8cP+ENgWN0Bki01CXUNYzE5ScwYlngz3PrJp7dvBAISKB9XUQu0qE55IPEQnhwBXmMahZOIefDNDTEUkt0fYYcdsxchZ7ehOfNWZhzCDShSQ4Ses4aLGkg5DZ7OsTLNymgrJ4XHtbOYdXEqUCT0ricMYGt8j8BQqVMdn/iPX+XTLnkDhMPaIqppTTmCRrkjaa6ChGRTFKa1TaCO6FuiYyJcbUGBv2wVoqknYHVy8jpcJWRaiVnDVTePepddzj8dLjnMH4WexEyPDzApARYqYXvIrQWRPdaCHiGJW10B5kwwVelZR4b6nLCiE07bUt1q4+y+bTn2HjwhV6vR5lbTHAMM+xx30EAmtqslaLTrdJ4hZoP/cZRPwKvhyz84u/5uDjn7C//RBjChRXWDndptHu0ep2YHMTT8jIC6mRURPpILUJycYG1dShteOTn/6Efu5YubhE9fYHrH3hafK/fJ1pMs/ChXlOnbnMhf49jm7dZXd3hLWW8WTA3u4B03xKlCQIpalNzbis6B/sUR/sMjzYYWF5g6XnXyJKM+JWk7QbIhBeCEb9ATc+vsGbv3qHB7t7IbpalmgCO6tGklclN3e2GUzH5LZmcXmFs2urPPfkFXrz8yyfO0/caPDgwS7D/og4iammE4rplFOnt6i9pNFuY62jrCo2tjYxpiJOEhqthEY7w5ooxKBk0AsCQiMVgiLPkSq4NuvKMJlMKfKK4XhK2uuRZmuce+5pnrt1k1/96H3iRkqrlWGyiO7aIp0LF9GdzkzDGryDBTFh1e7TtT1OSDGPI9uP/Yqzu9kju5sIDkf3SEP8WivA7E8JHEoIUlGwlkxIE8nQe8pScC494SvLIzbjCR998D7v/PwH3Lp2ncl4iMXh6prxYMje/gFCBGbbZDKhf3yCraoQK8QjlEILjasNdV0hjKPTbKJmPBYhFFonxHEKeLKkweLSGhsbm5w+fYqNU6eJkphICOZ6PbqtFr1OG+fHFEUVnMFSkjZj1lfX+PIrX+LFV16lt7kFUnB4ss/PfvkTfvqD73O8c4IxnhqIJKi6ILIFrqpCwhSPwXHnoODGzTs8eXaBflkyrCHFs5Apnr7c5cVXn6G7scqD927w7b99j7uHhsGo4Otf3OC551c42Duhf1izcbrN+atLpL05jnaP+fCt27z5/oS7x5B7z0ZD4DpneTP71xzrMwHCKQj3Vz59Of9uvfDrg4bQrCdwJLFGC4lzFmuCXpBCkcaaWIcIppRQOzdbPvzDgzTCf2GosD4Hc9rTEoLYEyieXlBbia0zprVmVHuOpWXQkKA90tYBYOYtlFNkJbBz5xBrpxFLLdYvev5FdMLB/pjD5Yc81/8Vew9yrpcSuXifjcYusfGko5jjYQcvTiA+gnYNdQITg2QdtMJVFlyOiBuzzUMgpHsVI3WEtZrClBQAapZbjWQAjRU1kTfB4i4I9TezgyuIcFNyAteaDwOAssDVNcKXeC3xMxHulYYsxmUNRJoFB0BQkrjKIHywDvoo9BMLwq87MQp/byIQSTg8UBMOG4+tMRKv5EyZWERVwrQKDgPxiKMgZtBFGazHcjaI8LPXwFZEUqKFCLnGkz38DUkhNG5xMWziowhEDy+bIAxCusBmiBUIE0SVJ8Q+qgm+KEK9VJKQZAlRFCOdx5savMepiLy07Oke05UrnOiMrYfvsDXepUuJ9o66LHBViS1z6jhBxwlRnAXycxyj0gSMxVYV1lRYa3GAkiqILCQyybBloHH7qgoWb+c+tXA7h3AhMhIE1aNqFx8yt1KGCTUSmYYOapk2EN6RdB0UxezDbXG1gaxF94knOffKNzh75Qm0jLDOcjQpeXgyRScZWnq080gl6fR6NJsNkJKqKvBpQn085PD4iP7hiInoEumEPJ+yt73N4kKHuYVFItUhzhoIrbFIvJMBmKUb4BVCtUizBr4o+OSHP+f999/ni5fPsv7s07g3PmLp6iXe/vmfMswN8t4Nro0jnvrt3+NzX48Y336bX/35X/DzH7/F7vGApY0zLCwvMRgMcA46c8vUxjMe9VHGETuJcrMErlIYZ5G1oX94xBs/+zkfffwJe4dHwY5XV2At9XTEdNBHACejE0oTMmqnT2/xpVc/x/ziHHOrq7TaXSzQ3zvgzic3yPMpq2vL+KKkszBPZ66HkBGDkz51XRFHEe25Hp25LjpJiJIIayzG14G7UUzD0GAyRUhJrENrTbPdIYkTqrKk22sy7A/w1lAphbVNeu15nnjpCd760UdIJYij0L8uGykGi52WFNMpdV1RG08yiWiWTRKRI2T7MfT00Y4QZlutx5PqGXvBWxC/NkwQj7BLkGA5nx3x5eU+z57SJEpzd5gzrR1LasJw9yZvvflzbr37JgcHIb7yqJ2lGA25eeMTer1FLly4gNYx/cMjbFHSypp0W11iKUl0QjNJKYsp08mAlaUV5jpzKCDVURjYNVLSZpNIxWydOsvFS1dZX1un0UgYTcbsHe+z1Jtj7dRpvvDKF2lkb3Dt5k1OTgbUztFsZlw6e46vffGrXHzqKRrdLnjP3t423//eX/DOT99kmle/ZvsDLSSRt9jCIq0LdumZ7+Ewr7n2YJcXn1ljebHFpdwzv5Dw3KtPs3XlCpWpeeM7P+B7P9tmrwwP2/sPcp57wrK6vsDKWodGu0NvaZHJaMwnb37CT14/5qOHlomFVAgWOppJ7wU+yv6PTMV6ADPOXrdw856xWEQ4lIUz28zH8Dj2EEYhAoeWniyOQzwQj9IC7SV1WYEDqcSsFsxTlY7KPHoXEJ4d/3j9V1+rnRsBzjyJKPoSihFOWkQ7xysF4wVktQmqjTcObwu8akCS4aQNzy2hkUmEizSVCWycsdToSBNFCi08VVHBtCJpJCgtcdZQmwohwsDQA4V1mKSN7EX4IsdXNdZWCBX4TVIovNIIHWF7GSJrQKzxWga3Yl0hrJw99wEsODWLlU5nOkLgNQEqXM2qG2ffC+8lQqoZpNJBbRBFCa4isKceeYlCA4rHBz+tVEFLOA+2RANaSiJrUJNjuOMZiQh7ah0fJ4hIgmjihcILg5QWEBDHIG2IHgiF9MHZ6YtRiBfEehZ9jImEwlWz5gAZU9Q1xz6lnDtLX2cces3pk1ss2ZxYeERdU9bBwWjyMSpOiOJHUcqUKGkFyHJVYepQCWydC9yDKAEkUseYfIqtClxZgjU4+0gvBG0gnAUjH9vLZ9USIEJlohMyDGTihKjRRmdNpI6IOg6rE5wxGGNmNYgR2dkrrL34ZS6/9AqtZhvvHGNj6e8f49DEaYSuDAJBo9mk3W6hoghrDSQRtj9mcNxnsHfIiW2howbWlRzu7rHXzZhbWKQ7P0eStVFRjJcSYyVCpvioBWiESNFZm9hY+ju3eeNnP+LU5adYXn+G8uI9ustLnN7wbN/eYetqk7d++BFnvvFVnvr813n6+B4fffcv+Om3f8H129s0esusnz5NVVeMxxOSdo+F5Q1ODneRlSH2ishJrHMz/eKpjaGe5Hzw5tu89fY73Nt+iPF+FrmpKFREPR4R65jRdMQoHwGSrN3k61/+Ihvry8ytrtKdX0BozeDwhJ372zx88DC4NYQnihPmV5YROiGfhqx7OLBmtLvLJFmDKItxfgb49o66KJmMRkyHE2prQzOP98Rpk16vh3eOPJ8yHjUoJqHedOIbKNnm6gtP8MG7N7HOkCQJylviZorVElfmFJMpVVWE9+BY0iwgdWOkmkeIiEde5MdRpF93LcyGfiGqG5zLj4A+j5+ZeFaiAa/OHfHKlmGpnbE3KdibWOZ0iRg/5K1fvsGNt37Bg7t3KKo86GAhMHnOzv17vPPBexgPvW6P4fEJ08GIRpzQbXYQpkYJSTPJwFvGoxPiOGF1cQWNJFWaWGviNCFtZsRJwvLSKhcvPcHp02fpdlpYHPfu3aHTbNCdn+MzL32eLIp45+MPQsSkrNFJxPrqKl/+7Gu88NnP0VlaRmtNv3/M67/8ET/827/hZH80cxmH74EUgkQKbJnPFrpypr0cpfN88OCI06cyOr0W51ZzzmrBU8+f4/JLzxK3Wtx89y3+5m/e45PDitrDzrFjfJJz7vIC8wspOk5YXF3BCsH2x7f42c8e8OaNmsPcoxCsZJJo/hTvt/4NB+qlsKv0My7Wr7Pb5EwvuMcrh8d9A49ZS7NlZyOO0LPBgdKKKJbUdU1dm8CKm+VfjHGUtQlOfcSMLfi//HP1/5fr7x0qxJ055iPPYtyglTXI4ohESaTXOCKsLSl33+eNgwPe9Qt4B84XhPW7ROgEnzRDw1rkiTpdrkbHbB0MeG90wmL/JnX/gDdvr3A/Tbmweofz8pCTQZvD3ZRiUuPbQ3w8RcoCXyUwjSFdQTRjhCuhnOKnDUQjC9yCGa3XaRUiGa7CzbLEcaTRWlIb8NJTzmpOYhE6mq311GUZDlByFrXQGi8VMgoVT+BnNUkSr2cWN6kRKszwvbeI2j6eOHqAKEZkGWQRpLPfW+f4ukYWFmdrRA2h0D0KOUTn8bZ6nAH0Zgr9AYIM0WzhlQ3nkkeQRu9nkUCHVza8WX2FsDUJAi0dzggSJ+j1+/TvbDPxFtHOoN0IHdPjKUyneFMgqHAqQTZb0GhC3ETIDB9JHAqjNVEao6JoBku0OG+RPgATo0RRWEslGowXtzhJIwa71zhzvM2yGZI6gbElPs/xdUFdxBg9oY5TdJoSZU10nBKlGcrFmLoODyohSaIIISVKx9Qz66M3Nc6Y2Y9Q52RtPQNLWqRz2KoOzoaZu8ILiUQRqZi43SVudgI/QgpU6vGlDa9xGhF3FulefJbe6Uu0Vk8xLAx1MaKqapTyrKyssby4gFIOU9ZMByMebu9S5CXFJKc4OcSMjxk92GZ/5z5ufMJaQ7C5scFocsB0NGT//j2WlnpkrRZRHCF1hNAarAYdgVA4pzHRrLXg8JAf/I9/yrW9HS73p2ykXTaeuELvyhZXT/+Qex/d4YXNFv6DTyj3T3jolvErz3P2n2+y9so1PvzOt7n21sc8+OSISmhkktBNm2xunaV/dExvfYMLl6+QxSnDwYTGXI/YC+7euc87r/+M9958k6Ojo0+r8KxBSEGBZCTC5tV5j7OWVrfL888/x9b5MyTtdqjcjBTj/ojbn9zgeG+HrJEhvWd+M0CXisJQmYK5Xoe1jXW0UnhrqWvzGMaZ5zmDkxNirR5TcqUUFNMR47IkbTTDtktpqrxgOsmJ4gSHoJrkJFFEblssb51BJTeYFDlxmlJUJeOjfUpfMcmnlFVNHKcIleCrGGUKpLYzaNIM9PUoHmPdLFc3GzI8ts4+epjwmACs8aSi4sXWPl9dOuDyWoPN9S5JHLM2Sdg/GXH7+gPe+tHfcueDdxgeH1DXFV5JhAhurXo65uDedW4tLLG8uMxcp0ed5yghWF5aIZMSU5dkccLS3AKmrBnnA5Y31llaWkNEEZ1mi2anzeLGJr1ejzRucurUaU6d3mJpaYXB8ISf//jPePtXP+e5lz7L737lm5x+9rNMvCSvPVHyEB1FbG5u8vILL3Pu4lUmdU5xsE+aJdz/5Br3Pv6IuqjDhiLcLREIIiVBWCgrpA8iSgUdz2Ii6C41WLx4kfmtnLMvWNoLPVqLAeS5f+sT7t/aYVwEuWWxbB/BwV6fM2e7dJdPhTaJwxNuvX+D1395xK1tS+4FLSlY6CiKuee4Nv9/oh9dCNXJzoCXjx/kAcbpeZSVfrRfEvCpMcWHdhm8IY5ipBDUlcFaRxQJlAKtFUVRh2pRIbB+5jR7vHH4dCj1j9d/3fVq4yHFOONwr8uw7zAuh3iC0GOEkfipBb+EyOZAOSgL/HSKaOrAYvAGbHAvokJtovMmgDWVIok0zlm80pjaQ12RqChAtoSgrKuZfVoGvaDSMDhQMWQQxEjQfuHng/MBFRwFnhlfyoOfCUWvNKQpopFAqiHSCFPiTYkoHN7UeGNDpEPFITrpXYAL1wacAl/gh4PAbmh28XFwEgXGRIAyWy9Qzs4aUVyAxbmS2EMsQ7WidorONMff32aoBH6+hWg3EFpBXsF4hK/LsGyREtIWotnEJw3QLYgEPlHUUpCkMUkcXGTGhYpHXBDNaZIwri0DL5m0l+mfeY5Bo8nZg1usFSe0lUDUBa4swJbIMsKoCBMn6DRFZ6HpQM+iCNYYhDEzB1aCVKFq1KRTTJXj6wpvLM7O9EIdNoNYg7AW4SyutjhTPa7IC3XdEi0jVNYk7cyF54FQqKSJKC3WgsgyZNKge/ZJOmefYHHjDJWIOej3KYsaMPR6PTbWlkhSiastxXjC4HjI9r1d6qJienxEPTmh3N9hd/suxfEBHVVxYX0JqycM9/c5eLjL6soNOr1u2AjrGCs1UqgQRdEaXytqFaOyFJtXvPPtb/PW9U/wS1s8aTyrz75AsrzGi195ie+++Q7i5d9lq3GEPtjhoN3BN04z97X/Dd946hUu/+IHvPv9n7N362NKH+EjjdUJKytrNNIGMkm59NRTzM/NUUxKxtOCxVaL4+MBH77zNm/+9Cc8ePCAsixD3NQFBpBAMBVHBN8KoYlLKV548XkuXLlEZ76LTpqoKMIYy/bde2zfuR3e86amvbxM2myQlxZf5mgt2dxYDcsB77HGUFQVQgqcsxwdHqFmoHJnHUJJXDnlZHhMFCc0rAVT4oxlNBghlSZLIsp8SqQlucnI5tdZWFlkOBmzujCHqSrGgz5+5z6FNUynU6SOieMMV2iUyVHUSBVYGzyKNUgZloQuQAXDAuLX9UI4LAsRhs7hHei4mB7xtcVdnl3xnN5cotduslnVHJyMePDwkDd/+RM+ev0nHO89oMgngZ8iFUJITFUy2LvP7Zsfs7S0QjttYIoSZ2t6nR5q6yxVvowSkqXePJGMGI1PiJspp89eJIoTmkCr2aS3vEIcCRSa1eV1Tp89w8bGJs453nzjB/zg2/+R3sIif/QH/5zNy89SRzGjyoG8QW1qFheXee7pZ3n2mZcQScT+wS69eo79+/e48e5b5CcjnHO/NoQRKAGxFthyijYhEqs9OCFoK8/8XETv7BbNVsby+TFJp013eREfpxw/uM/29VscndSENJfnJBfcvjfg6tUui6c2SZttitGU7Ru3eeP1bd6/XtMvQpPuYgP03AY35/8NDxtfDK4TX4ez16M9hBezOPas2v6xG1X8xmsa4i4msNiUCm0OlZkttiBSwS2f1xVShGrb0GDzm67YT+OY/zCuv3eoMNfo0JCSRnudlbXTrC01WWoK0tnW25x8wnh8yPX7x/hoHt/tQdxEkmOdQbg2Pu3i4xaCknrvIdcMOP8k1+UBTzw44Y3dmjf6p8jP1VxqWa7khlv7cHc/I/cxIh2jk5yeLzBTwyAv8GKEG/lw4ELh8hM4ySEOD+zgqIjw2uOjKBwqoxgVJzgM1Wzr7bWm8C5sNVVEGsXYugj6UEU4rcEbxKwdwEcaoaJw8BQi1MIAwjj8LAPziLUhhAiuB6/wUYxvpIhmBMrO2gUcoq7wgxPkcAwFeBHhe11krx3shf4RCd4j3BQ/PsSXabDjNxKEfDS0CDd44cxsqC5n9kQbCMgEDSO9BAeZs/ijQ2xcUQ0kLmtAI0JMhohyilcTMBXCafwog0YX0ejhWr0wVIg1JRqLRVQFFoEV4G1NKiQy0uHvrw0YRykzDha2KLIWg9YqZw5vc2q8T6sa4s0EVxtEbbFiSlRMsGOFSUIdls5a6DgOYsH7WbbREaXhUKWSJt7WWFPjaoM1Fd4Y7Kw5wNogwKy1mLoK9i4/gzpKBVEEUYJMm+isCUKS5zmTaYmXGtlokM2vES+s0phfwRvL3vZdKgu1M5w+dZqz586QJQn7ewfs3L/L9PgEaX2whZU5xdEe0919tHcsnlrhqc++yFynjWqmxG7K9ut/yb0PfsHuziGd29fJGjFCWmKxHrZbMhjSnPHU1uMMmOGEn/9f/3t+9rNfUhjL3v1tiunTpKfOEy+vc/ULz/PGh59gL72G2YjoFwPk27f46Xe+z94oJ+rNsXrmaT73v/8s+rDPtBxxvLNPvz9hPDgkMhOq3dsM5+dYPL3B2tY6QsHrP/sJP//u9zjavkspwZQl3liMsXgClE7J8N9qjUVHEUsbp3j161/m2RefReiYOw8OabaanDm1ShRr2t0Wm1ubzC0usrS6SpSknBwdkw/HYRvYaWKmOcPhCK8E88tL6FhTmJqqqpAz2m5VW1QSk2hJHEXkkzHeO8p8CsZQjsaU4wlRliHjmDhOiaME7xfprZ1jbW2J0XBC5AU7D++THu/QWpnDJzFpd4Gs10FEGdoIqGPQCi9nx0wJZDoMq6YOymq2YYDQ+MKvjar9LH9nyYThldYuX5p/iB1tc9emdNopWcMxmhb0B8ds37rO3u1PmAyOwxBt9mUCy8ljTMXk+IiTnR2KcU68ME8jS3CtBnE7Y3V+Dm8qpINWmlEWFctqhdUzp2m0OwzzCXce3mMyzXniyRdoKslx/5ijk0Oi/ZjF1U2qquDOtQ84uPWAH+7+JZlM+Prv/D6Xn/kccbPLsH9Eo5Fxaus0q6ur7O4+4C//5s+J04yvffm3SAvLok44CloSjydTgkYW8fyVTVZPrzE66nN2rYXzI6RSrPc0zz17hssvPo0m5uDuHRppBEKwf+8mo/4hg/0DTBUcUqEUKDRo6EjS6nXQUjE8PGb37n127w+oCo+KJCsS2l3NoPUSH8/9d5zEV4AobCqFJqyF7CO/AuI3bI2zeNWjAYj0OAvM3v9yZg+t63AgMdaTpRFKCrSSlJVhlmfjsRuCmS39H4cK/7Oup7TjeODYf5gwLJrQLlBpSVvlxAX0p20qOYFpPzwjhcZVIxjUiHLmHPAWXABCe6XD8EhG6CTFayiL0HTltaKS4L0lizVJFDRCZU3YPupoxhsI/ACnZ8+X2fvJqxnl24YWK2dm+WIfBkxyphdQEWQJvpVB5PDOIHAIY/CTIbLfh6kFq/CtFnJhLiheLJ/eaEooTvDHFcIpfK8VBhqCIAbi2WDE2Jk7JrgllHPEhEU9WoIRSA+90RC7s820iHBRhO808fUUORnhZY63eVhMyBSyNqLRxbfm8UmMaEpqdPh8mgI341B4Z9DWBl0WyVDLbRwWzaC7wq00Y9Bapn9wmzODh8zRJzJjKlOBcSgKbDUlmihMlGAaTVTWIUpTlNIIpYMQ9x6FJGlIVJQSzbSBq4M+cDPt4KyZ6YXgTjSmxlZlcDP4ULmplYIoRSYpauYOqKqKaV5RO4/MWsTzK8S9ZZqrW8RRTP9gl6P9A6ZVyfz8AlcuXWR+rsd0OOb6R7cZHRzgipIkzlDOUvQPyff2cOMJraUeL33lS6wtLCIaCc1Ecnz9dW787K/o94+5e+s2zVaG0g4/t4USXbwK7zlvPMZ4jACbG7a//0P+/P/2b+lPR+w9vM/4eMzc2bOkq1tsfu415n7675nkGjZeYKih3v6E97/7fT6+v4tIMnpbG1z6p/+K3mTAdDJmeHzI0f6A0egIVeW46RGDh13mlhdZ2lql3W1z88Z1fvy33+XeR+8zNaHVy5YzALcLkRglFWG2ZpAI2vMLPPPSZ3jtK68yv7LKg71DSjPkwrlTxJEiaySsra+SNpusbWyStVoUec5keIizFjWrrBweD6hMRXthjlazQ+0dVVkC4b5tjMVLRZRoIq2IdURdl5i6xJQ5Ni8o+n2E0kRZio4SYp2g5DyiWXDhykUefnCHaV5xcHhAtXuXueM9ZDNFNdr0lntkzS5TIaCIw2uiZvd3AcQKkUT40sO0RgrzeBv/6ZA5/GY/28RLYbma9Pndhfv0/B737vVpNp8h0opRWTGaDNm9f4cHNz5ieLhLlU9wziDQEMIPCCTFeMjJzkPGx0PUVngON7OUuJmw2G0jTPh8tNIMbxy9bo/e6iLziysY4OHDPR7u77J56iwLV55kOhmzd7jL/Z1tFpZXSeKIB7c/YffGHR5cu4M2kn/2L/9bTl14GmTC5vlLaCVYWVnj1JnTuKrmb7//19y+e5ff+d1v0TCCRRHTjBR15TB4IglprDi3OsfFq2dIu1021rqc6U8oDCy0FE+cX+LZzz1Dd3GFk/sPAE+SJJwc7jPuHzA6OiIfjWFGXgvRTw9K0Ow2ydKMfDhhf3ubndsHjPoGKQW9BDotiW2f4nrv3/Cw+XWcSGfO5xCHl8zaXwjOhd+Ea8qgGVyIRjr36FUNcHghwJhHMZMg7sISXFPXJfaRXnhkdXi02PDwGAb+D+T6e4cKS0DL22BdS1PiNCGJPakEUfcRe+/yzuEBH+kOvteGTgyyxNspsjZ43USkU7DLyPZlxJykYsC2XmaxVuwevMKDk6vcaywRtw7QbojKI/xRwjhfoO5qol5OB8Pi2DHoK0alxGZTGE3wIkM0eyGLOKqRSuGjBJ9E4SGrHEJEoDRKxaBEgIMgQIPHopWidhYrHEpG2ETjpAofQmcR1oH0ODkbRWkRKiERCK2Dbc644F6Y0ZXREi8sTohgrRcEe743oB3YGmHzGWxJEGqZPNQ14kRAlMFcBICofdiuuxJsjhgXuKyDTGNcJFCxxmcxUZwjqjFl6RBWIzKFVAWpt0Q+uBqkDPBA6WHOVcijQ45HkqLZhCbBuqgKpBjjaouwEd4ocJOwedEKYdNgy4sEhkCfFYTtvo41WifQynBuEkAvURKAVbXBs8iks8ihOkWUPGB5eItm/oCoPEGYKdZVGCGIpUSXObaYYpIRKm2gs2awPOoYp6LgHhEqDK8I021nSkxd4a3FWYs3NXVVUlcF0nkiL3A2TKf9DIjlpcQgAtBPR4Cg2WrT6M6TlxVkTVyUkecl1cP7OGPIywrZmePZl1+h1W7z8d0H2DKnKT1Li4vEKysYa3HTnLJ/TCksG2fPsHp6g2avSyOOGeVjXF5Rji1L559lfHyXk70dtu+e0GzcRsQpDRLiJshGFiz2PuQ566JAUjM8vkmel0QS6qN97NEhrG4hZMrCs1/gKfcuXqcMPrnHx9/5HrrXQvd3cTdvsVNWHL+zzMELn+WLv/9Nrm6eYmE+QY6OGB4cIOwEM54yNF3E2iYnJ8d88OMf8Ppf/xn9/jHGgVOCsqpJGg3AU5sKpUM0pSprhIzZuniZr3/zm7zy1S8xGgz53ne+x6Q0vPTyczhjmI7GeO9Z2digM7+AF4IkTdjaOoWpS8bHfeqiJBdT0m6bRqdNs9WkLEvqPKfMJ+SjISfjCUmzSeZdEAS1wdUV3jt0kmKtQ0WapJliy4Lx8RFZt0u0sIiI28hsk9X1DXZv3MXbmu2HD8Fb5gd9Vi9eZvX8Ft3FDcalw0UVxClSaSSzrKOfCXQtYNZtPAsWBwERVvPBXSTCtiGh5sV0m1catzm6+T7v/upHJIvLzHV7rK6sMRxPGR0fMu0fY8oCZ0PGVz0aJsLjWkNvasbHe1TllG67AWtLHCqPryu0beDrElMUWBeqlRrNFmmjgdKKuq55/6MPaDWafPVLX0FLyd9+58/4wff/klhpmlnGfKtFI41BQjnNefvn3+flz7zE5pnLrNSnkJFGeM/K+gZJ2uC999/ml6//nM1TW9SveZq9HucvXiZpNhmP+2QNxbmNTc5sbbK+vo6LJcRDvvrbr/DV2tA/2iVKI8489TzTIud7f/43vPXRMc+e6/LEU+uUVbAFH+8OOO7P8tNApgSfuxLzzHObJEmT6fCY0dExJrckzYj1dUdvweJ0i1vii3yc/e840edxhJq9WWKBR032v8m/gEcDobDzdSSRQkuoKoNSEVVdPbaVSyXC9tODNQ4VqUcvWvin+HQj9Y/X/3eXLE8h+5bpYI48ayPnpzS1YSl3uL5mONWIRg35IYwVNOYQiYOJRRQCdBKqrTNAeYTUoBKk0MHuThUOlCq8F6QMw6vcVERRgokELomDzpgR/bzweOkAhZQzmJoHqfTMhehm0bzZVlIqvHSzCHX4fGMsbjINOsUbhC2CfkjCMiNEGw1i4EBl+OUmRCB9GELgKnAFIh/jRRMaKb4RI2KJSGNEZtF2SJmbIGLjFElJTE3ibdi2IRAqgBZTLHJ4wnEFw7SBKEd4bfGiQsgJviqhDtFRb1UAZOoxuBQRx7hEUAqQziO8BimRWoVtcjPDxhY/nuJ9hNAK4Uq8b1E2LnO8tE4S7+AHd+hO7hKXR0gzxtkCW3qslERqii2nyMkE80gvJGng68ig6aRUSB0ArN65EKs0Fc6YmWYw2LqiKnKktWgf7MvWhmGN1xqvQr2kkwoVxUipSNKMxUYLYz25FyTdecalwRzsw/4eVVFSqIiLz77A5sY6D4/63NzeIXEVC60WSxcv4LzHFiVm0CcXNQvzPVa3NmgvLdBuNCjKnKqqKAZDmmuXWDt3g/s33mF/L6d58y5RmtGRGYmTqEYcNLtXeKGxVQVSkQ9u0B+OUMbiRn3s/h52/RQqyXC987zyzZeoakc9LvjoBz9i3EhJ+nsk9z7iwfEJR+/Ps3/mIp/54z/myVcus7Q6R2ZGjPd3McUYlw/J84xifh3jHO/8+Mf85H/8f/Hw3i1KY0EpirpGxzEq0tRViZACpSOqssZZwfzyGi9+/lV+54/+kFanxU9+/Atub+9x7uJZzm6tUVSWsizpzs+xvL6BExKlFSvLyyzM9SjHEyaDIZP+gKzVotmao93t4ryjGI0oJmPqfEp/0EfpmEarSWVqXF1h6xpnKnScztwEgd1kq4L86BCkIlpbx0UpKl1lae0sDz64zcmgz87ePsPBMSeDE5bPnmFz9SLzy+cwIsJVBcQZkmi2AHFhSW3BW/m4StAL/xge+lgvAPigFxSO8+qIr7VuEJ/c5PVf/YCD4QlSahrJc0xqy7B/wvjkkHo6wdrQKiTVr2XqZg844R3F8ITJ8JgsjWg2FoJ+LgqUtUhrqaYTcMGFHKUZzVYbpTTGGe7du8uN2zf4kz/6E05vbvHOO7/kV9/+D+w/2KYqJnz2hVdoZSlCgas9N957k9sfP8upr/0+y1ubGCz5eMzC8gpzi6u888ZP+clPfsBkUvDqq1+mt7jKxumzlMZw0j9CyJrN1WXObZ3i9MYp4l6DYf+Ip168ylMvPk1+skde5mxduUw2t8ybP/ghP/rJTZqZ5iuvnMVrw6jfZ3DQZ3e3wNgQAEul5Mqq5LXPLtGdW6LKJ4wODyhHBUprFlc0cepwWnEgn+RX0X/LTvoyltAuFqD6Mw3m/i7PQPg9IXXtiBSkiaYqDUJIrFPhzwoQ6tHCyWGMJw499jx2L/5a/GX2pT/9tX9A1987VGiXO0xczJ1kk36tmZtWxMWYUXVMcXydj3f2+Y/RJgerJV4+hJEDkYHMkVWFSSVyMoHJHm4oUPlTnGxsIFcnvDx4wP5BizeisxSdBm13nnt5g2j4c3amY0bpKvHikJVkROfE4PYM+UmGTVr4yCGnI1xZ4GWGlClOiJB3kwKRJYi2wYkxotLgFK4qEaQoJZFRhJMO5T3prNM6rwoqV4WNVBSDNgGgSHiIi1lXrJMRMrVgS3xtQv+19cHSmKUQR5BohLaI0uBsqJsNFY4VorRgC3x1AiQhh7i4ALVAlCXehaGIiKIABzT1rOEhCpbvqkAWNT6RxB2HLw5wTtLKd8mHFqkSsBVSZEjbD4AkmAGaXNisqeA2iaoKY2PKhRiXBDq5oMKNPX4aMuAiMghl8XkZ8qc2RyQpzGeIJEXIGCEFkVQkUQpSUooaG9WIyMOopDmFxVww7yI6xDRkim/3GOhl6vwBrdFN4ul9fHGEMRVW1kTWoKsSXUxRRRObF8g4QSYZutlExwkqSZAm3DB1LEC0sM4GK6MxeGtQdUlUV3gbamvErBrSzTJQUquZgyWQn0N2K7RF1Chq5xkf7UMcIxodrBMkaYOVU2c52N3n7t1tNs6e58r5c7iqpn90zPjokHJwwuBgn+5cjysvPkOn2ybPCyrrwDrmllaIlWLaP2LoprTmTzMcDBiMC+7cPkKlD1mW87RFizj2MziOwI0HoDN0GqO1JTYFWsbIyQA9HZA4Q//uQ3YfTFl95hlEo83yqVM8+OSnvP+dn7B15QkuXz7L7fff4eDhDY68YPzaq9jFZbYfGo7u3ud474DTVy9x4elN5qcjfvGLjxhMjrn59i842nlAkRc46bGATlKE0aHOq64wApCKpNHmmc9+ni/8zre4+tyz6Dhmd3ubCMdzT11meb7DeDDAVCVSKsaTnLRtmZvr4uqKg4N96ryg2WmzcGodGWuEFMRRQp7n7N69x879e6SNlG6vy8LKMkJCPhoHWCSgogilQv7Zmnpms5dYIWm0MqS31MMTbNrE5tDI2tRVzkkx5WQwChPqtXUW1y/SXTqHiDLqaR+PJFEQK4OMwFnCfaB2UFWholX4xzGmR3F5fNh4S+fIfM4V7vFM/T5333yDD371Ew73H9Be2eTGM9doZC2quqKaTinzmTshilCPJhMEt42a2XqlkjhTgC9pZAlxPI8UMDw8xBUVnijEpz20ujFZs0lZ5TAeksYxy4uLrK+ts7S8zN7RIddvfszJ/n2kkNy5fY31l7/I+YtX2X34AAm88tprrK6dYjw45sc/+As+ePcNep15Ll46T+0sN29fp9Vu8tprX2Vl9Sx7Ai489yLPPP8sWSTIOgnWwsMH23znl7/k/u0HLDQ13/qn3wSp+fCjT9g76NNb36S/d8iv3j3g/gQWD4acd4u4qmR4POLgqGI8DQpsLhK89nzC733jMktbm5TTEdPBGFPUqFixstAijRIejlN+Wf4eb8k/Yiw2QDiUd7PvrAqbav/IculmMYhfty7O7uciWBSV9MgsmokLHRw6sSROQgzCOYvWIcNuZzycRzVSvxak4P9TkPzj9V+6ro0/Sz16yJGcR/Qiet0hy7lBDSuOdhMq18YnCuEmiInBuXjW5GPxYgY1TGJkW+LiEdQeaYNt3IsarSQ60lgtkcKRADrWlHXJNJ+EAYGK8LGbLSEIMQslQsYfjUgEQhRBL1QCjAcUPnu0ANGIhMCkqX9NL2ChqpHO4OsTsB6hU+j1EE2gqvGVwGdJ4CJJhzOBLwMqgAVtjS8KhBTIjkDZPrXt06gHyH6fihbCF+HwzxRNFSTyrCpOYlEyAMTmnIGxo2jEFKkIcV4Z4XOHH4O3HqRBCocvKoQcIcYFQqQwlyJaGUImoCR6FmNUUlJJTy1LROwgr4nHNfMTz6LRdH1CS6ZEjTZjuYhLN2mOb5NNbkO+P1tGGIwz6LomKnJcmWOLAhWniCREI3TWQMRxuE/a4E5FNHHePdYLj54TKivx1gbw8wzk51x43iEFUZLgpcI5/9iO7ABqg64t4+NDSmdJvA0xBAHrm6fBwrtvv013aZWrly7QjCOOD4/pn5xghn2GB/t477n89FXWtjYwZUXpHJOqptnpsdhoUI4HjPYUjbnTpJ0HTE6O2N4ekWQP2NDzdGiT6TlUFKKdrsxxhSHWCVpLYpcHVkaeI0ZHNJyhHo649dZtVi4/T1tlJKdPsXz9LW58769orm1x+vJFoo/f5uHDewxGI46eeRZx8RKHe2OGJ4fsXLvB3OYmly+/wFo74a2fvcudkwH3P/wlO3duMD7pU2NnFnxNrCX1tMSUFQ4b2jTimDMXnuRLv/dPeO6VV5hbWWJ/e5tJ/4RL57Y4d+4UdT7FVBVKKoq6ZDiasLy6ihaek6MDpsMhcZLQW1sibmQ4PGmSYozh5PCAe9ev472jM9ejtzCPjkKkoc7zcJAXkmQGIy3KAj07TzgkcRojhcQM+7gsIwwMW8TK0++fcNwfMJnkJO0O3cUtFtcvEjWXKMcTjCuJtCTxFh0HR5ozBMfStAYX3kGPi3+cD+6h2U5CekdMxYY/4LO8T33nHX70xo+4f+c6QimuffgOm+ubyDilmuZU0ym1MQitUXEyc4TMqoylDHpBKvA1zkxIYk2rleG94+TgkHo8ASDOQoNXo9UkzRoIJegPjml2usz35jh3+gybm5voRsadnW0e3r9BPjjhk+vv8dJzL7N1+iKbpzcZ9QdcuXqFq088h3eW99/+BT/+4V8xHU/4l//y37C8vsGtezcpypyXP/t5Ll58htrULF+8zNbZM2Ta02jFyEhzfHjMW59c48atO9jRiN/55hfYuvQkb//oO/zq7XuQNdkwjrffusv1/ZrllmFUjGk0NXl/xOFhzskAjA9noKdOS/7J75zi8tOXsN4zHQ4pJyUIT7fbINKK/abn/eIz/ML/C/bkMzNejJ09rWVwGLpHHKZH1bSP4QkzHEZwJWilUQLSNCyNrZVUZYWPQjwyyxLqun6sFx7dX7z4VPeFa+Zw/M/WVv6vd/29Q4Vpccy70Rx7KIqiz/n9+0wm9znI93k4esj7gxEPyjEMHV7GSN/ALV9ALzxAP9zG7kxwFQgzRJz8NebwY8y9p9g7OsM7iy1WfB+SBo3IMTey7OYbHA+eYOgL8l6LqLlH15YkOwc82E4YuR6u1wjEYFcgigKXLOLaLYg8Ikugo/HxAJEXxAgiX+Mt1IWhspo465G1M2yqUSKAecq6hHwEpZmhEDREhI2SikNkwQlQIlRpli5US1bgnUYQQxIFNkEcBVuTtrhMIlIJtoBKQV0h8mBA8laELKXWeJWF92achOFB5IObgeCmQCjIeoiFCjc5QDQShB6hRg+wR8fYqMU4A9dch+UmfnKImeRI4XFJEuqNHPjaARYpQ+48EhHLTmCHU460gjjG1RGyTAK12QtwFm1KoloidIWXGbWLcGUd3uyJBxmhtMZJSWUMdVHgMhBVRXpUsjTULIqMXqRoRYJYKKTOiBsrqOY8tncKN7qFOHofP9zG2jHeGox3SFsT2ZqomhJFGS5KcFWOa7TRjQwhQxbJA0pHxFGKjQJ4yVmLNjXOBKudn3XGi1CQG2SbD8MG62zIbvkAJTTGYusRVWWZW15l8ewFdNImn06past0cIJXMU++9BJrK6scHe6zu72NyyfYo30mB7usX32aJ17+DI1EY2qD1QnHx8fcvHUbIzRbp9ZZTCVHw5xD1wOb4fMpD+/vhxqtzgZRewVVW4QyuHqCrYfEWQyuoOiP0SiaWkI+RoiaSHoGt2/y8JfXaP/BF1leWOT08+cYH36W/OSE4ck+zSee5KnLl1GjQwq3hKpqinxMeft93vrTP2dw3Gfnieexv/t7XHziHKo8Yuf6R5SDEbbMqaocGWmQGiUVdVlSTSfUpiLOmlx87nle/eYf8OLnvkAja9DMAsBqeWmZpcVliGPSJEMpUEVBpDQGRZ5PGezt4qdTFtZXWVwPwwQnwTtHOS3ZHe4xHQ2RdcXm1imSZjNA0/IcV5bYqmI6Hs9sZgIVRbO8msUIcN6RZhmRkiG6YU2wuEoQnSWMtUymAfS4uLbKxedfZuXck9ReUQ6HFGWFwtDyY5quTyy6FFphlYB6JqwfRR4Qswo3ASgkoKmYF32e8Nc5U13j8Nov+fjdn3N8uI8xhuHeA25/9A4bq1vIOKE0DusdMlLEaRiKOmdn9vtQfSalIlKSZhIT2xrpHMoL6rJkPB6iUXRaTdIkAh+6pHUc8c6Hb1OYis+//FW+9PkvEklNPi0YHx6RWM/y8iYXLl3lqavP02z3OH3lBZJGm4W5eZ56+nmarSb3bn7I7t1ryLLm3NYWWdpgd/8hUSL5kz/5Vzz93Oe5/+A63/v2/8T0sM/LLzzByy+8yP37t/juD3/Chx/f5ag/JVOSf/qt50kaDb737e/w7V/cp6odzzxzn1arRazCvXAy9ZTjMbGENHEkUtKOJYtznpdf7PHZL11mYWkFX5W4vMDUBVo42qkEIgajRX7Ct3hf/y5jOp/SDGYIeCGCLdJLmK0XHqdWAtnZISVoKagNlFVNluoQj3MuQNpssDhqCUmsZiwUH7aA1v1GxEE8BjPMMJ/+H17v9D/k683+ZSiW6Lca+E5OS+V0DnY4uCs5HndwvV7Y7FdVqFj2XVx3HiIQaQytBN8owEzRdeijF66krhzVwCGTLlGrhWpphFJI7zCmxJUjmNaBY0AM+lGmNkZEQQwiADVF1BJcCaUBp8FFoGNoZIhGFGDJCeBivE5CZXQZ3AqicKHusZLh/8FavE4gVqBjRGMGenQ1QWjOeE5REzG3ihuW4DJ8YlDlLvL4Pq7OKNoS4jnEyiqOY+hPcGWNSSKUTpFGPG6iEtKjJERKM289Zpyzm2nqRhR4P2USmFCzYaq0JXGtkIUFFWMijW0YXFTiYw8qQqkUISWV95STMbYObspoOGTuSLJiU3pRQkcHKJtSCVE6j07b+O46Nj+NOvoAf3ITW/XxtsK6ilqAdjVRlRNHKSJKcUUDW7aJms0ZlDosEKSOiKIEFflQHWkDdd0ZE+6xLox3AnA1HDqtD7W81rtAZ/chG++8Z5rnVHlOlLXZvHCJtLtIXVmmeU7t4Xh3h60nnuDypavk+YgbN+6Sj/qIQZ/xzj2y3jzPfuXrLMy3w/NKCybjMR/evsnRaMLq2hobCy2q/ogHVQPjWojyhJNJn1t4ks4qUXuNqG1C9BRLXZwQqQylDOVoAHVwc8W2xtdjokhgTw7Z/cHP0M0vsvHEOqsLXcYPn2V4tM2dW/eZrK+w9Y1vcbnqUwwUcbfLZDQkK/tc+9P/iTvXrtFYPcv0K1/n5a++SrOh2P3F24z2DvFlQVlOQn2jjgLk1FjqfEpVThE6Zu3caV755rf43Fd+m+XltVAT7RxpnPDSi88jk4Q4a6AjhfAOLQRaxljreHD3DqY/oNlusXxqk6gRtHTtLM46jg4eMp2MMZMx8wvzNLsdQFKXU8rhCFOWFNOcup61HsQaHUV46zA4vHUorWk2Zg0jpg6QTx3jmj1UnHJycIhxhnavy7mnnmHriReRWY/hcERelHhnaficjj0hZR6p4pleUMHZ9MiCP3vWSOdBKIQXKGFoiQkX3G0um4+RO+/yzjs/Yvve7Vm8DravvcvDK0+zuLpJURuMDaD1OE0RguBYmLnrrAOEQilJI45J8UhXo2jgrGU8HmCLinazRbfXRiDQWpNmKbv7u7z79o/50mu/w7NPPU1d1uAEw8MT/GTCXHuOc2cu8fnPfplud4Fq8zyf/8o3SbTk6tWnWd86zeHONvdvvk/RP2FjdYOlxWUmoyGD4SFf/8Zv8cUv/QG1Lfn+9/8jdz64ztlTS3zjy1/G2Yrv/eCHvPHWR+zuDTG145Vn11k9dYrrH7zNn33nXe7tl7R7d1lfXSaNQtQsrx2T/oRG0iKe3TYbWrPZtVy6kPGlr51j6+IZlJeY4Ql1lYN3NBOBkpp+GfGu/zw/kX/CIVs8Kq0PKbOZM0H4MDDzj7Lv/tdciLNmLyVwTlDWNVpFgavng14w1lCVkESKSAuiKAlawnqKyv5nn32/2QjyD+f6e4cKr4+POIoihHuf+/l1/lKcIHVOzQN2C433A5L8GDtqIyQIWyCqX2H3x9iRxdc5Siq81HhVovLb+HoPW5ziw41FbmYRFROSGur8kCIvuVdvUXU0SjmkaFNZkMOcYblAPbeIjHzoR3fVjG5sIGnCnIBE4sUEORmSGkWSZHg5xueGuNTURYm1Gp0U6CqAjkrvqWqBsyXeCYR24Et8JUEleJlD6ZAyxkcKyhFuDEJHCFEEuEykw7vV2zA4KivccAqFRi50EM0E31J4J3GpQtQaZA4jTwi8GSQWJzQkIgCTJhVCypm1WuB9BN0lxLlmqM8b3aXcvY/PPbKZUZ46g17cQjRqRF6F2kw3pPICpVIinSAiA7VFyfCg1CqmZyz+ZITJFf35DKk1JPMIOYYiRyNoREFMuboKwqp2FDkQVfh8ip8kFBH42OKlRdQVVKCOp3T2Sxp1iogUziuklrSTiEYc05AxiRQIuUDsVmFpjenOe+T716gm+0hXIA14V2NtsCFGpkTXBXUxwRUdZLOFiFNAhOGBDgMDgUJphdIRztrHIsHNck0QQFwSqE1gZkj5eDhMUZYkaYPWXAfV7eI8TEcnjPp9LJL59dN0Vk7hjOXtn/6Q/Z1drLW044j5VpMnv/mHzG+usn/cZ6dviQWM+4d8/Muf0+8P2HziGaajMe/fO+Duj77N4MFtNpqaFoB1HO4c0bp7l7jTI0q7eFNQmRIVt9FZRjU6ZHTSJ5WSpo6ZX4hJe01UFNNe7TF8eJv9W5fI5hYZFpL1q+fZ+eQS++//igc/f51xq8XypavML/U4Pjog6WSstmPW52OGOznT3bts37xGNt9k8dwl2u//io9271FMJpS1QTsL0mDqEqRCRRFXnnqOp7/2TZ740teZm5tj4gUSSTvSlOMpTgqc8+w/3GGK59TSAsVwiBUwPtjn4bUT2vNdLjx1lWanS2kdcjYQ6vcH5EWFwpFGEY6ZcBgNmY7H2LrGVhXeBiir0Jo4a9DodlBCYo0B7zFVCabGmDrEXxwByCU9Pm0GUJ9wrJ/a4KnPfZFTT76ATFOK/oDRYMq4LqlrS1ZW9MQhqV5mpENeUsQz+6IlWJuNB6XQ0tH0E+ZEzik94MnGEaf8CdO9invC0Ww0GamYIi/AjRlsP2A4mdCQGuscOkpIG10ilWDrinw6ng3ACAJCSppZk+W5BZpJjMaTFzlvv/4j3nrjp6ytb/HVr/0uc0ubjEZDai9IkgTjapI4pt1sMK2nvP7OLylqw3pvmRefe4WXXniFpfklvDO88+bPuHnjA3rtDpeffoG4kfH+R+8QCcU//2f/mkm/j0gy8trR7vT4p3/8r1lYWuPj6x/x7//tf8+1d67jrGetJbm4usBf/sW3+fl721Tes5BIvvTZs7z8+Ve4d/M2P/jFdQ6ngXB9b/uYV145xdxiRDb2pIkiUmF4NtdrkMUlT3UarG7Ms3Vhi97cHNK7QIq3U7Qt8NKQ25RPxhf50/yP+Mi/TC6aCMx/YiH0j3+IR1bD2S85H2B2kfIkURTAbaJ6nIkHEEKQxBFlXlBMS6JYopQCLzC1pTb2cbZSiEfOh/+lHuX//3nd31+gTFfxDUGkJ9Quwk4mjMaCPNkIMUA/gyG7AooCSKCXQgpeV4hySFQZEtVAJxW2nBCVESb3mFISRSApUbWmEp6yllhb4Y0PeoEajMCLGCKPryzCK0Si8DbHDQxCJAhlwnBfJ/gkEL29M2Asvizx4xrRmkPORZBpvLT4VCLqCBFX0Bf4SiIqh6AOffdRhJAOX4Rt66OFlncS0jZsnUEZifVHmLs3scMCJT11cga5chbRy5Ajg1MS6UtqL0BExEkTFTl8VaN8eDZKpWkJoMixDxy78xkuixGqC40SihHSQhZpIkHQC9ajpKXIPT61eEb4XFEpR5V4nCZUblce8pLG3pT2OEYriUsUZJJGmtBKIho6IhMeIeeIxCpqeZVyb43Jww8ww22EHSM8uMriVIl1jshWRHWBLyf4so1stJFZA6TGWQezxqzHUQ+l8ZHDuUeaweFmekFISSSjoBdcaN16dGwoygKkZHFxFd9oIaOIYjpmOhwxzXM6S2ssXbhCp7vA9ffeYufeXfJpThZH9JKYiy+/ytmnnmA4nXBz94RECep8yu0P3+b2Rx+xdPEKrpzn9v0h99/8GQ9/9TPmW4olIRDOMzoes337Pkl3gbjVQyAwtsCJBNVsIqVldHSI8J6WTum2Fc2lFjpJUe2UKCq5+87HLGydZm8wYvGJM6zcfJp7tx9w+MH73L0W0Tp7kdXT5ygnY3Z3djg1F7G13uLhx5bq6AGHd29y89Yq3fllNpd63Pnlj5kMB5RFidQKYS11VcJ0DEqxtrnFM1/4Ok/91rdY2zqHEJ5h7Wi0UlxlKKsKmcQMBgN27tzl1OYaoigojMFUU/beu4WKNGeuXmRlfQPjPdbUCCkZD4eMxjk4S6olSZJhgaLIqSZTqrLAVoGlIYVAKo2atUvpKLRKMft6VBXW1KGJDRVgnKbGJQk+yrC2Ym6+y5mrz3Ll5S+SzS2SFzmjkwHTsqaoK3Sl6NiEplpBJW1qGYVFaOQDw82GeaBAILUk8wVdVbIqR1xJj7gYHaAGBQ8OarIkI40blHmJrSvGOzucHB/TXljFWotQwSnari00DdPJaDZYEBjrsD44OOa7c/RaLSI83hjufvIRf/OX/wGtY1774tfY2HwB6yyj0ZhWmmEwaK1oNVKkjvnoxvvsvPFDluZXOLW6xR/8k3/F4sISaRRx/eN3uXXjA/LJiC9++eusnDrNrbs3mBwd8pUv/y6vfeY1iqpGxk28EHzly99iaXmN48GQP/uf/i0//e4PmI4M0+NdXn3iIm99+BF/+Te/pF86Mul54fI8v/17X8LUlu99/5fc3A8A6PsPx3gky+tdstsTMi1JUo8ip91K2Ny0nD4XsbDa5fT5DZbX14gUmLzAmAnKlGim1CJmt1jmb0df46fu9xiIhSAVHg/9H0UdZs5F4T/VCyI4mwQeJRxpolFSUltLVQbeziPdEUUabwx1WeNs+P4KIXHGBfYSj7TF7K/1v+lL+IcoH/7eocJRUeLLbczgHgOfctLOkG1Jy51QH1WUeQ1lhLce4QscBopylg+SKClxURsaMSJpQGaRMsP3Imyrz6R2MPHUdNkv+6QnQ6w+g5qLWKgOqIuMkZmn9vOY5iIiVTg7RTgzq2CsIC8QtcNLDb5G5RN05Ym0oBwfY4ox2mginxChycd9ChsyS8IHGwxRGzIFzRhSkKbGGY1IG4jY4socX5lAbi8NUmQ4GcjrOBciF7EIoMTa4HHI0QTGLtRYdQJnwEcmQB2FCFGJaY4vS7ButtmI8MiZS8LgXLBnCjGrpdQR9Nr4OsefTGA0hjoCd4LaifEa0vYEMTyiGla4qibCYk24aQYxbJGPtLKQRJFiXgK1xVjFpNfCa402MX44IHKzUERd43WoQCLViCTBK4fPQ0bSShlaMCIdWi0OBzR2J6RjCSps2iPh6MaStU7KXKpIKQMzSgmQKa7bpJpfZry4xWDnGtOju9TFCdZOUdbgZnlm712whFqDqEpUq4NOW6AF1pgAaZJylk8jvD4+WBQf1U2GGwQgJW52MPA+xB/yqkQIRdLIAt17MsLamnyaM80L1s9exNcFB3c+Znxygq1Lks4c84sbXLx0mYXFeQYnx/z1f/xrSmPJshRRDij6x8jWPJ/5xheR0lPlU2rrUI0GzfkF8mpAVntirSjzKfvb92l3WyhXkzTaxJ1l4nQBiWJ6vMPo8JBMCRZ7MefOb5F05oO1qtGDuuDg2nXmF9t8+MM3ef6bz7G0nJFUI0zl0Ufb3L5zncGl53DjY26tnuLMy6+w+trXeX7lOsd7fYb3tzne2KI1t8D5z38NqRIOHtwJdk1rqeoSU3mytTM8/fXf5smXX2FiJW++9Q4fffwRbm6ZL3z2M/zus5cxdU1dV9z/+BN+8J3vcvbyFVpPXeX46BBrHJ1mg40LZ0ibTarKUQ/HgCcvCsqqotFooL1lOhoyrkqkc3TmukghQvtEHNNst6nzEusgbjVJkoykkc3I2OE9oYTAlAW2KijGoxmTYYItJiAUzW6bVidm49wlTj/5PFYoivGYYjLm5KTPqCwxXqBp0InGNHyOVt3gPppxFLz3iCqY4Tqq4rQeczUdci7LWWlBL0nR4gz1+hJzK/OoJGI8HlDkk7AVU4JYCoStsXVJnDZYWtsiiyKK8ZC9B/cfbx9qY5CRZml5la2tM8x1u9RVhTcViXQcbd9m784Nnn7qGc6du8z+8W1UlNCdm+fFz3yBJE7QUcy7197j2//hf6AcDNi8cIXf+e3/hmaW8eYb3+eDt1/ncHeHaT7i6lPP8I3f+n3u3r/Fv/uP/wNf/fxXeOWzX+GNn3+f73/nL3n5c6/y2qvfQHZjTg4f8tPv/gduvX8dUzsakWS122F8MmB4fERLOtaWMr7wpSd4/tUvkDU7qN17bM03GAwGTCrYfnhClEa89pkLnF7d5/KTp1nbXMaUY/LBMdVkhJBgS0s1mmDbTRwVwk4RtsT6nFHR4Cf9L/LXg9/njr0UEikzJ8kjsNKjZp9fC7L+Wn89gEAJTxqHgUJdmwD6cp9uJ+I4QisNaYIxBimhLM2jQiJmknHmhgjqQDyq9puZJz9VD/94/ddcvl/jFnrMsYcuJYWcZ+DmqJII0WrgKPHVLMpoarBFaFwSIlQ8lzlqWpKoBGfGjIcjVOnQPiNCU9UTxoc5IvIIL7G4GaMggmYEDY30Fb4WeJUhszBIoDB4ESKS0kT4RGGFnsGXgUSBCPW8ToIopojBFD/1uCqFVgMa4GcbfNIE4gqKUMPnnAuZeReGAHiDdwov/cziPGujabdCHXJe4MZDmHi8EsiDXbyKiJ1ATw8wgzFVAZGz4BzGCHSUopIIaf0swSUQStFWIMqauhIc9xrYLEE5A2OJLmq0UlhjqLwnThuQSmSSYmMJlUPUChcrHCpwmrxDnAxIdoc0+w7pJMQWjaUZwXIrZrEV05QVWjgiJULLRvcCZm6B6cIm/Z2PGe/fpJ7sY+spxtZEBIAr3iO9wTuLrCtEXRM12ogoxhmDUDrwuB5N+KQIg0LPbHjrH5nPAr3fi8dnC+89lampjaHR7FAZh89zypMjamMZ9Af0ltdoJjGDvbvs3f6I6bBP2uqGKsezF9g6vUVtKl7/2S/ZvveA1lwXWU+xoyPyCp776jdptAIXZ3w0RKUp2dw8qIrpaEQ3Ds1HR3s7tO52SCNF2ekRN3sk3U2kTLDTEcf37xA7Q7udcv7UEp2VdXSkQURkc122P/iAk+efZeeNn5G/+BLLGwlzDdi5fUimHXv3P2Fw+glaUcR15Tn9mS+yeeFpXvjmPAc371P0jzi+t4M+02DpqZf5zLRk49THHB8eUJYlla2xlUE05jn7uS/w0jd+i7g1z/W79/nr7/5fODFw5fkX+WevPM+cllhrGB4e850//0uckHS+8iXyfMxkNKWVJqyeWidqtdA6oT+YBIeCqZlMpyRJQqwEk9GYvCrxVUmr3caZhLqqEUrT7Dbw1lGXNTprkGQZSZahk4Q4jhFCoLXCViW2Cm7MYjqmGI+pphNsbWl0unR6LZY2Nrn0/OdIOnPkkwllUYQ46ySndBZPSls2aNkJsbLUIp7FqT0+AmqHrCCRjnWZcyXpczHLWW9aFhuKRK7g6jnmV5dodFrkxZh8MsRYiZcQK4nyFlMXSKmZW1xDL6yivGXn/h2KfAIIamNwQHdunlObZ1hbWQXrsFVJLD3F4JD7t2+xtDDPiy9+juHghIeHB/TmFzl99jKnzlyi153nw9uf8Nd/8e84unmDZm+Br/32H3Pp3FVufvI2v/r599m5d4fh8JhOr8urr36JyWTMn/3Vv6OdJvyL/+b/wP7Dh3z/T/8trY/f5Q//yb9keW2LOs95+xff5s0f/4h8VCGB1W4bUVuO9neIbM3pTsxnnt/klW98mZX105zsb7M232Sl0edwKjjoF4wnY5555gKYmqXVBa48dQbvKurxkEn/MDzvhaMYTLALBSIReDtGmgrLlKp2vD++wl8c/SHvli9TEH/qVpx95sNze3bNKj9/Qy+I4GhII41WEmsdVVXjnKMoCsI8WKOlJEmTcF8SYIzFWDuTByFOIR5PisM9eHbnebyY+Id2/b1DBTcYIXyFqoPVVh4rhDCMhQ2Vh8EjihAVnkDKDp3N4RDrsk04/yyNrYqtbMqcGzNxCdNM4lyfo4FkWhxhi5RhFFOpMUxv4Y2gqsYUJmJIgXYdyiRCuAJharwTeBeFYUWmUWaKHSlE7HC2RBqJwGEGY8zYUAsPaUykHUpqjEugDdbnUARauJhVCTqvkMKFKbRx+FgilA+cgjrCC4VTErxF6iQMCBzgarz0eAOycninIXbhYZY7wATQYuHwKgkwRy9CNseFfBUiTMWllDgdIZIIISzeSLySIa1TzfqUfYJzICsLfgjHJbpRMWdyIj+irgYMqiY9UaDpAhLrQkRAOA/OIgElJYluEFuDmAi204pBy+O0RjTawWHgwNaOqDOHm5/HigjVbCBi0A2N0jFexwit0MrjsSQ7AxqFpKES2lmDxWaD5WbCWkuz2tT0YkhssBHLOKL2DoPAthdI4wbtpbOUoz2mRw+ZHN2l6N+jLPo4b3FSEgmLK3LkzD7mvXgMcwwRh9mbePZBlELg5acEVikEQkqc99RVHXgLUlHNLGVZs4VMEsR4QjkZU05GOAQL3XnKyYhh//4MMpRgrEOnGZcuX6Y/6PPuj3/Azsfv0ts6yxOf+zzNNKV/eEjnyWeYX1nCOcf+7gHj4YCdj99BZQ304jJH1/cwpmKtDQ7Dwc5DdASRH7GwfpaotYQXHmML8pNdluY0UZmxttqmu9giihRRrIlTRRwbpjc+IfvSyyxMH3LtrQXOXLnAS+MvcuPaDWy3zemqz427nyCTNsOHt/jozx5wZ2GVs8+8SOPZcyRz84gspXCehwcDtscl1epV1r/+LE+c20JVJdPhEJE2UO05RrXg9kcf8Pq//38w6h/TOHOJ5Omr2KqkPx6ggenBLmeWlzi1OMf9u7dIW202zp8hzZrYsgYpGE8nuEJRFFPSRka70+Fkd4fhwS5RnNJoNBEKTO2Y5lPw0Gq1KIoa5yDJWrS6PaSEJIpIsowojrHWoKUg0oJaK6I4QU8SrIO6KBBCsfXEc7RSiBstTJVT1oaqtBwdHjMcF1gf2k1iSrp+yoIf048MFk0tRHAwWYOwjq4veTYd8erilCtzikymFGWJt540a7DQ69JttzGTMf29XWKhyW1Nb3WFlfke08qgBfR68/RaHRKtGR7th2y1kLP4gyNrNVndWOf8uQvEacbe3h7tLOPq5We5/eQH3LzxEbEKAqnTbaOjlP6kz517t5hfXuPq6RZzUUTiDNOyYPvjtzl6+kWGWZNf/OivONzZJ1IRS0srPPv8y2StJuIAXnru8zzz9CsYJ9g/2sUUEzpRxuHeNrfuXKOrY850u+yutNg/mXL17AoXn3gKVxS8/MQlXn0pYeviGmlvju0bD5gWH7K42OObf/w1rrz3MR98eJv1lS5xZ44nXvsKT1ISRRpXDpke1ez2R3zwzh4PDksmheDFJ4751jct3U4H4yqsnbI7neMvDr/FD4a/T98uB+6OeIxhnNkUmQmDWRDhUWvHo8O+D2yFKArsiqoyYVgwOyA6H9p/ysKRpQlKa5SWCC8wdYXz9jE94bH5QXwK2/yN6x+tC/+zLlduw9ERxo6pK89UCvJpRpkkeFkhqyp8S43ARy1EIw311OPAQXGiwFcGESe4IsecFBgnsZFFJgqpBNgI34pwcYHP/acRJyVnLHUd3j9OhASAFuCrMFgUAqciHAYlomD/dwJhzQy4CKL0iErgohgpHb4sEdLj8gpRVAgf4xPAKYSvQiTBEpYcNjRE+VghohC9oPJ4qRASMKG2UvoY5zWyzkNldP8BMrK0YknTD5DuhMNpQkvkJCG3gXEQC43UfuYAAykksUpJZYSsPdHIsK/BRQqyJiLzoX6zqJFJA7G0TB0l+DhDtzS+FigVI3SM15pIS3yt0CcjGlNB08c0k4y5VpOVZspyK2K1pVhsCDIH2nuiOMJIqI3H0iJZvUijt0Z56mmKk4eMj+6Tn9ylGu/jTI0VllgIfFUirQ32ci/QzRYqTsPiQQSnkXcz8JoIr69Hhe0vj1pdBMYYqrJCRRpjDGVtSLMGOm2gTc10MKQ8ySmMYa47hxJwuH2LuqrQcYJGUDvH1QuXiJOE13/wPR68+ya1gKe/8FVW1tcZHR2i1TkWVpZIs5SDwyP6/SmHdz9heHhA+/x5jq+9x3BckLRBx47ByRH3blwnkQVrW6fQ0ZNha4qhGO0Ti4LzGy1azQarmz2SOMQRojSjM58wvnsbjvY5s9Hj9T/7Lp/7/ad58sVXSaO3GYqYjabj/q3bjCcNRKq486O/ZvuNNqeefoG5y8+Qdduki0sUXjA8mXDnaMgwW6H15S/zmaev0oskeX+AFRLVWaCSGce7e/zsP/w/eXDrOqIzj19fR5mnGZQFzjqKk0N6WrF65jTHew8pvWdja4vO/EKAiQNFXWEqQ20qENCbmyMfj9m7fxvnPN3OHMQJHsF4NKUsCpqtFrUMPA0VpzS7PaJIEylNnKUkaTo7PDqSKKNSijiO0UkCQlJXNRjH/OZZVteXyFqBOVCM+1RFRb8/5uRkQGWDa1JT0STohX1VUumUEo9QARCMg1TXXFATXpsb8uwiLCYJVVVSVzVRFNHsdpjv9dDOcbLzAFcZxqMB7eUVVpYXaacxR3gajQYbm2eJlcIUU0wZ2tGE0MHtm0bMLy9x8dwF5ucXOOqf0MwyNle3eOmlzzMeHJNEEi0FjSxjYWGO2hnu3rtFLSQvPdmhGWnaAg7qkv7De9y/9hYrc0u8+fp3+fjtX4EXtNsdnn7mRZbXN7DWcHbrAlcvPEnWmOfo5B1Go2NWF5Yx+ZQ3P34TZSxzQnB1Y55PzAHznYTPvfw8OmtxYX2dtflFNs4uML+xznhU8quf/oJeN+JzX/0CZ07f4t23rocFVLvDwuYZVi5cIo5jcDnV4JDR4R7XPj7k9nbO8dixOh/xz/6w5szpdZyrsUyZ5Jrv9T/LXx7/b7lXX8CGDe/jmGL4p/h7ActitqDQOkBErXPkRY11drbAmMV5C4tI4lBdrJKZ3DCYuuaxH+LRX/MbemG2AJkNTP+hXX/vUCH0HUugRJiQD/bSzfLC4eYrUHgFoHC4GQ1dg24i5tcQqylrvZznogHJcMQ1dwYXN1nLHM+1J5wc7PLOpGQcRWTZlLq0mNJxYj1Yj/WCKuuCCHZARIJQCUrFWB0RN9okqWIqKmJrqEdTcKGGT1azqbKQGO+Imm18ow2tCMcOHBmwKUiDmwJWIDIPBDuisBKRRziX44tZVrHZDkCh2oGVqEhiVahvtHaKqCS+1sBsAulrKAXemOA+QICsEHa2TVAC4WqcAilriAwyzsE2EZEGO8XXEUK1wv+/N4CErItoNvD5ONishcUVQ6bmGONS5lsNzjemJLsDDqoInbZQKkIqgZIOOevORoBWGq0Um84SDwruTwtOeg1sI8WnEd4JEp1CbwXdnWO5mdBrZUglZ/A3Rz1zpsTViHJQUBmJSru0oiaLrYy1lmQxgbmWopMJmhEkPkXNKLvaOGoERkmIE6JonlZnjub8Fp3Np5iebDPYfp/J4Q3qekxmBVEkw5CpzB938Aqp8EKghJoJfo9zoUNeylBDaa17tIgIN9kkDiAm51AqPGiV0kRxjIlKCm9QM4t5VeT4qqSRRJBkjA4P6J2+SHdhjvd+9kNOHt5hcPcmWy99nVNPPc3w4JBPjo948umn0ErxybWbTCYjRg9vMTk+obe2xvG9mzx4500mhzvIuSbzmSSJPVVtOHi4R7spSVtdkvlQjeinJ0Ta8fQ3XqOeVLSX1pk7d4F4aY4ki0BFJJGgzIe0sphTT53mx3/1c67+d39I516f9MEB+yND+9lXeXL9Dh/8/A3ShXNIIfF1ydHDW4zf63M0zrn4+ddYWVrhxg+/w/V334Jmk7qu6LUy1haXqVTJdDBC5o7Tl8/hDvdITIWJJKcixWoi6R8dkk8Leq0Gly5fYm6uw/E4Z35pgbTRwTnPdDRgcHyM1xHTytHsdpmf7xFpxd72NqOdh+g0RmYZ1kOZ5+R5jpSCOE5QKqKua5Isw0cKoRXtViv0qQPTyYQ6nyBsHarcCFZXIRVps40zHlPmxFii/IA8L6jtPmXlqGtPPi2wxqJijbGhRnBJVZwxR0yrJjJdYJg0qIWD2tOUhkuNEZ+fz3lySRJZw/7eLsdHJ2gdsbS4gOh1UFHMyqlzPPvyl9g4e4FxmXP2iefotdrIyYROs0kzTdFCoKSk0W7RnltAKkEkY5rNjO78HAsL87SihDvbd3jzV7/g/PkLXLrwJC9+5ou0uz3Onb+EwLG6tIxWEW+8/QZ/+6f/lqw3R+tf/p/ZWFhhfWMN50rarS69VpuqrlldWePC6QtsbV3m1LmznL10CW9gfm6V1z5/iqqc8OGv3kBLxTe/9cdcOHuFa9ff5f3Xf8wXP/cqTz/3IraumQxO+MxLn2Fu7TRVmfPK+StE7v/N3n89SXql6Z3g74hPuYxwDx2ZEamRCSQSGgWgtGpRzW4Wh00OyeHO2o4ZbdeGM5ez/8Pe7c1cjK3Z2AqqIZuiNatFaVQBKKCgE0idGZGhletPHbEXn2cCzV0rm7naWjMeWCIiPCPCIz3cv/Oe932e35Nx9/Z1/up7f8H7d3fJjWd5LuHV58/xzKvP8uwXnyNM6oS1BsV4jM2GpJMexbhH/+iAu7e2+ehWwV7uMUj0rSFf2N0nqXtsYbh1tMK/2v0ubw6/ydjVp/vVVFHiptOA6YGien+6QfvpAePRxl1dSJBSTQsCj9SCSIdoJapDnQ/Is5JJmhFFIQpJbgz2ccZ2lV39eLbwuaYFUOVa/xoWCL/uSwVjXJkxsAZhNdYKyrAJoa5Sm1AIGVUDAK1RcY1aEpErA7ZEFilmnEEIsnTgJI6qXvBxiG+0ELUaNj6G4xSKEKStlAiPLE7a44usgiqmCicLfFbFHhLVEA2JdAVYgQoUTnmEdFifIoxH5LpSymhRqT3LCvrINKIMVeKtQqIqUIc11XNVlaAMRKaa7qsGqBRnLYJWZQX0ZdUvCxJotvH9tFJslBayEUUvo8xK4maDtW5KY69HLwso5QxShwglUYAQZVXb4aZ1hGbBOYK0IChz9hshWSuBSOOUIqg1oDmHmF2gW4/oNmpEkcYDgXCUXuCVIrEF5igjzy1eN6iFCTO1OstNzWIMs4lktiZpRIJYhATTA7+2Fo3ACIHUISppUa83yWeXaSxfIRvuM9i5wWD7Y8bZIdZZIq0QOHSR4+WomiZKVUVzCzGd/PnH6oRqUq0rOfK0J2iNQaqKb+MBrCeKAqTUhFFY+biFx5mSdr1R8QOGvWp402ozGfaRUZ1T586zceNj+ntbHN/5mPrcGs9+428hy4z3f/lLVtbWWJqdY3dnn16/z/h4i8HmJnGnS2N2ls133+To/i1asWQcRbQDwEH/8ISdRFFvxITtIbEp8dkQn/dZf+4qi+unCOIWCxeeIFhcJmpE6CSgVouxWY966OmePw//8s8Y568ws7pMZ++EvXv3caeucOEbl7j74+8xiRar1Ccn6e8/ZHy4y8aDLZafvsa5p65x+MG73PjRD5jkGd2TI1qNmPD8BWxUZ9jrUYx2Wb90ETEeEIyGRBpaSnChGZGP+4wnKY1awuLiEvr5q+z3RqgoYGami1QBRZYyODqidI7CSUQU0+3MUq/XGPROOHqwAa4knp2tHMZFySRNq1hfHVQpBsahgqhKJxFQbzWRSiGVIs9yirSKVvfGVNd8VQ0eg7hGre0xZYEwy8TpAXk+wfaPMVZSFJZxaigLiwoCLBWfpB051n2fYb6PV4KTqEmuBT7zBMKxGo35QnPEC4swEwj6vWP2d/cw1tGZmcV3Z0niiPbcIlee/QIzc4v0Byc0l1ZZml9C65BmkqDm5lBCEAhJnqdESa1KwVIBcRTTnm0y2+3SaTTp93v87PUfkIQhLzz3Kk89/RInvWOeffYlwjCgLjyt5hpbO9v89K//nMP9bcQ/+Cc8dWqds6fXONl/CM6zuLhE4CwzzRZPX3uWtdPnOX3mImcunaVZn2E4OOG1V75NoCUffPAG+7tbfPGLX+fKpacZDo74+O2fsba8zPPXnsWZnLnOTZ68cJ6zV1/AmpKrX/pNkkhxuHOPn/3Vz3njw7scDwtajYDnnlzm1Vef5btPX0IiSdozmMLg85xxf49i3GPSP2bz3iYffzrg/olgguB4nHHv3h7LSzWE8hz0avzR7rf5j8e/z4FZejQGmP5/OkifbuBVb2GqMfSVBvGxogAq2Cafa1RKQRSEBFogp0OL0liyLCcMAwKpMM5VSqdHVYL/3Pd7XC9M3z6641/D9SubCmKphs8DGBv8YNo1kQLQSKlxocaJSoIurKs68Phqyt7q4DuWJL1LsLHL7UlKnxaTmqMujshORriwwYLIeNr1uRdpnrBHvOOWOYlqWK+QKkFqVZGUpZhK2WUFvpJVnrTCIVRJLQQmE2TpyMuSKIiJVYCIA6xSRPUWonsKv1THm3v4rQJcUglMvMUVvioQigKvCsgLPDW8HVb/NhsgpKgAhmNXEZylwWpAFzjVQLYUwppKwaGAogBD1ZzRappLG6FCQS0e08j3ORFmGmGkoMyQsoHMj2CQ4Hq2ip5MI1TYxCauknGKFl6HyJkWfjBBGFNJIvsjJn5MmWXk7Rn8SoOFcoPxeIAwAUlUA62JpUSrqqmg1dT3KzyJCmkh6ErBJz7ioD4D9RCloN5aoN2d5YmZiDOxoJCSiQF8Rp6nHJUlulQ08wJSR6qb6G6DhVqNTgItXRAKQ6xKIhURKIVGoqIALcAWsopGNAXW5KR5hnOuAuiEDborV5jpLDPYO8vB5kdM+pvoMiNSQSVjFrKisuqKquqsQakKSIOnyhn3AqlkJc90rpKOK11NhabSpLhWq5IMigIdBmBN9RiFId5UOcpBGJNbQ//hbeqzqzRbTW7/9HsoXae3+4CkM4eIPNsfvcXJ3RvQbvPzD35GdnLI5OSI+kyT2tJpymzCx++/yf7tW0RxSPvUMlk2Yfdkwpn5CCmgGGfsbR3RmhtQW86JXYkqRzQS0E8+SdicJarPVvnY9QV0UHXS660IN+gR5gNmzp2jOPkzJpOAtaunKEbHbP7sbbZ++EOClUVWL5xi84ObTIKYoNOh1ILuzDyT3jGHN67TUiGn1k/R27hBVmtw5sIFVhcW6R3sMjrocTDo0T17AeccZ596ghkFk+EQ0WxiR2N2D45JIk3/sM/m3ZsYFTK3tkavd4iOEkLvGQ5OGPaPyWRAbWaB+eVlxsM+B3vHFWTw7NkqOzzLGY4GACRxTK1eRynNJM0oraHR6VBvNKgnNawAl+YMDg5JxyPiQFJLIkbDAc57GjMzyEe2iFqNeGaObHRCnmd4YNDvUxiJDGoAhGFYJT1bQRhqOqrgQrmPnEBD5mwHcxzTxgBLosdVuc8SlsFBxtH+MXv7OwwHQwKtGfVPGHVnadbrCGD57HnmT69XDa0w5t6Du+gw5vTqKlEY4kzV3Ci7Bc5mCOWpJQmx1uA8c50F0nTERx+/x7tv/Yhbn7yP/Q3H2vpZVk6fZqYzz+HRPvV6nTBOWJ5tEynH9vvv8OG5v+bLr32Zr3z5W+STjJWldQIdc9g74bd+6x/STmpk1rLf3+f+xgNWFpaptZrk6YQf/+Q/8ovXf8jFS0/y6he/RVEW9I6PWe4sEKuA27dv89712whTcOWapZOEFNkIn2ecHO3w+k/f5I2PHjKqRCrs7Ix5eG+b5157kYXT53DeUWQTyrTH5GADbMXTkc4wUw+ZaeQcllA46I8dx/sDOvNt3j04y7/c/A4fjF7C+mhaBEz3NSGmYMZqU/bu8TigeuM/4ykIMY0SZKrWCjVhqAlEtf9UTd6KYB5GAZNRRjopELJqUvKoifG5/d8/9mNOP/41LQ7+/2EtmpJ7YQ0X1oAIEVTQRITAywrKK4SsYhuFRHqLUAVRqBCmwOcFpjQ4X1STuTghRxIkCaK9ACtLuHgXdgf4MgAqvpC3plIJlCU+cFCOwSS4yCHIoAyr54dzVayjqdgLTsupNxtERyGmAxunqtqBwoEVIAOqYPYIGWrCJGfGH5OeDBiqAlKqiMkiQJYZalRSuBjpx/gMJG1oKLwvwMa4sIlqNvG1I8SoAtT68ZjMZbhRxqjXojzd5rzfJU1zJu6YWq2J0wEoRTytF5SSaFUxCHSoOS1iukJwyys2ohlsK0EGECctWt1FTnVirtY0UsPYSqwr8CbjMM8wRtEyjmBiyFyMnanTSRrM1SQzoSGhINSGSFoCPa0XgmoAgjWUORgj8KmhyDOMdZgyx0tNq3uGVnueycI6h5sfMdy/TWkHhL6SLVf1gkTqAIXE6EohqrUCKbDG43xVb6ogQHpPUZYgJVoqTGkoipwwCvG+ilYOyyqaUuAqy6Ov4sCjWg2DYHiwiS0Fa09cY+Pdn5KPK7BjUeSsnDrF/t0PmGzcY+IKhrc+4P3DHcaHBygtaJ1eQ4qAvXufsPvhB3hvaMx3CZsJD4/2qAe1KomoNBzuntDq9qgtpdSsJTBDQsYsnl1DXXmKuNlBJU10vUsQNaqo5ZmEpi5Jih5J/Sy1ecnBjS2ufukiDMbc397k/i9/wc1Wi/MXr1C+9wF7OxLZajPGsrq4QrsWMrx7k5PWLLNzHdaWu2wcHLB6eo3zZ89jszEnuwf0T3r4ZovSO2YX5/jGt7/FYP8AowRNHbCzvUtUqyPLI442H3B0PGBu7QylKZiMh8T1OulkRO/kACM0hYq5eOYsUsDW1ha1KGR+7TRlWWKNJR9XwMR6UiOKIqI4xjjPZDKhMz9Ps92mXqshlMIYS3p4zOD4BCUcjVqMMQWj8Yhme4Ygnp4Zooi43cGNx+S9Dbw1THoT0tQgggTnNYEO8LKyDusgpqkd6+4En0pqomRTz3MoZpn4kLYY86TY55zKcEPD/ZM+O7u79E6Occ7Sm5llPJhjptVEC5hdXKbRmauaZEmNw+NDjLF0Z7ucXlkF7zCFpzAGu7QK0hBFlQrIW0O7MUMcR3x0/X3effPHlFlKOp7w8ktf4ktf/S1Or6/TH/RweDqzXTqNOrONiHvvbfD2X/wHLv2jf8Lzz3+B5YVlFudP0W526Y9GvPzyb9CKY4QQHI563NvYAALqzQZKaz5+7+f85Z//W7QM+P2//1+TNGe5d/8WzbjOfKvD7vYev/zwOrtbu8x1FzgXh9hJiSlzyjTn/Xfe5Ydvfsr+uPIUFkXOg1u7XHtmwrlrzyKkoiwLiskeo8OHuHyEwIIpqEeKbluyM7RMjCI1cLibMhqO2M2X+NcPvskPj77OyM3C1Kb4GVT5UWITU5HA53QD0wO/fyxGnMZI2qq20LpSOCJAPAZoCHSgMKUjSw2FrJSPjyNFH9sjH93l52qGX/N64Vc3FXZO8MSIZB6xFEIk0crghMcHTUQjRNs9OOxhTvIqWsgDUQ3fiAjzLcJ+gGHAUWY48gHx0Tsc3QnZqDWQszXWZmPOj3ap9/vc2iroyyZ+fraCGwpAaYhCRKBAabwUqHKCKgtsaSm9RUcgjALvKAuDMY5UWqIwJI4jfKhxOiFHU7oCJkPI40ouaM1URQC+LKtkB1cgshwaDUTH4kc9pJrHJx4fOyogQ8QUfoC0OW48xscdfDSB4gTRLxFWVhyEIECgwXhElFLTKWeKhxQHB5wcAbnG6yaCDB+BTcuK3jscIAqNigxu2EdoDSEI3wfZBAky1vi0qPgSvR7WO7Aj7KTgQHQJrAaTYURKISXSTpszSiK1pB4rZOCRfiqPbszQ0RENHXI/bnDcqdNua5ZaIQu6YNaP6Z1MOPQSlEJmKXujAQdjy6xrE9s6XTfLclfSDhQNSrSwSOFQWhEGGqWqKDyFQNpyClfKKNIUU6RTlYjBmupFpmXFddBJm4XT16i3lzjcuUF/9xZpekRsDb4oQKXovFI/OG+r6UMUonTwGTvhkYxxSoBGCKytkiGklERRWMnuJmPyMXjriOKkikv0llq9RZZNmPSPicOYpFFj85c/wRYleX8DnGH9uS+ShJLtj26QDk8IXQ55RufK01zqdrHFhNH+DhPp0T6l1U5QSYLPLPfv7tJOPHMzy9QDgaOgfzRg+8E2jbmH1OsxYWgJA09SaxMmNVABPgzRSiF1NU0lsARRgWVMrdUliT0Pb97ipd9+kScIuXXrLe6/foPjmx8QvfIqK4tdPrj+KXv371ObneWlr3+bC698BWOhf7RPvbnI5W9+l3Buie7Zszz84B32Hj7EBxEnaUrmPOunVvCNFsHZs8ymE8Soz+HxEfneFg8//SVeQNia4+K1F9na22Om1UBFEeNRn8l4jA9rtLrznDl/kfF4xGSS0el0KbOCoiwItGKSpWzv77N26jS1RhNrLWWZgYB2p0t9puIs3Lt3l/2Nh8zOz9NOaigEYRBUbIc8rYBR3hHENUxpqmIxjlGNGYpjxeD4gHSSEdRmEaGoisTSMUozgihG6wBcyZwaEpaW9mjEXNlnI5xnJDRr7oCF8pjJgWGrd0T/+ATjDNJDmeWcHB6ivcNMxjSSCB1oklqdeqPOaDxme2+bQIc8cfECzXqTzYeb9IfHdNuzzM8soENJWdpKBTIesdiZYzg8YvPep0z6fca9Hj97/S9ZPfNPOH/hChaLUJL+YMDWzkNqSnNp9Ty9e/cZ7t2jXvs2L774JU6Oj3m48YB33vkr5hdXWOme5o03vs/1Gx8wmPT45m9+l8uXnyWpxUgkV596kYWZec5feAK85Kc/+gt+9tOf4oqCvd0t+sc9Pr69hxCSF3d2WFlf563XX2d3e5fLp7qsNAOW6gEPhyVLnYivvHqBL3z9S8wtLZONjzh8uEXv6IRIVwVeHDawZUqoPdiSy/0CJQr6uacewu6x49anF/mj3j/gbnYR5zTuEVeloqpUsnH81Dv9+UnAZ5OJR0q8R5FNTlTDXWEcaqp2N8ZPD6QlcRxUE1wpsRacfcRt8Y8VCl6I6QDjUanyNwuH/7z+t6+t7QFufhbRbuDVlCOgQ0RUHYZRCuEyVF7gjcMaU1kbZIRwrmJjFJbUW+I4JIgidBTgVYQREYV3kA/wY4GQNZAV7Nh7S/Wk8PixQeXjKm56NsSXxwjfhVjjE/DKg49BhICoGAzZAMbz+KbEl31EfwKFwCsNOkCoyuIgfEaoDatul2Zvh/u7BaQSTwuvDcgAZw0UBpGfIIYeFcZ4sYMYaIhBCIn0/WqoEYeIrIpMZNzHTQTOpohhxkAIdgnxdoIzKUWhEbZESF89lhLiWg2pPUpU+3ej3qQb12nKgE5UY6fdIJgNWG5HzIeOBTnEjCfs5ZYiCAjLkt54yPZwgjYN1n2TpbzJXKtJQ2va0hGSVWpKWYFPta5UkFpKpHeI0uKMocxSTJ5i88oW66zDWY8Mq7hLGcTMLJynVu9y0j3N4fYn5IMdvM3xZYGXCpWnSF1xwYxzVb0QhKBkle05rRc8oFyVMlWBGyswWxRHOAtFVjF6hJREUYz1ttqz4iqtbHJ0AB7ac6vs33yf0eEuAsnoYIu1L/wm80vLnGzcoLd9n2BmBjcaEi8tc+b5VxHSkB7tMRqOSLQniQQibpBENbbv7ZAPe3SbEYszMVqWZOMJuxt7NLqbNGbmCJsRoU9pzTSJao3KehKGSF2Bs4UUeO0II4PVKRLL3NoSD29+QPmbL7L24jWuDu5w81+8z84nPfzFJ7h05jzDX/6SW5sbENVwL73ElWsvI4OYdDxiFCWceuXbLAvJ/NVrjPe2eHD9Q4zQpNYy2d9l7cwZgpkm6vQpWjNtgsmI8fCEgS3Zuv42eTbChzHnnnqJ49EY6R1zCwukecqwd4wME0QQ88TlJ9FKcbC3R7PZQgvBaDQiiQOKLGdzd5fZ1gy1RgMpBGlaRazWm02aszNEtRoHR0ds37mH0pqlhQVwjiiqFMf5ZIxJxwytodaawZQGj0RpTdBskx/VSPvbDHp9ZNQg0BCEIUmgGI0nlYI3isB7mn7MOetppild12cjWuBANuj4PqfsHmJg2Bz1OT44JCuyaoswlsHJCaEAl6U0axFhEFCrNag1aoBgd2+HvYN9vri0xPqpVQ6PDtk4ekgS11hd6JIkVf07Ho04ONqlndQwpWPj/qcMjw7I05S3fvZ9Tq2d4aVXvkS92eDwaA9TWG7duUEcRFxaPce95B0mB5tgJ1x56llOrayzt7fPW2//hFE24smLL3Ln9ie8+97r7B7ucP6JKzxx6Rlmu4vk2YTTaxf45jd+j06nw8ryGT5672f81ff+hP3dQzY37pMoyQcf3+c49SzObfBSnnP35g3e/sUvWVuYoSkK1mcSRumYOFF84eoyX/72F1i/fBVnM3oPd9jf3UU6QyOBRmcG70qiUKCE5cKZHFtO2B1W+/s4s7x5e4bvjX+fX4y/QGFrVWNAPkoCnx70cf+f9YLgcfrCdFv/rMEAWA9Z6QiCyo7trMcUFmMLolASBCFKCUwpqqHno2/0iLsjqnSvR0s8vqPpx+JX2zD+f7V+ZVPB+0Xk8hxqISSsWVoMCYxF+gkuP+TYJBS6i1ycQXQyxGCIG48pPQg7RAyH2Ilm6FLyIiMVKeVogCkXMPMdRM2RpUMmOw94uJ8zGClE8BDkAiJpVAoFkeInOT5sQiTQ9RpJ06NGOWXPUhaish6UFllawiDACU8pFS4ICcMIdIhJIkoxwJ0YfB5XUhUhcCGVZ9ADpa/YBlkJ4xEuP0J4BU7jzQ4kq4j1OvgUCg1hDR/rSl4/TJFHQ2hIHFUsCboGSYAgryIia4ZTwS7x9h4P9g2TkcBMFIgSIXoIqRFxr5putEGPM8qigQwAU+LyElVUB10hCog8TlgE1aHYm6Iqhl0leyxHGf3C4kWAFAoh1HSCZsnLEl9alDckNUM9aqBliFSVouFyFHNOxYysJE0z9ssTCj3ixnGPncKTNGIWA0/az8kmgg4dLiUtTouIemypuYLYpSgqer0OowpMomRFAZ7SlZX3SF/F3mAriKQSVVGghCdU1dcoY/HeIKWg1uiyuPYC9dZpjvc+pejfw5sJwuTk6YRIiSoeypa4XBEkdUQUV9aIz8kbw6BSNRAEMJ1ECAFhqCnSR13F6cQSTxiGSGFJByckcURpHJODh0Q6pNZpc3xQ0lk9gzYTNj/8Jfff/SmN5fM0FxYpheDw9nX2Pxpi8gLdmGW0v8vh3ftMJhMIFGHSYG59jfluHZsIMBOkdFhXsruxSS2SNGWPeGmJoNUmiAKE1ggl8VSsCSnAW0vaP6F9cQU5WydIQhpLLXp3bpAWXyE6f5lv/P7fYefuNnLviPTwiM6VyzwZavRHn2B8BaDbPTxEm4zRg1vEC6dora5x5xc/ob3zgOXVVZSEnc376PkFLl55gnw84Kd/+u/45Jdvcer8RX7rq9/C2ILDu59QTvrMnn+GsDHD7Xu3me/Mo8OIg8MDpIBmo00mQlbW1pmkE9I0pdFsMknH9E5O8LakHoX0en0KYymsw0tJOpkA0J2bozU7g5CSjbu3mfQGnJpfIO7MoIIAk6YUZcHe1n2OtjaJohqdhQWM9+RFidQhYZyg4zo+bJBmD4nrLZJ2BxFGlE6QFilRWMklha4moFI4Zv2YoMjpmJTVos9AarpkNFVGmk0YnBxjjaHRSJBCg7dEWtNuNGnUE/J0xK27Nyml5ulrL3BudY3FuQ5ZntFq1rGm5JOb73P33i2+9aVvMNvs0h8N2d07wOUp8+0OUSSx2RgzGeGcRTjB4fE+mSnQtRjpHGGY8OZbP+ft17/Pl17+KqurZ3jiqSe5dPY8zVqN470tvven/4q33/wFB/tHvPTKa+hzjo8+/AXbG5ucv/wkLz3/ZcIo4v6ND/j004+xwnJ69QxJvc2H77zOmz/5MVv3jyg9FJOMC6sd1rsxwniWY8Xmp9d586132TgYk54c8ZUXzvIlCf084+kvPM+5Z18g1Ire7n3uf/QuH71/l/sbFcDy6atLvPLyWRqdNrVIVlJCBIsL40pKaDw3zKv8aP8fs+Mv4YQA6adKgSpXumIquWnf/7F0Ybrj2UeAhcdS6OpTplGzHvK8nDJzqtu899MUGYmzvmq4y0pDVxUBHhyfwd4eb67V/Qrhf90HD7/WK9vbRtg2vtaplITa4oo+lC1IAmQcErcSglzg+3mVWiQ83ldEdy0lYRhRCkWmAmwYoXSIiWJMmGNGe5Xy1SVowAYCpSrOhi9dNXQqLWQpvnA41QKVIMwxTtSRa22IqjhJoWJ8HOOkwo9OUL0B2AivS7xPK4h1GCJCA6XBR9BJjlnub7O3PWZzKClHFbdByj4CjUgK8AXUI4JsRDlKEE1RRVpnJaIELz2izCDROEqkqJJwqnpBVB4g6/DjlL6yRMiqVhCqOlB7S1kWgEG6AucMtbhBFDaQKiAIYk6H1Z+h0+SFY//oEJNk7AyOeDCqSPmLdYkc54yGntjUWUuaXNRNWqGnFhQkLkW7AqUDdBRNPe4S5SuQXOYdyjmUrzgmzpRI5ysbBCCnPmapFNp7fGkQCsKkTmfpMnF9meP920yOb1Kkx2AKRJYiAo2UElMU2HxCEMeopFapcb14XC9oparrwtSKZq2pLBKBQKmqAflo0iicR0lBEgf0Do+qeGMkWX8fAXTnVxicHDG/foFmEnB89zo3fvRHeJWwODePnpllcLjHjQe3sekQUZvFTMYc3LnJ6PiYUnjC+ITm3Dxnz6+hGgrncrQYI4Xj5OCQBx+/RytISc6sEbVn0bUmUlc1A9JV10dRgf4mR8fUl1sEK3OICDrnVvnovZ8y2R/TOHOWZ37zu2y8/wnleyliOGQSn+fMyy/De++ydzIkkpKjkx4osNv32SsdK9deYH9rk42tB6w/+SRRLeHkwQYTqbj48mvUk4D3f/TXvPGXfwJBwH/xe38XESX0Nu8yOnxIbWmd9vJ5dk8OCaXm3PkLnPT75HlGp91mUsLq+hmkUvQHfZIkwRvD4ckxeZaRpRJXGobDCc3WLE5K8ryY7sUNZubn0FHI8eE+m3fvsVBv05hpEzTq2DzHmIL+/i4P79/E565STw4G5KXBeUEQJxX8vNFh8vA+MghpznSQcR0nFOU4R2tNEEYIrRBSISW0REZgCpo2Y7kccqRqxBQsyBSb5/SPT0gnY2q1mCCMwDsUnla9QbvVRHrLg837HA9HrF18gmfPX+GVl7/AuN9npjOLVLC9u8nP3vxLrl5+mivrr+K9ZfNgn/FwwExSp15PyLMRxWiAsyXeQzoacjA4IqonyCggqbW4ufExf/zv/wVnT63z5NkrXLl6lXoc0m3P4IqMt9/4C37413/Fg/ubLC4vsjizyKefvMPt6x/TbLV57eWv051b4HBnk48/eJveqE+3O8fc0mkebtzj9R/+Jbeu3ycrYNgbcfX8AusLTZLDERc6dcbbD3nnzTd544MN7rdjfu+1C7zy3DoLSwecv3KOJ1/7Eq3ZLll/h52bH/Hxex9z4+YxaepZW2/zldfOsnRqiVqiKnWad7QbI9K8oLCGA7vOvzr4r7hpv0whQoQEJxyCKilOTFUJwnv859v/ouIsVXv6dADxuF6YNhq8oCwtxriq/nBiGh8qkUKBr+zZXlZ8wsfx0s49tk8AnxtuTFlx/pHt4tezcPjVTYXl54nW9llLH2BPUvLScuybxPSRucOLENcocXGEnOnSWMiIbIorR+iDTfrbKZMyYuwcBDVclGILgxcpfriNzw7ZO8g5GRZMBpWkThYFbuKgsLhmCxEP8Ec9RGaQSUKUNJBKULiMMp9QThyiqOKaAjRSBMT1gCKSKBFQeIGNY0g8yByBxCdNRLNOfc6wNN7gwbHDFyACgdMNEAkiTGF3Hw6aiNkY5BiO9kAl+K4Am4OJELUWzCXQOcZOcqSchfgctE9gMEGIENywopFnA0bHfQ77nnTs8alD5goRKIy1SFFUHnBRIgeVjFF4gzgu8aZACo1/5P0UFYcBb3FlpWyQBdWTUXlQ4Iui6rj5airrXKXswNoK3qQhLTKEqB4rpRLC0hFrgwhyWrlnJZcYJ+mIAC0VzXGLBR3SdpJO4XBKYxshia7TBYKih7eWUEgirVCPyMoCbJ5Rljm5d4RBhJ6CEysJuieQAo9ECD1NqbA4Y5GqaoQIXxXzOEsYJzS6K4TNDmnvFCcP3yWdHIKcoIoQqRyuzChyiy8LdK2BjGp4pbHOV+DG6X9SKkKtqw60sZWtRqnHUZRKqkpZISWjXg9BBXpM4hAVBPSPjsgGPeZPreM97L33c3oHD5m/8DTNhVPkvX2y3gGTo31GR0dkgwnj4QRhHUG9Tmd9jaUrz7Nw8UnmTp/FmYL8vb+gePgRoXB4b0knQ7bu36HTLGiGKXG0jggjJHWqvC9RPRecY9Q/ZLi7zdnXXiSqzyBrTRbPnuH269cpbt8lvPIE80+/woWr36PvFP3Dh9z+eZ+4nfDk89c43rjLJ69/n/FgxMypNa699BIuCDnZvMPBjV8y2LpH9OKXkAJcFNM8tc64SLnzi5/w7p/8W4ajIeuzDT6+/SnpeEB7eZGnXv0aw3HK5o33SOpdgjBka3ePWq1GGEeMrGfu1BKlswRBQBxF2KIky3KkhNEwxZYlg9GEldU1as0ZBpMC5xWNRgMVN8hKT1TXLK6cxnRSyqJkUhQEpsSblN3dLYrhkEtPXiPpzmImEw4P9lG+8kfaKCZozRKevkLXKWw2xLkSX0q8CKjXYkoRYoUErSv6v3UIATUJMRO6WIyVOFeiXMVSCVSVEqMQxFHIaNKndI7FlUVqScwv3rrBD//435KmKUWZcfXv/VfMztTYPjik35/QCOH5J69y9cJFVhYWODje5y9+8Jd88tF12t0O3/5GNemKlCYONEoqLJ6ysAxMAUKiIsVwMuLWxx9wcOcOb5aGL33pq7z6ha9x7sIFrMn44M2f8PYPfsTB9jFWCEZHB3SfjDl9ahUo+fq3f5uFxSX625t89ObP+cEP/pLjfo8nn3ueL33pS9y5/iG9o2F10MYzGuesdeZ48eln0D6jNdvm3sZ9RFFinWTrYEjUWuTFy88hYoduNunvbXC8eZvte3e4dXOfWxuGfi5xwN5gC1zOV7/xLM1GjBJ1tPK0u3UmI8dbRxf58fj/wC4XKoUAlQfyEZCxkr59XiXgPxfv+PkJxKPbp55G/zebAW4a8yuAIJCEYcUWKkqDfWS+9pUyQTxKmnmkgfhcUfCI6fB4ib8xiPjP63/FEqaAiUXmDhsniFoJ/WN8WiJNQqhiAqWwoqTMx5RpictCdADKewIRE8UaESuE0ngvGesQWdN4VVSpQTpBddvI2Rpn1X0ODgqGE4EMPF4kEHTwtRKxdQiHJaJdRyQSMTiBjTasJDhVIrIUgiay28J3BW6STmuIFURrFj/cR5QhqBxhJmD6lAd9to5L+iNg4iCXaKGxwoLNkSrCKYtKB4hRCS5GDMc4VyCsgLiK8pOurOoqVV2TvCkRhQMDQnqEEriyxAmHFAV+2lg21oOr4tqE8uSmRKYTlNQoGaONIzYWdEFUQrdQqLFiDkVZaPJhQs21qUWaucKhaVPWQrRM6KqYejHE2QKFIJEKFYRIVXEOrCmxaU5hDIUOCLSupnhKI7RAi6qp6B81QHBIY1BSV0lRziN9VdArpanNdJFJnWL+FL3Nd0lP7uOLFJlFhHGAtwVlVuDLjMCUqLgOQVQ5Tj0oLXGuYjMFShLoKg5OKI1SVQycMeXUTioJA0k2HlOkE+JaDYQkqtUZDQaMDh7S7CwSNtv0733KydYd6t1l2qfO48qc8cEW2eCEwd4O2WDCcDDB5zk6rtGY6zJ78UlWnniG+fNPEEQx+d13KT/6PtI5wFGWJQfbD3nYKGnHGUl4liBUyKjGlEqJxOG9oyhS9j79mM76GrWZBURSp3v2PKL/x5Q3P6Kc/yrx8hNc/vJz3NsdcdA/5MHbbxMmEYsXLrLU3+HWJx9w+5e/wAYRL331a7RrdUZHuxzcfI8iLwidobOwjBGCZOU0Kgm58eG7vPEH/08ePrjP6fVVHty/RWYcOhFc+vrv4aMGW3c+Jh1NWD9/mcOjI4z3zHU79NOczsoaBBoEJHGCzQsmeY7zjrLI8UZyfHTM3Pwis90FstJTGk8QJMStDrkVxCia7VnOXQqxeUFuLeV4hMbSPzngZGebU6tnaC8soKTkYHcbU5SV4skG0Gyhls4xkxlMfx/nDKYs8CoiDDQ6SihQoAOcdxhTZUeGwjMjcto4TrmU0pYEypMbhwbCQCOBOAwoy5x0MmZ27jzLi0s82LjD69//c3bu3WP9+Rd48p/+D6zPLXCoBINJifJj1pcW+N1vf4f5ThdrC17/xc94/Sc/xQEvv/Iq88unkAjqYYh6pNz1nl6W4bxEhdVw9vaN6xzcv0t/c5NGFHLlyjMsLy2S1BJuffAOP//Lv+DBRzcpLYyjYyJbsr6ywt7ufZ55/lWuPPUs+eCEux++x4/+459w9949uovLfOe732W8t83+1i6mrGzsWQGJV3zx1VcxNmNlfoZ+b59y1EegOBqkTIzmmZde4dJLJcFsE5OPuffedXbv3eT+7W0+vTNhry8okTzsVc2l3/2dgKWVOQJh0GKWWjOmGJfc7s3y894/4Kb7EmaazPNogPhYioCY1g9uGk7wudQFUd1cbdrus5phWh88+jbeu8cbvVbV0FIphTGOwlgeZet4P72vz7klxVQN8aiG8J+vEH5NJY6/sqkg5T3yrQM2bElge7gyYZwUCFEQlx7hTlAmxYR1TAKDeoTqnGWts8P59AHvmZxxKSsFAOADCcLAuIeaDCvgWtQhjep4O0L4ECENmAGYCDlOcakAV0OIMYEdEx6WlLsZ2ckJInUoQspGC5FojCtJwkpSElkQGlyosTbDDzOcC1DdJcLTM1xsnFCLNI1xA9oBdpyyNUopC13lO0clSh7jhlSRj3EM3ahKZAg1BAqvGzCT4DoSxQix10OcKCqZgcWXQ9TYYEkR6T4+ndAzFpd5lDE4r3BNj2SMGBmEjfBOousg+g7jIkQosDqHcYoqNE4oXBTg7QSKoHJiGIPIDYyKSrJXi/CRQ1iHDQTWTzDjHspYAu0JffWLtwZKKSgLC14RBHWEUDgpGZsCEShqgaYeSzpOo2SCn4uIophIe1RZIEIqpYb3uHxMWY5BBUhR+RudCzDZhNJWdoQyn2C9J0hqhDpCeoHTBh2qaUyWQAYRgRBVRnSaTonaGhwYa6byfoVOIlStSVyroVAcbX1Mnm0jsjG1WoIQYMsSYwyUBapmoF5HqkqZ4IybwhkdSim0FNiyfOynlkKgvMAbi5YSW5bYsiBQCuEr6WNV+IyZ6cySHjxgfHQEUjG3vMpxf0Bv4xaNWoNaGDOyEMY1tJIktZjlL/4O69euMskKPCGRsBztVnGBzVNP4yfH2JMHeFFZe3rHAzZu36fbksSRQUoPoiqcPE18YJA4jh/eRknH3PmLqCgmCEIWLpxj7633qOUPcdkarjnP+pNP89ZbN/FWEDckzZk5ms9+kSu//TXm/vwP+eFPj8hHA3Z2H3K0vcPM/AKL567gi5Lj+zfIy4LjcY/NB7cwX/wW+cNNOo2YVqzJRkP2Nu7QOnWexuol0sJy95N3Cep15lZX2T/cpznTITMGV0hmFxfwCOIwZDwYMuoPCLTGGoMpDYdHh8zMdkgaTawQ9MYjZma7FIXBhREFgkApev0++XhErCSbD+6SlyXnTp/m7gfvgnJcunKVxtwCeVEwPB5ydNKnu7zCqYUVrAywQmKTGfTMIsXJHsXeNpOTA9AGWe+gUWihqtQQM8HiH0cMaRyhAust4+lmEQhBJCXGe8oiZ35+nq3dB1hnaLWbzDTaXDx3kY9PLXPjw4/Yf/iAMs8ZDIb88X/41+ylOV946VVeufwkC3MdJsNjfvKTv+aHf/FnjI4GRFFCa3aOc2cu0mi1mVtYYmNzm9xahBQc93soqQkDjfDQTZrsNZr093d482c/4tXXvs5T9Rb9wz0efPIB6XCIU1ALJGcWFjh/6RwLy3MULmf13NMU2ZiTnQ32dx8yGo2wWU52fITvj+gkEZdPd9ne7zFMC07PtTn3wsssrV/C7j1geLzH4myT3/jCOT66tcniwjzzK6cRoWLU22O0eZdRb5/BwQ537p5we9MxMIISh8NznEp+9s4JF85tcvWZdVQtJBIJloi3jtb50+zvs8NlrH8ETYJH6gPxSNP4WKfoeBQDJQSfbdbTRkLVOKSCKgmBM9OUB6rkDTwEgSKKBN6XFIWlMBamCgWBqNg63j2WTFZyxc/5NP+GbOFzd/+f1//65TyYIb4cIPMUfwi4Fogc7TLCoYGhIOsf40Y50ga4uE7ZrFNS4mRY5dhPFa4m0tWUKu3jSodsdJBrq6x1esxGgo5NiOMaeW7YH4wYpgIZ1nH1BaR0uKMK6OW8xHfqIAOEjhE1iSCB2QQ3kyDiBpycIHYtjCXUPd6niKFFOIcvD5GjPmNX4lMBxiKNxyYxXqeISQ5W441C1BQ6H5OVEVJJbFxCliFz8LmGMMSEBYwt+KiK485N1YTILcQhPlIQOrwUlKqg6PeRFnSgCIUn8BXqoZRQ5CXegpQxdQdCVak13ghmpaATB8x4CbIG7S5BWCOKFNrmiBJwVfMbW1CYUdW00yHepDin8WUFKXZCYE1BWRboKCYI4+raS4mMAyIq1YJQIVqqyppQ5Lg0RYQRAlENCryr0jHCmChMiBtNtBAcyZi0dweRj9BBEyUF1pmp/bSolA7ThAjvfaVEspUiUGtNoBSlmaqbvEdICEQ1IFJS4pzDZNnUvgkqCCq582REI0mgGHB84w4mz2nPzTPOcnpb90iCgEatSXFyhAwS6jOCKJQk66/w9G//HbJsiJc1AgnjkwPysqTeWECdehK7+S74SmmSTjI27m6x0BbUE4uSFiFAJg5o4nUd7y35sM/J5h2e/J2/RVBvonXAzPIpup2YujtE9A+ws2dZvPASUfA6JnMELUGt2aS+fpm1Z77D2kc/5s/+3Y8pc8/+3jbZZIIHFk6fxaUF6dEe28f7HA6P6d/+kEnvi3Q11KRnudMi0Yrtu7dIFk+xcvE5XNxk995t9o92ufz0qwz7RwgZMDs/z/7xCYun1hBKE2qNN5be0TGh1hRFAc5zdHxMkiTIICKqNzgeDpmd7SCTSqmRA1oqJnnOqHdCIw45Othld3+fM+tnGGxvcnK0w8raOgvnzpOVJZPjHkcHx4TtFqfOnkeFNYxQ2NIS1GfJBoeU+ztMDraxRYaozyB1jdCDkIo0+6xeQIDCEsgAIR0TYzGmEmeHUlJKSZalzM11KcqUB9sPeO7F5+nOdsGWPHHpIgf373K8tclo2Cdr13n9p9/n7Q8/5vzTz/L1a89z+fJVtDe88caP+NM/+gP2HmyDhdIYLl+8yup8l/mlFeqNFk5mCCXo9XsY74h0hJSKuo6Ybc4w7h/z7hs/wT3/KmfPXaTMUjY+/YCT3R0sHh1IVmZmOLt+iicuX+Spq9dYWr9IFIYcbj3gYHuTk+NjbF6SDU4oj06oIbiw3CXylpNhSi3UXLr6FGde+RpqeMJg5wEBI7743AXa0T0KJzh38SxRrcFgtMPJrR0Gg33Gx7s8fLDPp3dL9seCAo/BUFrJe7dSzrx3n6WlBnGiCYiRMuD6qM6fjH+X6+4rFETAo0hIN7UfTBVcf8N+MG06PK4X/HTDrjoLEo+UfgpnZAppntYLVArsJNEISox15EU5TVCcNkdh2oR4VC/A4+zaqtvBZ7XC5xsfv17rVzYVlLuFn2iKqI0RbUTcRLclzbKHMyXKlfhRTikNFBrrLVLskmYjDo3Ga1HlKEsFZMjxNEWBGKvBO48vJlR+FY8oLKXXyHIEoxq0Gojl06jkOnZ3FzFuVJPD3KKyAi01OgoROHzhKcIFJjMZseujJwHGx5TpCB9WEY6qHkOzTnOuwdXgmH3XJF06zcvuBsfXD3hQJngjELmDZB134TxCC7wYIscjhKnhwhgfCGQtxIceITNEGuB1hAjqEBVQjJAqwgcaY8aoUQ9fjBBO4LFIAy6sgwTd9gRFST4x+FIiswCjPMrFiJaoNrAkxrkMJzxChchGHTfq4x9JG7MSCoPPi+l9CLxRIC0j6dAChMnxOkCisAKEUJReoYVGaFUpCNIRw7iPFY4kVKhaHT1NeKjj0CiUMwQmJwgSdBghzIgyz7Gi2pCNq/xmxpVkaQoqRmtVpSvoaoKa2xKbZRBXZOmycGgX4qRAU3knja9ky2EoMdYShgnCKDJnMbJSCAklCaRABRGt+fOIZIbe3iek/QfookQrjRGCsixwtkS56rFQ9QZeVB4z7xyOqoEghKQsS4QUhEGI1orJZII1ppq+SlByKoJyJcKUSGep1WKUlMRhjRE96o0aQaBp1COCMKlUIN0FjIhQUUTcauFESOPs0xTekQ4OmRwfkJ7s0Fo8Q/fcU9Rnu5j2DPrtf0YxPEE6Q1k6tnZTWre3iYISbwviYkzYWgUEhBbrDQc3P6Jz+RK1dhsVaKQKWXnyKuI3DomX5rDZCbn0iJlllpbq9G6PyI1hUqRsfPwBG5sdGrOnuXp+nw/v7vH+T/bBOsgmNK9eo7e9TTkeYOM6RWno723xwFbQzFAHzJ5aY+XJ54i6K6TZhN07d7A4Dg92uXbuWwxOjmnNL5KnYxSe7vJpgigijiOiMKBfFGilyIscrRTH4zFJrUFpHUiFThqoMGJcWGpJncI6RnnJYDxh2Dvh9MIsxycH5OmY9XPnKIuclTNnOXvpPFIHbG9sQxRz+rnnuZDE5EVBEgecHOwzGE1otpoktZBxrU7UXSQZnlAOB2RpgckKAKzwiEChnaR0roqWE1SRg8bgnIHpbUkYUBYZs7MzrK2ukESS2c4MtShmZzhibuUs3/zd3yc3JXEcUXrP1sNN3n/rdXp7+5zs7dGZnWNuYZ5BlnPvwQausGitsdJz58EGh+Mhy7NdVi9e4c79B0wmKUmjRksInCtwBmbCiGvLp9m5+QE7+wPu37qBCCRXn3mOures1hucW+gyLAsuXbrE17/1berdWWbPrBM32uR5Tm/zAaP9LUYH+/iyoDs3x0uvfpmzTz7H+UtXePmLX2Wwt8mgf8js4ima3VNM9jcZ7W4yPNmn8JalU6c4fXGNMKyRjg/YvbPB9oOHpJOM9nzA/GKHK7WYWuOEOw8yDkcwclB6z+7Qcv2jLS5emCGpNei5Ot/fv8K/P/4O23YNO1UoCC9wAkBWvkcvp7va5w7wjzySn4XO86hAUAriUKFVVVgY5ShcWU1ukXgBWVlWpYSzlKYCwT7a5P0jGYJ41EL4DPiI+Dx26de/SPh1XrYUSJsixmNEUMN1T6EXetiju3AS4SclGImYpISAjgKEFojCYNQMeTuG+JBwJHEuoShTvAggkqigBo0ENTvDk50BrpCMGldZWRiydueX/C9HcbXPeoMI53CrK4h1CbqEySEqj3AqwYcCkcQQe9AFIgdEgJANRJJDNkKUdXwQY0mRwwlkvcrGhEDYDGQDHxtkIyQKBhWELq2SI1ymKUqFrEd44ZCNGkJnWOura1KtjZB7uH4JCHxRIHKLL0pEYQFwViEISCv6SgVDNRlChhU3EglSoajqBesdeTpmEg+QgSIOA+IgINAKKQWxdRVYEU9gc7RP0GGCcmNsmlJ68FTXydILMAXZZID1AToM8c5jlcTiKZyhLHKckPipolB4g9OKgCqhwVuL9Q4dSVxukUoQypjcWQpvMUhwVSNQek99ZgURNOgfdhke3kBmGbUoQCiNKdLP6gUcWkqE1o9tEN5anBBIKaomg6+GEkEQUBQFpizxoqK8K+nRSuBsgXYaaQxRoAgCDUoxFpooqVhOXlRJEnHSwKPonr9GdLTP7Ol1srykvnIRkXTIT44Z9+6THW4QJG06567QXDmLXTiFFhPK3U9weWXxOunl3Lh1QJIAvqBepoTtVWR9BYIZAPo79yFSdM+dJ9AKtKYxv8Lzv/VVZi5dRNo+Ns8ZpJKzT57m/uYWZWHInWF/8x5HoxFSt3jm6gq/eH+T62+9hXWW2Xqd+cVF8nzIaHsT4oRSaiZ7WzwcnFCurOO9Y3ZxkZUnn6exeg6rNQcP7jMZTbjzydtcfPY1JoMeYa1FECgODvdYO/cEQVwjiEIa9Ronh0cEWpPlld1gNMgRQqGDiJFJkVFEFNfJvSAMIqwUpKUj6w0Z9I6ZbSQoW7K/u83p02tEoSKq1/nCU1+n2elwsLvPaFKwtH6W156+RmEsQSApswn7u3tEcYNGMsswiTHtOeLlU5hhj3ySM0kLvK0ihb2SaBlirH0cGSiVwgmwTFWPShFphdWSQMesra6S5x3Orq2yvrTCwWiAiJt8+Vt/i/FkwubOFghFrz/gg1++xY0332D79i2iKGZpdRmL4O7mJpP+CK0DnHLsHRxw72Cf1dVTLJ9/gs7SMu7gABUoOkGIdAZrSkLnubK4wna7wycnBxzs7PDGGz/gwpXLtJstukHA+YU54kAytzDHN7/1OyycXkU3mqy1n8UiGO7vkR7t0d/dwozHxEnEs8+/xBPXXiQJNE899wL50Q5HB1vE9QbdU5ewwz4nD+8yOd5lMBnR6bT58tdeRIdV/OKDO2+zdX+T3nGPuCFZWm5z/vIqSf2EW/fG7Bw7BqUgxzEoFR98cshLz++xtLpILiM+7C/yL/d/iw+LZyl8BalXXmLF1GLweADxaJee7tFSTBkK1Z9qj3cIqljfOFQVPwGJM57ClxRl9T0RVYyszwqU9JSlfcxXeqxAeKSkrIAK02EVj9UTf3Pe8JmK8tdt/cqmQtJPGcka3pV4Z7FigD4qODJQhku0myPmRj32R4rUDhDa4f0RxYlhY5wzyQwyT3FovC0QxoGP8Xqq1jYWL1KEl0CMlwWKWvX7zHvIown4JnaxRE4cfgxee0IJOtTgFcJ5XJGjpCNqtTGzCenRdeS2wOslXKMOWkNcRyzExDxkuJXxvXpI4kcMRMhDpdCTiiIsxj2wKSQSceoS0Tqsp33kseRwDEf1VqV1rgdItvHjHNGbZpkHHZg9gl6J1xFegSzHkGXVRKA04BzeyIoa7R1+XJK7Kp5SUuKKEsLpJu9AjPuYNESaEBILgUNGI/SxJS8lQk2hQc5VLwTnK6+gjKAo8UFMqTNC6StWgRcIpdBaE4cBSRARh5IIGE+GZF5QNyVLnQ46BIfFGocEhBIo53F5WgEyQ43WVJu/sZgsrajJssRZg5iyEgwOayzWBxg8xnmKosT6SRXqoYOqS4CowFp4hNYoEROEAaEVIBRWekqtsVIidYiUqppGOIGPImrhCrLW4GSnQXp4i5o0yFBjncVai80zvBzgpUTV6sipjMk5j7WV5UFZO82TFSgZorWuIginIMdAa7TSFGWBLXMCHaACjXcWb3O0ltPkiJB6UsNkBUILXJkT1Vuc+9JvMDzaQzc67Hz0Ont3P6n+PSoi6i4ys36R2ZV1wkBTxiGceQ5386d4azA2IM9L7t0/oR4bpJSVJwuHUC1UbJkc7XHnJz/hwpdfQwdRJRWNItqnz2C+9BrkOco59j98h7v39vjq3/oNtv+nf87e/h6j4x7Nzg6ToxNOX3mKb/7ed5n70V/ziw82GRrP+OCQT378I8o0o5GEuCRlNMlIRzk7924y05ph8drzLKydpywNC0uLBP0+eZpxfLjD6fUrbN34kPPPv8zR7jZCCS4//Tz1Zpu4FrO0MMdgOCRNU7LxkHqjzXGvX/k+laD00G51GaQFsYjozjTxQtIfjtG5I9GSINC8/ZMfY/KUL3/j6/zkB3+Fc5JXvvIqUaPFOM1QcUR9dpYgrnH/3gad1UW6zQb1WsRkkHP97h0++PQ640nJpbPnmO8s0OrOU4yGjI+PGI5zyjJHywgpFNpb0iJHCYmQGpzBW0NpHAhFu9Ugy8b0B31Q8Oy1Z5lMBvz1n/9rfnHzHs+89i2+9NQ1fu/vhwzzkiiI2DncJx+Psd7Sv32Td69/xNPnzuGMQImqiH70vDzZ2uLBw4csdhZodbsILZFSsrp2hovnziPwDPs9lClYbkYsxyEHztDudllZPU2t3aCpQ6699nXWLz9BMtNkcf0czik+ePunrJy/xPLFq1UKzOwMy6dXuHrmFNIXXHjuy7z6zd9DhQHkE6RdYnZlHe1LShxHG/fZu/8pWa/P4eEeD7b2kHHM1afPcGZlkf74mMP9bY4OD9jbNTQPFeWZgtPr83z1W8u8OBizcW+XT26O2Dq2OOsRLqecpPSKBn967xX+w943ODKLWB418yskY/XqllNbwedtDG4KV+Czjdt7HqsahCcKKrtTWRqkrFJyXKQwE4P36rH6IC/MZ1GRgik74dHHjzb9zwqEz2qAR4XJZx+L/9xU+N+8FOCVxpsR9EbIPMYFBpE6/Ai88CjlqYeaqboVb0owhqAxj51ZIOce5f0dfL6KazQRjQhXixDzs8TJEcWh4KdZQKQznB1TxpaHw4A8s8jRGFfkCG2RC+cR6x2Wg3vMHAoGfcu2ruNbIT6JIdqHcYYfScRAgKxDWwFjnHIIrxAuRWRjfGYQRVmxDoxDyAIvLGJSkFNU9YKsrH3eaHwpqjonO8HnBd4pRORAg69NiEYFWenwrnq+VvUCVSFrDEJ4RGnwpaaUGq0qi6D0IKf2vygMiIOQJApIVGVnPDg5ZGwt3ZlZOjN1kA5jDaHzoKqDN2WOcRYVhyjpQQtsCXmWYgqDlaqCZTsBzmCMxFuDtQorK+BZWZQYB4WqIqNDrarPl9N6QUpUEKKFQgQe5yvFkFGKUiiErmIfBRJvHU4FBM0OM0kDak0m2x+Sl2NUoMBUe74r8uq4IBW60aosFh4sVb0gZZWcZZ2rrBaPIygFOFeBEEUF+S2NwZU5MqzqBSEFtsyRsmI8FXleNRasoxwPiWYWyAaHnP/y76C0x6oaJw9vcfs/fo+syBFBjIrrzJ46y/z6JcJaHeEd9tIXEMOHYHtYq3GFZXt3RDNxaF01PmveomWCiE7hxYjbP/4BtZkZao1WxWgKKxbZ6re+hRmPYWKYHGzzzvd/xEvf+k02PrnFR3d3GJ70aM0dU07eJqw1eenv/g5L8+/z4x+9z97QY9OM22++QTauOFdho87EeUa9MXmW47IxC+eeYOXa87isIJ6dnSpANMcH25w6c4XB7jbza+sgJZub97n63Eu0O110FLK0MA9SkOc5w/4xUVwjTXOyNCNu1BhMxsx0lpmUHikss606ST3hsDdE5NU5IooTNu/eYePj9/nW7/4uD+/d5vonn/LcCy9Q63awXuGUptGJqbXa7O8fYqTg3PnTtFoJ7WabBw93+cWnH/Lg4Q5nTq+zMtelPdPBZ2MmxycMRyNGWYESIYGQhHjSssBbh5LVwA1jMbayTjSaLaR07B+dMJwMuXLxElJ6Pnr3Db73kx/ROXuN3/rKV/nOd/8h129/Qrc9y0n/gOPjQ7yH7HCHD995my8+8wKLrSbCV9ZyWxZ4oDjpc/f2TZ678jT19ixRvYbfc8x2l7j65FPUkojxcIBJJ3QjyVo74Y416HqtSpLqdojbLc48/TKt9gxEgsW1NWqteW5dv07pHU+89CV0nJDUa8ytLvHE+irj4x3CuVN887v/mJnlFXw+QZg5ZhdXWXHXEBJ6R4fsbdxkuLvFsH/Cg4fbDHPLuYtLPHXxHE70ONjb4vhoj+2tCd4J8knKqbU5nn3pHM+84Nne3OXmjRPubJeMC0+sLOVkzGBU8MbWRf755ne4lZ7H+BCo+FOWR1wEQUVn+bxpcapIeLS3V0CDaTPBIbwnCARhUFkawKCkIAg1xhisncobYJpQUzUhhJCPBwseV103/pN6YXrv041rWjOIR6XFo5/512v9aqVCmVYXYVWHKCB0PcQgI/UtRJnTL8FbhTATfCEReYZNYg7rDebECS01JpUOaVJ8acCH1ZTGGrwFhIJGCz/TIan3CA42GfYTRD6BSYEP6pD3Ef0xoqjO5fiCQDgwFpyj9BYrFFEzIjAb6DsZZS/HnXjQQ6glCBXg59bpzu2ysn/IJ+kEtS9IbYCpF5RujMnqJGZAPp7m2KcgRcA5ecDv9e5ioyU2okX+KCogjFkSOZO85GAwQBwXeBfgw1l8VyHHx7hBhMgMoqg6lZQeco8vLVJ4fFqCl/h6EzohjY6jtrPD/iBHjDNsHiInHmEFMhBgKxgUqqAceuTQI7xGKPBhiUiLaXNNQigRqmouSCFwWmF9gSwtQaCRMiBJakiqw70SIYFWhJEkNzneGeJQEEqDKzIIquxehUDJStojjcO76j61jvGUpELjhcd5jxMSEYZ4YynKspIhSokO46oB4zxGCpSowEoohQ6qXGwvZbX5+ghtSshKrBDk1oAKpkYjifWgtAKCShFjHTJuUV+9ykjHpL3bhChkKLE2B1N5DSkKZBQjVYhU4rFX6lGBr6TCGENRFBVFWoopqEkTRzHCebwOqguBrABOOqiaIM1WizSdUOQZUkrySYogxdMnnFng3k/+BBXVIYwwaU6QtKDMmbn4DMsXnyZuzE75DQFl2EAuPkmw8QEOTyIcufCMJo47D0pk1GeZgIZNiPQIpY7Zv/0xUU2wcP4siopDIZVCBTVq3XnKNMOlAm36DDYPWP+7f49LP/4LNn7YhyKl2azRmuuyePkJbOccMv6Ya+cLwgQ+vXvEyaDAWkt/5CAtsaFmbnGeUxcuI7Rg+5PrlFlKe/UM3jniKGA4HDK/ss7h9j2WL17jaHebg8MDnnv5NZJGjaSWsLi8iLOWWzdvYLIcZ0pmZgNq9TqHhwc4KYnqdUaFxSCw1hEUBmMsodSMsjG94z4f/eBPOb24xMuvvMh7P/kBJ4f7/M7f+y/pdrp8cvs+p06v01k5w1gYMlMyuzTLYqdNWliO9g753p/9Kd//kz+it7dDaUoa3XlOPf0if/u/+C6roeQ4GxLHCbUwxrhK0p5nGXleIOsNrHNY71EqYDga0JnrkkQRd++8Tz8b8fzz16jXGxztbHD//Q95+O47nGw9RNf/O37z2kvESmG8Y3/rAXaSYrOctDxg4+NfsvfKq9SxKFdiixyTZVjh8AfbXP/4I66du8KpzjIXLz9FmhU8++JLrJw+U5HN0wmUBUkr5Nr5U5w7s8b6c19g+co1ls+cB61orq6AM5UtqMiYHOzSmZujFkeMdrcquWlzhoXLz/DK4gpPD4aEs0sEUVT5gI+O2Lx3j97ogFY9Zn5hAT8cIJwhHfZ5uL3Pg92Msc3ZPvqIb38l4/SZBdbCZZp1jdIHbGykHL3X59MbY86ebXPmYpfLz5zj8pM541GOGw1pdSLu9xv8yeE3+EHvGwzKJk6IKVh1KhOcWhvFlJ3ClG/waHP308IAUSnmHjEYKhmkJ9BVvFhRlERhgAPKwqBEZW+pJk2PnY9VS2CqdHjUHPBT0NPj6cPnGwufi7SsbnxU0Pz6FQm/1kvlyCLDZ0O8ChB6jB+kqNxinCJzJfGjg7MVGJ9iEMi4TqJ6BDs9zGiIOyygHCB0gm+DbJwiWFE83b/Lx/0CdeKxBsahoR6M6OV1Yjskm4xxeQg4vFXMxDt8t3yHxLTIasv826RgP9AsaoMuS3bHY8zhGFEEOFHDz7WQZlzVO7ZEpKbyJRoPeRURKLwAPwEDPqojZhsE3Yi5fIuDrRKbHmNzgUgdwniEluAtXuQgLS4rKEZ5FaE9PTSSF3jh8UpAoEALcCWyUKACrMhQpsTLALQiiutEgapSjqgGCkkUUliLMQWhFsSBw5sML0OEUihAC4mQqhp2ZAVeUTXrQ0FeaJzUeMB6AWE4PVyVlW9daYJ6DempEh+kwEiBVBqvFFpHVdqRFEgZIKMQ7QwyK3BekNsSpyrPvZAKC0ghEUGAc76KCickmb+AkxH54ScExQk6VBiZgjEYaxFFgSwNKppCkac2KDd9/VZ8JijyooqlVFNWlBAkcYwtDTKQFKbEe1ulNKlqEu0aTfIspcwLhIAizXDGUaQP0M0uex/9DIREJg1sWaKjJqI01OdPs3rtCyStOYIoQaugIsV3zhE0l7GmIJaOQoAtCjZ2SnQyxslDWi4kkcvooE92uM/xg4+59NpXqJLFbQWV1AG1zgJZOMAFOcE4pdjcJFz5R7z6m8/z7v/1DymMpUwzknqNhQsX0KvnKHeOOLO8w9NXJPcfHrG9P8KWjknpSUuP0YLmbJuFldPMrq6we+8Oxftv015cpssVolDTKwtmF5YZ9w4Ia02ipMaN6x/wxNXnaM7MEkYhcwuLNJp1rl//mIO9PVxRkNQb1Op1jg4O6E8m1NszTIzDS4UrDZHz5KMJnirxazDqc/+d13HDPq9+4UUGe1v84kff5yt/+7tce/oZ7m1s05qdY275DCflhMw5wnrIcrcDDo76E95+6y3+/b/852zdukGWTYjqdebOXuHr3/07fPHsKlvbGwjpSGoJxpc4p3DeYsZjnFJYRJUKJTVlliFDxexMm437n/Lex2+xsNqhUX+B0eiEzU8+Yevtt3nw3nu4QPMPfvO3+a31cwRhzM1b75Mdn+AKQ56nHN78gLsPH9A5dx6NweU5JssxzqCKnDsff8jBK19jNm5y6eJlkqTB+vkLXH76GaQMMJM+LkuRkeDcqXm0fI6VK8+y8vRzrF58kqhRpzY/z+rLL1f1QllQjvrUWk2UUqTHRzgPYaNFe/UcV39jljMvvIqPWySz89XQZTxi5949dg+2CLRjcXGRyFm8yXF5yt7eHg+2BxxnggcHd0nTlBdfOsfyqQWaDUkcH3LrZp9PbqTcuvuQ1ZUe5y52WFlfYf3sIl8cZRSjMUnkKFSdf3f7af7k8HfZTE9X/GThkF483osf1Qt/w53oASEelQpUN03rhEc1BL7iq3hPXhSVuhtNWVSpglJ43KPEqUdWTB5ZMSuG26M65G/WC//fFAqPfgbxuSbIr9f61U0FARDiTQFmiLUOR0BQ9HFZjteCvhdIG6JsgS0l0rZhYZm5+hYLI8ckqDNUQ4JjR14IkNNqz8vqsB82EHNLdGv71I5LJhiMTRFFgmu0kJ2AUBRgMrysU7ock5cII3EyhjiBukTUHM6nuGwCpcaFAmINtg89EPMXWZHwdK3Lem2eJ+Oc9uCAGy6lKxWmOcNRnPLmaMiD5DxnVibUd99g+1O4riIWVue4OpuQD++Sl4Jvxh3Qhh/lPV6fOHqujigymGlCbYx42IdUINIxLksReQV5qOKZBDhbbYbK4IzCBnVUQ8IkhFAjygE+9UCA8CUOWw3SirQiTwuFnw1wdYkcTWACRBLvBTLQ1XO2KJCEhM2EcjDAmQIfxIRRRBglmKKCIClpkLUaC42ESEpUIOmEDl2OMWOLqdXQYYjLHJlzFeAKUdkotMZqSSkFutYgDguKsqTwDuc9khKPQQlJ4T2FcwgVEASyOtBPM8StVziqxoWYWhEQiuqNrxoNQlT2BQRCyqpZYR3eS5yXGMApTVCLaC5fIa21KY9uEKaHhD7AG4v1vrI5G4+b+p+Q4L3DOYeQAqV1JVfK88cdRK11ZeMwgjRLQQjM9GtMWRCGAVIrkloNrTXGlmR5Bs6RjsdEcUh5vIsBQmspBwX15Qu0T50jTSd0nniO+kyXSCq8rBQnEYassQDtVVQ+QtUaqDCgyFN6Y8+9+wXWjVkoezTUQ5ISmOzw5Le+TrNZq6SvmOrCJBQqriODGkEzYPniafjDn2Pj03zxO9/kg3fuMRgbyskEQ8Knr7+O6Q0xQcz5L36H1dU2T+zdw+R97n10m5uHnmDlNPW1KywsLiDKks2f/wBVjrCjETPzS/gyo9c/IY41h/tbzCycYjzucbS7y/lnXsJLSZ47FpebOGBnZ5t6HDM0hjiJAYd1lnany1F/xGF/QthQGCdoRo6N/WO6jSYilIRBxMzMDP/wf/ePWFpcAAthPeELnSWiWsLDgwNas10knh//+Pt0l1f40isvU4wEb/zVG/zknTe5d+Njtu7fYDLoIUuDMI7xaINbmzv8i909/vf/7X+DH+3yb//i59TXLnD5iSfoNlv0s5RJnlNvtNk93EVIxdr6eRbUCt3ZOW7e/BAV1vjdb/wup9fOoqSnrkOeXDnDg1ufsnfrI37yr//vnG79dzx77iI2G9FyhmagyL3HGUu29ZDR8SGtziytKKiaWFJhnKkavHsPKV3B2rlLfHd2Do+g3mgQhiG7D+8y2NtjrtVBLK5z5esLzK6cpj6/hMWT5mMSWUNFId7qKhO6cOh6k/UrzzLp98n2tsAW5LUaotElbLbptubICotLU5So+vvbWxu884sfkw5HPP/Cs3zh0inajYCBdgzHORPjKT0c9gybG/tcurJCZ26O+YUanbk6nnt8+GnG3qBkc/+QDz465tK5iK9840meee0qPk15+5bnXzz8TX5ZvEpZxnhRQff81Lv4yJz4CKgkHh3g5XQD9p+TGE7BZo+Kg+l2X32dlFXaB5ClOVAdEtKyxBv3uXSpz6wV0/bCf6I5+KxKeXQQeWSJeKxOeNRtEL9+RcKv8wqlpXB5FctcbyI6DVQyIpqkZNRwWNKsgMIDES4MEfUIXfM4WWDzDJcLhIywtRApMxjsQ+00bR/xRNRmPllkraE4l+9xdzJEBIp6rcZR0/Npdsy7vkvt1BJPj3/BL+9IPgLWOk1WVpf4/XyTt4aGb+dt5uuaD82Av5yM2Sya1T6XzsKsg94+9DUyG+OyET4vEb5q5nsk2AKvq/hnbIETbWgEqMBjg3oVMz0a441CeoPDVIVqWcKgrKw5TYWbiZGlwWcewor8L7RCaIkvS0TmiZIEU0uxJxk+qKN0QJwkCO/JXAGlIYkjWo0G7UCD1MyFnprPsWOLcXVsHOG8qh525wio1ENGSQgjShwiqhHrAFPkZK5q1AlhkGWJCgXWQWEcXiiCuEpoqKSNCovEIlHIx4kMiAqQKKSt0q6kQAdB9ZpWisJUIFUBWC+xgBUCFSXU5s6g4wbZ4U3s6CGhlmAsdmptc9ZVylHJVB7tpxY3X12LlSLPM6wpAR7bIZw15MXkcQZ9lqWYsiAQIVIHFQ9KaawtyaYxx/l4jFIC4Y8q5lPSgHSAaM5z6upLjHpH1E6dp7N6DiVAqxC8RWOxQYRZuow42iCMG6ggx2SKzFoebpUIMWG57NMWu9SoU44HnH/leRbOrFVw7GlT1AMyjAnrAl1TRPmI2dmQ4Uhy+cu/zVN/+mM+uXEEWUYRKrZu3CBQAaEQLF17hctXL/LE8QPK9ISDjQd8+Okx5dwy4fJ5Fs9coB6G7H7wBmQj/EBRu/Q0oYb+yTFaw3jYw3lFa67LzffeYeWJq9RaLdK0pDtfJ4xD9g8PMHlBrZZQaEUYBoxHE+rtNjmSo36Kqim80ERJwN7JkFBKOu0Gznlm603OfeOrrC3PE0UxB7u7/MP/9r+n3upyMkmZoDnT6fDLd35BbzLhm1//GjOdDvc/vMuP3nyDTz/5gI07n9I72IaiRBpLMU7Z3vsZf7yxgfyn/5QnW4p/88/+gFE4y8WnnmZtcYGyLOhNxsy2OvRHfXrDPmfPXKKzukS70SLLxhz3j/nKV3+HF55/DR0qQiG4MH+KG3NzfHL/Fh/++3/G6swMv/XalxHkxEXGrJb0pScrLLZ3wmB7E7e2RjuM0EGlsjV5gfSW8eEe6aTH+vITfPNbf5uiKIjimMZMBUfcun2LmbhO3J5n8dkvcukbHWZWz0AQkNsSU2YEQQBBjJ0YyjLHCcXK+StkozHjgx3ceEARx8jGDLo5S/vUWYzxVfMEiQZ6/RN++cbr7G49YG39DN98+RnaNUmRCNIsZ5h7cu8pMsm9B4c8//wa88uzzC8mzC+0CKO7vPn2gP1jy/bxgE9ujVhb3uLVV0/z7BefoRYo7j8Y8L/ceYG/mvw2g6L7eJutGgo8nvZ/Pk3hkfJwClCYAhinf/mIkzQdElSfVr0XBiFKCIq8wJSOOAqxzpEV5vHr6jObpHt8X59vWnxWL1SNDv/5n8d//n35azmH+JVNhZPCY81gyrSSuFoT0YCoGJHmHvIAhMYkAaomCSwYZZGTAVvyFLKruZiO2E5hIC0lrrK2eqopvVbIQKFUTKuxzPp6n9z0eZAllWy7VJCP8OkAjkZ4Ymg28Ymuru4qRIeSOA5RwlEWJdYKfG0WERcIM8K7JcLF03xh9g7fOnhAbWRJB9s0Ol1OJyNaJz0Oswm9Ewezi3xnRvFL2eD8mYhLWcq/Ls4wlyjWE82qGMLBHW6nglGyz1wseDEPqLUF98Z9Pk1TRgcFRNOkAu1wpFUjoQIXI6SEQCKcR4Q1fFMTWGB7xDCPCZzHOY/DI6Z52CJz01qzgkAhPD7UCGsRRoOMICrBl0jzSH4rkVoRBzE6UQQzOdlBRZ/Ns4wJvprG54bSJHTnO5w9s8habbqpC49SFiELpAmIw5AYgaU6gAvnQEmcV0jhEc6hpQblqs1bCJyXyFhXBGZnUc7hpKYehIAnzzKssFX0irAoaxBCYY1Fisr/JpVEJhFl6UBUMD7nHHlZYn31WNnq0UKoykZhLIiwSdw5B2GD4vAWarRBqCyBqNQclZXafTa5dFXzQAlZkZ6VxCqBNdXvLAhDtJJkrnrclFaEUVi9po3B5Fn1nFWSKImRhcBZgxGVusN5qoaFB+8sWodVXJYOWb50AaIEb0oK6dFaIVWIL8YVPXj1Kcrd29hyQjyNMcqzjP5owsPtABn0CBvbUIwIdECzO4tSgCgRsqJfCxRhFKOCCOUlc+cusT6b0N89geZTPP3CJX70o+v0ehPywYS5ep+NjzOsixmakixf5/6NO8xeOsvqK1/j6MExOYqiv89JrYHdvUs66RPXGySdDk4Y9h7epTYzT/9oHx0kqECzdfM6l1/5Gs1WiyIzxHGMdZ7JJK1yxo0lCEOKomA4GlYZ2kLgUOS+stGEYY3CGEZ5wXy7moghHfVawrnLZ9FScHx4yOzKWcDyi9d/xC8+vsl/83/879H1Jt/6zm8x06pDabj+vR/zL//g33D/5CFFNqwyz73D2cquJJwgxHP4xhv8m2aH//r/9I/5jfGAf/7/+EOuv/kznnz5NZ66eJ5Ot0tW5tzZuMXa6XOcTEaU3tBdXmX51Dp/9+xFvIefvPUmz1y4jDaGpaUFLiwvMRr06H38Nr/8yz+kfOYFzq+d49qT1yi3HnJn4wHHkxQlCybjY8TyMosLi8x3upxITVyWxLU6p0+dptlo4qRk5Eq81CzMzlS2mf6Qj37xc06fOccTT79Id/kKcRTS393i7bd+yP54yDe++E1a9TpWaEqj6Pf6DCcntJMQNxriyxRhS9zRgJ0P3mPHahYuXWa5u0iog6rhV2bYSQXZ7B30+fj9D3j+/Bwza0tkbkL7/hbieAxUg9iDgzHGlCS1FrKekCQhZVZycHSPB7uWwkE/dRRpCfkY5Tyf9lr8v3Z/g19OnsG4sEo+8QaLQjCd6sLjhsKjBoN//EGlRBBMFQrOTY87Hi1BIHHOYm3lk3beU+T5NGo2QEiBsDwGQT4mNmOnBYicsp2mBoz/JPbps5/rcUfiP1m/hibJX+N1eX7Ex0cJNteIQIApYXCCPxrh0xDqM/gkqfhHKqz8/7EmUB5nS8rC48MadKJKMeBiZOs0F1bG/PbwOmcGQ4Z+hyDrsthRrHDErZHGHB+Th2u81I5YQHN8eol/dJRRukVaSY0z9Yg5VRIP73N8UFKoGNeOuJALZC3gk2DI7cGIvWOPdxZhDF4JnMwAU7GcXDUFR2q8NEgX4ZsRWnqC4yFDr8FZpJ36e42tLKVlPi1gK2mu8B6nFcI5ZOkRBBDGeJMj5aMcdoHQkkiERJEm7CTkQ6Y1Qk46HiGEYJLlSK+J6zUWlte52pVENkN6iVZVhKOwJaEPSUQFKnVU6lSkmJKZphNxIRFKY0WJkx7jfZVoFEwPydZSCkkUhGilKLKM0trpkE9SyoqdgHFgHUEYESqBjiMKC94wnRpWcDrrKttH9chQWScEFURaxQStFXxYIz9qY09uEcqUQIjHpb9zFpDVccBV1xKlKgsmsmokGGerOkJrgjAkTw2lKREIdBRUqkHvK+iz9yAlYRJhywri6oqiovHzyN1RWSm8kNSiCGcMC+eeRDZmcGUBSiExaB3gTUooFXb+Ir72CyYn29RCTdRoUuYZWVGwtTcBPSSs76NkNZDpLp4iCiVSWISwCG8RMI1DTNBSocuYq89d5vD+Lv1zbV746pe5de+PGE8KxpOCVgC7t99DUmO7PYOqxRxt3CMNFM++/DW64V2GYZNiMGAw6DPJU4YH2+gwJG63SWZa7D28Ta01R5aNmQzHLJ29wOZH7zF/9iJLK6coiqKK75WKPC9I06xSiUwTxE5OesRRhHEWpKbEkpeGMI6QSnEyGrLUnUM6RyBBC8fZS08w22wy6B+RdJYIY83D+/f44z/8Q77ye38fFdZ45qUXmZ1toKXk4J2P+YP/8f/G29s3yCZ9TD6pXr/OVewt44lxlA82+PP/6X+m8X/+H/h7/+i7/M//l/+RP3/nLVaffo6XX3iB2ZlZgiDg1q2beCHIrKF3eEKj0yUJW/z2b/0dmq02H316naPjFVbqMc2ZJpdOneLgcJvj3U2u/+W/Z9ZMOHf2EiuLK3zlpS/QTT5gdzCgFDDp72GFYLa7wPLCIljQeUSoFEunT9GdmUUGITmOkzLj3OIiURwz3Mt4+Ol1HjjDsy9/meWLT9NsNciHfW689WPe+fR9Xnv166wvLuOkxPqQ0Sjj+HiXJNYEZY5Nx0hbwCjl5N5N7vdSotNnWDt9lnoYoZRGmwyRjRkPB/SPhnw6usGzZ+dYvHYWFxrmdncItsZgK95Bf1AyHAw5dXYBrWNqSczT3nF4dJPxJxMmJQxyz3hicPmEwJacmIg/2PoGfzb8BhPTABRIg3UKISru1edByn+jXpg2Eh7VCzw6M0ytD0ow5aqAKS1RFKCVxJQGZ6uPlVZVQ3LaIPhsjGCmO5iYDkPsZ5vaZ34HHjOZ/OfGFI/f//WsFX5lU8F5j8jHVR6zi/FUh7Z0InBZUf0StESIAmcETgT4RkxY7FEOmtyb7fKSOmZ1mJMiwZdQyCpqS1DF8ZQ5DPY4LkYMBk16UqOcwVqHtENEfwDDFJtHEAQI1cQ3LEI4pNLUogi8pMxLMmsgqCGSCOf2ED2Bb65waWnEd3ofYPb7bAwNe6qBXpAcnRZ0t97n00/3ebdYxD7R5LejPnNswMMtDrYHnPY3GWaaj893qc9qWkef8uDhIul8xkx/kzfUU1w4bXipLFnQNX58OGaoW4jWDKpradQNDEvKvMSNc0whkDohbia0ooBaUmex0+EsfcaDCT0tKLITHu4N2ck9udXVk9JP44wEVaOhLGBABb4MRCVp9AXC28puQYKvCQpXImt16kmOn8bTFIUgnvodhVCIsEFzdo2ZM5f4f7P338GWped5H/r7wgo7731y6Jymp2d6ZoCZAQYYJBIEQFAUKdIkRZFXurQlSrYoU7KurLJ8fUtlu2RZ0nUqSrq2KVG0KJISg0iKRCJAhEHGYGYweTp3nz4577TiF+4fa5/uhsTLS/9lqoqrqqtP2Pvs1X32Wt/7ve/z/J6lqYJOdog2GTmSNPekqUVZiwwFUkiML7C+AB9VG2RTor2r5OAerLNVgRDU0GGILQuMKUE6QqnReEpTkJmS0jq0nsz4vKMoPVoqamFcDSWEINABhklcm6roypkpkUpjrCXPy2paqamkSkIQhDFgcGIBpRpkusFo7yoxCVHUuN/um8RGVt5MqO4c1esqNZFJigq+4hGoMCCsRSgpCaIY5wxaxnjjSLNsYuWQk+JCEuoAoyrgoJwUblAxI1w+Jmx2wJS4UR8XBIggRjdb2DLFlUUVuzl1DLv4EONrX6XIC6JAV1MSIRgOh+xuSbQsaXe7tGcW0WQoDFo4lDco75BaIGULlMJmY1S9y+PvPEc53GEvcbztA+/n9vXb3FhPEEZyMDbkZpco0NRm2uTJHn50wN6bJQenH6a/v0+RZGituP75z1JrhsxOTdOenUcpwebrL7P00GXGwz7OWnozHVauvMzxhx6j3e2RJGMWl45Tb9TJ8xxnLePxmLhRhywlz8Y0W22SJEMqidcBZWkqT2igwVoeOXUc7SFJR0TpYeVRlhU40euQej3gcH8ASvGjf+bHGJYlb73yOiu7Ay4/dpF3n1uieSwkTXcw2RjpHXKiwHF2AjJzgoiKk7D7uc/wa/Uaf/Yv/jg/lJb80v/xr3jh13+Zuw9d4p0f/DCzvTbnT14gS0d84hf/NxIErZ/8aU6fOMnB9haf+div8PprrxD9xF/hoROnqHVneejco2RZwU6Z0NCK7RvXCKXg4vkLfOAHfozHdjbY29tjs79Hq9ki0AHdxeMcP3mSqekRxjsa03M8/sTTCKl48eXn+cKn/w0nLj7GmZM/QSQ8TR1iD4a8uvVVHnrsGaQK2Llzmy99/Fd57vc+ydTcLN/xyGWEbeDSlDxz3LqxxfXtu7zj6afphRFKx3hncEXK+s1rPPfqdeKFb/A93/O9nD1+AqEFMtlBpsMqjQbY3x+yu7fF4tknmT8veeRgj+2DK6wfeEo8B0NDnpbUGy3CQFHGmtMXDO8aFqjn19naNcz1BBfPt5iZqVOkOc+tPcZr48cpibhHXpZH8Wj3lQgVpfEoX5r76zGOQHpqgaIsLfnk+o4DTaCq5xgnKU11/Qp8Fe8VAkiy3GKMmCydE5XDkazRV35H75nAIe+tpA/YG+4rIiZ3G45Or6ptjhBef3z8YY47tldFKJcG4QvE+C6qOKAcB5UaUjTwNY1UBiEEtShGywBbluRFiZMaEbcRwRh/OAI5RXexxvf5l5m9scHaYcmmCyjaGWtnj3Ehucv+63f42q5mbbnJ+5czZrN1sr2SrdsbdAqorfV5beZxLswGPFxskF0Z83J3meH6FV7tTyHOLPMYWxwLenw5GXF31MU3pxGzmnrpCGsJeW7w4wKTASIkCDu044hGFNHpTnOuZgkG+2wjKG3G7l7CSp4xyAJwJTh19LbEY6pNfZLiS48PJUKF+KiaWvrSg5P4WoRxJTqqUxcNZFySpY6iyClDTajkZMMbErcW6CxfZPZkyJztE+VjDJ7UCJKkYsooravcdzzG5Fgf4K0EU6CEr2yHVKkqxhqsDInjOjhDXhZ4IQmFIhSyaribkqwsETIkCCUpOaXN0UISBgGhkEg8SgcE0lNCZY/wUFpTNSCRFEWGcQ6lJFJJnBeoIEYrgZcCIWrkukGy/SZBuUscRtUwiGrTYU2OF7oSRxxd+6JqKlirJp9XjQGpNVGtBs4SxHFVckgIrKbIC6wxBEGAmVgqAq0pdPVaGlGlXolqPcMWlaUVD+kQU2QQRIh6EyXBFhlSeMJ6E049Rbb/2wwHQ8JQ32sypUnC/q4iDj3FeEC7N4P200hKlLBoHBKDFBDGNYQMcbbEFXDhXW9Hv3oAg5L5h57hySe+yddfWkNkgqR0bG4c0ggG1KSjSPaxySHFYMTLtQ4DI9i//RaNbo/rH/91yjJldmaK3swcstVi/8abtGYXKGolRTqmOzvL9t1rRPU6x85cIE/H1JptpqZnMM4y6A/I0hTrHZ12h43NdWampys7ZBjgUoNVAYWDutaUZcnZ5UVacUyaJsQ2xSR9pDhTwUC9ot4OsNZxcHjAR//k99E7eZJvvHWVW2ubtBYW+Z6nHiZcqIPqk476SF+iERWWBDdhkjhCNIG32GtX+e1/+I/4M//Ff85P/PWf4n/9u/9vbn/uk2y//gpv+84PcfGhh1icXcQ7x5c/9etcu/oW3/Wj/yHvf/a9KCF5/iu/x2c+9q954n0f5bu/87sJGl2On3qIy8MhVzdX6HWaJNs7XE1HPP2OZ3n7h7+fc5efZPdgj82dLboLiyipaE7NsnT8BLV6nbwoUY0GT7zj3XS7M6ys3uFjv/2vKI3lz/2Fv0q30yJWmrqTPP/81zlx7jKnLlxidHDIa899ik/+9q+wv7/LkydPI5ohLh1Tlp6d9SEvXHuTk+fPcW5pkTCs422OKDMG2xs8/9WX2LPw/o98hKcvP0ZUr+OTffT4EIoc5T1Zari7usrlJy8ydeIkD6VD1rf7ZLdTUicY59A/TImiGvVGHWcylHS88x0FrrzNjTspofI8fCbmxLE2wlte3+jx3P57SFwbLzxMYIxSVfWCcPBAcXC/ecDRlxxSOOq6up7T1OAnNUGkJGJi9y5KgzGusg5JQVCLqlq0dOSFB6E5gkKLSV0CVBY0f3QfOTqX+w2Ib6sX/P3kEPxRz8P/O4OL/6uPP7Cp4J2opjiuwBeT38dY4JxEoCGQEApE4JA2g0Rgc0fZDtB+RDEOeDHq0ghjfDtBC4uVEpdavJuAGw8s5Thjq1FHTJ+ks2So53dI9vr4TKB1jJAdfF2SEVKGlZdEOHCmIJM1RBBQBCU27CLnz+EWAkR/F3Gry1Qv49zBJtuDPrt7Gbs0UN02ujeHNFfZPUjYGAaMW5rZ0XW293fYzzKyzbtcu6vYbfaYlgEMVll85SaHKyUrcobawhzHwyHdsMep7HXubJSU3QVORzFXak2ChQscXwh5RqfoNMUWFtI+w90thnmNthBoV2JFQK1V55IvGOiQfGqW6douh7eG/F62xbf2LYWzSK8m3sqqU45ziMKAG1e/xlBAKHCFRbjKOiDbitiNkFYRyIhWI8Z7VTUCJIQ6oBE1mOnMMNMIGAzhZn2a2VqbudBSDxxBkaL2B+RDW/EFdFUf586SmYzAO0IsxhhKDwZPURRY6+/Jc6T3VTFiHdoXlEVJbqrnGF9FRXrrsb6KYvI6pB4GCFdijcfHFWTLGoN1tsqtLsvKG+cqm0UV8yZBSKxzlLbyJ+VWUIoWcuYyBF2GW6+QDXdo1mJkVAMBJs+rCUJYEZiPNEVSUkku8VhbIoQmikIkHlsU99QNIFBBgDaGLMtQWleAK6WQUYSfJGIIqRCqOkchBNJbpMmxB9tVLE9cw0c1rKrUEK5IicMQ7yXR8ccw62+QDg9IkgRvDc5bxs4yPNglGU1x+oyh3W5B2Ue6Jlq0kMKAsigkRmu8KUhHB4RxmxMf+U4Ga/sUmSTL5nnsiRMsHRvwylt7bO0XFHnlBbu7ssbB5iY1aUkORpisKmDiIKTWaLA400ZKSVSLkFoy3ttj7sIjOKnBWHStwebqDZrdGeZPnCdJM2anp+l0O0iliaKArY0NbGlQUURZliwfW0Z6GIwyCisZW89+mjEXR9RDzbHZaRamOuRlwcJ0nen6Eq1WEyEko/EQYyFNLFGjwYlLj/PLn/gUb7zyKnZrlSQf89snL/Fn/+pf5U899V5+/Ieu8L//s19gezjGGktNKMIwQlhN20vOxHW6ccjAGzae+xwfWzjGD/7pn6BIxvzmr3yMg9df4fN3bnLpfR9g4dRJnv/0v+HGlTfonTyLz1KKImfjzjU2rl8h3d1gZW2Vh84/RLiwxCkdMnP6POFUl5n5U2TFmCCOqU9No6MIWlPMnhFcMAX1qS6NVoMLjz7J7MIyuqKcUmt3merNMk4SdtfvMlpfxS0ex2cFZZkhyhHdULGxuk06GiOMQZmMjsnRtiRUqio8lcSZPoMb13jryy9xsz/m8kOPMH/yOMoV2GFK2k+qRtb+AX7vkMOHzhPMdpARaIZ0ZILGVsTzwrC9vgMI4t40Fx+/RJElvPDCGuu7JUXuSEcZURwR16KquWhKLj28hPYFN29t021L5mcjEA5bZpQywqKrDbycLLvfBkfk3iL7oJzxKNlB4pgksRJpVRkXZOVI8xPfYzXdlBVvZgKDdVAxFkpbhUUIO/n5kz/i292P1dr/YIPA39M4+nvneF/zWAVQfJsG8o+PP8RhZy/Sm1nH7gxIjSYc1hG6ia9DWUZk8WTz5wW+NOQ4bE1TKouJFEydgaVZnH4V9WZGFMZczFcpBrtc203ZyULyVoNae4Eyzhivjtjsl+wwRcutMtocMDpQjEY3+cbqFm+oBssqJakN6V77PPnKJjfTBezZs1zWY+q1BZbDAemtLXZixclGm8MwoJw6Qff4NM80cubzhDI3kKdk++vsDyGSMXVbcRBco8bFpiUQLRYaU3R7DnYzvmGGfG4tZ2gcylm8lxPlThVJLAqLsCkehQ8lMlLY0iEnQzMRR0RxgSrHaCfRtTq1KMYag8ITKkUcxjRrUxzvNbC54+6oxbjZYKFnaYeWlisJBgNG+xn4KmrOOSi8Jy0ytHdEkzjX3FisVGRlgS1KrIZcqcq2JyXKOxQGV5YUR/WCm1iXrMfhsBZcFBEEEVI6bFHiohjvq2QG4x3Ge/KipJxIlq07WuMloPA4SusQKEoryHyIaJ1FBh3SjdfIx7dpFAW61qjsnoXB+7JKqVDVxkNMFAxKysrq4CzWCLSW1Bp1TJbhnauUlwiEVIRhyGg0qlRxArSUVQ1Sr2OMQSiFqCSHeCGR3qGdwfZ3K6VuoJFRDS8cRaEw2ZgoCPCmRM+cpj57kvHaW2RZViUQeIN3luHBHuNBi9NnFqjXIkQ5QNg2miaKAiEtSnisDPBANtoHNN3Lb+d08CYHhzkHhxEnz50kriuu3Njn+t0ReeFR3pEdDPnGl5+nIQ1eCPqvvU5Qr2OTMUGjxky3QZlLGnGEjgKS4ZC4O01r7jjJeAgqYjw6JBuPufjU+8hLRz2usbiwgJCCWr3O4f4ehwcHzPR67O/tsbi8SKQ1g2FKXnoKodkZD2g0GgRasjjV5dTCLB6HbUXMNOZpN2NqtV3MzxAAAQAASURBVBpJOsYUBmc1KDj36BN85stf5bO//Ovkayskg11oz/Daj/8FfvoHPsSP/oU/y87f/bu8sbpBXhREQhJJjQglsfCcjGos1mJy4Vm/fZ2P/5N/zo/8Z/8JP/nX/xN+9u/9DBtbm7zwK7/I7mOPc/Fdz3Lj1ed5+Uufw0UxbtzHWcfe9gZ333yFZH+L9ds3SL2nPj3D7PlHeNfcIk+FktljZ1FSk5YJzd4MEoMP67SOw2lboGsx9VaNhRNn+I6P/gBi8j4Nag260/Moqdjf2aS/toJWGooCM87wyZB24HHjMcPdPZwxyCKnaTNq1qAQVTpcoCmTjHx7hVtff4nX37pBsxZz8fR5gpbF+wRbHpKOh+weHLB1kLD6rRd55vQxpC7wrk9Tjaj7EhTo0rO9uU+ZptR7CyyfPcu73zNA6ytcv52QGxgcpmilqTXqOKMQ3nDi5ByUOZ3mXZw1nDoWE0QSW2ZYISlFWCkEJN9WL9y7BTgPfsJEenAJ9n5SL1TKbyWgHoeTGHqoNv8OKaoo9LwosRaUqAbnxljKwuEMVK3Vqr4QgD+CJtx/qXvfm4xYOfI9/H71QtVOmBQyf8Rqhj+wqSBKASKoEgaEwZcZQlTSOYIAH1aNBaEmkSkugWGOsx0KWUmHB2HAwAmkVTgcQTDEZ6LKWMZQxWs1YGmJ7rQlsiWEkk7mGOMxwwQhJLp7gfD8PLVwm3w/JUsDIKIwEqIQYpC6ATWPKgzI40QnPB9wt5gf55StadqDK7xmexwLoMYedmeF6zue7ekneOSpkHe9+Tt86nqDq4sP8U65woFeoHF6hvM711hf/RrP313nmjkOT09zfPM5Xjycp/X0KS77FfY2h4ybyzw20+HC8sPML85zvmlYzj1JIBgiCY3AlH1u7zoO0zGjwjJ0BWvlEBkoatJjdwrSepvu1HEenlnn6r7H2CpyZtL7pnpzSayOETUJylFpci1C2onvEHRnnjNRymDDYE1EFISVMsEafJmjlKQRSuZbITWzy/bNEXdXZ6nPzXF2qcV8DJF3KBHjgxTlIRAOEUtc6UnGGWHgKUxBYQwZVJYEY3DeY4uMwhUEQTRhIOQM8rQKqPAC4z3GlBTWI8oSKQVKampCEQcQeIOQGkuV8yysw0s56eqLyYUJOgiw1pLlBQhVqSGPWAITu4ETmnD6LLreJr37Igf7t4nDhDCKKoiTrfyRKgxxiHvwxiM7tnMWUzqkroitZVlWzQgpicMq51apipLtnbvXY9RBQOiiaooqq4YHQlSyVlPgkgHelVhjIAsJanW8yXB4ijJHRDHeGqQU6KWHiW59k7LwWGcrQnZZUuae3e0+M70GxXwfm+9B2ULYJhqPEJpSSoQrSHdXELZAN7uEi2dA1cjyEauvv0Y7nic8pji+1OZLX7zB6m5JP7eMtw6oS08vFIyNJ9k8ZKbXwiqBH9dptWs450kHfbK85Njbn2X23CP097bxCMp0jNYx0yfOkeYJnVaXRrOFMZVKZHA4rvgV3rFy9y5nz56hVo/Y3dpmrz/iMHUUTjLV7bE81eXk/Dy1SNLu1IhUk1hLgqAq5gpjSS28cusmHsnJuRl+6Z/+LC9/+fOUviKpGyzy+iv8i7/z3zL3t/827//BH6deD/jyV7/JzuoeSVnAKEcVkjaatskIRMG5do9LD50gDA5I9hO+/6/8DdpT03zxU5/i7u0trv7eJ1ntTbF/uEOt0eTxZ9/D/LETBFpy/OR53vddf5Jb19/ioYuP0JtfQEzPwJkz1GoVvHRvfZPXV2+xeOIU80Jx/fYtvvb534Nai7kz53ji0cc4Mx0xc2yJ7swcQsrJhKyyg2XjIctxg5l6kyBNMekI0gEq3efkdMTeHUu+v4M/c4J2PeSRxy5y+/YVmr1Zaq0WUgqMMNy5fZtrN2+wO8jZW73BqeMLqEhDofFBlb6AtRROMhgdgLKgFbpTZ365w3yoGE28y1tbA8rS056bo6bgqWdyWg3JN59fZXevJEvHFeMljpEuxYUlnbblzKka9bBNmmaMB0P2dgMiv8ygmMXdkwU+IAmkWnyPGgteOB78drWxrCwPRWEQXhMHqoKqCU9ZlpR5jpBQiyKklAg5kXtPXgmh8EJRFRMPyBUnTcjJ3HVyDveLBu+OoiQnp3TPkwnfdv54JhXIHx9/yKMXKxIZ0U77eAMuKyitIagvoc9doDU9xA72SIYCLyKMVVUju66qhnAzAFegih5+ocYTaofHBzvkwRTdxi7XsgAXBsyoEcFgm7sbfVbEKRrvuMyP5L/DC9845PnwKZZmMzJXJz9xgUvueW4P3mD15h0+vxeyfeEsH/YvcPP6kMG5d/KRk4ccrN/iZjjHiflpFmdOUz9+mnM9xWnXRyaeA+MRIkaLPqtZwnY2ZpzmjFzOVjLCjSLmhK8AqVmHTvME5xfXeH1rn3ESTGjmlVwfACGwMkTUQggsSI/HIqQBpfDWI+MOC0uCeGvAsF9HqBipNTJQmCJHWIjDmNlWRFenpFtXeH1rGzW1wInlLsfbIXUh0TbGBwYMlfUxqhhJ2ShFCV9R7p0ls45SCHxZ4qzHUFCkBh0EaBVgnGGYjHDOT+oFMNbjjUeYymYghST2Eq1FpTrylZBYCJDOTf4XfBU1KwTOe9QkHrIoS3zpqFJiBa4SwFUx0w5UY5766RbpZov++muE6R61WojQEd65ahAQhTih8N5Wdqqja957TFmiJlG21hhKU1lAqjpM3GM1GWMmsmiBlJIwjhD5/RjLKsJWIJzFZUOcqpqpxjmiRhNsXkH/ypxMBxVzyqaIxYeJDtcokgHWO2xpcaYCke/venrtOguzA2y2B2UTTBPlexWor4JHUByuY4d7hN1F4vocnXMlrG+y+sYbhL7HVHfI+59tMfPSXV67MWBYOIYHQ+TBgJkJF6Nv92m16jTqIbtpQq/XIo6bZElCsbNNe+kMF579EAe7WyilKa2lTBO6i6dRtRrSG6anFqqUDWA8GDLs9wmDgLurq/R6PXpT0wwPDtjvD9gd54xLaDQ7LPXanJqfo10LqTdCmnFIpBVRUC0WpbVkBlYPD3nj1m3e88Tb+NzvfoKP/dI/J0lHeAelKYiyjK/+k/+Fti356R/+KD/9N/86n/3kx1m5sckordKIdAqR18x5B2bIcr3OmeMLhOfbpNfe4qkP/wf8laDOx/7lL3LtjZtsvv4tBnduMjY5AsHZy5d5+PGn0AqmpmZ46j0fotXo0Dl3ibmFBSKtmVpcIo5DgiBgeDDgzbfeYByELCvF3t4+n/3Uv2EwTOieOM1Dlx7hsdl5WrM94ma9GkjKikemVEA2HNITkhOdKXb393DJiCKUuNEus3XL6U4dv7uBKUvqAZw8d4K3X7rAG7du05uaRgQBhIqdnS3eunaVjZVNtm9coXz6KWqBwsUBNgMvCqQxOC/oDw6xFEjlcI2IzlKXY+2QtfVqIDnoJxzuJ/QuTBGHARcfz2nUPK2vXef67YQiS1FKEtZq+MLhc0uzXrK8GCBsm0E/pcwz9nf3cMEUu9kCptL23KsXhBD3Bw5HAkLhHhQsVF8SgGOyt3DUw6BK0NOVEjlLU5x3xFFEoMQkgj6/LxwQEo+kYiP82wrEo4SJB1KfjhImjlgNDzQQqsnr0efi3sfe2X+/lAocNRDCAE+KKBReRhCHE+BiAekDnRRTeYt80ocQMAKRR/j2PMH0BnpjQDKa0P8xgMbjkSJASM/8+BoHey32Oi2mwzE+teR5TiRDfDrCmIc5ftrTa6e8ebfgYByB0pMuVFAlPbikipNyMefEFc5s3WA17ZIeW+bxuZBHbq2wei1gbesOO4d3ubbTZmseVNojCzRpJhjXFliYapKNJd14l1hBI8nZH6cMVMCM3WJrdZeVcZ3ayjZvdBz70iJjQyPvM236nEkdYdpnz+dgogqSaDNiW1LDMGxE1MUhST9HmoKdAJoyoxgL9nWTelOT2CmI+0hjJ3JecW/6L3QA07ME0x6fbmMTSyOoIraGqcEbh0sgiVrE2YiDsUP6kkZNUlMSpRW2HKILTzr0bIwkae4YiDZqZ5n9wy5zTU1bO2JliFxCbB2hlmjlSccpw9wjwphQgnTgRNVVryjrlde5LCxZWeCEpCgKvDcg1L0Jv5QOR7VwWld1/cs8IVeGUGlE4AmcRUuBloLMumr6cMRDmCzOzhhMFfxaoYYKg5CVbQQBxntAE3ZOEKsGY91isP0acTmskjCkoMjTCgSpg3s3Ey+4d/E7DzY31SSCSrYZ6BClNaYsJqwFjTXmPjyKqrHgffVzi6LAHSXaWQMmx7sAYUvKcU4gPMZXRYZNEsqohtYS53KC7nF8ewUx3MYKh1UOAxhTkqYZW5t7TPU09RbU6nVco471JYFz+DLnxmc/TqsX0F4+WfkndUjUatOcn6amS7Yzx1e+fJVTJ1qcPlajqQVXNnIkEAk58aBLtHMk/SGR9sgyp9kKUSpEUTD10BOcePwZttbuoIOAskyQOsR5T6PVQ4mARruFEaBlZd8YD/ooCft7e8zMzRKEIXu7e+zu7SPCCCVDnB0y3WyzOD1dQUuFJFIaISvZaJIXxEGAE4Ivff1rfPKTn+An/tyf51/8wj/nxa8+R56OCeMa1lfNJusN5xqSaWvYdwHybd/Nuy99B2GgmQolDZOT7WyxeeMKe1ev0pia4/JHPkxjfhHtDXkBq+s71C+/hx9974cZXXmV2y++wI1XX0cmQ5oPXeK97/tuTFFy92Cf+bkFnvngR3n7+z9IZ2YWcBUgLI7xRUF/e5sb33qRL3/6N6mfv0z8fT9Mlhu27txga2WFWqvD9nd9lD/zA3+GZlOzv7nF5tYadzY3qPWmeefjbycKNCeXj/HM5acohKgahyZBkTN1rMPyrZD9N79CutxGk6BnWpw7f4F6ewoV1/DWEtTbdJamiZWhSFK27txAPHEZFQGRRjdrLC02WIg1KyPLwd4O1ubEug26QevYNFNTMbd2KgbC4X6fw/4h8xfO4mSXYHGBx7Sl24xYWd1lYaGJ0mriZMgRJkP4nCBwhHHA+rjG/mEPm8+xvvdOvp4+PMmWrhZhcVQbPAA49GJygU36r/ekjEeTCCEpTDU1iCbSYEHFPXHGI4ShHocTqruoNiSIe/eb6uKd2JiOpgXVK0xerJoeVMvi/eQHOKpbqvvJvVLgKMr6XoHxx8cf9mht3GGtPoUIa2AseW7AeUI1wiYR7fNNLsyk3LrbZ20/wEmFEBpPia+1kbKEfABWMBWMeGL3dfJ9wWavzUOzLR4dbHN9ZZ83tjbossnuiudmPEM8qrNXa2HLbQbhPA9NH7C012fY2qczKmh4zXA8pp/HeJlQbq5yZzNgFG/ySksS2pKyJmmYQyiHnCt2aOwlDP0YYasmubQ5oSlp+oy9KCJWnvKgJMhzBsUIAoPKSvZsjGi1CfI2RS1DpSWYoze/rNZIKRHNHmqxgXQ7mGFKhKcmBKNxiSlCfG5JTJ2GGeLHjiIzVb2gJaHWuCJDFRabSHbMAWXhGNiIsrnEzuEMG1MxncBR147Ip8SmIJKSQAtMWdAf5VhdI9AC7aurxzFhLk2uX2tK8rKyF5TWVODDowSJierxiKTuJvLfoswoMksRBgilUc4RK0WoJNlRQph3OFddlEJK8FW0dZXkUA0CvK+ipIUQGBzeSaL6NLVj72CkWozXX6AY7FKvOYJAUxYlDocOY6CCOU4IEhxd42VhJjUEWO/QIkDpAOEdaZrei6X0eBTqnrzZu6puMNZiTNXA9NYiTFmxMJTCpCmhElgsQmlcluGQiDhCuIIgbsPUaXBXsQKUdFhJhc62hp2dA6Z6mmZHUGtEBLU61s0gnEN4y+YrL5JsXWPu3JkqClQ4wkab+kxBveEJlea5r9+iWYPelObyiZgrKwlk1T1PeUHpPdoJ8lGKKjMCpSgbmnqzhZaSsDvLQx/8PsaDwwmwMsGbEhU1aPamKHPP4tI0pRAoqar4yMN9lBIMBwOEEExNTzEajtjY3MSg0fU2PitoaFienqEWBRTWUAsC1MTilpcGKSRBEHBrdZX/7f/zj/mu7/kTfO6zn+W3fvWXGR7uVr8nAXiH94aZSHJWGsaFZ7B8mcs/cpZHlWA6Cmj5AjEcsHnjKvvXr5KPcx79rg8xe/EigRI449jbOKDfXOKDf+3/xYf3Nrj9/Fe489obXL1yne7yGd730R+i2+ywur5Fvd3mkSef4fyjj1PrThHHGucljXob5R3JQZ+tq1f5+id+m7v5mPDH/hIzsWawv8ubX/sqKgy5/ejjtP7vf5mLJ+YY98dsra1wZ3OdxFieeNvTLLdbzPSmePqRt3H71g2kKZA2Q5oxcS/k7Jl5du9+i8Htt6M7Aa4GS+fO4FVEvdPDywAZ1mjPz9FoSURZsrV6m/JgBzXfQ4QKWYuYnm9xohOyMzQM+33GyZCZ+SmMjKnPTTG11CS+Lkmso0gytra2uBAGBGGHwM9w9uIZWlHA8rG7tJs1glAjhcT5EmFScDlKGWo1xc6wztqoh807DIZP8A33DgZlbWJ94N+tF6ou/73vHx2eo3rBAxLjqhqzFodMjFDgq6ZZVpSoWjXgQYjKMl29yqReAOEfaGwceSzgvgLh6OGT54gHvi7uncdEy+Dv1xvyj2C98Ac3FZyt/rOdBNGEWgBRtdHz+RhKBz6sUgcoJhOaKhMV6yYqBI8QCi0NIY4EVeUpS4dyEhcoRCOkXs+ZKsbs9nOc7ZLWOgjhqDVqCGfIDm5g3hDsZU2GYYdSlYj2LH56ET8TItw63nUhjvH5LUQ/Y3a0ycHOkK3Mk8TzLLTr+Gybgz3HwV7MQEgChuj9FTavDHj+QDLMUuTtr/Pi2BCMN9hcmef0wnnOz83x+OmXOXl9hVvX97i1X5Dl6+y//iJf0OvccW2mk69yLTjJQ92zXJ7qUw62WE8ihNa06hEzdYtuBbRUG2oN6r7FicGIQxq01Bif7rC15zCFQzuJrLdYnMpZ9ZbUa2IpkEVK7iW+3kLOTKFqB5X8phZwql5D7ae8taUYuwK7u81WAu1DsHmJ0gplc+o1QSR8Zbs0Q5KDhDRLGBLhoh5hZBgNtukEMUiNdRkHeTVNNkbhvcAbKJ3GBi1irYmUQCuNIiDUCi1ENQ2whqIsKH01AVCAUB6tgsoHaA3WF6iwgbcevMJJRZEl5FEFdPFUSQ1OVlwJIQOQk+hK6yqYVGkorZ3UJhIxYRhorRBWV+9HBKAR8TT1E8+QRl3G6y9gkwMacQhCYLIUHwu0CpACjDX325YP3IiiMCbEIyrsPc65SgqlK+uJM7YCvTlXFUS+knSGYUieFXhTIFRcyVKtRWuBHefYXKFUddtS3mKzATKKKkl2EOKmzyDLEiMlyki00pgixxrD7kHGrZVD6q0ajfY2utFB5CmiVnL1Cx/n7je/wLt+8HsJtLxnBQ/qbeJWh+5ilyRdZqpbY3d7QKMdYYynKQRx6MmcpzRHHnWJNRYdBzTaTcIgwpSGxuIJTj75PvbXV8jGA8J6jBKaZreDD+o47+n1uljvCaSiKKHMU0yZk5uCZqtFt9djlIxJ04z21AxF4tnbGVGv1VmcncF4kM5TCyKyPEMITw54SrTq8tUvfZHf+D/+KX/6J3+KN174Bi9+9mOUZUatVquaIkLQbrX57u//Qb7/B3+YL730Mv/4n/0zDjZWMOkYwhoLi6d56PwjXLr0EKfe/kGe/b4fZqrbId+6xe3f/iX2rq1wOBzz0uoO13Y2CWbmuPzBD/HOH/tJPiSHvPGZT/HyK7cY7g/ZWVvjW89/jdalR/je7/pulubmSZIxK2++jtMBi0unIOlT7mzh1q5gN+5yfeUm35hf5OLyEmeXTmAO9zkcDlh/7Vvsvu9DaN8h3d9l7aXneekbX6QvFUv/6d/i4eVlomaNY4tLjJIhSjqiUGPqEREdWsvTbN15kWz0KGG9jggCjl86R6u1gNI1jE1RKmb29HEunl9gdf06h4ebeJchVFRF1dZqTB2b4/j8DfbHQ8b7A/KsoNkDgSbu9OjNNmlc36Nw0NAW4Yoq6z4MULUaeqrNuUsnWDo5S7PdA1dQpinpYI/BwSGbBwFXt0/zav8Ur7un2IrO4mzAeDCD9VHVRD6CJ8HEv1xt6I9UQtXG/6gR+8Cm/2hN8p7CVJ+HgSYIFBCSTaLdKlSuR0gxkUYeTTomP2YiP7xnu8AjH7RhUDUUjlgLDyyqk6jJysZ3z0Lhj5oKf3z8nznK0R4kMUmnQ+hBRw6tBPl4i+L6C4zkLCvNiJHsIRptaM/hZ+chWkEUTQin8WIbDvp0h5u47T4bh4K9ckg9bjJn7jA8yNgrRxxKh8ZSH60zuH2NF9SIJNHI9Fvcfj3GZDmHNzd5fukcFy8e44mHjnHmyqu8vPcN1oZj+gPPwL7BNw8K0gSK0csMSo18YomzSxmNZIvVviOXLephjfm2p9XQjKZaTIc9oqBEzhyyXIQEgSM2uxzsJ5iRoHSeMGiw0K2TlhmHhSJQAYFNKUuHjeqo6SlEx6NSqCnFfKPBQpZybU2w7SxidMjBXYUaSkxqEc6CyalHmlg6pBKYMqUYbpOWKX0jKYMmUjlGw0OSOKLdjEAYhsWY/SyhLAXeVRYIawSlqrgwsVYVqFiEBFIRKFVFhE/sjaXNsd5XnBtZJUUFSuC8oywyVFTHe1XpEKTGFJYcgwzrk6uyslY4RzXgkA43ATWaiWogLw0CVd0TpMJR2RWk0ghbTt5hCnSD2sJlZNQhvfs8ZrxCy5VIHWDyHI9EhxFSgLOT+8YDAw/vHFqHaB2AFJN5S9UcEbKKsHYTtcLRFFWoKvkjkBVU2pQlfqJMw1qkVhWcPB2hA4XwDuUtRT5Gy8o6oQT4qROIpI9hF6XB6QCtFGVRMEpK7qwOqDdjGu0WQaODTkfQMoxuv8nXfukf8u7v+whaeRQC7zwqbBA2C3oL0wy2Djh2YpaNG3fxKFwpCb1gKoBCVMkdR/czZwEvqDVj6vUGeI+q1Tn7vu8hH43o72wSNutYUzIzt8gwyWi2etQbdbwQEwimwJuCorgPUz528gSFKRn2+9SbbQQBd7cSSgunFxcQWmNsNWW2xpBYS6A0RZnQanbYurvCP/mf/j4PPf4kU3GDX/tX/zPDnXXCKK74StbQiGOeePpp/qOf/Cm2kxH/3X//D7hz8wpmcIgR0Js9zulj57n8+GXOnHkbl575ThaXZ5HZgNXPfYyN519j2D/k+taQF1fvkmnN6Xe9m3d9x5/g3T/yo+y88CW+8qnnsIdjNlbv8vrXv8JuIPnI9/4Aj508hfOO9as32N3f5tipiwSuwO7vUa5ega077N28yhen5/ng+z/I6bll+rPTbO/ts3flDdbu3uHEVIu032f/2lu8/pXPcXNtBZv/Ryx/4ENEtZCZ2VnMeEgoHYFShPUIY+t0Tyxw6/ZbDDdfo9k4j0MwdXyJVm+WqNmdjAID6jMzXHrkDFevrDM83KcohgjZRgYCF4fUZ6Y5drzN7a0EM84Y94eTmloS1Ft05nq0a5Isc8QKtMgR3qMjjYhjdKvF8ul52rN1AhUTBBKbDcmGB4wP99g5tNzenuPV/Sd4NX+M28FjlNRIx1MUvlGpBfAPTP7v1wVH6iIhqPa6XtybCxw1BqWsQPTWQ5oXxJFGSkFcC/F58W2NAf9A09KLB2wM9wYJ314vPNhQOIql/vZ6oWp8HsVH3jNZ3htS/HvWVPAmR+bgnAbZxTViRH2ESg/wZUVk92ISG+h9ZUxVISKqgR/irQCTwd4d0oFk5FpoApyuGLq+NoWYnyFetLzPvsD+mqFv6sh+QhkuE82CdAkmFbjkgPrwDsWtNqOwS9KZR5yaRy4fwy9IomQNvbrCOJ3F53u0D1aQW5vcOkg58AKxfoWrt7ZZ3/OMpuZ4qJczJyUyHfHm+ptcf6XJ80YQzMzxRHiDdDPiQNfoj3KOrb/C9cNF5uZP8M5LA9rPvcxvJXNQ88Trr/J67Rjdp57gSf9NXt0uoShx/V0Otg/oFzWiVo36tKc4XOXOVp9bowaH3Rqzs0ucP54y6zVts8nBquVAWCLnSXLIgimOHesyNZtRDxWndUl2uMHtIqaoL7JPwWpqaDbbnG/nHI8FVmg2DgUFFpeNkLsaV4TUw5BAerTPUUZQDxRSObJsiC0M1lhUvUV3WnHilOLh0y3OTUFDlYiyZL+IKFzM3uGI9WFJlpWM9lPGwyEybqO1RgJaRtTCGpHW92VGFkCgkBXR2FbdOus91ppKGmSK6jET2vI4N5UDTIeEKYAnt5akEBQoSmPwVITiKiHA4ZzFYasoSwdCqeo1nKjwQ04gnCDQFfTTLT5GoTuMN1/EJXepRb6CeBUFOhYV7b2sCNgIJt6rKn9ayUqqaK2hyPJqkVQKay1a62rP7kDr4N7mQapKoaEDRVGUOFPgjMLkENXqhIEmT8cVhEZAGGqKLEMYg5RBZa9ozSDSBD+KCM0h1uToIKIsckxp2NzO6UyltOdKgk6BzEaUW9fYe+uzXHrX26jSMo+mMhqERegaotEgnDnJ+ccvsXbtJoUVNHqCaQ6JY8kgKVjfLbC+gmHVAkmt3qDebk/k5prjb3s/+eEWo/0domaHfDik2Z0BIVk8cZoky0izjE69SZkXhHHljXfOUzrP8aVFhJRoFRDEMcPUcWWnT1o4OrU6awcHLLSa9KZahKGitCXeVgLXZqtFMtjnd/7lz/PR7/8hZpo1fvVjv4F2lnq9TRBoTi4s8463Pc3F9z7L2bc9xid+8Rf5hV/8efLBaKIksoQOiquvsvbFj/PNWpupqWXOXn6c/9tP/yWWpwNMus1Xfu/T3D4sWXNVw8yu3GT/9Vd567dO8uh7PsCzH/4TPPqBgm9+7jmuv3mXW9/6CskLXyBE8t3v+w4Ga7d59Yu/S5ob3vb0e+hEgroZcnxGcGk+YvXFO9z80id46Ad+lHOnjhMOd7lyewUxPKjuvXlERzkuzbYYT8/y9etXWXn9W5zq9RDOIpWjVY+IpSeMazC1gG7WufDuOsvDAa3ZGYwx2ELQO36aRncBrwTelzjpiGoNls8uM/viHYrhGHyBqjfxeQ1ZxNRnZzhzYYmdveuk/RGjQcLUMY0A6s0eJ88fY2djh8F+wZkL83R6DQRVPruRGq+hFtfRKkJqR3qwz3h8yJ31hG9uX+ar42e5U5zl0M9gZIAXlXVOHukS/VFGNPcX6UlDoSKlH/kWv33DjqCCKElVJbI4hykNha8UC1GgK9Cbqjb8pa1sfZMcOUBWSrwjb6R/QFlwVAjcKyDEfQHD/RV18veR5vKoTykmE9NvG5b88fGHOFYziWSIUTMES1202MebAJvvE+Vr6JWEvVqHcW0Kf3wWuXgMlqcRwR6tO6sMMo8Xh6jhTaa3V7i9O2Y/C8jdCtuDhJvbY9aieY4veU6FBYHJ2d1a4xvXSl43Y0xznnO9A+LtnB3ZZN8WdPdvsX6wSX/+BBceOs/cy5/hX95psBe3aY+us9pvUD7yAT58bJXhtX32MgfJLqPDLfaHUQVEPtFA5JusbO1ye1+wEUfU5+Y4t9DhLI5YJIjNbRIssYC8sAx1g+7caS71crxwnIoD6uM1bo8s/XCBNAxZSfcpgwbnZhTHGpapJKR/kDEwUJYJ+kBisoBIx2jniYSFoqAWBYTSkbsMk/YxRYkIYppTLZaWJRfONri4EDAdlGhf0k8hoct4lLDaz+mnhqyfMhj2cUGHYAJi1kITBXXiIJhAICt7Q1UhCrRQCOvRorrSnbWVVdGWeBxaVnaktDDVhl6FRHmGpVInprkl9QGlczhnUEojlQbr8Risc1XzQgKiiqn0DiwKvESaag0PYw0zZylVk2zjZdzhW9RdThRFuNLiZEEURSh1pMgE8OCqDYuUAqX0pClS4p0jmAAElZZIHeCsRUo1AcRWG2nvPVo7rLU4W+CMrmwXqvJxJ8kYrKlSKAKFswp/ZCVVAl9rwNQJHJrA7OPKFBuEqCCnLAr2D0tW1hK68wVRr0RmYxgfsvqNX+Ps5VM0ujFSgXMlElnZZ2UAjQ4ubnHuqWcw4zFJ6VBBxNRcZdNAwZ2NlHFZbYVC5ajHEfVOF6kVprDMP/x2Aq052F5DCokvSpTX2NJw4txD5KZq6nonMKVBUqBlBc1O8pTlpSXCMMR7CKMaoyxndT9jfTBgsdVlfzQmNyWnpjp0mjVKWwJVmk+9FhMoye/86i8wN7/In/ie7+Hn/sHfIz3YpV1vo0PNTKfLU488waVnnuHRD7yPlStv8o//u/+a7e0tyDKMs4TWU9y8wu43Pscbv1On21tgafk03/8X/zzvftc5dGR482vP8fKtXTadY2gMhUk5vHmNW5/+BBeffIZ3fvRD/MjfepbrX32Ob3zjK9x++eusbNwmHw5o/fhPEpmUK9/4AtevvUn+5PuYne7QdindWsITJxpcu56z+uVPcXj+LIsLM7jTJ7nmLFuDEeFwG5dn1HzBqU5MsTDHweoqay9/g/4TT6KtAWFpNiJqCqJAQ3cWGQqidpew12X+5Fl0LcalGbWpGXrHphBxhE9GWGGRgWb62CInFprc3TOYbISKNc7VUC4m7LQ5du44Z9YOWNsqONg5xCIRGoKozsLxY1w4f4P4Zp+5hTbzx2aR0qJkFVdrlSCMAtp08cJiRn3GhwWbm3u8srnAl/vP8lZ+iT23RK5iPBqHQzxYL8DEQXA0/Z8oEY7sA0dp1JPGwlEilJAQyAoW7yfJb0VREIZVepuIdFXbT5po3lcRuEJWPJsKH3PEUpg0MOC+8uB+T+FeTTM5k6OT52jccG+Icu9hD44w/ugcfzBTIa+yuEUFzUXVIqgX1GSAsinD3FWS96LEEyICX0XjaYfIFAQ9fDyGwwHk8YSJ4VFlSS0K8cKRZw5GlrUC9mlSr8VYQkxpsHIKHY+IihxVa0BRUgwTCu0qeTsN/MICNQEPT0/xnfsf53O3Frg2HjJ9uEa6l3CYWIY+IXQSvCCZOsfpJwXfcXiTa1uCfipw5QhVeMZTpzh2Zp7TZcHu6jZ7m7v0Nw94oSOoi33kYR1xqUEYa3RnjqlugVgdsIemRUJDKDp2QL76Bt/a2uLqfkg4Pcupekx7e4Nr11a4vmfYHXl29B4rpy9SLkbMqYSBzcjyAGsSxn3HINY0VUht6jQfWk54eOtz3Nlu8rKF2Fu6cUBvsMNhUqIbEbFqETctsg2dmZwkE/jdIWHfUldNGu2YUJREQDfUNDCUeYkVVXxVr9OmtzzN0kPHOXeyx1JL0QtLojJFyZRuHIOMuOsVhfD0dc7w7gq3b/RxzUW6C8epNxto6Rl7jyoVUki0UGg0SmgipQhlNWW05ijYqYrXLEtb0Zi9RfkqAzo3kjwdkQYBOqzjhaQEvFQEQUhpCsrSUBqHsY7SeJyoLl2tKid0ae3EviwBjZQhQajRGKQrKXuLZOoZkp1p8vFbtIqU0If4UCFQhEGAErKiUzs7iZcRWGuxtmo4+HuNhgpGKT3ICadBIpBKT54rEJP8au+rqYkwVXKFKVQ1QTCOMsuIajWsqJQWWIM3IAJNFDcopuZACNTIooMGzuYEQUKWZeSFYeXugPb0iKid4qN1zMFtTp6fp9sWSAqcyasNGJIs2ScfFWjdJM92Ofv008zNdtndH3L19VvsjQrCQlbJHrKSYtVCRXemy/SxZerTXZwpmZ49SRAHpIMBOo7RWpLZ6qY3tXgc4xz1WsxwPKI7PcdoNKy4CnnVVFhcXEIqXbEZkhStI7aH+yRZgXWCu4eHNMOI070e7UZIFFfvrdwb3FET4nCHH/yRH+fRd76Xr/3rX0eVKSeWTvDwoxd5+3u/k+nzj3FzkLLdaXPOKXbfeoN0cIgpSnxpEMZWHl/rqOmAgyyvcuwPD/h4TfET/+VP8dAP/jB3r7zF9U+/WQFIlUTIgLTI2b12gzfWV7n13HOcePIdPPuR9zJ9YoG9u9/ilTduUaxcJ9m6wHjzLtn2Jvtbaxx0msjpFlErgHrIqQvznF5ZZ3znKma4zfFjS7TyA1QxZJBZgv42uBxzeBdZ7NOSBbFx3HzjZZ5825MEtiCIFVqFBBpUGNOIT9DWEqmrAtc6w2hvm8wO0XEDXW/gyhJHgRcQxDUWT51ieek1+ns7JIe7NBam8FKilSKq15g/tcjJtV3W10bsb61x7NIZtA7QUY2l0yd4Ij8kG5Ysnj9No1XHF2M8OeQDyizDJCPG45T9sWNj3OXF0UN8K3mG1fICI9q4icrAK4f0DuE8TqiJVJqjxj9wfx9/f7E9Oh7wJk4W/noUIuXkyU4S6EpSWxQFcSAnTTfI8rJKIJosfr7SL+Pdkf2Bb1vkEeJ+X+FIdXBUuPw+04R7Ush7fyrOgv99HvvHx//vI6w10D7E4ChtRNCtE4z2EVG9KgKTlKIAlxmwGjqLyON9TsTzfM/8l1l7eZ0vjQRyuIHeOWB7VDIoq8gxqQxpNE/82Bk+Gr/C7l3YSh1JYanle+zXp6mfPs3J+gZqY5Xh+hqj9T3e2KnR1gVi07P3jmO8Mw6QzQ69qR4z/RWuDSV1kdP0AiFLhnu3uPFmyv72iJ36EucXBMFoyMbKa1xdz9kaObbLLcqliySnZjgVlbQYoxJFYR3ZcEzfacJWRC2a5dFLM3wg/V36awWvmIDQlXSjgEU/Zjwas9eOiWSPuC6oqYDO1D6NMMAMElQ/peZqNOsxsfIEPqcdhLSlqyJlKar43naD+dk28+eXOXt2kRPTEdORpeETdDmmKz0uatDXktJJZCDZ6++xdeMuB/ToLJyk1e0RqADtQVuNEhUgNRAVFyBQmkhKtPQUDvxEbSiExJYV3JCgktl7b8itI8oTUpsTRHWkVBghsV4SBCGmrDbnVa0wqRc8WA9ayIopY6sNgEdQ5WMGBEFEIC2BcJhWB8cTlGGP/sHrNIpdYu3QQYz3GiU1URBWtgVrKiUi1RVelnbSFLH34qudEJMBSFU7CO8JlJpMMQWoardTMRqqZgoCbJmjlSYMNEUyJgpDvPcEgcYVBRiDRxGGMUVrCg/IfYvWEd6WuCAjUwlFXrKxNaZ9e0Ctm6AaQ/KD36VVz+jOLKPI8KbAuUrVURRjskECxPjc0Dv7MJfzPdLCcf2NW9zdqCDacawn7BsIpaDdbTO9PE97YQGlwKs6vVNnyPsHWGPozM6yvbpKZ26RuN1FR3V05DnsH9LqTZGMEzq9CLzDOUen06PZauM9jMcjhJSkJawP+gQotkYjdCK4tLhIux4RRpJaFJBnBSKs4QONd47HHrnMmbc/y3h1lXR7g7nuNGfOneHJZ9/LmSefZc+HrJWWR8M6ozt3ONzaoMwzXFGCMZQInLHUgoBRVlDmOQwGfPwf/UNOnfivOP7sh3n61ptc+ce/gxnlyAkgvfSewcYWtz7zCXZefJ6vPfw47/zod/HhP3UWO77D1s0rFHeuk27dpTQ52dY6w9vX2Gs0iY4tEHdiwtDTOznFpVPTvHl9h8HaFS4+/QytC2eJ7Yj4VkkrOcDvrGIPt3DZFnXGtJRk58Z1trfWWOq2UcpRb9WJIokKJPH0PI3ZeWQoOPbIU3g86WC/uuakImx1ENLjfYETDhWEdOcXOH1+ifWNKwy2VrH+oSqVSUrCKKS3OMvp8/OMBnfZ37xLnuXU6y0cjt78PI88dZa5hT2mF+eYWZ5HlBleGkQ5wmZjyjQhHSUcjEv2xnVeGx/nm+MPcTN/gkM/Tek1IPByEqP7+9UL3P/7PvdwMvufFBFHKoIj1WAUakItOVqftZKUZUmR58hIVSoGISiNq5RPohpI4KtI4PvopSNlwYP1wv2T8Rw1Fb5dpfD7fTjpVNw7p9+vvvi/8viDmwo4vFSgBEILnLDga5i4RysQBP2Ew7TEuRDZ6SFUgjMWmQ/wNgLlqq5mbPBZhnA1fABCh0jlUS5HDPfxTnFHNcEpnPGoCJQsKfcOcJ02Ya0kHCaMc4MpSkycIsoUb5uo9WM8UVvnHdMt3h4acHssJVvcHToSIsIoo2k1UgvC7kWeOlHnxPAKr+61OJCGPBuyX4aUWhDIAfLNO3xCzXGmExORYIuCPNMIm9NfWeeTUrEwbBGN19gbOmxqkOwxfu2r/G5h2euc4nQ6pLW3wc3BHO25Gmdsn42726zvOvIsJUs9wm8wvDLmW5tTzLTrzE616QUtZDCm1pvixPFpHuMqe1LSGh+wu7HHa7c2eLkfsN2a5UJrjW6xzZSL6RlLdydl159lpjXN/PwOZlTCXkZZGpqNgE6sqAWSmJAGHuUcWEW9WafWbnLy3BIzszWIS8rRBiuHlq32LKeXlznW2ice9kmyHFUkCCMIMNQCw2jnLhs3V6lvbjK7fJxmu0ut0aHRaBOogNSVIAK09MQIGkJWDAYhEEJXEjPHJBmhUr4YW+JNgZSCxIBTCmUtzljS3IDUxKGu4hqtxVhbpTQIRWkrgBKykthDBbITQqOCgFCHhIGqspexaF9goh5J42FG2x3Gh1cRbg87HJOIEXG9Xkkbvaxgit5VzIYJbO3oRuC9R01sF34SU6ekrDKMH8ialUoRRSE4X8UWTrgNVmq0UgRKY/J8An3UxGFEniY4YypfpFKoWhMpNc4XkI4IVFg1UbzEl0P6+yNuX1+h2QCfbRGFgjBQmGIfkcXIcK5q5CQJ++vrmFQTd2aI2Ka1fBnGiu4pjc0tW1uHlEKAsASRBQutbpv502eoz86ho4jCWDrzxyiTMWWZ05mdp7+zTWdqFhmFhPVmxVfIc2bn5knznCiu4b0ny3LqjSbCS4rcsLu3R1kaci/YGWakeU4pBA1dY7nXZnG6QRBIwiAkGSfc2N3la2/d4c9/9P247hztx3qE9RrnH73AX/jL/ylnnngnW6Xhk1/6Ci/+q7/N9q23mH3mu3j4//lf8PClM0SfqTxwOtBIpZhSNVoOaiqkFJ6zZ07znX/yu3nkO99PmVrCzjm+42/8TaYu/Ca/+MufYqefUwsigqKg5y3npmIKP+Tl3/kVbn/1K5x519P86F/+a7znjZfYHjsYD4hcwVw9IDEJMt2nEbZQkcbZnIWT53nPez3Pff1lTH+LzoXzBOIk1h4yHkPkC8r9NcrxPqUvaNQ9ceBYu/oWw70dluenCPUcURwT1WKCeoMgrlecECzWFdgioVZWMFUd1TlK+DE2ByCIY9q9WRaOT5G+tU5RDMnzET5PsPkQLUoavSbHz82TZinpaKciRIcRQkC92eTk+dMUmaU5NYN0GcneXTBj0sNtNnYSbh9orowvcyO7yIo/z6E4Ru7jSp3kZWUFdx7p3MTJoJAT/BwT6Fq1lt4zG1TgVinB2co7O5EsTmzKRIFGSUleZhhjiHSAlIIgDMjSjMw7olCSF5bc2MnPrprROD9J35m8DuIBKjP3FvfKE+m5V6dMlAgPFgtHcXNHxUQV/eDuPe+Pjz/84Wz1Kw8Djx3sU/gI32gSBTukg5wiKyl1higSfAF+bYdjCykfbkc8GkvOcUBYJNw9HDA2MVJDQ3hKLdD1RU6cWOR8dIu19ZA7LkKabbYzRSYFPvC01r/JV9OYzlyHbtDHDQx5VlLoknGyw9der9NPW5h0QLE+5G6eYcng7gt87XbKvpyl1slZ2t5kbcuwdewEp7Ul2dzk1oZhmJRkSV4BZu+8zNWDGXbaDeZ6HWYabXSYENYDjs+d4snWCj5fxeT7JNvbXL3Z51u7kluiRS/a46LYp2MgdpbFw4RxuUgw+zCzc+vsNSy+2CArUmqRphsr6qEgEpKGEES+oMgLavWYZhiycGqR48daqEaItHtsb5TshC2Wl+c5Pd2mOdxgnI8YFSNk6ZDOUQ8dZrzH3ZU7rK1tMHv8FJ3eNLVGm0azQxzGFRTZW5QMiZHUhSASVPBBKZBUbB+PJNBHNkiLNQVeKlIjkRKU9QhjSLKS3OfUohCtdJUQYV31s6SiKG3l4hWeUMmJBUGhVMVnCIOQUAeEgcZLgXQFzaBB3jjNsNEk3bmGKNcgyUnHCWEcE9VqSCUR5cQgda9GOMq4597fgapgjMI69BHIeZIq5Scsl0DrySTTIz24ssCpChqrlMJNBhFS36+JbFkihUegKvizEEgM9nAbJSvVmBACYUakScbKrQ06nQjp+jTrIaHy+HKPMgtR4RTeWJzxHKyvUSYGVZuiFkfI1iJq4RF6cUQYNdjc2GdvOMbKgCAyeOUJooj5E8fpLC8TNluUZUl77hi+KMjTEe1ul3wwpNObQUtBa3oOgCAI6Ha7CKGwDuIo5vBgjyCIqEV1itwwGo04HAxAKFYGObbwbKdDZlsdOvUaJ2fbxLEkjiKKsuQwz/ntr32V737n05xcmqL5xPupT3cJy4Qf/rEfZeniZYLZRX7vhRf51Z/9J9x87Xlca5q5v/c/c/b8KWajkCRJCLVCSklDBkyhaciqUTAzM8X7P/gBnvqTH6FZb5C7Jhd/6Cf5S/NL/Kuf/y1eemuVOGyjnKdbFizVNPMdyfPffI7fePGbLL/tCZ78zu/j7e96hhdfeh2VDtG+ZCpW9LTHDbZo6FmCSOGlp9md5pn3vJNB9hzp7l0atQ/QOH0C7/aJaiHTzRrmYINysENZpgSRpxV7VtY32bh5jZPvfCd6toea7lJvtwlqMSquE4ZRdW25EmsyvPeUZQURllqCKbGuwHmD1gH1Zpe544u0G9cxxZAiH+NxlX3XZkTNkIVTC+ztHmCLfYp8TF20QVQqhMXjx+l0ukTNHnEgyQ43KIShGO6wt9vnzp7j6vAk19KL3LYX2BWnSGhXylkPIEG4yTXi/516Ae5pA++tHUIcTfoFUlRDh2rYWS3DoapYMtaW5GVBICRBoAmCakiYZgW1SGOdJyvKyu44qRe8A+GO6oXJ695b3v0D9QIPljDf/vG983zQxjmJlcTef+AfsZrhD2YqhBqhJnIm6/B5gjSavNZltzFPY2rEI+Ud1O6YFa/JxhlpobCiViUS2BGULbyuIfREzh7VEFFCmGcYFSMbDYLFGc4G6+RrG1zJawRGoqVAZiOSvifr1FBRiAmGeB/itUFhodmi0Rzx+HCV7gFcGdS40ehyYrTGXm5Ybx/jmVlDe7TDTf0IjXc8w490f53yS6v8ZusSx8waq7uSWmypjQYMDyxbZUHelGzXIdMBsjRkA0uiA3SrZFbmBD4jER2meiHd9IDb/V0ONwSlCyjMOivZCpulZdSdwR8M+ZZXTAtFrSaQPiDPKrhHno3IlaaPxZmMcT2gFS5y6tRJ3rd4yMzaPl/eHHNrqyA9aHMQGnpTMXMzMzwUJ4wHBVNxk0fm5jif73A1GzJTj+mEUE/H7NkI0ZshCCWxMsRAU0lC5fDWIlXE/FybS2emWZxpUHpJMuqzu3fIfikRBykm6BCfXqI33GY8zkiHA9L9EquqqXln5hiHps94a5Xx7ia60UFPn2DhxFmWui0CJbFaUjqHlx4tKimRkIJACvAWIVTFPROC0pQYW6JwWFtighA3kf4LIVBFTmkKnK4RqADrDHlpyUpXZcUCziuMpIJK6oqwLKUmDALiSBGFAVpaEIqa1PjS0FR16n6Og1oN8m2y3SvYwSZYR1jzFVGaKtlCHjUJhDhSTd3bHMgJYboCP927hUyipjwKqvie0GGMrG7WRYGSAcJ5AhUA1dTCY5FSE4UhRZFPJNICpQOsc+jeEsbeRblK1udkShgGlE6ys7XPG98akp3qMbvQptntgVIgIkR0HJF51l5/DkFB3D1Pc2GZ1uwWUWuWAyc42MoIZk6zdHZMkqf0Dw4RQYBUAd3FJXqLy+hGk/F4SFRvYcqSPM1otjskgz5xFIMtqNdnSdOMppBIHRLHTaSubsT7e/uTaUuMNZ5+f5+iNEgdcdgf4bxnY2eHMydOMNVo8PDxWRpxQBQEHB6O2NzZ5J/+/M/x/g9+N95bfu5nf46XD1L+/t/4aU4+/SxLTxT87hd+j1/7uZ9l8+pbpGUGQczBS1/h2toh597xbp4+8Vvc3N4lcwrhSk6JBo922swvzHHhh/4k7cef4PWVbT7/K59Bv3WT8088yuzlizz5Qz/FqXe/l4/93D/nla+8QS8KeKIRcv7JZXqXHuXc57/Kl1++yxd/+XVe+MwS3/OX/yLvOTbP/tYhoSuYasQcxAHKl9S6HaTy2CTDWs/iwgIXz+yzMDdH1GyhOIa/4PBWETXb2OQQXYbUpqeYTWeZv3WXa2s75P0tWg+fJtBdpA4IaiEqUIDF2ar77lxZ8T6imKg1Bc5jbU5RjCjzMRJTbcpFSRhrai0FkcDlCTY9wOYDsIYokEzP91gcDZChIc/HEEpcso8tRkgPShry4R79/S32E8nd7ARXkndxLTnJujnGyE5REt8DvB6BPpzwlT1O3KcMiAnN8NvUCEebeiEmlp7qO0pLakHFJUnzEmcF0leRbd47ytJircebglotRCmN0lVuvLEW6+9PLu5NMMQRx+F+t+DbIyOPrnT/bZ9VZk33YClz72H3HinFBMRbSS//+Pg/cZgRpfaEhUKZnGxgyJs10noDFw1xpuI2KVEiohjZlTxarLK0lrOXZ7whZug21yjXMl7Si5w73uRhd5db6RLlw9/Fdz5yjcdfepVf1o8w10woRoYo1tSHI7IB7ImcUtSxpccQ4APwScK+VNCEJZXQJmXFBehum5Nt2NobcrA1Zs1I8romu/EyX7cjxtEy4SjlrS1HOxLMhBDbAJ95UuvJijHlOGIkHcqWZFlAK+zQPbHAk2drXB68yht3hrx+O2Z7P2JL9IjbkrPNWU52PL1BwnpQozk1wzP1MSsHQ7BNToQCPUjYSB1le55A14iVJRKehlTUlQMsEklzpstDZzqcWapk7ElW0N/bYWvsKPQhiYsIHjnDqWiH4uCQZFQxm0oboISmPbVIq39If3jI2hsvsVVrodrzdE9c4PjcDM1A4XRI6TVeWIRWBDJAa0EgJRKHlRPTkZRYV+LKAuksInBYH2BkOKkXJNoU5GmKMw4dRuBclVRVTmImna/SQCwETqCCaqOutUapgDisBhhag5KWWCgoFaWKqPsuB/ohKOYoD26Q7t6gUZbgXQUO976CMU+UjFDdstTRlHLSWJCTz4+o70fKx6MM+kDr6jm24kvkWYYvStARWgdYKapbp3UI6QjDkCxLqhpEyQoGGYTI1iyuLBHZgEBKXJkTBAonQpJxxluvXSUfbLJ8rEt7qoMQEMkAq2eRNcdw6wrb11+gu3yJuD1N9/RxxrKO6k6zdmuNIphl/sx5wsN9RqMxTkhioNGbZmrpGI3puQrCqapBT5aMKnWqELiypF6vY4XCGI/SHlM66q0uWgd0elMcHBxSFiWtVhuQ9A+HDEdDgqjG3jgDBBt7u0T1Ou044pETC8x2a2glyfOSg8NDfvU3f42Blcx95P189tOf4+c/9kn+4k/9Nb77kTM8c/wUb16/ys/9D3+HK1/9MuNxHyMUUXOfF156nce/4+28/6nLfP6rL5D6amA0bTVvb/VY7DQ5813v5/hHPshK6vjq86+j/+Gvc/zYIouPXWLhye/jp/+X9/KFX/lFPv8bn8OPDQ/XYh4732bh2ae4dP0un/vcK7zx+U/w0hc+zTP/wQ/xkR/+0+yu7uGTQ9phwEyrjrIZtVaDoFEnG+5Q5iWtTpeLZ48zfewYcauJ8i3syYs0po7TmJpHuBIZKkLVprM8x/L6BtfvrDLauE298V7i+jJaSXRcQ0UaKT3WFUgncL7ElQahAuJmt1LmOoMpxhT5EFdmIEFSEgSCqCkJmhpnM1yRYNJDnMnQAtqdBkun58hLKPIBpZ3FpQNsdoi3DqU8Ph+wtzmgn5SsZ/NcTy5yNTnJ7eIEfTtL4RtYoSvl8WRa745iGrx4QDF4xCHgyGNYfTgZCgjhJs38atMeaUmgIBMlZVk185SsmoylsRjjsZNkpjAM0EFAVlqStMRROaPF0TlAZduBSg3hj8YNv9/u/77c8l7r4wEA9b164cHH3mtSHHHi/mjVDH8wU4FKdmqtRkYCAktQDiiHGaU5w3DuHRQnc57gm/yJm1/id1+LeNHXcFaADCCuQxQTqmk0B2SFxIc1gpogDiwaTzl9jt6TbT5yeJUvDJrUoho2HeGcrdIjMoO3lrIloDYLs7OoliGUDeSxC7x7+TqPbdzgcDjm+m3Py9MnaLQ7LOpVbuaCrc4M81pQX34H7559heClt/h08Si9xjbm1oCB6DLdybGJZDBOSLyAbIW7fQFBnUAl2NJgdIfOlOTE4W3eHEcwM8/Z1iGuMKxkhlx36c1IGsU6q5shNqgj3Bob4zG7C+c5e/E4T7ZXSFPAJyghaASaRhigA4NLMtJ4nnNzdS6Fq+S31vjc9V2+dahQUUyvMcuFkwscX5hmtilp9a9xxQwYH4woD9fJGk1OtS1LYpf+eJPxXkZip4nbLVqhQLmCsCgJhEeFCuNi6s2A+ZNdZucUIh+wOQ7IVETYiAkHBTYdcbh2ndutC7QCS8iYms9p+oLUCArjUM1F6sdPEZZ9imSIVDEqbpFZyX6a04wCQl2ltBrACfHAH1llUoeiupYc4BRSuiq6pTI6Vt37ouIaVE0uh6TElKZqztiqa6+1qOBFpcUZRyEcWe7u+fSjMERIT7MuadYUqtAYY8l9ipaWqC7QqkHpLpLSJndv4EYryH6fZrtFvdWhcBZTlKgJSKniMckK1AiTQuH+5sdPOotCSrS8P6HUqrKHKKUZW4c3BlsUVYSXlvfgc87Zauohq5uLomqueBVUsv96l3z3RhUr5R0GT5YnmMKQp1CmKUUyYnohpTsHTraRjYxic4WVb32eU29/N41GHSnrTC8sQtBA1Zus3r6CQaJ6c4jDPYK4IGq2UXGN7uIy9e4USE2SFtRrDUyWoqQmrtXJk12oNTBFSlhv4D0UeYmd/J8opTCmmhaHQQwCirIkSVO6UzMcjBKUCtk/3Kv8a1LyyIl5Ztp1hIAizxknCb/5i/+UbqPJB599hivfeolvfPq3yKIWd7Z/jOPtE3zt05/m3/zvP8PoYBvnDWGgscohsiH7wx2mLr+N//h//EeMtu+SDQaMdzZQgzEnTh5n4Yn3sLHb5x//V3+HV7/xPJem55mLapS76yy8+Sr7L1+k84H38Of+m3/Atc/+Ov/6f/pnfH13hHhds1h6FubavK2raRYBb23c5ZN/7+/zp/6zv8zxxRk290pqzTrziwtoBF5pnIdsPKIoMsJam7c/+0HmT16o8snjNnHvZEWrjiKkLBEiR1pFZ3GRRy+dYWZ+zOJMG0GJFwGoic3I5WBGOJOD13ipcCajzFOcsZULwJSYfIQvRnhKMAX5cIukf0i9LlGUuGyAy/r4YoQtC7wrCQPodutE2pAOt7D5AcXhbZL+Pv1xzk7WZDWf50b5KDfdw+wyT0IbQwRCTPbRD2zgJ4vlkXzwftTSpJ0w6fo/uEGvpg2Trv+Rf3Ky9iopqEcBWVZWUkSqYl0rWcmQ/SSWTWukVDDJmD+SJoqq0zlpDtxvbzwomRSTU/+31JUP2C6qz46mjvcecw8k6RFCToDIf7SKg38fjmCmh8oG1fTaKERmwBiMCSHswOwMsqtRWhC0L7B83vHh8RsUI8vO6jav23cxfXyWc401ot2U1fgkl6MRwczbuXCx5MKtz/DFjbOMpjSLG2u8nHeotwSq1BweJGRC4O02ezcEB5PhiSpSjAvQnQ5n7QrpfsmoeZzLPctMYjkwKUXeJJyps6x22dpWbIoI2Tgkv/4Gr+6dYPah00xPWVpbA1JKpHfEOqIWaIJIIMsRSdpmfq7LY91Dupu3ef7OBs+vpfR1nZm4yfyJBZ5emGZuqsV0ucbu7T1GRcn+cIMD2WBuqs50eIAabFLu9RmOW5SNLt0oIJAlQV4QeI8KJF5EhPWAqeUec8ciaiJlY2A5EA3CWp2oTHB5RrJzl5W7DXpzmlAOiHxB05cVi6EAHXUIF5fpziaU6QHOCnSzixMhh5nBOUusQqSE0k/qBVnVChaBkAoV3B/qCRTCaZSqOEdQwZxNaUDISl2gQAiDt5AVhsx4LBqpBJGySOtxtqAsHcYcrVEBUaDx3hHHglY9IvAKNxDkeYYWJWHkCdoRmTvBQPcoTB0/vEmyuUVci2n3pnBak2dpdR8/qhcm9xTnjyaWTOLmBe6BjYeeMBhgAnkONEEYgZ+kSpTVhkYqfa9pUTGdJtHW3qGErKB3OqAsCsJGl2K0R1n2K7sfk0jwLCdNHEWSUKZjFpZGdOcdLVEjiBIYj7n63G/RXZonjCJqjRZ+4TjuEMTUPNsvvkrmBLRnUKVDFpZWL0QEIe3ZeZrTs4S1JoVxNOoNvDGYPGd26ST9g12iZpNkeMDMqYdxZYFVGmML4la7avgWBcYUFa/KVVbZ4WhIXKsjdEgxSCkLy8FgwMlmi2PTHc4t9JBU68DBMOH5L/0eb738Iv/x/+NvYdOMj//Kz5Ovb/LKG6/yvY+d4cabV/nFf/Dfs3bjDWyZEOgqcURh2N1dJWh+kO/9m/8tH7h7k/HogHx3m3x3j8Vum2OPvxPbWeQ3f/af8Inf+A2aHi7PLDJauc7hjSsMXjtH7emn+Y7/8D/nqQ+8n9/6H36GV5+/grjtyNUrNOdbPLHYoJElvH6Y8tK/+Ofo8SEf+lMfYe1qjo40swtzmKzEI3AyosgKkv4+UbPH2UffztyZt6GCCJwg7iwT1AqiegNfjsA1UUYh5TRnzp+msJ4Lp5eq4dpEke5lxc5wLseZrNqzygDvSkyeVLBQR2UrK8a4YgwmweMokx1G+zsEyhGFHpePsPkQX46wZYa3JVJa2q2ILLfk6R7JXowZrZEdbDIcJeymARv5HDfLC9wwj7PBEiM/TSEivKhUzEfw42rdvH8XEP6oKU81ZHhw5P+gpeBowZ4s3oJKEXkESY3DAOFLTOnuPS7QClMUOFFxlkIRVPWCOKoXJj/fTTgBVLXGt9Up9z723yZIvK+huA+S9P9WzXB/NDmpQMQk88H90VMpwP+fpoLU4JxCRjGyJaBuiKxElxkmXaW8E3DVXWTnxFP0F9ZY3L/KsbuKO6aNj6aRnRCnqu5QJFvEBvJAYBtLmNlHeH90DW22KLav8/xandfCY5j6Hm2ZUKYlqVd4a7F5jjAhojWNaNRoNFKa9TmmpwecXb3DG+kUzWhEd3Qdvyb4RrNAjz1arnPjpsC0MtRbv8cXV9Z5aVXzSiNjfrdkzZxhfq6kvbvHndxjrargNmWBLUN83aICSSAKrMlJDva5Nh6zVs5RC0ty65A6IOrUmJo9zTvOZgQ3XmV7KBiRI/sDUjHGZbDizhLMhNSTIdZLYl3DhxHSZdjEQ63HzOIs5xqryJuv8Zk37/LKVkk/DDk922U+kPhRDWt71HSM6s5xbuEu/cRwdRQwrAfM6EqypIzA5BFxrUMn1nSUJZYhPpJYYVERNGsC3YTCjFjZFuh0xE5akgcNalFEu1MjdAXa7CE2b5AuWNotRyQbtFoNMmNYLzf5uowoVRcZdWi2PYEOqdXrqGYLAk2hPUpMFC+66uA5UTUZqo6hQrgqntFai3WegGoD7pAY71Gee1NIqUNCIZAC0jInLSyFkShV5cfiRdWkkJ5ASZK0pCgtSoF1nigUBF7Q8ApBTqkdqqkRWpOXEpWOGSQlvjFHOd3CRy3EwU1kkgB9hFR4BNZUns57EwUqSMtRkh0c3VgEXh41HTxSq3v/FiEEYRBAs0k6Hk8UQRWp2ttKGyFU1ZFVUmKKAi0USladficUotFFpm2Kw1WyovKG29LgTE5Seu6uG2zpSTJLWYbYYI5afcyN134LKQxhUCMIA6yARm8KE4XUpuZJitfxeFQQoMIIH4Q0pqao96YIGk3KosD5kkCH1Ot1RuOE7sw0aZpSb7YZjPp0Z+YnYCyFsxVAs8gzrDUIAWEQUBqDGY2QQiKEIMsL3MRbOjw85NjMLGfm5zg918NYQxQEZMazvbHCyo2r/NBf/Bs0oogv/96nSYaH1JtTzHeaHO5t84lf+WUO9jfJ06xKmwBiFTF78hKPLC5hveegvsjOdAM17WlfbnB5eQoxHvCpX/51vvJLv8bKrWtQJBzEDTYOD9lKcy6V8Py1m5Sf+zyXP/ghLn3gw/z5n7nA7/zM/8rvfullxPVVhCuoScl8pJmuK9YGA77wz36Bn/4f/0t00WFluEdvZh6pQ7xV+KiOIML7jHj6GN3FhxBakxzsV9YdHVXTpkAj6KKlJEsPsU3H6Sef5pHODN3FRUw5xqQ5QivCRpe43sCalHK8X72fghbWFpSjffq7u3gZ0Z6aqRIaXA5lgkkHlMNdYpXSW2qhbUI5KPF5H5ONMEUlhS6yDKUkzpbsrd4kc4qNvuNmcoGb9jKrXGCPJTJaONRRngKCI/JxtSbKycJ/3y5w1I47Khkmj/02mcKRUOGouODeRNAZS5Y5arFGSkkUB2RZQWlNZT8K9eT1HFpXedHWOqyf3I+Eq5p6/j4noar6jzKnj8qAezXMva+Je5OS+/LGSkwh7jchHigpPB7vHvjSH7Gpwx/1I+n2mErGuKEhs4Bzlae8D6LWRCy2CVsZrbBDeyHk7f3XWd1vkLQMx8wG4c2vcXWrzX5pyMsR5s4qX5hRzJpv8OLnNf2dhJfKKRrJPtf3jiGmGpwu7nA1yyltAFqifUGZhNjIIWoQKUdROtzokLvZIaO+xi6B8SUFGt2o05xa4tzDUzw6fp5PviYZGYkdJ9hRQpkYDozixVMxxxJHYiGUESquI6XBJSNKHVGbWeD0TML09hu89MY1vrYyYs0ETE9ZZmchGO+TF11iBTKcZWFhhceHI14YCg7jJq1OjJQCicakCqU71Go1utpRlwEylFW8cegJIknQdKggZXO3YOQyDodjBjImiGq06zVmGyXKjAh3rpPUIxp1y7HZiFocMSgd4719rq9YjGjhax1qzXm00sRRTNhqQRRTqAqWrKSo+CaqshlV9cJRPKav1ADWU5oqUUpJhZdV/Ks5UgF4B0oThjFaVAkKaVGQG40QfhIvqIiEwGuPDhRlachyA9JjrUeqBGkFdW8InMEog6xLvA6xXqMTxzgrGZUNTO8JfNxB7r2FL/aRgwFBEABVOhSAVBMYpffg7eSeMGlT+vs2D+sre+TR+g/VPURLRbPRZORH4AxYVfnbbcU8kJMUDSUlRVFi8pIwqKDZSgc4V0N3Zsh390lNWj2mrKDRpTNs7xY468lyx2IhsapLo5Yy2vkm++tvsnjmNHHYAC2I21PUsiEyXqD0kjTP8AJ0rY7rH1Jrt2n0pohancnan2KMpTfVJi9LulPTOGcIgrgCR+uAuFaHIKpo+2VJWeRkaYJzDq001lrSNMOUBu+qBLAsyWiEETdW1phqNDk5N8fFY/MI75BKkWYl3lue/+Jnufz4k1w4fYqXv/RFNlZu4WXAyekpClfy+d/6DW5cfZU8T5ETT36oFPXOAs9cfBQpIQm6rPXO4doF4cmQx0/M0VGW1774VT7+d36G69/8JsVoH9PucnVnm6sInhSam5tfZ/u55zj/9DM8+qEP8v3/9d/h+K//Ap/4xU/wzefeAJ8TeMlCJJlrBgz7OS997BO8/fJJHn7sPG9+eZd2ZxpTL/FOgmogVBOcR8YtZo4/Sq3dIxsM8K6qk4NaExlGoAQST5n1sXimzpzn/Q8/ztTyabwoKcZVGoMumtSaVepeOd7HlRkybOMQmOSQ8cEe43FGb24ZXFnVCybB5ClmuANFn8WFiEYkKAdbVUMhHWCKnCIvyJMqp0spwXB3g0F/wM7QcHs0x43iEVZ4mC1xksR3MER4HE7Ial2dTOWrCuLbExKE+P3rhX/7uO9WvG81PLIV5VmJiAO0gigKgJLSGTQV8DSOQkprCAKFB6xxOC+qZqFwlbISObFA3DuR+64F7tcM97/mv83mBEfw56O64gj2/KD68ejecfQT/+gdf2BTodmOGBUKlMaSQioYe4WzDlmWuOE23Dhgf2OK3z3+Dh66sMWxzLHen6acnieORljXIGoEzMpD5KjPvpeMpx6m+/QZni0dVw49+d6LXDtYwDPCKUjKGF9acluAUijn8KbAqxwQdGuauWifMxuvs7GesN6+wLGHTvPemSsc213j+mAKufgwb+vcItkacefEE3xveIVsI2FNtJg+2GH3YMy6blP6jN5BQd/WEHPHeKi+xcGdAzZLgS/9RHQr8a7AJiHjQqBzS3EwYiUoCQowXhL6MeM7B+zuVGRbpR0qriCBKjvAblzndl6j7dIJWyAB61ChwEuFVg6R7OKyN9m6+RpvrhasuS7zM22m65rD/jarhylDM8TeGnIgppitSabZJfLTyPZJTvQ8tf0V1geOjC71MKIuqHKjI4VBENUEx9oFU/GAw9yRyJgYTVxXnJiOCUTBMBljam2WWgpGKV4eYscS2ayz0Ilo9XP2EsXB3YIi96TGoVA4VXXfy3GOJiJuB4RhhJNVTKJUlbSndHYytRaV1Nn/f9n77yhJs/S8D/zdez8bERnpM6uyKst1tXfTjfGDcbADwRAgBICgWSyNCFLkQpQ7oiju7oGk1VIUSYkHWkmrXZAgtRAoAlwAJOEGGGBcj5/pnvbd1eWr0meG/9x1+8f9Mqt6QM1y/9rROfjO6a7MiMjM+CLiu/d5n/d5nyfEPJ0YsUaKBkdVa4QRpE4hhSFSkiQOMUtCSlQCsfdoocI8lHU0OlyASSqw3uK8o9EWV1vqOKLXi0mUI8PhhYFuQhxHSFvRVY5G5UR+xiwx+Pkl4sUPUM6f43D3NQ4H1+n6ik4vFOLCtk6vos27bv0TApHalg+ilT6KlhhxQTkhCPFYzrlgsmQdxlrikw5DiLuRx13XNhXD6AaZhPzkJEnR2pH0z6CsRkSHrbu9Q9eeRmt0Y9g5LNAkWDWF7pikeYuj6y9y8YmnkHmM9RbhIOl0kErSNGHD1k7jlcJ5SLtd+itrqCxDRgEoCWfp9+fx1rO8ukaUpFSzIiyI1pHPzaNwxCqAUxVHeKtBSXRjqKqKfn8eazTOGqqixHqJEzFbu3ss9+e5cO4sj26uEUnQVmCsJYolz3/+c1x89Bkef/Qx7rz1Bp/77CfAaN7x3g9xcW2J7Ve+zmx3i6aucNZjcYhI0Zuf48d+8k+yujDPH3zi9/kn//SXGBwOELbm0e/+If7Ov/vTfO2Xf4Vf/tv/DamuWY9j5jqrHBlNVU7Ylo7h5Ig0S4lHKcN/8j/xtY//Dpc+9GE++lf/Qx577ye4e/suxWDE3a09fF0RbW8jTcGjj51jYfMiZx57EhF9gmsvvIp1EldrmOsSL54hMSv0ljcRUURTFujxmKZuEGnOwsZ5IpUgsz7EOWmUE8c94iyi0+vjI4WphtjiCNtUFElOf/kMWTdH6AlWN4i4xjpHOdjhxotfxaiUJ9/3UZTXGFug6yG6HEAzYfPMHJ2FFVwzopiU2GqCrmY0jaZsYFrGHJkFBnqD7eZhbvvLbPmLDFimVj28F+0mK9pZR3dSiLvwAWo39XbD8ZwoAOC4e8fJnfd6D9+wS/vjSCjaiChxolgQJ6AgjDdo44lkAAnH7H/dWLQN1+UxNBEQvBNOVBSCNpnqJAVG3A8YvsEPwXMPEJxoLt6mzHBvO9dwMvLeuf3R8a91JGPNxGQk1lAbjRUhNwCtcb7Ba0OaxmykDaeLT6Ou7PEFv45/7CIPrb/Ag7f22B0Y9lbOc/6SZfPgDp9X38UTZ7dZ3r/JLbPIfDOhODzkTrWGEhVxWXFQgplb58wpQ2/rNldG4K3A16EL7tDIqmYaCdAeP56xazRj76mMQPUsYm+HNw9hUnqktwgVIpFFU8DRNXZZQscFkYV5USOsR6bBSdRkMXk1QRzeZHTz61y5fshbsx7Z0jynFrvYesjV4YStuiE+qClsTt6FBTFiwSrG+TlWl7qsNfvcndSM6jmStEtPxXRkQycLRXoaw3rfcKY3o9YVR6TExGSxYH29RyeFuhgykRmri126VUUjJiQzi+lkrK136M/V7E8Fe7M9rHaU2uJQWK+IHVinKX1NOp/Q6x6PO0pEJIMU2zuc9e1lJ1C44DFkPdZ5EqlQwodUBTyJj4hk2HfTVBEJgjIQQewVkQ/g3+OpG4dzEMcCiQtqP2vRtaVWBhkLYgWp1MTOQipQvTmEr5G6RsuMVFXUxYyqNwfzz+DmzzLZe43B4Vt0mgM6eU6apUQimEWHjmRIqwpX/bFp2/E6IVEEhaZwwWhOCBn8p4whTlM6nQ5VVYf46ZZAkQiEk8gorFuRkBjdhDhqFTwKGtOg5lbI6hky2kGpKZF0aOnQDRhjORoWOBHTiBLyESY+4PYbr7O6OkeUR/hY4uuSKOuQJAXaOYwTGBu6uQiQUUx/ZZWkO4dKEsJIp6Hb7aBURCdJ6S0sMh2NiJRkMhmxcPoswjsSFcZCfRKiMvHh/a6qiizPiZTCe0tdlhjrIU45GkzxzvP45lmeurjBYjelruvQ1IgV1154CU3E+z/wEVxd83u/8SsUkzEbT7yHDz7zJM10xvDaWzRNiW5MUNLhyJKUD3zn9/LeZ57izdff5Of/4c9z7eo1aAqSM5f4ub/9X1Dt3uQf/if/JyZ3dsgieGJ+hUJKjqZDqkTy1VtXUBLyvMfXPvE7vPHFz7P25Lfx/h/9Ef6txx/nlc99Eecst6/fRc+mxJMRrtjl0oV1Tj1wnrPf9j6klLz0qc9RzGpc1eBEguqv0XWW3uo54m6fpqnQk9YI2UF/4xyRSkK8qEohzlFRjug7Ov0eKs0xeoYrD9HlBC8j9Pw6/eUVpC2w1Qina5yMaSZH7F19mVu37vL0B7+bXi9HuYqmmYQ0mGLIUl8xP3+KRBmqwV1sNaEpp5impmw8s0oybLoM/DJ7+w9ym8vc9Q+y79co1ALOh7j6431deh/GMdt9UeAD4X+8P3tOyAH8fTji5HD3VIXtcf8+/bb9+xgztHg+SSOaqqHRDXGkWi8FFdZeE2oK5LHq6BjrH//ZFi+cYAbXkiD3aQ7+FWTDvX/Fye0nP0Dru8S98/1WTH6A/y+kQhzFSNlHyAJVNGgT3HC9inFIqKaIosId7cN4g9cu/hvMPVxxajKk0dDRMVMPBkOtQejAfqfpMkjBtUPFJ7LHubz5Nc6/tcudWRyiKp3AEOMij49aOYlTiNjiR2O24zlUv+ZsNaAcWSam4o7s0+8eINQarPV5xF5lcrOikBH9K1/k67IM/ggyJosEnX7OmcSy2Oxya+woOsucXZVcqCrKNCWPACrqWqB9jIolXVWRx4pajxjsjLkJQbDmPZE7wkYzqqlCW49TBuEkQsTE0qHKIeUU8twitKVUKSuqQdYNU9HBdx2p3yYaXmE4HjLTc3T6PTY6EjU6YmvqKGWJW5iyoK9wcyfilWyBlSSm6nWpURwNtml2DrkzsDQkdCPJQpaw0ImQsUX25njw4T7PzL1FNGsY1RFVskLWS8kECJlgBRR1QSEUXdHgsojIa6bDESP1IPOdmtnR63z5RsYn3+qza/pIH2EN1N5jIxFCil1FZQXOSebnFJkIRX7jJZU1eC+InEN5T+TCRXfsti4iGWIgfZiF9s7TmiOHyDgIUVAonAgRco4gEWicx+BptCCTIe9ZC0PjHVIbdoclC7nEdyB1NU4aZCKIbIlyDukMsbDgRkymhlr0mPhl7qTP0MRzrE9vsDncZzHXpHmKkgrlHU7eUy28TebsfTtvFQ7hbCAfZDD6cdYgCHNa0ga/B6GCYZMgSNNVHBGpCJUJmrrGO4mUESKKEdZCt49slsmlIEs7NOUQ02TB1b6usQ6ORgXJXoXK9+iNp6yv9+n2UuIkZzq4S29+FYRFYhgPDwOgM6JVj1k6c32SbhepFFGS4b2nqTUIQRRH5J0Oum5I4wgrJAsra1jd4JoKK0TbqQmGXdVsGs5PSMIcmguyfj+imU7RSFxZcen8eS5vbpDHimlRkaYxxjqq2ZhiNOCd7/4AaZrw+le/QnVwSL62zvd+53eGiK4s5+mzZ9nbuU0lBJEUrK6d4gf+zF/hfe95L5PBDp/9xf+ew9ffgCjGebiwvko9mfK7v/7bPLY4z+NLHTb6CW6m2algt9zgpYO7TGZjyrEh7fXxc4tMtq/z5j94ia9++Un+0s/+DcpXvsZoUPPhP/MInYMbPP/yS7wTw0d/9C+QdXKufPo3GFx9i/XT6xztD2iKMUqcI1m9RILBRTnjoyMiU+GqinI0wEnFwvoGkU+xViO8C/4UWY6QDpTAuQahZ7h6jClG6GGDmQ1Yu/AgAot0JbZq0JVhdnCL4Z03Ub2FEPtrK1w1xM0OMOMh5WxKFCm81Uz2blGWJUVpGTQ9Dvw6d/wD3BGPsKMeYCROUbCEQ2FONHxw71MfVAG+TU4R7ljuJ8LtJzMNx7ZJ30ganPzCcHP7WH8iGRAn11poQniSVCElNEYjVZiPTJOYummwQoYoOu9bF3gHQrVKA9eOWkq8cEh538btjjOjT2iRk1M9AQ0tyXH/cQ/U3Pe7RPiZoFQ47kQGe4U/Ov71D1VNsB4aF2OVx2eBDBIujIz5asrooMvWAixVA4rxjKmdMSly7MKUBSTT5TUe7e2T3S65Y2OWzVe4cVCzZSsqH7pXWSdnLVd0o0PK4YwDsUxvdY5H0rsMVUQnVzhZo7Wjtmnw8FGaudjRJBY12OLuUVjvvJOIeoSbNcSFoDQeqzzSNQiZkCpJZKbUE8VsPqJva/Z9TD+1LJqKiY1poi59OaIzucJ0tMOgVERJl1PzOQvViL1hxdgmRNmMU3KP2Z0Bu26Fpa7ERR2cyphMR9TDPW7ulYzNEnEq6acxi3lEmmpcknLq0grv3thlqSqZln3GzBHPzZNHoITCyZhal0ycI1UCWQYpshvdZWROszi/iCtf4MpVzaevxLwymQef4I2g8R6noPESCk3pZmgrWOjHyCgUddo5DA7nPEq6kFruPMqF0UC8wCVtMeKDksG3GEBJgTeeNCKMeiGwKLy4F99qvKd2ntoIUh9UklZC6T3CWuykYutoRuIUHQzel4hUEVGhbBhLibxBiZKyrBnbeRqRsxU/ziDps1BeYXOyw1o9odNNiaIE6Txehri60IS4X7/k8TY8O3m8RhgHUgY1hg8dfCUlWZYhlSJJU4y17WM1XsZIIUnTjKYucVYjZdyOjqR4p5D9FRKvSeIOOh2hqxTdNNR1hTaWyaxG7Zck+QDtr9CJNYtLPZKsQ12OENYQZ4vEyjI8GGAxQYXRRugleUY+N4+M46CwUxG6ahBKgXfMzS/inCWWIa53fmGZOI7RVYFqR9G8C4kjuipptAmjHUpidUPW6RBHimo2RSaW8dEBm6trnDt3htX5OabTgiSNqJuaLE24deUNnnrqWdbWVjm8fZvd119FSsmHvuN7WF/qMxuPeOyBS7z0lec48h4nBXN5zgc+9qP80I//GbzQvPgb/wtvffI38UriPKxffIiluR6/9/O/QzSt+Z4HznBuuUNSG45Kx0G9wUtHB+yODnGmoUwnzC+s0Lgjbn38V3j+S7/Pv/kf/4c8+QN/gk9/+VUe+fCP8uh6znO/+3ts2iHvfN8PcOnpZ9n6+he49oXPsbI8z5GYYZtpiCKdP03anUflHSbjGbKeQlPTTCfMphO6i0tEcwt4a/DOksQJKl4FYVCxxHkTxhfqCbYYYJqScrBDIh8jSSOkb3C6wWhBMdhhtPUW450tbPVefK5w9Rg7O8BNR1STUWiGqYjZYIeqqqjKmlGdc2hX2PLnuCMe5q54iKHcYMIqhhR7LOV/G7nuQTjccdl8jJ/vMzwP6Sz3lAb3/yjtY9ov/hV4gXtVvPPgfPBsiQTGGjwh1StLI+q6oW4ssYoReIz1NE0wgBRSnWz5OHnSBQl+UOH3euc5jqd82+HvxVHfS4EIJ3HPi020JMh9BYSnTW475i3e1nn5lji+KakwLHNsJ0EISxwJRKRwSiKsQOgGqjK8OA58Y/FpzKTUVL4HK5vMdfZZKQvKeoyyA5x0WLeKnlzBfHHA56YRw3Ml094aMdsY0eDyLr6qqWuB8QKVxwjXYIwFWSGnFtcI7voVloRHWI/SY/xdw/PDnMG0QldbvOktammBB6Ip04MtbkwdBR4l5olPLXN5oaRfVzQmJo8ccv40Z84IHh/MuL2bsucTupFgPoJJA00c0UkEnViR4jAzqL1DeWicCTLuXk7uDIXxICW5NOBnmNpjlKKZJUyEJZpWFN010tzQL6aUxqNWBAuiYKD6lAsVS2KR0yoln5UMZpbCOKbNiOHdnH6vA7aiOhxxtbvO/KoimlzlsNhitj3msJzHxylZpJjPIpZ7EWlXcvbyKpcf3mDZTyiv7qDNaQp6TGeaYjpgWloGjWBQOUoZ0+nOcWphiYvRkCSN6GQC50ua6REHOzm3p5eQaU7uFNrLE8MSqRTOwXTW0NgKbSRzfYXNPI2r2/k/gTUa4xzSGOLWnC0WkoaEVBLcVoVC+JCPjJKBHRRgvcerGBWBsrZ1VgYjLKUOF7OWoQNUWR/mKL1lryy4O9hhsQOLkaUnNHlMiNMR0DgYlJrrg5prhyWRqjAi4raJGOUPcletsGO2OG9ucXY2YT6TgQjRFiXD3KSS9y+UHt+60J7MWEsR5IrHIMg6ZBwTKYXzjlQlEMIzAUtQccYgQuykszaYTypFFCXBhK+3BAik7tBNclxdkDYzmqai0Q11rRlPCjqHQ7qxpbO4TpzPoYsphzt36fRXIPIo6ZlMJgjRekYASEmnP0+aZiCCa7ZrJZamaegsr9DUJU1do5uaueVVtPXEUmKbOhhXtiBNlzOqukFISdrpUs1mQXqXJNgmmAIhJOfPnGLj9Cr9bo7WJuRY4+l0Mm6/8Qqr66fZOLuJd5bt21fwtuE9H/kYly9dQFrorJzm3X/6z3Dq0iZ1bWjSiPMf+F7OPfEYIlJESYdLa8t8+es1vmxI84xHTp/lyssvU23d4XsfPc9CnrJ8pkN5MGBxWNHfKahGEXeUZG9aMG0q5iRUSIqm4M7XvsyXPvN5NuM9fv2//O/4jeVTfMeP/zgv/8YnqbtLnP1QgXzuk/zGf//fsb+zz6VHLvPUt78bVxzQTA/IVzdRkaKaDjDjI7xtMFojvGYuz0iwUI1p6sNgphhlpHmv7YBZhJngzBRvCrA1enRANT5iaXmeSHnMdD8401cWM9ujlzRkPYEvD2mqI/TwLYrhPtNxydGwZKZTZrOYA7/EXXGObS6xnTzAUJyl8oton+KEx/mQPCLxb9vX76GB+wru+1sKviUW2sQmoO1GHN/9v9a1b4vw9n9BAdRKIn1wcY6ioASq6xraWclESkSSUNaa0uhQkJx4HblgLuzDmBZRg2wSfOOC18t9RpH3IZcWpBwTDOLtm3yb+OTfJsW4d+7H5+Dx35Lg4H8Lh8sUOEutLdqCSGNUZHG1w6kG2UxhV3OoN7m5FHOqcWjR0DnY5pVpwk5p8OM9bu/NsJ0+F+ZhYXKL7VHNyIH0GX5xjfNrMeeNpik8TmbEnSV6G+s8nV7n5b0GWc8RRZKlyDPRnspF5IkkTWP6XmMnMDKWYJvqqUxNrXJ6PU1W12GeVzkiUaEbibEK6yOmSYKsxgzFIibP6JkJTZFQJEv044rGx0zmlumcTrgk5lgwNaNJw7SGUk8ZbWf0fMyyiWE25nbZJzk3x1l9l9HOHm7/gN1hhBY5nShiLhYs9RLyPGbl7AIPPn6W0/0O4uZ1xlVCJeeZ1hG7oyHTacmoURxWlqmXxFmPpYUlHujUzMcxvUwglacsjiiOaq7tn6eJF8hlwAv2GFYLgUBSVYbGVRijaOZzdFdgXIOSoTfprMU4B8YQ++C7pBBkPiaLFLGARB7jheBXRBv55oIEMqz91qLbWEcnHZUOpEVtPZnwVMZRWnDOclDV7EwOeTV3LKXQo6YTQxoLkkhivWfSWO6Oa17fL2lcTRRnbGvJXnIGNd9n2+xyvrnBZnHIWloRRQqhLQJBpIL/AXAfXmj7leK+zqW3ocgWMoCs1kzy+P5YqTa2Grw1qDhGyKBOME0DURiBiOIE0zhE3getEc2MLM7I0gLdzEibkqZpqJuGsmoYDad084j19UWSTg+pUnbe+ArrDz6Ddw1xL2F8bRA6yyJCRKFLm/fmSPM8KCyiOCh2I4XRmjhJEN5TlQW6qsj7C3gZIkUFjqqchXhpBK6pKYsyNC+SBF2VGK1J8wycw5QFsbWs9Huc2TzFahtxHRK6IEkTivEI02gefvpZ4iRid+cm0+mQi4+8g/d9+7cTIYiSnEvf94P8qUww2B+gpWXx0Xfy4Ld/iN58D7zg3NlTRNYwrSzeWx45c5bZYMzLz32GDz+0wUYnZePSEvV4yOKkYmm3op4Jkihip5oyrqZ0JER5j1ld4nfu8Ol/9qs88Jd+hC/8ws+xPdW880d+gmT/Ol99/jXcxvvJszf5tf/q7/PWi6+xsNjn3d/7UdI8ohlukfUeJe4vY3SFHh+imjYlTFd084hcCWRTUJcHWFsHojObI05iwCNcCWaCMwW4CleOmI7HVAtzxEvLAZdUBU3lMZMBsZ+wOq+I7BgzKWlG16kGt5mNS4bDGeNCUIiYAXNs8whb4hJb6hKH8QUKv0zju8EjxYNHId19+/tJm/4YK9y/97dFdKsYPLnH/yvwwgkA+cPY4aQuP1YrON/6KfjQQMHT6AZjHWkSkypFlqZUdUPZ6PZptcoE4QlZsMF7yec1wib4uo2d9pZWM3fvyZ6c571mSMDX7f3HQoT7Giyh4XBMLLRERDuCSYsbvtVgwzclFSwdRNRFpl3y/pQ5JGXURcYz5g+PONipqXRC8JCrYPcmjBLs2uN0+jlLkWPmV5HdPh0/T78Z43UX5UZE9gjtI9aHbzCtMuJ+F2czTKQRosGhwDhcCaDBCnxVg0og8tjIsZNIOiImVzA301TxEmlsidIOpzNFnEwoC0EtU/KFedbjCukVkhH6oGFUG8aVYZgukc8JekXJnYOMbdcl2jjNE90R0XTKtT3PEQ2idoysRRcS1e1xOQ6uwzWSwWzG4SBCqZzFlZj5TJC4Gl+X7Mw8Y52izYQpEV1riesJ1cDjmopCSHKhEXbIkV9j0M3x8RK5F6jJEUupIzZDbkwaBtU2r/UlG3lCtrTI5sUzPLowQ5ox1hwxKSqMWCPPMvJYMp9ZlnLLmc05Ts0XDHfucCgk7qDk5bu3uD27zaidIfQeDiYlo1qH+cU4I17s8/jplCf6CZvMsWT2yLIlLpx7ig9tPIHWmtlsxtFoxH5RUbggOqq1Y6o9dV1yOHAMnWRxIWI59aQqKDycF2jrwBlqwpx1jKR2lrhNh+h46AqFjCIMoUshRFAqaK0xTlIYS61DusjEWErrsMYzFA5joTAhf9o5g9aaaVNRH5T00yAr7cg2Wi+KKL2nVCn7TZ8mhUu9mJ5pOJx5RqLDKOtRsc6hOcNBfZ3zeot1WZEJEVQU3uOlRArVliDuZCEJDs+hOxHc5FvXZxEUCzKKwSm0s4HRlyJ0J2wgJaI4AqVomgZnQiaulOCNw6kEn3aC67UWQRKqArDyTHEuFFhHB4f0e5JFQszm1utfpL90JnS5E4muLFVZhg4CEuMsSZbRne8TRWGm0VkdxlSECDJVKVCEmVUvIZKCum6IozmEjFBpSlFXxJHC6hrXNEipkElCbYNEsfLTE7PK3uIyZx95MIyYYEOfuzWbEsIzGoy48OBDdLIUY2rkrObJJ5/le37gR3DWMy01URLTf+QZHrr0eIgNVDFRFDEpaibFmKVuxrs+9n1cefEFXrqzx0NPvJ/5lUXcbJ/LD2ywdTThzLsfInvvg8SHt9DjMWdeeYPZRJP4iPl4iakFJWOMCK93FEfk167xxF/4MTZP/QqvXr/Db/1P/4QH3/t+xi++wC/+nb/Dn/q3/gQ6UtwdVux86WX2B2Pe8YHHWMz6xFkP1euDLqEcMJseIqUk7/Xpz8+hqNHVFNsMcdaGTl/Tobe4jDANvtjGzI6w5RRTTJkNDvBK0Ix3saKhHu9TVyVNpbHTEf1eRN6FenCdydEeB7t73CkSrptL3OACu+l5DtUGY7lIo3oY0cW5BOcihJaBnXc2eCJgg/T1bTjhZLdvb/G8Tcsj2iK+bdGH2vw4ZvEbQcHJ7EH7KwMgOAYhwh+TCmEmGULSgxBBRtzUGpUlreFZTFnrwO8pCRi8MnilEKKBpR3cvEBsn4OBB1S7qYt2Q7+P1GiRgL+HWFpJZgAO9z+S4+v/5JyCguPEk+GPIiX/fz7KRJDXNZZ2/a08RlmE9VCFmEEfdRF+h4FrkC4jTiP69QybrBJl20Qelno5naxBVY6JVUS9FTZSQdcZTFyRDWqOakNR1hz6Hmo+Z9EXHO1Lbpcd6qVTPLFacrqacGffcLu0RKZg5gxl4ajjHpt96PqGGsm0rNkZGfZURN7PWe9EZEIT6YLDqeOoyqi1wEsdEpPkFD+yHNqaptHUi5bIDxnbjKPkPNVSSq66RNMhiYXUDrgzLtif7HG1jqm6CYu9jLUz53n6tCRnG/SQ/XJIpddIejlZEjGXwWLasL6Wcu60w4zucGWqSAeea9e2eWNyxFFpMAQVz3jWcFCWGCcgihHdPptnO7yzL9lM51j0jlhkrK1e4p2db+cxJynLktF4zN5kysh4HAJtPTPtKI1mMpowcYI5n7LShW7UCqC9D/GPLigPBZ7IQe0shZHESpArR1cokBHhygbtQhqTNgbTkgdFZfACZtoya8kKJzzOeUoLjQk/02hNZTQvHU7ppLCgNF00aZwi04zGO0qVMjBzHMmUM3Mpy8oxnVgORU4Zr3FXrjA0GxzoW5yvb3JGj5mTgggfxj69QwqFPF7jjmfErT8pMkTrJ9HWQkgVIWyEVBHGO1RLGkgpwTu8bojSNKgh23SF4GYPUrT+FGkneGqYoII4NnhEFDjv0NowOBrQzWBxZRGhMkZ336QZDZDC43yNyruMjgbBA0tKrLdIpUI8YZJijcFbc6LWVEKiorCeSqDSDQtZTDGrSbI8KDLTjMYEI10lQFdFSAxDYAkjkMVkims0Xhu8jHj40UfozvdRSobOvPcoGZGkEXd3d9k4f56FxQWkcDSjKWeX1vien/gpFvvzDKcNaSTonD7L5h/733FOghIhdas2hp2DCYu9jDPPvJ/vfuY3+fgXvka2fIYn3vUuDo8OePodD3P3s1/hwlOPkb7jXaRiiDncJ7p5l0vlDrIR9KJ5RtrhoxQrI1IVYXD0D3ZYXHyAd73vGX75Vz/Lc7/0i1z+6MdY3bjAb/7cz7H2n/x1uqfX2f3MV7k1mHLwT3+DZz/yNGeEQHWXSJZP4XSJ1FPKwTbOGbK8y9z8Klki0NUhpjnCmCZcA9WAuYVlpIqh3MVOdzHFFFdOKYdHFKMj6vEeqappxrtUxSTE8pYFidKsLOW4YpvxUcXh9h22x5qb+izX7EW2kgscqLMM1DK1nEPLHs6nOBeDkWAUx/HJ0ts2mpnwAffH9Ji4Tw34DZGLbXF9ci248LN/aGTQH/+Q4Dh68Tht5WTA0LfNAn9s0qjCXtwqBeq6QSYpcSRJkwRjG2xr4iylxwuDj8PfEd1d/NoYPz4HO3ELCYLJ8x/GC/7ebSeYwZ+oHO5RBMdeC21D7kQA+g1EDN96kOGbkgrizDuRjzzOQ4/v8Kf3/wXVTsaXdMQtn5B6QVHk6EpA1YBPYK6P7CeoU6dZOCW4PHVsuxnj4YSDCgZZYPOTZkatHTrKmHY26G6e4eziy5x7Y8juxDL2CUpZnPagTSslsWGG3Xhk47C6YGdxjnO9EVRTxiPJ3SJnuHKWh88v8m3Vm7wxjBn2FBdlxVhbfKRgWjH1GfH8KkupYGm0hdmZUhQTJsOSwyMYpmd48MJZnqRgt7Zc73Y4v6BYLrZ5YzfiMFnkVK9D13saFzGvBKKpGRiIs5R+Lohsg1IReS4YzhoGjQADJptHdRPmRU1kPLVuQKaY2jGpHPlwiBxaytmYIulyIcu53GlolKIoQeJYzZY5t7FKb3GR9QunOJMekhQDynKPt8oeUvbIYk8/0SzlDZvrEcvJbW68OeDqkaUG4lnF7YOCvdJTOYlXAi8U06YOG2nj0W6K2R9QHfYx57qozh79pTHkCefPn6a//G3MzUcoNOWo4nA4YTitqRrHbFZweLjPzmDIbmkZ2AqmEucibCZRKsw8R8Jj5TFFF3qd2ocZZ+mCRLLSDZmukW20UixbpYOPaTxUrYTZeBFUI95Ta0PtBQPjmRiNbjeakF0vabTksNB0E0HczJCLOSKPEZFCyDiMwMSWtKNYcIYzcTBym8oI4QWNWOOu7FE3p5lMb3OqOGDBFqTC4Z0B4VFtd13444zqe9IlaAGAaBc+axBN6OBbKRBSIuMYn8StFwE4GboXkVI4rZEErwAlJVgQcYwtpyHN1TiM1lR1RVWWVFWJcx6JZTieZ2FaILfvUI9H5BubWD0CEsYHg+DboASRjLC1Je/0SOI0EBatSgFr0TiiKMIYQxzFJHFMd27upOAzTUOchllK4VzIDzaGSNKaWnqEcwjlsXUDxuLqhrnFReZ6Oa7tZAfzRo1SXaqiQEWKuX6/TdMQXP7I9/DMygqL80vsHA0YlNvcPJpQRoLHVtZ4eDWYD93c3uGff+bz7DaG73jPe3nPY9/OD//7f4PLn/4DTj39HRzc3Wfj7Brv/Zm/hrl5m3hpCW8P0SrFLy4QPXyBU8MScWOMGxSk1pL2cs6tztE5/QDrZ8/z/o99LwsXHuOHf+RjHP2P/4Sdrdtc/e1/zumHnkI1mi995gW+/9/+S9z+m/8Zu4MZb1zfg1jwzm+fA5Uhlk8TR5bGl+hmGFJDrMCKgmK2S1ON0c0EW1eYpiKKEiJ1gUTMqI+uMBsPQ7TvtGR0dMTCyiqzwS5NNaKYjKlmBVVZhA4+EYfTmIM65o3xU7yu/w1upxcZJUvUPsF52Ur+CQWb0sgkeBT4WiFKGzbi4xglIGx77Uws9yWh3L8XCndPetgS8QHtwrG789vZ97d/dwwQlHQkSYR1DlO31/cxUedBqeCY3mhzrBXEI8IcLuHvBaWDgNzAvIDuEDZuIbLTUAnESCBskGIiXPtfu1wdP/n7CAV/f+fAB5h0DASOZ0DvgQyBQLVKhUBIum841z86vvmx7qaMTUwUGZrGg7WI4zEVY8FbRAPUBQM9j1iKOd+MGc9i9kvNdrzJ+oVLfHt+i+HBlOtNxqmORmrDIM7pzQoGVlDnfXpLGavNIeruiGk5oRkLrhxp7phFumcv8szybeTOkO1YsrgwxyW1w53thlt6nm6/w1xikFqgYkHHawZTS5126HVjctGAF3QyRV1rDkqJNx6iCLuQskxD6kpMozFGIGrDuJJQDREDcIOaLaVYz1KeXtT0sxhRC8rS0ovnOLNyhrXlLnNnz3FmqaRfl9jDA4Z1hfE98ljRjQ2LqebUoufs0ozR3Td5fbdhZCSJHXO0N+b21DC1KlB7UUTZGGpTUzeO2gr0/pjRUQd7pocjpz/fYU45Vk4v8WznCfK1BdLIomc1g8GUo3HBrLZUlWY4OGTv8JDtacWBMTQziyfC5goRh7UiAqxw+Ha2GiGxBJPn2nsa56iMJo8rVJOe4IWgVlBoFLVx1NZinaCxjsZbGmNpnGdsBUPT+nMQPA28g9pHiGHNfgyZqVG5gP4cIhLIOKWJCP5MHUUvqjktDbX1HKmoXZcWOJAJ2qxSzO5wqthmuZmRY4idDd5Sol0LPC1eaEej2gJEyONUKHDOILRsbwtYQkYRKglmviiJNRohJHGk0E2I3vQCpJDBEDtJ0NUUTFD82sbQNA1VWVKWBcZYrJaMJx1Gk5LOYMB4fIu1sw/g9RjjczCeyXCAUpIIBdYTxQl5pxeUm0mKtRbpXBhvPfZLcI5ISlZXV4ijCG9mQXmgdYj+bPGSaxpSpbDWoJI0/CsVpqqDKWtVk84vsrS0AFIglcQIKGczer0MZx11VbCwuEQcx0gkc+cv8eP//t/k9MNPMRxPuXVwyO3BjH1dcWZhhWdPLdJJYwbjCZ/4ylf48vU7PPzoY/zw04/ywb/6N5nf/EXijcfwpWc4qXjkJ36K5ol30O0v4WWBKybYbg95cZPl4Qjjd+GoRhYlSZ4TL87x+Nmz9FZXePf7P8jy5jm+98d+nJe++Apv3N7n2m/9GmcuPsLa5kWe+6f/jB/6cz/Jtdfe4Pmvv8WdwQz3uVeJ44T1dB50TafXRfkao0cY0yBjgxM9qmqfWjeYaoBpamxTBAzoNujOdbGjKxTDHYppRV1UjA4HyChCFyMOqyOK8YBqNqMqCsqqxBuwnSWu34Wrs3O8Vryb6/FFDuJTlC7D+uhkT/fe4b0JY7SRwJsUirAmH6t2A3fm8CcjEPf2xbepAeE+dSPH+Y0nSp5Qp993f6sCuKckDHcIPGki8UJgandf0hOtEWgwTj9W1gZ8IDEmeOMFDwWJx0DsEcsWn1r8qZuwrOCugMOgQvK017B0J+fl/bEvAvdhiLap8jbl4vHRYgfh753nsb9E27j4xlDrb4Xjm5IKl77zJ3Hvi/hr+c/zjt874uPpGfrTPZKxYadZQPRLOllC7Vex3bOwcYqz8xXp6jlWV99ivajYK2DqLboxaOOQQmAjiXKSpqiw05rRrsAPFLqAWaGwBBZLqAhvG7wxgVBoGSgnPaJx+CbCRYql0R22dz03iIlOT5i7dYMv7Ne86VfxDz3Ok6dvsrJjuZ6ts3Au5qn5GQtHR1z1ayTZjNHhDoPD27x1oPFGINSQ/auOr3VT8oXzbOYzon7GQ+Uuo4FjoGJMNeXmrKKy4Q2utKEhw4sZezONtoooy8mEYNyAcRYhDcIJ5PwyD3THyOGIu6KDXTrD+fUVVtMDjop9tkXEgqzolCWV7nN7aYmNnuNMUZAnyzyxNsdyr8Mk8dSDQ+5Q0tMSM51npjaQ+QpZFrGwOOXCpZgz/Rl6dAU72iWapkyrmNpC7Cqkl2CDh0FpHKWxoCTOa6q2A7FdVwizSNTZZUGVLE32KdKKtAtxV+JERqefMn9mDlNE1E3YNOppweBwyKCoOZwW7Az22CsKpnVNEytiZRFSkkiJgtaU0IILzsvOC0pnKLRGNRkuSYOCBfBeYoSi9mFkwTmP8MGB1TqPFZ5KOw4aQ2k1WEMSxSRZivIJSRThmoaZLsnTOWTSIev0SCJIhCelIcFTOkMWwXxi2BQFMyqMB7zFiQS9fJY95jga7zN3tM3G+JDlZkaGwaswtiFsy7werwztIujdfQXKMWOKP4mRQkiiLCPOc+Isw+Px7e9SAmxd43EQR0gpUESovIMpLCpKiFxObDVJqkH4oDLwivGoYvvOHkXRcPrsmaAaqaZEyQK3rt5AEqOUxhkbIr46HeI4QSpJLBVWG6qmCXFNCJqiQOUd8jwjUpLpeIp3YJoaBGhrggzSW2bTEhXHSCmxdUWS5cgoRtcNWIOUkt78fJA/WktV15RlSbeTI1VIzphfXEDJCJKErNPh7GNPEyUR+7s7/N6nPsNXvvRZDg7vgsq4+P0/wc/+iR9lPJrwq//gf+TFT/0GxsMvvP69zH7yp3jXA8/ycH+DL/zT/5liWvDu7/9jPPOep5nffJhkLmNwd4tf/+e/jvcp3/UdP8FTPzRPM5tQDA5gOIR8jtNPv4O802N2WDC4fcDe73+ab//jf5b55S7/8O/+I3aHUyZvvMz8O99D5gydjUf4y3/zL/K//Ne/yNaw4vbtI9Snn+PiA1dZ3DzP+vkHSLOYIYZqfIBxM7x0ZJHE1AN0MUMXJd5UJL0FytQxrfYYbd9hMG4Y1jDTAul7DNwpvrx1hjv1ZcraUmuP0R7tImZJn4G5wIHdZCJ76CRB+BrvKo4TTY5HCsSxBE8JXCfEsaEJioW2WA6zjuHrY2b9eH8X7j4EwD3G/aQTIdqvT7oM3Cu+/xWSRiUhTxOkCPGsqZKYxqK1xdqgYpJJMFgKmfUBqjSNRWsD7Syvx+NlFNQNq3fxFyN8so50KWJe4jOHlxqaJuTAC4lvZY1v6xr4Vp6JaDsv37CZtkKHE6DA8TV/fIdoIyy/1foO39rHtBDUJhjvCRnjvcYZHfDCsXRUBOmqrEDLhL4/4ujmAS/UMFvu8szwRd58a8KVosPB6Qf54KOax492+IpfJz+9ycai51K1ze2JoorWUOMjtvcGHFw9YGAM2jXoOzd5cazp986xvDmhKzuc7+Tk44KtSYxwNbuDiqIxeCFwVjMzEYiKoZ4yNODiDt1YUhVQOQ/SBFIv7XN6xbJa7rE9VIwW1lg/c4rzvQI9MtyyMXFk2dSH+HHO7cV5Hug41vqSWdrl3NoSFxdymjzFlAN2dixT64hHHcZ2CTqnSbIe/d6MM+ckF04ZkvoWR6PryKnAFwljF4GpiLw/wWK19swai2sTGpq6otaOsip4rdZEUULen+fxekhRTVBLlqwrQSribsKZ9ZwzZURZhf3b1DXjwxFHkxmDsmHn6IDd6YhxU1E4EUYdVTBaVUKhXEvIe4+zIUWl8Y5KayaVgqyDFYpjpxbrFY0QNC4kQXkXbnc+jKRo5znSlokNCUqRFKRphhIy4IU4pmxqfOyJkoyk0yWLBamE3GpovRqm3pH1XMi9EYb6uHhC4NNVjk53mMyWuTPY4dRgj/V6TMdYvPKh0WA98qRcaDu2DnAWL+51Xo+NaPGu1fOFEYGo0yFOUyDUX1hLJAWuacLao0RQC5jQ1dbO4r1BJRmRa0hSjfOWyGq8l0xnmv3dAcZeZ2V9mSRR+KZEqZitO3epSo1SMcaZMJoZJ6Rpjjz2gZAqxGpaQ5p1aMoShURGkjzP0HWNaWqMaQBBLSVOQBKnlJNJSDzy4E2DjBOSpINujq9xS6c/R5Jl1Lqh0cHQUQpJHCfopqY336cczxBRSLJa37wIUlCUBV/50tf4vc/+PndvvokzBvXYu/jZ/8O/y+Z8h09//Hf57X/899HFjKsbDzL9sz/DDz3xEJd/5M/zxid/n6/+o/+Wxz/83XzwY9/J0vu/g24nx1rNx3/1/82tbc+zz76Xj/wHf5IH65Lp6Ag3OMRqx8pjT7JwegM90RxtDdn99HOsnH2Yv/Hf/Cw//3/+27zwxi2KO9dJMVz+yHezf+eQv/Cf/Uf80s/+V7zy5i7DScXXnnuBh/e3WDpzhrWLD9HvzyESSTE6QOsRTlrqcojXQ5pigilKbFMgVEQ3sriJZrx7g+HhhKMKplpgdUS+vMb1g1PcaBaY1I5a00atCsqoy8hvcFA9wJB56jQL158pcSEwvm0gtNS4D2uvz1RoPIRM+RYL3E/It9pFcR9eeNseGh57zBeEy7ltZHhO9k/cvXwp3vajYQXI0phEhb+ZyASrLaaxGOPQRhOpGKkkeZqE3y2CwrmqQ4wnLennkQgZQfcALje4hXWEr5ALEt+RYBu81uBNi+jDeOi/yoRZQFu3iPue8H33f8O4By0REr7/1mxAfFNS4SOnIjpql83tQ26xhlcVi5Mdqr3THJw6z6X16zDp0/SWyKVlv75CsQ37Q8PsjVsMZjOmJmbmFN4HqRPCI+I2Mi+OSUavUew47s4qtNdIK0L+rswRvYiobrCjOkhtfTDZEdaDkDA+YLdpKLzAiIzefM6ptQU25Yyssextj7h18xafHsxIKstg8ywffPKQd99+mS/chOv1kJmfZ/zAd/O++DXuvHSV1+ouXs/QE8Wov0hndYGV7X1efnPEbZ0zsgpMyeHU0HiLc2AF+FYWg/dBUuYds2nNtHU5FkoEFa216GSJlVMJC4mil55n6dJjXL60zhlzxJVbr3BltkoWRUT1gNGh4UCvUMxleGUp8iUmC8uUqmaoLGuqIFVQyz52eYHV3iYZa1RNzF434XoskO6ApL/MQvQG+f4rDPdm7NTLZEqSJJ5RaRnWnlmjKY0Jz5NjMG8xlWV3/5DnX4qoWOD9ecPe/pTxomPZOqQLfgR5rIgJEZBRpMh6c3Rtgkk0suNR+Qrx0QG3dm9xNBwhEkcnT+ikgkQ5YnwwMoxES0ZKHB4XC7x0WNUgfIT1AuclBo8mKKus9zgR0bggzXQerPDIGCLpUVFElsbB4d2DSjKkTLE6xeCY7+Z0UkVHGpSriFKNkoJERjQoDFD6mqnTmFYqVWmHkDDfk0RLi+z2u0zKFTb27tLd3WXFNORRmBWUJ0VHy6qemLO1ndmThdi1BlQuwArX4HWNbzLiPEMgwwIYR0HV0GjqxpNmMdaYsKF356AWxJEiy3Lmun3qZkZZzYKBTlVSTGesrC6SdbqISOC9Zef2XbZu3MAZg3MavEMKSJIEpRTWGBpdhXEMa4njGKcb0jTFak3WyfHaMh2M6C0uho60NTjrSLIM29QIqxHC4USEi+JWVWGwVUUxGJDOz5PmHao6RF1VVYXWhngxQVcVo8NDjDVIIrySGO1QWUpV1Lzy6d/l8//g56gwxEkXlCC+fZWyMdx49SXe+PSvY6oGYzXik7/CL21fR/6lf4/O9lWuvfoi5x95gq99/LcQyuOcYu2ByxQ33kDfvcXGXJd+lKAWT/OVj3+R3angO//EH2PzzAr6znVu/9Nf4tXf/AMObt0iUo7L3/EdPPm//1P8xf9I8cs/94vcHRTsvfJlpDGcfvJZvu9H/yqL/T6//Pf+Aa+9tc/27SNoCorpEGcnLJ06TVMVjA6H1KMjmO4x9SHadlZa6qpBKJg3NZPacGfqeYsHuZ4/wmF2mpocGUmaeIGhXqBQCb6jED7I86yUECcIr/AaEAasxRsDwiIl0G6I0rrA+EkHGERdQwNehk4hQt5LOhC03YdQXPvjoll6cMeSxPBYhA8qQbgHBIRs5X4htZ1jMuOEk/gGFYP3beqKJEljVBQ+E9poaEyIbCWA8Ebb1tm7zZMWcDKepKZ0Tt+lvPwswlyEysGdRXyyizAl0LSkX8zb2yRwX9vhbZIML46fbwugjh/dqilaCQgIdfIaOPd2UPFHxzc/xo0HXWFdDJ0sFL2jaRhp9ap9a2wAhOWI2V3Dy8LjbEY8l3Bqtc/mgkNRMbxZsbtzl5dQ7FUlo17G2vvP8MPNb3PnypgbRz2OyDnqvY+HLjYkV77IF7ZijNOo0ZBhp0+2uMKGnXHzjS0+qR1utoBzjsnhlCPnAllOwAxSQuR8iELGUlU1ZSlwPg0jdBF4b9Dk5Gs9Higa8vll4s3HuHT5Ahfndygnn+eVA4GTXRIxYzYpuF4pZssZKyKjSuaYzW+wn2sOpGNOlcSxpFEZrn+BzuU1Nv0mlUk5ihJu5jFdN2I+WyI+u8Kl/HlW97bZmcwzlSlxYhmWhlEt2CsMVW0xyreGpuGzbrVmNDritTc9FYr6XEJnMORGz7KYWRIfvHqyOCKVwcokUpI0z+nMxzRqDtHxyGyFeHDE1t4dBsM9amXo5BGdTBErRxyBsmGMwUdhbfEIbBSuPacaBBHWS6wXWOExiKDE9h4nFdqD9r4tyj1eQSQEUkg6SYyMojDqFyWobox3OY1piPOUbhbRiRyJr5GiJoo9sYqwSCqRUHrLzJZUrQy6MQ5TQzeW9PpdDrvnOVpdohjs0Lt7l6WqpN+OLJ7UW8drh6f1VBDBENrdk4g7Z0PX3nuMrUNSWpri8xwVRRhtEAqiKMYYS+MMaZ4ErCUFabcHNSFpK0npdQJeqOopZVFiTUMxKZhfmKPT7SHTBOc1zazkja9/HdvUWNsEVZDwJElMFIfXrS5LvLNYbcJohTUoH9Lc0qyHt45yNAFvQ+iwkEGBlyQI73C6JLiYgdVR6yFlMXVNNRqhm5q816NqDNZ4ptMZzjnyTohLnRwdUhXB+80LibUW4gRnDVtXr/CJ/+FvsTvcQiU9hJLk117B1iX7ewVf+81fpD7aQ+NI3voan/q7fx3z5/49vvPiBl/6+L/k3EOP8Npnfp/+Yp8479I/vUkncgyuX2WhLFisL9PZuMSrv/f7fO0rb/KOj30Pz777CcR0xOHv/i5v/rPf5NbLr+PrKeuPPcwTP/2X+On/y3/M//yf/x1eeXOb8miL1z7zCZLuj/D+7/9+fvq/zPnVv/1f87lPv8bh3phrrmY2HqL1GHfpAUxdMh1PQBdQDqgVeDOjrD1l2WCdpTvfQ9+KOKgkV5tl3srfz87ceQr6YQQx7THUy0zJsJmELEY4Fbr3aRqUdUZCYwCLsAYvTKh9hDguhsKsvwzmzOgm3E5IlMHJ+wr/4667PBkHDnu9CNv08Z7akg8+zNrfI/ClPMHSnBh/03b3/cm2K952HQXlQZwoIiXbNAdNWVdkSXxStFvjqOumJRTE/d0NvGzI5u+gHzmFU48gmhkUy/h0BsUwnDMu4IVjWcY34IVj4uU4+eVem+IbIzPlicrB31sYOAZFf2hS9P/PxzclFT6Y/TaHL9/i+W3Hq+UlhsxY6B+wPJhxazphz23gTq/zVOcqvRtvsX835dAlCHHEqJugOz10L+NMPGFNT9kqOxwYR84MaQx1aWhKw7SxWBOYWRuF8QYRO6gtrnH33gzRZg8LhVceoRsa6zhMlkkfOM/H1u8wN9rmZtlhIiDulKzOdrieP8AjFzXvVmP0NOEafeq8JtNddjae5gMXhiy/us9NA5FvcCL0YOumYP/qIXeGNdsDx9RnpGlKVxXMGoMzntbIPBjJCdBOIrKEfmyxpaMyUcCMKhgNejS6EezHZ7jw8GkeWDhLZ2EBRM5+92m6G6+xNqmZTSoOZg0DbRiaDvvZEmqxzzRZ5I3eOvWc4UOnnud757/CmjckbhEhlnm22eHm3jy/+/oGv3PjYb7cbPKOzUdZSir87Em6C9/Fev4pFrdfotY5KwsKUU24tV9SzBSDWlC3C4TxDuMd1oOpawYHu7z8AowvL3Oxfo6tr65zdOoRojREDXaziF5sg+zU1mAbysmQ0WRIpSsMltiNWE8PYbbHjXHEuM7pZBF5FhFFEklwke5IQa5CjJJQIKRBC4vFB1IBicWgEejWcM06R20dTkmcg9o45pykdCDjmFRF7eZjiSNJJxdkJFR1TUeW5CpBCoNXFgQ0wtPEAm1gMJkwGE2oMTDXQcWSZjqDCWi5yNnFiDVnMPkyr4mY1CsesVOWioKkqEiBVKrgSN5OPQgCQJCI0IVwQTYVYqLCxem9w+sK7S3CtQZMRmMKTZTlxFFMUxV4F6GSOBhAOhtet1YeqqKIyEZILzB1g/OeuqpREUR5FyEUs8N93nzhJvWsQHtPHEXhedB2gpMEKyW2rrEmdP5UqxyQOExdYXWHIOgOc5u03gsIiRQZ1mpiBd4aEA6pFXVd4xHUZcV0f5/OwiJNbfCNpmqCUWHWyYiimOnhFqPtOzjnsXmCqWvevHmXSdrhYjdj+2ufoyxmWOEQXqKyiM0zm8Tes//i59CzCuscGIvRFenrX2V2/Q3e/NwneeIDH+Zwf59bV1+h++VFzj/8GDe+/lV2t3d4+of/NAtzXR549gkS6Xnntz/F1S98ndnODjfHE7b/8f8Lvv4lxm9dYzybopTgq7/xLzg4GvPkX/iz/Mz//R38/j/6x7z0uVepdq4SX3sRKT9C99L7+OG/Mc/KL/wCX3vudcqjhiI5ZIuGugoJGWVRUEo4qjyjeIGhPMvMd6iEI21m+Ok6N9Xj3F58gMn8OepoDhqPMxbpPUgLhLEVT4TXEmFEABBStd4IluBvYMEZBC0pII8djttYMyXDJq4FNOF9kyIO20gryw1FsmzZd7hfdRDy5Y/X8tZXpO3C+WM/BOHDczneOf29L0OXIriCOw+11uRxhLNQ64Y0i4liSaIUsZNtLn2Nc+1zaV3VfSsmCOoLGUYP4oI88vi+oVJn8QcReIeQe+GcfBz28DaO7l7/4D6K4754q/sBCP7+nf+4HdN2HLy6lwLhW5Lxj45/7cMZC9oGWWgTDHuDe7689zojcEqhvMbNLEdRjlh/gPc/NOUdxRbb+zEDPY/uTFkvDjgabuAuXeRDccFk6rgm+0xTSx5HTDsPceHxRd6z9wU+VzkiNLZdx41zjHauMR5P2RtaDhqFjHPmcoOZVdQmvMdeOpRTOAHWCayM6XdBVJpxE2LLpJJBjiNCnN6hWcJsdni2v0J3aYMoTRirS7DxMBs719kZFIynJYPGMhAjduQp8o2cmeryen8J08s4u3aFP7fyeS6rfTK7QCSWsHaXweg6z11Z4RNbj/CF5hxPn7/M5jzI2S5J+kFWN5+nv/cZkpHGz89x3kw4HMzwledQKwrtEUpgfIh/tN5jtGM4HnDrdZjWqzzRvcXoxX/B/sEHyTtriKxPnkbMpRA5gzch974pZ4zHh0zLAisM6IKF+IjzaofrM81e3SXNEzqpJE0ihPDE0tORgo6SREIGvCAcVmoMDutVawppW7wAxgu8DSMPWoR9smoMc15RWYdRijxOTgoOJQR5R5ILiTEJylT0lCdSHk+DiEHjmUUwFYrxbMbhYEipa2wnJeolmKrCVjWFmSdZz1lJHC6d42acorXkUj3gbFOQTEpS68ikDHtwuyRIGRRXinb9trZdo0LBEx2roEwTYqK9RRwX50WNiRLiLAv3TyqSThbUkm0ClRASvEAqRawitFA4Y2jqmqKowmudpagoxxQTrl65zmjvkEabkLikkjBmgmiT4xSF1mitcTZEZwsfPJd0U5M0WSiYTCB/vWmQMkJ7g0xivNXESoDTSATS1NipoR6PcB6GW3dRnQ5SxkxGY7wPpEKWZSRpSlMWDLZuYRqNiFKctRzs7PDy7iFPXbzI4SvPM9jbwtga6SQyVsyvrbHc6XHw+lc4unMDb8OIpmlq5J0byDdf4IVbbzK/tMTy5mVeef5LPP/ZT/L4t72HRtfs3rnD+fd+NwtzHZ7+wLeRxhmPvusJ5GAPd7DF3s4Gt3/l15DP/QFHr7/GaH8fISXjr32Vg7/1t3n2L/5l/uzf+3t8/Xd+jT/45d9hOJ1gX/sCafOjuPkH+PBf+XdYPPtLfObXPk1x1FCnUw7UdbSuyOd6VEWB1hVT4yjUHEfxOWZujqmIiMyEpMjZTR7jevcyg1MXKfIVvBZ47cB5pDyW+kcIGeGMAh3ikb1UCCvDeBkeRJtk5kOyipcgZNRy9abFD8F7SdQ6NKpEjDjBC/cKadE2He515o/3y1CLeHHst9COB7X+S8e/QbT7uf9DeOHYe0HSaEOUKPCCqmpQsSdJFJGUqDhtm2a6JX7FvVGO+9QC0gf8gCqJEk2eGYaL87jJmdbroW5HHhQEJNziBU68k45Pq0UjJxjHt09anJgzto89xhJto/VEEXqfkvNbiVf4pqTCyukXWbx7lS9NIo52Nvhsb5Vzap04mdKtdiltjqj3eXM6pJj1mSU5suvpqQ4rq5eJHnmcC+cdPxh/lc07b/Ev9UNYOSPd2+O1SY+xOGDu2nVe2U44MEkw1kl6sJwRdXM6NMS1pYgbyom7x0i1C62XEbIDnawhs/sMrm/x+oFmT2fM5je5vFFzWY/YMXuUtxpumAGjo/Mc9ZZwSYnor3N+WbPw1ou8cNMynT/Hey6NMFtDXq767FcxUo85GllMd5Xl5VU21mBh/xovFVA7j2+XcgizOdbAuPBUQmI8+Eji27k3gUTEkg6WKruMOK+Iyxm3dm6wtzth30oMp1lZrZiPjngr63Bnvk+x1kOeyuj2DM3EMRs1zOUll1Zv846lF1lxGiHOIFSJqBTrbswbszl+7a0P8WYTU20ofqS/xamopKzOctP8KFPxIMvqDTa6BRtrHc7Nv8lKNOWloy47VcxhZdm2Yf64saGRObAebXcY2jlY86Tmt8mTzxNX6xzOP03Sm2Pma4bFGGkOmYsatK2Q0tLLguHJwFnm+pbV0wmTK4d8cTiGQuKjBClirJTEMiJKE/pZxEqasRJ7FrwnE638z0ucUCBUeI1FAONWOVwqEHGM95Kmtq3XgkNlkhhNrWq80yFlIUpJo4gmdnjj8KLESsfYW/ZqzUQ32CTG6wY9GGKmJUKCx2EiCU0NTjEuDJNOykasGU8qdqZT8rVl7MoF9htBtL1Df+sm/WKMcBCpmCSOOI6xIwS04trPiOJe59ZZG6J1vAkzbbYJRUjT0JQzkm43nEMxRdoEKQXCmlAgegNOY3QT5uibIAsUwoMUOBdxsLNNPJpRzDIGewOc1YAgifOwZDuPbWpMXSJVjJIhGjSSCtma65miRKUJrqqIIkkkfSjcvSHOApHiTM2xQMNZh1RRSCiYlVjrKIsGPZ0SyxhwTA6OqJqauJOTxD1EBPVsSjkYIJMYFeVMB4d8/Bf+W/In3836Bz9EXxloKpyUpKoijRd46Pw5nG1YylNE06CEoHEaBTz0rg+RRhm10cytnuX55z7Nzu1brG7c4vyjj7Fx9gwxloPXnic6vUHzzMOoLGH1iWfprl/kn/wPv8iz730HN199hTWrufTUKvk1x/5Rw+3JlNuf/B2uHdyl8/6P8cRP/Qzv+u7XqY3lgfd/DJxm8tJn+PonXuTMo+/jwnvfy5VPfxa3t4tqKnauvIntLbLdOc/1hSfYXn2ao7lzFL6HKz2+0SjX4OOEJs1xSUqUZa33gQhBBpZQYEkblASRAqXwlQfngvAgDmuXKAFn8N7gcSejf96ZVmLYbti+VRv4dnZdyBY43HMr923HUshjsoCTglsc+4zgIfKBJLCtNPJ4x/2mu+SxvNFjjccoj4oVwtrg9SEkyDCgkCQxSimqSmMdeCmPTwrhLZ5Q0CMdPo6oqx4boyP2lreZiBXQKVBDEiF0jNfuRJHheNte3x7Hr8ExmXDv9pNXxofr/d55HHdewN9PpvzR8a91eBcj+guobocscmRa0iQVxajG6rYjJGOEEnirIFVkHUcUDfDbe7ywM+B2GTFOT7FwapUnlncY6SmDnRlXjWG6JxisztNFobqShbVFHjp6mTfeOOKOW+eBRyTr49u8sJ+xX86hfElzNGUql+mdXmZ1vc85d4vrb04pGh/AsYjanrrAW09RgZXgnMJL2RqGBhAtVEiFQCxRbZ6iJ4ccjPbY3X+NvaliqnL6/U1W1JjXopgrp+aYrvVwp7rkSx7VwPiwRsbwzPIeT596hctyh4gVkOdRtkeRT5lctfzzG9u8dvQhjpY7/PGNCY+n+/hijcPiO7nqz5Orr3MmPWJ1eZ4LK9dYS3ZYjlOuFznj2nLbBLxQm/C6O+vADRhdqTFnM87ZzxMd3mF+kLEXPYtcWieRlqNqRl3u04srlKuxaLLY0c1yxlh6c5bl9ZRka8S/vD2jriRexQgV44RCyYgoiemkESt5xkosWFKeDpYIg0BhhUQQoY+vWR/UU1oEFaOTMbbx1I3B+rAeJJHBao2OwjhYJBV5muAAUzu8rPDCU2DZ14ZhU1OpUBjp0RA9niGsxTuNNQkYDbWlrBqOyh6nuxVpM+ONQUHSyZAXH2SkUuz+iLk711kYHRBVBilj0ihCKHWy9oW6JSjJQukSGgC+VSx4LNgGWwfCAK3R5QzfJCR5jtENZtqQJHEYO3QWXJBsO9NQ1yVVVYQ4b6XCWi4ixsMJk+JNknSFrWvbGKNx1pKkOTKOkAjqusaUM5K8SyQloVUS4iCdB1c3CCmwTU0SCXANkYgxVU2ctV5TzmBdGPWwxiFlaMpZXVIVFaCohgP6WZdIKcrhiLqqsEqQZwlJFlPPhpSHRzjhSTvz6Lrg+U99gs+89BLnf+avk/ia1NWMjCWjQrmEhzYvkcSebhTTdZahtXirAcfq2ctceuwZ3vzM73L+sWe4eeV1jvb2EeJlLj/xNGceeoAEYLzD1luHmHc/ibYx+fomz/zkn+K3/uGvMPjCF7E3rtDsH7B5qU+nb9nemnC3rLj52ovc/ft/i/67PsLm930vf/ZvvZfDa1c5/64Pky0uMn3pRZ7/+V8kXjnDx/7qn2f3la+x//U3yPCMbt/gqNNn2Fnn2tK7ubv6DvYWHmIaLWArgasd0lQIJdFJB5MmqCwPRbf0ofHpA15wIqSmeSSkQZnnjQl2QtLjEgmGdgwqKFpPYpgxbVF8r1EAIYlJuGPyITQdjpU4J915ec9v6LhwFsejgdDGsAq8lyEczd1HIrTF/x9u2/uTfdo50MaRJAoVq6DwESo0qx2hkSYlTWNodFDNcKI2dKHuIFgtuBgqO8fqUUPcv8O+OgVmKWDv2CHiHN/6sQTvg2OF5T390fH3J+lQJ6xC2+jBt4TEsS/D/XjhmNi5X/35rXF8U1Lh129vsNwcsDveZbz1Kk3d53U8giXINIvukHR3yq5dx516iJX1hFO9iHx1kwcuPczTm5uozh6Pbr3MLpepz38v3aVtnrz1BvVRjyN1ncVmh70ipqgTbDaHWLtA59QiC5ljgYqIhNngZXZefJ3RIMMrh6BG6RSXxGGEQk3p797ixSrlaPEsc3FFtPEQz5y5xfzVXca3D7mpF+jEHltL5lZXWXZXuXl0h9FbR7x+UHJNLzJ4+of58Ud/l/I37/LaQYxY2eBSt2b+9Zu8OltAqxiRd4mXz7I0vUG524TZRxG6DsqH6CJjXAgcPy68jrtiMgAcqzV7s4YrV/d4Yec2+1IzNx1TyS7+3KM8cLphb3jAjm4YdyOyBcfplZJN5TmY1Lw+E8yvTXg4q5iL10hVhJAbeH8W5yoSd5PGRHghKJsBuzPD6fnn+MgpaKbXub2V8fnZHK+O3s+bdcTjK46Heq+xkb5MbzBiMCq5sltgDmC7CTPYBoE2OsSteMNt5llN90gMvH/+qxyMvoCV51miYK720Jvj9IJkMphw0y4BitnUc+UIRmmfbpIyVRFO10HKboJXhvcCLSqaJqOcSnZTS5Rn9OZTnlqEhcmMpnYkIkQqRSrBS0EkwHuLAGIkUezwsUBrS22akFsfKWwCugkGSHFsIIPSwtjF7LiGo6pkNq0pqzrI9Y8l0s5BGrq2wml8ZRFCgW6w+wcclAWn1wW2LtFFySie581pisg7LF+a5/T6IpsHtxje3WI8KdFVRKKCXDviWPLtULRzlchjQ1hkKweXPsyySoKawXpNMxmRpilpJLDTCTKNW8AavCmc0XjniNOUXHriRGOMoywMr792lTNnDYsrGXe3BkE5IQXOOUxVIeMIJcA7iy5mREkWWGlrW4+EsA4ao0nyFGcMdd1gdE1iGqxxRElMFIVuxPFcuySMuWADy+21QTZV6H4bQzEaMjk8wAlBnCbUdUPTBJ+Iuq5QzpJ0anZef4vXvvwc73zgEWxVsbR5jlxGOG1wruLMw+d48MwGvjGcevAy3/Xex3nr+i7Lp89w+un3cvpdH+H1r3yBlTOXKGczork5Fk5v8PqrL/CO7/tB+qtrpElEMxixdvkis1ITyQiVSIZbVxm/+lmS9zzOufc/xtGXPsMj3/NulvZ2eO03X+LOruWorHn5C5+j/vqXOfeZ9/LT/9f/gsce3OT6xz/O8MrLUG/hrl/h9muvMPfgk3z0L/8Mzd2XePO532PiY359/WO8fP77KXqreBfGFHxVQazxLkGoDjKN8DKoRVxdBlWIDLfh7L3CVUiEsQihw6aOx0UOkSYIm+ObKbKeBpPRVg0m2txxXOgAHxMCLVsBxhFcNWKOzYT8fRtfKLJPAtI4kSP6tlsvjiWOsk2fOdY2BHnv20cd7gMLLengANPGq2Z5EpJQvKNpNNZAohTGOKzz0FJ1gRWQ91h+6XCZQy32iFTEB5o9PplOmR5exFIgxRyCo+O2ByemabTngT+5Tu89vfvAzX3Mg/f3n8fx+9LSCyJ0Ib6VOg7/WzjU2QeJz66z3JX0VUXHx9T1DgevfZn9mxojIgQNSge5u4gSRNywPL3L3V3NTucC+aka17nA5ccintrd4ZUbu9wadjhMUxJRsxSt8kBUsj86YP/2G9yo9rgzTNk990Ee+k7Lh7/yKlcGK0zmllnfzJiL9/nKrZLaK3zWRcVn6K9r5poRwwYiIbHSo3x4v521NC50iIO8vcULAlAxWMegNNzaPmC8+wo3rCGvhngtKVYeYO3Bs6hmn93JhKM8Jp7zLK7WPNB1sON4aQY2FjycjliO58jiDKkWQFzA1wmRfAXfDDFSod2M/ekuUfwi79/YIm822N/L+Go5x/PF01wtYy7MK55e3qIff4V3LO5xcVRw92AGu54bE09pPLUHaSzW1mRWs7sjyDsNnWyfxzePOHX0eQbjx1jOHU3RMItzVpa6dJoBr0/6NDKmrifcPdTcpkvSyWlUjjFDsAov22YgButrjI6pZjGD2HAtz0i6GZdPJVwyBc24QriITElUlIKUKCkAQ4ogxhFFEhF7TAp10yAiR5ykuMyja3DGISXEqaEWgmmUsO8te7pkOi2YFRrTVKFzK0Xo/scKL11IW6hmeKEQ3uGHQ8aN5mBFsZ5ozGyKiVNuzTJcltM/vcjlpT5nh3dp7txkMJgwrTWpSgJeEArlAeFQx0bN7XoihAjmx0K0Y5YBEykZkqJsVaB1Q5ImmKbBmiAB996GYskEXwQVRWSdDiqKsSaM+d68tsV0qjl7/hG2Bls0lQleThJsU4MPSUCR8OhyFtS7VnMch6naxc0ZjWoVFE1RUpczojgNIxKt2SStD1NYIgOZG2K4W2WFNfi6RHhHNZsyG40oy4re8hK20ZR1QyojjLPopiJOcoqjQ7788X+O7y9hJmPylXUWex2OdidYWzM3t8A7n3wCZSxJv89HPvpuXvryi5DPc/axJ9j8wPczGA1BJfTnV3lr9jKrlx5k99obbI+GPJz3uPjEEkc3b3P28kOUjSVvLJGUmGLE/sufYXHjAZ75gQ/xyec/y1MffIY1Zck/8QK7r+7Q1JrPv/46s2tvMvep3+aH/9p/zA/95E8zfP4lnv+Fn8eUt+lOB1x/6XXS5TM8+id+kPf96A/wyr/8FWazCc91HuMPHvwphosXsSLBG4GvGojqoGpRKTILqWJS+DBWKwRSRG1YQVDoSgRIGT5HXofCW4ai3iYCGXVbgqwMWLglC0QcVAD38ALB8gTXvm+2LYjjlkRvF3Eh29FI7qkRpMC3pIFomxGI0KjAiZMtXIjjhm7w0DnWS/4hvNA2NaxzeCRJ2ioqhENrS1MbEhVDOyYZUPZ9I5LHvwqPjx1iPoHuBk9UhwzSHQ4OH8SWDqIM6dLWIO44MvdYkXAPC9x7nsd44bgZc++2Y7zg34YljtsR95Se32rHNyUVXv+tK9whBbOIVHfpTu8yrBZxKw/hL53h3PLzPLjf8FzvI6xePMfl5TEPFruMTUTZibDmOmtbd7m6pbl1KLjrhmi3hXntNb68NwdmhjZPcOPZd/DEqSs8cusOn2/2MHdvs6P6NH6GKaHQBu0ShGpfTB260sSKLNZkLswCl1Ef01mg7HpObcCyqxlqxVQsUVx+N0/NXaUeKLZX3sPGo6d55ku/xe+8MeB6bZiRYMwce+njzC/f4JRISJii6dPrxGQHBzS3G3YHiv24g3A5/Y5gHkNVC6beI4jamBTfYtc28g/aD41AO8dER+TFFoP6VappxVwvJVuIEHOnsWeXeTXZ4RUNQyvp9BznFz3vmof5acmXDicwqulTsJFNSON5UMs4kSMMCFMyHc/YKs6gbZAdzaa3sXyKfu8isZzQ17ssJX1eG23w6vAxvrr7CL9VPkCneYRVcY3T+RVkfoP5dMao1EysxQLSSUwEqYXJbMrZROJm4J56Fx8tn+NgeITvrPJkpwPK4mXF7sE2twaX0P159MzSDDQ7ZoyJMw4aH0wh7XFB4vHS4+MuaaeiaSJW1lbwruYw6vHKuXU2iz3M9j7JQOMnNdbVJALSSJFGPkic3Zg86pDEKU4IZg5EMyPOE3IRYbOY5XnBelxxbVKxJTN2o4TdoaY5HMN4hq81ylShpxjHkGT4WIVFzLRdWmcQVYOoxhTjMdf8EhLHaFgzGg9RuWXutCPqRPhOj+7Z0xA5yv0xwnliZxkNK4Q2pM6gsERIIhXkr5FU7ShXu1g6jxQh21pIiKPkhNFVApAOU45DkSnCrDne4qxB6wbdNOi6oaoqoiRlbe00TufceGMb7WJ8nCLxqLaTbOoqRF0KQDeISKG8C0Ih7xDOhAXShtQGlKWaTVGAq8pwn+/gbZDi+5ZUCJ5+Nrhre4ewGlvMkEajyynTnW10MYM4RtgeuphRlz2SvIOME/BhIxhde4VqMubO9g51o1laO81Dq11e2B4x11/kO37wR0nyDOMa8s3H+cBP/6d8wNbQXyFKcg4OD9m/fYtHnn4GXZfMhkNmowFlMebrL3yNx55+krMPXuKtLz7PZDhhuDQLviEy5tTDj/FX/m9/l6S3yGg95fNvfZ3s8uPQmedu+TxWSGZKUxqNaKDavcmNF1/iHU89xO6Nr/Nbv/xbUM7oOYdEI176Ilf+H4c8/m//DB979/vZfv15fmv2QWbpOq7bQZaEWclMIuIcJTwIgyd0FcJK7vDeBoAQPjD32HwPZKH4F9YEKaMQCG3wpganW0IhgFBvDE6AMAJhLQEdRGAd2OAW7m0beaSOPRQ4KfjDl/e2vPu3vuMRyZASQksgEJzMrTvZKIWU7WzhMXC4f3cKINq05qNSCrw31I1Ga4d3Em1MC17EvXGM+2t6gkO19w4vUqRIuD1z7L+xDq9UqOkhwqd4E7Uzjfd1TTiWXt5/gsfP05+oD+4/+RMvBdrXSciT+46jJb+1eg7f+scjpyvKwUsc7PUpYk1aaArtqKoUr6pAlOowT08kiVNHF40wmlLE6Hwe2bXEG3OcTw4otWBmukzXnubMAw1ndkr2socZPPIY77j6awy/dI2rUyh0h8ZmDDnDbHmT5dUenbxA6pi402eOMfXuTcblDq8lMV4kZFnKWuqwjWdiBZaoJeo4MTcXsu1ctR2+xjsKo4iaKbP912mGW6RZTqcDPlvFnT3FXt9wbeK4iSLJHKsL8G3zcFFpboxHvHw4JenGbKYDummMVOt4mYFTSNtgZhO2x5KpiRCNRU+PKPTn6HVmLKbQb7bpE7G5eIpXBpd5a/oEXzl8EMqLLHONs8kVZOct5rIBc0XDxNmgUpAK05KF1WyKSWPysmS08CTfff55yt2vMFVrLKzNE0cWE80whze5MVql7K7jnMSMGw5nE6o4YeYVLopOfEeCQ7vAy5ikG2HqKfniJZa6CXdqy5W1i7h8gtreQhzURNMy+BEJTywjuklgJr0zpBRkaQchJaUX6KoiyVxQCEQx+ULEZs8yms14pY7Y6c2xXThm+1MYjLFlg9JVIMmjCB+nocurgkQ8SKXA1xpRVejRmLt6nlk/YjDWGNNwNPSkKwucWurSpDHZ+iqdWFNlhxSVJlMwGZQ0dUPmDJE3gdKVMqQ1KYUU4h5eaAsypWTwvJAhRtp5hxIOoQS2LtDCEkmw3oKzOB+it5umwdQ6JEd5WOvN08mWuXP1gLIGEXcQLV4AcFpj28JfApiaSNAqFcBbjZQKZw0YgWsqmqZG6AbfVNhGI7t5IKytOOnCSu/Bt279XqC8RVc1lBXSacY7W1gborD7i31MVVDPStJOStLtoasS6x313h1GW7eZWcnRcMBKd54nzq1x52CMUTEf+K7v5/T58zSmRnT7PPbH/xqPff8IuovIvIs1njd+/Z8xt7BId3mBYjJisrcLkeDrn/0k7/zIR7lwepNqPKYczTgYjemmMYmSxNkcf/Jn/49BzWEsp568hNo4R3dpgd3feYnSC2plmHlDU4Ooxlz74nP4H/tBrD3kt37115gcDuk7C77Bb1/jxj/8B6Q/9ef5jn/nP2f81nPc3llllDyA7uRInyBGJT4CkpRIiKBEFK2ZofStz5ENS40Mo1Z4114THpEluAhkffyYCOkcVDXOWaQzAQMTsIBrdGho2TBGiZd4p8JIZauaDHVRSG/xJ6rHY73CMekfmosnRbQP//Nt6oNvrZaEbMn7tosvpfimeMET4qWNcaRphPeWRmuaxuK8pKhN+5ETcIIX3oZcCDioHfFU84way7Xba7iXYuTebvj7NsO5intahLfjnxNG5QRT3EconCipvoEU4djMUoT35wQvfOuBhm9KKry2NaZSDVas0izOsx69Re9AMVk4i7zwONmpHqfOTfiAj0j9W1RHjjvFgLEzJM0bXFnoM1Bj1o4qbs00g/omZXkHe7fkarzBUh6RynXExQd4MH+R+de2cXs5wwKsGXNgaqSVOOtwTSgmQuEp8XMLzK2mbDJATjxFlNJ3M+LBLWRzCl85RqLHuDuPklPyusTFNWb7ZV4tehy9a5OPxn2E3aFuBEqN6ex8hd23enTnz3F5VHLXrSATSKPgrqyrEdNGgqqQnT4L5y/w7PIeozfv8rVBh0ZEwfzMNThncTicAykUQqXoZA7ZXSBdgQeX7nChOWLPpEQLi3D6MfxChxvNAbdHu1hfstqB8wspjy3lPBKP2NkdM7wxRVFzPtljMb5NonIQUYg90wfU422+viV4rdikVhHYitX0Chc6BySdDyDJ6ektHpBfY1l8irOc51/e+jC/ce1dzNxpkrlLPJg8wRnxKbx6iVQdgtBYFzrlxoap+SyRPLYJa/E2p7KHWDz/Y6xlGc4Jmu4DTJHY2Wtc6n2ZuVv77E6P2JdLCBdRbhW8PppRqy6oGOFaoO4cUglcYsEVSJcSz80Hm8TJmKOjKX6tw9z6wxjtqcdTnJfMacNSZ46LWc32eIwbH1C8XnC4UzBqCnS3g/eWw6MpmUrIHurzwJl51ntj9HSbu+MOR36eemIQkzFMp6EYM3VYPJwH7RGRAxq8sAivEFVNsMe1oOBIJnilYVrhRYU1lklHMrYx22VD1AwwpUMnHR5a76JsyfPjLSrreKCTs+AbmrpGa480njDC7tuUhbAsKqkQLkLJ4Gov42MgAUkk8LFC1wVWB+Mk6wzWGryxCAcqUiwsrLCwskF/4TTlzLWMcDBljJM0uEETzDab2gUPBWGxdYkQglipdtm2YezEakw1I0lSMHVglY0OpphWB+Dn1YkpvhASq8NmJH0ocrH2hIyY7G4Td7sIFKaaoaRHFzOMt6S9eXQxw+uGWFoi6dh75etMv+t7mF+/yDs/+BHyL32B/kNPcubBh8HoQKZYQx2n6Djj8OCIPO2yf+U1ZrMJCInWDt0UmHpCEsfceuELHHz/D3J6fYWFUyts39lCKEXszhItzZNHAkmOGYzoP/QoT/zAd+N7PfKzF/joj32YN752lf3nXyZODXHeIRaCa6+8zLT5N7n0gY+S//rvMZjBdDxiKU64sJyyHu1S/d7/E/3j/wEPftdP8RO//ptc80vcjnuhY1k2KGNxscRFFmEB44NJmQoFubDt2IuXbRSvCw0IWwMW4hSUCrYFNsR9Upeg6yBR5NjnwEMZDJb8sdTOu3akIRgLBkPXCJRo00za2UuO0x/8PVVCW5D7NiUi7M8+GO+640/3MSD4hm5/e9y7yQeVg5A472m0IUujkHdvXHB19+Iewcs9ojcYQblAeByrFUoBRw2DPOFTh+v4gwK/P0aYCqcDsXGyoR+/FtwHFEQgLnAgxT2QcNxB+UMqhvuZjePX6b5z/6PjX/+It7fYmRlqPcMazdS60KEzAu9CN8oJD2mPeK3P2WxKf2aZqJg8dizN7hCZDvXiOYpCYbJlfLxNYitUYbHDO2zvf55r8UfpyFUkW9QN4Cqy0es0r2u200d4sLfFVePwcU4excRRRFTOqEYFtYhx2Ry95Qs8dk6yuP0KX7yTceRk6GxJ25J4x9J1iZQxNu4g8wXkYsbZ1QMe6mwxLTVNd5741KPUa6do/JTXxneZ6TG91HN2XvHgUo+neiVyd8YL18aYQcTmhZJTyQ1yVYBcQrgYrwfoesL17RFfPnqMoeyBs+Ryi8vda/Tyx1B+naw55Kx4iwX1Rc6KOfq77+e5K9/Om9OzRN33sNF5gsvuyyTq86TRDlIUGDzKOky7XiQKzq7FPNvfYS56iP7m93D6wRxBTZNepIjnKeu7zB18gY/kt9k9usF+3Sdb71LfqXl+PGUic7zMw6z2cfSsc7jMgyqRpkJlMd3FddTuberDEdc3JSsPnsc/nNCMJ1QNLHhLJFIuzCuKYsRwMkBdn7B3xzKrZ0zjCJXHHO3vgBek6z3OPrvA4pIhcjfZOYRtlpkV4CYFYjIKPlKmCeSjTUPgSFMjpMH7BiEjZKXxdQ1NIDtnXjIrc5iUwfy4NthEMI4sh7HhTTsmqmpKEk6t99mcl3zmtTtcnRrOZymnohhfV1itESd4AVRLKoSUKAlOgYpRUqGUIpJRwAxeQiwwusI0ZSD6rQneTtYgrEdK6PbmmOuvsrx+Dm2ie+oD70iTFBs5jHPB9K7xrRmuwNQVURRm1oVqFQcCnLPYqkB5j9cNylvQdfjeaETURpbSqnyFxBqL9KpVSDq80SgJGMN0d4ek2yOWYJsCvMZWMwocSa9POZ3hjQOryWPP/p2bbN25wanz57n4/u/mw0XDRKQ88b73IZXCTGdoa9ESms4Sk6KkHBXkTc3Wzbc4d/lRZtMCZw11NUQhmeze4M7Va1zaPMP65hle/dJX8TcTIg8XVlcRuSSRHexoiFpZ4tv+5I9RDbcQK6d59vs+wOmz1/gXn3uBrCqJZEQSJRzdvcnd7X3OPvpOTp1fZ3g0YXc6ouM8Kwspm/OW6IVf5mA+5eIP/Dk+9qnf44t3X+G5/vvwsYI6QekGF0lc5NuRhZZpioOxl7AmEADHKjnvwYTocbxFpinIOFxvToJxeD1F1GGMuB3iAjyiNuAN3oowyudp/YJkO24kA16Q8kTFcIIXEBx7Kb29AG+/c200u3XBo8Efj1G2DxP8r+CF/w97//Us25al92G/Oeey6TO338efc8/1dW/fsl3VBXR1sRoAhQbhGAQRIqQQgw+KEB8VoQf9GXrlgygXCIASoQCDBEAA3Y3uRnl/7fFu+73TLz+NHtbK3PsWgArwCaWInhH3bpe5cmWeteYY4xvf+L4m3gqQsn5OZTS+rVkIlXHYJl+otRsa9oNtMpK1S4VrQACLqARMDPrc8CfLTcQvAjh+DnmK07Jh1FwBRa4aP65Ag4ahuAL/rryJWqesaUBc5gsNAINsNBv43Pv/TVq/FlSYpSU2sER2CWKTk867tOMpkfcSeZxwYWI+7jh6+iW6tFDkHMx9jntthkyJ84xZb4mcTTiZetjyQ9InF5wsBxR7PsH0MeM8J3cZPzDntE8V80VOJdvEskJKRyU88MGJitxW9b+GH0KrTSjOcbOSQnsNa8Gx6StacUUvOWZqFUm0w2BYsjN7zNl0QTlbUhTPuHileX5RknoR3UFBkGbMqxm+cGx2NAuz5FGSkvolMnW1v6yuSCqH8SL6nQ7DnqIdtfA2u9wQMedyj/nmNbqLp5jpmMpaKlcj6TbexnRHBG3NRm/BdlDQ9UN6G3vY7fd4Gd3i0fKQl4sM6yludQPeHgne2wy507UEyZznR2csLkoGw5gPWjnbKgY6CF3hqiWUhsXS8Nn5XQ7tNawfomyF0BKCt0D1gBKpjyDQbIxKYvvHPE4viJ6kjM1tyhvv8PDG25z6fXpBH8T3KPUh1lgyYfClZVPCSPkU7Wu8dr1kkwknizdR/S/inX3IwweveJRAOrrDjd2v8vqNgreWf8obhwdsX/goazh4ljLWdYHjXLjeD2pEtKCqNM56HJ08g1YPAoksM1wCWekzrUrKsIsXRMxyi9zdYd6achrHLHobbL14wMXDQ5aLCfLaHrvbfY4/PWKRlnS2bvLR0zPKkeb9Xsrtec74YIyYOVhUtXWckVirkX4IusLZEgKFkBp0AZXBVQZRNUKiVqCXY2RoiGONcooMjc4yshiOkgXFcorSFb6UzApHhGbuBFWnj9zuE3iOdDylzHKqRtyxjW5GOzRKNKqwa+qLAVsrVAtRi2UpFRG2QjAaU5YYU2GtRusKbQxS+UStAX7Yw9oQP5IYFLYo6wKf2q+3amiQnhRIT9X0SAfKC7CiFkMTxiI8hefJGsTwalqpsQbpdI1SV3V3ArnaIGWtadGo6q6EmqQA31c4U4L18QOJChTCaIQu0cs5zmo8qUirksn5Ma2tHbZaIePxMeVihr81YuPL3+Yrt+7jdTZQvke6GFOML/jo01/yvY8+ZX5+zvTihG/9nf+KOE8ZbYzY2N4mn56jy5yqKnE2Z3JxyKcPPmN70CYa9Jn88McYJ+gGEaFzyEFMqAL8VogXR+x+669RzE6xs3M2vv413trdJ8kMf/ToMVMkzmoefO9PePTRp7x+73W2b+yxnGeYVJGWBculZjkv2em+QfHwT7G3/wvueDO+88u/zz9893/PsgqQaYZDgwwaOy2N0BZROVxZo/xOVyCrBgyTWG3rBoSQkNe2ncQ+wsYI7XDa1Nezqy7DuatnWVfd/dqurwloQuGU33wv1vRE17AUHNRFthNNMe7WqP8aFBACS6Nebq8U4Ssr1QZ8EA27ZdX1/3yXvynDraCyBt+4mt2jfCptwDUik2vxRNEkJnW363JOkfpr4sO5xOYOMV4gSts8x4LzLi1gVwyFK/nLCmSoGydXAIJfow1Rd6ebTsWqc/Hn63/xupgtyWjjK0vbakrh47xaYyO3GmMEwpO4VgcvzAmXS5Jc1kVWW7DjC/o++PYMOak4lVu0Ryl742PyFyVH04QsPyB59ZDnwZSZCQl6hrAoKPQC6WYMWpqWl/DZuIVOfGazAryQfgeyoqIkoB23GQ0COhH0hwOu5xJVDZkMXycQ5wRnB+S6QluBFhIZDCi6O3htSbdXsBendELBYH+A3H6b8947PM8TPp2fklrHdifgzYHjvQ2f14eCDZHzZHzO9HiKX7R4J86560s80a9ZRnoJZUqVaZ6db/Mwu0fhdZHCIqsSvFsI/zqUDmFmwAXdfkBL/JL05JjRq5zy7B2qrdd4+do7pMFfpuV3aak/IbcPcVVJIWpws9Oy7HoBxt9h89Ymd/oJi8kGk+tfpaOPOXxwwkeTMyZxn97ef847H0iu6U+4f/hj9s99ulJy8nDKWeLjAoPzgnpPcdQgpTLoIgMnWExP+MwZROCByZC5pDSKJRlLFyD7XdJM0+lvMN10pEufp90NtpJXFJ88Y3x+StWOufb6bVQx4/z5GaHcxRzPmc0s39pJeKdjuXixYDmRiFlZgwS27sAL5SGEwVVpLWrngbAFrkqxlUaUrt6HBJhsjiAh9ErCUFIaS17kFFXAhS54PJ8QVBnSQhiGjGJDYmEWtHDbI4KWh1kuSedLdFYgraUtNIFwKGfqf0vspa5NM8Yppc9qO/e8kCAOwbWxZc2YcFZjtKYyFQ5JGHcJogGOGOX7+G2NTtOmg2xQsh7f1FWJFJbAV1hrkc6ghEJ6AuUEGINUAt9XlFmGcH7dmMCBrVkXVCWycewBQChwGltUICVeGNY0emPwQ7/plldIaWi1WgijkUrgsoQ8T5GmzjvOjl7Q7rS5vrPBq49fUpwewr3bdO69x7u9Iba0tPtDyipFX0w4PHjOH/7wB5yeXTA7O2b37ff53W98G+k0127cJEBQ5guMrqiKgqAT87Of/4jXX7vN9ds3MVXFwePHtIKItlBsj1qo0MfrDfDDiOFvfYPs/BC7nNJ9/13CW7f4Vm4RP/uEx1mKdDA5eMYP/tn/zI3/3d/hzvtf4OHHzwiiiGwxJUkci1nBwBsRJo9YvjpiZ6vLt/7ZP+Cl2OGZfw2RFlDl4Py6BjCmGR1xuKrp9BuDo6wLfRSuqlkHCAlVLfrtYgWyjSyrGpzRJdiyAee54kRyyQ5YiYSDAuk39uqyyRfE5/KFVd3PKmdY5Q/rfKFOEy7zhRWLwKwuElbFOFfyhXpd5gwrBph2UGlD4Ct85WOrqm5ESNmMVbhGJ2rlwmARK+cF17AEch8mtj73ixyRNjpUtskbnGqaJ02jZp1r1P9bwQTrXL7JF2ob5H9zrGH1W5qxkvWY6W/g+rWgAi0fL/SIK42wFYkbsejGbLKgN72gKIa82tliw2nKXBAoCIWhk05ZlG0m/YjXzz/i4OCAo+cFz9OI1Dq0rXBCciYqgvyA1tMpL3pD+oOIwYbHfvc69CX7y0fMX805XBQsbICWtSItKPA9bDik111gXYTpRmxEFXujNrs6JakmHJ0veV6ESGsw+ZwiE5TSww8co+ljxhcz5rbDMHaEpcOGG5xt7eFPf0leLsizV0ynJWXqIdseXWfRS4HXa3Nrt8eGN2cyiRjsv8Ff7E54mAieqxSnKjLfx7O1p3LQAuGl5BIipdjb3eD6jYiB2sGOXqMqryFmHlHeYeTfQHW2uLNl+OI2vN2t6MhTxsdTTo4SysRjOLTseCGhuA3GYssxQo8RNoToBq1ogETiFVOkLbHjGxyXuxgzQ5kTDAuk38H5W0Thgm5+RJhdIOcOG8ekd0PiYcFUf4nI7hG4H1Nd/Axsws0e3OtDYnLOzgzJzX3c2QUPlh8iD2bcMJ8yf3nG0bTHwm9x1t3mlxtvM7z/Tb7T+Rf05ufcHEr2j31e5dQ3UmMHVc9NeTg8nOdBpw3DAaLXxw43UDd2udu54ODZc6qzBZQtSlEiTcDzpWM5VGRJgVQKvIzT2SuKRUGnF+JdG9DpRZTWkrUcZaZ5lff5j+5t80H+jEcvlpylttlIBRiJsHpdFwgn1vOtsjC4sqxRX9tsEUqCMviRwvN8ykphcocsSwwtKk9RKoEnfBZpyQ+ejZGu4HhesXQpzkpujlp04ohppfnZ3BBVhv1AsteSbIYRXdU46Mim4ykFEr22oKxHEGsUWAqJF/p4IkBKVcs5SR/jPJwTtSK+cThRuzh4SuIaZo1pRjtw1DOcnsIY04wuGHwlazErWyFtTa/MCg26JPQURVkL4dWCkkUtPCa9xp7LYUztwGCpWQ06z5oZynrT9FtRo+DtkMLiygK9nFPpCqdLFhcnfP/P/ohvfOevcHN/HzfNaPuQJUtU3KJ9/T4iCNFFRjE+4+zpp/zx//2/ZT6bU1qwwnDx5BHvfPB1orDF1sYWh6aAKqNMUow2KK15/tPvc3HjGnu3bhGPNjl6/gy0JpBv0m7tEvW7qMhvkp02OogpllO8SjO6c403vvweJ/OST+dnLI1GL8Y8/egXvP3OH3DjrZs8/uQZKgyxVUllLBYP0WoR745w+YIv/s3/iv23/gzx5BX/17NNwCA8cFLg/Hqo2CqHKByiqhOGuutgmqCjWFmNCKgdaFrgPIUrm+RAm1pMDGrbW0fdbVtx8RsWTA2SS5B1t2iFmotVXJOXjg+XZIRLap640jFArhwffiUsitWTAedqYOFKcF05I1wVc4I6jpeVJUA1z2vuA6iBCtd0LNwqHamptKIRkhIW3MKDEoSuP0/bdFlEozLtVvTLKwJTV0/78qcr3zXntxq/WCc+n3vXl5oM1lrEb2ii8Ju61I173G1twnDIlnuBfHXMy3HJPFHYOCYX9X3iAon1ewQdwyAUJK0+m1FGd9ThdVlQ6imTyYyzeUBBCTohXxqMVhD49PUrqvEhF4UP7YCOq/C8iPPRPUznBFvNSZYC8eKCg8SQezHD2CCNh4oi9rcHXO9X2LFh1nudr96dcTgTPBI5aZWjPYkgpMIhYkHkF8T+FClhY7jBtVuSHb9D1buF9O8wmcZ4mWYodui0h1wflby/Ax8MLFvhjHLykvHRhOnE0fIMO0rSUfsI62GrCaKaIEyB9W4Sta8RyBZKLxC2IJh0OUm+TWZnhPoc587A8xH+Dbwqo2MOaGVn+PMDKmcpb4/INh2muoO1Qzz3S7zTH1CWxwxagrc3BDjLbLxkXN5jO1vw4OVjlq8s11tj7NFnnJ60OXUtjjpDnvdfw7vzJr87zBhNP2anD3c7Pp/k9R7gVJMvIEB6dc4ge9D2YThEDPvYbh+5v8f+rkOdPuXs1Rli7mPUBbYyTHoF3096UFSUCJy05NkB0+kMX8dos0+vHzEPffIuyMqQGol9/Q2+FBzw4PCcaeKwVVl3gK2r7ZJdPYImjIXGflaUFsoSoRtquaPOvKVFBR5BGGKsT1k5RF5hrMEEilKC9DzKXPPJ8ZznF4aX45KTxOLcnPlmh1EQYKOQn19kLBcF+75iP4atKKSvoNUQFWodvcak25a1C9Jqn5Q1w0r5ChXENbNWKITwsaLOF4wRtZSOanILT9Uq+c5idSOSaw1CSjzfx1pbxxFba95YBdZq0OB7PpqaCepLVedrVtejEVWBLT2k79cCq7IW/BTWYnQNPJg8w5QFStYjnirwUIFCqbr9LaxAJ0ustVRljqtyfvyn/5L7X/ptrr32Nr2HB2x2fHSWoYUg3r2Fa5ht6ekR2ckBf/oP/588/eQzjIPSGZJWG/vN/5itO++wtbVNOZ9isyU6zyiSnKqqOPzp9xj/zl+k1+vR3d7l+Be/4MHHH+FZQzu6SRzHqDgEqVBeRBD1WIwPkWlG1Ovw+re+wvFxQnZ2yHmVYnXJk1/8mCr/W9x4/w3Uf/c/4oIApMRYjbYS6yviazcgP2b/vd/jv+jE7D095f/0qM1SO5CNHoXvIZTAWgmVQZautoU0FVAX55Z6rxQIhLQIEeBCi4gVLgNrilqXqdLr0SNhxWUXf5UXrAQDhACpGsCi0Qlb5RKNLoJANGSENd+hfuqKXSiajrxkZUJ1WXI3IP46YooVoL8qwsW/kTPUNbygrCxSeFfEHhuby2a2wjV5wypfcM42rMPmfHOJO6m1qUQO1jbnYVfkigacWZ3z1dHHf8v6/Ggka6Tlc42UdTOx5pXYlQvHv/uw/0HWrwUVvM2AzWRBYgKqUGI7HTqjnHtFQll65NUF/kHCUnQ58TZoxT57fgnVEicrOqcvODmfMTv3GCcJWZrUVj7CwsSShRarMwB0t0/Ruk2xGbLb3iIfOHoHh0w7DqUCet4cuZBMRZeqFdLudBmNetwLusS927T6CfF4ztwUJJOMw0nOeDJjnku0sMjSkDuLp3w2zCnyuKJyHVq37/FG/znm4Yzl+UOe/STnjwmY6S69HZ+dxYyXaYCtLAmKIPIZBZZ2OsalFUZKPNnmVn9JXy25W53zvEp4JFto6bBK0GuXtNwFiUno9G9x7fp1ZtcUS7PJWb4N04o4K3jXbyO6ewSjNjc3fW70HQt1SJZdMJ6mHJ4bjN1kQ/UJSo02MUJrrOnjzC4SSVvE9ITFEwWiMpggoDPaYCg1qqhwdojs/WUgQZRHGL9HLiqs1+hRJ1MUr/j63Qm7G4KT4x6H8Vd46VpU+UOGvSWOJUUpaLucqHjF5Pg5v3wx5Fl7wbfvW65VZ8wnJacuQo3HmKdPKA4+wH7zt/iD7e8RHh/RiT3CNGeJj+gMcN1ah4FlitMCiY/zfKgs5BWiqKhmhp8HOwQbjiiYUVmDzQpcFWLLGWcPFyhn6ezsMNscQc9hZhVpklFUBZ5vGNw0+LzgZBGjd/dJVIf21k22ew+4ONFYperiQdrGJ7lqBAkFzlT1mIC9LDDqDbTZNEuIZZteu8vp3OJkiSkrZpM5J6rCOR8/T8mTnLysmFcVaVmrQRdlSaEL3toeELU7WD/Fbws+mWt+dGQZBJLt2LETOraUYUMZ2p7AV+ArkMKilERZuZ61WnlaS6EQqHoTReFQdQErPYQM65GGIMAJiUWgnKWqXFPk1BWip+rN2VRVI+5Tg0CisbTylKstoAIfo0U9VylA6BIqD+FT092QSGvrTbEscdZhiqL+jHUBZY4UBmErhJMIA1oXCAzWGHAVQTLh5MOf8eqdd/jCb3+N/WfHKGH5p//oHxLfeo2/8MFv4dmK/PSYbHzMz//wD5lNptSmYgJpwYxP0NkCVyaEvo8oi1odW+sacElynv/8R4y/9g26vR5Ru4N0ltn4grOLMdd2NtDGERiLlDWiredzlh/9hKDdodXfIi5yIlviYfEbuzM9PkJJjzd/+yv82T/6Y4wzBFLT7/kMdroEoyEy7uJJx3J8wZPDkv/kCzv8g/OSVEqccrV/fSes6as6xy1KWLrG6lHUlpENMCCbEOwCiRso5MYGIutAuQCb10HZOYQva+eI3FBzlrkEFlYdAPnvaKivaX7NWgW/1fOtWAME646GpMl03ZWm/goQcI0ew9VSXayQimbZK7W5aGiMGm0NiLpzhl2xI2rl5vXz1iMJKzcGWdOVq1XywJptsUI/hHPrZGF9Emt6YnNqay2Fq4mOuPy6TiquABNNN2M9MvIbliD8pq/l7lvsdnyK0Ra95YTsYgGDmJY/Ry0KLsoWRbtNEMcMBx2ut32uBbuY3Zi92RFnFZSzJSfnCePpguXcshC1TkypNU569FSKf/KCpZWEWzfZvF1x98WC4uKU01/8gj8ZWNqLDm7U5pZ3wcXSIqwjySXO9xhGin41R1xojAmgI9nulmwzZ79MOcsXfEiE8AU4gd8ybPozsjKDcJNb13Yx+y0OvTYX5Q3yqSNe5tzG407vBnLYZXsz5P5QQDjnRP8YlgkHZxXLrMfGcIduZWoHglKBnmDMDOkskWjTRxOoCqkztHN4/X22ojZ+Wdt2E38NpAZ9gfP7FOIMLQVWKsgyyI94bSflS5sls+MOB913OSBETz5i0B0T+ksmS9gwmo47Jzt5ypMnPj+tltx7Y8DvuTlmlnCcdxDTGbx6Rf70MeNv/Db/m/2E4exDgsCjqzTnZYZsD3DdAUQSshSbm9r9wPdrJ5msQoQVLDUPF0Pizk3CvRbVZl6L+OYSpyumL15AktHd3CRpD7DbIfawpMglaZYRKE287dgcnnM+VpitG+TeEN1z3NzSPHo+ppJePR8ubK1e34zy1ZNnpr6vTcO6aixjXBM70eAbn0G7zzxTWFmBzUlnKaeRRTlFp6ookpyyqJiXJak2JFnJ86Ii1wVvbPbZ63ZwQUrQt5xWml+eOdpKsxk5dmPBlqzY8hxdr7br9hR4sh5tULbWW6j3o/p7KSS1mbePEB6OhrYuFMJaEB7K95GexIm6h6u1xpiVfo+rY7+UWGvQRYVSCkUtRSucwfclRpcEUQspJFqbpjtc1fpNjfikcArpHNLV1qqVaUSkbd24MFmCorbbxlZIJzBFVWtbOAdGo0xO9ewhHynJ7/72l/mLr16xvbHFT7/7hzwaL/jOt36PYbdNNb0gn13w9Ec/4OmDh2BtXW47UMs5+ewcm80JlY/B1qBCWbta6bxi8uwJh8+e0u+28eIuge+Tzaecnp9zfW+bwcDWbLdGx91UJdlnv8ROz+lev02QZMSuJHS1U4YnFSwuQOdcf+s9trZ6vJpOCaSlHTkGO206W5vQauOHEVQZH334kq986be5c6b5cFmDDkKCbNWj2aoqcVkOcwOFqe0iq4aRRy3w6YTAConoONjuI9hE6Ax0Wo/yWIfwACdwhatzDkQT71ddOBq9k6u79eoPYp0brJmOq7/J5rjCrWPkOpY24o3ikpDQPN41sbg5jrjChljH3CtxW1BbUpca43STi9Q5wufiMk2S4lYMxUt9KmEEIgXnTJMn1GMe69dxK5ZDfbzVuawto1fAg7uEUgR8LpdaNRtWAMll3mGb0Qj370jI/sOuX89UGCsu/Ba2G9DxDIQx7XbJyFjOMgu2RBYZhYrI+oa+y8kLSZrPccsZVbEkn2uSWUVSKLS1jW2ewZUZ1vfRvo+yDqEXhBcPqaYeL7yXZH7O8WTB2NuivTHkZgTWc6QiJvQkN0YxX9iPuZW+oKoOiU5mPDmEk40uH4RjvGiD2zenDJ4lPDYxUeg49zcZtktai4SLRFLEXXouxzvLmRQ+7WDK4HzCrCwxBeipZmoinFKEslYY3+51ubfhcT/OiUQb29qmtx3zZtzBnT/g8Ax+kYfoRci8CjgTEiVcw1qQOBGQTwI+bt9lokJ6i4T9zNIJO+y222wMe3S3hrR7khTBpzPJbL6BGcdMsowg3GOrvY9dVhwlO3htgUeKtBlOCGbFK15kcxLjYb0Qr7tNZ2ePjei49kFxA/B7WJdjpM/EpDytJInsIEKB9QWhN+XLe894Yxhx1n7JQznj52Kb8/J3WCrDQfacWB2xOWhhgPPEY3wx5sUh/JN4l78eGFiOmRY9vMhHeiXu2U/5RWfA/u/8Pte2/lv2TpcMFYxNH+6/SXj3OpFfEp89YPZyQrlwaBSyMrUrQD7HXhjsGKp+iNfZII5jtCvRqcHOJrgyR4/nmBeHMPAYvLWLKA4RYUQoHK7n4d3bYn+wwF0YhtUDRsWAbVXyg55DKlePo4uasYCtaVB17WORVX0zr7anVb9kZWXjKkNWaMKOw1T1bKJYJJQLw0HgmLiCTrFkK5D0hi2ywhJUDpUbAl1xvsh4GMcMWi12doa82Tc8PFzys3TOC+1Dr4/txnzv+RlhZbjXNrzTsnRkQSQNoSfWaswSgVAKKWQ9e8iqoG96uA6E8EDEOBkhlY+VPkIqlGpQbVMX8tbaBnT2CDwPXdY2UsIDT9VFq+8rjK4fp1RtISQbaxxhG+GmNRWzBiuMrnCmvi+klHjCYbMlrsxrdW/A2KoOFNbUyYqzxKMB19oBRx9/xDv/yd+gd69Ezye8+NkPGf/y53hxwF945wsU6Yzi5ICjZ4+p6lbNunjzrMaT9TlgDKbIa5FPBNaBh2Dy6iVHL57RbXfwojbL5YIsTZlN95hNZsShj5IxgQxqu8IgpCgNQuUs0heY5AwnctJkgYxjglZItiwRQrDz+hdodRSL84K2JymsxWt38Xo9vKCFiAM2RyOyp/8NW3t77G3s8QiBCH2spyDq46YFuGWt7ty2NcU0k7jMQimvXKQC4XuIqAW6DUuDM7WuQG3vUQdDa2wtWkxDU5RiPfu4vupFk3ygmoC4Yi3wOYT9cliw6TysZiNpfr9KDJqvdS7QUBTr6Np8aY5hV8H4SjeioSbW6IFEI6i9sZoE39aPv5RWXD3eXc4r1nSG+jzsKrVpdFRWwIajpnj+Wwp+14xsXP7tktq4eo1VN6UG+rhMPtZv/spnJfnz9b9g+U8/5MALKEKPs+ScZd6l3Bpwr6WIvYSFbqGUZNANeW9/wOtyQbg8h6lh+mLGp8Eub3YTOspgrrXYlYf8ctZF+Jal30f2fLaLBeOlIfNa+BKGkzmTeR3X9pNPMHPDIgevLJh4PqUShFIQBCGDbsytUYc3ezkbIsCEW/ijAW9slPTnLzk+OeGJ86j0iOOyzdgoKmFQDjwhMDKiSgWvTm9w2hmh0oT9ecXAi9hpd9jud+ltDumOIqzveJ52eDZ7RXDR4Wge4OSIYe8eba05mQ0ZRG0ikaJsgnUSo8e8Sl5xUUVoGaCCPuHOdbZ7BR4emBZ4uzhhsa5PRsqLssOZ2AUfhK+QIuX+1gu+HRqWbZ9nwQU/Nz2ejr6IAl7aM5R4wqAd0o5CTiYB89mCw9MjjvAY3QvxilOWE4cNQmQYIJInHPyoxx9953f4nRsTbrz8mO2oxYsEzN1reF/4AlHHo5M8I312QDo2VKYGrClKKFLc/ASbnJHGHqLfIRpuI5Slygx2ucDaCrNMqV6dIjYC4te2UeM5yVQSe7LWC7w/YvuWRk5SnDqinVS80dEcdHPCEMqsucdNWYsxikbm2Lm6q2tts3Oue6esqimhHWVekVuBNhXOGIQpMEnBeQCJ0rSLJUMqRr2ISgeUFcSBJrSWJMt4ssiogpi43+fNTos8yRmnU44yQ9atWW+fHk3Ixxn7geH9vmNLloRSE3nU442yDgNCqjr+y8vcRrja5am2AJQgIpAxUgVY6eOEQkqFHwQoUztH1SwFkEri+z62qq056+aDVwsE+rIW/BW17oOmEcmztfWgXH1qrnaxqm2ALaasakkAT2E9hc4SKHNc6eFwWFdb8VVON+dcO1DdvrnLzz77BPft/4g3/tp/htducfCLn/DZoycU0vKf/uW/ildmVNMzjh9+RFpUQG2HKQQoa/CVgKpAOEtVZI34Zg2qSAdVmvHk45+zs7HB9q2IsiqZjc/ojTaZTaYMOjFKOiIZ1KMeyqO0tV1jen5CcfaCwCtZJDPwPFTsgYaqNAy3rrN7a4cnH31KWwm0Mzg/IByN8PwY2Wrhxy12u5aXP/xjvrD3HT48MdAJQNQNYRIfilNQBUQGEQkoJC61UIor4pggPIWMQ6zowZJ61BdXi3t5df7ojF3HV4eqi3lP1FpJ68aCoc4X5BWW3tVC+IoN8yrWryrqz61VjuGuFNyX+cLKCWFdmDvRNC3EOmdYFfBO1OCJdq65Xw1Sus9pi9Vn3+QW61jNOllZ5Qv1kki7yo+aTMm6+rq9evqrxsMaHPg341n9sa0aGE3+9bnPq84Z3Gp8VIrP//k3YP1aUGHk5egoRdmCbLJD6QmqyLCYzcgKn8r3cUDmhcgApCvQkzMW44w8KzFZSV4Zqgo0Cuc1/G1Ro5W28qhUTNUJEVFIS46JDiecpiHLaB+7v8NWrOhVCUmuKbwW3SDGb3fZ3Q141z3h/CzjWT6lmM15Ul2nuvc2X+kaOvIub6l/xHiWc7LsYLUhdA7f1HTtfuhjlaVnLmjlCcK0UK1r3Hprg2/6j5AnJ3x6qjk0fV7barFx/T5v7Pe4O4y53knYcBkyvoUdvI7aHBDLV5j5z7j38he8cZDxwbHhk4ng46nmxHm4uE1fgvECStNFLT3aLqdXlmz6MXcGI/ZGA0a9ABF6LBaCg8Rykga8Km+hytfQfEzbWuQs5cXxDa699hajEFo2IVAlpko4OLvgp5OSaSWwXkR/8xr3O7soV6O8nlcj0aVdou11pkWHR7MpCx3Uc09RjNdusb8Jr5mcUTsgam+guxXPlhuUepPyYg/KU56lgvHTGcupIbdH2EXGkwdjfvr6AF+eYXRBubT4oaHVNpgn/5qftb5B+/Wv89Wzf8qPXoKocpwXIyIP7XV5/f0vM7pfks6P+ezFKWfLelPIyjlkcwg9lN8nitqI+ZTQiwgEGBXAzjadjiV5eYIzEWJryNabFZ0FJFKTbceU0jIvN4i3A7b6OWrzdW6aF4jFIVr7NY2cZtZ/xVVsChrbFCBiXaw0RYGQjVh3LQZU2QJbLXFZI2gkLQKfBI92K0a0fSb4LC2UrRgRF/jJhOVUM3s5wfMT+pFkPs3I84JhW2Ic3Oi38CRkzuO8glANuLPX4ixJOT+bcMPL2FY5Hc8SeXVRKYVEixVlvd58VWNKLEyFpEAID1X5OHyEF+G8GOkF9biCqr17tK67AUIqgkChq4ZgL5utXKqGzlZvysbUlpsOi9F5nUw4BULiSbneoJ2weIGHMxbf93BlhtAVwqhaIdo0dpt+vbkrJYi7Q9770peobIgXRARxl9nzzxBVgZsuefSj7/O11+/jK0mlHJ0oAjIMBuVqACMwBScPfg5KUOkS6Ut85TW6EnWiUKVLXnz6EdvDDbZu3wVbMZuc8/LxI4ZK0AkkvdYWNQ0DhIyI964j5xOyowNOX50gEMRKsFwsKKTi4U9+xIuHz7lz/zpf+OprHD1+jBWOeSUQ7S5eb1A7e8Q9ZKvLX/rf/pdMxzPeKCMepRr8GJeEiFMN0znCpThRIZTFKQ/X1YgeMI2wi7LeyJtkzeUFZHNEWiFM9blgTKkRVaPTLbgsqIWktierA79wBmTNdgGoxwE+PwNopWiCflOQN8dasV7q+6vRY1hZSa5f+LIz4dznC2/XXL+r7sOl2KKAtU+7Y2VFdgke1GDC50Yp1t+Ldd5Qd8bq51ncOsdZfU514+Ky+wCsH78ai2j6GSvYo74HV+9NrAqLq/Ofbv2n9Ufw5+vfe23NHnM885jLEcXuHqORYkfkuDRnjk8chnitLhtbHb7QeoX3asyDmSPPlrya+By+fpebtz22hl06u4+586cPeVX1SJzAL0BZi0TQCX2slChmDIopE20Igx7ha6/x7Y0DtsaveHE057OsT7TbYmP7GrduXufNDY/rfcGumBD4G9j+m8iNa4StGTJ9h1tHP+HNl2e8fWT5ZAyfjA1PS6j8Hv1IYkMPY7uQxUS6JC5LBlJws9Pn+uYmW/2IoB2SFZKDseMwhRflHi57gyXnhE4RZUvOjkc8WbzNzkbMyGaEMgdXMpl9xk9Pz3iVKzSCeLDDG4NrtOUCowsq1UcpH21yKqNJ7Bd5OjvkpOhikbgwQLTajIY+97sJy1jS6mxg2xp1oUjMPuXsJlpe45SCP32hWYwdM/0KUaRcPDvlz7odfis4BluRpg5VGVptD3XxEY+/5zP8yhd5794Lfn4856cVaOshWhFaeQzvvMvv3LpHksw5fPmCJ+NaqDMnw07T2kHGRkStG3jJEpD4foBBYPsjWj0P8+wpZRFCq0Xv/g67p0uUKrkYhOhWwadJgOpvcredEvV32dqP6H36pxS5AG1wTjaixCsK9EobphnhctQ069WeIyW1kG4thqdNjtYVLsugEchzKDKr8IIAPw5ZBBGz3JGGITYWeNkUrTUvTxOOxiVx5LGYVxR5Sjuo97e9fsRm5PFSeJxpSem3ubvRBc/y8vCcYZFxQ2V0PENLgWyaEqZhNoqmayxlzVuoLftKpE2QOgAUQkY4r4XwQ7xmvNE5W4urW42wjsCXGKEwprbXXNkCWuWt92acrYt0pTC6RFVe3fxomJbIxi5TOPxA1Y5hvo+uEkRVgAlrUeHKYq1Dao2QEinBUz433/0AXyvawifc6KOzDJHPIS84+tEPOf/qV7je6+M5Q7/dqscyV9R6p2h5kovHHzKbnpEkM6Qn8Twf5UC6uvx0VvPykw95+/W36G9t4StBOh9z8uIZT5Sk4wl60T6i7de5jxVEO9ex+ZJqMuXi6SFpVtCJQpL5jMLB5OQVP/mj7/Gdv/tX+dK3v8oP/sn/jKs0mbVkVhJt7+JweK0OMgh59/f/Gtuf/YRnwufvawntALIYJhImc0SxxKmyvs58iVMC0akgaWGnGrRrRhkdrqxgvsQlAlEWQAOgCeqmW1k3epwUV8CzGlgQK3aitSDNGmwTv5ovrMNvY6jc5AtrUGE1irl6+NUmwOoAnyvSV6DDpY7T1eeubOedq8cd7EoDQayA/gZMWOmXrcAOd3n8z+su1jF87eOwfi1xhUVx+ft13bACRZoTW+c6XOkriCvvcJUnUDcyVo/5t+AS/8HXrwUV9q4rgjwlPTznybHElkdkniO3BXY6Z2J9cuFDtCDQBUk14/z0jCQzFCUYV3d8ranp7EKJupEU+KggQnUD9knJTc5EexhrKUtLZS2uu4t3rcu15SPMEsroOsMY2rJLsf0OndsnxM8eMHdgTEW2yFm6Av/wgI8DjyIuCfwNhF/Qc5oT1WMUaba6fd7dGHIn9olVhvE1fhJxsYi5GG2z/dodvjjaY8ue8u3JgqzwaAUlUdSh4+f4NgWr8L02nq0odU5Z+ZhKoMNvEty7xq3wn7Gz0eID7TGdLDjMOmSta3hBzEs35AetHqc6w9Ma6QX4vR2GG5uMhhEhMJ1YXk0LzrIC4xKCyscUW/R6e5ggwmzdJLj1LlHYx5kl0qu9kW01I11MmaQVpQ6oPVgDJAO0gdQb1MHDpFR6Tul6ZLlhmWVY44MIsF4AnQGe8mm1FDIaMctLzsZTPh3ntIcF1/shbbvPzEJaDPDjIaPdu9xvnXKaj3k2H/CFYcZGbjnTmgqLth62OMee/5Tx5pt0tm6xFz/loywhP35FOYrwBwZlR9jeLv7mLd7bXYJeYCcv+dmzVxyNK5w/hCrllpogUBzaCOEJbu72Gfa2aHOTZ72f8uLxCwrb4ve++gdcS074bz77hLk02GmG0xm5F/OTXshclDzbHHGcebWLg3MNFarpMggQQsF6pqqhaF/ZJJyr9QdEFOB7mo5aspR5rYKLQ7R8vHaEyTR+rw+DARczKKzGi3y0g0JFSN/gKstsvmQ2Nyg0Ox3F/VHMvb7DVynfP7cUeQXSoTzJhfE5LAMe6y4f2x4bgWGzLNlRS+74CX3fompTa6T06o20Ub+vizKLtGXdb3YCaTxkGSP8AfgBTgiclHgSXFXPNXqewlcCaxymLBFKIVytPm2MaTrcAmhEAnWFJkN6PkJ6OKnAWJRwOCWbj9wSxj5FVSKrEhEohBGXYLN2SKVq4UEB+1/6HYxUSClRCqIoYOR7nJJTHB9SZglR5ONHIW+9tkVkU56OC8Iw4M4br/HW17/B4eEB5yeHFPmC0PeIPY9ESYy19YypE0yPDyiXY/LlEJunxF7QiAFWlGWKrkr80l97zXudPsnjB6SvjjmfzHDO0g49SmvRRc7s5Iijhw+5/cZt3vz6X+DH//hPEGVKKwxIpwnV+BzV2kA2opfR5n12BinbLoWJD8sYLjLE2QVUKU4U4Nf0X2dzRCvHtVvUpuBXHA9MiZA+6wTONsKDTUettmuq2S1NG4JLVebLoOdcnfSC31AXxcr9rlkrhoFd1doNqLGOmawgArHycm6souoIKbFiVZqvWA6so+eaFumoC3kn65EF7GWXoul81HOYzXzkCiSgASNohN5Ws5DIJtBfEWQS9WfUEHEvx4GuhPIr0MQllVGCUA40tegrq4GIyzciPneE5rMXAifUrwvJf75+ZRWlQxuNjvvIvVts+o/oXCSUcpPWRsimJ6D9FsHrAf3FK86Mo3COKklYpF3M9IijBwUXrkuvCoFNeqpiXnZodSWDVsDrG33ebEtGgaZShtAELAZw7m8g79/gS3s3uKXOMMsLJnNF5JVEYY92BLGdgPPxVAsPgdUpmVaY1GLNfcSNu2yH/5hhZ8YbdsB3FjOOZgETfwevtcnCeHw33uKlqJB5gQVkZ5Puxg4bGx3aviBLHSfTgsNlTmYyAmsol0OiYJ/BpkYONxC33qM92EeYHCEt0qtZWmUyY5JkpFWIsx668nCujbBdEhuC5whcQaVnFK5LXp6yWF5QVj4Q4qSPa/Xw/JggThiGQ0olKR+c8+mrAtvL2W/FDP1NrA8HqUYFXeKNG9z1x3SXx4zPY5L+HnvxnGe5oMJSOYlfJbjZRyRHHnn3Ta71f0TntKS8OEIfX8dsdJG9EaKzi+3f4d7mPa4VCa3shE9ePOPx4YzCGyJsxYAp13zFS9Mjs4b9UZtBd8RGGHGx2eKzTz4lXWju3f4af/W3Yv7+L37MWVFi0xw3tyBKHrZCkqJiKjY5ytuYsnaJwtR74ppyL+p4eKmpUne71zmDtVhnkMJDeo62WqKVocAgNNhQ4nda6DJD+jHB9ojTzGOuNX5QjwjkZYDyYpRXkWYFs8WSU2EZBI47g4jX+o7NuOLBdM5ikeGwKM+ROp9xYfnEdCh1m43Qsmk0my7hdrBg2zP4HojGlUc2Djt1vmDQSIStUOQ1cKwVsgoRVR8RtJriv2kwWLBVhVASJWpwwlYVotGOUYI6BkmFVKsmjgDr0GWOZxxCeThVAw7CWTxP1jI5wuIFElWIemTSxEgrayFB57BO4fl+PdfuDMOb94i3rxF0W3XO4Au24wiwmPmU9OwUtTFEhQG710d847TLo5OEwkquXdvind/9XUR/xMnjD0mXY9pNvhD5HroyWMAXkuX5GVU6ZT4+QZgcpQ1RGKONoSpSqqrAlrUwYmVAtvpkSUL56pDx6Zikyol9QSeOmFc5+TLhxYc/Q+d/mf33v8bNvV3ODw5qt6PKkZ2eIeIRQoKSAsIhe+98g72zBLkEU8XYU4M8OIeiGXn0NUqCSwz4JfQFzq+738rV/961NpNAeit9AddYlDuEtjVLAZoxFQ9cBat8AYmTVwp0zLqZwOfyhRUrQTS56JVYL0R9bQjRsAYvn0KT0zhoRitp7DGbM1gV467JIq6AAoJVLl//Qq7FIhtnK9ylIPOVfGUl8uisWx+7HpewrNwdHJegRZ2jNE2NJvqvIn+T9VyOZwiB8JpcTdvmvD/fXVg3U9yVzwHJWsfiN2j9WlDh5f2/wnXvI97b+B43Q8EPvSVSFgRpwnSZkiQxaRDieaeIuWApIMsleVYjPUrVM4VSOqxQOBUgWi384Qbx9Xd5/V7J789+wLNXhp9nFcUCyrhH3IrRHU1gJHrzPlujC5YLy6JMSGcpJ/E+t6eHpLlAbm1xLz/kdGl5WkWMgikbsyd8dr7kYW+b/bYmLgOqN7/DH7wd8K3WjFvihK4tEcUpRXmCnZdkekjVsXidnKC1QxSN2AleoIsSufyU/OKEsnMTKSyls+ThFn5o8OQJav6MIp8gdr5Odf87iIGi/eyf0xovGEYhN1LFLOhwEfRYLNvckh7dSvM0c+TdHbzWNlkYcm4gn5VcnM05zRIyZ9BujFgeUEznFP1N5ru36d3+Kp3rQ1rMEMJHuBitU7Is4zRx5JWpk2zn8MqSLLHkNsDSry2rjCTPDbmNydLn5JkA54PoIPHwTJtS3yL3E4TXpSUnnD894NGrkuh+n+H+Jtc7HoPIEroIpUNcp8NgOOBaOiUnoR9bbqQnJOOcuZWUWPqRIsvmfPj4U3xPsL3b453S8LNszI6b1XaPesk8nTPxRmy0elzfHNLuxJhWm+DVEUdVwG5/wO9dH6CTOQ+SGQsX0/YFD8cHaD9m2N+lL56RZ4Ync8OHFzmz6ayefTQVzlRYmXMxFcwuEj7tROTngKlLE4FtdGQctUo8rHzq3apCWu2H1AWHcAJROpZJiQlLqsrUCrtWgBKYQGMqw7wQuEVGphU3+wFvxAa50WZRtnn67Iij4xnWSHzl2GyFdAKfBQFl5HM8nvFyrDGuohf4nCQZJ481qa3dGDIlSVWb53JAFO5xswNvjTx2ijGjZIxf1u4BColZb7yrOfT6Z+UqfFfgmxxZtXDCx6Fqy8KGAq41DfPBNTRHD0PD2EDU4lnysrizRlO5DGV1rTztBSgpcEJitK6LNQle6OOkAF0grY/Cq5Fk6g96RW0EgwgjlPJYjs+pVEBvuM1rd7Y5+FmCKnPKbIlrjRB+yI33fpv9u/d57+SM+Po9+rdfozCGHz34mCpLKdMxcSvEc5ZICaoKVqh1en6GXU7R0zP07IwszWi1Yw5swV4/ZrMTopRDa0G6TClevOLs8Uvs+RSEJCsS5mWFCkJkFOEFbbpBG4TCSA90xXJZMhMOM1uQn54Q7t1BKg8nPIRyWNnClxq0h0tApEvQSRMI66BiLbjKIBceZBbKAlVfvQ3ALqBw4DSuqhBa1yCZoxYVE+AUTeCUNSjhTHPtQ1MpN//JJsg1IxbNPQJ1Mgo1COEuM4TGGqE5vrHrjkPzpGZesinaVZ00rOmFK2aCg8vho9XzV/TL1aHE50YbhBRXRKJFE+ib5GB1qJUYpbsCEqzO19bvY5VorB5UFw2X9//VjoEQ1O9XusvXuQpErN/PZXeinhpx9ZjPn69/71UFXYKeIur6aHJcfIvW7Tm9xZLzsqRYzJlXWwzmHtUioehtcK2T4ozhoAgoYs21/DlHkxOepxtY/wbtzox88Bf42tdu8J/2Ftz3TthwGV41oSxOMcuEcrNPFkrkICWItgg7G0TxC/bjFKpXmLOfkmZ3IfRwtmLpDfDCACmW+MUPqfIjVPQavPV1xNstos7/m+j4iH4YsttWLF3EpN3nearYdz6hEbxMK078DbxojypqMROCi4VhdrbkeD5naQ0lC0R2jJ6ckXstljd3ON3+Ld6/d59utEQ5hRAR1hQURc7FsmKWA07XhZGuKJcViW5h6OKcwLqMoqxITExeLEhTcKZRhCdAEkC1T2oVgWjRCiT52Wc8+aWjuN5F3elxfdBjqwUtUaAqD2Fb9Hp9dostlsWUOAy5uXHA/HTBSSUpraMTWhwVT1885KAdUHRHfHV7yR9Vc+JqTFf5DFxBtkg4dj16rT67gz67ww4ibuG1n/No4QjDNl+/tsVdteTTZcphKhjGIc8WpzxeegzjbYbRE6antZXjv6hKHo9nWJ3irMHqEilSlr7iwcWcg8Mx7txgqgZ2FbYGe3C1o0tDT67XZTmxdtelyRkMlJnhdFFitcNWrjbucQpTaJyxpNZwkRTM8pJBO+adtqPrKfLtfV4dXvD85TlaF+AU/VCy0fbInEcRtrmoFjw6W5CUFW1PYo3muy+m1Bp9FiUklYo4Vj7S3+azluPNDZ+bMmNjcUKrSKisRjXjZVZIlNNYYymbdyaFxjMlgSmQugUyxKBwsp5Pl9ZhNRhRaz05a2ugoMmuoN7BV/P4jtoSWFcFzhqk8VFeIzatBMY6jG3sqH1F1I7A6pp16RTWqXqMhDonsqtGkJL4nR46TTlNx2xu7XDtzTvsfPaEhTWUybyOh8qjd+01vrSxw/2jl8jOJoN7b+APRnz/j/8Vi5MTsvExvevX8ZUgklCIusGPdZTJkmJyhpttoOdjlsfPyUcjjoqUnU7Adj8mCiXSj0jTjPLklIvHz6kOj3EITFUyyzIq4RG3Q4QX02sPUEJhVISwJXlWMi7hVlqSHB4Rbl9D+T4OWQuGywhPVUgr0ZlCLBMo5zhX1Y6EQmFdrREmtKzxAJPXIV+snBUEVA6XrVzOqprt6BqNEFxNPEVgnaiZqk1zrV7ySs4gm3zxan+9jn1rR7AmmF4OD8JqDmEN1jcx0q3zCVcjV+vfX15RlyDGr/byL2kGqzxBXLk568mJ5nlSXAo5NhoNl70TsX7N+kexflu4KxoKV97u+ufm8evnNjlPTXdoRKKvZhTu6qeyanisvrf/lvf4H3b9WlDh7GiH8Ws3CT6Y8wd8SH50ztNKstCSsjKYqkL5AlcWlFWAagX1nHYnIG63GMQtZDeiFzn8MmVZWubta7zZr9jw5xRJmxduj1mgmUQ93GbCMJnR0Ya2meCdTFlEI3RYUiUzTJZAIfFPH3BsZvxCK0R6zOmsYlF1ieIWUViixIz2ecXFol3PgW9/kd9/9+t8582Mt90Bft6mkgXSxkSLBK8j6JZjrHgK1XOKi1vQHSKyF6gqxlS1RVvsSjzh4aRAz4+YBx4qOaOazKhchCieEQzusbP/dbzev8YePiLNXyMtJYdVyWcFXLiQgdV40xnPHmdMhjcoooAzz3GgKpLpGYvpmApTi+noC3bMOVlLcODtcsx1Ru0RUmo8m2GdRVuDLnwmS8lB2qXIc7y8wG8J2r6j7XnIqo32NNYDz+Y445OWivOZIykMkhohs0aj0pKy2kSHPp4KEWKMUgqiFl6rgzaGJT12uh025RTPeDhitM7QqaLMA6Rrs73dYWlf8GC6xBjQ2uPsdMbsOGNnb5fXb95jql9yoD1+uxMTVBOqi5Qw7rHXKjlKzvh44aiSOfNS4Hf2ue1FmKjDP88GfHtnm//cz3kwzfjjkyPKJGWjF9OdTlnOl5h5zg8P/inVMq2tsSQIm9fFEgYPB7OShajn0D1bC/kJV6PtQtE4K7DeTT7XuQXW809N0StySTGvAQbbdC5EWuBkDbTN5hnLpGLYDfnmzog39m5xpoYcJgXPLzL04QzhSQb9Fh3fcLHIWRhBcWR4dVEyX4D0FJGUZKVjpi0KiQ2awI9H7PvErRb62g6nwy77GwF7wxZ+OsFMloyfPKA4eYTQFcoatDPIZiOshMBKibMWz5Uo54PwsIVBO4tUHkIGOLzab9rUnRmkV1sNKotTFoushZxczUKo5x0dUhh8HEr5rF0EVgFBCoIo4NI+wKJwtRp2aWpFaFGj4wrIljN++id/zKnW/NW/8Xd545vfgeU/5jivZ+IV9TWrBPj9Ddp3vkDQGxJFEfPpBD9fMDufcPriMaOtEe04YDGrN37j6jlTaQyxgOLiBLuYUk2nmP6A+WLMeU9xbadL0I2ptGI6nnHx4VOePDhioDVRq41MUhZFibWajrOIdoXwfITwabcHRHFItsyoMBD6qDBCtXoIGdTXqRQI47i4MHChEZmpHR+kqu2gKlNf29qAKerEwq8t1VwrqkWYdFUrjy8qLFk96+sa8bBGJNAJeRnrBWvQwDUWTgiFEMGV0QdxRWxZrNF/19Ab13OSv4q40yQuVwKhELA+2Kp2F24dONfI/DqQNl8bmqJrEL61dkEjourk5WwiNIChW/19fTdfSUjWkMLqFJBCNoBCk0dcYlyfe2f1KJRrLlvbWFJyRdyRFXJw+fPqo3OiTmiFaGwm/3z9+67w/g1aRUnHaMzsEW424LgvCNMlaZYgsgKy5+TPJT93HrKcoKcZ2aINYZduaIGEznLMxbzkOKxotV7ng7d/hz94Z8RXwxe08xbGpqCGBEmBnJd0igRnD7Biip10KexbqOo5rpSYMsfiCERF6ASV8vHyMUnmcJVGTI9JSx/ZeYnovsnWG+/ij36JPPwh+fIGWdniHMdDXfGKNgGOnTJl/OSMadVmJCOWkeCz0pAmE5LxOUmV1zPfdsagOmPkpySjTc6qfYr2Ps6X+Davlf+x2EKySCUHSZtZ5qOyAt/r0A4c7UASmhitBSaS+NoitKLSIeOFYJLYehSuDnqQZbiiT2E0gSeBvGa2BRGq3UMKyaKSbMWbDKOMUEskMZWNMZlPkSkwbcSwzW3zguTsgnlVYq1iPst4cZoTDke8+9pt7gbHfPTEcL3V475MWIwrRBzzeq9Fric8O4Un+ZJFWmC8Le5sBuRBiw+rIXlnl7+2m3O6rPju6RHL5ZxWpBhWjslkAknK89Mf8XCxxKb13itdgTD1iKCkRMiCdJxBaZF6BVCyzhecqbWUVkXyqnOLbLqZV+alLQZRKqq5AlFrCVgcotSYWYrwoUBzeDJBhQHv7wp+9+4NlsEmZy7gvPoU82qKE452O2bUVSTLjDzXCL/gfFZwNtGAxPcEvhOcJRZQOE9ifYFCESmfOI6QWyPGu1ts9iVv7gzp6hlinjJ78YL5y49w+RJnLc7pBiytxem0lDhp8Y1GaQ8pAoxzVLYeQRAyAOFjncNoW8co6eGUB17dGbbI2gpSyNpRwjWjI8bgnMXzwlrzobnva/cB8MOgrlsbgLbmOxisrhsQTtT5kjAeVhc8+/BDfvDLn/Gtv/532Hnvm3zrxQsePT4msBZpJQQRstVGtfts7t4m6AyI2i2Mc0SmwC4XHD76hN2b+2xvb3Fx8OJSns+Bco5ISuxsTDk5w8wu0OeHFHGb04cVy+023VEb3ynms5TZo5c8+PgAtVjQb7eJoxb5dMZFUtBvh3heipIeVvhEQYdWO8ZXHkZWVNLixzEiaqGCdlNg1qLh45lGX0hEkeCErj9rW4G2NQKiLVIXdYxW1HbpcRunax0zZzUyFZg8RWjquLQeB7gUPl6x+1eW086KJs5JhPDrf2exyhfEFW6/W9fDgpVNYn1frJdo9peV9cO6uK4L/vXIgKNmEsjLHOCSGvQr+QLN9Xd5FvW1Y6gbWpc0ANZKSA2zc91JXB9rfaKXx2rEy93K+nHVQMB9Ll+AFRuzeV5pmv10dXzW+cLV0dLVX1esDuE+P9b5m7B+LajgHv0cbd7m53ffY7P9MzrTR8znG7xyoDOFkRIRSITN0WJI3tlG3uxwb9RjpxvTjTxsECKkQ+OzpRSer3kn+4j46Bc8fgI/TQVFBUmri97cpddVtExCMD4lSQxkBVUcEaraJs20YVS+pH+YMZeCME+YVEOWW/vcGnrsZcekcw9P+nRG93n9vS/we/c83uN/IDroslCSsJhiK432NzGtv0l7PyfWL/AWF1Rphd/fR3U8vLmHvXjBcjJjWt3A82I6PghboGWEZ15QvXrI8ZnDiIBoOqEvfSb5bXqFwzt7xmza4jh6n6fdm2TtAVsUyGxMdvaAkx/+kl92BbKzwRvOR4VzbHpBUWYY32Oz43MrCNlr7/NiOuLHHyp0KjBaYkUHG0pcEGBcRpWeky2OmM8trrR0EbR8n+3eiP1uWPv5GoURAUpWdSJfJcwXS5J8iW8UGhDxJpvDAbG3pBIh2pTklcQQovyIsuNxnp6TTRNidYPWQNNyjsBXtKI2QhlmrmKaFfgyIPZDul6Gr2AkSmQgiUrBMNDs6ik/SgRFteTZtOS9LY8tkVFVPvsBvBsueHie8DibURSWsNVlP/ZZFIe8Smc8VtdgNOBpXvJ87qhMQJoLvDJlJHMmkzP0okJqB07VG89KNF5YrBOIxipx1ZGEOrAJ5+rZcKGaguUq6rlCGJpuf1Mw1/QlB/O6HhRm9WiDW1pEKLGuBiqiDYne2OF72YCLecFyes7hIsV5MGq32dnoMz47Z5obtuKISVKyTC1WeCA9FlZhoGEBOYTwEFIghcP3fPqDPrc3R3x9U/D793fZvv41jPBxcZcn5xf84E//KYtXn1KcvcQsTujlKUrnQC3Yp6UgkAYfgXKmVkI2FVVl65k7FdSNbCtqgEHU4zNOejhPYaWHMF6NYAuBM3VHB6GxojbbUp6H8Oo4Y3Q9hyk8v+7WCppxkya2WINoilkpHEYJ0uk5n/3kR4w1HH7tG9y79w7v/s0298qSVn8E0ica7eCqEun5eL5PlWccXZwRCMvN2zc4fPac5x/+nL3/+K9z443XKRZz8jKhctAWkpan8Kwhn14gixzyDLecItodquWcolySJksq7TM5HzMZn/NyMkN3+tzq9NmUguFiwcksZTJNuH/nOtdu9ZESdt54k+1bO8zHE4yVnI5nDE9PGCjVsPgdzmjO5zM+ejJH5KIJJAYXgkgclA5s1SR7tQuIdQJ8AWGEKCWkNfujtu0EhKrFSG0dHJ280qaXDqFcTXsVElFJnK09rBF+DT5ctYFomAn1KEITN5qAK5qRAtfMsKxmGoEGPLh8DoBQTYfPcqkxAPX9KC7HGa5A/1fuxnUFv4YyrjhMsQIQ6uN+PrzXo4+fD8z1oRpXBrcK5HWrYq10be36xVYjEwhqV44rx7v8PMTnvq5BF9FYSf6GdRz+/2EV7U16YUp/eUY6TalMhqi62MjQNZa8pejZMf3TJQurCF1CloRMWvfob/a47p3iji3GhnRaG+y+80V+9+1tvt76EaNTQepFWJ0iijlGdqmibxFs+nTkC7zkAjsfU3WuE2/0UHkbxs8pz06ZzAeYbkxb+ASipLI+wksQRx9y+mpKYiKC1gu61mfhvoRtQ3dySvJSc+q9x9POHmfxdXq+JsrnTBdnzD/8Vzw4fZuxv0egtvCHKbK4IMvmVELQbofcjjyut0YY0+Hlp5bqzEMPBIYI52/iAolRFvILijRhPocy18TOpy0lm+2aVRBLiTUhFg+rJELWAnXZMmWSLFAGpJYYL6Q77DGMwAhB7ixZdYI2PlKFlO2QuUx4dHCGxKOzB0MBgRK0WzG+70ioOE8KBIogiOomiDSMhCbyDC0bYKTmmjfnk1mFLipeXCy5OeyyG2pEuaAtd9hsZ7ycLPgsm1NmBcYL2ekEeG7Ck4sJp3aPHwcbJHrJJ3NHnkpQAbNySt8rmCRjqvMMq10tOigasG/lWOYagTShV0619T4gVTMqKWr75HW+wLobuurGNxlGXStZh8PikprSj17VXA6XFriwtnssU0tnZIg2N/hIbvPy2KKLCU9Op+QY2p2Aa1sjdJFyns6JWyHLwjBdarQFvIAcSWFFbdEoLEKq2sEJi5JDH6VyAAEAAElEQVQ+7U6L/e1t3t8M+Es3It55/WuYoA9hh4vS8N3v/yuOP/sBxdkB5fQV7WxJoFOEsRhrMQ4CZfHR+M6BdVhTYSpTu10oH5DUTtWNbbgMQGqskk1DwltbEK5qNyEaVwkhUMKrxaddnSIYXdVAg20ABOcaUWiBcQbnTM1wcA6rQOclT3/+I5598phP7/2E/W//Pnf/yt9md3yO3LqGQ+H3Rnhhq7bGDAKc0YxnM4zTXL9zk09/8mOe//IXvPu1r3Prtz7g9MkDinKGrSyhELSFIPY8qtkYkiVCV9jFFCkdOomp8iVpnuBrxXw+Z3x8xOl8ji4MnY0Ow3aXzeWMaTplMp1yLVK89cYGKhDEww1e++r7PP30KZ6QTJOc06NjOu8U9WgpDmE1lU75/pNZbXnoWdDgQofQ4CpXjzZY3eSsdUxDgW35CBtDUtSua8YibAF4TdFe/7vyOR0kV1P3JSC8Os/Tqi7cRd2QQkiwTQNpLcYo6ucgqONsExcbkG7VCBDqikLRSreoGVlcAxGNYOZquSbXECuHqZUXZcNeuCRQXonRTb61Zhk0AMIlLnF5/H9nvtCALitgY10tiFW+4NYx/qqmxPp9N6+7ghpWu8XVbKXWuVr1V64kSb9B69eDCic/RC5ekp5u8ofd67zhPcQvZuiyhbE+hAEOiYi2MLtfYfD6Td4YCa4HjsCVmGLCJE9IywhnC1Rnj3YnRLXOGXiGe+1j8iOPl6rDhpyTZPPG5cQiM90kk7VyrK1yXCHIVIwN+oy2PN6LzxEXBYeTkkeqhDJhmgl0eJ3Ba1/mL33zr/C79wtuPv2/cPLhCY9632Sn69H1Y1pqRrw4pPD6kDjSqotZnJKV1yi37rARZEhboBfHVGmH0h9AcB0XmlpN2i0Rpz/gZJ4SBxGdKCCKCqKT/wld3GO+e49Ru0trek7o9+h299kYjYhFjjx7RqYEw5albY7Jzl+Sbg7ZtEvCYkEPhwwkt0aS69t3CfwW2fQjklc/xwlFkReUhU8etcgIcNphKkGkBZtFQlRWhA6ccSgvpBuG+J6P8CRW1AkGsiRQmlCFaGehWDQ0X0UQD4iExZQOZA70MTbEJQlVXnKIpV/kpNZgESx1jiszfArS6SlPDl7x6OKc3VbJFgvudgQb/RDdajGmTaAD2r0eJ1XCbJ5gZILXHrK/qRBOshVblJlQSMV7sWRYBTzudWm127w57HErecR///gzPv3pIx4FI5baki0KCiDeCrgxust7b7X4n87/hA/nRTPSINaqtDVlvLnG7bovWf9fKZyknjN3rim+Vo++2mEVl2jtSlimSRTWXrXrrmuzVRTN3JY1HC4D/sfDkOziBVmS4ImUvCzotiKiOCQXPqn1cF6AF8QUlUUoxajtM+pECBEwS/La/kd65Aikp9gIJHsdx1sbId9+5y5vXL/OwHfkeYoNuqhkzs12yPAbXydd3udfn5X8w599iEnO6OYzBsmUfjEnLhI6OLpCEzkf5VcYq3BGY02F0zlO10rP1kggxKgQG3dA+QhPob2Ayg8xyqdy4Omc0GjisiB2Fl+EtXOCkigcrtQ4U2HKHGwbbA0iBL5PWZV1J0JIJAqFIfIUHQmFhaiw4EVE1+8TO4lUEm0qpJNoB1lRkEwuePDxL/n4F7+kP+rx/pe/wPbuNs8++ZQv/PZf5O67H3D68UeYypJmBaESxMLW1pN5iqhSWp6AbEFWZZwdSqaH1/DbI2w0pNSGIghZasODyZyd/V1u3byLLAzfzz5lnDvi9pDWzi5IRe/623znv/4/cPB//D9zcTZnp9Qs5pN69hRRs0fMgj978IKnZyGYCtcoLwvV6FEAwtTBaiUsJFZcOt/Wuhg2hKy2OquRribwyeaytQ3AsBJh8iWu5YPvQSYhtQ2wUAMKohl7WCXOdZAWl02BKxHVAajV7eHqBP3K6IHTXN4vjktao627T+tg3xxTrDOCK2j+FdGF+v7mskBvbs1LkkPzWa0e/CtR+dLyqe7C1XTmFWBwJXFZsRfWLyXWP9eMhaYzU7dRmpO4TFrE1Uzhygf2G5gj/EYvf7ak9ARRWtX6eNJhdYUpcrzCUBDh/D7haI8PBgkbyStOTg2PXUlh56RJScIQefN1fudr/yt+78vX+MLyv6P40T/hifs6nY0ttqQgiNt0FgcIYpTfprBtqvQCuxgwb99lEIxQ5SPE8oQqySn1Hay3jY3aCKXpYFHJR8zGpygRstWRtFo+Ufoj+PgRybW3CNqvEakHRNKj1drl2uAa7RiC6SvCc8OgpRh4E+z0BbOZYDcsaVdzujbHRiE7Xcvt/R367dc5ODljfvLH2JM21e5rlLkm1yFZGKBshdMeshJslgWtPCeyHsY6HB6dMCL2fKQHVkq0AScjlNC0vAiHxFZpXaBUW8ioT+yXiNKn8kpggKGFLSrccslpLyQrCrZ1iSUitxXLcomfV5h0wsHxKz4+PEKpnDt+wnZQMeoF+J2AqeqQVTHtXoe5iLmYH1LmjkhG7Gxv0raafizpyAlZFXIvlIxaio/CAabd5UZvwJeDMd978Bl/+ugZ/+LhkEp5LOYlWVFiR5ZbmwO++ebX2J/9Kf/k4inWipqu34yCr4Rf14Wua+5pZA2wCwG66TJebgjrtRaTdaumhVs/TjgH2l7uf/ZyS3Ola2jRljST/OG4gzw6Z3YxxvNKynRJEHi0Yx8TRCRpgZEBQRhRD25K2rHHVi8k8kPmmabUGuH55M0IZD/w2Gkb7vY9/sKdLb78zrtsRoJCG6y0YJYMlMdffP8L5LeGPFga/l+/eMqLkyf0yyW9dMIwm9MqFrSNpiM1bTx8HNbJxkFKgynrPNUarBEIF2BEiI1aWL+N8hTG86m8AO2HVE4gbEWoC8JK07YZPiGhFyIbsXdnaxthWxU1lR8fZx2e5zWYr2t6GhIfsErS8xwx0Cscwin8zWv0R9dRUqGdRlmBFoJSG2bphMOXT/nZD35EUaR88M0vc+edN/noJx9x9OQxN+6+zmi0QZmVBElRsxR8AWVGVaXIIqWlHLLMKGeGiS05P3hGvLlJZ3dAWRlSL6Bw8GKesrGR8fb9+3wNiUx/wdNJRuh8Orduo5SHao34xn/5X/Pw5x/x0fc/oZMbkiyhyPM6bwWcKzk8fsa/fOoQC4fzbFNHWZwvcTm1q5lpcgVrQNWuWEgLkcS5AFKNq8r6gqRh3K4Kdcdac8HKuhlA5ONiH7TCLVytJ4RqYqhoWAT8G/kCUINOV2Ioyl3GTurXXD3XWVGDJCtWohR1rDU0jcH1US7XimJ4tVNxGeYv39eV+3t1jM8xKq/mHZ87fJ2zCCGviLSuE5b1C12OZ1yewGV7QTb5W3Ouq8TFuctxzl9ZV7CP36j1a0EFOT/DZQtUekrSj/k0GtATCaZyIAXWCpQZYa59je137/LloWGkTylTwaKoSMvaAlIIhyckAT7O2+K0fZ3rRUHV69FXXYo4ZGAfkx4fM14qssqRbOyxGSi85YTl+ILxZElZheQLRb4/ohPGLHVCUfbJvYyd2WNmZ5Iq3KD97t/g97/123x78JyNR/+A+ScvOC3eo1TbGAEmHlG2EqSY4vIL5s++y4tZRMSYZbrgMHuNt273uRe9T9g/pp1FlP23iDdHdL0EVc1QyxklFWF3k3DwDt1Nn7hcYq3G03MW3lco3/p79NvfR5oCr1NRhRJMQNa+zsau4Usf+LTSNlFvyZaK6FYJvjMQ+7S2Omzu7pKHPcZjzatXFcXkDOkNsYucMGuB7yiNwBhBWcVkuoUuwZj6zrJCIlVA6AQSD+fVgKFWPayvCGSFNBqjS3Irsb6HCDy6LiB0faQtsdbHLwTSGoTWcCZItjcYbivCTkgpSkyZk2dTFos5RxfnLM6POTiakOx0eP1ej71uQKgcPz1zPFtaclcwyafMjGVSKPoBxOMFRStCFhWnqsA6ydwLaLUlF7MlqVCoXHDR2ue9jX0+eHVMmSyxZ4fMxinPT0u0Crnx7j06psPP3B5lZw8p5jgrcatRBCdqcZcVdUoIUAp8hVO2EaoTWN/D5QXSwIrWDDVu6FaFAuJzNrHree9mY1t79ApZ1xSVrSmVSMzFkmPxDCnrIFR6GqVrEb3zxQI9nSOrisBXYC2ep7i7M+RL1wbc24Cjs4TDiUfbV/h4LJzDBh7v3N/i3dv77G/dpNOLaHkBXnubwgnS2Qx98F38dptl6w5L0SceDZj7Y55Ol7SEouW3uTW6ydujEBHD0lf8bFZxOs8RacrtoOL9jQ7DMGC8TPnw5RnPEk0StAk6Pb7x5g63b+9xovqcFpJTF3JSSJZZiq1yqqyiczFj8+yQu9mMW35BW9adoFoP02BNiS0zpCcR0muo+mDLCuE3n6tQhINNvvGN97HxgN3ru5SLGQ8ePkC3Yt64eZsg8FkcPuPppx/z8cEhJ+dnpCdnmLLiRHmEyuPGB+/w0b/4Ls9//kPefP99tm7dIPnkIZ2whzWGze0hfqhIpktMkeEFPhKDrjRHhwc8+vQhYuMufifEhj7ZaJ9X53+ILyXLyYx+1KUtLe8MejyYJUyfPmf87DE3NrZxCLTbobIeuYXO3oj27j5+b7MRF8qpFgf8958tKAtbszXK+irEUzXlUK4K/UZ8SLra8skXCFlCGCCFj3MhFDk0zjs0hb1dIfeSpqNmEYGAtg9RCIEPtgTtamDBNcrlK5S8uQEuf7689teiitLi6oFNrHW1lZgTYOp7oxY8b4CEBlNYWy+tguYqYf+c+0I9yXy1Q9DcpOsvl7ZQ9XNWYwqXoMKvrF8BIy6FHFcJicPV7uVN4iMuk411JgJrj+vLLAq3ppCu/v4rScpK2+HP17/3uhZMyUtH0u7TGbVol0uK6QUXFzMuUkUhLdloh2Jvn9fFIWRdprJgkB0wfenIZYvwxjf4rW//Lf7WvYJbF/8fqo//iLOL6yw2b9AmQocxsh9SyUHN4nrxrzk6uSCTHuF8zsPxXXZf6/JO/y36wwPi+Uva/ddg5w69liHUE1R2gTZLgrhD2HuT1rUtBnaKNRKlE6qqTXbr7zH0/xH7S5BRziwW+FKQRju0Ro633tYkm4ZikLIdpgx0SWgKRCDxBzHbu1uI/iZnieLFwTmzszFynuJmS7zMoFJBRUWKxVQRuW5TVhKjm3tOCJz0CYVEOVVrrEiHsRHG28BTSzwL1pQUWmBEGwKPlvBouRjpctAhqlziVboua8eaYrBNuOXTGnQwniZPK7J0RpYlnJydM56fcXpwxCIIufVmmztDyTBWPJk6Hk9grnPiheTxueZ0rmg7j/Z8SXmWE+icKRUz5VhYD68XUaYZ87QiLBVju4G9d433+i85PRwzmT3CLVIeH2WUuWPj3h2uy2s89DY47tzE9w7Qua5V69e3p2z2p+ZelgrhNc0HAU6pRquuRJbV567PS6X7pht5NV8QK4DzinidpJklF7XWjWlGsBLNxYMXiHaMTBOq0EFZIZ1jkZecp6dIrZGeqnEI59gddnlje8CXr4WkacLTk1pjv618MitIhOPm9RFffH2bmzt3GPSHtIUjbO1RCY+yhPTF9wjcnHzwJjPXQXX6uL7kwYMjAufRImBrtMM7o5BuW6Ijxcep5cU0p0xSNl3GBxsx1zsxlTZ8+uqUzy5SpipERz3evb3Jl97YZ9ne4FXpcWoDTiqPcVpiq5SqqAgmCaOzY27OL7hrC0Z+TYevC1yDsxWmyFChj1R+QwkHq6t1l1gKiQhi3vjgPYY7I25++X2cKXnx6AGnRcGdm7fY7I9Ip2ecP/iEnz56zOF0wvTgCJNmdRTJKr787a+w+fQVD77/XW7s7XDrvXc5Pz1ls9cB5wgjn3YvZnw8RucJUgk8z2FNyWQ65vEnD1A7d9iOdqmswe5e53BRcjKeMOv3yBc50mhe77awpabMC17+8Mfc+srXcPhUdoAVXZIKvE7I4PYNwtFuLYBNBcU5f/TohKPZAGs1rmzCj1IIJEKqeuwGsdJSruc8fYFQGheUCBXiiLCJRVALkOKacYVV51yu6mVX20i2PWgFSBdijYHc4OwKWFdrjYG1DlMDrrt6i1mLLa4YCHhVE/cbDSYrWIdyUecOdWx2zSjEZWx1gs9PJ6xv5FUSUf/OXXn86vZj1UhsYv3KYUqI5jz/bUFoNZZhaWzJV7XA6m9X4/6VnOFz+cJKmnr1e/Erz6Nu4lw5g7UexG9YzvBrQQVKgzALXJkj8oAkEJSZX2+EKkS291A37tG+ucW+v0AmJbPlOdlszGTmOFVDOr2Ytjcn0FPS6RmLyTXOuhqdFaiLiuedXUQsaIs+crPiTiclmXtMw2v02oZwbpjpKS4RnOYpzliqRHNgAs7zlEnSYnLjTX5ffszefIYfS7qd51x/sSR/ccJ4aSm5RxR3aJWH+NEIWxxRPv8JL2aWfHnMxXxOEexxt7+knYwRxyecXHuXze1dRvaMsHpOu+VQgyGoHs52sa0uSlzQKl7wwrbIo/ts95cE059Snk+YzxzsfJN2+xHtkx8wWi45rP42treLkRFiI+B6a5uO9lG9DQJfIEoQYRsz2iDa3KFyEYtXFSfPTjk5OMUmC5w9QFyMiao+njHYXKNN3UnUwqeStbdupQ3ouhiNmtk+WXubkTtFjofOKk6nBVmlcUEA3S6b17f5xqhDP2ghXQomxVSqvjm8EBduMvji27y1PSec5jw6nTM7W7KYHjKdJiysxzDaodsJMPEWE1+SzEtCX7FMHcpGtPBgoWhZwe3WJips0Xr6gvPDRghGSmQU43cixr7mrMywLYiqOedHHf7Uddnfu8vf2ZVE0yc8evSA75HxLBHEkwOWNiEoSsoqAj/G5PVGLWpjpHpjdLIuehpvZqd8hFcXtQIB3S6IOSJJsULW6O7qq3OgVjQtLrsTsmYviJXa/GpzaBBSR52YOKkQZYU4O4MgxJgSgUUpSxwKqnmJ74W02h26CDqhwifi7qDP7b1N3r7f5+uqRKVjJIqLicXlS/zRkN0b24x6faSuWIw/Q/aGjA8+w1UJy1IxO/gE2+6x2BqQ+ANOkgluOYfpBKtK4qDind1tvvnF9+ns3eRxpnj88ojzlyeUs2Nu7rUZvX6Tt++8zswM+fSH3+X5Z58RYPnKtRb33rnDYbjDvzrPOS5yMidJC0ueG5yI0OEGLmojWh4/rs65X0z5ulxyzXd4ckVvM+gsR/kRKpA4WydPRpvGklYiPIijNjd/+68iwhAZBHz0R/8D/+yf/yHBxoC9v/v3GA6HZJNzXn76Cx4/OqLuw9WouDGGT3/4czD32b9/i8e/+An7Oxu8+c47LM4vePXsmNIabkc+uszI0wSJw1MKpUBYQaktB9OC4OSC1rIgrQoO5wmpkHi65OTshGK2pJgdEEhHW1i2/RbTH33GjS9+BZfPOH/6L1Ek3LrW4tprt/BbPbx2F2sKZD7m0bPHfPd8A6xBrmh+rh5xEgaoan0E1wRXAokIfZwvQVW40ILvI22AiwzOeaALhHG1ZIMFrKBuR9bXrcMiSo2QHlgPAhBK1l7WrukMrGKmlVhAmXoMpxZOsgjfQOggrCDW2FigjI/MBa4QuNJDph7kEmscVKKe92zydou90j24Ai4I1oyM9Vo1BVbfA2uDx7WtU/MHuWJFrFCD1UGa79edBS7vdbFqGvxqp6IBM6AGga5G97X9pFufj1t1M+AyyVqhF5875p+vf991bT/CzS1ju4MatOkV5+TMEIngJC3JyhKbpJyVAUe+pjvXPBq8ywe3D/ndi+coJYk3FuyM/xUiXTJNT3D5dURryIYb0yoidLRJ8Oz7PD+Zs8xnTCenLGyPzY2cXvWK6OQJk533OL/2Gi1/icw0HV1QDvqoSGJpI4oRwk+Jix9iUseBuoMdCuL8IfLoJfNJgnfra7QHDwln32N0/o9YFn+bYvNdLBGm4zG83+e3bmhMa0TU8hG6QHoRptvB295FhH3m55bzZ1NePjminC9gscCdHRJmNwishFJTGlcLA+JTSoURoI2l0gYhJJGSSCeardZROUkqfJx2XExS5plBqxDCmGhvh6/u9LgRxigvwdmSSp9iTQ18ojr4t36L19/WbGUpx2djJuOU5eSc6eSCaQZRvEHcrShkm3k84GWacFJ5zBMNOqblJDIPEBnsqVtc60dE0wuWP0pIna6LgiAiaMcQCy6qJYXXomMLnHb8Wesed7s3+PZv7bFVXnDw9CN+Iib89EzSyU+ZH5V01TP0xOKiPm55UY+KObmG/lb5Qt3WrDWEhHcpTidbrdpBazpj5WCwyhe40mm81JlpChxZq9GvGVGNwOxKe2HV3xTOISZjRBZjrMYtDBJNHEoqramso9Vr0XKCQVC7Ley1Y97Y2uD2vU2uDUAuJwSiYr7wyeZzVCtg48Y+25t9IhmwmD7DiyMWU49y8grtDTk7fIAzE5KqS9K6wbhaUiynyPkcaxOkqrjdbvE799/k+htvcEqXs6MzFi9POT05pN3WtN+6yb3bd4gGdxh/8oh/+aPvsUxzXhsFfOHdPfTWHX4wNTxKMpLKkWpBmmucVWivh40HEPv8tIjYTyd83cx4w7NETYPGOjBFhi1jVOSB1SgUlbYI2ehbeIJQKjbuf4Xhm1/BizscP/qEf/b/+L9xYTR/5Q/+Gptf/ArZxRkXh0/47Mc/odSNkJ+rxy+OX7zkl39iuf3adU4ePefpRz/lxu4e9964z0c/+Yis1Ox0N3CmpMgSrK4IPA8pahv7stIczwriizmFf0CaJ0yKktOsQCvB6XTMwZPHjE8PGAYVvi3Z6I9If/kcs1gg223mBz8gmz9nf8Pj7tu3CLo9ot5Go+e1ID17zP/3cUVlTT3aa2vQ3ZWNlkdlkY3rk5PUAtyRjws88Az4BhfLOl9QFY4AtEFaXZMTjKsbC00DrA6bts5DSlPfI55DRAIqWdt8rvMFt84XpF1pkZk6X5AWoiZfCDWmbZEiQBQSkYOrPGSqIPOw0iIqUd96tnYyW+P4zV2GuKzH102B1Q+/8m2NO4km91h1RdwabRANaPF5HSi3druES62mq9aPK5bBKk8QV1681l+4wltY5TcNINY8vXmM+Hy+cBWQ+Bz74Tdj/XpQwRY4p0BUCGMRORivBb0+3vZNhtc22OlLvOoIeyY5KjOKImFpfIS0tN1FTU+0Gaaa4ZC48BiOWvyi7fO6p9lzMwp5jXDrPm+rkHjumF/bxHYGDMQZ2fGUB24bqzW2TDkTA+xIck+cIFKo9u7z1o7ijbGlG/YJfUGUvyQ8OiZ1FZleoJMFp16PftxhlDzFvvqMgxcHTGyHtn+GyNsoz5KyTb9VsRNVqDKl1Jssb/2vaV//lP74DFE9wp5OsEWFTqYYHVKGbdrhmPb5x0yjfcq8j6wu8E8+IfG3WCzGhMtXtN1nqDTidOc/Q/kRmZT4nQ224i4q8HG6ABEh4hjd28IRMzmvOHn+kqOnjzg/m2BthHTglyWBcQSeh7K1ur5DkhnLVLaQXoEzHlr4RJ4ktganBcZJjIGyMpSlJrk45PnpmHlR4WyJjCPube/yTj8kkrbWE9CO86nhVEWIjgK/4iuDiL90u02VWb5LyA+PKpwLccGcqnQkAoYjzag14HRZkScTfBURetANNEqqOu7iarshTyJNis1qKpYJFb5TFKnjwlYkJCgNYnSdfb/kpjC8ee0+Hj6vujfZ6r7Gnv05F4cFqedxTpfWjs9QHnF85NUWOdJbI6NCrlTr3bo1KlyJsKpRX6/nwUQvxuocV0kE5hLOXHUoFSAE1lmkE7VXNa7pajQCKtY2KvYrhLLZ5BE1qllWSG2QAVzbG9GvMshLpC9pt0Na0kdXJc468qLkZDajd9HltTe+wP5rA/r6hL10QddLCQOB8ENM9zWq0qcjNCbq/P/Y+48Y27b0zhP7rbW238fHCR9x/X3v3Xwun0nDJJlkNV2xWWp1VXVXSWq5llQaCBB6IGggaCBIEw0ECNJAjYKAhoCWUIBYUhlVd1exWE0yM8nMZNqX+ez1Lnwcb7Zfa2mwT8S9L0llsydCDrgGN07EsTfinPV96//9Decf/Utyp8HBzGIzjextMSh8RrOMSZqz7QnSyKFI5ry63uL2G9epmi0eFRHfPJxzf5CRatjpNLjSi5kWGd+cOTQcyZ1rt+h4miutBm9cu8HS9bh7MGAwSTg8PUcvCnReYvOipstaH1FUWK1JrccHosPzXPJuMeNdtySWFkdAWS5xChflNBDCQ1A3XhKoyqI2UVQOcbeLlg42zwjzKdebLmHcpBG46HyJrwRrrsMLM5uVTY+Fsij45IefsbOzRuAIvv+tP+Gd997m1ts3KbKU+TInSRYMz45ZLGd4vocfBmitKQ24UYPlYsaz589Y39rDKBidHXNqwdXw4fE5t4Ipb13rsbbf4FZh6N28TtOf13pFPWL/1i22rnXZu7YDnscPv/VNbvzNv0+YTkhPf8A/PAg57m/AIMMmKUoDlak9FIwGUxtZcVFYqQ/nIs0h8MCpcRjd9hBBDJmHSBZoWda0pURAkUFSwULXEonKYJc5VmtQFaJVggoxoxBZWISpQUotKqSuM6m1A1KUmLiEpoSwBLdAeDnWqQhdSSAFjTKnKQu0DVgmHmdJhBmsIUcWkxlstTpjyxeftcsUiAuAQNSv4eK/ezGVuHREXv2dX6RF1N/bl8eEl7e9CHy0n/tZfZeL5uSiIXiJeXAhzbA/c5+LhxcvqJhixYgSlxvI6vqfwQ8uWBp/vf7q66tb+0w3ehRBnzgq8YYLHlI32eRDdBajOzHb4YjufM64eZW9/U3erp6x68Y4bohvzokHGYUoGVdLbDbmvBBov0+3nOA8/4Czp59ysAiJoiWkJY6KyW2bytuh67sYvUDnOyy6v0Gw9Trx8BPi8hQ7OUInUC5HVGVJKduoRsX64iOKbJ8xMaJs4U2fUzxqMFVjOtMjPPspjUXGw/J/jmhskQI2aNBrx8ggBKshq6eKutPH+G2WMzg5HnD+5B5HhwcUmUIIiVMUeKXBly6uhKoowApKaxlbD+02kFJRWIVyPWIMsqowRlGY2pQ7LzR2PuLw+IizZYauJCKGtd4G7/cbdFyJkA2EKFguDM9yB9OU4Gn2Y8Hf2lunKS13wzY/HRRMtcJx18irDGU82q1tum6TNPN4nA0wRhC5HmFUolYRxZrazLeO260gnWOEwHgChaQqBNPMMBYphgzb3KMbOeyYJa+t7bAWRJwuCuLoBrvuBzzT5ySuw7GOGa618PwxjZFDZmrgoLb9u0iSWfUJF9uOrdMZakzQ1PKHVgOKGSZXNatTUBvtmhf7gxAXLC+DFGo1VbUrG6FVeoS2l/ynmoW2AjQNUJQIrUFYupsxVxsOZ0clfqmJAoeGG4AuMZWhKjTj5YInZz5B/w57r32FvpewOT0mcAyxSpBegG3sUYgNgtYMd22fg4+/xXT4iJGzx2RwTri5zcS2OJuULNOchqm42vIYjKbsNgVvfuEq4dYaJzT58zPDByc547SkFUfc2BAoDD9cGlwl6fU3+d03XqMjCt7Yv0pzrc+fn40ZT885GAwoJglVWtZR9HkJxkNUAqqSSgueqBZnueROMeUrbs6mMjjSok1Olc1xXYkVAULUCRBSgK6qmhSnIGg2MK4HxuImU/YailYm2W63KIsEx2p6nocnoFgd2C409NZanj08YD6dsdFr8uPvfBvnK++ze2ubxXzE8bMhypWcHj1nPp8QugFRI0YIyIsc4QUYaTl8+oxKhfiBz3Q44DgrqKzks9GUoNJcbSpuv3WN3TSld/MWfksjqgJhDGsbbbavb7Gz02LtxlU+/O73Ca7cYbPMMOPP+JcPD/hm411sbrGzBdKupA7Vqk/QeuVZZS/rmtUWkZVYV4MTIxyL2XSwYQthYlikGJvVQ7jUgSzH5CVipqHS9WE6LbBaY12LCDSEEjttQWoQ1UW/YBDGoLREK4G0JTYsoWUgArwM4RZYt8RzIHQywqqkbVOk8shSl/M0JB31YOghlhpbvhgW1OVaXNbbS2rBKuXKmhf+BJeMi8vm4SVG4kvrc2pncXG71cDiZ07zduXdcGkWefl4F0DhBZBhPi9nuAAxXkITaknIy/3CCrx5eZby0vzjF2n9fE8FLZFSYMI2ttsj7HdprHnsdyT7nkslcrLkhLMpTKzCyeaUtsm0tUkcZgTJnPliSeI16fRvsb+3yVutc/yl5jze4VYwopFIBt1b2N2YraTJpGnpeD1iM2Z4Inlst5i120SVYTeATnCFci1kPTlg4bToexlvTJ4Qn0+Ys4HWBl0VIJdokeAUh0ynmiSI8UXOQezjqXXkzg5XGznx3HC+jEm9nGhxzLG5RlzMCEyOZ+bYfIuk/TXiToKTfIQ7/xA9mmKLKRQGs/PbbHcV0eM/Z3r6kPsTxWfhbb4SndM5mTFpvsNGfE40PWG7+FPGs7cYNV5FC4HrWBQVngVpKirlUoUtlAxIFxnp6TnTJz/i8LOfcHics7QxzsYOW5FPKCCQDo6waEqKUjMvSsZaUiDQRiKiNpudBi1V4aCojKKqDHlSQGXwTIaqciwGKQ1EIVvtmJYCoSXaCvLZnPvH5xxbBxtJ4l7Ie33JHQcOTcXJsuK8fZXt22/zijWQLXCyMc3pOc10ilNCGngUVYa0dfGvB/oC5SiEu5qIOAItJdqVKM9hks94cjbnOM9oNiLWuiH5bEbZ3GG33cdJZ3zr7id8cpqSi5J0nKLRTKdLhvMxi7MGVlmMH2LcdAWI2pWJq6p1YNbUKCRgjaqd7UUJRuDIlJs3AybPFWcHJYa6sRBSrPYhWX/wpVjRycEKibUrqpaQNc1MCcTqslRuvdFpAdKtaZRCoD0fEbqYIKDICwLHZb3dodIVp4MxpS7oBjGpIykWOcwsh88kjWyT3f6EZvZdbLSP0/0VChNSVT4m7KDJcKVCOpbJ2SN86eN3Nrh3eM63nzzkaHqOdSEMI673fKpGk9beTT7w36CTGkZnz3j66T2S5ZS43WCto5iTksxLfPkAx/PwPJ+b127hNNf4UERUgwneyRmvj87QJ0ccjacILSi1QmYWoVeoq1BUjoMExnj8sejzwOR8yc65XaX4UpPaKdJx8XxqRFyXSOugtcaUNUptjI/numjlcPOrv8b2zdtU0sEPAygKCmnwfRclau8hxQus2ACV1hw8G7K2HrAcz8jTgjuv32D72jbB+ZDJYEg6nxEEPo24gbMqUEEY4QQBs+EJua7w4wZeu8vGjSvcfPQZ09GI41HGdccQd128tQ6dZpO1979G9+v/DqUxIJoc3r3H+vYWb/3mv8Ppo09Ji5KqyNCDH/GfPRvy+9mvQxAhOgocgSksdlkgq6J+rwlTpxxc6BI12GwlBi4ktkwwHYtYayDsGjYxWCev336BolI5wuTIZoAOV4frDEQioSxWTbMDGpQ02EAg3QrHyZGuROc+dimQRYptp4gNiQg8rCgRtsDRSxoy4xVV8Svhglc3HPT6PhldHmvBP1mEHBysYT8F8XyKXaR1U70Sb9YGjeIybgllL1UPL3uWXIADnyce1NOGFy36y1MD6s/vBUPh4k68fHn1/QUT5NL8gcuW5OXJx+fue6H55CXS5edADy6ZGC8mEvBSN/LX66+ytl4nctbYcDX54CkPijXOohi14bBuQkKxTdLfpGdPyKyPH/m8lt9l9/w5y7SLE9aJR2RLsHMcO6CYjJhiCZTLaSNCuU3U2pts7kX09T2mE81UegTlc4ZJSKkKOtUS3y6QeYM0fAO1fx3PnqAePEQNH2OyFFlMyBpfpnPlDu2Tb5GdHJJPK75f3eDqluKV85+SNLcJ2rdpjb/NRv4Bo+n3OZJfJ1PeismlcW2JYzRGCMqggXEbFGlFNp6yeP4pJ/f+jOdPJ4wSF9PZYb3dpSUNvlR4SmJlRVUakqJgWEFqJZUVGCei0+3QDywuFdYqssKSpyVVrvFNgatzrKkQ0iB8h06nxYYvURqMUZgs5/j4jPupoQpcRMvjC5seb/mGqrR8P8s5kl3cN67zWuDiJwtsuaAxO6W9GOOXGaUNSIslWE1N2nYQogYThFubF0pHYJWgUhbhueQ25/lgwLP5EhEo1tobNBcLskaX7t46607BTx884vsPT5hIl+J0RmE1y6RgVI2YTBoY10U7AfguJte1L93KfV4o+QJUENRmuMKjHqMKIGNnO6TRDXjwWYIxK48mecFGqHuCS1NcvUJORb1HSSFrW1hhkUrV1UmsEpSMARxQLgiBdVzwPGzsUYgSYSWbzSaB73A+njJPE2LPp90QJMspalEyOPLwsgVbVxpsFt/Emhbu+rtU0Q3yTGOjDpVSSOHg+w6L+RmlSVjrNTlPLN//5Nt8dnZKZTKcRsxeHNKUMVe2OjxuvcFQt9DnI+5+9pDJ2QkqdFhfjzCu4Hk6QZ4f0U9SHE+xv7lB1Ozy1G2hJxXZ8YibozOy0xMenA/Ick1pHURmkeVFEo9EO3WkcYrix6LDU1PxNgu+WC1oSY2pZgjlEca110WdZVknRujSILGUpSIMA0xZsXbjNf7G3wlIl0vizXUcQEqDch08WdeNiyBERa3Ws9YyPJ+TJxm9psef/tG3+eL7X6C/s4ExhsVszsN7DxDS0m13iZtNSl3h+T5u3CBLFywffYwbhXT2bxFsbPDq1T6js1PGpxnnsxlv722gOhFrO326t26x9tt/H9tsUlSG2WBCMp3x9b/zdwD47McfkKYldvaQh89/wv9h/DVSJ0S0VV0PC41JNIK8BgCE/ny/YMEWBmwFnoQixQQC0YuRYQc7bNS13PFQsUV7YL28fo/6DjVrUsBSIXSFrVKE62CNg0RjXYEIDY6TozyDNhFm6SLTAuuliC2DaPr1a0IjdEJMyq4q+SU35Z2tgmhrm8TvM6wc/ovM5UdnXczdGPFgCtMlVlcvHdIvAHxqBqYyl7KJSz8IuPSLfHldyiEue4mX+gUhVsxmcSkdfbmW21WvcinBsKt+YeUMf+kZ8Zf1C/aiX/jZKcPnn0NcTh0uvN1+MZuFn89UQGHiTbjyNuH1fV7d26W81eKX1L/i3Y8f8Z2HC745bnPYuIrfgf1I4ZkG7UgQmQFyesygukp55TV2X93kjd0WV4M7KGnYY45YNkgbAcLzqbKCM7aQ4ZTe9B6zwZSTaca8EhirqVSbvOXgVueIxxOezCqINviyOKKfn5KXPqFfonJDVSUMGx3W4oh2OELl54jskPHxM5bxDRobt1hre4ScMQ8kpdMgFQZXefSiXbotifUSvOlznOkjivEus707+L1fIny9hdx5gJl9irec0oki7PyQkd0m6Sta9pi4/yqt+B7R/ITxfIOhepu1aEaLR1wd/T7z2deZNe/gxx1CpYiswZRFPXGtDGKRohdTytEh1fSUZDFhOphgUg8bXcU6IcJRKEchS0OtU1LEUZu1MEBaiTCShhfSDx08pWt2QF5P0W1pMbkBv0MjDFHOHGs9nCDA9WWtGy0MOl+ynIw5G41YjoYYZ5UukEEyLrn38DGf3r+LdtaJ11x6swGMnqOSCX6Z4xRLrDVICx6G2kulntJLVXsYGAGFdLC2xJcVymjy3CFZTiizKT1f0JIlDbfNduByzcmJ85SD0YjTZMhiMaCaJzjZEk94xGLK2bSgMPO6iLsKfB+RZuDUMYZWClArWtsLCLJmTkiHwEv49dsHvL7b5p+dGc4IPpewK4TASrkCIS42qFW3Yanze5VdGQrJelohFYQNaPuQZohZzR4xukIYjS0Ui3FCqMEKl6oU6KIkXcwpixy3qvBafTqRh3IVG/kBOzE0ey28wXeZP/oBz09T8uAaqvMaZ6O7UIxwpWbLT9h+8wr+3i9jnS3aP/kGjw6OuH9+QOW6TIIm7V6f9V6XZXefdKJ5fpbx7OgZ6ficLkuu7jdxe1s8zEbsSs07vsANWjxKMkajMdMnzxmMc766OOGN5QFOoii0JnYSTgoY5C66kkgh6/zjyiDdoAZaUJg846lUnDodXnFD3nUSdqsMJiNEp4vnB+DUjYKwBlvVU51sNoaohVKCxvoG4dpmrSU0lkqAdHyiVoyHQF8Y3/ASKFybI1MkmpvXN7h395CDoyGvvHKVje1txh99xnSaUmrD3p6hMIYoCnGFpFwmLBcLYulTGossNJ0vfJnffu1NvNkzxh98yLbn0r29RbizRfv6awTX3mGRtXjwvR/jFks2br5G5BYIKuJWg0a7RyAXfPvwMf/b8m+wsAJFSdUNEWshIldwMsfORqAqrGthRU3GVC8O3gE1jTF2oK0wawoIEAOLTRxslYBcImyKDA20BTbKkUqDdWGoEPkKKHPqZJGteMa1jQzWenhhg8RpcrCMGBwb8oNzhJhiTYWaT4nUhJthwjudOd12hG0EDOKrfOJfpWG6hFrzaVFyMneRSYJtJYgthTiWsKylGPalwn3xEbMXpksvH8Qv10vzAUlttAas8kWQl6EMAmvMpSfk5wAEXjQX4sJ89fLa1aULrGFFjf1ZgkP9GC9EnX8BMPjcc7408fjchOOv119lLaIt1rIniIMRJ+Ml4wxKa9B4FI0tsCXx6cecjxfk9Li+PuHq8jlFpvAci1PVFPlp6FG11um7BW55ipwPyc4GDKd9nPU3WGu16Kk5i6IgbXkUNsBUAWHcZr3r48clfvYUZzHFTPZZ9F9B7d0hvuWiendhfBe5fEpTdTGMWeQh4/YegXOXpt6jta2IZx8xW0pG3iuIcEhsP+VK8s+ZJ3MmjbcRjS0aUhAJkFaTVatpY5Jh85xyeEw1OSJfTJhMBhTnBbZsoF+JsK5T9wuilv6hJb7XpB/H+FJitSRQHv0wIHZ0HSGtwVarfiHTFMQ0oiau5yJSB+GFeKGLtZaqNFRVTjGfMBwNGQ8H2KKB7WrCCoq55fTsnB99/BOyiSVqvUZvkeMPnsJigJdneMViZXSm8SyUQtd0aQlSOrWhnNBoWccOKioCCpZFQVYmpMmIWFU0XJ9AhqwHG1z1DBsmYThKOJgOmGXHLKYZ/nyKi0MkE6bJnLyYY2UN+us4xCkWIBTSUZgVfV6wYhdd+Misjp2Kii9cOeG3bpzx4+eChzIAxMqjpgYgjRQI5awOGAYrnBfeMVKAMEgluKSWSQuej203EKLEjvI6iUfXGndbGbJpTuYZhHSptMAWhmSxIFsmWDfFBC6doAbSmsWIfSeh23uHIHtK8vw+J6enDP13CdauM0qXZLN7KOXSl6e8cXsDd/vLOL3XOX30GefDb/PRvRPmRUqVtElaHTrtBmxeY5D7DA5yng2OmZ4dE+QT9lsteutXOSxT4nzOLzUt+42Yg8xwOFyQHJ3zfJpyaz7lvcVD4kRT5ALHTTnNCo4Lj7yQGKEQuu5XhfIQjl8zTauKkTV8w23y0Al4z024TYqdjZDSEkQNfFdhrUYKQVXV0RrVsiK3Fsdz8Rsx7o0v0LYabQxUFY4f4kQBseswLiqw+rIyrEglaCxpqtm83uXo2Tl/9F/+gL0r27xyY4d0mTI8n7EsStLMsKY1URgSCkkyHpMsE3A9Km0pywqvs81X/of/M1p2yvjH3yOYJezc2iLcXad95SbxzXcw4VU++fFzZg8fsb/f4/3f/DW8wEEXBe1On/Zam+Pn3+d/vbjDJ6whqwITx9DsgRWI8xIG51BWWEcCTs3aq8q6X5AWPIuNJDJ0EC0H2wPTDJFLHzsMsGWKnqZAjnQKaHhor0JRYh2JmIYwq/0/zEoa1FhLebWzwN1q4IQxxo84LpqcDBTLZ1NIZiBrBmZoJ2wFCe/HM3a7EtWIWDb6/JtgF6m2aReKsyrj7lIhpiC8M9imjlOfgshq8KCuu/LlWcOlMaqwL9Vh8bkLdR9/0S/YCybCi7+8tfZzZ4CXwYHPeTm9TDhYDSIve5iL6y/Agc/1L/alvmPFaRQX/m2rZ73sKezlY/yisRTgv8qo0elh1m8htnuEzQAVO2w6FY3CoLMFTrIkc/dRmztc7825WWSUVUTeaiDkFnZtizjYp7UVccWfERdL8qJL4sc0ywU6rdDC0ghyFl6DUGk6VUAUNFDtnNKVhMmc5HTKo+WEaqrJyyUmS8lKj35UcMecE4sGblfhmIJlsuR8tiRVHaJWRVi6OFELF02S51TTZzxbFgziDnG7yVajTzN5grB7mOu/zZVgjJo/5Xxxn8X5cxajisTpIO49RL7662zd/BLta2/gyt9CjL6F+PE/pHiUMvT+XVR0hfbWOm/LM+ajlOXsjHT2iGW0h9vfpxs22QqWVIvv8NNRziC7jS42KHwHrQ2F64OVGLNgPjtnPpqh3Bat7S/QaBtaj59SSEnDCWg3fYJQoa1GCgdHRbSbW2z1Nug0EpYiYiNu0/UUakWbqVKNLkpMWVLkObOl5rSQaCNXVGpLlc/JF5bck6ALprMJx6MZJlmiYkscO8RVzvx0yOj5A8x0iNMI6Q6eoYdPMJMh2pZIKZC6wpESR0ElRW2oIkG4AuMIKiqyQjO3Kbnjs78e8ZY55qQU7EWK97bbjNtbOL7DWqPHXq/PWitksZhwMJmiVZN+J+U8zbGdFp1kQpkbSNJaS6cchFHYMF6xC0Qds+coRCBwTQW5pqzkKnPagqi4db3J+v77HM8HnI0esxJqgFU1oroyasJxkC44ro81JYWtNybXg46bY+cp02lFngqk9KFMwQkQfoxljOdLGp5klpYYW1PmK1NrXs+mc5qhQ7cZky8FLobIFbxxZRs/FOw0j3Cnc85nkk4+QdiC5MkfcuT/Dc6ZkC2mXHvzK1Qiw641abT7LE6fkedPuCI/4yu3Ojw+bvB4kTGe59ggp7WxwfH5jKNnj9FkpMUCt1wQxJrlNOXETJE6Y7+pyE+HaDNAF5ppZjkdnbM1m9JLj2iHGZumi+N22Oz3+KORgaJAyhUlvSyRucYYMP6Kcl9kWCyJ5/KB02DU2+KttqRzeMjt2ZS1novnKSq9yqLWJViDqQS5HeN6Ia7r4SqFcD3yPKv9D4KYdrPJRqQ4SCyaunI4EjzAdxWbvQ4337rNtTffoN34U37y0RN+8tP77PabNKIA14fTswnHJyOKomAR+kRBiAaiuM3O618kaHZwFBitkF6LoPFFXr/xS4RRRK/XIXAshC2OlzEPPn3A8z/4z6gmx/zGf+t36d56g+HH3+NHf/Z9TGuTR4Mj/hezr/Gs6oNXUrYUstVD+A42r8CRiNOy9iEoLda6iDLHNEGqELwSNiNYb4PTrEEBHSHOJSxHiGKGKDJIMiwzrGchk4iui2g2Ma029EOElggRIITiqqj4tfic3tY6H9lNfnSmscMRCz3CBAqxZ2AsiZbHfLFxzO+uV7yxbXm2e5V/rt7hJyc95ocZejbC05+x3YC45dMXPmcoRDYEFYFnwZYI0YC8NuSq+3i5ogevPB8uxvxiZSB5UZQvC/aL6n5JEzTmc4X8Iobzc5DByx3ky8V/5YfwMuvhkp4oXnKFWt1fCrECUC9e5ksTh8ubXjQNLz3WS2DEX6//6rUR+jR1A91M2RUgs5R8NOP5YspsUpJmGaZckqcG22vzBTlmrbSodp9QLUlTw2g+47wMuNIJaVca/B6BrphnBTodMHn+EYNwk1YzpNvdZpMnqEVOtfs11tcVncWnDLJnZKea/OSQcx7ghx+RX/06G3deo7dzjWD311H5PcRH/zF8+hNG2W+Qrl0n7vZ422qyyYSjaUI1uYdmGzY38b2CtufxWvoB1TTnSfYmVXObKorAGgqcmkEnK5bJhPlgQKVdOt1rRK+/gjp4QpU7NIRDJ4qIYgdH1wd0pXzCsM9mb5t+65jG0uI1e2yGPi4GiUJnGl1qTFFgypxFWnKUQmZUbRprQJdLimRKhsDFkiULDs4npMsEaT2U59FxNPlwzPDgEdn5IZge3ekJcnlCOTiqp5tS4BiNY0G5tX+Bo2o2IEpgXUklNGWlmReGREDY7/GrrYRZklBGgrf7McOwh2hERH7MlbU11ttdXJPwfDRkoV1a7Q4kp8xaLdr5HJFWmLxA5gXaC5AIhBtiQ10bJXo+wnEgkChhcMqSPBdIzSUosL6hufXK15gLeHZ2D10V9YzbyvqwoiRS1f0CLnhuTbMqtcZagZSKdmDx84z5uGCRGgQeIrcgA2jFCKdCmpJmQ1GUFcssx7cKXZVoYLRIqAKXVjPGtfXkWVHy6s4em72YXjimwxPGn+Xo6gSfAeX5dzjJKhaDiuPjY67cvkPc3iQTlsb2PvlixnzyIxqTj/jqDcWHz7t8cpwzXpakpMTdNU5Tw+OHH5OnM3KdYooFDSfDZiHPjqdktuQVT2OcBcnsEWVekJdwMJ4STsdsLE5puiPWnRbXbZvdXpdvqYLjoUHKqt5tqwqZl1hlsMJgNZBntalzqXgShYw6O0x2YrqDU27OZmwrhyiKalajtUhroMyxCIpEYyof3wtQUuEqj7Iq0drgBhF+2GC3E3CWJFSY+m8kDB41W6bfiLhya5c7v/w1bj59xA//7Ec8fnzEdDBivRPS7DQoxwvOzidYawjjgHCxRDoOUij2vvAOja1dXM9FVwWOH4PT4tZvvULo+3TWunR8BzyXmVrj+f0xn/2rP2D52Y/Jvv4l7nz560zv/4CPv/2nPHo84st+xv/u9Cr/mjsgDLoDdJvIIMaiIUwRsoTMQuHW/UJhMKFG+BFCaUTPQWy1sWEbIf3ah2kQwiRBFBMoEkhzTDXHOAUik9B1kK2YqttErLexuUAID4lHVxq+5k54fcPjUeMqfz5ULAZTiuqUTGjkpoOZKdR0xk3nKb+1nvCr65BdafOHzff449E+o1NLMR0jsyf0g5x+22fN8yjckCIb1eoGL4QgARlC6iN0PWwyqJd8jlbUxpV80l4mRun6+ktvo7qmiAtCgfkcQnCZ+GRf+vdzQ4C/MBEQvDBkfgnUeBl5+Jm7XowaxMuAwQoQqfsF81K/IBFWf96S6Rdg/VxQQUQhuAJneYQOuzxRIZ3FE8qFZO4Ltjox1+N1qj3B25ElLLZYqjbWjchll4XTph/MaedHuLmH560RuSWxKoijHZo9QSkkRaGgKFlkJTPZx67t8+bOPfaGP+Dps5zHLcntXDEsU54litTrsdVc47eaM+6UIT45yfgZH49anOsKQUA/XZJPLNPgGlFrSlMOsTYhSxP84pBCl9jOJl4IbdkgLDNYPGM6G6FnRxyXOaVjcYen6NJBt5d48RXWmmDCc7LGFoh1ZKbJtaDhjiHYpDN/ij16wlxuIXBpxj6RGOLSAjfDpOcERUlHH1PqkrPFCanXQXohwotRSUKep5yOByxLRcNvcn1tjZ3XbtK5eY4xMa/e6LLfdwgDWCxXui8JlbVkIsBRNX3RcRSeV0skrDYUiaEqCsoio8wSBoNzDgdzkjQDFeK7krbNyKY5MyXB5BweH/F4usTiYDyfXujRICcrFiwWc6wROGFAU4ItE+aLKYFX5x57voe7cpatjWBc0nLJsqxITckizzhZzDhJS0y0xoO1Gzgdl/UIdre32WLAMNwn7m/SimKszpmdnvHhKONwtmBkHKSMEWbGUnsEosTXOc04hFIzzzO0cJG+j/UVSBfRaSLXOjQiy5fXNFt5wR8+WHA+0tiqwmtsMO//Kn8y97kx/Wc1zRGJkB6gkK7ARB7heszWbpNfubJOK/T4wdxweHDMydMRReUzcSFSYyI1wQxyqkRDXiKmCQiF9SqinuJ6K2AsK1Lp0UIwHs9JFjlFUYJs0Ws36TdDfFvRjwRKaZY5/HSU82bzJyhZMfY3ufHKF9mPPuH8s28znm7iuC2OHt+j/8qvcGAky4OPaSweUyRjytYmE9Hi5tWbnBxMWD59TrOTsB1JdDnj3vl9KgsoiW8T5gLO7z/Dyudc60Vc2eqynZziWU2W+RSFJcoMe7KgHwp8KSiSgsQYEkeSzDR2UWBNVcd65rUeVVgLRYlFI4xeZR1LbKE5nmkma5voZsj2vYd8cTHgS7s9Wr6DKyRGSrKiQCoHaaHKMwTgh1HdxEmJRhC2Wuj9W/zq15bMjs9JZZ3RvdZfx/NCon6PYHMf2WxRKodbv/G79K/f5+DTuxw8OWZR5mzub7JIS6ajOa4jMfMlSkhuv/4Fbn3tN9l+/R2Wy4TZ4AxdahrNJpv7+3Q3d2h4Acp1IHIYzSo+vHtI3zV8+atf4PjjnDKZsvXFm9jkjODTh4Rvv8H/UrzKXacPeYYoS9RCYoshNJsIL0SsBRjVhjGQpoiywm6C3NrFqhbCzaAhQTVg7mAXJaJMsPkU4cywKsPaJZgclRWYsiIgQa+vUZpX4NypNcK6xIoE40lmoeFfuz2Yr2Fyw2i0wD2/zxVxzoHfZTdPiLYEZ6Wk7XYpNpb8J2uv8Z3x60yeWjh8jJk8Reo5JYLHwkHEPrLrIeMmVWQR5Ri69RRVLCIYKiglUtd5CzXFsDaTu/BPsJha0mLqQ/nnWAViZdSozSrhQqyyuX9mSHC5XqrOZtVEXKICL1gKF9PHv3Dd5cO8YMO8PJW40OXWr24FTHDxYsTnHuKv119tHY0DdOsd9jdOeSP5PptPZ9zPQfdcemXGY2uYOC28Tos31xS/pC1xFCOSJ9w7VjwtXCpjaIocJjOmQZ8wXiNWp2hxTpGnOOUIW2aMg9dZ85s0vCYNWVDqE4qzjLPlGePFgJHfI5qdUi5PsH4PzQaNtTW6xZgiamGcPspI8lQReENEUNG2Z1THn5BmDZRjkWGL2EwIbYTxOqj8FFkuaBdr9Ox9huk5j90uwmsg3AiZpxhtGE0HDJYFQRDQb2/y9Su3ab/6LowT1m/tcGfLo9kUlNOLeLi62U7xwHHwSZBS4nkOrqqb2iKrqNKSqsyo8oz5ZMSzsyGTRYEtamlfV2nsfMwss7jSMjw75v5gRKYBzyeMAtaVptIpi8WUqqiQsU/LlShTMFuMwULQjHD9EE+A9CTakUjfJ9c5yyIntQXLMmewnHO0SEidCNwdRP8mr8oJ/bUNXmsXDIoIb2ePdqOPJMdMJ3zw7IhH85yztKTyQ1zjogvJFAiqgtAP6cqKaV5QaIsMYwicukY1YkS/S9CQ3G4bvhJqvvNgxt3TCpNVdRzi1pf5rn6bG8N/QaZNbQctXcBBKYnxHZy1kO5mzJdubHC7E3I3Uzw4G3Dw8IxsnjH3mlRegi8H6GFKNkuxRYVY5nDoYF2Dahj2GzG20py6il4QshxNmc8SsrSgKH02+y02AxffajZDS+hZyirnwZnFnt9nvfEB57bi2vXfZnMzYfzBhzy5P8fogNMnkrVgB7HxLp8ePaW//IxqdoL2I07FdTY2YKxaPPzkMR4LeoHBlyX3xk+YTsYIP8KtEnRU8figQD8b0mq67O702S0nbMgCmzvkucKkhjUqdnxLqBQ2L0kSTWFgOZfoWY4ts3q/zStsuTIerHQNKptqte1aKA3zpeZ7eYDpvULr6AGvTyd8Zcew14lRWqNch7woMIDrOPVgzYIfxUgpUUpRWosfRhTrO7z55S+y9fgJpa3IjaHbWyMKGwStFuH2Lk63T+UFeN11fnVrn8Of/pTjZ8cMzyfsXN2g53R5+uiY2TQlyQqqcsje1X1e+fKvcu2rXwcnYHx2TJGmuF5Ad3eH9tYu3VYHx4JtBxR5xSf3RlRpwjtv3WQezKjmp3Q23yBQt3l09xOuNTb5v/p7/L94HbMooKyQGDBjbFQhGw1s00fsNTADC8kMkVfQ1MjdPjbaxIoCEVvwQ0QWYMcaigKbnyHMAtwEmydYmyGzHKsKpM4J25bEvYYcxVgtVzHsGbglqW/5SeTxg2Id51xyNs0pT5+zXzwmjXyK3ON6a8nztkNs28Q9wR9sbfFH1TscfNzCPj3FDJ4ginMscIrkxPeRHRfVaWKbTu3T1UixgYXcQwzBLmXdS16UXcoVs1isuMh2ZRIpMVxImi4kuRfGzvXtXhg0rur1XyZduKQrrEAIeyGt5AXL0b5027808/LFw156TYqX4us/Z/bIzzAef/G4jT8XVLgapYyKZ5hRA80Z4b2Sh3HE0fpX2XtjwT9o/TF+eoenaz5d2yFRGieHoW1SuTE4Lo7yaW42ueaXuFnIybJgnpQoV5BULknyAM4GnFQO/vyMpd2huPZLfHjni7y5H/DL2T8nSTs4XYFOBFMNKr7C61csXxo/RWUlxeKcs3HK2PSJXZd+b5P9lqBlpySzCWfWxVqHqvQRrqLhghEFjp7DImVeVmT5mDQTxKKgGsEpAqfXZKO9JEbTarnIRkUUOniuYfn0G+T9L9N59R8Qtz4lLFy0mlHGffpXFY3gFgEJEo2zfEyZzlmIJq4YEcgDGrqBb2d0s+fcT7Y5FB0y65NJn0yXZJXAdVsoV+EpzZZJeeXKDv0oprfh0nDrd6wStcmydBSl8fC8kE4oGSUaqSSV1ZRFRYGhSg1VqTFViSlz0EUNSDg+rhex322y75botGRpNVWx5Hw8IklzLD6tTszrgcZJZgynQ+5Pp6S5TyQcRFWQZxUoF9+P6DQ7dMMIV0JBzsJkzPMF58sZx/M554slk8WSLK0wkU83aPCKOWfHU+y0QrrtmNDxuNHcwmmsUeJQJSmH50M+fbLgeLEgyVJoNLjR9dg5f87huGJUVQTGMs0LbFogHQ2uAt8hjBu0N1t84coG72yEvLKzjgwCrr1yzHc+vMef3k3IvLd5Or6OrO5iS0uRC6xQIBys6+L0GkRvvULv2hWudTa5enWDfHHI4EePmR18jHl2gC0MlZIs3YBSNRGRQGRLyMqaTioMMgiQmaGal+w2YvA8Ts4mlMuMMqs3wvksQSFwQ4f1wOWNvS5u0OD+8YSr6cc8FQ0e6StsBE3c5Q6b/ARRZWi9y3qjwUcPD/jDz/4xm+trbDHizpUuserw9Al85/7HNDstwrV17MMD9Nk57mnEO1s7LJqWj05naKHQsmBsHJIkw7XQcy1X1wO8KuNsblhzMq5vX+NwtCS2Dra0nIxOeXw25mmWIJwGxkbYNKnpd9qstG4KW+b14eyChSbrrF6b5lQFjNMjXOHyIBU8G5Q8mIz4+3c69EIPATiy3oIdWftWFNkKWIgiPNcF4+E6Du7edbz2GttlgXJA+AEiDJBSYLUmK3OOHj1kmmd0N7ZoXbvF9fYawv8hw4MjRoMRcSNiOF0yX+Zs7/a5+todrr3zS6xdv8N8NGH0/BGTB/fRSMZxi2q+xHea9N/YRhQ5s0Tzh//m2yymFV/57/w2663rvPKV13E6LfxIsPtFy+9dvcH/xgZ8t/0e4lGF0cO6eTcWkgV2scQGEWiJzCpsmiNkiY0MNggRIx+RzLFuho0F0tPYRKEWBbYqsC7YyEW4PpDVh9xC4sic39w45sfX3+HoKMAmpzUrhwopKpSQFI7LYtagrCbYoqp1mCJkw9dE/S69c4tuTXmu3uT+4oAPsiGDBx2qwVPkwRFmPkKaDKs0VAKRyfo1BSXsuKidqxivjZjmWB2CoxFaYccrIylRwmqyL5xV6RIGVUmsQ20qqbmkJrO6WEsm+JmghwuTqp81VFppJleF3yJWztKfpx5erstweV56FHt5qZ52mM9deznn+JkkCXspg/jFaxJ+kdcP/+QPSbe/xA9fe5VrN1v8Dv9vrs8ril6fYGlplz6VWGPt6jb/VvU9mpMEnSRMhkNOi32UUvTbbXb7DTbklCrJmcwdSuHUUz0hCGOJtCWVSPGSMxKTUuUZi0Tgeg7+rOIoCUl6IV6jTRwkNAMXty1oBiVu1ILz7zBz36B95b9PoL+Nl8zQzpwq93F3rrIrd3BdgbQCr3iOnZ2xtA0qOcITA2Lu0bewXhzwKF3jidhgbn1yGZIZQ1pqrIzBFfhK0tMLbqxvsLuzTmcjZD0EKer3mCNBeBLpujhuQDt0aXiaXNRbc1mWFGkFBZS5RusKWxSgc4QxSOmiXI9us8XthsQplmRFRVoVDEZDpvMlWhucKOBOx6VTzEnTMQ/HA0apRkYOrjbkWYFGEXgezbjFeqNJ6CgqChKbMy8TJumC4/mM08WS0WJBuszJlaKxptiXY67aNlc7Ac1uA68h2XdbRJ0tMsdHpvVE/LMn5zycpswXc4rAZavb4gpHDE4SjssSr/5PY9ICaQHHBSlw45hGr8H1K2u8t93k9c0Wnf4at14b8+Hdh/zhjw85ya9ymL8Hz5ZoW5HMweKAcNCOixMHuK/ssfbGa6w3ety6fo2eM2b+yXOGp8/Rzw5hkaER5F7AQjUQvkR4M5hnK4d7DS0PR0M5rejGAf21JuNFxniZUCQF1tS/z8kkQcUeTc/hta2QzV6buyONPP8RaWvBN8o7CBtSrN/gTvh9fLkgSQvWO1ucTVO++S//c5obfTZlwiubHlvNHuM5/MmTxyyyJeHWbYRzjJ6M4PApN9oBacfw7WHKfJGjRMHCKhYlkFv6pcv1jQZtUzJONDZb8v7ODmeZA0lCTI/htOTZcMZnoxTXm2FkjMkqyPK6X9C2lpqaEmGry37BqtrzwBQFciSYZKc4cYskhdOJ4dPhhL93B17rh1gDjpJoY1GA40iKsiRPlgRRjOsojO9jjaKzvoEffI32jTdxhEB6DkQRylFYY6h0xfj8nCfPn9Hd3qXZ6XL1K7+C0/oQ+eldZpN5/ZhRwDTJ2YiaXH/tNlff+hK7b3yZSsP04CGDu5+QpynKj8nPB6i3fLr9TaLYJ8s13//JZ/zoe3f5vd/7Ne68/qvw7i2sYwh6HfzY4df/ux3+YJHwf9t8j/J4C2bHmLKqU6GKDLHI0LM54CFKDWkBugRfYxoOMo1hkIBI0JFFhiUUOWJef0UYbOwiPB9kAbY2LUdr3mmf4Lx2kz9fbGMnz+vzsjUIChS11GeYROTpfGXArBH4hK7gWtdnOl/janDGs/YXOJ9bfl9/xvHhFsVoDIf3EKNTRJmAKjFGIHKJzcfgFOg+OFe20ZtbiEkJhQPFhQmlxCYSqEDWciWhVhC/UEhjEEiM1KsEC/nCS0GIFwbLF1MBVjLp1TDi8xLFmvl44a9kVyhCTX58WT7x0vpLe4afvcnLsoYVO+IvuDqv7vkLOIv4uaBCM3QQbkGhpxSTj6imLmnjFaz8PT569+8x7x7z9icjZoMz7hcBSVUgk4SlW6Ca62ztv8rta7e4Gp7RefpTPng+45NKEspHNMcTHqd9kmBKZzmnyCzLyTmL5SH2eMDi/Jc5u7PNafhV3mr8gL2jMwaziiIPCNZiXrf38RZjlqmL1hGdjT2+3FinqRIcLyQgIZ9MyedLliLGV7I29KhySmMp8Gjnx5j0hMHcZaEDTkOPm42EdVmy64KjB4g8xzQ2Eb6LrAaU5/eYFUNSd4NGpcC/jVqPcfITiqVFdN4gnv8QLx1gRQ5pAsmQLC0o/RZCXcPr5lxzfQrh4pmcK/NHPJh1+Sxt8Uy3qISHIKAwORSWEks1PeGZsmilsLMEnAZRbPFR4Pk40tJ0W7y61edJu8HpbIlPjslm5AtwPYWuKpJUY4VACoUTxLiej+srnPUdvrDWoysLyrKgsquNwPUIXRfPhNza2OaNloR8ynJ4xnKyxNE+21bgViXKiwmbDoEjKDUsygrXEUjHQVcFw5MHfPDskPN5RlFaMAIRRriNJleuXeW/92tv8/qaxAt8Ar9BISJcNyIUAqUUVmg+mxxxejJnSoBQ4ErFXDS5urFO1xsxrGLG81OGuQDfA8AIQ7cT8saOw1uv7PHffPNN2u0uo1IwqCy//PZV9jttDucP+PSgDWYGfpOlcwvNx+Ba8D3kRpf4rZv0969TLHPO5gv+7MBSPv6Exbe+QXV0Clle7784lCzqyBu/PvgIipoprTyksYTGME9KfF8QmJJkOKHIU4S1+MpBlDnzUYGMXDrrTdCCogxoeDnXtnf4wXPJH3yY0fcT0szwyzfexWwZem6EEpJRmvLx02ccHwe8txtxqyNwWoKwyLgdCnJhsONTGjZl32bsLR7z672CK+9v87//NymzZUEpKtKlxZYlyjU0c4jnOZNS86MnU65cucLajT7ri5TTieHByOf+k4ono5ROQ/Du1ZgD22Q4S1efP0NteyRWaOwqHUPVaDKVQVBhiwqVlwjPQ+Qlpa746XmBi+bfe71P23dwHYnWFlNWOK6L59QynjJLcVwP1/MQQuD4AW4UUmYl0uRYR2G1RmcZRZ4wPT3g4z/5HgtT0dneZPfmddZ2rvD6b/4u09MjiukUJ4rZPjklXc7Zf/Mddm6+hhNGTAZHZKMhow8/YHl0gHVDVNzG8Ty6/U3WN9dohAHf+X/+3/kX//H/hevXX2H83haN/TUcz3DwwY/Ye+9tos4N7k4D/tlpB2yAKROoBEorbFGnMICAeYUoLTbLsdUSKTTGSuRAYJdPkdUc60ikJ6HbAqeDKYFlDpTYIkRUBptoVKYxnuFOeMzrrxj+LNwGMUVEtm6qEfTdkE1fIp2CQiRkbsnMDZDM2O5YrHeFUPskQcxJEoKX8cxIqvkO4twgR88hnUCag85rBoBDzRoSpp6uPF8iqgD6Ahs0kWOJyUbgOIgwhspf1dYVdVFVKH+CEy8p1CZ22EEtcowo/9JJwqU04hLpFyvt9stUw5e9DVY/vzSDNJdsA3E5QbCfe46/+Hz/v6rqX2ghLn/+Qj/51+uvugbPP6Y6OkeejRgMXmO49au81/kmNyYPeThLKJcCWhG33Rnrk2OS1MXkFtW6xVs7u4SeJlTgegY5nzNcTllWDsINcYwGnWFNTmp8VD5BziZMpxmLMuJUNmn2PF4zGetBBGKOn43InS1E1EQwx0yfspynlFWE6gcos4Xtv4+XH1LOF9C4Q2AewmiExodsis1GFOmEQrWw3h5+3GWr59JC4Eq4sjzgyWzOp8s2j9MWS+FjCTG2ZFlkaAHF4pwDR0J3DZ2kiHOPtBD4QiEdDweLchTXN9Z4vtbh2cmEmSwR5ZxiWZLpOho5TTWVqeU8wgvxggjHDfDjPje3ttn3DbYqyU3NNkMqfN/HV5ZOd4P311s0zZz5dMB8OMFmgp6QNHWJFA6t5hq+BGMVy7KiwqIcibGWxeSETx/d5/FoQVba2kfH8RHdLu1uj7/1tXf5nes+YeQR+BGoBpWKaa0M/cJGQXr/jPOTQ4aZg1ESxwoyGWJb67ypzujMY6pqzI/OLCPPrQ8m0uKGLq/vB7yy1+G/8d6bvLaxyVx4HGYVd25e5fb6Noviz/kXP9xEzzKEMmSt18jNFNwlVnmoTgPvtX3WX3sVhctimfDjsyHO+BnHf/pfUt19jE0WiAywijJLMVojHIlwBVaViMICCmEEkTXkeclcukShIB1OyJcJVlf4SuFYSzadMUwlfq+F1QFF5aOYc20/pjTX+KPvaspiymD4APH2HqrfoZu1CIRgmRoeHR9SHD/m7fWYPb+PDGP8SrMvK5LI5ZPRGX4xZ0Mu2E4rvkTFr7x7k5NFi4+fTUFoZplZeSBUBLlLZ3lMVVg+OVyQWJeN62+zzpKz+YKPZx53n8Lj05TMSr56rQOtLg+zCeVyuUoXkDXQK1cHQPMijtMai9Aao1PUuECkJTbLsJXmqKj4/Y8G/Lff6nOrG6GUuJRTWCnwHIXBUBUZWBfHUbDqp90goshaUGbgrHhlRU5eJCynQx597yd88uAx/f1dNq7us7F/hWvv/xIbt19jeXqC8nyupBnDg+es37jFlde/SNxdY5nOyCcTpg/vMf30Y4yQyKCJ0RXNtQ3WN9ZQOzsM7n7M/+N/9R8hrOHddcur3V9BqYzZ8YgsmdG/tkdRevzDZwWp263jnkv5ol+wBYQgkgpRybpfKFKUyTBI5Nxg0zNENq09Fdx6n7SNNdAuJCWizLCFV/uBpRUy0Vhl6bozfvP6Kf/F+m9hFxkiKEB5CAQd5bHle8RuSS4ySqmZuSH5MmOzsaTpblKJEN8XPKx20YlkYFKKdAM7ixFnB7A4x6Q5ssjqOipNHfmuVizXkwyrz2DLxQZtROZhkyWWed0vFOGLOmqpDRa9GV40RYcxxXwHd6QxIq/lky8zCXjBIrT2Z+vx6rBv4cK0+QWgwApgqN+f9kXe5Ofu/xcvv8RugEuW4+Wt/lKfpZcsqX8B46J+LqiwxNaHIoAsoVQNpJ1T5An9I5+71et8Njzg4eA5ZybAtSC8HYqNm7x6I+Z9d8Fi4nM4+oTZg7scDBpUnmBZjUinGUkpqCJBZhfYUcpiviDJNTapUPkcfXqTn+y1mUuPV1pDbrRyiuIaN8Qj9s7HlGWAcUK8VoteswnCRVcGg4Nvc3AcGt0+6wwpUs3ceASBoMCioz7bbUF7ZhBmyqyweO2YjXZK14to+YowcjBJyMh6zKYzHHEXlkM6zYCGN8XJxmgs0pFILfHSAeVygrEFRnkYDFbnICKU7yO8dWSzged5uM1NlCdxGNGf3GX37Iib04pPM8u9LOZIW9KV9ayyLlbPOR8sGE3P6cy22Rq16cUOoSMIlCAMJKFriRsdbu/uMs5OWDgVOk2YK0vlCIwuSQpDqRSSinmWsdRQCUW/3WSv6+DZisKUWA1JVjBJNVIFNFs9erFHupwzzEq0LrgtExztsFGOCICoEUFuEVVFXhYUOkcqiXBV/WaT4JZLdFrWmkPlgRDItW26r36Bsr3LJNR0goDYc1DLHBE6JEaTV5peq08jsBihMbbA8ZpkacG92ZD0yjZ7u3v4cUzr/CfEyUMWQhI6UAhBtxPT39hgZ/dtqs4uJ0owNiVCwEA6LIJ1cjOujTKdVcGyEWzv47YlfrtBtLuD61lMltINLHsMGPzpN3jy0Sfkk0mdzW3r/Frsyj26KrFZiQgCrOeBLhHCEomKIjVMFhWxk2JIKZM5VmviMKDXahIKh3S5wBEQVxktk2GzE9xA8Y3RPg8PTolDhxs7TVrNLk/mPloo4nZJmUxp+oIvbnbY77m8vtPiSlcSB4oiyZmTUaqA97oO29uK270Wt3cirNfgKO9S2CNskVNWGltppCsIgE1VUGYpPz1OeHA0YZ5meHKJ8Nt8/7nh6emY0WRKXhYkYUiqIkrTxNrT1QGtfi+IC72atZdZ3tLWmcVWq/q9YcGmKbYsLqfLPzlLEGrIv3tnjb7vIRSY0mCqCjBY5YGQFNUS4SgcL8RRDpSCLF9SJhPQxYtNTuec33vA6cEZudWcHA8Zn52x9+qAm29+iebmLlWji3BdmttXUX5I1N9mfnoEJweYZElyeMji/mfoPEUFEdVyStVpMxudMTob0tztcvDDb9LzfXbW2mRnH/Ho8TkLEfDN3/9H/IP/0/8Z/5U7/PEgYnwC1pwgchdRVpg0gSyvy4jysbmup/bNEtmU2FmGmFqMyZF5hVY50ro102CZQ1QglIcNXEQpIGc18bEIq5GyINyV/H86/zbzRbuOmypyECmlrjgXkHgOOnAoBbhS8jV/yW9vzumuSf7Yucn5xGOU9LFFQqRLrFhHLyQ2m8OihAqsa8AKRFIgdIl1/BpokwKbAwczmFUQr2NHCtIpuAE4myDclULAYlWBCqc02o/46psf8o3N/4DsT/Yw90+AKWCRpjZygxUD4OJvfdEMvPiGi2nDRcNQa6FX16+eU1jqTO+/9DEuaDb2xfdCv6Dm2tUowf6MC/TlfVeNzIuu4ueV5L9eP7OWyQStc0SZ440e8Wj/OmkYc1tm3Og9ZWyv04jOeGuUYRIfI3xo9dhs93BdD10VaGPxRIaUmqDR44qzRKYjZoWD58WUwlA4XVr9gH6pychYFgUivEK/6dMpYxrCxW1KgsLnXIfki5zEPkWXC1S7Tehb5MkP0dJDSLDCwysz7PwTLAusdDGyrmvCOBivia+60FjDC8CJt4lDD0fliOU9ts6OuDrOebi0fJzFPK8EM2vRUqCEj7QF8+kB9xbnHE632Rz3WG8FNDyBLyH0JFGgUG7Ale0d7owWPKnqFJdlYvAKEGiyvCTDAQUmSZlVhsIKgjBmrx/SUobSVOhKU5UVw6SgwiFqtOl3mogyZTTVZFnGjsp4TVT4ekJcxDQDDyFDKAu0rpinJYtCIB0Fsv4MBSat90AjEdKtAxOCBvGrb+Jt7DGOHayniOIIkgTlSApHMc8Ken6TZitCihItLELFaKs4ODxn1usw236TYNvH55Re8X2Ohho/UBgBYcOj3++xs/M6Qf82Z6FiXGgKt2KufDK/TaZ20FW9f1gHMD60NpFXIGh4+Nu7hG0fihzfM+zEFvHpn3H3Bz9keXqGLgzWSqytVmcUi9QVNitqHxw/wJQZUgs8UaIqOFto+m2HppqQz2foMsNzPbqtmJYXUmYJpqzwdUqXAJWcE6uKT6s9Tp6cUpmCK1tddjZanGVthNkg6khEPkY6Oa+sxbTDgNd3Wtzqe2zEDgGGDZGRyQA8i9z26MuIt/abNBsBz+06M7PAVoKy1FDWQwJHwbrUhGbOg7Ocjw7GGC1off9P2Nzs8NGpx6eHMwajAUmaIvyIBYrC6WLsvP6dmFW2sLUvooX1CiAuQEiLVRqhXKx0IM+xWVb3FFiOk4rf/3jA331jjde6DZQEWxlMpZFS19VBKCpdRyY6foTjuEhrKKqcfDlGFCkv9mXN4viQx58+IF1kPJjc5/TwmN1bx9x+50u0e9s4boBA0vI8tl57E39tG5PlDB/fR5QZ2WDA7NNPKM5OcIIIvZxhXMVydMJkMKTTaTO+/0OYjrly+xWc9JAn3/0nOM01/uk//E/4nf/Bv8fa9f+Qu3OHn5x5iOoco1qoSmPyDJFm2KpCLD1sCcKUEJTItsAuKsSiwhiJzCRGLJHKqeteUoCTARJ8B4SHKFdTf6MBg7AlnU7Ct678KvcXryCrDFtFUCVYUzK1liLNcEOXVLlIIbjlFvxed8abrZzvdfZ5OG0zXpSMsx5BlSMcjzJp1gzIZQEZWKWxnoBFhcjz2pTaUXXJNAIGKSyPsd0UsWzDdLL6HPYQchNxEdcqK6SXIFtH/PLV7/LZ2+9w+OF72O8mWHuKQNfGtavBwmW/cDk3MCvc37zoV19uKISoS7u1L5EkX6TErKYW8LlBxEVetlmxIusYq/p5L3oG+6L34PPCTrggUax651+w9XNBhYPQ4bY7wE4Uz6oOZajRZUGRPCK6P+MTd8JrkxO8RY+2a1Buj2LvS2y/u8fvuJ/iPznix0WLNDihoWd0KEjmgkk6IxnPmec5ZSjJqnPMLCeroLQWzIzSFFRVSrNos2y5PL32VX7jxoDXxof4owXWNqB9m1anxVq4xMue83zWpHS6ND2Dl85ZqAZRp81aNSZxm0TasEglQxnSazr0tUaGOzR7S7R2aG+H9GWBrCJ0Zx/HT1kuH3IynlK5XRpORtlqEZoxwfEnpGWAlYpEtpGuxMsmdTyVFpROTBXuErRv42XHkGfgr6HXbiJig1+cYqoMrES6TZqtp9z0CrbyjNtzj0/THk/KHmdYypUeWOqMcjHnWZ4ymDTphg6xK+hEPpvtBnHoskgLciek1W4jvYo8n3GuFK6gZmhoMKsoy9FsyWBZYIwiVCXCJCxyl7zQTLOSs9mMZ5OcRAS4ns94POSBWdIJIVYVb19r8GUzI9Df5XDZZyrbSFVP8ozWmMqiLzYjJQma61zrTxguD1lmNeqJ41Hg8OGzMXN3wPu7Tb627REqiesJzoZDPj45ZZZWXNu5iemsE7UNi6QgXyZMZzPmWcHYeDwMHFBzfLdLFDXZ7cD1dkHqRLx95ybXWy1OZ2P+zXGXwg/JKvDQlEXGZz8+5/nJDKlDbFXhKAcXD269iX+twe2wQjgR88WMrMy5FaX8jen3uXv8I8YjxUHmUWIx1kVQgq4wxtbJDtpg8grpKqyQ+IHl9n6XbL5kPFzyZiPBJgkTHzQOYeDjKAeLwPcVlCVR4KAdRVjNODqf8e1nCfPTc37prdf4nS/eoR8a5vNzFpXPWsehyjuE3owQn8fDhOOzc1o06PW6nI4rqkVCw2iueU22blwjz5aMk5KDT084SKFncwZKU5QCI0BYw7oPe70WpQ/tYMY7uxJHGpx8wdOF5vnJnPNpzjItMNJhlFjGZxNOVqaAVBe5PuIFkmsvqF2r6fEFOKxqkMHkGXZlfCUElEryo3FO9mjMv39rnU3PQTkWXWmsAFdoqOrIozLLyRYpbhziuwqFxWYpUicrENniC03PSekoy0kB80pTPT1jOV1iS8vV117HKEXTjQnbPSqrOH98n/Mf/oDAEQSOIT8+Ijk7QToSV1qUCLH5nHQxZjA45vpuk3/77/w6r7/3y7T2X0Us7uK0fB59/0PcjksQQJZM+LOij0jGiPMp5B7oDFGVmKKAyoLRyCqri0mcYrtdbEPhZA42M5AGdXpZ0MUWAllqmEzrWC3HR0qFkSBcF9uKMckashrzQXiN6u42Nn0G2RKRT7E6R5gMjWGmNE4E1ulw3Wb8nd4RWzde45+Hd/jGYZuj4yUsDdYopOtifYX1RO0inSWIiUAVKzqiI+ts6WUJJkOEGaqboz0BiUXYBPw+ZCVSlFjVRXsZqlLgpYhGiTXnvNH+KYOrkE/2a3dwB6QGJBhramOjFf3woux+TuqwUjmwojRe/ODyHuZCpvDyff8rGAgXz3s5RbiYeghefvaXOpaXfvISuPDX66+8isJgTQLzE8oqIaomlC3Lwd5bXLna47fjBeHoASwibLhHt71Bt1nStEcMhxUzuUHD94nMkKUVOJ0det4jxKyFbyDLFEPt4sUt9kjxnHVkJ2YtKlDtFnutlHAimcW7uB0fPcoYjYZMTI+Ygip0UV2f5vjPKZaQSYeCmNJvEBQzqOp9sZRNKr+Dal4hDGaI5TnINrZzDdNtEegTqNJ6LxRt/MYj9sWcflxyfRnw2bLFw6LPkbAkALIeHJBNOM9TRssxp6FPwxU0A4eNVkynGaGrlLlxCJtdOrkD1YxRGpHL+uxWVJZSWpQjqBYpJ7OUrLTEssIjJS19lpVmnlUMlwsOh0sGpYPyI/Is5fHhc5ahJHZLdjdjbnbHhOInTJYNTky3Ni421MMgY1a65BrYV36bnY09TmcPOJ6VYDVGKowXcHi+5J99dsq9RZ9f3WnwtufSdgPSNOHHT0YcTM9Y671KL1gn6rUJxiVZVjCfzJjMZpzNC04SidDnuHFE0+2x3llwY7OmyG/f2Of93X1muuBbhxNEu8tCg2MMkHP65Jw/vzuB0gNRIUOFpxyy7auIO3tcaaZEXkyWZ0yXKR1R8pv2HtXJt1ieL/l4EVJYMLYOLBS6qpMdjK4nnWWFEBIpFMKxXNls0I4kzx8Pud2suCFPKHxLkkuU7+F7HhbwPIfKlvhS4kQ+Qqfk8wl/9izj+Pkpe/01/sYbt/jCZkyaDJhlln4saKo2rrPgvU3FcFlxNBlzZOYEzhYnE02yKAhJ2Iwq4v1N0qLFssj47GDJveIejawgViVZKahk3S+E0nJ7LUTETZzkkDvrGmtD4nLGaO7y5OiY01HFbJmsmCqyllGkR+jpHAq9iv1dDWt+hgourIVK1xIzqZDCYosSW+ZgDFJKrGM5yA3/6OGYf/+2xxsdH+VIqspQVdTshCpHOA5GW5LpBOG6RHGAUhKZ54h8WX+WhMCTljWR0HU0SysYGkN2PiNf3qdISl7/8leQfkgQNWg22+BFzMcDBh/8GDMdEzc89GjA8vA5RZriCINLgCyXlMsp56NjdubrvP7+bf7Df/AfEF77Eo3iiHzxnIWAZTYg6sXIfMp3lgFpqRCDaQ1U5imyKjHlyvMkMQhdIIzFigQRNaiaEjfz6yTURKKMj4lirA4RRYmYJbVxqvKR0sEoBUIi4iai2cemMw66HZ4dvoZJz7DFDJnMQSc1q8tqlsrgBgXa79G38NvBIf/Wdps/3XyfPxpvcu+opJoW2EogVIDwHIwjIC6gldYSq0IjrcG4q8jKVGN1jnRTVCfBxBG2UIjJEQQZOAqhsxo49HKEcUGViEaGljOu+p8R3TjkXP5dZOajnQVSihf1X9cH9wtgAbj0WrjkEgpAvjjog3rRD1z2CxeDhZciIv/SnqHe57h8b1+wJF6+iVj97KJfsC/fe/Ua/2sUy/8/rZ8LKuRpyWFeIBeCRM8RhaFKJZV8wNTboNzpsmj2UO0eX3Qgb7yH88YOr/sPaA3OGc0PGA17fLxmUMWIfGA5nSuSdEqegPUzumiUziiKnCoTpKY2pZF+g97aJq+80ubr8j79haArfSJ/DWe9hWc1NNbxWusE4ghQ9K2DVg7KlqiiS7t/DdY7NHJFmBQs51PmyRRtmriOi6FkaUNwA+JI0FFTfOngtSRVesaTw5zHxSayv80XwhPCqoL5Y9LMII1DMTlilrrMSLBuSNO1uEgqW+K6Q6Tw0EET7e8hGjFuFCHCFjb0sXaOyEaYIgHZRWz/Br4P3uSM1ixh5+QB90c9PjKbPBd9EuPXbzwlwKTMk4oiswRKMpkrRouQwHWoyqqWiTgtmnFIVaWczi2lMWTaUhqJlg6SirNJyczt4W91kK01ns5LjuYFaVWyzAqSNGNeKirlYvKE5XTAWLVR2qd0DGmwxvXrN/ja2l3OfnqXPxrcZKZDHOEhpUBrgzF6padywGnRX9vixnLC3UFJ7obYRhtlS2bPH/CTyTFHx3tU776N3AjJp3OOjx9ytJzgK82jwsFXEa3QY1TAuByTLmeIrKAaPmbigcwSrHKImwHhdo90zaHbbbN341UadsKDYcqD43Nyahfs0IM4OePBd/8l+kxgwyZ4AYET0Cg1gyqj5zRphRFny5SyLFlPp3y1PeFGr0/77W1keZ9/88jlXtqoqeVVhTArANLoWveXZdhMIF3LVktyJSpQjRaLwPCVm13iZcV4NuHD3CNPUkxaAJpdFxo25+DE8E9zw/6mZjGbcV24dK53+cJen35/jY45xRQOZ1VAaBwCZ8SmO2QtEDx5uuB0NOVWPEPKU/YJKZoOMgqRScHzymegI653u9xUU95uHfGOZ/nmgeRHY4dRWrDtWP7mlk/PDfjoJEWmPnc2W3i+4ryAk+GM0TTBakvpeIwTTVXlzCZLtE5X2eYAKyaHWZG45MXGySVrQRgBVVUbOxYZwmouojlxBdFayWBri380Lvi7HcO1IEDq2gXb6AJRGITrEkQRlS9IZjOWuqThiZpCV+S1D4MEpTSb+23eH4T86d2EUSkotWU2XnD3Rz9hMh4QdDtcu/0FnMWcs2ePOP/kE/R0Ti8MaQQO+fk5WZITxh7oGjxyXIlN5hRnx0zHe7z69/4jbhSGJ9//EeNv/THrr7zJu19/m6DxW3T6PT48OeTDWYBNctQiQ2sPdIIoC2Re1cMCA0IaTHeJ2HVhe4NYObzfLflMrXN6EiKzFGE85GiBmT5DzIeQGsDDOjEiiKj9QQTC6WIchZl4yMUTRDlA+9Tx61ZjpMW1lq+6J7TXfZ7h8rfKQ9SW5Z85N/npqEk0XSKSc/TZKXaeoI1ChAEiDhGOh2k0oZBwNkHMThAYrPQRpYPVCQQzjNfANl1ku6olErKByCJMkiD8GcptgMqxm+eIVsx2Pmb9Vsg3/d/FjprgHSHWl9ixg1xYEBorTV3opX0xZOCFpFHUGSKXRfnCXflyJnBZ6FdUSC4cl8Fa8aJheIkq+RIRsn7Ml4cL4qWvLzUZl5KHC53wX3sq/NdaZpmhlQOBR7vR5drNK/xy9zG356c0liFt1+B09/BNhfDbOO19Am+Kyk8xDbECjyUqCxHtPs76TZoqxAkneGnK+dmAInOJVIAkYWklRrbxYks/zGmYnKDZRDNj+Kzg4SJiHt3g1lrOZjnFVEPE8ZixE6AWh0yXllkZknsdGo4mUBJtNFJNcYwCv4UO1hDtTdy4jfB9TNjHlnltypinWKOw7S/j7AY0kyHRZMbm8IirJ0M+KrZ5KPpMZQMDaKUQpiLLppznMFOC0JVMlgHx2EMYy3iSMDUhcSPCERWj5ZzBRb+gBaVwkEqQjFOOdIS73sLf2GFYCT48X5LriiQrWOYZixQKGWDLknw2ZOKUBKaBditSN2Zzc4P3bixoP/4u/+rxHodFFyk8lCNrYMHWU2QhHIQMiVsb3NwcsKwmTG2AaLQQnks1POT+hzMODnss3nobT7i08pSjs0MOz59jPE0ytZRdj2YUECwk0+WMZTrFLJdYccTMThH5HIxg0Qjw19aYb/XoOJort9+g15RMRnM+G4+Yj5cIYfE9lyYJzz/4Iyb3nyG8N7FOD6UCOgKmuiC2Bf1Gk3masyxKoizhi/6INxuK9As3ENmP8T4Z8MNJm1TLOtpPX2i29YqxUGLyEhzodOBqM2OttU6nSvnidpMvrXmY9ITJQjArCmbjKVhLz4UdkbGce/zBh4LtdYkn53QTzdXtmL3dNfY21mk1KvzKMCxDtPYIvZSuM6bvFdh5yY+Ox6yjMeMJG6VPHDoor8vECNIkZSxCwqjF632PV9JnvBcZvukK/nyoeDrXxFbz62seb3QjHo4Eg6HglfY66x2fSSl4PpxzPkkocg2OwyiFNM9YuBlVMcGWK+B/FSFszUrbfmHNv5oaW1PHelqtweTYvEDoqu4XBOBI3EaOc6XFPykVyWzJl1otPFlRaVP3GGWFLRVuGOE0ItJlwuBkQhy4eK7ApDmK2qNMCk1zLeDdOy3khxNOZ1BhSZKCZ3cfoasCt91g/+arlFXF8PSE048/Ijs/I7SCfqeFno5YTucoJbC6RIgAx3cQVU41OGV+fsqVX/0Nfuvd3+Po4SEn/+o/xW957L56hb/9P/0HvPreV5mPD/nXZ+tQCESyQHABpuSIrECU1F4E1mDiDLZyzO4OjrvG660UHbX5ZNTBTPIavJoZzOg5YnECSQ6Vi1UhIohXUasSqxrgS6piDfF0gEqO0arChqvQZlkgrMMtOeG99pyfNAO+nMy40z3njxtv8UfzTZxhgZONKUcnmMmkZlK4PsQhMggwUYDV6zAuMGfPESbDCheh/TohTE6wjsLEPqJjkFWKcWZIvYUelQgxR7odqAS2e4bdcGgUS17rJzza+B3Kk9ehPEesD7BjhZjVkierarbQRWrURQ9QF+Xah8Feyh1epDW9SIPiJSnCi++tFT8zmAAwL/qFlxgMn+sfLpuH1def7RkuLv8Cogo/F1TgZMDI1hEdViaIssLJK2wQYYZzxmmLDzt/C3PtKr+55XJ1t8/mRkFn8ZjtwUMKe07HVFyzMftqyCSd4s875FrhhA2CTkTLzWhbQeiXDKeWodPG7e/Q2r7K/pVrvNOb8uUkpzM8pawEhVTQ2sePPBwlsCJBOxuorTaby2Ps5JQ8VRROhIxjymgHxxlhh9/j+WKHUdAkCLqEcYGXTElVl9ido2nhKYkMIxh9wuBIcMI2qv8K/avXWTc5crmgXDxnOik4zpZM5xbbuUbQbhC7DqGjcSoNjQ6BC1a7KOlA2MX1PNxiii1KqsrH1RqrQkzchLXbuP0rECnE9Ls4Bx/QSR+xOxwxS+bkZs7IXcMJGyBhkuckViIwVMplmVnyxKnN6YSiEpbAUyibkyUlS2spdUVZleSlJJcOlZAsZERj7wae08RthJwtMzAF2mpEWaF0QS/0WPc6BMolDCMaUUjgWZQWkJUMTg33m+/TbaQ0nt3lcLGBG2/gKfelaBaNKS0ohdPsc233BoU94MFcUFUSKR1cV+FoC/MlR+dDDoo5s2ePGRmXJkvmRcFyWlJFMWVRssjrQ6TrGqq0gPEZynfruEIBSxMhd7Yo3ZDUCUmEiygaPJ9MOK7GyIaLdFyySnI0nzDWQ3BjsDmCiq4naEkIAotnJafLiipPMefPUaMDDoPrpH6LQib4tx1e9w5IP1vybKKw1cWmUm8IBgNUOEIhlSZ0HcgXpKbizdffoNeLEGGPdzc/5NE0ZZFXGKsQoqKhLLtiwQ+XmkIVbHg+717ZYXd9DRYT8nzI6ZOHLGOFtlDlU4bzCS0XkkzQbXVodS23RM7VrR5KSEoRE6sayd9BUy3ntAKHNxox17ojYveU903Ml9Zb/MNPQn56XPJ3rwX8xq0+kSlgOuF8MsVmEVFrjb2Gx5H2+fFxzrC0pDKg1AlUGTbPEMIDv6aV29KCXrnqC4EwYqWIUCv2wmpzLYqVqaNebUYGKwS+J/mV12K2v3iTf/lgwH96fM7frgSvNxxkpTG6RrQpZpgqxWl06PS7DI6O+eSDj+i6BRuxi/Rk3SQoQdzqsHlzk73jA46HBZWwlAaW44zH04d4vkMyHGPzitHzU3SSoRDYYEblKnRaYAEpNI4CN/ZxXAlZBosh+dFDxpFHXgmefeNfMPjp9+jc3OWLf+9/grQFevgRf3CaMtU15U2nFUIvsVVemxkuK2QhkJTY9THy1SZ2433ksENf/5Cw32BSvI48XSBGp1hV+0bISNYHeJFBKTBCoDwXW7owz5HJIdaOsK6Dzqd17JQbIJSDcQxRlfPr7hF/+9pz/une32TzoIvTeMz/UX6JRx9ZxPgzqtkDsCmRpygbAjNTMBDoM4GJA0Ts14i/qCCbgS0RTguRe1ClEIXY+T4yC7Brsk6tWOr6c5hkwBF4GWJDY/b7yHiPRR7xn09exXzbgvMj6ApkHGDXIswzDzE2iJUFxWUipFgBB7ZmxAhbY1Qvuyy/CHiwLyiLF0XfXhz4xSoF++J9+WJyVl/mAiFbNQLispu49HUQL/aGi+lIfctfvAbhF31daYXY7hbNzSv0r97gzU2Pr/CUa/oAnTvkFJhwF6/RxnUMQi6pZITuvkO7MaY1eYaeW1JcnKiBivpIR+DNP+XZpMGB2kW2Q6JWA6+aUuoQJxK4lcFKBxmGiOyMxfNHHKSbVO1bdK58gc3mEe1ZQZkOWEzmjIqS+WRBHl3B7fRpBC6hC4HO0V6LIHahBMdxsV4TN2jjmBlynqGNwVInGRlvDdvew1m/hWi1scU91OF3iOwZO4MDZvMFaTXFyg1s1MJVDosqZ1oqLPVrTjNBlQoWbq2X1lbgugLlaMp8xjS3lNpQ6oK8sGS4aKVIC4Nc32ejF+I0G0wLzSLN0Laqte9VTtOBzloTH0kQBMRRgyiQOFYiypLFqOBh7xa3GjN69i4PB0PKcJ/QC5GX50WDqUqQEuk3Wd+6yR3zhJ+e15JZrIvjKpQFPysYDcc8b2TEp3d5OrO0nYJkkTHXU8bpNmlpWGQFhbE4jqWUJWYxQVbLmlJvKooyRTdjShGSB5DgMrcBR/OUw9mEKg5RnsTXHpN8zpN0jHCmNfXe5IQqYMO3HCNoKhgsDbrIsfMB6tlnzLe6/NjZIs81dq/klnzC/NM5nx5L8krUSRPiBQ0bDFJYpLCErsQxFcn0lJ3d67x6c5sqz3hjv+Le8JzxPKeysr49lqvBgg8WHkdURMrni7stvv7VbfwqJc8qZs/v86zXIZBQVTnJ/BjP1yxSTeTGRF3Yay94ZadLp+kxS0MCIfEsOMZSVRnCVHyh2eTtfk5bHWPciPc3Iv7x/Sa/fy/hy23D33tzg51AcGgnfGJmyMygxAbb7YDEF/z4tGQyz8idgMxWkC2oyqyW/rkKqE0abWFr80FEvZcrUdP1eREvLMoKY8raE6OmP2KERUmPWzsOv/3L1/jDqc8/f/iY6STh1zoBkTBobcCU2HyBKZfIRodmq4GrBPc/+ikqHbLTdHEDuUqJEPhBSO/aNlcHBZ/N5iypiYR5pnn26TOUFMxOBnR6Xc4eHVLMFggtaLgWmc6RWUFVGUJH4EqLE7q4kYssC1gu0MNnTO+2kM0+J9/7Mx5854/YvLXNW3/3f8yVrzSRs8d8+94hP813QGToAkQ1QVRl3TNkBTITKK0x8RxxtcRe/woyv4V/cp9rt475duM3EcMADk8ReozxHaRXQSsAWyFz0HplUkmASDW2HCCTc0wksUVGZWZ1gpPw0C54VcVtMeB/tH6Pp6++SjC9yRW+wz/u3OIbj9dh+IRq+ghbDPBVXeuLhUTOJdXQYgIfmiHCqprVWC4hnyGcsP77Zwk4YNId5HkX2xKYNYnILcamyLyEcoENNXJTYq+GsLYH5QZ/kq1RfNcF+SNouDWzoRdhT0LEMbWRJSsJgwArxWooWBMKhFkZO8uXsANeYjG83DOsYh9rqEXW/UKtkahv+3K/cPko5hJCuJRjvuwD9fK6IENwuWH+Qq2fDypcgiirX7Ct0CwR4ydM84ifuB30+iZeP6aw/v+XvT/7tSzL7zuxz1prz/vMd44bc0TOmTWQRbJIUaIkS1QDsikKaMDoBrphwC/2k/8AP/jdL34xDBhwt4FGW+62ZRuy2qbE1sBBFFmsubJyiIyM+c73zGfPew1+2PdGRpFyQe2XLgNcQCAjz4wT+/zWb31/3wE2lnPR40Xya3y711JuvYU7uMNo3+O94oLE/gnJc49Tl+AL8PyGQCoSr8cwVuiho4hGRMMB3u4ehyN4kAi2pUFUKU728fMVLgAXDlCyxDZlhwa1mjkH+GlAJEsUKSLw8DZHNOWCvDRYlRAPx6TJEEYRYeMzMROi8AChAgJlYHPJfFYwrce4OCRuFsipxzpKiaXEskbaJa5qILxJMDwgGQ/phz7StQRNgY4m1OmEsM1RVMhyhcxKbL2mCveJPE1TN9j+Nn7/BmZ0E9+u4eIIu9Fg+4hkzHhnylv+nP70nC/ym/jJe+z3feaNZWMkTVuz0CGFhbaWSOETSYnFUTqFbSqsEQjpETtD4AyBaPGtT42H9TzEoE8jfKTTBKYiFhU9ryb2NF7fJwhHpMmENOnjhTGhHxEEEtVkmHKBaWvqhaFJH3BzOEPJM5Q/47zYZckApxRSOoTsJtBCBYSDHW7uN8z1nEvlIaVE5wWVKLEaXpxu+CyJefdGxAOZMlxt+GefX/KlMwRjzdnljNmmQimJi0OCpqGpa1zZXuVCC9CWIlf0b3zA7xz43Aw9plVLr8nICseqjJC+QbZrqs0andxDpO/CRiL8FuW3ZK6k1ZrNRc0tr8Yuj3j20y/wvIQfD29x1hp2TcseQ4pJw/bNc2ZFRdZca6auzV4E0kmIJKPY0Y8ijjdwtso4uB1hkzHrWrN7cJeD06dMZzWN6w7Un2TwVEZ8ba/HX3uwz7t3trl77x7nS83CnuDXa/LpS87nCf3xgMgUiHbKp68sR4WldiP6fsTtmxP6/V1wBQKH6g/RmyV7/Ya3744pippYbMBLMPf+I8JG8G54yT/wCn5rR/M33jkg6I0x0ynvHAQcpA29xAevZhZscVQ7KjZkTUWjK2hbnDCIusGFCqEkrtUdoGChE6mL7mTnSZy8Qn8NuOZ6LN/R04QQXAvbRSDx4h5h23BPlKzQ/OH5lFaHfHM0JvDA0mJ13WkEhQUxYvdgl810xMd//sfc2hlw78aEpN/DCYUKAvp7Y+4+WHK5mXNSC7ozqUQbjSs1l188p6wdRlsiBAqHaSyryuLhSDzwPUmQ+ERJhLKaoMnouRS7PmX5pGV9MeXZD/+f5PkSpxoopzi9ZHH8U35v8Pdx6W3QMRRPOirs1cZhhUO4FoICcb+E8QeIE4M9f0TuPeHPem/TXF4inj/GFa9g5COSfWgCnEsQqoerFaIuce0GJ2JEUWGbBYgaCoO0FTaNUNZhTYUQlgOb8fXhnD8avos87XOHT/m/hG/xxfEhHD9FFa9w1RGIhjLqYu7CgcRQo1cGtwwQhY/zU4g0bj8G7Xd0zFrjmhB0irjU0OYwa+DmAADpZtieAidRvSeIO+9ieYgtWlbLHcTLGe7yS4gzxKiH9SJIPbh7E7webmqhttfY1dV1cDW9EvKrbOevUACuqAIdrRZ3JZ+4bhAcvJ5OdM95PVm4zq96raeQ4MwVM8Jdf4CruKo3Ntc3bKa7fuTfyZP8q/Vz1t+/P8YbDAi2dxhOIt5JWvaFJEwddXyDpD7r+oMgQgYC0eZIJxCmZWMG6PAuCSv81oNwTFyd4/SMbNPQuICgv0McpXjjbaSSjHKJjPvdYcD3kc0p+XzJeSapvJRYl3jLlxQGfLWNEA0OA9Uao7bwe/vE430GcYCU4DdrlEpo0z18ZxA2x2tLZJVBM6d2ffACtM7Q4QB/uIUbv43zW9zyC+zmEtcMEMGIZHvJbbEhWaxIN2ds/I+4ORjTRC0zrdC6YdF6FFZSNhJBQ+QFSCylEOimxhkJShEAgdX4oiWwilp7gGLS65M4Dycdgc6JbEnPb0i8hkAKvKBPEt8g7U0IwwDP7xEFHp6rcOWStsqQWcEqvMPO+IK3i1Nk+DnrasKZnmBUiFAWedVYS6Hw4zE7ezUHzSkvKgm+h60b6rqlrRvO4zk/Hd/hG5OYb4wFB0byo8+P+JOljzMx5XzJ5XRJAx2LLAmxZYEtW5yQnWTMGkxhqeI7/O7bfd7vxbi64bnOaAvFeSXQnkckNuT5Emt6cPNvQTlC2BYVWEpZ0LiMzfycYVYzbuc8/exzylnOC+9r/LSsUWXFXRXjkj16Nx2TbMPZVFzVCPvaHE5YcL4ijSzjJCDTHi/Oc96NHDrcYWMv8Sb3uL/b8DhbkzkLxnJcGv7bOmSvH/C7bx/y8Eaf9999QEOPo5MTPBaYfMbLzYJ0NMGTlp5bcHxS8pMLy1sHW9zop3xwOGRrNCGOBUJUuCiFVjOupjy4tUVeGTypoS2xt34bkd7kMDrl70Yt/eApv3mwxf7tuzTTGXd2InzbkkR5B1zFirNszMqUVLYhyxts1XRgb91g/RahvK7OGn11sJNXhygBim4Q4ejihbW58lm4PpR17YVyAucJwiTFOsEtWyCl4bPFClet+Jt7W/TDACc0xuju0IrFYUn7A27ducl3/vXHTE8b3r69zXg8xBEglSQZDdl9OOLds4LHK0spQDmFsQZrYfXqgtXJlKIyRA4CAU478k2LMJZIga8EfuQR9yI8IVB1Rmp7BPWC9cvPsdbj2R//V5xMv2D4YATNAlHktBc/4f9l9tncegvEClc8RbQ5TjgkAiskwtadLOfGHG6/BasUd/YSlz/iz2PN7CiHp89g9gSSGjHaA93D6ajzYBJ+J9k2GSiLq7oaZt0GWgumQQYOiHCmQQhDbFt+Lb7kaHeLz1Zv8a31I/54GPNvZ1+jfTVFrZ4j6lc4vaSJ+rhwSJD4SGnQ0wqX+YgiwCYxQlWwHYDudf/+bQuhhyNALBU0OcJrcTdDSFJEdQk9h9MS4Z8g7/RwvV/CFYK8FHCk4ORL4BIxCXBBHxcCN/cQaht7JhG57pgvAjo9xHV0tbhWNPwMY+CNacEbXcFXDMfrYcF1KsSbQwMnun73inDzVQ/RPeEqueraKZrXt1/3G6/nFn/JTPK///VzQQXXOc7BVXRbl/HZQKkxbYVOBogkYM+7oF21vMwFg8UQgoIfZgFRYZFhQrF1k1n462zf2PDLVtKKmkG7QmqLaRqqWtIQU8Uprt8jHUZEA8OeWuLrMaU8xAuO0G0P4w0x4RgpI0zbINoaY+aI4pTCPkCoIY2M8URnUphZD58ENXmfB7ag8Dt9sB9OEIMthtkrTGUR3ga5eMF6dsaZPSBJJJ7Jad2AvrnELRacMiHwR3iRT+g7dohwriTw9/FV9z1J0YKQWHxaoZCuQ5sJE7w0pRemBHpGWyw7t/L1Z8j5Hk6d0WzOyOX7eMO38B58jeC9moPpT9j94s/Ym7XkaYNHBo2kFAM8LLpdc7muKYzizkHKrThkXRhOK4tB4SmJc4ZYOjzPR7iWqrWsnY/nAjwTgKcYxJrd8ITd3op+4uH5Y4x6G5c8BD/FOonSFqdLJLbTWCoL0iA9SRPtsvOtt/ilyRn9y3/Fj15u+MmJ5vEyAS94HZclnUSpkNF4mwcWXGbIyoLGlLgkJE4c7uwJn6ubcPct+ltDRLlintdcNjmxCtBtxQ0WbApBJQO0bVDCYT2vK0BGI6saczHls6nPN+49RCeWgerRP1/hz1dEIkeGPq4t0FlBrcc4NSBJK6L2jLPLU+JJReIZejZHHT3l+Y+fsdlY3F7A4skZm7LgKJE87DkSF7LuTeiNpmRF0znu0hWS7vwsiDzHve0I1bSczGv2en3itiHftKxWDc75vDcKeLFsmVYag0UjcErx6weSW/aS2bnDc5r1eslZ3WM7Vvi1Qbczaj3FC7eI5JiyPuNiVvDMe8W37gwhCPjp0RwZOwZxxH4SMPD6pB5Et96meXnM8ctT0mZAai1bcQ1NxG/c3ye45TG8+RFi+C7Tj/8Zxxef83IzZuAadm7G/MFTzZ8/mfFqXaBr05ntSNdlfTvTNQaoTuOvDU6qjl7e6Q8QXleGnL4CHYz72SJ7lTMspIc2ip+uQ56da3pW8e7EMojn/PHU4xifvzfu0UsSWmcQxQrqTRcTKAY8fOdDdNXw/PHHuJMFb90PCKSPEALhRRze3aKaF+jnFUsNzhk8JNIJTK5xQhIAcbe1IbSjFoJBHBKJhigOiNKYwBPItiBol8hSYlaa5fw5zz//CVl2QTIeM9lNcOvPcdUJP1zmPBpGWLFCjh0udwgX4mQft3YItwJybL9BDsbYZYo8m6KWT7C3F2zOhshHn8H6BSYWSDfAZgKx2nQOzlZBrZHNHOc7hJ9irUCqCqc8RJFj/as6b1rIamKb8RvRMW7oWNQJff05vxfe5vzlEC5/glpfEuoCz1qitMEmBWvj4wU9GPcRIbCuIN+AMUgMNoo6BoJz2CRClBNYA6sMmiUCC2cZw92cD+4bctXn5GKA52ec5R5sNqBzWIE4W8DFAmvniPECsZWCGmLHPdw9D+l6cGZxtgUc8srr4JpS64T9d27G1/nU0EVnCSQCg71qF8QVPfn6uny9XncH/Ox9b0ZUvjlYuO4FruOs/gpQ+P9p3R30SQYx0VCxFS7pmyG1dwOCI0zlY8QtTDDEeQN8XSCbEkuOKF5SljuUwTbaSXzfQluQtz5WKOLkbQ56LTs2o+0NiQMFvW+SRCeozZLWDwizL9ksjrjIYkyaMmlzCtcjdSvibMFlHUE0IPQdcjRiywU42aCUwvMDhHAoGeKMwOHTio4Fo3AITyGTfWIvwFMtYjPHaI1fPUHOHiPiBl08JWt2Yfgu/u7v4N332cqesv3kD9g+alioBhVlrPKcnAk1MDIF66xmUTgmk5jb2ym6tpxWlo0B5XmAxccSKg+pLLrVrJ3CJ0QZn4iENBJshVP24wtGPUcY9rDqLWz0AQQjrPRRxuHaCqzGlx6NMrggQCqBDnYI3rrJX//WmlvmX/P0yZIfnjo+uUjJ25Ag6JgIoBBSkaQj7h8a2suKaVuhVxnGEyR+j3D9iqOnEu7s8e2b+wzqp8zrz7hcNoiowhY1E7FGly0rFSJM0/2ifYWlSwWTdYtdLjk6zvjy/a+RJJKtuGU0LvDPjgh0TeAHSNESlBvKIsSKbaRS7MZzZvNLjlRGNNCkrEhXJ5z95DHT44xo0OPz0xVZ0zEb1gPHgecx80dEOxa1zrCVuJJVAVLgrMQTlhvjiO3AcnaeEWvBjoBiU+GKlk0FNwYRh2HO46ylNqaTqTjLR9sBH8YLVvOGl89DlMk4WwmiqMfEWExeUZsl2h/Sj0c0pmG1XvO4bTl4MKY/jHg+z6mFodcL2Ikko7SPX6wY3riFzCwvHz1juYHYRezuFIjMcX/nFncHgvFoSHD3t9k8/y7PfvRnXJYxTSF5cNfjR5uAP/jiki+na8rG4DZNJ48MFU64DlAHhAHRanASK7trwSnZ9QtKdL2EMR1NALq6TtdzCQRWKoRVHJUR/+ocAuO41VMchDO+mNb8owvJ7+xMuBnH3YnRLKDNEEUH5O/u7fFLv/pbfPrj7/DF0YL3woCBJ3ESnPAZ74754J0N7U9XvCrAYK7KuUA2lgaDLwQRjsBBYKFyjkEQkChDHErCJCYMA6Su8doNXu1hNo68mjI9fcnp0cfIULB39wBRPoOy4mL2hH9hPoB2hRg0yIlERAr8GFcqxDTD2Q3IJWzFUG/BWYG4OCYYvGBefYB4eoo4+xyjGoj7UPnYZYGsS5x1uFYiqwVCVuDHWNn5c4hY4YoK56ouqclZXFmhXMOHnHJ7Z8GP1Tvsbl7y52nKp9MPsGdPkMsLgmaNZ1pCX+PFJWsRIJSP7MdIFWMzjVhmuLJBaANBgAsdwrY450E0RGQeLOsuUSqsEJd9/JHmvTslvV7Il6sdwizn3AzQFxXUBZQOeVbhzufYYgqXBrk9wO3EuDTG3AoQcgue08lHnH3t44Hofo8Y+/pMf71e8wskCNmZ0HRP6fZ+6677hasnXlMhxRsDiTfXNbXbXvEh5dW1dDX4eDOloptz/GL2DD8XVPCuNCNdN9RpUHFXuenCofwdGAX0yy9Y1wFZFFDqzwmXJ7yqYtjZ5a+lH/O3nnzGHfMFyaog8rpoHzN+n4G8IJj9gGqe85Kvke8+5OZWSJwOSNSKaHlO7t1g3bvF0M0wyzMydQMnfHxRoHSFtAXYNbop8JtztD+kTPoMzSmulZjxPQZ+i4m/Rl8cs1tVuPqYdV6hmx5+9hRMHxdEECSIeES/d4DSZ5RLx2awixdn2PUlNhwhrKViQLSzQ7+5pDGOqlx3piOeY1m0NGQErWGiKhSGdnKXYDgmiDxUdoyZLQh8iyNH0KCrM8zyKUenhpNeS1+P6bttRG9EunOHQf9t9lYvELMCu/iS4nTOTy72eFULTFlxmmmM6tPv3eKhukRdVqznNWsUWIOSmveGhiQc4MdDIipO1yVPc4vWHqVKEKOYQe+cJQds+AYu3EeICab0oM2QnmJrEBG0a9p6gdUZdV0i/YSgt4s/2CbsDWgmD1hIhc6eUc5OOcnOyRmyPxww8UB4GiEVnupxc0si5AWfrqb4oeKg73Fr1ODbZ9jpnFnZ4/c+k5h6Q6l8ErthcVSzd+M2f213h5ff+yF/uvTJlEC1mrqtMdLHAZ4UhGaFef4JP/A1f5L22U8aXj56hdGWYSCYZj5N0xUQEfnY9VOMkETiBb30DqPtHU6zC04+O+bV45e0ZYOIIlYbg1wfYdCIns9jHTEJJLIAP0zwVYlubQenC4UUgnig2B1AJBxJW3F7LPjwzgTViwikYkKFCwVvv7vDusz512eCTQPOCkI/Zmu7RzG/4EjDODyi53woJhxnHodJxf5On92ex9kmIEq3ubfVcDZvmYSSg0mPZJiw+N5P+OSTHBWlfPPtlv2bD+kHA0zpYTcrZLkgW29TuTmjhzchqQnLOTrYYl6GDLcGhB/+Q+Ts/8Zk8+f4vuTj7IDf//KIo8WGtjW4vEDULfgeTgWdC6+x2MYiTQfBOsVVAe0mw7RdcgPGgOnM7hAeQskOp702a5IS28KzJw1iukSEHj3bZysyzFvN45cN+XzNP7w/ZKs/oVHdteOazpTHS0a8/9G3GI+2efzp93n8fM2D+zuEvgU84tGI2x+UbMpzHp+0rADPdWMj4SDBEQPp1cd2rsu7HkQ+vtCkaRdr6ZkGv3VETZevXBQtm/Wc588/w0rJ/s0Del4G+WNMtuCfvtqhWD5GvnMb3tmBOw+7+LQqwJ6FSPsJLmlhkCDrAWwKRFaiREE0mbC4vIVcfxdnSpR3G7eKEMUC8lXnXG0sWI1zJS4MsapCSR/rXxFAsgLZE2B6WK3ZE1O+MZoR3zD8WXiLUW35szjhdBbB7CWU5xhddMlAylF6uzQ6QfshvkqgNVCXCGpkbNGmxQmBCxVqNMQMRoj1Hu7lGuwZQmS4QYXcHWOTMVk0YtkT/PJOyf9s7wnl9or/ZTak/HGNXS5g1UKTg9SI0uLONri67bShbYPjAkeBuE6NuGYlXudKX1MY/8KmLK4ojK8Tj67ote51L/AXN/FrlsPVCOP1X93rS9tdUSLFFQvitU7zZ9gR7mdf7q/Wv/fauX3IKI7xE0c/e05jBqwHOyTqDkH2mFxPaKIQz7S0OkfZEmEKjC6gnuG3kirqI/2CKJ+j04dEPYUv9gn6gkF2gtNLymLGxt0jqJ/higYlxxg/RgY9wq0x20rj5lOIR/iDMW7xGKu3EYRoozDDu2zJNbY2FE1BKTTCc+RtTdGEyPaUUSDx3Ya2d4g32cFPE8J2gZ5+gZCGROUI12LMnGY6Y3F8zhM7wbsRMnaHSDcm7D1g9MEdxrefMJquEOtjzhdP+OJowid5RNs0zNYNG+tj3B3eGWbEi5xyWnPZOBASbWoeDCzjyEcmOyTKkhU5j9eaVasonI/uj0kGczLjUYpvIt0dnNjCVWnna2MLhqMBPUpsNaNpN7RNjnECNdpD9YdE8QS3E7AoferNF1SrlyzaGc/XIVvDLfYiDx+NFBIpYyb9bd4VUz6ZXjIXAfuDgFsTy9A7x6w36GdD/vTlp/xRW9FWiiRqWBy9xO9t8dvf/ibxl9/hXz5dcSE8FI66zTu/KLqI7US2iIvHPPvpkBf9Af1Jgv7iJcvpjGHksS4V60ogFBAluPwMVziQl2z5AXs7N5mbc+ZPzpg9ekY7XUPok1eS4viyk2amkiMds+lJktJiXUIcZuSlRliFEwohJCry2B1Zer4gNQ1v+w0f3dtjsDPAF4JUOYQrOby7i6iWrJ8YTguNcAIpAybbE5Sc8mpl8BYrboSaxEw4uWjxexX9gce9/R2mC4ON97k5dry4aAikZn8QcXC4zfNnL/jypy9YuJSP7qy4/fAjDkd3QPcwmwtkdk4b71FcbOjFKf3xAWo9R/oRS71FWhuCh38XtfHozX8P6ppTc4Pff1HzyfGUWltsUUJZI6XAhRKhFMJ2qVnCXDE2ZMdofE0Ev2YmWNMBvw6c6Bivb06WkQrhHJdnlmm1hDQkcCl7/pjalMxnjtV8xX90f8DDwRArJW21wukCWQqc9Lh19wFJNODJo+/zxbMpDx/EDAdet/dHPfYe7vJ22VJ/lnOpHcYJBB0oEgnwgZ7oiPDXB8NBHJBQkqY+YajwnEa1BVELfi2pSoutDM+e/oS8Ktm9sc/OdojIn+JcyXdPJF/mU8Q7Mdy+gTi4idW7qEpgViPko+c4/0tcGKG8AHduEcsZti1Jx5JcvYdYrLDVCjHcQVRj3KpAbJYdA0BrhHFgc1zgYb26S17xHK6MIauQXgUmwhlLqjM+6J3z7l7BD7Z2KIuE89jwSbGFuTxHFq+weoMxhkBommBMafvUXkDopV2aQ1MidIWMdXfUbsEIhTeKsaMdsPuIF+CyE6TNsVGB2AlgPKaJ4DJW3D2o+O39Ke+Gj/lf9e7y+Q8UrFa4dd35RIgaaR3MKkytEaaPoEJ4K6yuETL+apZ1BQR0g4irf0DD9R1c3yuu+oVu+7+yeRRvsGZ+Bjj4C899fZt7s4ugM3n86uFffR7x+nWds7+w/cLPBRX2hwptLO2VqZoxlkZrWut1lEJb4fKK5WrNbl3j2Zy8LHB+yweJ5mFruZ1l9G3AOGyJ4wEIjWgLSqmo47cRByPi5Pv025vog28Q9JeE9Y9RmzNsvUOrDOlmiSjBqh6e0LjqJbpa015NzKVU+F6KNBoVxcSJJW0hTx8w3p4wyZ6yDGJI7hDbT6lLjRKGwJzjEeCSHhJHowW5f4jAId2AMPVwXonSkA4PCAPQtaURfYTTGNPSag+9npILR2hLGg3++A4jVZO4Oa03wAtCcJbKCCJPwdYdXDGnXK8ozS2sUrSrJ1yenDHXf85iXnJnCH44JN//OvnBr9A7/Dbp3TPU2Yib/Au+ufkSmSUc1y1B4+MCzeX5gE+ammGZwWbFs1nBonJMthL2RUAUa1JPkKD5YnrK5VKTGUsURkRNyGyq2MiXSE6ogglpv4e0CtFkeL1d4q//Bru7fWKxTbFqWJ6fUa3O0RQsskt0MOJ0c49AvM2yWXN5+VNOp0tOXcO81tyd9NmOQhJABT5hmHA42sHKDXJ7xGQckHpgW4MNHb7XQrFGVhuiukQ5SSsrbm4dsnvvAw5Xz7Cfr3hVCYrQY2MkF42jsort7TGj3THl5iX5iw3x7Vscnxe8ePaCdNjjo13BSeM4rVoa1yPQFY1X4DUVzhPo9TFHlzmbF08wZ5cACC/oHGYbixWq2wgJMcZwGRkGTUPTGPDEV1ppKVCh4v7tEb2epZ+O+ZsHive9V+z4JV+USzJvl/3DW7TTI3bGW/wP9ZrGrXky1ajakBvLT9sHfJCskBvFNPo6Hx5E+LMVl7OS29shRAEvy13OL14hg4bb6YDfupOzt9snDBW1l3Bz7CNnX7Joepw+c9jah8Ndbpqn7G8bAnmDV+dLVL2mGUgKoSnyc8pag3zMnXyG3fsVZDhhoUO8Bh5fzpgult0xqbE443BKdRv6VcMmDAhzVUaloOvKupOd0O0VInx1kHMOpAIlXpdad4XsOmG7zW5ZYiMPxBbrGaxFgmhqbF3xh1PDsmz4H7+3w+FwG1lGmHKBaGtsneHFfQ7fekg6mXD2/BEvX56zNQ4ZDQNUoEi2NA8/aomiJcfnLecZ5Bg8IYicYygEgRLk2mGAyBlocvqTgDDyCBSgazxhUEZ1B4qq4fT4OdZpDm5sce+tPXppA3XDi5nmXy5GCFviCg3RpBvRpC2u1ohsjlNtRyLwPLRskVGOWbVEbLisbnaPsSXCWGzZIItNZ3SFxRqL1BqoccJDGIVnNDbo2BAULa6oQBkoEwZmybdvzwnujvhn4S3SLCZOVpxUtxHTArvMYW2BBu3XhJFH7DYoU0DeQ2kLWYvf1lhZ4USL8ktIfRjdwPV2UH4f4hAXNjglr6SHBtdayDN0ssUnswHzbMM3bl2w/f5vk5z8GsXzU0RTQLbGBAYxjBCqD5sVrHMEErM+QpkY2hXObINLOh8FaQBxxSa8+m2+aZIkrgmMV67N9irmSV5dg5avWAXXVMjXy73+I66toe21+/O1NOKazij+v9IVBe4XMSHqF3qFh28T6J/g5T+EUlEH7xOVG7yqxLgUoTz85gybZdS6RvmdNlp4fcLWgu/RS316skHLG/R2bjO2H9O2jrp3m8CtcYsXVGJI4s7wTYuNhig/hCqjFPuYQOA1LcQT+pFB6AI/3GWnF6JdQ2aSLnnF1jQanFmxzgyesogqw6W3GKQBQ7HAOo0MI6Rw1KbjyYjhDi7q0a7PyepdjDfAFRkXZ2tW6x+Tz1rc3pihB8XWh+SHbzGcfER8uCFa/5hxVPD1/BEmS3lRGVaNJBIhzbLHT44T7pgVqsi5vNhwtGnxkpC+SxhqxUh5jKKQ5eqci7OSubYgPcZNQrGSHKmQgD+kUgOC/ohQedimwRcS995vsHXvBuPJFm3uWF3MyZYzjMvJmgVrP8Wt7xD2H9K2OYvlF5xdnPM0izirIB+n7PdT+gg8X+B5EduDHd4xM1ZRws5eShpJfK1pPYcKDF6bYcs1rs5QrUSLlv6gz/6N29z0z2nWn/HZpmXt+ZQy4KJybAxEvZjD2wdUrqB89l2Gd26yaVKOHz9h3WjevxWDNXxZt1QuptGOyhbgZZjWEZBy8vmazekT9IsTTNsivaCrv43DqborGjrEGcuyErQYRFmj1esTCyBASQ72+9zclQR+ytdvpHwzmXLPW3LRZjzVDf2DO6Qmpz9I+esflaz1Ed95ZTCFpnDwZbnL/UlAujxiKt7l9q0x77Q14cs5O8OUflxyYQ44XR2RTV9xZ9TjVw76JJFh0I/QyqffT3mvf87FqmZ1epcTE+Nu3uCmPWUcTvHv3+Do1NFOn+LihnUzZr0+QZuSdfkldxcnJA//JnhblCQUbc7svODl0aw7FGmHaAxOSZyQCM/HCa+rnVfWCFZ26QNcR/0ac1Wbr/2Xria/SrxO70V29bw7umnIWpy3xkZ71EvJyyZAWIGta75oK/4Pm4r/8INdfnlnQBjGtPkUYRqoc5yE7Vv7RKO/wcXLZ1wePSPPGra3QsLAw+9PuPlui+OMk5OGk4VjZbrUitBBTzgGSpIbi0biC4etctKRR5wGhJ5A2RapDYGRWKNotGOxXLBczNjZHXHn4QE7ux5CLynymn98cRPjWuwmR04GWBch4xrrNGQ5zhYI1X0nRkpEuMF6AZFdsLAxdtmCXSKsxdYG8iWUGwTXzA/bySekwFkP1drOp8kPoTJQ1jiVQy9AuZJv7Jxy/57HD0dvcVxs822x5Mf+LnYqYTnHzS3OtFivxMTdUMbYGpvHyIVFlAKvKJGywYkK6QtE5GHjMXa0gwiHCN3DJXNQ3tVQynaMxyzHqYSTzYTff27YHmZ86zd/g0n4O/Dc4bIVsnQYlSN6Hqg+cm0RZYE432DrU4TIkcbD1dtg+4DXSXevWAPX04KveoZuSflGOoS9kjteRU9/1Vp0XmDXM4drqeNXWoor9qT9C94Jzl5dw1dD/Tfvem0U9e9mW/73vX4uqPDNbx1Srw25GCB8Q1JPqS8uOLmoOGtCinaFyc+QaoUsM5I45q3t23x4EPD1+hP8y59yWQ+56O1RJ4ZQxjTJkCQWjOKWuH1EafZZTv4eQTjibvOUenNIFn0LtXVEL33KoPwcWQucUARxgEdL0BzTepY6nBB6EcqLUUJgxgeIJCFyK2Tm4YcpvpehvJp+fd65x5ZrbCOw/T1Sb0VECbRoXWGyI0zRwykfp3xQPiIaInuKyIB2EY11pMUSvWxZt5qADe2moREhvX5Iv98nTgVJmBEUU/y6xE4NOh6jpCZ3mnZzyuL8jOlawPAGI5VTzz3a8IDtVBD2YBJ50G6oFo9QJqPRD/F6W5T1r3D59j3uhX/AzssFLy9zjhYNi7rheP2c4zIlVw1lueJ8tWbdKsKhTxMMuTGo6DPj4jLjyaKhMj6hcgwjj4NI0tYaZxsQBrNesCoSWisZhQGhapivpxzuTQh9RTC5TVLl6OwR9mLBLCtYaA89fsjWg2+wPb7LzvanhE8u0MWCi2JNvuqxs33I3e0RE+VQUpH0BrybpLShIqtzwNFWDcILGQyG3Ng65GuDmC+ffsLvH5WEwz3SrW2OMsvh7lt8a/MJ96qGmYh5vCipVjAapbx9GBNEQLLF3nhA1Et5Ov+SL6s1CxXycv+AwVbNnSpnz+aoUcN51WCLNcvHZ7y8zMmXNabWID2E74PrjAC7BqDLzDXLjrJvS8vaOtympDVdEegsWiSDSBE4xWyheJEr7ty5x69/85vsulfEj/+c8/IcBm8RRRvc5Tm3Ass/uNXwMqh5vpCszRr//Dkn/bs4MeO0SrgV3ie9UWCCU5LxmNOjI149+Zyq1bSskYOIBzs9JpM+lS7Jj9aMh4LR2z5frrf5/nnEDx4tGU99fvd+ysFkj2inz24wI8sceTHnvMpZrZZIAbcnHq5aM/vse2wun3I6v+TLVvGiTLFGo43Dls2VQ7OD8Po7o9v0Pdkh0u5qEmz5qiheT5OvZCLC97rc6fYqcucKthVGY5WPCgJsG0ORQ57hXHOVKOHQzvHDi5JVe8Z//N4e7477KC/E1DmurTpzz7TP7sE+460t1rNLLl9+wWxdMBr28QIY7RjiNGDnbMXjzzOezhXWOhIkiWepHSjp8IFRIOj3FEkvIAx9fAk4QyBAqZZGV5TTFav5JXfuH7K3t8Ph7TFSWUyj+afHPU6bPm7pkF8sMIMniEAitya4jYL5KbZZd/RQpRCDPvQG3N3ecDDc4TvxX0cGHi54iLs8ReYC54cI20lQlPSx1J3EQ4V0m5wDJRBtg2s0sm1xtYFyihis+eNki95yzKGseEvN+FE6op43iGwJmxKxyMHWmNAjMyHhqIf0fELV4so5simJnYMggCjEKEPl+Vg/hRxcu+yax5EBFeBWt5BTjV2vQG0YBpfUB7ucq6/zv3nm8bvDc9QoBzUCcwLSBwXSghtGOB9YZbh1gyrnOAJQPYQagrNXPivdL1K0oqPXOvPVVOsvbszCddFR15KGa92Co5NovDZhurourz0Yrg0fr6mOP5NNfXW9c/2e7vV7vamrlL+IXcIv8OqvCsroA9xgDx0/Iim/RFadb4eO+8TO4dkLMEvKYAsVhARejFQe9PqE6T6RKvDLKU70Sf0G35R4NfhZhCvXuLJGB9v4qU8sMnSrqWyFKc5p1wYn0isgNUL4CbK/S2ANykpqbUjKJVV2zLou8KVE52c0jU/QS+j1PKK+JElaovocpwV2+Smm2kEFgtK1mHLF6vIl81lJHtxg1Fsg1zk5e/SHllHfsR37xG1BsXmGOqlp27vInW305j7Hu/8J6a/+CX9j/Jzjy4KXlyXT2nCeHzE9HvI0MHhVxnw94yLT9OSYUvUZ9T1u+TPKFTy9WDFrQgLlCH3FbuLhaY01eeeHU87Jqh5LBJEK2U0DNsuXFOYmQ+Wh+ruk1lCtzhGrl6xOHzErLWWyS3L329zaPmR77w79L57h6g2ruuXR2mM6vsHt3R32lSRyjiCIub23j/U9Ml2CbtF1TWuhJ0bsbW/x4cN7iMVL/snnJyyDCf2DO2yahuPoNu/fOmeyWLOWAc9zjZ5qZBDy4NaArb6ljQaMh33GoyHz4pKTckpZhzxrdri9pTgI14zbmsFEMy8rNk2DeXnC82drVqsSnbc4JxFBgKNj3lksmLaj5JsWSBE1bITFyyrqiqvfPoAkCgR9T5BtAi60INra4du/9CHjccHW839LevECXX2DcGyR0ydYV/F39g23Xc3xzHBSKHbWX/AqeYfEK8lKyYW4ze0txZY9op+kNNmSV4+esFqvqR082+Q83FPs7IzxQ8Pl8REDr+L+vZBRFvNvLoZ89qqgvZjxHzyc8M3dAaK/y46/4mJWUzlNNjviYrnAGMtO1OCLkuXTT1lOz5mvLvn0csZzJynrEu0Etmxw2iKkw/kCwoCr6olUqqu71vE65cFZ3jzUdSVTdBLKIOjYfdZdlXSHsBrnPGQgQfQQqxbWG5zJu1ptOxD3Va75Lz4+Y/XWDr91q0842MNUJVaXUOVIAaPRiP7gGxzcvsvlqyfMF2cMBimR5xH1DHfeF2zvrxk9XvLZK0duOtlDKgVKdqSKSDgizzFMJWnfJwx9Al8hnMETFk80WHyydcv50Uu2tjtfhzt3d4kScMbwyaXjj9a7OAnyeQHZM4QfwThFygF2Nu+8mkyDEAIZxbidAcNtyTedz/f3f5328gagsOcCua6hUjgvAFqk5+Noccai/BDDFdvuKk1JVBmuqUE1uDzDDzK+GAY8Kve5U0u+LU8xQ8d84+M2U0RW4lYFsq5wvqDqhVhivCDFly24DKqCyGrwfEgCnHLUSmGjGJoAshzrSohbOJC4wQ3EuYTNFPxLIgPx7gXr5Fv81/MPqX94hP3gHOHfBxvjKMETSA0u8bBeH9YCVzZIvQRR42QIXoJwPZxrQXVpY0ILRNsxA8TVgOsrBsEVyPBmvwBgr4dg19iB5bpfeD24uB5QwFe+S2+YQl+9wfUj3rju3Wv25c/GS/3irJ8LKhhvFxF5KK+H3pKMo4Tt7Yqb6oIfnLY8DyS4Kfu64E4ccHtrzEcTuNGeY1ZT5tOME+ujzAlqvmTdWArvFsX2A8K9G+xOtrmpPie6fEau3iNwGUP7jIaUsnefbOe3iCYlw+JTgosvqevbmKRPJGssOzTJQ+rxDlvmkrDSmChFCYPS4soEBAJWCBPg2oLCG4KMqftj1P5DfHmCnE4JF3OaRiH8HmmgMNEWaRLinMXIKe3GsjYaFQfIOKKnpxTZBukilA/pyEMJTdgbEW/18VKF8hyi1ZjaUJYZTd1iXUuTragXL5gvFyzsFkl/j6Bdo51FjPbobe+zkwREKsCqlEi0aLdGNCeI43Oq0wvy+AFq9Kvse5/g9w3pqma9mTGcZny26QCGrC3AtEh8+uM+79/c5pY8pVjNUbJgEEY45zH0FcPIwxiJEQ6NI9M+hdYYk1G0ATIcMQlDlmdnvLzxDm9NfJIwwb/5Pn46prh4RlQ+opkecXZ5xrxQrO7fQscTlADVZDgnWVcbNnnONDvk3sEOd4c+faWI/QDPVTRlQex5CKHxopS3t0K+sTfBM6bTwm42bKqQj59e8nB3wt2dPXYDmGjL+tULtuOU3q5PtHef7a0BJ6WhCvuEkaOYlWxyj8gaVtmMzx4rxgfb/E+/fsjfSTb8m8ual21A+OqnfEzJQmha31JrD6e8qwJxjQw6EFf6/7bBmg54aJoCGotsBBaBigXbvQ64eXl6AVZwsGNx7m0+rj5CHP46UfoeVbbB1Rsush6hqvBUTHTvbcZ7jvPna0Yu48awRYUxRkfo+hK99KiVom4doajZN59z5vns7+2Qly2vLpfc21FESvGq3OZ4XXBvt08VDvjBxYYfHRVMyzU7y5KvM2B+5nMxekCu+6SbV+z0BKt2w3RTcp4LZvaQQehB8YLs8hFmKPn0i5Yv5xuqSuO07bwThEUqiQsDcArZOkC/rr3dGIHrUxROyM4vAV7f3sX3XtHOX3teXgX3GIutG0RxAU53iLL9Cnyw1mLxeLK2/OdfrvlP3x7z3jhBeT5Gl9i6osmX+G1DkI7YOrjNYLzD4vQpi4sXKD8iSg+JggG70ZIgviT6bEa2bFFOkkpB3jqUkoTSkqbQHwZEaUTgeyjZbRgdhtK5ii+nU5JexN7BDqPJgOE4wbQtl6uWf3xyswNP2gbbFkivRLYWs26gHCNFiwwsLpRIMcRdGGTzivpwyE8nv4M930WV57gggb1bsDKIszXoFVZnyGv8O0hAxlhlEMIiwh40NWSzzjSo0fTVkvrGGNHs8rX2FdEEftob8Wizh5zVMM1x8xzyHGkaotrD5Q31ckbQ38KTGilrTFRhjNdJWEg6NpezSKUwRYharEAvcDsW+c4H2AuNbQRi9RmIgsRvsLuHVMGIV26f/+NyRrE5QdoIZyXOtEjlEEGESyzIbeRlC9MZpq4QtkIGcad9tbZDq65ALHcdZcob9MRrloLrrr8OFLBX7IU39vPrhkK8UQZ4g4UoxOsEk+uX7l7+6oY3YqS+aim4TrH6mYb5r9a/30qX3yOxHkV0i2r72+h9w7B9STz9Ae2qRxvfIXRnGBOQebcpx7foBznDbInxJ4S+QxmHUGlnROytUTW0bUupHYgQG+3C9kP8gUPOp/izc9oioJUhSWgQIiXpD/GlpREZpmgo6gIV9hGBJE585OaU1nRSt6Tns40lCCXR9pgg9VCpQAqDbSV1XVK3c2o0bZXTLk5ZLo6YlQF6Z5ct3SCbEpX0UVu32e+HpH6EkGN8JbF2g9EL1PSC5vgLCnNIM/wlDu4p7vbWRCPLTrZkZzbn81XLeWVo2xJjSqQNCPoxD27s8NaoQi0XlFSkPgxJSD3FJPbxnUQ7iRZdYu2mdWgKqtZRxwnb8RCzmvF0WtIfbDPyLcHOPYQXUM2O0K8+h/krZpdHnC1bive/jR+MkH6E0pcY01JWlqO8YLbJuHlwgwfbMRMpiQOfUBiaqkQJhxQa6QXcHEX86n6f7d6Qp9OOsVXW8PToAl05fumwx/aDtxhqyRdnL4nXmg9HHm2yx+Gd26ybhjMbEw1CbNYwXwk86/CbDa9enDHNd/g7H+zzPz+seTHb8J3qgHjxkldHDXNRU/mOTCmE8LDyDd2VdR37zDpowVmNC0JoG6pGI+tOKul8wbjX9WPz5YqmgVEa0zc3+LK5j+ff5u6H71FfvsAIx/z5c/AiItNgb9xma9tjcVywvVzxYEvgPEPcmyDrFSyPaF1EWTaM05Rt+5RtN8fb2mOYBvz42YxNbUk8S+UOebL0ubE1JolCfnya8aNXG07WU5Sfc9dljFYeLyJHk+7RTF9yN2nJXMWmzHi6MOyNJpykEUGwonj1Y9qw5MQqvvtqSVkatHbQaoQwnR499EH4yNbhMB0gc60tB66rrBPdH3GlP+/Agc7/pmOk0bUC1zb+1uFaA/MFyhqs0IjrRCkhcNZipWRWS/7r5xm18vg7hylBEiBMgK1KdJXjdEuQjuhPdkl7E9bzE2ZHX7CsIA73CL0eQbQkShK88ILLkwphILraM6QU9DyII0Ha94j7EUEYdEMIawikBGlobE2+LDBtzY2HtxiM+2zvD8EJqiLn//z8Flnlg2ghKjsmtbWYTYaTFmk0ztc4T0KUIFY+6HPkDcln+79Flr+PLDc4fNjax0UWcV4g8hJbL7qjrxMIX3VmhqJFSIHzPQQ+rpgCFmEEkZ4S7sPUf8gH6zk3Rjmzfswn9gH2UiBmOW5aIDYZoi0JVIgqHfVqDgOB5yskNTas0KqrtcJFWBd2smRPYnWIWJSIcoFLG+S9m9iyj3N93EmJ0EtCUZJMfJa7A/LtCf/Y7WGfrhDVMcKB1Z2nk4gDiBQuHCDXB3A+wxYZtM0VswOs6/oFcb3xmzfYCeINAAC+Smd4I9WpIyW6N3qFa5bD1Uu4123B66v6embxl/oF3OvP8WZn8DO9gvuq3fhFWT/fqLGJcF6IrypkpilswrR3j8k9+MiuqcqMUWX4rbDhgyhl4A0YlStkfUG9OScvVmgb0QjBSjj8tsGrztBFzeXaIO/fJBrdJ3FfMGpfkqoIzytRVYldOwIOMZNDWvkeUVqR6oy6NbRuCysVfrWiXSVUoQf9EYmv8eo5VlTg+QRRBfkxtqoR1UtMMyarCqrRWyTxVke/FQLqZ8TCosoKKw4QqaDfWyK9BtyGdnbBOtulSn6doD8g4QQT3acX+6SyREmDC8BLJh3Dwe8j5bozRdMSIT08FWLqzrjF9PYYp7cYRVsEgSJqD5DCp9URhY1YGZ9GxiTRkEAvsUIS1Evk8hzbbDByRTl6i+XDAb3BDzk8FUixQ652eTfdUBJgDgPu7TwjFzf5pQ9v8o2BRlVbNK1PZNbcaR1fNiGharFti7M508qwakPatqGRAbcmHrQllW44n2uOzz/jsn+Af3/C7dEE34uRvX18r0fS2+fm6EuaT3/Ak8/+Oc/O9qFtWDUaZzTWSpyUiGrD+vRLHpULzI1dHk5STBqhbE3bdMPNsGnpN5d8Y2+XoVyxnF0SSklb5eRtQqrXiN496skun8seJ/MV2aSPFB6TfMp2f4DwFIPFSz4vEk63drHHH4Ns+fW7Az6dWabZgqAcMbz1bfZ2Cr4u/w36pCK9M2Fc+Jgf5awLRynM1YFBdYcCC69F1s52QEOur1B1C04jBISRx7v3Uu7vpTx/nrGcFQgl2ZnUrMuXnF8MORl9xFZzwPdf9PnhScby5YIP9/d4K93QjyU68ni3t2FkShrdI/Q8WifojcaEcY/lYsmTWYMZ3+XdW7+Bmz7h1Vph24ajIuBJtYssb/D85Rq7PGNZC3409aiXLRPPsUSR0NCEEQsb8PnTJxgl+HrPcroUfFk4zjeC1abiJDvl5qtT9qOaNg1YrALuBpJXVlOsC4QxoFusckgvxkqvkz3Alf7rKxVZZ/x6Hd/T6VmvGwdBZ0LTpR/I14dAuIqT0rpLkZBXxnnILnry6hWklK+R4aMa/rOjNf+xr/iV1MeLfFAhTre0bYPdzPDCHmEcs/fw64z27nD28lM2ywvCICUc9NiOhiSDhPVsickabNuiG0voSTzAOUWYJkhfoRQIYZDCdRIa6TBNTV1V9IZ9hBTs3RgjPQ/bav7J0ZhHdQLOgHIdSp/uoHsaKWLc5Rxb5939QQBFhZutsTM4yYbI4RRZCewXn4M+RfRu4YoQVxWIaoPS667R8iOsdIjQQ0oFrkW0GdaLEX6M0A2OFfWWovXeQ1aGT4KUebGLm40gCzCLJTIrELYC3xL1fDwJ2hisa2g2C3AG5Vu8LUedNNRVhdsIXGGgabAT2zVq0xk0GTRg1U0odhHZKawCnNdwqjzEj2vYeY7Ye0hmbiCrJaaYIhuFWOU4MvQwRHgJxJMuk7tpEGVnjmRjhXAe1ALROjBXv0++2tBfIwKv1/V19AZy4K4nEN3/v5kLfb25iysO5Ff0Rsdr12bxxmtcl43r578+d3xFffwrw8b/bkv5DV61whYO77LCuHs04X3iJCOuTvH0JdrFtCrA1xv0ZkMbQRGPiZKIqLnA2gorDX4C6CNsUSKqEtdaijaj9beRyR4yqbHeENofEqBhs8GZIV5/TK9fEPoZVrawOWGde+Ty15DDG/TCFULsEKV7jGWBJzXON8hoiAhDnOghY4OsDc7zEE6ivOB1Q2ujAb3dd4mDCX6UEtFgnMCUmqULWLkYowPi/pBYNrRti3Il/uKi83tyCY17yPLwbzAef5f9kxn+6YBKjLgXZ+w0Eq3G3NtuuVxH3H3rAb9xKBiamDLdw3cbDscl8ywEzyKsRTcZWVtxVkdYY8ga2N1JGFEw0yWLrGSRLyjkTwnCt3lv0iNNhoh4C28nJYwm7E+OMY++x6Oj7/O95RFBGHOyqTDG4HR32JO6opq/4lm1oq32eG93gOklxMpSl4a+kPSFxZgpHwz3uD1wLGeP8W2NsC3rLKdfryDcx43v8rLt83I6Z5X60EuIygtuhSOCIEBtLnl8dMSf5g9IVsdsVnM+2E+ZrFpeLnPsMqA/+haT928Sv/pDlk+m5JOUm1/rQTnnT18a1hKE0wjhXZ8wOr8tATjTHXbLElfVV/5BGoFF+oqD3Zhvvj1gNW159GxDXdQMDzyEuuD84nNGfcVwvMezi4J/e9njxecX3Ewf8LWthh2/oYojDqKSd80aYSIkMVbkbMfb9Edjqrrm+aJiGYR8befX6C0+46fHDa0QnBQQFhMm+habE8Xs6JRJWfCoijk6bdkWlpn0kLZFBZKVN+TF2QUzN+WtxLAGvsgdp7lkvix5ulhy+/I77Ac16VBxkQVsWceu53iSF1C1ONvi0EgR4PygYzJyFfHbTRauDmgKIa4GB6huD+N6/78Cha8iObvS67ry612BDbpESIG57iPsVU9CJ0lTAgSC3Er+H2cZWSD53Z2UyO8hVYBrW4xuqLIFfpigwpTJjbsMtm8yO37E7Ow5nggI4z164Yh3kx57N8/RWYOtWozWCCuJfTBaEMQxKvBRnkBI27HfFGjlsNaQZxm+74MQjCYpvWGKbS2fzkL+m+UexjQIpbAhiHgLkwSQeohXupN6mhZ8Ca3DrqdIWhZZHy43iOAS9+QMO/8U2R/j7A62qBBVhqw33d6pQhA+ThXIIAIqZKtxgQQ/QQbdAMQOCvLBN6AdcyZWPNE3qM62EfkQu1jDskC2JU61BKFH4MtuACdammKFcwJfaOTYwcBRNBWu8rBlZ0TqUh/SPm62wuVz5KrBBj2EdxuXZch1gHUeS+ORfQLMjuAAquA2cjXHro8QGkTWGUbroUJ4EcQjrNeDRnS+TEZjAw/peVBLaBxouGbSujf7hDcGYp35xzUS8LOPEV9NGnjtmOCuO4QrQ8c3hg/iL/QLr/uJNx9zhUi4N4cTv4D9ws8FFXblHF06al+w5UPKiKJ3n96NHvcnz7i3GJIff8m9jSJOYraaY8J8SdYI8mpAI2t8U1IUAVMvxRMxkfRxQcywV3CQ/QDRbDPv/RJ27EiiAl8/x1u8IqxysD5kBdZPgAGlkrTNhrqIWakeoW9J3Tk+Q3SyT+O3OK/CKzZXaOQaRIaNbxEklu22wPZuoodbyNSH0S9jbt1FHP4ZweoHBKcvidQtzNZtor7A0UeYFjv9gvBygROGoNcnLiuUKvBlig12aHspJCk6OkRGKSodgLuFCBzedE6sM8I2o5UpdnufXnFJ0YQUW+/gKYdoG1JfYDc5RTVFeClhpIjtOaI4ppVjpO0hzQqzesnZzKE3kp2vfYs7bx8yDn+P8exLnsgD7CClLz3E6D3e+80ld+tLIu8upsqgH+J6LWvxBeViTWUVWij2E0hswclsxcYNSZVACXi17jR/pj7hNJCYCmY/UuzxIf39AX44wIVdTm3Qu8X4nX3eGkzQ3/19fnj0mEVraVrXoZ+vjfks0nPshQWD/JjESuZZj41pEHHE1ychD0YtgwPFedHnB19+TrGe8tOjNUeXDf3bgm8ejhHNgj/6bEZrLakfI8OYen3JwwTuiGNadZM2HbJ/ecYyX9EUJf7WFrsfvs+hyXn17CklgqenG743uc/47pi74jPqxQU770Z49k+Yrhc8baEVFieuNjJ3jTZ2aLl7TV/uiovyFQ+2HO+OGgZ3PColEFJT44gFzDct5nhJkq5Qx+d8bW/E5bPv8NMfPoVmzQeDB9zdDYiU4+OlQ0U79HY1erHmxdmCqfGIpUdcOE6PMj59dkzTGu69f0jr92F9hksHnNcb/vyLcx6fFuw4y2HaI9chcXnOzvYYkc25LBsKfH5wbtiOFD88XjEMNG/fiXk613wxrWitIQo8nBE8jCoiFvxXX445zgUm3WVdnEBdIJzsiqxSHeVO+FwTOq/R3a8A36uqe+3ID199h+6qIRDwOs5PQGcUe1WIr4ybhL16jIDXDAgkiADrSYjhcqD4PxHQ2IBfo8L3Y4QXgG4wrcHWBV5bE4QxaS/l/ju/xHJ+xsXJc8oqJ433Ge6P6W3Noa1oTYutK4TRmNZAYTpkW4ir9BfR0TkDiUHQtAblBSilGAx69CcjjBVMVy3/ZXkTPfKRhYOxRQyiLnpTjBCZwmXPoc4RQoPzcGWDcwaXjVCzKaQGEW5BeYmVBaLOEJVGNFnnVWEMIk5gsIU0DucKRNVCYrDSILbuQbSDnfuIYk1tEzgDV14yDYKOs1lMobSobNOZPrY5ynN4/QStfMpGd0kebUmjS2JCzKYHSb+LdCxLbFUgdYNbl4hhi5zUtNrirXzsT36MqPu4+RmUGcovMWEP+3yDXD3FnS2gVVi5Qrg+rjxA6BohNKLxEEJh27qjKx5swyLGLVdIDTaYIdIUV/Vwhf9asPCzFAP3VZPwxtSh27D/woZ4/ZzXMU7XF7R7ffdXXgvX73HNdvhqPiGEfM2McFfX9/XL/eK1CL/Yy98dEizPCLJNVzZKsG2IlH0alVGbCp3BUkyQniBkQWwlNnqPJklQQYssj7qMczbAEhcMIdxjonOsGGN6t6EnEcN7mME95OE91PIHJOc/ISp2aSd38EcRSvngEtr1c4KzZ9iqxfVSwrLCDwTCKxGiT9sbQRrg4kNU2EOmI4TfYBKH8p8SFTW+OUfrCD3cJk0z6jwjG9yHpI/ULX5wBKtzaFaIqsbrD4ilIiiPMNpD0CBthiiPmK8KFmvHQPwqt9/9HQ76f8z2+o95sZpQJbskqURGfQ6/9S3+R+4TBvIertFYB2lPUiyO0KsjKiSN8fFDx05Qk1+s2ZSG0POJfcVFbvArgzZTHrUFuqqoiz/lU1Ww+9Y+dZhCnCKlj4p26d3a5c5oFxf9c7776TOOa8emajsfCQTelUDZCcs4bpm05/TnU6o85lJJNs7yK70B3xg0TLZCrDfmjx/NWR4fcbIo+fS4gkDx7v6Iw0TzyZNH5EYTCp8w2qXYrLit4K1gRmh9jtIRu8wxx19Q1jVOKuLb3+Q3hiFvvfySi7WmWKz5t8uU23v/ATftFyzOjglUn7/9y45V8YJVYWmcwyiHs51++rrECGRHI6ej6TscKMX2QPH1rYbtXYvY9lgvKrSwGBxN63h5vCRIMohOGCYTyvURn/zJx1xMTxnfu8H+jRG3Y3iclZQmJdoeEes150crnhcWf5QSW4Fe1fzZF2fcuCi498t3acMdaB7hTJ9M+vzk5Zx5pkmE4q4vqNjBZWtupwGbnuKiWbIxIZ8uLEYoHk0rzrKM2/dDjgrF47OCRdmQRF2Kw24Ab4dzfv+kz789V8SDEZdNgy3PO++daxleFOFUAKirX7V78yz1FSDL1YHq+sarfsFZRxcXfEXRvz7MmTcOZ/Jq+myvhhnXu4Ho8lZQHi6Eoi/5b8OAVkf8A79ioAKEDBC+j21a2qbB6hY/jAj9iBt332M02ePi7Dn54pIkSEgmQ6L+DrbNsFajmwrRaqzRuNx0aYV09HopJQiH8AVWCay2OASeHxCHAVt72yB8yirnv5weMB0myAKcpxHbAdJXOC9F1BFufYwoV2A00vqgHbYpsGYb1iUy/BL6G0TeIPQG14Zdr9BkoEuE0ThfIocjkBHO5Iiqgrju0pIGAtHbwS08xKKmlQ436yOLC6bSdakcxRpXLhF5gSoLrM6RtiEYx9goomwsxoWgNa7Jkb5EFD2sGCCcwpQ1tiy7XsMBnkCNFTquoEgQj17gzBSxzDHZGk/k4HnYE6B4gZsvwb3AujmIENfuI1oDVqMaC16Msxbn5YhJigsPcNM10jTgbSCxCL+HzWKk5o2r8N/x9zf3+jf6hZ9hDlz3C7zx32sJw/VV+BqA6Ewh7Wt2wnW/cA22vYExvPEm7hesa/i5oMK37icMhzWHeoVkQOb3WLqII+99hm/f4LcO3mczPWfz6hEXJ1OOZ1MGdoltAzLroUtYiRAlBNZF5OmYNI1IhjfZ2kk4cKeIxlLonEx+yMVwwA15gCdy1CpH+HOELtCtwK2P2FQ+SyuIygUy7dNEe9SjCfvyM+Lz/4zavk0z/mWig/eI/PNuOkeMyjcIG2K0Rok+nl9g3UtcG2An91D928jD38W8vUHauMsvzi9gvoLyFJnfwpldTN1QVZdIcYASPlWd09aWtnU0dgvP7+PLHULtEVqN3/tNkOeo6hXeagoqoEkmuCgmLVZ4TlOpAY0/JgogGQtGboXTDTLpgVchmz6izCm0wKtnbBZnXJxn5KM1QTTggrdYcZ80+j7iy5xHeQwKkn7Oqf8h6ahk5+gTztwuGxVT6pDZyudlYanrEhUGiCBgUQV44ZgtJKEnsbpi3jpGiYczDTPlkbUt1eKEYDFGRBlVopFuQhS0JELh/BG9O99iHCj0H/0T/uzJFF8GJD60xkPTUZr8pM/BJOB9NeeBKPhONSFvNIEbEMQpxd7XeLEuOH78x8zP5xytG46XJW0Qs7c/wnhgN2fMzgtUsoM3GtAsLqBZUT28yWUoWE+nPDq6oDaGUFpaz+FJj4t1wmT7FpN7B9RNwWKj+d7nayah4HD0Ed76T7lot8mGd9k5bNFJy7OFxbTiypnYgHNIAQQeKpDQGqzpasNw1+e9hz1+c7Cm3zzl9x6nnFxKWmOZpBETJNtNw9am5Pz5Bf/5Zwsef3bOennBb+4HfGtf4e3eoKwL4pcfEy4KCrnDdBPz3bMNx5mlfjJny+8crJdNzYvTE57u7CC8AYc7Dd9fwbRqSZoFN2TJ1v49tg9usD1MialZFRWV38ePNswsPHt6ws04pVqe8c2bjr1wTBU5pj7MW0ngSwIajqsBrY54en7JceuzWVxi10sQDnvN4U5ibBgjnLoic5jXoIIQb5Zb+YZxXYe4dkCgQygJwnvjUPcGP+xN2iMdQCGkwslrUEF0envfhyTl4QOf8b0J/3Q15Hy24O/pJX2hkEGMkS1ON7TWYMoM32j8MGK0tU8c9ciWF6znl1jjGKQ38VSLtSXGNh37pm7QVYNpGtAWLJ3nhg/WE0jPQzpNlMbsH+5xcGsHFUTYKucfzXb4QoYQX/Etth0uiSEvcOWmo3S6BilER6V1LUIp5OZKS9hqrFsj5BEisqhBiq3mCDsE12IlCNexOIQ22MltkDFR9jFyR5DrBKcaZBRj+9vYaoq3mKHbL1FOQLWFaUpkkSHyCltXSGPA1ahIIZqga4DqpgMfXIuLNJWU+NpipjmmbnE0CNEiwqvIBa+ED3fwojvYpwHi+BPcdIlQJS4GM/SQ0R5u6XB5BqEFfIRaYtMNhA4xljiXdqyHxoDp0itsfxvyGNG0kC3BLXCDPsJ7QOeB8pV8QbymFF4lQrg3rjP7l0kM4qppuKbVXhuxvpZYXk8Q3njS65SJ1+urrkNcTy2un/CaA/lX67/LKrd+k8BvUOIJkgxlHaYOsOUl9TrjnB5escYFEda7wSq9gd87Y7D5v9Jc9sjT38Db/w3SdINjg1BDZDlFNT7WGaRNUJ7Fece42uK892Dnt5Hbfwt3fw3aQ7QC8gUsZrh8hswmoFN0U2GnJ2TeAD8UiLai1RqtHbU+AJUSxjv4bkBUr/CDX0Jt3USmx8jNcQdaR0OMGBIGlyhaShHQRgNE4BH29ohEi2qWEAwRsQTbRzUbynyDYUO+vmDxcsYLteQmIb3o16jjB/TSPyPePOZoOmYFDKIYZX8Zdf8hH04/Z7YZsAy2yGxItQx4nMO6qAiVQngJeSUpGbGTSJzwiGXDRZkRBYpUWM5paIVmtbrAXxwh5xadDtBunzgKiUSB9EekW/cZ/9rv4vN/51/84BMKF5L4HrWQ6OvfRBixNezzdrriI7niWdtnVXpETuLJHm73Hk9ExMn3fsT0YsrJouRkWbNoLNvvTRCJj24zlsczStlnMLmFzgvy2Tn6zhaLcR+Tb/j8+TGzoiDwQrTQyDBmvvFIhneIb26zX2a0KD55tuFYwuH2Wwx6lov5ijJ5QLy/5oHNebawrCtQ6oqtYE13ePAkMvI7U7e2C6pNeor7D3v86p7jAS/4wbM53z2KyEpN6Ct6ymffWLayDC5z/vH5Y54/vuTo/Jg7oeav78HW3ja5F+DNPye5+AQtx8zo86N5w2fna8oXa0IHW3HAvGphfsnTkyHSH3Jne8Jc+FyUK/xyzV0vZ7R1wM7hfXZ3thmlT5mdv2JhEqxXYZTHn53MeTErccWGG+GKm+EWtfXYDQx1I5HKI1Etiyrikb3N44tLXi4qikxQzNZIY7DqChQIQ1ySIIQPVuDclRHjtczh2n3xqlcQ10CTu5I9OtuZ6cprkIDu8VJ8NfGVEnsNBAtxdaDvZJfdS0uEp3BRwu4Nn7e+PuBzvc/isuQfllNuoZFeBMLD6gZtWkxZ4GmNH8Yk/SGH/jvkg23W83PKMqMf7RL1t3Gu6xesaXFtiy4bTF13ctGr+HMnwXpdz2KdJYgCRuMhh3f2iIc9XOv4wSLkn7a7uEiDDaBvEOMEao2rpjilkG7TfW8KDBYpDVLHsJl3zBCzxMlLhO+QAx9XrXDWR9C+BrictdAa3KiH6L2NWD2l1z9lEwyxwnT9SH+ELSpUNsUtnmGxCDfCthqqDJlV3TDB6K6HkQapA0zeYMsWrEZYDZ6mjSTWWsSqxpQt1rYIWSODLn1D2AJ7dwd/6x76/ADx5BFufoFkjYgcNgYxnEA5wZ3OYeFAVgiR42KDSzSi38MlIbgQVwswNSKyMBiC3UZYEMsLXHuESxQyvYcggDfGEOJqSOBe63jlzw4QeBPn+go0uOLGvJY9gOuuzSuvkOuWwF2dKdwb78gbrEnxxm3ialjxVZPyi9U4/FxQIf7b/wsmvRmT7BX+5hN2n36P7z7d5qV8G7WbMjt+xaOPv+T9r3/ER+/0OX/xlPOP/xQxP6ISipkOEaMtbicO5RTrcIQZ7xBPdhl5GaXtEYkMKzZQr7HNFm00xIW3UMErShODW0BpqExLVC8Yq228NEB4l6zcCCcGEO9B8xlxuaIOE1z/Ia73HjIJsYGAdo1tlshWg9fHSY10YOUIT9Fls69fwOU5dplhq5q6zHBNAabpkD8Xo8JtRDpCNpc0bQFBhTA+wihcUWDdKU2+pFEBhW+J7BJHSOg9QFnBhRliliWIgDC4TWAK3CIj87YQUR/VS/DkELk646ywVITEpaKc1+TCRxiPTemhhELVBfPP/gXro4+hf8Ck9ytE4R9Sn65o/YjFbMF6WnH+8JDf8j/hcPoF37/s8XE7RNdLzmvHwFcsFxuGDOgHijoK0G1N4Eu0Cri1PSI1NWezJT2jadHEnqXXbijnNdWqJbrVZ3t7D2Vrsk1HNV2qbQ7e+WV2L/8Q26a8M/LRRc66NCwqQ4th3cS4GwekMuPGrAIr8Kg4u8g5z16ymS9Z5BkXRcPZsqFuBcFwC+18ns1OiZdz2uMKHa+ZTU8Q1ZJ+P+HF4hbP4gHh8gRbLAmDhDiQ7KQxadCyePI9jh6nVE1LrQsQHoETJEGIN95HtlOwGXZdsygCLloLjUVZ29UBQHkKL/BREQS+IxE+Pd9RaUeYDnm5TPhXreC2B6fFgnVm8Zzi5qTPbzw44Nf2BdPsEX/0+DOePZmyzgr2eyH/g/d2uLeVMFvDYqXZm0wwckSR3MatzlkVjnJVscymbDzJreGQ2z4cNCt++vgxz8qIYeLz/RfHLLMND9IapQ1ZsWHpx+zv7PNOdJsXL5/iTysWjeWL2QzbtrydGv7G7R4f3GhIB9ucbOCzasGmKggqzf1EU/Z81HiL4W7F0+OKerUAVyFUgLAa63uIKMEhX7vnv54mONdpJ990chYgcd3mc11AnQNzhb563eTCXU99r4un6Qq7uG4klET6QUdNtw7he1g/QhIhVZ9vPfg2tb/Ff/PxC44ff8zveivuWIdQPkLKK929xTiH0y2hHxCEEaPtffr9HtnlGdVqShRJ4qSH8ATWGmyocUmLbWps02K1weimMy4LPIwA4Xsc3Orz4K1bpFtbmNby2dLxX+R7WKsRtsF5Pq5OkEuJXV5CkCP6A+yOxY0mYCuErKEOsEGC0FNkpZHlCmEabCBxVQnDEtoC8qyradrgyjWi0dD4eGlL77ajPPwtEtEnn25w5QWSGQxirF8hEw/MDVymUG2Ja2toMqRuEBocFmscVmu8VuGVLbZtkMoQxl3ue1kUCOt3jzcNQmm6KZSBtUMct/Tf6rHuvYcLBrgth+gBdR9Mg9sIWM4RaJxXgVIwaPCSIVa00O8jSKD2ccsMr61oJUgZg5E457BOINsAmykIWqQwOKf42fWXEf43L7NrJqKz16MEcSXF+eq57vWm/iZr4Zp9cDUVcx2g1tFz/8J7voFK/GK1Bv//sVqXYr0byGiFKSNKWrxyStU60HMmRmCTEF9tKFlixT1kcICNYqJmQ+NZXO8WdjTAixU29rG2hHqB1DnQB88hsDiX4AIPaTWUlzB9gZ1tcGVJWxa0VYYxLZ6uwIX4akDT20WxwZRrrCgRwnVTxLqF1SW6ymm8iMoXBCLD0zWEd0hxzAwUmy6nXYW3iWlR61OW9NFRShQn+LFHnClmZcuiUcRNiF7P2TQl2pNQeDgr8KWgPPoeTxdHqHSXcOtXGQ/+OfLFKzYM0Osp55clx7OPuNyy/NLie8ynPn+w3kJTcZ5XKOVjq4yF1gyGijTuodsaoSTKKXa2x4wDyWY+I241ntP0lGFChVlP2Ww2WJMwvnePJIQyW1KXAXkjSe5+iztnlyyPSm7t9wlMwaboknwyB3UlKfd2iJIB+4s1a2tpsdSrnE+eXlBVDbPFgmXdcLyoySuHSPrIsMf5akFpM5qTKY0YsFwuEG1BrFqmmxGXok9YbKjXM3wniH2fcRSQRj7VxSM+Pz2iaKDWOcY5fH5ILCCYHODJFttmiKYgWysuWp+6qfG1wzqDcaCURHo+fixRgSORHn0l0U4jgoS8HvPH5wVn/UMuqymzrMI0sLM75KMbW/zd+z2kOeG7Z2e8+GLGxWxDJOCvvbvNN+8OqRqPi1lD5CVMbu4xS28TVAXL8oIqNyw3cxqdY0db7IWCm7bg8vglj5ohvSjkxXzOyWzOnaAmsJq6SFk4wWiwze2JoR8uOXmcURvL4/ma2TpntJPwt/dS3h6n7I96fFKO+KSec1lmmKLlZhww9te0k1v09zSqWpLPNrhm1Q1nAKSDOAbpd6wCZ+BNM0ZBx0B7bazUcR+d1W9QwC0YgcOC53VgwWt245Vk0rku0UBd1X8hOhNpdSVplbIzNxYxxvnc3fuAX73xIf/y+ZT/3Y8+5j9sT/iG1HjSQ/gCPB9hDRZodYuQEs/z6Y8mJGlMtZiSTU87k9YkIozTbt9sNC7WmKbGNQ227foFi+08DJSkMQ074x737t9k+/AAITzm2Yb/7eIWS8tVvyBxNkRuIthkYC6Rwz625yDogYmQsgDtcKsExxxV1bg6QzYrnAe2VjAoEJ6GvIK66r7/toLmDNGAywuGu5foe98gSd4iW2ywsyWiPUX2JTiJCFcIbx+Xp0hdQ9tCmyN12e3/zuKUweqOgRTUmqaukBiCPkipKKumS50wHugG0BDQ9Y3VBnFiSSNHObhLG4wRw6pLr2pSnB5D6SEWy45x4dc4lUHUooIQh8UlIMQATAjLCrnOO8l36HeMRmcRViC0B4WHtaZjhwqPnz2wf8U2fINecMW8vbrt+m57fY/7qqf42daB1wkO1yTu69cX8is2zvV6k7pz/b7uzU/xi7N+LqhgW0t0XlBzgNx8zuys5NF5wXHP8c44w24afvzj7/PJqxVv3b/N197Z5/1f/+v8+T/637MUQ7J0h73hhElaIv0hg/GEsVcTZx9Tt5LC1chqRhbcoHEZhiNsErAx+wyyI6gqXNzgRx5y+0MiW9Fv15gWTPyQKE3xzTGuSdB7/xMCtcbTc5yZ48QuolojC4EoLjF2gE53uwOHNMhGY42DLEeV59SrU2z2DDY/RVYxqlU0jaA2KUIoNkgqfERekTeKxkYEMsVzGtNCYysSfY63rDEioJWWQp9Ty5s4aameP+ZCHrIfaHoO6sEWnvSpWolOK4yN8aqKSuVw/gkvn614avsMZEMiDLG5oAEcIwY9H6xF1HPqtuLy+CU/7L/F125/k2/Vf8KPp4LMNdjLz3jkDMNf/YCb9v+Nfp5xti5prWFjoPR8QjRxoLgTVGzVFT9pfJZ5TmYDbFPi2g2rRUEUJBjP597AI1w+5ztPWlZqm0N/l0hVNEXBvNiQz865vJwytQHx+Da/fudtfvmjtxklPmJ1zPmrJ3z+4ownecAyGOPFR3zbnPEyD5nsTJAHBxBFzJpzPl1loA2TYUjPC2kjxXqxoWpSdkb77PdeYdoVIrtkoyWV71E8fYINU7bCiju3drl58wZjZTEyIJEFL158xmePLjmZFuiyomxbNgYuHLROUdgQTykCH1wDed5gLCghr/R3Et+TDFKfGyPB+zuSjw5G+DLiD7485nhVsjxacVyWfBeDqQTKCfq+4O0e/PJeQLp/i75YcGN3w6/vNPzglc+Xa0c0OsB5Ix4GFxTLJywGD7gsHD/47JRAGqarFS8uF1hdM0xillXNKJXs7vU4Xh7zyecL7owjelbxsin5caOZW5/d5pKl/T4H3iXbN/rcf/sOr/Ln/MujDZusZsu33PJrPtr22Nvb5Vz0eLWakpUZ9wchnm6YbjZ4/QTrwVEdUhZrpG6wcXDljgvCD8EFoLmK4pM4Yb6SNWDfmDRcz4mv2QcdEOGu6WLXbrriWnJyhRCLzo9BOJBXRnpcSSKEVFevKLtNojZ88Vwz//EF24cTKu+A77jnnNuA3w0rvukKAie7867t3H2FuFK3eRIMeJ5iuDXCxJZ8PWe9WRMEPkmc4EWd7tkF3QHeGofRLTiDCCRagR/53L67w3C7D1Yyy3P+1ydbXHgBBD6ikaAkooxx+QJ0ixMGu5gi92Pc8BaIOYxSOLeoag4DiS2XUGQI6xCN7S5W3+KKBlmUHb3WtJ3nh94gis8wPcUseg9xdIwNe8jNCa44QtgMxh4MxqDHuEzi6hVOVwhpkD54wkc6oNXoqsYENQqfWAkMXtf7NQZtavA8jFJgJEqDs02XI+5ZwiiDNuNvrhf85HbK0yc+anWJ9Qy0DrFqcPkG2ZQd5dII8MBah1MGJwqcHxIkBpGEGAt24ZD51fTD98ELkL19LAlSBGD8zlvi+oD/M81Bt34mrOF60tVdqFcpLnCVK/mXn3vNehB/eZPv5DoS5yzWWeTPjjCurn131Utfx1D+1fr3XRfnObncpV+8IFzmtKFHGLQwvIu3d5dem+GaNca7S9jfZUvMUJWk6f992PNI6kucPsOKGKcbWJVd411qdHofkYQ430KrOx12WcP/h70/+5EtS7M7sd/e+8w2m/ns1+98b8yRQ2RFJjNrIItDDyS6myBaAhotSHrTi94E6D/QoyDoRVKDECRBehBAiq0ukSiySFaxhszKzMjIjPHOk89u83jmvbcejrnfG8VGioJeElBtIG64uw1uduz4+b691vrWykbYxTHF/AQRf4ad53g6XKsWIwrhkmKYyQDijNRYitxHSQ9XAFqTJhrPjFCLC7CWXHkkZkSpHfLwGuLkMSerkEbUZFMvyOoZWVDDpIYkyHG8AJEbClmQTA8ZPH7Kr+ImgbQEMqdpNIUFWdbxaw4dC6ZYoecnzEZHvDi8zsH1v8GHd/+Q4sWKaWlx4mPOHpf87Ltvc3//EHV6xniSM7WKVVEgVYAyOZ16nU0P9ooxXycO57FhXGiSLOCUjNV0RWl8Ql/RbAXsmBGPHhxxlAXU7jVwGjXq+YRBWrCa9JlcnHGeSRLZ44N3u3znu9/mYKOJk01ZnD7h0asjHl5oErXNsrbgA87pyBIbbNK7tkHc3MKMn/PlZMUkLWgEiqgdksmAPI45vwjIexv0uhmNaYyK5yxzTRk2GJycYc4WhKFmv9Pg/v4ue3UXi8R3YT54ypcPv+TwdMFwmVIUObPSMjJQCklSeFjp4nmgrCVeFOSlQYkKQHcQKCWphQ5bTcW9DcGHOxH7rQ6fHA346nTFfDDg0XzBA6vRZbWvqinYDyQ/2JJsbe1hg5z/ZHvGB72cJ8cOf3a4ot7dxPrbbDgx++oZZ15IGh3w+PEQXMlkueRw0CdOU2quZJFlRFLR243wvZiXD58jpUOn5qNsyqNJghQBtWTFXHxNwIRrb22xe/s275lX/PlZzHA2RhnNlih4p5lye7eJjjY47GeMVkt6Pmy6ksFiyvNFk1nL8Dz1mMYWshThVXH0stQY5SBkgC3WnhOXngjCrPuDyhvpcu91Gc9nL9WJxlTbNguXWbxCiWqf9qZzPuvW4XLzd9kvKPV6HMIqZFky6rv8vz4fshUnZKLHkerxf4xj/p4Hv8+c1lUdsZVKQlSvUrlVupVSkqhVI/A2SOdDlskKlUmiKML1QnABN8D6lW+I1hpjCqQjMK4kULC712Nzr4XrhaRJzP/1NOTHaR1CF1FIrGORJkScJ5gsBlmg5xNk28Fu7YIpoVPCMkKWY6g72GSKiXOkWVV11mhwiuoIzTNUaSqwxpTYUiOyVzATzNxd7CwH9wlkBWL5EJstEA2F3QpAtrDLCOIlulgiqcabladwEFAYyqKgTFJcV+ALi+M6CARSF5SrvIqT9nysVUgLwpZrUknjBzlWJrwzGuC9E/LnjT3E6RgjY6wWiIXGLmJEtqr6DKNBGYwDVimsyLAqwQklqp5hrjmYhYBpWY08qBDhCFTUwdTqSLxKCWIuHT9f7+ZfEwiv6YVLLOGqlldnJ2tZQ9V//Zq5xiou/c0bXyt67RuAwzeACFGN/FjeGNf8DVq/FlTYdhK6MiFcfoV+9G/57KnL10mLljnCO1wyVB6TSYyVQ9STmPjJj9n3F9Q9F9/x2PALlDUsVIeGpwhMTpwlqOUFqVMnKF6hR2cM4kPO1AlRvUYUhIhaj2u121yrNVH7d+hcC4mcIU7/C+ykDX4bZSyJ9bC1Fm7UQkSbFMUp7uBLivE+2u3iiRFqPsEkMYYFcrEA10fZCSzHVe8Yj0nYYNK+j7v/Xdp7H+EmXyAv/gxnHuGnKcuTPvPiNku/pBAeUpekXo3NUNHIz1guC+aqhesUiCIlMRHaCYmKmGz1cxZJhtEKsWEppGK1mpJaQU+WuF6HMtXMswWrJGNmCqLJiMHZU5amyU4zouEvmWcuUjWhzFlIl8QLqZUxk8WM08WCbCk53vou99+bsP3JI06XklgXuEVBWewzqu3RkF9iM4elUBQo8izFr9fJlUcaOPj5mDzzWACrZEWyysiKlNF8iVIprW4bETjM43NenacszJyVBXdQo10sOV2V9MdDFsuYQjnIrXfY3X+Xnr9Bd/sW0Z0fcPe7Cd+bHfP4i0/4+cOnvCgle1t3aOGwsXMDUMwLg9tq87br4hnBYnefuMxIxjkgCeshThSwe+8teiJjN9C8ePaKr6cJVlm22oZ79+7TPrhJe/sGuyLGLvpMkwzRa3J99xVPHrzk5emQ2WJBf5ExX2qWhcUpU7SFVDlVJTMKJUFIha8ETc/lYLvBB+/s859+9CH3tuoYbTl+8RKdZXyxesGPswKblVht2Ko7fLAdonB4e7uLQvKzr0/xI5/bvetcv9Ek7CbcOhpwX5+xmRd43QZZPcIJQvLJiK++/opWc4M0mWPQVXyqMYwmE0QRcU6EKFpofUFRrFiKNrNlwTAvSLWk5VvS2KN/fs5+PcYJNdc3HG50FE/OSu7V4bvdFQfXurieYtwfkSUrXFFS4PG9vYBsaXicxfz05QVH/ZgyXhsIlgprNNZV4IXrTRtXckWEqQo4rw2YLvsFIVQlW3TU+kJsXns9r5ldlFxvkNe5wUpWDPz64l2BEtXF264jKyvTyBybOdhJSvzwS/z5km6zxyyq8Vx6/B/qO/ygmPCf6ym7OsNag1rLK7W0OMJBWiizvHr9UYSvQCRz8uWSPE3wPB/H8VCiMogU6xEPYUqMsjh+QHuzS9BoUGjNKkv5376o8WezANopxneQSoDV2HK5Pj4grQRbYo9BTB5BeIj9rQ/AOcB6ObaIkQXI9UaVQlcHdCkQucHYEmFMpcDAVrcbUwEY86/RQq4l+AZhiko4UpYIr4fNJeRzpMpBZSghCFWISDWiLBG5xpEKnRcYDMpYXATaGorcUCiNleumLimxNsNGFqFAC4PxNTQdtCh5f/OCFzvvY19+jdVTpJbYVQp5gqWsCqgUEOb4bcHerSWT3R2WYgPXmyPqdUS9SVZeRxwW6CfnOMkC64YYd81MaLEeZ3g92nCVCrku9uIyR3qNfa1LOlcoAd9UGr452/h6VWz2Wp/whkt09UuFsK8bYF5nUL9mJ+zlZM9fr/8v1hc/+ZeYcINuY5s7gcLr3qJ+e4tWfYk7e4Dtp1j3Dsp4FNpS1HqEYQ0ZbVGqEpkcYiZnpP4BfpSiFmewStClQi4LcEOEymB5ijYKshG68BjX7qK33qG9812C7CFq9Ceo4QI/75H0+4wnTcahopQKDBTSI4oitrggnc8Y2TrSc3H0gqJwiJ0mkcmw8YB58oAiK7DNPQKpyLKMxXxKK53iihquKljONYtsyaAweOmU5OI5k7nHQb1Bq6HR2YpU7FAzGbEImasadc+wmC84Xy6ZFTFB80d07/82t5M/4yfPLYvSYFWOk9W58N7G9x/j5i6xDcgQUKT4joN1fVauz6aYYbMlK1N5q6ySMXlZMF3OyEpFs97g5uYmqVly3L/gcOVTS36Ckx1zx5kyjAVn0zHT6YTcCPLGFjtv/S47tR267Vs0OnX8D36fD+IBp8++5Kef/pLjVUajeQ23LWm1dujU64jcMvUCbl3fwk9yzje2SWsBcX+GLiVeEOH7Hp2De2zuLNhrOsRnr/j0NGOWzum1Mm5eu8X+7TtEu7fZCx3C5TmLNMXrtvibu1scPXjB05dnjOZLRvMV00XJPIOiSCiMJEtUpWrWFklV1zwpCF3FXrvG3Tsb/J2P3udv3NnHkZbZYIQ2X9GJH/KvJzEiK9GlJvQEH9yo0/Fdeo0Om/UaX7+8YGpc7m5tsLnTptZc0mgOuenO2U9e4G7sktRDvLxGbCxHh08Z5yFZuiA3OY6orkWzxRwyh38jejhOg2UxpCZHpLbFNIbpLKfUgnd7mqL0GVz0WW4JnJam2xa8tenyZ88NXdfwcTflzp6k3Qk4ms+ZzxJ8m5MZxfVuxPutkBdJya9O+nxxkZPPV9gyBcepWH5pIQixwlmryddAwZVKQa4vzwbs5Tx51VNYparISW3AGKSt+oVKmaCq+GBdVv29qjoKa/RrQfnlTtBURnzCWNAFNpMQu6yeHSIyS2djl4tAMi7r/NNmk89Nh/+yGPGOSZCmRKIqwFkKjAKFoEjLipv2Pdx2B5s45MsF89kE13HwvABJRVLhOAgpUUZiZIlwPOqtBo2NDawwJGnGH10I/puzLkUtwUReNQJpBaZMKkUoqiJQrMFOFBxdINPnmI/aiMbHWK/E2BSRKRyrK+a+XI+YxAJBAkZjrF4rNoFSV35MAuzjU4zsc0XGm7yqWrGpSBFnE5PESJGiVI4QhiBycRwHbBVX7UqHsjBok6I0OFZghaEoLbnVGM9UtTo1iLzABCXCcbDCoJVGtWDluXwYnPDpzQ9YftnArs5QVmDiAtKkAhTkujB7ObINu7sWe2eLC28bTxSIhouo1YndG3DhoZ8MUa/GCBxM0MYSIkoFV6V7Xf/NGyqCv9IvVD+6JAPWUZL2daQk61PtzSWu/BLWCrir5726Q3Xbmum4UuVckmhXv5yrPuI3af1aUOGGOiY4e8XF4GuOz+a8intEdsrudEg6zniV+yyM4GYn4OOP3iePlxx9+TN2/QxfWBZa4yRDJB7ZMiMrckZs4vlQCw1dkeCtXjIb7pMFknq8loo1d1jtXeeivUEjvEPU3qQWzZDFGWb0lzjJLkYEyGAHo5rY1XPsbIhxJGY8ZMkDZJagohCZDqvIEFbYdI5wHIQdUS762CzHzJ6T5C3GBy2iYBt638Jr3cPr3iU8/3OcZ/8SNzlEzYbk5S5zZwOFZVI/wNZLxqMnvLpIseEGkY4ZxRljb5vr125xUxZYm+O3N+joFfNyySr30LakQGGaDXbFBfH0jMFZn4uJYBLssB9NqJkLQhlR29nluviU86OEkXSgzJhPJjzwehzUHdpOQtNzkbWU7fkL8mt3uLV/xnl/yFkGtXxK2D/ma/c6sjXgdmp4vhScZRUDvxm6dMWSi7nkxSKgLhc0tOHUuDiipDAaqIwbKUtGkwS0QyEd2qHCzE748oXHt4IxqgATC0weg5GsBqc8OXzBbrdOJ58j7QZe1CISDm9/u0VZFjx5OufPZw5bm5ts1K7xLf8rzpYlUe0aJk8ZTlZciBCyBb4ncJQETxEhaHU63OjV2Wq1ke09RkdTVHuP+3dus9Xc4DALeTULOW7WuR0pVtMnxO4W1+512NhscfdkTGSXPHxwxB8+uECtcmRSzeiFnqUdSeoChBvgRxGbdZfb16+xe+cDvO132Xr7Hj2Vk599xpF5ytbGNn/vwznz5RlnIsUIxf2be/zDe3VyETBP4Nm0ZDYb0hgpjiZzPF+zETnsbPaYOiWBCrATyWxRZ1FmKKloSc14dM4qzipfECVJshxMjpQwmSzxMVwLJHEmOZyNsYWmriyrRc5zZ0GZrfjeZoqbl7Q3BHGj4M5uhy9Pp/wX7/i8/eFtzqIbSDSnJ6/oBaA3Wjy7WNJzA97a3aKYSvqnCcVijkjTypjHllhHIEIfXL9ihOFKmfCa3WWtUrjccK2NihynSnIQApSspObGIKxYs8uySka4lJJXT1QpCkT1nFZesgfmkpKofofW1cxhnBDYBfP6Acw1NjshUQF/HOzywL/Bf5JM+OH8FY0yRQmNI0KEMAhPIo2pDOCMh6dcHNfF8YIq6i1JyFYxRZ5RFAVGG0xZYqxGSEXUbFM0WkRxSY7lfzeu89/lTWwosHmBI1K0rFgxoUtwQMgQ63sIv4U4SuDkCcZZQfICoWbI3GBnc4gX2DKvGgS7BhUcAdoitblqEKq5U42wGrTAGFMBOVcyfAOmROamAl79NVDjViyQ7yukKymTAl2mKAyOI0EJsjhGmKrQaWEw7rr5S0zVQJY5OBqROJAKhG8oCDGxx1mx4J3lC9zoA4oiRCxWYApsTjW6oQTCcRFOidwymOu7zHebJLe/C+IGqVwhrIcuVzjJBsLMsapSe1gj1g7h6qogrwmwtanXuhgbuz5fxZVKQAhb/XzNfL02TBJXrMBVw7AGJq4K/boDEW+co5dNx+VdJKzP678qq1w/12+gm/Nv8hKnX+FEHUp9k/7uberhDVT9Ns1Ng3QL7ORrxGwJoo6UEVZ20MUF8uKU0t/DTmckiwVp7qNaHUQ5R2VzpJHYLK5Gu1SGWb3CJBa5ekm+SJl2LdrfRW7dIdm4gd+5S9D9Ce6LP8LPf46c7cFoyFxuIoTL0uvgd9qUyStOjk+ZiR4tB1arBeemTmP3Ld5tGlydIMIWuw1LkscUWcjcarQxJGGPHX+OWD1hcDHk6GLFKT06LZeGGVA3DbzuTfY2puiXD3mpAwoh0eMpj8oZzVaDHacaSdCBw17+DNId2tevc+/8IadTWLCksTjm5CTAC+5yvTchmVnO0pxZbtnohmy7MSbO+fPEx5iYWyLmXLsoqhQAY0SlXLKGZJHwCljiEgYukVjw5NkTgk5MWCaw8iiyFUJrylJx+OopN3pNepsrROHj1uq4QnLzrRZaWz77/Cd8epIhOht8b/MGH3QG7CeHPPQ2CTa2KEYTXrotbBajZEkYKown8JWiFgQcXOux190g37tBv3lKqOrcvnWfmzu7THXIo2WdQ+BO5BLEz5nmPvt7H/Jhu8WNgy3KIic7O+af/fKUo9EKJzXk2hB4knoo6ToSoVzcoEar7nBzs8vNtz/A3bzP9fvfotXziUZPWQ76BGGd3/vwGsv4KZ+XGYUxdHqb/OfvbbLZCBksLccrOJ+NkXFGfzll4HnsRBl7nQ7GJEycOn4smY8jVgIyZej6ipNBn1mu0UWBFIJSa5I0Q1iXwek5aV5wEBkUHi8HS5bLgoYjKNMlZ2OLIzL2VB0ndahvgqrDjZ2InU6THzZX/P73brJs3WTp1zhcnCOJubNZ48t+wRfnCd+/2SIMAo5fZKTzJSJeraXgGiMsIvQQfohZG89U7ULJ6wSeyw0T1UjjJWXrOKg1UICrwFY9gzRg7LqPWKsksbZSNli79l14fXu1X1v/LlEB+8IYyEuIM1Qxww/3MHSxqxHapjyIWvyvvR1+2yT8p9NXbOQzXKtxpF8BSU6J9GpoaxDGwVEeyln3C8mSIk2IkwVlnlEUObo06FJX6gAgiGoEjkc9riI3/2jh8L+ZbDKPKk8IZ5VgHFORAqZScAgnwjo+Iopg5iBPv0KnfSgzbPQZqhTIZQyLGTZPsaWuRg2kWacfFEhDlaBlqt7MmrJSYViwRUqF0ryuURiNzEqM0IjGsEo6USVIcJXE9R1MWVCUOVIXOB44bgWOlnmlNjFYjGOxVlafeVpAnlTgSiFgLkGVGONQlhH9egbjcxrBmBUdWKSgEygEtiiqvk+5CCWRrQJzfYN4u05+8y0IvkNBgVECm2XIrI3MHKy7hFSg8xLpOAij1q/ndb2uFDLVOSLWakL4pmliBSS87hcuYQZxpdD9JsBwJTq4AhZeExBXxMOlGga+MQoheKOf4DU48Zu0fi2o8EdfLaktnlA8f8Ynw03wHO6VQzqLI2o771C7+S0env1z/vbv/y42WdBrbOOLj3nyR/8EPIdxzeVGo2B79ZR54iI9j+0gJ/A8rK5hsRjHY7PrsxMYIjdENHZpugt8jtH+h7j1ECXBaIF1JII+RnRRtU1qDMmNBXeGu/gELd8DErSyCOWg9DmiuEAkBbo02LAH2sHoDK187OqQ+SJmlDno0XOwS5LTBov2HnrrQ3pNB3evj5MO2X/4GWF+zOHigLkJ8OZD5mLBcjpibDrs+ucEi0OcpYsJfYrJc0YiJ6ldZ7/dQgzmFNqiXY9MtFAo4sZNisYWzaZDUPap112SzibdOqzMnOXUglcn9Jv06mPyVZ+jVDBOIElXDFUb6QX4TkyRrVgsJnDm4N79Pj8UP+HixxMK5aCnRzzPXerudd7qHtIol7hGsd/Z5ge7ER2x4BeHU0ztFn/zvRYHi5c8WHR5scz4WT8jtxKpJIt4xZfPjwlsjpEOW56HIwqKzKVzfZPvezG/6hc8PXdYpAWr5QVPnjymuXeHZicmauf4rgLl49k2e7c+pLh4QUNfIJvbbN64QcNZ8fXnp8hOm2F8im8KdoaHnMVzyiJgXiToes48CimswzzcIMhyTi4sp0sXFdRxkxphfo6zLFnaOtPGJoNAEcaWRTbjuKl4a/NdolZOKFc0s4DwaEFawn7k8ME7N2h12ryzX6NmNAOzgd/epNXy2d/aIpuvGGUTJv0p/b02O51rtJ1fsBA1bt7+Nv/DvKQTGua2yWnqc2PPY2HrJGOX46Mxg37B1HG4WQsQfoi36TL5+pCRhgzJhp2woWe0CNhvbfBFr0F2MkWnS5arCvkVpqxmPnVJnGbkJocg4HyeEQnD92+3ea/r8OB4zNNJgqzlOO3bzHOLMvsc+SFKveLDlse1neuc6V3+7c+OEaZgmSbMspzjeUFLZSTaY6bqPFyWpJPTNUgnQTmgBAQORCFWq2pfL9fMgLBXXOzrwbJqrlEIiVUKI9f8gxCVUZBg7YxdAQoVe2yvrrHCrBFcJTGqUgco5VSmS0KAFVyGUUlTYouCZOnwyWSJcZ4h6lXytU1n2HrCmbvF/7l2mz/dvMbvDF7y0eyIDZvhoxBSIP0ApMKaAgoXicQTAuVITBBQZjkqTRBJQpLGFGXJtISnqsXX3GI83eVaBolreaTraGGR0mKlQPsLcAKc0kPjgciwzRoENcg7kCWQp4jCIJ6/AvMCs3aNFkZjTb5muNcxmkJghMViXhc0W4EKVpi1E7kBLa8+Drtu6Iy2iEmMjUB5EltUMjspPIwrycuU0hQoIRCuh3Ql0lVkSf460lNLrLBIZUAkWAcoPWySImSJLS1ax6h8QBzlfLH00QXVaAQWWwrk2l9DSBcrVLVFzzRMa4wehEh5Cj0PG/WQbgPpBhiK9XEKQAdrU0X5zVpr7VVlv0ptEQJx1Rpc3fEKdHhzf381MrE+Ea96hDcNQ9fn7GuT56uJyuoz4Q2FxNXXl9+/IYn46/UfvDZ2btAIciL3ECv3kY0Gvls5vxvlIsUMYxJkbYfQSSn1GdorkPovcWZ316M5ULoBSk+Q5SkiS7BZifGaSK+GsQVa1LDFSxbzBeNFSSzPiU5+QTZqEEcbFNvXaUY+ta0Zqrigt3qEP77AWV2jbzo4NiQbC05XfU6XiuamTy15RT7LsOJGNZaQZ2SyRePgFn7yhFnpUhSGXG3g2AwZbJNs7tMyTfbMn1JzHHaDFrWtFv5RQfo8IfUaREGJaAt64wFnqcsghjiHUoV4dR/PyQj0knkc4p/0mV/7gPd+VDD5N8/4ZerjJmPOl5Zc7nHQKWjqMZ/lFno9frjX5naj4Pj8iFXc46N37vI7zgNeDuu8yFx+2V+xKkKEkqRFzvPjcy4cQakL2i0Xx5bkhcXWuvyou+DlVPOrU5fF0pIVU85ePuKTzZu0txOCRkbbCXFdHy0F3WvvceviFfX5KYsoY3N3m+7tLodfxJRej9QsiQ1cn51wlMXY1DDLS3I/YVpfkqRdsrDDK2EZjwoO5w5JEKLTNvX5And2Rql9TvxNpk2fRizIFwkvsoz7W9fovnUdjwSvs0ntxRIvLnGV5v6tffb2NtjfanC7JjhPQmge0Gg57GxuUReSo/GMdNznPDrgRmuXbq2GW0Dv+nv8xx/m/Mdvv8QPBQ8XHW5tSVrNkHQScHieMuhnFIVG+RF130Pu7pEfnXDYX1AYh836hF46oB5KZLjBYKvO0cWSxWLBchUjhQPGEDqQe5KkLFmsVuggZJaXrNKU7+82+MFuneliyi+OVuSLEWGrQ4ximQUMgtssecWd5oj3tnyS2j3+/OGY4ewMaw2TVcppXOKVMcYNiYXL46LFYPgEma2q8QRXYZVTxR1GIVZ62ILXpopXdYu1jcIaHLi8TiuJkWtxuRDgqLWZo62mH0SVG2K1rUgJALNOH3MqzwKEqFQOUq5jqcVVaVDWQFmgE8WTeYI8O6NsD1ANi8lWiHrO0u/wh84uv+jt8f3pKb89eM6+WVGzBinX3k40sCaEwkegcJFIJXB9D12U5EkVWZsmMdpUCtljG/IFBxwlN+keuzQ9y+c2ILUKIQ1IB+2sICxR2sMKH6szbC3A1gOE7cCogCyDokSdjrHlsKo6azIHk2PRCEdWKg+qem0wyEsw51KyL3R1gV0TEpegzmU8uAbEosDoOcr3sG41eKoCB6sgL3JynSGwBI6L40oc65LkCbY0WGsQWmAKUfFLssQqDXjYpa0UFJ7FWIPNl0gV89WyydwtqbSRFqtlpUq1BqkUVjpYIdCFi1j5TF60kd4Yrh1hog2k30F4TWyp0UWMyB0oIgRF5bd0Ffm4fuuXYBbrkYNLMsJebu0tQqzJm6shhuo2sS72l2bO4qrEv4YErtQHr9myq99u16AOb/QI3+QbzG9sq/BrQYWnX7wgLRLSMzhPXA4iQ6SXWKMpgCBssH/9GqGw/Ot/8S/Y3tnmox/+iM9ySyPy6IaGhtEUmUU4Ec1Oh+26ILIZqc0QhYdpf5f9zk1aNUHbZki3jmNcSgGFmuHMniLcG5haDqYOtWuIUrMSLYzbwFAH/wNky8UpApBbtIwDboEUBZgJNllgTIQWAsdKcqNYlQXFdMp4mnAe3iFaTXDzGb7nIqYX0G9w7tVJ2/9zmve/T6fxf2fn8BPUs5jj7CaFXZLoPgl1tupQFx5evcc7fp+D4gimj5mVbXKamOGAfv+cM1YU5zkz2eHgxg028zmx3iJvfA8OGnhpitO8iVQjss4AJ7iN12ownW5wiM+i5qCKC0phUE5BmmRMZch+JPHSKUyGXJyf8Zfi99iv36PW+pwVS16MSoapotHb4M5em+/qM67t/hbf+tYP6ZUDLl7+BDcMubf/Fvb+XTbk5/zw6IjscYEjNJm2OFLjkFOsliyFxEhFpxZQC6JqE/T29/mgdkjz8Dmh1DzuC+JYM5ydMjkbcNr1Ka3AUTuElGSZJWht0tm7zlJ45O23se3rPO8veDY+5fnpM171B+CF3HXm3DcJejXgwYVk7DSZNTZYTEsGwxleTSBReDZhdfGUcatFvmnY8VN28zkvT19xIkIaPcVtZSlKiVk6FGXBs6XlZ08njFcFfujz9nvvsbO/zTwvGdd3iLOMnAat9m0WToehaGPlC5bZnPH5EGt8gl6bjbpH/yJl4l/H3K/Rb28zPD+lPXrBqrbJ2cWE8XKEMhlmOUDUQrb9JvWwzslyk+PVE+6oBRevUvq+5MMP3me/cUS8LLndDdhy6yhfMHw+JskK6p4kDCTKcxA2JUkXrOIJB/UmjUaL21sdfuu9DnutjK1HU9671qYlLa4Z8vkrn3/6QBEtl3y0FSLKCcenksFoiLSWXIWMlpZavmROxFeDjF9OT3g+L7BlVs3jKUVV8B0oFZSVJNGYy9GEar02sankjUJ5l96NFbBgbAUWug7WcapNmTHr4ibWiLlaF0azZpcrNcmlUaO1FiMkwvMrTnmthKiu/RqjM8p0iFsX1L79LdK8RTG4ABFj5wOEXPJi54CnjR/wz8+v8V52yneTE97LUuqIag5eugivjhUSqS0Ig3FdSiNJNAysz5lo86jW5Gt/m5Fbw/gSHI8LY0AW4Gls4mLKHGFLiCw2DDBpCbgQdhDuLpQW4jlko7VTsMYisaas3puU0AoxTh2pFbbQiOW0koJqu5bJleuNbPVa32TU7SUybkzF8qzVHoFrEIFPkZYoz1LqFKtAWQcpRTUPm4MuJMpZm2RKgchtNcuoTfUxOQtolVC2YG4QOsOqHIRBoLFuxKOih36wh3hxBPEQ6647O2u5FFNgKy8vchDDOe58hLN5SNG02DzCFl4lP60p2NrCDJZIP4c8QRhnDUzB5fgB63EGu5bN2stqb65K+RXYAKyNkN5EFtbNhGDtwVE9pvr3Uvp4+c+b/cAb3wuupIuXTQZ/9Ud/vf6D17dvtHFFgdEJWZij4meokUGXUQXqhAfIYEwqfApvAyN9cNrkrRJnlSONT02luG6JUiWiWGLTPjZz0NZCEWM1LK1LMV2yHI854QYUBtF/jvAcHK+FmGwx83xO6v8F4cEP6Pr/N1onf4Lz9AlyfMBCttFmxEgburUdmlKg/A2u907ZzYdk8ZBirojrb9GcvmQ6PeQ4qWM4ZVQEtLcPeK+ck+fbzKN3EXsKUR9RD7YI6gHx8gfYTQg2d0h0yqi4z2kYosQIK1fgGEyRMYkd9hstusUUEz8nmcAnqx/SvvchptWnTcnZdMQiKymDHps3dvhQHVHzd7j94d/hdsslOfkxR1Jwa/uAxu0f4fTu8Vv9R/hPZnw91pTGrFVkGpWtiFNBLgV+6rFRa1NKj/Lg21y/l3Nw/hDX1Tw8hmyhWaZjJmcnDAYHKJMhfJ9dz5DkFuk16e3us1iMSLx9xPYt+mXB4+kDvhxdcDI+YVCG3AtX3NYxQi95flZybuqMww6LbsZkmhE0HBwlkbaA6YLxeYdFvccNN+HbTsJwesrjfoDTcbjte6x0jpN4aArOM8lXj6e8GKVYIbh+9xZ333+XJEuZNzboBx5Lrem19imjLQaiQy5nZCZjNJqTmgnBbpNercWGKpjYLsXBR2SNv8tZssJ58QQaHheFpD89o9QSkUwwRUJTtThotFmmGzxbnFMrZxTDlC/7Pu/cv8HtvYLAxGzWXf7GQcR+W3JWSAbzFZ6AKHJwfYUyhrJIWSynXK/73Nxt0260+PC9DVQSEpqvaHmSO60QlQ/oz1r8k88OuTge82HHZyNYcH5+xPlwyWS+xPUjRqmDiCdIHJ7PNKePxjxZTdBpAmUBUq0Zb4WwDuQSIgcpzOs6xSXgC6w3w1J5gMBYW/UPFowA6Sis61Z+NYY1eE61wbtUQq7n3KzWa8XjGky362u463EZ0SOEoMKhNZiCPJ2hpCB8+z62fofkfIzVM0hiVPqMaWubP+i8z5/4e9yLT/lOcsi38zlbhUVJgbAK4UVYWTn/q1JjHYUmJy8tU1xORZ2Xfsjn/janXovMVQjfp290tXkPLTYViBJEmSJUAb5XGQkmJTaoo8I9jHYRRQbxAEuJwGBspb6wa98HUQ8wQQuhJdZIWMwQIn+NHQhbJWq82S9cke/mCvixulIwSiVwhMGvKbLMQYoCbYvq94sAB0vhrUe/SoFrVWV+KIESbKHXH7FAeDk0EnBqMPeq88VNsMogbIlQHn2anJ1cQ45XMH2FlSXCkwhbJVeY9XGWxmK1gmmMMz3HrT2l7GYY7yOEibBUPSjbbewiQAQgUrDW5Q04gYrYEGuxbdV3rtsHrmo2a02CrL6r+gWzPmbfJC2qY/smqSDeLP/f7BHe7AWucIaKKntt/MSV6uE3rWf4taDCvdEf8++SHoUJqTcMd8wryn7KV0ufupPyO99x+Y/+4X+GGRzhpkvy8A5La4k6Teo1n9zzqSmB2viAzcih5cZ4jsbRhkg4yKiB8Tfwm11kFCGFxUHjFSc4eLhqjr/8DGkuIJIw/xJzfkbSb3DeKXAPOmw4GU4+IJktWZiQoHaLqJgi4jm4ElFKrC2ABFsqdJGTryCez1gkmrSIKfWQ1O9Qk4ZZrHHjE/zzU7IyYOlsc7b5Httv/684uPbP6W38U+rnc/L+ivNpgtvuEYQglCLsvMNW0EZOj5iPT3i5lMyyAauTcwbTgkXe53AlUftdPqyHNPNTkld9ljiskgw3CDgQL7CLl4zGBUcJnJNzx8I4kZwRoXWXIBpR9vuclzn7m5s0/RrXertcy1/xxatHXPzcMIo8uijccsU0XnE8sbRkh6OtG1xzX3FvW7DhSnS4g3QDNts+rXpCQ9bJNn6XWvpvuXF2xk0/4UJrEhEQRh6dyCcrSxZGUg8dlILI9VG6SdE94P32NrcOznn+/CU/eznhLDmRAQABAABJREFUp+Mlzf5PmZdfMdl4j9L5iAM5Znl2ylj74LQQxQVmXPDs2QPM8RcsT4+Znk85nRdsb+9w8/0DPtjMSCcvEOWSrycLXp5npMslZdqhUW8S9bp4tYikP+T88DGHwQ2k7/Lelst9+5ifpzW6mx9wrXUfx0icfMLLk3NefP41z56/oigs2zcOkBv7FFLRjiRZHFMTOQdNl8H8iLIc0NY7OLakISyj5SuGesCGd4db733Me87P+XcPX/GHL5ZIZ8aWn/OOp/nsaQzLAr/QnOaC929J3tntc/dOFy1TvvryCz49v+CiGbDhO7T2bpK1v8Nx8DaLxTmtvXPsUsP8DCkXIHJ8TxI5MMkSVkVGz4XtWsS9a3fpZ4ZOqImLgLff2eLWdqUMGp6fobOQf3684OvjBddr8O1rLpuhx5YUdO9HPBoVPBqs+P6OImy9xX/3aMFgNmexjDFJvibE5euIvdIgcoN1S6xfXM03Xs2kicuL72Xywxo5F1V0pBQCHIl1HazjIaQDulwz8bpqRqhm8KRRmLJAWblWJayvqgr8wMc6Hjli7RVgqoLuWPBBbfuYe++xbL4HxoXGAcKkEI9phA6F22J56HCuLIOo4NN2xq1AsZk43M1T4r6lNYyrxjyHsYkYWp+JFiysZe4qsjDAWIExFmUswjigJRQGlIFa5U4tFgZqS3A6iGSJ8KlUVGoLG1NlQy9jbL7CigJpNChb3a+UFUofeTi1DXRmEfHavTlfrWtPZRwgMNWcobkEFyogoCpz5g2jK4PAxe1a7Dvv4z0qMYunYHJ0WiUnBEpiXYnNHZzcYvMcneXrzXkV1yi1xqCx0kDkI7I6lgIhLSiL9S029CHfxB7WEIs5TH8C6RBJjjWVc7d0JFKqdcGUyExgeiN05xqmcCBvotMtnIXCZLqaJ3VSpHKxbh1RrOMebdW4WMH6vOT1+xdgL5sBQZUociW9vazkrzf8VrwR5XSlWLjMnrwMmHwTYHiDfRCXja594/nXDcn676V6s+a/Rznx1+vXLaezj1MOkCVIH7zsEe6gj866kD3ADI7QJysGzpLsep3NUBDpAdliwmrpoup71P0pXjpC2AhROOtZ6wSrfUy5oohLskXCbLkiLQp0OST3d6i7NVaJQaQzgskzijQhUztc1O4wfPt/wfWP/zYbW/8n7r46IxucMR1PkHYPGSo8VSLrN9hq9QiTY9LRc06mNXI9x/RHnI1HrDKXi1XGKLrDx3ca9MQccz5hoAPifEWBz357Sjg/YXEx4XS+yew4IQkVfmI5LH1M3iYPIRqNeDpO6TQ3aPhtas1t7sgR07OH/OTRn3N6sUkr96izYhmXnI1XZL7L/u4dNuQztnuKu3VNEe7ihA2CsMNbXUFTlpStjxFCst3/M+6ECa9EST938UKXelBHas0ot9RDF9cB33Go65A46nHnbsR/tjfjo8OXfP78nD8+LbCrRxQPp7wKN0lkQNopEcNjLuYa4/ggPOS85OzknFX8nP7RCcnpmMPBAmptOu9e50fXocE5PzanfNJPWI0LpsuYMllSbzdpNDu43RpuPmZ+8pAXzfepNwQ3O03+pntO52JE2nyLO7t3CISLW8bMRs/56tlTvvzia2aLhM2tLrXrd4mVT7MmkUVGYguuNxVx0Wd8PmG3vUPuSerCoSiGTM/7DJ1b9Hbv8+HHQ3714Jh/8XjJKBvSCxV3nZxnJ4ZlrGiXmpO5ZWfL492NM966NaDeExy++GMenJ5zVhQ0Wz0aGw3UxgdcNFqUszNE65QN1eXV4RzlJmBXOJ6g5ggynTNLcnzH0vUUb+3dZKGaNJ0FWvt0Nxv8/d+7SRl7TBcJwyzhV0cNfvz4JSGa+3uSrXaNpm+p3/R4NI142M+5EWTcv3uLPznWPD8ZcTbLyeIMU1ikUBWoayv2V6Zlten1iitp91W/wBXXWynwhMCiqmunlFX8oxTgOljXRSi3ku3rEmv1GjBXVQ00qgLieb0pvrz8KsfBCQIys76eGwtCI6XAeBanJbH3rhNvfoRwmuAfIGwG8QxfZtTqTYbDBgvG/DIo+TrK+IuaZaMIeCuPYVLgXZQEScy0sExKjxF1hqViaS0zIUhqAaWUleGg1UgjEaZSCQqdVHuepkLMDDgrqAeQlkhvgWlsI5w9TO5h4wzSBOIFhgxpddVfeQZtJLK0GBecdgej3cpstiixcY7QawUduuoXxKVixHAlyV+PlNryDSDdCPzIQby7QzR4G3vyGdrMKUyCdXIcKfA9SZFJPA1iVlKWKTbXa/8MF2k0Rlefjw0VwqljFwohdfUROgYbOiDbmH4PsQQ7/RSWQ6RJEVZWCksp10oFCUJXKQ52itnZIZNbyLyGXm6jFg1srKsxBhkjrcS4EVJm2NJWRI/gG+aJVwTZpUBBrOOnjWU9G7FWI8jXigW7HqO8qvVrEmfdj/xVs2i7ftxV33GpbIB1LwdVTpr9hiriUpP7m9Yx/FpQofBGNNKQot3hA/8V75x8zaN5wPP4XVSgKf/gD/CiJlHyhKPhgsmXT3l8PuCdSOGLjFIU1PwIv9HBszGz3GelfDquRwMogg3yWh1Hz8iWmtSBul5SaHDqDvVyhBAZ6BidpBQXv0JMXqLTa3jaImUdVlPs/Axv8JLSXWHLPVA52BVGp4AP4RbS5LjpFJOlqMUJ6dwyKDYw3i6B6xMUFyzmlTFdUAtw8gly3sdOS8bTDBn9HdzNf0j23rfo3P5Tak//lGC+ZH90xLKw5M09Nhvg00PrY7JFSCeSBGKCsSVlJGkFM1pRk9a+z7VmncbyAYPDU8bhW3idHo3NXUJxRp40aJiv4OTHfH10k3QrZLtcouMFZ7HHuQ7QtmDXz3H1goQaflSj4VfZ9svpCSZr4jYjenLBbFaiHJcoP+fZI8F5uMut8CVepgiiW8hmB7V5g/bWLq5XUK40sdwmPHiH75nHjLMpX8xKVikI16PQkk6zTj1wSYocEU94cnzI2cdvcaOV0E58ejd3ODgacuuXj0iWn6GHJc/7T/np+Uu+7tYpRg/wrEfnxnv0trsE408ZfGIwOoZIsNcwTDJD5Ahm4S5HvS0m6QbZ5itqDGikK8rEoKY5TZXSTQzjBYhZTJk95aWfUe+GLHvv0ty5xvbxkItRRs2mBH7BhsxZDfocP3tBnqe0ux06GxtMz07ZurHP3Y5PnK+Q0uFomnCRC7xmC3RE062RexHngzHXxIJ6mWN7H6A+uIM+/m+5ePoHGBnhbLf5RT5jNXhM6AXUogZH0wXpnR0+/MHfx7n/MYe6xTD7A7pHPybxCl6lmjwTRKNXDGPDL49HHI4l43HMxdkEKS0Nz6UWevi+Q7aa4RYJ3dBhtjJ8NVpghWSlu3x9lDHduEFoumzrV9h4xC/KmxxNE0qdMU8t7bBFu7lJLchpBNvkr6YUaUy71uWzpMFELxgvLGUcg7VI5by+VOoqdqdSB2hsWUUHCiX/ypVEvDHDXkHj1pHVf2KtdCxMldnsiUqxoBykcjBKILwqGULMUwQQuApjLXleYAQoz8Ov1ciL9VyksGglkUIT7Vj43gbxnR8hGm9jxwKKuCoggYNVu4ynAnmawsvHiPoZztYrtjuGx+zxWRzz045H7LTQ6hDECpYSvfIQq1olwVNUDLy11eZGaqxr0W5WGTgaMKWArEB6Ia1OjndNMVy6hO6YvHsTPdlDTDUys5jZCiZ9xGpaqUKExQY5otNCxgHkGTbV6GQAeQpliS105aWAqJD1SxYAwMo3pHtwOcNaIelVv6WtJlU+0cEB2tlG/uIcT70g3CjRnRqFEYTzABEXkDpko4xymYFSVaKOsFi5Ntxc1iH3EdpCnFXAhnaRhcQuVPWalytIi8q7QhhsoTG2Gg0BiZWVnFGIEmsUNAzyxi423UL0PaRdYJcJIk+gpJqtTHzQ5jWYL67q/vptX7IN9spU8zUzYF8fn/+eJa7uuJ475fVog7i86aopXjcSl8zF+rO4fCWXWMTVsvYNtu43jXf4zV6L1YQoX0DYom5nOHmBKMcYM6KYfIocPaJYCrx6gpZNZDZDT4a4/ZcUpYstJHgWXIOxafXZ+B1wLW4+w6Q5Kj6jnCVM4zoLdx/PlzRETDEasip9wjBEyDHOrI+c/IqF/z4rv0d442PKvet0D35G6/m/JBh69CYzkmXOIvwW7Y5DSzXQbgQLRS0M2GFZpbb4DoGf0PItqqe41WvQ4YLk9GdMixuY3jaNzRs0GkuYtglkQjT5lC9eDphs7fKOU6KSC4ZLONI+aeax5Qsi5qS6Dn6LZjhjNbCkqz7TPMc2GtR9DyeJ0VZSVwumLx7zF6LB772V4+d/jC9/FycU3Du4T33rGlHbQydLkqIJG/d5977HJD/kz04NsyzFuj7SCqIgoFMPsabEZAlnJ895+PHHvHcvIshCOje67N+bsf/5M05PD3GnDzgadHgw7vNyax+ZHmLmY9p779Pr7LAlXrH81SErkVKQ02tZ9peG2LVkXovz3i1O0imj7gMCRjTSMbaY4cw0oUrYDgyr0ZJ4GoOZc/FS0dr02QrfIt24xXbynKezlH5Q0vaXdAKJXs04efKc+XRKEPpsX7tGPpuyFJb3bvQQZklpYZz4HMUziDYoTY0NXPDrDGYJMhsQFTFKvQVv/SNU8nNG/+YfczJOYXsTvJKvBqcUqWF3q8fRaEXQ8bj1O3+f2sc/ZFK/w6v6L4ie/zNstuRZltMpHVqzIcVyxlcnUx72SyYzwfnJkKIsqLkOtVARhD5JkqCTJZueosw1T6cpK2lpbzZ4dqEZLFp0ah16xSFecszjVYsvlxlFmaN1iSNcNjrXaaqc7kEDRilJ1keVAadmg/O8zzSVZPNVFcV+WROwYHSlHrKy2hCVJRhREQnf8JhZb64slcoA1obOEisrtYHQBmk01pHgXwIMYeXL5IqqJi9yTJLguS6OEmR5QWktwnEI6g2sUoisGn8yDkgjcJoF4XcazN/9Dmz9ALGKsHmKKEvwBVZ1WWWS7MxiH71EiBPoHbK1N2Ea7PJw7PBZmFDWNkn1FGn7mAxYOJg4QhgXKwVS6OqYlCDRWGUwXlElUtjKM8FkJcoBv27obRVcyC5ONkVsBcTpLcRQIbMCs8owkyHMBsgyr46XU2B7HtJ0IM4Q1qLHMygyRJFX6kZtrkZHLBYp10oRLQC1BmLgSsYvL7EdidaGRECts4u99h3Eao5c/Dta3TlshJSOwlsFeDUgl+gJ5KsMUVrwfKyq1KUIpzLUPpVI6SJWSWX8XUhkGUCiKmXhalS9DwOIShVptHntjyEkRjlIJJi8IpSvNxD6HewoRC5T7CqrSBytsbnCFAKbe1Utf8N76a8uu97kVyqay9p+STJwda5+49H2jS+uwIe1/PLNx/EmLHDpqbRWSVwqGqx9M6l6fdfX9/1NW78WVPgkP0DXbvJuK+WDxIBXo+1OCXxFs+Zy59ZdZKQ4fjDk7/5P/iti4fLzP/kTxpnBb7gEGILilPbiV4xnDp+rD9nea9PzY2rpGeNYsZDQXHwKRQi1OtLGFPVrBG4d02niF19SzB5h9T6Yfej0CHZ6+H4fOf8ZiAjZ7CHDBD8eYIVCGh+d+iReD1eEKLvCkKBlhufnuO6IjutD5w6BTFlRR7gK144py5SymKOLBTpfQNBlS59SH3yFY7us9C1CGZHd+D1MEOOvvmIrSdG2hy81TpYxzc/oyxbF5g67vsSNBWe6Tr79+3xnwyPKJXHgImOJW64ghN7BDXo1F3k2Iy0b9HZ3+DvFj7k5K0A2WekcZVtssyDVAtPe5aY3Y7iYcnhRJwxrCOEzNj5OvmKSCY5tROyF9Go5325pVH7B+QT68oBnvW/z1ge36Q3/FOWeUm/eIK/3kDbDWAerPDKzxUUQE9RjolWKwCF0DaWVlEXJ6XjOPM5RKsb2Mh4vP2Rzu0kUjWj6n7PrGv5mcJPxswFPXq04GxwxG5xyQo2lFLRqdWZui8X1t7l3K+K77gDigs9PCuRmnbsq5ixNef7qmLPBiNOLMaWReDaiF5VIodFYrrUd7jRSDodLnhcG6SqcOGbR8bmYDFiYmNlgwOHDAec377O9u8vUjzkfjKBIuNZosbOzTSTA8QzbjQatjSbHF2OElXRdTS8KGeUz4mVAKlySxQWT8yP2t7dxiiUsZ3z1cMDhyYwsLRivLvBsQtMW3DGn3MpHLOIWd1TJxcUNjp8VNNot+i8OefbVAE8YtmxOrxkTTzSPswWfDCy/ePSS+XROaCVZnrHKEzwrGSwTVoXHMiuw0mIcQY7CSzW5azkZzrkeGAqzYpKktLdChmabP3tpeTFf4nqCYSH46WjKbiOjfes2xbJGW5zzUWvGq1TQFArfc7F5UcX1XYIDUqCLEmlLhJJVdrujqGqRvIrQE+ZStfCGay0WIU3VbKiqcFl7ySxX0W0IgXB9rBdgax6i3ahm7I/P8dIlyhocW6G0mSmrja1UFUOuK3WDg8HvaW7/3i4v7/8dxGwfe5hh3RjhSiwuiAKhc3g8xv70Mfb5J4h6if2+5nDjfdJRgJ2OmafrHGu9i2w00B2BuBiCSVG5qpgUpUA5GJVUkUiuRPlqrWrTKCkwlETOgP/xnWMeH9zmX54FpEmXMu7izAv0ZIjJJaxKSBbYYkVlwAjSczEywDjV63ZEBVrYBojMh6XGpEBxicRfzvhfZmro142bAWENjlQErgtCUEiFre0hVETtdpddFpS7U2xjl8PsLvlyGzk0iPkEk07Iujl26SBOJWKlUUZiZVGNtJQWMc3AJtXxlQKbrDPBTQFlUjU5tlKpICXCEUjHguOvm065Nvb0oLCwyrCOwsgecpUi/BHWdbF5iSwNYiYxswUqj64IKS6L8XoJURViK9ayhcuEhjXYYF7fsRq9+StNwuU5WvUDa9WNvfQMeQNieCNG4jVQcAm0fUPD8EYvctmsXL2Kv17/Acsd/orc6xLWQ2xzC+WcYKafweoA8iaE7+O0Ijq+pV18gkodbKOFc+06bnwC5THQgkyTmk1wanhMsRQUIsP1LMqd01Qzis4227UInUMW1gjiJZ18RVnOMaQU+RjtBHTVAjl9SOBvkvWuEUe/jejdI78m8fKHdFZ9WmUT5YT4RUw2Khifzpm1DujWfZr5gnGimbQ+5u61HXb0ipUfQOnimwSrUuq722xvbOJPz1ik4LVu8oMbj+idrVh6K0QRY0yLrihI9IpZuMFe06JWAx4PJli/RVu4DPMQZWPS+ZzchGRRyJZKeXurIGTGdD7iRHV4EnzAb314m7vegGT4kJuND8gaXZSSZGUKykHbNn11nbI+oRnMSTKqfkErCqOZLGIWSYrWklh2eDG5ziN1l057SSN6RNN5zMfeDaYvJxw9GzI8t3iv/pTxy4gpDkHosjQvmHgfcGf/Pd4XL9hUMQ8PzzlRNe7Ykpczy9nFBYkumEwWTBYFkRNS90NqXoYRmk6keK9nWcxHPCgKEjyidEWsPYbxFDlwSKYrBkef8PJ8wPaNm+y2FfFoTrKY0AtDttpdWmGIk8dshj5bm9u8mjpMM0sHzTttn5kuWSzOGBVdymTG4PQZm56DzFOcbMzzQ8PXj/qkmWY8GSNMjg4dNrIJH4kXpP0mN9H0Zz36T/Y4v9Nk8XLKy18csogLthzoRSMoDGfPM75OI/7y8SlnZ30cbRGlZpYtkdoyX2kKa0jzAo3BOoJSumSpofQNp7MVdZPQyVwuhgKnYVBqm09OJZ9N5pRYfE/x6STh3uiYj9/pUdY2Uf2XfNiYMpgrJkmfVuCgS4Mo8/WWSFZeSaaqzVIKjCOqeiZs1QOotaHuJdgtK1DhyiFfrDe0qnquyjepuhYLXWIKkIGHcHxM5COaAdRb2PMhajrBtRppDb6QmDyv6o2SWCHX0n6FsgYRwu2PHOa//SPm5bcQZ2CYQlCC9avX5sSIkxj7yRH86ifAFPFWzrB3nSzrwqjPUoBtuSB6gIB9FzMaIYYxMtdr5UU1viFMiTHVa5K+xCoBokRSyeuEnfG39wfcfsvhHy+b5JOcsthGLQRmMsBkJSQC4iVkC7AlRoH0JDghpvSwXomDRrgZul5C6SJWLjYWlTFlqSvFqHq9cTaXxASsBXwWqQSB66GkRCPJmnUkG4idOtfeV5haH3+rxqE+IIlvwMjBmSwwyYSiOUTvOchTW5EnqYMVGiEF1kjEvAS7AJ1XygXn0l9LQzmvDLMtlY+WklgFwrUI18WgAGcdMe5W/U+cIKxBez1kkiEYYp06RmpEniETDz2OkbGPMOobm/XXPYO9OgBX7cBV23BZ2aseQiCqeHFekwxXZBtU/YLgKvr0UtVYqSBesx/fVDi8QVrwZr9gX//Ear7Rp/wGrF8LKgzODFsdTceZIHPLytZYhj4Np85Op827P/iI8+ePuf2P/kf85BdfU+82+Pi3f8Bnf/j/4IZdoBKXc8+naYcspz5Jt0m33kMEkrgYsBARkZ5R2jam2WanXuL7m4h2D8fRCCLw3sOJJriqi/UswguwykWYVSUF9jaxYYCNU0SpQUtMMsPoHFlYSiUotMQQItQOudfGacTUg4imH4DxmZsmuRviOIbSOjjpC6ZW4jUD6sE1/EYTx+nD4oxs8ZxDt0VkUiZum/bWP2CjlaPSc0bxFD36imQoKJxt3I0DpFohHENvuWKommS1LvXynCg+J9AznChCBdvkmWE0P8GOYopwm+7dv8etWze4ZRzS4QNePFyxWUwpY8um7RKHNVq2wC9mpKtnjA8n/MwJiDZu8CP7kk/PZ4xihZEe93Y3udfKWEzmPJWGpLfFtds/JGgu0XOH7k1Q6gnLepvJqk6cN0inY37+6oyfny6QNuB6WxK7HZRTkM0S4jRnlibkWhPIiPnxA57+23+BfXoPt7NJrX2N6+0u77y1w4F7QZZ8xeHcsCg0eZKyygLmOmf+9AuSNEe//9vsvvMjbpVPuCN+xqw03GoO+OzEMElmLOdD0nlaRdUIQyP0aXqWRgjXfUHTlpzlBXUM3ZpDjRRnZUjmJbVszvRsgLfK2NncwBsIcpkSlJYfbteo6Zys7rJwU7IwxG9u8MUh/OpZTKPT5Dvv3uNeU1A7OWI8eUiZW+LFnK0iYVs52GCHJ3PDz59+znL6Et+WpPGSo7OS+3WF2Nrgbm9IuzzmVF9nbENEMuDZgz/AnD1n9eoFQhbceXeTZvc9Hj47wsYpwXTCVj5h0zU0fYfTRDNa5cTWUne9NVqbY4QldT2scpHS0nE8Ei04VCEXU4NIlsQLw2kmKecDlrOCVNVoRC4/vTD8aL+Fk9/n67MxN0Sd7r0bfPmg5PF5zMkwx5gMSTXraATVbKMBigIrckTgY4S6MgesjPvevNTJKzDCKoGVChyB9aoZQmsl5ClWSIRyqmKPhSJHZi52koJMEEDpB4giwzcSz1NgHLQ2GK0roEKqiq2QoG63Gbz7d1kNr2OevAA9RkStitEQVdFlYbGffA1Pf4FYnsFSU7xw0FsrbJEiSLElCJNhCx89ChG1OhQR1p1igqKS2csCXI3vL9jbzhlph3nqQKbXG1kPv6v59obl4cFb/IX5bUzSh1mB0iN07iBsjs1iyC2YbC1HNJWVRAKiiBGhC75CRx7CE1CKitHPE2xhEboAZRC6MjlCOghXVokKr7MUUdLB9zyEBV1qtPLQsU/y5RivOSA4OOURf5Pc/g/I/QZCuORlgSlnmNUA6Zwj351DEGE++wUyPQQhsWQIzdp8SFdqBSyioJLymSqtwgiJFJUCxbqVagXPgUAi/AaYEBIgrUZu5DTF9GdI+7JqKJSLKAMATJEi3BwCF1uUFft8GcVkLt/2+mwU5iop6mrekdeF+xtf29exTpcbfrs+n99EBCpF42WUJNUzXPovXD7WrJmNf48Pef0Yy2vZ5V+v/7C1sbGJbV3D8Ytq6ETdQQYevt/G+grhuFgvRNikUlLJLqK2hdEGWcYYoSCfo9MY4VqMWyczoK2HEBvkocWxCS4Ze94GSlhWZZ2V18bxSkxhEWZAMk9IGxFhvYPT2cML5shkjj57yUBsslAZMxsQ9P4GG02fWn7GNF2SLZ5SXsyZFxs4W/s4LTArh6YYUkpJFh1A/pIgGRGac3LPwXE2MSZiNjhlMZ6S6oDG3sds3uywXRpMfM7p1w+oL1aINGOraDHzagQeWIbMJicU50s+nTaQ/gEfHZxSezXmWepSSp+NzSbf21KI/JAXJxl1VePWjY9obffQk1Oia3Va5pC0ucOi2GKadzGrKV+dXfBnL8bMYp/tpo9vmvg1h/F8RZIYBuMpmS6QVuENzzj9y3/FT8an1Dd28dtdNlrv8P6NlL0wRhR9juc5o0RRZjMWiSIxIUn6mDDLMeX3qX//H7DfnnLb/XOc4RR/2yN6OuPYJqTnJyyXCVZbrCcJPJe6J2m6kq26YMNqSl3ilhmdZkTLLXDSgnQOJAvS/oSkf8peGBFOapRLsPOYdzp1fqueU4QBiZsxcwStXpejaZ2ffXWKceDunVvcu9GhNzzj9PwlZn7MaLmisZpyLejhez0udIO/fPopp6dfENocnaWcD3P8yGOzU2dzp8ktcUwitvjxooYvcw6f/BliOcS8eshiuOCDDyJu3/kdDk8TppMFzmxIJx7gq4zIlxQCxhcF6TrWr2EcijLHYkilR+L5CAFtx0NZwalQTBIfuRoxmWVkWjGdF5SLFed5SKMR8IUu+d7S5465xZf9DcLVGbev7TAZSp4/ink6diiyBIXl0tdISIlw3Cq20RbgKXCdNet8qUZ4bXT3jdEHJSpZu5JYR0HgI6QLeY6xGqlUBWQLUSl8cge7MJDOKol/4JOVBX5ZopAEgUNelphCI3ynks0rgbAOYtOy+ugHDNVH2IdjmL+AsIbwGkCMcHwoffj6EP3Fj5HT59V7epmTvNjA+gNEucT4JTJJQYfoeQdoo9ImVg4wQVZ5D5kC4ecImbK3NUd7Dv1EYbPKwFDj4tQst7Y03n6Pfxb+Fkk/gkWBKpaYdIKwElsssKlB6JSKLagUbzYHxiXSn4PnYMIAAqc6yqmzTsaaVSlL1oKRWK0rEsjxELpYKx4tCIu0Ej/wUEJiypISgTZ10hdL1PQR9b3POQxvsDD/UzLnOtQ9TGkoyhUmGYK9QF3rIzZrmJ+8xK6+QFpdAfzGVClSwiB0lRgmCrGeWayICHMZF2rMelxWYl2F9SUiCEHWIVXIJMeUCrlKMRcpon4IWmNVvlZmakypsXYOoYJCYQoqNeeaCLsswVe1W1qsebNb4Jtf2Te7Bt4o8eaqz3izqgvWxMbrX/Tv9wuX7cpffV7Wqkkr3uhVfrN6hl8LKnRMxkHRx9clOnvBi7HkOItQ6ZBCH9A/ecmf/5P/C3/7f/a/5E9/+gkHOxv8o3/wd0kRCGa4psMiugPyJUGrx7fqORvpCGOXZN4GYfMaG+oYwh1M8zZOqLBRG+UvEPERNlthRYCtfxvZ3kP4BUZPEfkI4hShPVi+wswsNr/A5G2042KsQokCNz6iEA1KGWL1iEw7LBq3abiamp1ilEGqCTV7SoTBlgNi99uI0NIihN4WKjrAa3QJbIHJh+jhTzDDnNNZynPv20TX7rPdCmnGJ+jlBfGwT+lssHF7kxt8SnwxZ7jschErcvuKurtE+BIPRV4KlnnJYnROMj1HKks7DGnXOshwhyy6hyfnaKfNZmfF28N/xfDrM5raYVGvE0Udbm/3+JabYvsP+Ol5l4ncY3v7Oh/oF/zlYME0q5Fs9djwlxyehfTdDvcP3mPPu0WWz3EP/mui+zPcoJobVI8+I32V8PxsyeHRMSeTko1Onc1GzmRhiPMSNwzxRU6agatcLAabzjj76k/IX3yCdGvUt67z6oPfYvnuNd7e/R2ut97lI/4t069jpnGKyTOKsgQjmQxOSF9e0L39Nt36Bq3uLbbqIUnwgONsRpIFmESy7yg6boHUDoVTZ7PlUwsEH1wL2eICswIRdAmikEZNsNnM2WvDttemI26yyoOKBR2+wAiX/XqLb+/coGsOeZ76fBEnWCyj05cMn7ykkaQ44QFC30D7XTZ3uux2JKNY0RkW7IYBd/cl7uQXfPnVOelwRLNVp1n3CEaWro25EwQsijbn3d/FW7zk5bEk0THDo2Oyo8dEs5zyfMxjb4dodo87OGinzW5bczvKOfcFh32PI+szN4JALUiygmVsSdMUY001EuFaXFlgy5gzLTmNLXl/xYFruRukxGrFrh/R2xPMZMgXwwJHWc7OFX/0KOX+/AHzNGa8dZsii3ggn/P5+SMWowVCmyomUThXBVzggNQIV2GdAItcJwvoKhFCOG/owk0lc3MUwndBuaAcbOBB4IMbQuYiixIjFVKvXYaL9bx8DHgCGgKTS/IMRK4JPBffURSlQZgSL4hQ3nocwzHojS2G7GJ1Cu0UoSXCZujVApFkiFRin48QX/8Uu+pXjtHKwqSEyRx8VUn3ZzVsoRAZkGXYZVYZFhVRZUIYxIhIQACm4TO+tkNmAhhmVVSiEihd0gw0480dfjr6LuVxBsmgAmZQUCRVjKGVCL0Ck2EdW5lUagMarM6qiMaogfDCSk5XgihshfbYNRuvVOU/pddsv5WVN8V6Y2uFxfU9lHQql2ZTYpMEcXJEeXrOuBsz697Fi7+Dk4WoqAZtS+oqTDtA6gacScTFOxjRQMgzrD2qYjExrEc6uZLvCa5mDq/OHVEpMISjsIFEOB7WFRBKRDPAyi3EssROl8jYYnQIM4mtq+oxZVZJUj23ip7MVojIYssAkcnXcZFXzH9VtC+L8LqEg62UNJfNhBSiMg81rwGYq2GHNdgl1vLHakmktBj02vBx/Z7XUscKk1jPpa5NHS7NmsTlc61jLEH//17R//9sme3fQkYOMn8OxRJjXHDvY9u3kDUXa8dQLCCdIDIB+QVmNcaUfcpEYJwWpqz+7r3sgjJbkosaRqSYbMEkuosn36HlHSIlGCfGVyd44gXanFKa6+RBRK0Q+P5NXL+DbF0nckBkc+zyM+T5hIvZkuf5bezee2xs77BZnGNXA/LRIavcpb5/nXvtM8TFM8azNucrh4U3oBM9QTdKfOliC0VclMzTBTz/kqE0tFxo9jq44QZF4xrGV6jJ5zjfvsXH6ecUX/8Fr8Y3GNcCRLNHvXefm54gWD7my1cxj8xNvNYNPtgvmJ8sOU8KhrUuve2Ci2cuZ3aDYOdt7nbuYbOApPX36Oz+Np6f4Tke3uFXZI8f8+Qi5+j4lMPzKTZs0mu3kQvoLwqscqnVYJKlSKuQVmJ1yvTVL3k8fIjnRfjNber3PmT8vTt8r/4u3e/f4nvuv2H+l2fMshLKyuAO11DO+pSHr5A3v8P1epdO7YA79X28fMRo/oRJErJMNBsCak5JU2gWpk63VaMRWG5s1XmvPeaxSVgUTag1qQWCzaZhs1lwo11n5e2x1dpEuXXM+BAhHHwruXb/JvtewXjl8atckMaQLCaMHr/EOzuHzQ2U3qIUu0S9Hu/7CVMd0rrQ1Hpt3tqu05EvePrLTxg9OycMPDqtiNABW+bcdQ0eDQ7D77If7XJ4mDKb5PjnI9LVKTK2lEdDzqcOn0zvwrhFUkKr7vC7tQXfCRyODiUvioiz3NBwFVmSkWc5o0JTigKJxVfQ9DTYhEmsGEmHbFLQFEveDTNCZ07g+nxnE1RY5+QwZxmnULj86ZMcV5yyzI5wWxs8De5yLmd8NfuU07MhMs8xl2kOwltLxtebQseCF2FwqhEIs1bQSUlFlb8xBqYUwnfAdUG64HkQeBDUsGWJSrNKkWfWJERZIkyMzVOQBtFQVa7BsmLkQ8fBdRVSSTAljgqIajWsNZXRX1fRD25R5AIRLcFRCEpMNkYsEkRhsecFfPELRP8ZwhqMBLEEBgtkL8CoAhn7mLmLygQ204iLCdpmVb+QS6ybYoMCEQoIFPNr2+igg5nlMEwQMkMaCJySoBvxr/kOyy9bMH2KLVOsEdUIpHbAKoTJEDrFSg2uQppKMm+zHCtKCCKEH2ClW5ke54DOuNr9SgFSvU42sBVRYW11rlghUK7EcVyM1iSmrICAfp9yMEP7P+MXPzR4nb+FM20Q+HVoCwplSOsegiYcOXCxgQ1ug/tjhH0AJq8ImXXtFVfxi5VvhrASg67OGwFWGaTjYHxVAVPKhcAimi7W7yESFztfIuZLLAEsPHCpDDmNAbOszB+9OiQG4ZZQ9yF1kOWluaV5Qzn42vvgdb+wVt9gEeZSpUCl7DCXaWeXtf3SdPSyZ+Dq/kLadboEVAdAYd/sF6oj8e8BHFd/G9ZWfz+/YYAC/H8AFer1iI5TUBY5o+UKnStayqJCsGJBQxX4rPin//v/hvESvv3WLfLxgFpRsMpCZLjErOaM/BuIWkCkVqxERLMYoJwGTVUS1jqoqAAzotR1ZHQPogkyH4LaROoELS02fUUxOidRu9BoENQWqPxzmPax+T5GdYGSwgaU/gZROa7QN7eJiRqofEmQlwg3x1MRpeOziPZxd3apNTSiPEIuHlJPCtzZhHLpYIQHoYuqN3HLFJOcslzljEbnnC1rROEjksfnvPJ7uLU2LbEizmrI7Y+pbYSc9U/x8ylmMUC7t9gMNFFyxjSN0AUsRwn9ac4ZxzR6+9za9OgGAVYnOPGgio7JDjk8XHB+8Ht8a2tJYJ7wjjTEyQQa+8gSBt0f0N3xaXgvebgcsSgDWoFLQ5bMS8lfNPa5YZ5y0R/xtWlyhxnu4Z8yrd+nuHmfVadNrVfDE1O8+Yjd8/+W4ySmLAK6YYhrDCezgtFqRSw09VoErsILA8qsJHD9yvFWZ+STEYEnaDhHqM/mPFq+zYvda7zVu872nQFbh5/wdCggS8hEQGEStJ0Reg94dXSA8+6YGxvg7L1L1oKU5xRDyeFK0dza4+5ek07aZzEzSCWRjZDa+x/RNJ9yP/kEL64zVTWWXkjfhIzziCRy2d1yCfsnZMMXNIslKxGhoojSe5d472MOJo94ejbk2VxRHJ9zEBiEtKyymPOXhyxil71rb9FUCyR9Nq532dvdIdhsoxZP6D3+EzbDGhcziIuCru9xuyXZ36jzKlZ8OtjBCTN+sPNLYpocZxNGixFhscP9ZsF1P+ZALEllk+PTPqvM0Ojt4TZd5vMRo3lM4EVsNUNejQooCwpVSQUdZdntRNxvCOIs5k8vNKPE4Bp4a6tGOwoJUdBs8/UMnsULtE5YZAIVKD4/GjCfLZmIBi8eT0nRDFcl+WSFKMu1aQ9YBdZopHWw5OApbFBDWlXFQq/nJy+BB1jLuS6lda6slAmOB0pV/gzSQTQbCNHA5jmiKGCeILIMbIm1OSAQkcI96GJOStxUo7OCvMhxfA/HryT8GF2x30IifAcd+Jh8Do0QWd/FolB5hkpmcDHEnC0ws2MoF1UxkALhJez2FMWGxxJJWRi8XBJ6S+qhYFkIprHErgq0BSsLaGTYmkXgkqd1inMfCfhLRSYd/CDl77ZzvtNJ+FeioDZ6hZgfcr05QLdyDt0uq6MQOwCbF+t0iKIa0zACodTreCPHBd+vwIfMYlODzTVCOZWKy669KSQgLm2GZGVOeWlgiUI6LtKpZKROo4GyNdw0A5thcUjyPTLnbaL+GDsoKM5a5E0JjgA3QvYkZjFADh9i6YN11p8XfBOBt9U4jCur124lVifggK3XMDJA6hQaHkivGmkSqooD9QpE5GPKKfgWYWKMUoCPKAWmAGEFwm1gVhNE/gohrmFkB6nFWk57mcvwV9bVz6vCbbBVvLm1lYxxLYOsjuClIZJByeo2szb4ksoQBi5ZpilNWbFz5hJIM1WDYC+ljPYN8+bKR+EqCuUyplL85jUJv8mr8NuotkZNLxBiDylTjKiBHlMOXpEVLYpmEz/o4OqH0H8Eqy5a7QAhWpdkXg9PpFidg2xgohZCLPDUnIZf4ggFaoO56GJ2blLvujhiiFx+jb+aEsUjcMcU1FBOB1Nv4kqD1HNWq5LpbMjRsER453A45fR8m0HQphGlyGXJsv0R7v5tBslf4JUnsOpTFNdotn165TmrqWRBTjIdMZkILrJTaOyxv9NmoyarjVgywhEOIs4ZvXzG57Xf5/5Gh80bCTeuBxykQ+Jwg5otOa+9T93fpuf9nI3hmEHRoAgiOm7CIDV87W3yi+YJ4eSEr4eb3LhmCIc/YxXvk1/7gLzRJei0CMMCZXy2z/8xs1cn2CQg9EICV3AxKxmvMqZlQRB5uK6HF4XYOMMVTpWyZUqK5TnSlrQ5pPZ0wEUx41/vd9nbu8nbB0sOXvwRX/TnUOTo0pJqQcmCFYeI518xP+jxQX2Gt/EtjNjlu8WK/EzyYG5ww01u3NzihrNiNRxjRB3rl7Ruf5twd8V1/jmJEzF2GsyUx1jWmWUOS9njTktyzUyZnT2klY3JtIcOPJS4zWj3v2RTH9I7PuJJYXh1OmZPZ2w0YWhLlucn/NI26O5cY6+9h50e0tyrsd3o0Ly+g7JTWsMv2Hb7DE2HcZoTKcVG3eHGVkRsXJ6PG9RkxIftv+Buu+RUap6Pj1HxFruBxuuW7DoTlHOd/nzB6HyE19mhGbzDvHHGeLAkt5b9VqNSlKaaQpVVYpKCTt3hO3stwnLGXw7nPF1IbF7SakT06gGRruM1G7wqHH45z8hNTK4truPyYrTip199gfZbPH06ZakfMC4Ey8kCsrxik6FSGaChdKqYaGWwUQ0p3Goj5qg1qFvV7KtoPVH1NdYRFZDgByAUwqlUjEQh0vOxRY4tc8QyQ6xSMMXav6fyYXJ2m9jUQ6UJKEWW5/jKryIlnWokQ0iBRKAcB10LMWWGdWeo/WYVXV+WOOkKOxrA+YxyOUDE/eraDqBy2q2UaFMya/rkhcHJHDw3o+Ul5HXJOFYUK401VdIFYYpoFFjHxZY+i0EN4Vf9Qm4Uwre8U0/4hxsLHgSKwWRMOXrKde+YsJFw6vkMpwEMA0xW9YJWZwhFpepYGx4LDTgO+D5WuojMQmarfsFahOdXyVLF2pRxPfZnbQXwCGvWo5IW4XgoT1GWBcoPUV4TN6nUXtaRpGmHzP8AlVgYnaPP22QNHxsKrHVx2hFlOkKd/wqKJ9XnbNaV9RJQuOwXhKj8tpQDKsQWGcgMohDt1xBFiYzA+BHSaLRwqtfq5IjQwaQWQouwGVYWGNlAlQq9Hj1QToguM5g8RbgrrNrFiPU5eumtcDXvcFmPLXI9zsslcLAeD6nSpN6IfFy/D2FBrg2etb7ULGiCwMFYyNKCS2UOa1VIpXaUXMop7etZTsCsn3r9/0tC4jds/VpQYdUfcl6OuDDXyFs/4O3mhIaZoTPFaDzkD//FIcZr4OYl2zWXV08eER9+wXV/RMe6DPINvHJEmox4lR8QdHy2Wl32t1126iN8/wgVtKGmQKwQpo1p1rDOu9i6C/kCm00hniDyWeW/GEpW9j1mQQ+nlCD7WEchjYu0klJ45LZG6uQEyuJ5DaQTsdR30Y5Fywa5s0lBySxvkg+alMseqvEeQfi3qHU0zWtTPJvglDMUCnd2SHl4yvnZgGSeIgnY7kSIPGNZTvA8S2BjitERD8YBy/wRs1djTGnZ89o49Sbe5vu4csnZaAqcsWFXFNaw0Vxg8jrO9ha3mjM8fUIZZURNKGcL4v4xg2cXfPXc43jnHrf3v8e+P0IMn1Pf2iFSBZtum6j9PjXt0FzlzEYXnBmHk9ijlJs4kxZfLVr0l33KTpPNLYm/+JJlmjJkwPJwH7FxQOhb1GKbtnoPao9pyJieC7lVDEvLymoKU7LKE8IgotmuUyQ5Eg9RC5BhSEsqNtt1rm3XqakxevYpn5xu86uNLX6vVsfpbtAanSKMokw1i9LiGE3XLPHjnOjgd6k3LH1aRJs3+CD6Q4IHT/l536MP9PNdivo1ZDjDFCmBqvFy0eXHyQeY5pi36zlqlbGQAcNXL1g9fEH07oe8tzkmTb5k0dmlE9Rpte9h8yWn58dMhiGPZhE/eV4wHYx4p+3w3n7Eoxm4ShCW5zRffs34eBcduGw1HDY3e0Ryk8VFyql5iyfbv83o/AsePH/OKs5RgUu3GWIadaLVjOHJZ6T3u3Q/+Fs0tSQd9Hk6NwTtNu+/1yGP9nlQbPKXLwecHR9x0i/xwyGelsTpitQq9iLohD6zSNFyJIFXGebMS8HppEDmLjubDTZbcLFaIRG40mOvYblXT5mZIZ+PWhXK7yo8JfGl5bc6K9pqyf/zLGdYQCp8ylWKzTOEMRhrqpGHS/MeckTNgyDCygCjTdUYyMvNk6yY88usPikq93wpsFJUjYGSCGedWa0EptEAKZBZgVVTzGiIzKtNmXUlCoUuItygxPFyVOiSxDHWKDzPwUoodEFZlNXzuHXycYidBdhWFxsJNlTBpqfIZJ27t7s8P895dpZgp68QaUkjWHL3puLW37hF7+YOKqqTaUHdltwOffaCDsvS8AeDkj9+eMp8dIF1AsRmFyNLRJ4iVznkMXvdJd/rJfyyDFn6BtttcO/gFvVC8ovgnGwjwdRCPi2uszpso1OJEEugAnHWlj5raT2V/FMphF81WVYEkCQVUCDXxUVLyNVVdvKVIaF0qjIoNFbqq02uiRThzh7IqEqd0JNKaVK6RE/nrO7MWagSNf6Kogix7TtQCwmjQzJ3AMMxZvwEitG6Yojqc9XrSCqqz16gkEJhWi2saCLmR9i2QLR2EImBla4ioqSPcRRK+NjUQLlCU/D/Zu+/uiTd0vtO7Lf368Pb9OXt8ed092m0AxoACQIczogiuTicIZcuJM3SGulK0tfQZxjpUhytoVk0IIABYRoNtD2nj6tTvrLSZ4Z3r3/33rp4I6tOU7MwM3ettbAvqjKiMiPeyIjaz7P/z990u2PMBx5Tq42wDaIIMBRI7WJWOWY1A1MggiomlliqKCUPrP081vIHcWk49Ypa+JW24dJvYd0ZlHKf199rhMG2wHdsCqXI0gKtNbYty8bhq9OMVwDCJdPhl30UXq+vUhsvr+RXr0n4VV5+M0D7HUzt2xBNMOkUnYyxpilWGmLsHRL1HsvGPUTuY1FD2SCNg1QSY9ukpoJlSXxf4dsNLK9CXNRI7Q5aNhC2QMicee4RTxsUSQdq9/G9bxH0cxpuRKDnWDpEqgIvW8DxcyZnE0aTCJMaGo0WXZOzTBXSusC1Crz5gIcXIfuLY+bTA55lI1pum7bro3rvUqlbTOdDoiyhb59QJAV+reCGGDPvvM2Nnk/fnJDZCW5rDzsLiYYLJsdnHEz+jJfbt7m28Y+4vuFQGXyE1ehhN2DD1BGVTfrpHLeXs5gNGA8Ui6XPNG7TKtocvgyx54KlDuhs1WmaffRwxMIKGQx7JPVb1Jo+Iq3QKt6gqIEvL+h6HsKWnCeG0GhSXWCyMomnUq/gOWUijlVxEUGDqm3Tr0i2trtsehqtvuDgYZV/e3CTkw3YbGzRaKUUeYKJFUtlyHNNl4x6OMFtfI/m9fvMaGGE4HrNxvv8r6ieWDzLDIu4wVHnJpWNCbnOcAvNqOjy8mKLofUOd7aG7MYxoQ6YTy4Yf/mc+Oot7t1t0Yt/jvJqtPrbGL+LXesw2H/BctDgM6fOnxwpTk5nNHTOO3eaDGWFHAiIaAx+QH7qcFbdpOcrtrs1mp0aah6xn3Z51vgtZu0/49HP9xmNFyhb0q35iGYDb5VSjB4zduo03/0QP/Aw0wUvX+YYt8L9u1XcWp1jeY2/HCS8PDjg+HhOZkbUnYA0XrIqJC0Pmp5DI3BwfUHdFQgpWKQWYSx4fJ5xrRew0fHYX66I18lO7cDmrarC84ZMhx10VnrlOLaFxHCnlvPt1oLfP9OchzNi6ZElGhOHCG3KyEMhEJTGipgCAgsZNDFOBX1JyFqbLoIsD7KX5ndCoiWlysxam+NZEuxSNoEUmGoAbqOUPHsrjB68MiQ0lo2wQKc+llPFcROE75IUGXGeEVSC0hfKKLIkBTTSBBSLFmrsYbYa6JqF7yqu2im57bN5owWLmJ+lhxTHTxB2iisWXNnU3P3GBpv3rhO0+mTGxlYFe57gZqWDxOZHC8W/eDrm4uiYQuWI7jYmEIg8gThFpDlBbcFv7i441h6HlkDWLLrXbvO7fkCnPuG4OqdmS750rjA77aBCH2EiDDnCFF/pF9ZeFFK8Zoa6XslUyLLSxFAasFgzGGUpGdV6Xa/WSQoIjLbLA7JVvkfaETj9Hq5TxeQ2wqzKJAlpExwb4sYpq2AHa7CPWip07Tq63sMLJhj/BQxi9PAROjkv5/Km9NQQmPJQDRgpQEgsY6ErAaa2gZhNwJ1j+htI7cF8gRZRKUuQAmm5iFxCEqJMil9Z0Htzxknv2rp+e2itkYXGhAITzSFJkBUPlIcsFFJ9tfKWcaQlydG8rtLil6t3ORTgtUzyktWw7iOkBN8t/RqSJEPrMnLbsih9p/hKvyC+mh5VMk8vQYv1k/O6Y1kzH39F118LKrRYUSRzikRiJQWfaME0B0cqdqtTvvaNb3P7rTdwghoUGYen5/zkL/8Y37yg4wa4dbjpPUREQ46TFoF7lZ0bd+m+uUnFe4zIB0hrE3wbknPEaIKeHRAJyOIFbhSRKxshBI6xsfGwFkeIsxOmxsYqQgotKaRLXoTErofNgmVRYen2qHfbbIgV/emnZGaHXNYQRFTCC9LZmFEkGBaCmDaWV6Jgld5d+h1JRVaxnD52YFOdHxEMfsp8voeu36EVJFTdFCecooJrNOoecvqEB4sL0nlAvhxx4NnsdHuk9gaRsrBnA7J4TlFEbFUjHHXBIviAdq/Pbmxw6hbBxk2qN34TJ+gQrRak4S9I5xdMVjEy/Zxl1Oc4vcHKSsnlJhV3i3qlSqXaZNO3qe54bDqKzbMfUVNjXiZ1FrTpFwNW+2c8DF2CrU386hYsnpKff87wYp+juEal6mOERVxps1Fpk4eK+42Y71cXPF1Y/P7Kx7IFQngkaU6hUxKRo9IUR2gIupxUb1PfbXFns0V9u0vHKbD1APvLn/D7L5b8Yb9Lmw1EW7HrjLGnGWkiwYYsUxSAVW1xuFrwbHHMvW6X9pXv8RYFnjvns9kKNf+IxgJWucMUn3YrZ/X053z8xVOSuiC+UqPjQxolrBZTtp2cN/MnNISipo9ZpjssjU8Rr7BcgevVyVZjXn78MfPzMVg297/+Pje7miRQzESF3BXUWTK9OMW0t0nb13CaG2A3WY2ecvxwxOeDJUf7c6LllMBxoVAk2uZiodFIOoFNv9cntLosp2d0hObru9dZOBsMO3vsDwt+/OyE58+eM48S4hzcLGTDS7nqFvjC0Kr4rDzD37/R5tYb10lEk9PRis+eHUA2o13TFNUmYhzRdiRGa6w0pG8GvHXXZuzfwR6D7/l4rk3LhZ4nuHvjFt+5s0n002P+uwcL8qTArA0TXznar41pHFfR33SZWVXitIrMQFvFK/o966JQGjDApV5MrPOgjcpLOpuxyum1ZTBpXGYOe06pQgt8ZLOJF53R7bnk7TZz0UavMrwoRqNJ8tK1OS0yKCwcx8G21qkQSqEKhfViiskeIu7eghs76G7AkanQLjQ3WnWOkXBlDvqc6/KAb7/b43znHT4eVfg7UcT9q9eJgx0Sk+LbVQrLYwf4+1uKvSs3+R+OBpwPUkxWIFSMthYgl4jViGlgGN+/wVTtsDq84A9Oc57ZfYrNq5zZCiVS8vMIPYsQZ0NEHCM8C6QNsoKOJUQxr30Qykm6NgaTFgjHQKFKQ6w0gzwvTY0sAY5XUkFVSS01iNInyLbWRVCQoPBrVexaG7NSaEIKF0RmY0sbeTzELP8QghsU2Rhd5MjBENHqUO8dUNS6qCcCKhYsHbQ0SG1hSgut9WennPIbo1EqR6ySshgWBeQeFCuwNSIooyiFLhCRAnkBlToUGl+EBFdtxjfuIOa30CtAu2idYcULTOhgTxQqjjC2g9ClIaQuYQHKAgyvqYRlMRaXkZXmKyqdr4BgpSX2ZeF+LZ0QwuDYpZFkmhZrqqJ8PTAwl51Aef8l5fGX8QLx+qG/Qmn8T6WZf7P+55dcHpEkIUk6xw7n6FyihcQmwzU1RLrC3v8LxoWL0qXzeWpV0WpJZFUQ1pIinzCSXdz2Lr2GYGv2BCvxie1NjI6phCuYnbJYKc4ywUJXEG4L4zrYzVv0NxvU7QDbbiGDGrXiMf7o36AvUpaV27R6Vfqei5ee0aVPpblJpTjh9Okh0cLCzL7geKTpt9rU3RZLVSWPF7CMyeM59UBRNYecmT2KrXfoZRe0qy6NZpvK9Xdot7fICs3q4AtMtM9wFqKWR6h4wll0BzOxUUUbW/VoqjZ+pUbXFTjduzR36vSnH9Gzx4yiCseLLibIaBzt81cjQ1ppU63tgTdDn75gthhxHFXI3Z9QdSzmToNGo0UjkrScgn/YuGBZCH4/8rkQEt/zyJRiGWXkhUCnKUJLlKxw7mzjXdniWr9Ca2+LVtXgyoT28U+YPPyYH8b32FVd4nrOBhDMErKlZGGXk80oL3CDKhNt8fnpGZvNOjut99h7K6TivsQ/V8yzJ9TOHyOU5LQICOo+4uIpXzw65CCZM75Z566nyZRhuZjj5nM+MJqO2qUrj5il11lmPfQqLQ3f7DqeKDh98CUXD56QGc3evTvcv9HDG4e4yid0fAIxQ589I0/GFDtbmPpVnKBLlKwYPviYL48znpwXjAZnuFJScTw0NsOVwS0EgWuz265jalcYLubYacoHG1uc5C1m3essMpcfPR/z8PEDBuMpUaExymB7ETtugmsZOlWbVHq8dcvjw3duQ22D8dLwxYuXjCcTen6I1eozmkBdShxX46iUIJlz7/ac2q3b/PQnFeyTmJaBwNZ0fcG1fpff/M4H1PdnHPx0wHSuMWkKmLXUjfKcBCANva5BN+pMkhoitTFWXmroNWup5FrCINT6gMb6kAbo4lWKhLEkuAJTpJCESOlhtEA7FrLZwhIxnWqO3a+w8PpEscZfhAijSHRWGlQaQ5JneI6DtCSOcEjSlNRo5DDG/Pgp8rbC3LmJ2PIZ2j55Zvh6VbOqdGHHhTu3qcfP+a1bDtb9N/k02YPJhO/vdvC6dxlpTcN2yewKfQS/sWFo76z4d2cXfHQcYqIcVIqxVmDNIZwRzxTnV6+y7N9htj9nOl7x/6BK5+YNjhyXxMpQ85BiniDPJ4jZpGR+CgtkUHoMhBHkRTm8MXp9KBUUWYF0TenlkOclwyNd9wtGg+euhwniVb+AESWjQ5R1qRCG1JN4zRY6cTFqSeEodGbjWBb2PEN88kNM8xYqUehiDpMBVrJF9eqcbDdEnWygA4MVueWgRMpXcoFX0RIYMBqlC0SSIvQS8qgElbIUnBQR5OUQR+eQS2AM9RxjW9hFTONKRnz3Cog7mJmAxMOgEekKYoOYSaxZgrIEUtigLmdgXy3AXwET1mCLkWtvBH0pi1izVS4RnVesgssPvy7bYQF+4JAkZboQWpQpFa9kFrySRaxvXF7Cq9vmq9+77hn+/zL94dnCZ0NuU2tmtMMjPp/XWVSu8P6Gw69fa3LtzTv8m3/775gnmpoHd97+kN/5B/814c9G3O5sYTcdtgqX+bW/Tdd/i+7uTeq39/Cu3ETauyiVk5kFJtrHSkLk8hHLqWIu9tB5gpeFSB2jZJNcuuR5RpYm6CRBuj6WClGpgmTExTjnkA6+lSPimFPToajvEjSabPaafNDLuGI+RZ8MCEfHzBcrLiY+T7MtVjj4DqQywGru06q7NEjASALfo61DltzmulXQrt6iWhniGIPafBOr6lGdPWe8mjLKbfo1F0fPWdZvcKPpkaUWo9xBqAWBUtDaYa91TDubEGRPmWffwO722dzdof7mh1iVCunTx5xfLDC6h0LgNxrcaW3gZivmqxOSfEmiIZmccOTt4tWanHVs9jZ36PZbNCzNxvSIW8MVn06WJLMlaRqTaJstNaa1GlGtzKg4GZXZiCT0kUnGSSiZu1s8tiuQb/Lutk+lOmVbnJLvu4SFj3RdsCRJnBBlGVJrHLtAxBHpIiffvEqzfoOab2NZCZZqEtyx+DD7lD9+PuGT+Zy68fhab487lYh0HDFRmuFyRcu47A9XPHv5iNR3uVK3qDh94q3vUpz/FdPzGTMt2HYTqumIntej7rlMT58ixvs03S2ivI5xHOLJCV0bvv/hm7zdGqFNmyAYcWv8L3l5dpOXC5+VVUFVt1n6TZygzs12RGoFuNfepuEfEERLVnFGPM9RtT2W7oRB6x7GXCGVO9yVLnFmM16dEp+fUVy8JJrO8RyPXRdUphgWEbeqBW9uC7aqMDydMpgl3NjboVfvYU9nVGbPcU+nVCch217OKrYQOiM1iqFlsdWrsddyUJnNO62Ur9+/w6DxNWYXYwLzgjub2+ShYqPn8mhq0VMhd9uKijTc6Sru3dtCfP0fMC6+SfyT/w+e/oydtsPv3Ktws9+hLpoMK29htcB2n2HCfH00FGtYVWOExHEMv3VH8q1vv8FP4z3+6MeH6HQOwgZZIIT1OvJJrBHutdHd+tiE1BpUTDNQpFWL2JS5xFvWnO/1Bc9Diwcx1OuCv/f+NjfuvM0XRY/D0GI8eEl8fsh8kaIStyx8NmRKYwqNZztIy7wCQtRijnj5CCOniNp3mJo+Qqf8XmPKnuwxuvDQeYJ1pYd1pcWDrfd5tN/E2/9LrJ7gU7HDx1GNJA34Vk1yxZdsWIY/FxaP3U3CRhf29zHRU0SzDt4GEhdtCVZRyo9PrpJtfIjMvkRfPOTxYoY876JDC3Exx8wvEGKFKYrSYEqAyATaCITlgQcU+dqrAownSxpomCOsJabQkKbIfG2qZGmwvbJAWQJdiHVsFCAN2qKcEhoJjiE2GqkMiAwtNcIPcGwPKQwmShEnJ2gzwFgagjrEU/RSMoxqmM4GMrUgK6f4ZdKERKDWzBQo48NKKisGiFfAEmMULDV3KgeMrjeZqS6yqCIK0KlF4M6pbcG0uolt1RhsNclX92HgIIdzmB8j7XEZJTm10asS2cdrgXsJaph1nMNlOoNeN6+s8YXyMw2XLAb9Ff3jmh2yjo4s8RFDnhcIBJ5n4TgCcCgKhUYjpSi1rJfDBMzrHmWdVGK+0hRcggjysmF4xZ74G1Thf82Kjj5iZr1LWsS4WYSjUhQOme0T5glpnqHjJUa42LJAJzGyOGI2HvM07aJcm2q2ZJD6LCp7+M0uzXbAOxsud+UzvMkF0eAlk8WKySTjWbTHyAQ4lkTZAuM/o9bu0LFiLDTCqrDlpMzzPbasCRt2E7vfZpMhxrqKrtRp5BfEL0cMY43r17kjVyxli51ug5axOFUeqyhFqQVxsEmjt6IiEu5FzxglfUzjDfpbm3Tuf4C7cw19esz4xQEL1SWQNsL12Lt+hZadMQ/PyceKOE2w5mcMnA1kdYN60+XGRodO+wZt36cRX3DrfJ9PZ0uOZ1Mq4ZyoEPiE9Jen+L0V1cqI2jwkmxsS12aeJMxFnwOny0rXudPfwa/NqOdnOAdLFosq0i018Vor5rMICoUjLbAC9DImDltUrr1Jo1LD9zIcFWLt2Lwbf8Tk0Zd8NsswUcZbvT1u1SKyYYRMNfPVkjiXDKOCv3h0yJPplF+/v0k/77PofIe0qwmPDzhODA1Xs1EM6BQOTe8WyeqA9OxLGr4PWZWhVyecTXGiiA/u3+DX7iuEKhCBy3X9+1wc3+bRuMlMuGRuj7S5zaywuNGvs4xTanu3qew0qIePmKU2i/kY1eySuBmD2i7H3k1G+iofOHW8Zcw0XbEY7lOcHZBMR2jjsO1JPGMYLWK2AsW7O4L7G4JoFvLieM5Ot0F9Z4uNRYobnlJMF9jHc3asjIUtSXJFrjMmmaBdb3B908HRLrtOzq/f2kFe/S7PZxIxfc719gY14Ep7xUlRI0iHfLOW0nJgoyJ597pL4+t/j/HOP2H58qdY6g/oVSTfvebzrTs9vDRgXHmbrDXAr6xgEpdxwJSsAmPrch+Tgvubin/w63uM2l/jv/9oyOLlBWCXjDlK1qIQYr0/r9mMa+mZhnV9igkChV0TrISFkprArPjNdoiSFj89M6QOfPetFr/x1jVe+jd4tvI4nw5JTp+ztGPyQqMzF8vSFMZArvBtFyk1wgakQCcJ4vQlRk8RNYicu8TS8JYz5dcaHv982iafxohuDXfzNuc3rvJ4cY/Fg6e8tfeSY3uHz9MmL2PDBy7cqlpcdQzPhOAvrSZnzQbicIKZfAI1CZUuwvIwSHTh88lxDVX7BkIvYPpzTscLzudzNG3ExQo9HiDVDEWKzCXaSGQmSzNSHIRbAZGW7EVlwCplBDI1iGKB0QKTZ8g0xWhV/s59G2E5JdBvSYwqkKYE1Y2zrlHKQliGTBpypZEUKFEgPA9hLDxLQJpjxjMY/KL8DAQeUs1hcchs5WHme8gFyEy8HpJglUwLIUq5JmLt+1RO/k2aQz4ClaOx2F68xLunOLZ3kHkLUSh05mGblE57yrKzhaZP2NsitO4jzlowjhDDITAAmWJmPnphIDMIpwK+Xmea85Xz+Zr5WSrL1quUjV5+/aporwEwo9c/85p4gNKaOCkIAhdLljLJJM3RaIQwWHLtqrTuF4wph0avmRH/EzKM9RDkle+0+NXrF/5aUOEiAuOAiBRD1SV1N9m79U2+vnnEFT/DpAmL0QUXiWYqbGrbIXe/tofe/S6Vpg2WJBM9ktZvU9+6TmN7F3ejjdEFaqjIo5Sls4kXK/RghHV+SDafYDkSyxMYYWGMhUinJJkhdhrIoIPtF9jGo0g8fH0Ok5ekCwdHK6yKg0wH2MkKZzVCnVTYv/49/NY2ggRTdWh6U27JB9iTFWF0hwKbXApSq4mVnWGmBksnhIXFxO2Ck+F6PZ5ubXOrWaW1eYugPsJZDckWKfnslMUkwnI3uVKxcZ0eon2VrpkRRkNyu45Vd/FmZ5xzg2Tz72L1PmDz7N9Rmzwl6n0L//53EDUH9fAHxJ99jPCu4tXqRM3bNLBYOQ3S2THGOFRrUI1nnI3POM1SLMclmnZxpgOevWzR6XTY2/gOm+c/pDmeEa5MOcAMArZv5bx5/Yx+1UWKBzjTkLOwx0kcEFp1hqPnPAklYbVLrn22i02OxksGq4hYRXjCohpUadcs8igqjXjyFBUvic+eMY1SZLakcnuDlgwhi3ClRUSDavQQFhl+twOVJoswY5VAmGSsvJyKDZPDp+x/8gXWG7/OVOwwmMDLqc/Jmc3J2TnzVc7oyh73ahv07BqHkwlPRuc0+3W8Zp3FdIaKp7zpRrz57nVuf/j38Nw5+dmn5Pxt5uqCwWKEl5+RLHKc8Rc8SK6xaG2w195ko1WhKlxCq8FqeUihJEJXGJgWiVCkK49sMuALtcnhjsW1ixN+8fyA48GEjgnZqiVIUbBZ94iKkMgoZL1C3miR6YIiVKSx4GTs464i6n6B8WPu7MbYccTvh4IiS/FtSZhrMi0RtWt8mUHHynirIXg0k/z44UcsJlMcqbgZGL55ZQ+n2obxF/zevYhb166QryClhrn2Icn0Olv5Kb9+rYEVVbjWcbj73jfYT7ZJTkfMPz/kdLyksAWYojTTcixQGXJ9ZruzI/gnv/dNZo33EFMf4yyAGcKy0JROyuWSrx1z1w7QBoNUZa70rc2Cf/qdbWZOi0fjGFNkfGeryte+9nUeLiSdH/2EtpXx/je/w9i+RXa6T0FCbbvBTv825+GC/Qdj9NkYSYHrByijSHVEYTTacrC0RpMglzl6INFnI6zCRncipp6DNA7JOMKanqKrihfLPdRhiv3sz7i3e0Sr/V2mUcxovuIsTBm0m9zqtdjyBH82hOjxBWp6BKMjBDMwFvgu2q0gdA2GI4r9c2RyhgnLaT7jCHVxgIwVZhlBkWDsEi3XqUb6HkXgY8UpJovBWm/PRoGrwLMR0kfGCp2lSC1AKvBUid24AdKpoAuFzjLkGtjRrkDUfYTrg7HQmYE0RUiF1mvNY6GxswJnPd3ICoVSeUmXTDUijEqEvsgwY5D2IzClLtrorDR0kmuphdG/POl37FdRWQiJKCx8HfN39k759x9+jfHzN7FGZxg/wqko7rgXqOsB09pNQtkD4cIkQJzuY2YzWEwReo6QDmJlIYyLCbrgtjB4CCOQlxrHywnCV9H/NXtAaF16VVwyGNYUzFeMBiHWutLXRT3PcwR6DSysDaUQOJ6D6zsYVeodlYYkzX55wvBLZo2vu5hfNl/61Zs8/CqvdJiCdYTjuQjbQhkLUcQU0YrEBKhKHdcNcLVPmoc4Guz4CefzGTJRyEoNy0xxwgI/jrDP4aL3PrL2Ab5jE0hwdmJ2vSPqqyfMx3NquomRmljWkMmIIrSwSCiKgrnoowNFy6pz2t4g3q1Q37yG3b5JNT8gXWrMZMByNCJVDbY7NWp2A9PYoxkIxPSMHI3f2GQjmnKoekTNDzFXvk4j/COqB58zrd4nuPNtnJ0d1PkD0p//EXnUoNLdAf8KtZ2Alb1JkoxQSYJTlfQCxWw65GIUU1hDqrUmwbLCyfEAu9nhauN71HeW9C+WHK0stC5wXQd/1+Xt2ydsXxH4/ojwwQWTpMnTsM7CrbKIT3mxPOGEFqstl1HRxSQpL5YDkjDG0h4Vt0KrWUHFS4xxsFRBlqfE4yMmccGPkpBadoO4pjDpEg9FXnTwiyPkbI7lBriVJqtUsExD4lAx0wl7riSbDDl+8jOOravM7+/xMnI4mIecHlc4HMwZDyd47W3ubvW54lnMk4zHp8eIimCj3yVPMoaTfW6YBW/eCHjj29+nemWTYvAxys2Isj5nL0cIPcKLEkT2iOFhhxf+TbYbTW5ueDQCj5XVJk4TwlWCqwVj3QBC0ryJOp1zuJow0m3uZhc8fHHAk5MzvHjKG7UclWds1T2MNMzSHDdwUM0WmeMglyt0rBgsasyLnEYlAyuht5ny64uIvziCNE1xhUBLSJTBqm5waBqgE75ZU0xo8IvPnvP8ZIRjCjY9zbv9Fle2ruPsX/BOf8qbN7t4ssFyZfCvvslCf43q6ZBf61ic32ogRci3vnaPeeNdJi8n/OzRjNnknBiBEqrUm9sOAo0oDFpIWjX4r39zj713/i6zpY9qBGDOkVKiBKW/wyWtwRJryVp5UwtKpp0lqdcU//SbdTZ29vjFKGKZKO4Fir/1zXdZVbZp/PwBi9PnfO/rb+Nuf0h2MSXTA9ymRb91kzSd88XzGenzISIL8dwALEGmY5QwKEtgGYPRGSQFYligzoZIu4dpGxb9BCHbxCuFPTpB5SHjpMvoURvx8Kd0rcdc+doOFW2zGg04nmWMfJsHm1u8URd8Hgr2Hy1hcISZnEB0glCdEpD3bajsIIcR+uQU7H3ImxB5MAc1vUAUI8wigjTGSI3l2OhEY9kC5fuITCPzsJSa2E7JOrAVOAJcf20YmSG0fNVLCHQZaenWSm+DPENkGTLXpT1SzUUETRA2phCYOAdRml3nRmJrFzstsLVASiiUIS/y8nCtFCJelfKKooCpQp4+A+Gu5TGX/QIlMxO9NlJcg+1WacRoUKVUQ7lYhebDxoD0G3u8nP4G1vEE1BhZc9guJlzZzflse4OEWxjHRUxriMEQMzjDLBaIdIpwDDIsSrNMv4nx2xgRUJpdfpWZyGuAwZToVmkwXRo4C/2Vb7j8mUsw4dJ0eQ0OaK1JkoTAd7Asgec5pTRISCo1v/TZWGMUSVag1f/ENXx1QHP5b6KUWfwqqiD+WlBhcvqSM+3itQKu1nrs9Vrcsmck04IvsxWbWxn/+P/035IkBsuSKBnwgx9+gsy6zItN3qlP6Ik90mvvsLNXxa1VkeMTopcHTJcx7nKfFA8T7jOxNvHVNoE3p2JHaKNZRQVhUcWyBAExwqoQSQ+TTUjyDFcKnOSI6SxiZq5j+5J6NkClERW7ScPPySkYZ2MWL2NOGw28a9+i3vkNnFqPRv4J97f6bMQD5iuLicjJgw3qXYc9/ZTk7Bmfxe+jOje5suMT1Oqo6lUINkg693E6H1H52f+L8dyjCG6w3aggREEkajgq48LdZGurTrPWR/Q61LI+9/zb1K/fpWltYPkG+26L6pX3ERWJ2f+c4uIxIlD0vCHpxSMOhgUHC8EFKZ702WxUaPoOUo1J7JxlFlHxDNv2DGs+5PSZw2f1q2z0WmyxSbsW01Mxq4rHHWcHdef/zIu392gGT+m7Eu/gL+guRix0i/3I8HwmmOkaqZnxqLB4JjTHZzbz3EJJG+FWqVZa9G1NmMRMMgPaRZmUfH5IvJxwoHJ+mu7Ryc8gN1QCIEsYJQrpuDTbfXpiyDQPadiKlclIMJzMx3x8mjEbjWiOxvz4UcD54XPOzg9ZzS9Kmvd0xpnucbLpcE0MmJ6M8XyX290GabJkL4D3b1W5ee99WlvXUEnCJOxypn+H8+yMwfAPUMkQ1+nS6newshOmnw0Zm4Ab9Q7LRLI6uEA3E0yumK4iRosJlj+jaRnerBzSMDmHj44pjpu8jAdc7O+ziDLubdV5f8swLQzzwsVeJZDm/OLlIZM05GXtOtZiQRtNZhuuX/eptgL+9HCLR4MGXjZn2x8ylCuWtk1kNBLFl/vHKJOTtus8zguSYsiT8QKjBI5f5Xrf53ath7Isujuw3duitn0bYZZMdZ9fHGuC2QDd2uAkb3KQtFlOJS9/PuPF6XOE7aCSBXFREMUaodZRP6IUNmpspCug2uEHqz7f3bKpFJ2STmcMWhXlRumsNz5LYnQ5ibhEVi8nsMIoxEaHwc232GvU+VAfovw2We0tDoL7pH7O975lOEpW/HnU46Y4YS895SD0ODI1Ks0dsvYe9u5TTBYS6IJaYOhuNbjdreDlCc/mKY/mDsupQec5ZhQiP/4Fuufhvh0Q1Nv8THZZni0x8ykymiHyGBlprvfOuPr+Db6o7XASuJwNLfTpiNlozM/nd8CrI56dYp7+GGMNkf02xq+X+crRHJ3VIARWM0wYI+Y/WdP8IoSbliBtKjFWgm6C1epidIBY5BgBMgjKopXOIVcwjaGYY6oVrEoTk1qoIlwzQFJE3WBqpceCMAEmtyA1kMdoRyIaVaz6BlTbSMcHEaC1hVku4eIQZhFiGWJlBX6uMSYnp0wWKVl8lwV/PdHXqnwPc40hRUmBFGo9afjKdF6sZ/PaYPIE4zpYrTp4VcRc44f7VGoVVnyjjI40C7x8Rb2xYrTX4sK7SzH3QOdgQow4R3gTyKeINMXksmTTWFV00Ae7hcBbO2KvyQFrcECs6ZyvPBPWNMUSDljnQ1/++ZWJhRCXEwsF2mBbBtf1yfOcNC1wPQfLKpk5Sq+LPOVbUxTF+vku5Rf8J3KKS/bCq+6ldBM3v4Jdwq/wUm4Vz86QMiWOC+apg7YqVMwCaTlEVpNYTcmyEIxDUw8IJ0NGWRcVVGgxx43GeHTxvQLfF0i5Ij19ytnKpbb9DXpXfherf4eK+pdcqXV5Ry0x85yBykk8H7vT4ap3gjP6kifjBefOe7R3W2zWXcLaNQi2KOp9stom1Uf/HavpBYnYo9WrYbkFoapgCcVUt2h0b3DDsUi37tCiw3XVwLn+NhsNhb3IEf0IZ+ubiI0N9OA56uVnGLOk2fRg/nOOzjOOZor94gIjBb1Knb2aRSOZg6Noy5jcstgLVvjJkIujBY/lVb7sb3LTvgrBEXfsBGMc7rR8Zlf/AS/f+T63d4bs9jq4w/+B1tmMVl4wzg37U4vzNCCxl+wPHM5twWIGh5GNMgJhB/hBk27gQZEwiDRK22hjyJcXpMsxwzTiYxIm/hSiCM8TeEIxWuYYDEF7kw2/wFpMaEjFSuYUOYyzhE9PLshHM3B8Hr8c8dPhKcdHz5nPL8ijGGux4nw558RscstfwOiYRZTyxk4PoVKcLOHNLcH9m2+wces+jvBYDGGcfZtj8w7DyZ+zXP6AQFbwe1fYqcQ8e3DI2XDMRqWH0hVOL5Zo2yHIBFG4YrRISEYRTddwRZxw3ZecHh+yGn3BqZ1x+uI54+MhN7oB37jeJ8sTpsYlDsEvcp5fTLiIxoxW95FRTCtdotH0g5jrmy0+OWvzk+M2yaJGzZmy68RMCkMmBW6uOR6MKPIhzYbPy1yyHM34Yhwxj2Ncr4ZX97m+3WDbqeK2czaqLVq7t3B8j7go+GLSI3x8gr9znaOszlHeJs8cskeGF6Mfo5QiyVKkSTkPNbIoD6llrLTEYIMEv1blF+oKQSbY3OhDMShBVV2sWZBrFtuaMbZmjF/iueUhWSnsesDs+h16N+7zv711gONK8uptBvX3CbMKb7xTJbre4SO9zcZsym56yEmc8CxrMqm1EPVd5M4pziLGDRU1T9LsetzYqtO3DGfzFQ8WFhdTCx2l6ChFfPkcc3qGvFuh7gU8a9U4OK2hJyNEPkHqEC2GtOUp770XcLx5n6Xv8CSuUAzOiNQpT+fwtLONOF8hvvgpKnqO7HmYjTpagoynkNtoFSCWY0weIx5/gbEChEjAyRCuQuBiZIqp59BtY+wGrDQmLZAVHyFdTOIjVAwLDeEY4zvIWgNBBTWN1vLUFFlT0HLQ0gMRQOGWaRBJ6UtFrYpo9JG1HtILSmmFcdFJBoMj9GSOXM4RSYJXgChSdGFI4jLxQwjzyuARrTG6KBMeigLI0bKsfUYYsAyvVIlrRqswIPIM5Uhks4qo1RGJgxgP6FRyHrkfIOIdtDrALUIq9gKuSj7t3WW16iBzRRkXNsT4MUKPIE0hMai4TCAxtT64HYSolr4R+vJzdzl4MOvPMeWA5NVQQq4TKl7XaHEpbWTdKwm4pENKNJ7nroGFHG/dL4BAK03p72SQUpBlZSz6K/nkJaGDy0HE6+d9HTtpSmPuX7Ge4a9Pf1jMWVgNglYHr95lo25T1WP8bMFiOuaP/sW/QjY7eM0GIpkxPp4xKWz8xj2W7+1yvWnY6lxn49oulSAmOznCfvxvKfa/YOp+DdtT1NOfkUwmrJo1ZFVQsVzsYkgyPyKeOQzddwj6TSrqiNX5nIvgLrLaoOpXqBbHxGnOQrXBsYlkFbyMlorZrHe53lph8oAHMgUCRKWO4/p40RwVtcnd94mqDca+jd9V3JMRSmtm3h4jrbFbc+7VJX4PgvomdneLeqCwixlq5ZNzlah1i3r9r4A2szxgqtu0GjZB/Jxhchdra5O655LKDqp3C925htjpgL/EyA8RIsXODNnZIfkqJvXukHQhyM6w1RO8cMxqYHOi2xinTV7p4McJS/bY2Ym4Phpy4bVY2DZx0SZcPOXgYoGa1sm9gLffvckd84jB2TY3xhHHk5d4T7YZXv8WYbug97UJt6tfIk7gxzOBZ9mgU8J5yGhU4Do2WSZxPA9pu/iBjyc0HasgsHJOwxU5HrbrIHWBU0yZn3zEp5Mv6VU8AmnwKlWkKZgvY7TlcLZUfHOnxneLF9SUTRYbzuIl4yd/xXRWoeLbNJcPePEXP2U4P0fFKxzLo9Gos73p8PLwE14eOJxL8AR878099pyEZqfL1du3abU28LrXuDCS9PwHeM9f8PIFfDLVtNwhN3e2mR8f8PNhl+fzLX5y8QJRz7H6TYLRnK3BX7Fxtcem6xCvjsmjAqVzGu0W/a0rNKNzZkc/5uDYp1KVfK0vGC4EgVMjVwUH0wWDIqfuOAi9xEnmnJ7HpB5s2gGq1UB6DrJ/neFqSXr2JbeyjAMdYBo9giAizEofEU8Y3GSC43pU8wxTgCo0SWKoWDkNbUhzw5eDBfdv92hd/TZi+YKKO0K89R1eHG3z4E//kGnhs6puYyXPuOGFPB8knMyWnM8yUhx0tsIgMasIhCrPUroo3ZSlZGOjwp1rTR493ccKGtRrXfy6TTQrvRIkBpOr9ZShNOAxoozNkeK1Vk8YeD6Aw58t2dhKuP32PS6sb+Be2OzoJTWpebN2m+dewJfPDrH7Xb57q0r34pCPh1OeL3Imtk+r4nDlvU2ueCkbpqDX6nGt3+ZKy2e1WPEXA8GfHMx5dHBBHkYwOUVngiu3A4LWNh/FDsyGiGKOrBXs3pQYr0XQ7vEfW2+SLdvoqQ+HM0S0QgcWrJZwksP+55jFKbKnkbtb2J0WStQp5kXZQJwflJr+SGOcIVy/Ds17GMtFuE0IJTIcYVka02xilIU8ncLpIRV3SbHVIxO3wVRQRwOkPkNU+ujcxlqOkNrBqAzdVuitPSy3UaLdhcAYhbCDUifo1MBqILSFb0qyoRE2Co9U++jrNmY0RxzmFOGYLMvJ8xT1S3Q7gdAGpRUSDbYuU8AojR8tLTHicsR0OXm/PMCvAXytkLlAhwZZgCoEkfZ4nLXJ8w2sZEq7lbCxa3EaXGVUbEPaRbibmJGPsB5ApQWtNgxjjAoxeYbw24hgC6wuRlrl9F8KWDstr0vw2lm6BBYuDZWMWQt81t4P5isTh0uxTolFlB2HZYPnukghUMoiyzKMyfHc0jhMFQVZlpcmmEKgNIC8jJ9+BR688neQ4pcdr2Ftavk363/N0paHbyL0Yp90nDLVN8n7t9hzRhSThwzmkNdqBH6LJhH5KmWW1ygsn8LymCLo+RPa1Ohu1uiZnCcahibD8luIoEElLVChQ6HfIm1uMNWH+NUl19wUp0iZuR0WsoKsj9kWkt0WVJt1vNYOO02XqpmTR1XQLebBe3jNf852usTNW8xzF13boMMR4yhEbrxBpSJwcFCN76Hrfdzd69CMMeIuwtJYhcJMTolHY5ToEXa72CYkWB0TZIeokeIs7ZBSZ7azR9XTDNImtV6XO84Bz/MKoVcjEz5ResHJ8Esa03Osmqa59wa/3Ttneap5azjj5/qY1uMRK3GPff8f031zzI75I9wjwbMjDSLAlil5VvByPMbxPHRRYLkenhS41SquDTWhqDmaQbJgmtm4vo8xBa7OyCZPePzxIeNahaZlcDwfz7VYLlekSpPNIlZXNvitnad08pSf5ZKzOCM6+pILZ0jXNfR7FsOf/FsOxqdk0QxhoFFtsbvVIDp9yYNfHPALKbG04o1rm1xxM2qez5Xrt+lv71Br7LB0e8xHnxI8/0NGz0N+du6h1Tk397p4RDyapfxgssFfno4ZJSG6f4PTQlA7/ozaqsVm12MnXZCuZjh2Hd+qsdHp0W1WKAZ/zPi0ANvhZi2juWmRWx7aOIxWCY+jHNd2qAuJlS5Y5hEvMpdNGtSaFYTj4vY3mFttpoOP2B6HTAysgi6VeshinmIVYAmBly1wtKClLUxWRgXGiUIXmood4mvNlxOLaiOg+867yPgcX47wb73D0vs6z/7fP+Px/jH6IGGRDLjrzfh0vOJRHHGxUqyUjUpjEAYdpaBKfyNLa4zUGEtSadi8c7fBZLLih0+fceuNK/QbgpVrYYocicQUet1faIRjgyip/AiBFCXcK4VkujT8y89zqqNT3rnfYtn8Dum8w/ZFSM1ecNduMt34df7y6Yi7MuY/u/IOv1d7xvbFgoerhEHepELBxp0O14KAbTI6QY29jT43u1XsPOXjYcEfn2Z89OyU5SxGLAbo1KLeldxovMFnokI0DRHZACNTNnZd7F6Npn2TT3duM1M7qPManKXI2RzdMJCHcLTAvHyGGL9A2DNE/z7O9hWMX6FYOeXA4+AUUyjIbdBTuCFh8x5YFYRXhbyKWE6xVYhpNDC2jzWJMPvHeFxgb1tE7h7IAD3IYf4Mq1pF00Ssptgqw7gFppqjt1pY9S2kAZSFLgqE4yG0LIEGtwXKwTc2jlEYaaGFS0adYltAY4U5PECfnpKnGTpPKYxCXXphlKFHKFUCTcJS6zNx6ZkhjXhd78zag8N85aBMKQGQeYGJy/u0Fghj8TRrsMz7yLSBayfcuKWYNTY4MZuYpF8yS5INxPIJpiMRzSamFsHwopR9WD4m2EC4WxjpvmLJvJ72S8xXhwyXySRSrw/vr4k1v9QivdIirOu8KOUNnuPgWJKiEOR5QZxkBF7p5aGNJksztDJIKSlU+fyv/B4vpRWXg471tOZ1jOTltO4rQ4tfkfXXggq/e2PKn51JlgbaFZueZ9M2M3SyQBc5uxubJLUup5Mh337/Hew7K374g48I1RLfDvA23qNz9y3q7CN++G8I5zUqs2dUlydcD3yKPKcIj7nQe6QqY5VluMkpWXiBzk6xdYuut6KWLzCzUxarHikzhOwiswnTRcx8tUXhrvCkjfZaBNVNqu47NGpdbviniDCmjsWi6hK5PvPlhAOTUldVonxMthpxVL/O3hsbXBGfI4c55uwlH00Cjiv/iBu3JW/wnKD4HDd38YTCXp0zH3istIvV+g283/4WbU5pDh+yt9DoPCDSv0Y3C7AKg7YsaotPKE7mjHd/F331+8hap/zgxl9iLj7GTCq4o1MWocPUu0osGjj+FSxrRIWYfqoYT2ac5SEruUQ3rrF9fRstFwxXEctVQqwF54VD4jjUag4Vt8Wy/wGxuELvasTG43/N/5jsI7Md3KeHDFq30Tf+79T1vyTd/xPCSLOIMyaZYRolZHGO73q4vodd9XAsD4xmGSWcFYYwMqyyAsu18T0frQVVywatCBdDTkObquvhx6uyjzaGamCRmTqnlat8477iP289xvt8xfGZwAqnVIsF9cYWfc45G57QEhaNGtQrFr2exKvdoVp5jv7kGZMl9Peuc3tzi9u7m7T7V6h5Gul4mDxm9PyEpxOb3jLEm/+CYtbDu1YlKCSOmfAnj8f8+dBiFWao+VNW4ZI77YCruza26WH5NZq9bY7zCZltEU/G/PxnnxPIBSqK6Vcd2p0acqPB20hW0wWTyQLLnXLVyjmfVqh50K86LPMIzZJKZ4vEqjOZrPjJJ4csJ0Mipel2trHHCy4iBQjiJKHr5uz60LENheWg7QLbOAwzSSxtHG3QecbzkaRthVzZvoZ0LOr2FOvqe8S7/4yTT37OURjxaDLmIt7n23f2ELUdRuMTJuOcfLEsDW9sUSY8qLyMGbJtrLpASQeTSah4qHu/y5OHYz77w09p3E1JpYPwXUxeoIxGmsvZqwZhl9TwMlcHqddmOAIYReT5Y06Hdc5WLfTqY7xkzHnNcK+i2LnSY2Xt4kWnnE0DXrTuc+dGjTc2J/QvRkyiHDcQWM27FMuYdvyMa+E+36t9Qmvr1wj776AbI1oNmx+2JX/5fEVyFmLlirN0i399fB81y0ElUHOp7Aa8d3uXeXWHv8y7FBOFKMaQLzD5BG0rhG4iogRWc4xMS8OoqofQMTqtoeYSs0qR+IhGC5lXwJE4G7C12yD028ynDsXcQYYRWDXUIkJkKUI4mFnMXesl//i9Gly/ysuoyqfzBQ+dPlnUx11lfMd9yNt3Mx5bHRLjc1HvMwju07VcVljMooSi0KUcIM4ReWmg5MsUO0/JkxTLcnB1hgpHpG0J967Adh/1/ITo0TNkMSoNE7UBVYA2aKmRZp2G4LlILTGZLiUG0iBe0QOt9fuv1gdkyaXVtzEG0gST5ZgccmXz+w86qPwTRNxmkjgsehWK3tsYsQnTDuKggJePMPUBotZDjwwyXGEoELaFcVtIUcOwnpCZ0jHpNVlCr4GNslKv4YTSE2pdpC+9E8qk80tOTdk9mNJVCWEMrmuXxT8vyNIMgCIrsADHtXDtkiGRpsVXBxnla+eSwXiJslwiDbq8xl/6gV+xDuFXfK3CCSo8R6UDRBZTr+zhc4G3PGK6UETeFGV5SKU4i+csZ00iqbEr4LsBVrBNEFyj6ne4Vo9pJWfUCsnYs0gqNVZpyHFRECY+QrtkyzFzq4J/9212OodURmPsi2MeXLg80L9F+0aDt2sneOmXVNMcR1Rx8zHq6HNmuQvBJvJr/zcq/ohg+pjtyRiVKbLibZpFHTsHIxyC9Ahr/68YBW9T9PcQOw2klKW59egHZBcCd7YgGi+ZOdewbJ/Ivop2hjhiTK+YMVvOmKcxD2qQ4vL+3TeouWNmK8VsPMJoGKcuS5HRqXo0K4K09zaL3m2CnuKDyR8wefYC8nMqZ1PGYpNi8/9I5+3r5Bf/nNUqJ05yxmnBJFkRhgVOGONXa9iegxU42FKQpBkDnTNNNLNUk5sC3xEI4WBjUZGCKJ4ziGeEbkDg2Vi2xOSKwPcAh3PrHsWe4futL9h4eM5Z6PByNaWSQ8Xz2AoaHJ/uUw0Nmz7Ug4B229DobBN1A/JffMbRWYzT6nF3s8+Nq7v0+rs061UsSyNth9X+U748jpEhtFafY401qrdBFYu6iEhPj/jj4wqDVUquDJ/+ImGv0+GbGwJPBxirSaO7hZUYMm3jJhHPvnjEc8/FXa1wLdjs1rHcOveubJEsUxbTQ2KmXK0rpmNIZJ2NisWq0OTZlMpGn6LSZRWnfPFkQJqdMl8sqbb6VIqMg3GGQhKnGT45OxXYdhUGj9xR1KRkklkssBDChqLgfJli6Yg7/Q7WskbTzPB2HPTtf8LgWYXj6R/zcLHk6PTH7Lbr3Lt2jfnFPoNlUR6s8xSkKYEAVSCVQlsCERhExUbFAu1byCvvcea8yY9+9Ee0Bj9gZdrgu5BqtC77nHJLVID9yriv3AIFlhFoaSBUFI8PmA+H/FV8F80TrPmCYRDTrwj2Nh0GnXu44RmxDvmyc49vbL/D3e6AymjKfB6RZJpGbYulrlGdP2ErG/Frq0dc61/D7P0mdislqI/Zbhr++OWS4f4KmWXEWY0/Hr9DMXDRqzEisJDNGndubNDevsUPdIvprIKI56ASTBii7RBoIFMBywuMXmFsg6m6JYiSRxRREzPJyvjLarPU9acrqKTs7NTQGy3m8ypR5GAtc4Rw0SmYNEX6FkxT6ukZ/+yNAbsf3OTAXOPZYslPgpRo8TYmNNzK9vm9excc1XuMi4Ao6POi9g51qwG2zTjOSdIMgQuJhgKspcFNYxyTotMUo8C2PcQqpvDncGUHsdHFHF0h/vIpcniKMKr0E1IFQmm00EhZ1nzj2qUkMjVIXfDaj4DSZNKUh/AyOUyW7NfLiljksCoZuSIv+Mn5BvKH++B2SROH5y2ffOMeeHvosIc8deHFMaY4hOUOZuEjpiFGp0hLoL060m6UrxeJMdYvTfkFilemjJf9wiX7Yv11GX1aggbl2X6dYCIuIyXLmm5LieVYaGVI0hSjS+lEZnI83ynBP9cjjtNXcZNfXWvxxDqBSq4JDLr0fnpNpXytF/oVWn8tqPDGhw3ijw0vKk22mz5CZhzNDcuszu5Oj+//vX/EcJXQ7HU4O9xnI2jiVDf4gz99Rqfbp7vZpVKcIh49Qw9W+GKBb82haVMTU7L4gjO1y0zXWM5XjOYOg9RDerfYa7Txgh6brsYdP+FgpRlTRa/G1LMFXjplleRMM8nM6eFW6/RqHdxqGzav0qormIVYJsOLhixWAaPJI5IcjgpFls9pAy0xQ4Ye8bLJzH2TQgpM9jOclcXSvMVRfJWFu8tWv87Nbg9faJLBhGfzKv7WLru129DYRHnA3orAnFNZPKQ9j9DDI8T5IYVzFV9ckDOkcAt8D0CQG9DWVRzzDK+4wKTnNOIcuToj0wajQ6TtUa14VDVYJuGK2Gdll6h4NbvgF9OEjxeKvp0hVUqYC9pXrvPmvR7W2WMOXjzhtOZj9/foX32fd48uqE8eMtcj1GmLz7277JhbjPTHVByfZjqjawyFZzPL0pLWZAukZyNEjtSaMIpYZQWuKZBaYgmJhcAWFlo7uLZFYa9YxiFaGwpjU3VcNjst2lWbfHXMZ1+4XPvOb/G1O23c4x9gjQRO7xbN97d4v2bwZ3Na9zfY7EgatT20KIjyhAdjwzDY5K2vx7SNYGfrDa7deZtW4GPylDwMIZIsRpqLRz9ncj5gKDUqaVMrVrwYbZLrBYXc4ii5IFrMUYVCCUM0iDlOG3wuejj+kr28IDc2YW6zWMyRaUhbXTDXKb5QzO2rXN39Oh3HMF3NcaMjLswOH1t36XoXXFk+oV5p8c7dXeziguFcEEUxspDoaM6PDmcIr0GKxDEWG7ZLw4ad3Ta+GlKrSGwpMEpgo7nuTBB2wCL1yQuFQGJpTW4tsZ1N+rVH9N/9Oqb3f6VovcHZucvp84ecRZrnq4xllvCnT05Jk4RlFEOqsHRRMgoutfAGhO2AY2EcF8eFjabhejsjPvsUZxkySZZEz5+CsRGBh7EkMkvLabCUCGsNP79ikxu0JdDSLrfrOAM9Q+Up9vDnmFyRuJLCknzcczm1FJkzpeEV2JbixfkBSavLmW5SVCW+O2EW2TiLBZ3ROVm6QNaX2L3b5Dvf40DuMJi8IHJTgu1dqjolSV5ilhHhRyt48JcICVqmWM0uYaPBj+x3UE4fFRbI5ACtIyo6gpomNgrtLyB3ME6CdCWiUsUsUtTzY4QVIZLT0mG58NBxhkhypCzQtRZ0tvhWpeBLMeTlEw+mM3A9ZJTBMC4n62mM2jH84fa3uVt/g9sdQ3VLE/grHjx9hK5d8ObdDX73ztf5OnV+mCpGmWS78HBwmBRQiAKtCmShQYfl30WELJbkUpKbHMvOUPiYisBxK2S2D50mgg7G+OjnjzCLc4TJKa23NAirbP6kLpsEYyN0jlBFiZuXCUyvaHqvEX3zyrBRaLOOtLJKQ69cUQwVhB9hgjYEmiLVmNkFpt/CHmboJw+R6i+gLUuvhG0L2lXEgYtZaIRTx+AB67QRXpt8XaL5r+CENUPgkr8gXrlc61cTk1/SVL7iIK6Jj7IEG4qi4KstQL6+7TiglfpK0MNX3aPF66kDl43A6wip167R/+k1/M36n1vPBjaYXXrNDu2WpF3vUl8+ZTqbcK6vkiYrHH1CpZizTDNWSc65bCECn1a9RzdooHtXqPUaeNEjjJwRRDOy1Of8/JAo3SdXmiRNqBjoWCF2npEuayzdPVbiFqjPcaNDkmKHi+QNlL1Do+Fwv9+h4VfRk4yj4yXL9lX2unvQvEUYWBRbCb4cU4ke0ZiNKKZzrOMvyFUfV2pEeEQhryMrAgkU2qBlFyl2cdUTTHaBn07YCCdESgApCEHg16gpG1Uk3HbOsIzEdN/hpnXBl/OYzy4MlgNNtWKVa/x6l9v33uNO/iVfnD7mJG5SrfeJN77D3dkvCMLHTHWGiAqeHd2nUbmJX/TQVkbTiuiZlMJ2KNycdKUxdoJdcUAUZVZ8suRknOALjVYay/KQRuBISaEtbOlQcWOmyyULZShwCQqLzWaLfsvHNguOHz7iR8EbtG/vYU//Dc7hCrvaJXjzQ+51c66rnE6+Qbte0G1uIJwqWb7gKJI8ndbo3b/KGzfn9Fs3uHHnbTa6PWSekkVzXC1ZREvOnj1h9uxLFkoh0w6oM+Zzh88sRS/o8FxlLJZT8jhHC002jRikc75UbXyvTiEWuI4m0QHj2Ywsj/DyM3JVpv1or4e49zZXO1WieIVWF0STJV9Ym+RewV3/E/w85o039uh5FpMlrFYZSbjEFwUfPZoxll0su0GcGK50KwRixc5WFz+LUUpQq0rIyp17x5qz49r8bFUlLRRuIXA1FEWIqDZoBkOuX3cR1/4ZRf0ay+Iuhw//mMF8yYtQc7FKGOcFj88XjFdzTGaQa08Z46wNAtVaA+9Y4LrgWvQCuN7O0MsjZL6iKOYMjjXGniE9G235iCQuWeJCImxZbuHGIK3LPABTGulKCzKFmS/QRQrhY0zxlELC1JEsKoJQX8GOFL7MqFRcBtMjPis2iN0mQ0vS6thkqzkXmaI9PUQtphh3hr3bhr1f56z6DkdqykpE0HXo0GOYnGLORmQvDXr8GVI+QlkKq1JFt9p86t0nsG+wSGys5BSVRTg6xvdyQlehnRVaKrAzpJ0jqhWMMoiDC4qLCJFMyyk+HjpWiDRH5DG0A7LONm+0AwrvnJ89d9CTCGyDyAUiCqEoMIXBcRf8/OrbvGx8yHuuS3OjwG4WfProGaP8iGtXBd97929jBdf4OMv5j6mgXXi0lM25keRSo52yp4cEGecYFSLTEG0rUq1w7QxjG4ogx/YqFJaHblSxrnUxVNGPXczoAJHGgFx7YZR7s9AGY1tlGpUuEPmaA2nW3P5XCWGXE/l1HaZk8Zm8HHBZ2OgiRy9Af3GAqYYIz5DHDiY8w+x0SgnO0xOY/CliY4DWObRa0LThtAsXCUI2SzkHZQqWuBw4vNZKIn6pepsynhtKRsClJmF96VL8MsPidW0v+wWJISsKtC7vlEKgtCZJc3zPRavi1WO/pj68EmKuH+/1bXP5yzJf7Ru++vy/GuuvBRWeDLucSIFvLRlMUs6zgvkiR1PBu3qLw+mKP/zX/5L/3X/z3/LHf/JDrjQtfvPv/EPuPV7y9s0ue85j/Mc/QskPMVd/F6lDZvlbiGSIWRyTz084KFqERUYtOmBStLjQDkllh7ncZqtSZVc9RxQZiha+9LEsB69YAIYWM8IcVkqysrr0rAmeY9GiwFMGaQeYfIWbHGPGS1a6QqVYYM1PeZDdpLG7x71ghRWekC2b1OsZTmYRupJtb8pKPya7mBDZDQbWNdwgoDV5yMGLCY9Fi526R308xwmXqCJmJrqorRt0+rdoNXKsqy+pjf+cyvQcBo+x04haLcHSOWp4wMWFz5mosGU22dZHCCyMybFMiAg2KKwaSTjH2AmZMvi77/D2lYzUbhEEBUcf/ZwfPzU8jF0mLZ/rdYutTo/bm21yXSHGo6qXtPSC2bNjnvc22dix2dAPGY8jHr/8mJF7Tqcd82RaYYHLe+/t8E8nX/KvDlv8VFZZphrpOiRGlfqotbFIvVblWi1lMFKshEQKQcWVZGmKyTW2ZWNISdIYgUvFDshyWEQ2thWy3P+U/0DCUSdlvqghjSIdhxxHd/jaVY+emLP97nW22zOC2T6rsMbS8mjYL9kMAlTnDtuOh08bHeyysnLM/JBCJ/SKv2B6MCQ9n2BWmsxYnCYurp9zcT7i43MYDEacD+ZkWpVaQDI0GR4RRFNGAwcTBli+RC9n1O2CW60p9SzDUgVGuxwtj1kk38KtNJhHY5LCoiYE6dEhh2Rc22pztynw5B2u3PwW7xZDnu9POE8sIhkQH004H+csihQ5jNhsuFRdhzc2+7QbOVUz52ZVkYsKvrTZ3oCns4KOa2Ok5l034s7dHmzt0ExXhBs3Gbf/G4ppAyeUnD17wBcvnvPgfMw0WSJwmChFEWWIJAR1mQG91rNZBgIHE7hgGQpX0H/rFn/3O2/idTa4mOTcaYxQ5gWTMMdYpf+CkAUChX7lw0C5z1ly7WYrwLKQjsRCY3JRRlbOYzAJbs0vD7SiIAl9jsIBwcZ1EksQ6iZ9aREsz/hATPmzqM2Ppi1WywWeyPmwvsMHNc37LYVhj/OszSfKYpI7IByWGaxyD4IWMnRQ5+cId450PYQt0M0GeqAZuDNEE7puhvRXrHLFVlUz8LdhVS0dkNMEzAnYOcKKsawJKqih2S2ZODmwXCHCOSLK0HYBF3WO6wEX3S2U2YDoEWI6QkmDVAKTpWXMk8h5QQd9WOcXL2Pe2Cpod2osqlX0XoMkdfnXchsva2IFAcpV2CkcxDkIQRgL9DIrmz5pYRIHOV9AtMRKhiAzRK0Cfo1Y2FDdJpAB5IpcJWWB3W0grFuwnyEnU0xRoG1TNgNGI5CYNH8VG6YvD+ICWA8djBZlXNjl/WtKpMkNoLicVAgMJi/ps9IMMFYDJg4iPsc8z1G5xLhTRLcCzT7C2sF06uBuIFYDiPZBOIDFJTHwNYAv1s91mfxgXtfsy8bgUsdrSraC+Yrr8mvNYslUKPOoy/QIy5IURQ4GbMfCcx3SNCdKsktPp1eTNrNuli7pia+BDLNupNa/h3VDJdYayb9Z/8vX0SQk9bY4k3tc6/psmhlellHgY4k6NcfHMTFGa6oipFMsWWrDUDSo2jGOzGnoLao6x7I9jFJY2T7O6JxVtgM6oREecDBvserd417fphd/iZ7v49WglbnE0pC5EbfMAcsp5Isq8/QOB/U+26tD5i+O+GzexrZdqoucysuXSBOzKjxWnT1a279Fe8Pg7A4IrnWpDp8hZw8xyXMqjQ8wVgGrc1YnS14UfSqyxzXxHF+VCSZCx9huldTbJtUxyh9j5grVuMatOw3abkZW34CX/yMfPV7yxcjGqXrcbTl0qlVu7W3SdH2GSZ2AkDrgnx2wH27S6r3H1eCUbLri4PiYh8tT3r3S5WLkMEgVzWt7/CPvET9+kvMHdo2hVVL8c2HITJnVJpTCcX2udCGdxYwzBy0Evmtjipw8y7GEQEqLNE8QQuP4NbSRLFfg+Zpk+JS//GlIMu5iD6tkOoMo5eyiyZu3b1GPTqi//302dwyt9DnpRDO3b9FYXdDWQwaNb7MduNSpIyq7LB0fKz5GRClb9hH2/n8kPpijFiu0chmmgsSvEy+HfDqpM1lOODmZskoTjCjN5bTR2MS4mcVics6RiqhWXeJoiZ8nXKtHbOcTpJI4Bs7TEbPpkmjrFvPFPotE4dk+YnzG2TKl02vy25sZdTr0tt/nzesho+NTno0F2vgoDKfnE1YUJAamiw6eLgiu9ug0eyThlLtehF0N0NrnSg+mqqCSOGxYOXtEfO2Kg3vnbdw0RrcCXmz/70mSN7FXhiia8PDBZ3x6NuVsOkYbQ6hdlplCRxEiV+WkVvIqVk94EuOVYEIhFJWdDb773be4c+saxwuwphFxpjgdLVCkGEuvBxnq9Znpcm+WpU+OMSAtG2wLywJRiBKwDVNYjrF9gVVpkucZWrqczi+otpvYjkdmKnRFBZHO+TAdYTKPH8zajBeg0xV3G13+btvwtWpKI9hmkm7yubTZD120lCjlMkwVyDoy0OjxCDl/hAgqOAJ0o4q2HWb7IbPFkGogaTlTpjqn5eToRotV3EEUDjIpEGaAtqZgxVgsIEgp3D4YG1lIRJQhljOIEozKwZdMjxx+FHexan2K/AhrfkBhciwtIC8gSzG6YNL1mI576FnBF/WEG7seK8sn32pgql1+5G/SizvcrfgMHZdqIXiyKhjrgji3yJYFMklLIFzZyHkCqxArmmDpBTrwsIIaqSXJgzaBVcUuII4TTG4hWi7cv454nsPFCSLJUJYpUYX10MsUCmMyQJSRjPp1X1DiCmW/wKVBoQQKURoeqzWTz6hyGKU0JgEYYkQFwgbixRROn6CLA4QIoVdAZwfh72IqHUy3WwIF0y9BSxD2K/igfDK97hcujRUuJQzrGi3WgwrEmr24vv5X6Q+yfE185T5zKQe1sC2BlKUMWFiCwPNQyhAl6et+gfL3AGU/crl+qV/gck73mtd4ObD7FcMU/npQ4Y8OYJEU2Ksx7aqkqVLGeYBlFTw/Oub7v/1t/uF/+V/hu5rf+Vt/GxHUOYtsrt57k3v1Oc2j/4iZjhC2i4zHxInLYdFn5W7TW7zERBVCyyKz4TRMeRqH+DpmuLTQok8ncLmo7BDKlIXnUZWSNI+5MG0cq0rDniNdSdvxqbgg2lu07AXZ9ICRdQ3cGlUNk6wJzAiMheM79PKQTR2RJiuG3i67/RqieZeBn9JNHuDaHnvdLpX4BQd5gqjvEahnuOc+zH9BZfo5dbGiucwInArCJKiDj7gIq3g771LZusKge4Ni6w5B9xZb/WNa21/HfqOgHlxH6xF8/v9Ef3zGsPKf8/Cd93hHbHI1O0DpFNlw8MPHLAaGBwcpT4omV2/02dreI65IxDJkOhuzLEDmM1yrSpFoplad3d0+db1gej7HQZLnMY/TOn5xQT7OSYLrDBp3cdILamLCweyQn56nnCwgCwJWt/8Wt8Jz/lEyZjG/xsvUYpnnZIVBrZ3jbSVotLe4cafCreMDng8MU2HhuZKayIkLyDMbKSRKF+S5RZoXDKdzbDfFcyBNcwZPPmHeb9BVAkxGPTzk5uhj3BedMr9+WGPqXgX/gurw5yTpdWrtu3wjGDMoHNJQs0oPMLMZxrKok1NpVXG8Bj3rIbE75SLVDFSN87lgkBkOR8+ZLRPyQqN0ueFZ0kVrgyggsjw6LZskWXJeKLKZYqMac+vqLtebm3z64BBHR7zZNFSUQoX7yHhCaz5mGkZsG8UNe05h2zjdayy2mlR1zCBp4zU6FMFLDpcOTl5QI+aOkzDH8DjMGWQ+nuUwWSTYRcx77QpevYFJFbmlsZB8UAu5k07wq4fcemuL4Y3/gpczl6PBPo8/73J7+pTp2ROOk5haHrGIEqIigWKth89K80eEhbEVwsi1ZgvwffTWFlTrWI6FcW3S63t81H6bZBGiZxfcaG3w97/f4E8eHPJy/wTH5BQyQ9m6zDm+3ASty7g8jZEWQU3xzhWLXq/HcCl5eLxguciQukxOFCqj8CRya5fc3SLXNex8TiI0h7FgUeszqu4xn55RvHyAmc5IfRvTqXHnDZvtd78PtVt8Gln86Fjx+KLCabRHOj0mPzlDrFLMaoqVJRiVoXIfnNJkEF2U8YT9NptXfDr9Hh9FFoeFQk+7MFlishkimmHIEA5c3Uzobhg+8W7AfBeyHDGPMKsFSgosoTFZjriIMdnnFO4JKqgishillsi4pBYKbUBLhEyBKoxT1PknPBopnKu7JE4f1HW0zLjIV/z3U8NmDHMtuWpp3qkU5HnEQ7fGE52hoxByhTNfoZYDjIxQuwG9RpWF9AknCqEEvrARoYLpBGMrDA4iCBG3A+TmHvqgCmcLxDwCHYMozYWkLkrjQquk0xpdvJ46iNIJ2qg1S+AyZgnWSL/8CpOgpLaWhdFGRAqSFWYSI5kgHYnpVcHtos88yGfIiwjZcFBLC6Hdkla5NjwsC/5l5brUan6FU3B50Nf6FWvhl5a4hCZeSyVsZy3nKEqGgu1auI5V7hfGYMvysbUUFDmvmqXy58XlpZSP+wpYWM8jXoEYrxk9lwyGv1n/y9dgPiAxGeR7bHoNRm4HuMHUVfi2h9Ips8KnsGq0STFOQlVWsT0NtS71Roy92mfq3YZ6g7YULLMqK6NomDFLp0OnmrKbrjgqlsySGrXm12h232JccZHs40tDt7XJe8mEwyxl1bxJzT7CGaeYeB93+kPqs02clqRerSFiB3nxKZOzOcvee/g715l1r5NtbuL0/yG9mxN6yWe416ZUnW1UkMHhH6H+7N8Qxd/nwRu/w3HvKu+oI6xsgaq2CYpD4vEpLw9XfDSv0Op3eXd7F6vTJo+nJKuYZexhF4dIUcFWBeNljVarTdN3yS+es8Jg65SjqIqPIh8fkNpXGTZvUm2M8d0FVnTOw+czLk4LcnLC7e/R3LX438Q/ZHrW5Od+nXlaoIu0BBc1iBQqjTrbt66yER1wdJRynAps18G2ClKpCQsbKS2gKGWxjmKyWDEXFn6llNgtVguitM+eWwIWlWzEzuxz+vtLclsTKMmycg/ZuELd/CGViyp57W3evNpgM8qIUocoGaJnC7QVUBEFNc9B1vo07MfsuSUL8SiucREJThOXs+mAs9lLsjSjMGBM/toXRUFsbLxmgEfExUIgVzaOveT+dov7N65z9uwZx6OE91shtwPJihHF6Q9pLE8pVkv8DG46S6ST0W9sMNvdoWElTCMHt3YXUbM4G5VMNltrrjpTQPNlaDMcGXwsPko1qJCbFYFT28E1gqXSaAHXgpyd2pJUnHL7So5477/kYfYm0+ER//4oYfvPJzTyf88XF2d4QhFOxyzzFJ3lGMdC5UXpiYMoTwsGXm1m0sJs9dDNDrbvoYVAXG3zdOstXuZ1oslL+gT87q+9zefHI372+bMyAlkUZJYqKW5fYW4LKUtTYCGRruH2jubGTotIBzw5XnE+jbASjSNtXJXhCIXptVGNq+SmjUhDlDGcC81U1okbm+RqgTp9SnF6ghAQtersXTdcu/cOjd13eJ5X+ekR/OLY8HJ1jXg5IDp5CbMQs1wgkghEaUaNJRAiR+ii9O6NYqrbLm9cafO57jOIYkTYxYwUIp1hwtm6dhoanZy3OwmfNbdYRdch1BAXiOScQpoyxllniKmNevIS62BOGrSRMkeZFBlPIF9T73UZOS6kjYkcxMUzTuwRk2iLtLaJVhsYq0VchPyHZc5jIVloaAvD3/INfrbgpajzmSgI0wiSDCvKMNMBWi/I24JWt43yXOZLgQ7Bd2ysVKBnS0yxBLuCtGboXQu7s4E6seF4hphEEJVG0kqDLPIyjUKWnhlCW2UNvuwXoGQoUMooWfcMpd+RfGWs/Co4SRjAQmQC8hAzS4AQWwhMywOvgR5VEUWEsBWyo1GzDhQucp1EVjIQ1pzFr/ghlP/yVR6iWKcxrKmX4jUccUm2KD2ZysexbVkmbmkLrRRaayxLUglclNZYUlz6UVL8EjHh0kz61f+E11ewBt6MXvcL5iv9wqvr/9XqGf5aUOFgEWFphVQ5ceGhAo2rl0yMRXZ+zj//F/+WextNsosTbt6/y5IKn51W+PYHb2EtL1jm72B1FJXTn6BmLzhb1jh2b9FvKFQSshAbJGnO4fkRnw9SYltw002oBgnFKuTY17iJS3Vps8BDioLCrkKthVXEvEz64Bt6FYfcdtD5ivOLY2Z+hestTZ0KUe5zGGlG+OBW2LTnFKIOtiCN5gzFHvXWBv3lhDy1SWWTRnOB46XYvkXD1oiWhbQTYtfG3nubjd0ubyceljWmSObo7By9esaGu8V28UOqpy7x/D4q/gb2aofi2g3yjeu4JkGuXsDZD0knAzrBIffH/4q/+tGIn231ScQm3U4X312ST+achhMypajJBkZUGCYSZRl6+ZQ0zcnrN9joC1wliWYTVOERRgtGoYeOpgwTQVEoZvmKRqfGvYqLOvuUhy+6WK1dert3ePP453x2tuRRWCPOCvjylL+ovE0YPON+UXAeKwZhgtbgBg4VO6cwPh23wWLVpupNqHtTlpkhzRSesHAchUgLJKCEAAm5SilyjcgyhC3RuiBZLYkXC+quRdVz+ObVBt9qjDBhQba9RUOOEDPDwt0lqc6oro5gJslMThFJ4ixHmhSTDUjSiIW7i6438HWAanQhtqhNRjiDOXZqUUtz/DwmS0MKI0rnYSkxKNAarVMmi5CPxy4mDEnVjEpV8A8/3MO3fV6MHRxR0KnXyapVlkvN9Pgl3q0+fqtBO41x5Ig3m3PqrQbvdee8HGqeCY9g9BCr5bAcJcwuUrachE0fKoHHJIfjSUYqytc0mY15q1shkB5PpxlFPOV2R7NhV7nanlNpv0TsVEjv/Rf85ScWf/XJx8yXM6rOCZtCcHj0lCcXIzLLYlXkeL6PyNQrNFgIiXFkqZc3YBlTahxrLeTGTaSy0PmCoKZo+SOeDj5BFS6OkHyj1aRZ26V/mnN4PERlIdWqILQtlLYgX2vpERgt0FLiVuF7d5v8H769w/PKDT5bVaienvKLLwcsT8cYWeonPRGQLwVFOIeuxlzpUmn1UASM45zo7JT29JxKnlC3YgKj+MDsc+/qffa777Mvuny2UHz6xeccv/iMZLksnYTtDKFtpM7KQ7DS62JnIx2JLiwq2QFXxBnbusujbINikmGGQ1ieIOMQbYNWCdL2cFzFf/WGy6dbtyhObmLZAm3X0X4X2WlinQ+QZydlrqADJCPIImQoMZazzt4uEIGEIEdbLQQCU9/AnkXkyxG5MOSuC8UCXBD1LsoKGC8dUqWZx4ITZbjdCviNRoXvV8vX9HCZ4KscGRTgVyl0ldx2yds9rlY99isJapTDMCEfHqNmA6yGwvSr0LAJKg75vWvoe1/HnA0RX55gnr9ALadYWensrIQpmwHLBrt8r6Up45MwZda4kBamMBijwJEg12HQWkBRsp2E5ZbUVyVAFWVSgiwwto1KLcxgisxicGuQTjFjiVIDWOQgJLouwXLBeLyeOMAvSQ3WBV8Y8YqwgNHr3vgS9zdfmUgYLAt8t4xHs4QFjiTPFXme4zoOtm2XUVDGkBWKQq3NSH9phgCvXZ2+utYSDMnrCd2aoSCM/v/57r9Zf/2ahysqro+TxFwsCiyhWYSwygOMNGjpUgR1fCk5W3SIbJd2NaBt26wszerimIO0RTcoqFZc5nmV08jjWPkUtk/X01h5gLICVLFkNnVxq9fpZBFqlpEIn0q9g2Mvsf2EwAjypo3rFSR2BN1t+pu/zc0wBTtCFEuyvKCYP6AifHbFJ3RHn6EW28TRt7FX12Fvk3zrt3HaBTI5Qox/QX78Ba4Xc3/+H1h8suDhxtsQNNmqt6k3KqQXS4bhiGm2pCYcXCtgkTtkkWFPrdBxROju0uzNue1ZuOGAYS4pshXDVYVGMWEYacJCk6UronqL96ouZnHE8fkRq8pNtjv3eTP7mIMXD3mxrDIRPpVnB3xUbGPkfXYaMRvjgkEckmUG2/WpOAbjSGpBE+IWMxFR9Q/wC4coKyVWjmOQKis//4LS+NQURGkEBsLcBRRxnhPFMSPHxrNt3r5R4zd2c3rRAUn3Kk1vhbt6SZx3SL33qMrP6CyeYbwKZpUTpQZjEkSekaUrFrpB68o9qpmDGzTRrQx3MaYyXUIoqBWCIIvQ6ZKs0OUeJsvpptElSy+OIx6OA04ErKIVtqP57lsbbLTqHI498sKmXzGY+hWiVHN6PgC3R6fdoZUlWGLCG40x7cDnO1dionDAi7wGw1Py8TlBoZidrah50LZymk0XNAy04jiL0HbA6cUZ2xWHbrPOeWgIwxkbfkq7HXCjrunVDzBBhPXB7/Czydv88EcfM56NydOYWuGzKkKePX1KhCRbeyVIx1kfqHRZm2wLjEZrsTb5KzCuh+hfwwk66HiOHeT0GyEX8y+JZQOjDds1i/7eVXpRhaB2zipaEVQ1WJJc25hclFGHa3KZEQLhwo1dj//Ld7cJ9q7wF9E2jVtDPnl0ztnzIUblCASOcNGJQ34RoxYX2Ne6OK0ettMgTAxPj6ZsTI7xk5COSKjaivvZBV/ve6S7v8Wferc50ZJPnh3x4POfEE6HkOZoGWOEjSxSQGHyYg2mWwhLgedgZ+f0zZB7psZ5/h6LSMLJFB0OsWZLjFP2C1guQiq+e13w7ts3+PnwPibxEB4Yv4ap15DzGdbBASbWaE8j8yVGxcj4/8ven/3YluX5fdhnrbXHMw8xR9wbd868mZVZWXNXNaub1SNbJLtFwhIoyZAN00+G4H/Az/aLAQM2QEsWPIiAKJLgIJNqikM3q5tdXXNVZuWcd455PPPZ895rLT/siJtZBNWmYD004V5A3BjOiRP7Rpyzfr/1/X2HMTgOoqp9KwgsxisRYQtT+IjVPipxMPNTjFoQnzngF3Xf0ethgyZR1uBQVCy0Yj/THDUV3+oP+bILLQr+VZwhowLHLWHgYRhSSUnUGnBn0MZ0S+LLHEYl1eUJ5egY6SSw1sT2FX4Y4N5uE736OezFEvH4DPvxU/T4AlmC1JpK1J5FSFVHS9vagNPqKwaglQipoCqwtgZvkLKuyYYanKwsSAfhqhqMKq7Yk6LCOhUGFzMtETqDVgeK2otBn55DJJBFiWmvINyA+snmcj08+PnBx2dA/+v4Z8BSp5nVzJpahmAFYGpAyPMcHHnV+QqJrhRVVSEdF6UUUkqwhrKy5GXN+hTCwL/eNlzTQD/VQ3LtM3IthBBXiQ/C6qvByZ+u9SeCCrX5msHYjGXsgSPYthEih1ne5INP9th/WtIPApy1CdF4n7PlLZ6OjnhTJ5x4myhSNuM1zPQxh2yjOoYivuQUhYzPOT54yjuXhjENel7MhW2zG5wTzVIOyg7DsMO6I3FNwsIJUWGHjSqB5SXjheBQB+xKhy01Jh3HvIgU3oN1XrELkvMjzkc5e1lILtqs9Lp42Zh5VlHNFyx1jJM5nIU9wkYfV1U0vQ7Wu43sSLxmm24Q46cXGKMwwQRMUWu/Kqi0prSQOi2G93+Rm6GkpS8wVUxTP6KKBZ6zh179JrLbRZSnsP8PsM9PmYuvYO++Rtf9A94Y/YCD8Ze56AxZVorR+YzDM5dxuorjuQzzJcuDj8mmu1yurnGiPHzjMC18zsUKfktzS5YETZ+hn2AnF3xwFrOfSiqt8RyfTtaiCCUzt+StzgcMi5hmv4PdWiFaRPzLScQoLWnuv8uThsvc7NDOnmKiGKU98DsMAoFvJLYx4Ffe9HH3fsI7ywav9Qu8C3ikfWIsjquQEpQUWKGQSoAjMZUhzxOsdvFcgdEZyzyjKj0Gwxvc3dwhFxqrEyod0nQ1gc5Jz2Z4wsXzV2l4GaIoGeo5phLkNHBNgp0dU+aXfFIUnDQLGlPNaOaTNndpNw/ZpGKj02JZJBxHso5voX6hXzGlwTHIbMHBfi2vsZVmx92k6jzg+fkhp5dTbgzX6LQDpiLkXBf4ZJymDka3eWWtor1yk3vyZ8RVSNZe5268R3eWcpBrFqVHPgO3cvFdn5QGiTQETUMvETyLc8rSonSFVALfVqgyYb1l6Ld8MAuUk3HU/kWSzV8jNl/k9OAfEp3vE4ocYzr84PAptiwYtgR78zkv5hXLUtdYqK2bIbSus4RNdUW9FuB5iLCByStElaHzDBM5LEeG6GKKUzl0RcnzMmAvBKVm9AOQ3Ta610XNM8y8xFIhyjqG0EiB48P2zQZf+cJtOl/4TV5MQw6SA87u30K2E8T3vk25mCGMQFYVXJ7gIKmyDmW/gdex+CJnxSzYWj7nhj6jDDN6nYh2A37x9grpjW/x0bLLD86mVMsY4ufk4yNsvEAoibu9Wsc2xVlNM7s6wFGVmETjNyK+cquL3NlhvbXGFguqzhxUwjthyaPjFCsF0nGg1Kg842ljkx/xq4jZMUbqmk0vEmx3ALZB5SYgFLK5jc0q7GQCWYYwMfgVxnHxOx5Bu0mAxQaKSdujjBYIkyJyF+IS4dfDG1kJmFuMOSEeNjALF+I5z89d5kOPL2w2+HMDRVZ0uHj2HFHGWKeF67lYIxifZTQ2LZ1Wl+nJkur0mHz2GDEEOWhSrTTADUibbaxzD9VwMXd72M59RHsH572fYCdHGFvVnkoWjBBIx60nTFbU0ihs3dToq+QQV9Y1+3riYOw19F4XGamuQCgQwmIdCaFC4CHzEjMvIEgxhUSWFqoFMiswwoAqEU2BVUOw6uXk/yVF8MoZ2Rp7BSTUpkv1POKKmVBbT9fNiwXQBL6LRFMWJQaD4yhcx6EsytoTRTkIU4MolbmWUlzTfeB6BCGuruFT3aW97liuPv7064I/fc3Bvwtrkni4XkoYveBn5ZAwLtnyJE2TkUtF3BiwJQxOdEES5XwcBXSsx71Gilg+4+k8Jh4+YDUQmPERZ5dTnsYN5pWHP9ii5RxRTCqyOCPLLyk9jXK7HDV3cB0IvQDd2EE1K5TXotuGVnmGyacY3wAXGNnEKSpKIzAmJREBZvtLDAKfrhwjqgW62CfLmnjzQ2z3K8i1uyASuPw97Mfvksw2WNz4j2g3/gn3j97Gm0oWZp3K98nOz3lx6DCOmmRyhVWZUJ4+YTFdYlZ3GTVcGqZJoStOyh5l02XLydh2ArptSyc54fnZjEdLWJYaXzl48xKn53J+YfhS55JX5JxO7xbO2oAgH/HHFylnUU73/BNeaJ9luUZfnFMtzpCFQqk2nYZDS5ZoEfLWww2+Id7jj59Leg3o6wU/WLZJhcVFImSdTuOqK8M+JUEI8jSjrCo83wFK0jjDuA6D7oDbOzfx/RaJjrClIHJceqIgmZyjygSlNuk1cgwpfTunqAoS00RQIuNL9Gyf47TifKVNPy1ZXggWapugc8FaNWdFBShZsr+IUcbUEba2pjJjwCqLshmTk2NGSiDKgkbYRLW/wnHusPfsI1qNNvdW28xlm8gachOzLAWXUYPbrR6DW5vcHrQQL0bErRusq0vC88fsxbDIwVYBMivw/QFLAi6wDIKSQWU5yBJGWVLHJgsHX4CXLxn4ORs9H01Jgxnj7j0mg69Stn6Hvfd+THR+AMmEhh/ywdkLrOPQbbvoeMnjacY0N5irkaq1n/YLmKtDzBW4Ipoh1khMHGOLDGMMycxhGS8oy4K+LVl2Cv6oHCCTE/oB+F0XublKlRr0tKCKS2RR/wwrQDiC7qrLF9/Y4M4Xf5mfdh5y/N4TjjY3KbpfQIkfofceUQkHpQ12PkEtppR+k6IFarBKWxZ0RU4/PuRu9hS8iubKlEbD8ubQof/gF3nKXb73ImYWp7jLF6SzA+x4jDAatdbBtvuQX8mLRO3+L02FzTS4JQ/vuazcu0unvcOOC1/wjynXl1zEBd8pcnSlEZ6qD6dZTqJc/pn/LfKFqIcMXgA6RjQDrHuLSueIooL2CtDAjKcQLZEmRcgC03aRTYdOt4nrSAKRMBk2SGcJ2CWqqrBRiXBLjC0QVRebCMRiQtTRVAwRkzFTIfm9jse9rQZfblmirTYfRmewOMU6DZQKUI4kH5ccETMcdkilTzU6pDh+hmlPcfpN9KqLaXQoXZ/C30WVq9itJbZ9G9HdRb39Npw8Rle1B4cQoiYhKBfU9YDhCkw3gC5roN25Mko21wwFW7NI9XWTLmvGA1dSACnBl+C6qNxgowqjU6wpEblF6AiRV4gqBxFDG/DWr/qFT7U3L4/x8uq6ANAgzNVt9SBCvjRw5soPosLzHDxla4aVrnAdiZIKoRzSNEVKp5ZZWkulzZWp9TWrl+ufzDWj0f5cb3B1i7gysHwJKPzp7Rf+RFBBinqIhNbYZM6ygFM/R1YV9954yP/iP/ltyjxHKY/VtQE2y9m5gB9++FOW8yccjm5xqNrcbmg25RoNuWAxq9hzFLK4RJ9dcDnKSFih0fToSYNutAncI6o4JsPBWstUlMwzxajb4mFYYIsFTnJEI85Zpj32Sw83KMhtE2ewzbafEx8esrzY4+OZ4UUl6bU17fmEjzKfzPRYacBWYLHunMA8wTvt82Lt87C5SaAmqNYKrN1DBQVe9AmO7CKCGBk/QVz+AF2A772Cdkpofo7MDdAmIbVdjDQEzpLQO0O0PKqmQAoJThuyI8zpAYV/n1L3iORDUjcnzyPUPGV2+C4/eHTGsdOn1VAMJLwoCxqOwM0+Ih495ol1MF6TdnWJXsREapsvP7zDvY6HlSXx4QWN9JLRGDLpMwxzSp3jNNps3dvh9udvsuknuG5Elp/yas/yi+2IP7zISReK1EqKpOJxAX1P4DkW3Wyxstnjq71Lkjzjc3c87vQckhe3ubWxyeb7PyE/KtmzTfK8ojICKxWOUkjpgHKu9FMWY69d2Wsk3Do+d25usx2mmNIDacmiiJNul0HyCfI0ZnXQRw93SGVJ5pQQNvHkkigR0Nlic1Din/yYy/EF8bxPw00wOmVWrmD7QxrNghcXKZFVVzRlgdWf6q5rmpGk0uZqQ6sPittuwdrh2+yfz2nkS7LMYzrvkwmfeQHtts877z5lkVhONtr8QpqgRcg7hxnHScSD9hrDlRHN0Zwn7jpr3QkyLui7lp1WyZPMY25aaLWkQ47jaVQrpEKg84SdruXWxpBGtWTYKhgPv8xR41d4drTKs4OfkC9iNnoteq2A49zn6fmSwkoG6yuczFLGszFaiBopNRZRVbWrv7VYoxGOiw5DZH8IeDBdYOIFDoaybLBIK0InY6WpudOw5PtLpn4Hp6H48q0mudfi3Ab4bsHUjshyjbGijowSFtMKma6vc9Je4+3wLj8YFUyyE4pkga5K7NoAE2WYZIkKC7qtAK/TpmwoAhvRzResNRV3+4Yvtlx23RZHosd52KIbDFjpb3Hm3OD4YszTi0P2JgsuhUSXBSqe10PswRBLHztNEFn2cjqNMdhcE3iW4/YDslmT3fKUX9oc01gZIMJ7NMs+z35yih5doD0HNVnQCBLe89aZLARCzhAqxzSGCFlrsmUrpxEGOI0m83gLG58j8gpDggoc6AS82Ur4+lZBbzhgO2jwY4b8k6zNlCZivIRiji6WqO5NROliZxGoGBPUrAscB6qCIrpgusj5idiiu3uT39iR/OPkhIv5OdYGBE6ApIWJC/afT7h91zLtheDPGAxn9O4OOF95QFTeBFVhRAs1VugqAfy6mO7eR1YZ5oVBXJxhqwIhauDQSurCbmtq45WdYd0sKFUfuG2tkYQabBJaX0U1iquz9admSFZa8MH6LiQKkeewiBBlXa6sdDHCYE2OyM6xXgiqBcK5uphrF2b7WRZjTakUP88EsPaKcfGysFuUlCgJVVFSZClCCLR2CDwf5ag6djOveCmVuAIN5M/BAv8a3+CK4njt2/BpU2A/c+96z/kzbOF/3HLCDr4f4+VnZKlPKCxRIZnnOXvuGluBZiOJEek5YTzCLNsc5E3a7RJXu6TNDbYHIWq0z8XoKceXcz7OWwjf5WY85UVlWJYDPDfntaZE+TG4x/THU46r1zE7t/CDBW1XUG68RrMdUGVP8YoCWk1k/hg5fw872cOVr4MvkV6fqHkDoyNyW2fWu3JJy1ugAo1ug3UEghBsDmfvUWRtMgG6epXIG5MnKVWcUBy/zQcfPeGdpEnQcuk7CadVjpGSXr5HsTjh1EDktmnLjCyakIhVGve+yNfWXITnYydPmFQj4pnmtHDoNn3CMue8bOFvrLHxcJeHvQmebxCjPUTT8EuDiNHSYREJpl6LoBrxJK2lbrdCS+o4NNa2eGsY0dcT+tuCP78RUJgGxepDhmffJ/twyrtVh6yyFNpipEIqWcsgrsEFT9f7hamugEKNsS4r6+vcX3Vx8ozKdSFZcpZ20PocDk/ZaLRxh1ukvo8uEsqwg8+EKDGUTpPV25Ibsx+wOP0DJodbuA1LwJhlMSQLmrQ2XY5GJeNK1lrw6z742g9F1PteZaivr6qb/o5ruDt/Rnyc4i/nMLfM8y5T0WZeWpzA4/x5wbNpzq1+m69vW4auw4u55OkHE15fabPWsWy4Z7ybr3Ora1DTnIaN64SIyHBuu0QioylzGibD7fs4rkOW5Wy0Mm6u9xgG0DHHZGu3OW79Ci+q13jy+0+ZnBzQbjbY6pZkKuTjacY4hdX1HlMPLudj0rJCKImQIHNda/2NqfsFJTCei+z0IGzDMsWmE0SVIoOQqTa4vqLjL7nX0fgXU2bTS4pWwL2hwl3f4Fx2mIUwZkRcLDH5lV+PEOBK0o01zjpDPunc57vVKp/oM8rJkrIS0G9Sjbr44wVGJDR9l6DXxDQdcDL6+YKh67HbErxx2+FNQuaOy4G7AWGf7dYa+coDns8STicn/OT0jHmpKQ3IZAGmgFDBxl3sQkOcXm3JV4a+ZYVDQtG9zXvFOl+8nPHLWxO2NrpYf5MDd533Pk6YPtlDewIVl7j6nEnH5dGygdCXSDVCB12E08UahSJGrbt0giFTu0t5niKLCVan2NBi2wFb7Zw/v5qxvrnCThhwqXb5+3mXZ50ujCrsaA+TLUF1UWoNuywRspY2GuvXcmIsVXRJNIt5XLUJ793nF9c6pGnOJyfPKIxDKEOUaiAKh9H+iJCUsLPBNCxodkYMbxiinW1GPAQExnFRiw4mW9ZyyFLC6hbitRLjF4jjfWwSY6+YB1z1DKBqIB9Rx2naOn5SSLd+cek6LQFqIMtK82ltNFdDgStpAK7FthzwJKQ5Mk6hsGAkVvmAxlAh8gnW88FtgfSufj5XWP+/1i/YaxmG/dd6BvPy5podCY6qmdd5loK16EoQBmFt1iglZVG9HJz8fP7jS17Ez9W0mrDwmX6BT/uGl5ILa14yJv60rT8RVLC6zpx1FCgnpzQwzzTWajaKkmbg8fzoiO/8+Cd87StfY7lc8rMPj2iqivf9A5L5JU+zbZ4MV/ni0OOejMgcgS008yQitQ2cEHqlZemGVKGHCCWZ08b1DU3pIOMLktELvn2xQv65VXbbmlmhsWlKLipu9TI8kzJbKnqtkK6dYU9HHC+OSS4OOYsdls4qri3IEsNIduitvs7toeRmMCWwGqMrsmJCYl9gyjtgNMkyofCm+KHAJoJxs42ju7gY3E6KdQ9wwwSpxzSrJUFUa6pNDNXKFzF3bmCHAtEc4qgUQw8jGwhPAjFedkp28ZhxXjHPKhIRYnXG9HxE28asl+CakJ6GWEA/UMzinMCm9CsXUy65kAFuo0OjvYLXv0mqEs6mU0Z5j9yLCMWUXLo0A0Wa5kyCLeTnfpXu50NMVRGnR8jpCcONirdYcms7xjUV610YTeZ8dCmYOQFfvZOyGp1wfutr3L73Gn/84QHH/TepSsu0Uphsk3ubB3xucc7RzCcuDbo0aASOcBBCobWu3asxaF1v4pWBRrPBm7srvHpzF68lKV2Qek7XXpJdukwJWXFzfL+kjE+Iww7uckSeliyTBfP5AsMD2HiTzc2IV3sfUZYw6byFPTvGPc7RleLxpODJ2YxZqj81SFECqa6c7S2Iq03sGmjwpOROR/CKc0CvEZP0QyZZRVjM8UuP9bWbnGvL82fP8IoIUofAdPCcgE4xR13kjHWH/v1bhEww0ZDW6i53zQEPuiOGrYqzfUVcaEJheX0QstlwkcBFBpUtcb0Qx5PsrszwN3d4O/4c7487/PTdP+T44F2+shJws6kIGpLIemy5OafzJcd7U5bJEk9pjADj+FSZhqKoN2kloNFCtHpIv1VnFM+XuNWUtTDm4aZkbVXRWmlwpgMuzmJuKMNH84J0Oaa30ubVr99jM2jRSMboXHI0XuWfPIv4eG8BaY7AIrRPvAj59qzB7x4YXh+f86Za8IFw+CiLQVt0KHG8nN3tNv3BENsZkIU9ynAV4wb40mPYkFTrv8STbpdPIged+YQKpl3BoXA5L2KejKecPjuAqEIVFdb1EFZjpxIaNcXS2tpR2KCRVEglyUvDdP+QLXef1mpFd/0BS+8OP7VrPFUhdsXBJgVKaugXTNffYGJfxysjdlcLmo0WhRK0TYZLhoPmltfh3eY6752EUI0QogXeENm7ietGvL5zwcaNXSpvi7YIaRqX4jypi6wKkMkRjg/W3MZGCUKk2LAJWmKmM4StTZ2sapMvPRZPj/l93eTf32mxurPLmbxBVZZIYjxdoLIUnSXo+ITB5mvsDl5nbLbZM12i0Qbi5BiGGbTWqAoNVYmM0ytzJIloCeSX7yBON7BP97HFogY2BAhXAg4msbVxpxV1Ay51Dc4BKKf+WwiFDUTNbqgsoqr3BCEEqLpgCuFghcI03FpKUWXUhomqfnzqxBJEhSDBypJPzZHsFbBxXaw/ZQFIIWoz0auJoxQQ+C5VWaH1FfZwNSGRVxIOLHU6jKNrYO4zGsprTyX5MtpJvpxq1FcCL9kLVnzm+n6e8XjdONg/hQ3Cn/rVdCm8EGvatISLKhPs+AVvHxa8vfaL/OV+yFJYkiQlqQqGrZx1R5MsBWEg2JA54fQJo/SS9OIFZ/Ochekj++uUesbSBpTtO7x20+d2K2YglmjtoosZC3mILj2s71LFBbPpAqkLWqVmSUAertHQJSrQyHUQbo6rMvx8jJN/XIOcUULh30PdewO7LqDdxgkLtLEY5YDXAWY4JsU9+j7jOGdR5iwLSZ7mjE/OMFnMli4wZZOBdCmqnEa3QZWliCqiW2qCKmImG+R+l6HfJ+zfQLcMo/mCy6jF2OkTyFMAQr+FU5VMM8vG7i/Q/fItlCpJygRVjOkMj7l9v8X/bLhA5oZ+s0CYiPcPC04qn5s3LV92Tjlw7rP5jV/k5NmPuOjf5XF/lVNxQJ6s0+jd5gtr7/PstGRZSMqqptYbR+HIephUlBWVtWhjXkayWdfn9kaXL9y7Tb87xPoWaetkMTPxmYQ9OkLiBg5+ecwsW8crZuhlRpTHLKYTYm8V3bmLGJZs+9/ndnbEZesrxOmA4MUYmQkOl5YPzmaMowx9lYJnZb1vCSGuppRXID213b0Uks2my2vhJUk2Ilr3mRQKVZ4RFKd0O5uUjVU+enrK6OyUrZkk0A3agx5DkzCfRMxtn/bNVVqbfeRegWrvcmvzlE3vnIGMuNizPF4aZKW51fbYCnxansskryh0he8K8HzWu5esrIU8V5/n4+Uu7+59zAfvf4ebfsrnV9q0Ao+x9VlzS0giLo9mTMoSJSp8WWK9gCo1mDJHaFvvt76PbXVRQRvrhphYI4pT+m7BvZWC3c0e7UGDstXgo4OCW9IyyjTRYoaTBmx+aZvP3dgiiBa4VcR4PuA7+yF/+HSOmcZYLNI6FEnA43mD/9OppFdM+ZYZc+Bo3s40VZ4ifI+qnbGz4rK1voLqDMhafapgiPabKOnQdz28zTWOV77JE+0xXnrs4JC0Ky7CgItxzPPFnP39Y/Qix1mmWMepwe+lrN+EBFsirMYYjaVCOgJrKy7Ox7Sjn9JtLWgPtnDdDX6i1nhs+1T9DrabIssI0UrJV2/wQfs+JB5b7SnrjRaF6+HZghYpFsG28kg7u/yz2Qa6OkTpgKrawBncRLsOu8NjHtxpEbdfoYlHIZqUsxTmAqESbJXjqASjbmCWBZQLRBBgHB+xSBFyVJspN0OqxCc5GvOuPaW1u86d9SYflt/EpJbUzAlFhdQJSiQUy5jGzS47X7uF0i5Pjc8k2sLuZ+AdwsoddOlgS43IMsgLjPZRokQ+3EDeGGAeHcHsAuPIq+Eq9ZAxFVeGjmUNFHw2clKqK3liLU8WQkBp6uciV6yWK58DKcP6fr5bR1lrAaakTnkwCF3VAIE0CJGCyEFcPaa5PtB/pl+49k64uqn2Z6pf74GvACjyCiVr9jXGIEV9ltCVxhgoyxLXrYFRrgCCa1nDtYzhejDxcsgFn/YA183FZ5gM18NPcQV4mH8X0x+EqDdQx1WoqqTSotYIGcWjx4/4P/6N/5K/+lu/xrf+3NdAOHz08SFPPnmXG8Mh3w2bbNkRelYyqST7XkDQVgyY4S0mjPIWkemhhKY0lnmaUVTg49ILPXqOYShyelVCbi/ouB2i0MWWMePJBRdLl6q5zr12Tqsy2H6X0OSoao6XTtGVptlo88BbsioiHNfiF5ZO2GKltUq5sks+cGhVM0SxIBSalSomqUZk0YS8tFTWI285JItL5gtJ0tlGujdRYgu3J2l2BVJNEL5LkD2mcf4dgtwQrgTI7RvY7i2saFPMCiqvpkqK7S/h3PwJ7Q++x2LapqKLKksGNmG5LDBBj5XtAdsOeKQYawmGPYZKsJ/1KMoFLRNgZ6ccXy4g3GA4bNFVCcv5GZ+8eMHxLEehCBohohSMo4yk0AhfceC/wonOWIkuKMsdvFv/AbL4B0QXr7D9cMDD4JwqnbLVKFlbkbxd3kT8xi/wDfPfU53t85PDAjue8uhfPeVfHh5xW8esZFu8zw6GOQM0U60pK0NVlfVh3fGwlaF6SQW+chC2isHtN/j6V++zGrjMKgdXGlzRRLguIrpkPJqStlfphKsMsyOWRYiWHpmdUYmMwKlQyRHJRUK6+iZ8/lfwzr7Hwc8ifnbS4Cy16GzGbDSjKEuUAFcKtLZUxnzGfdhesSgAAxLJoN3k63cH7HQTNjdcCl3xvYtVlqKkX4yIrOT55QKqkvVBi8+90qOz3UQ4Pn+xPWM+zjlrKIrmDQZC0hIjbg0cVHtAW12Qv5iRpiFN1+V+v6ZMZdbnVr+DHC+wQhAbl9Cd4d/Y5iz4MsfPMw6f/1OC8VM2zZK7w11eWTX43R7+vMUr6wXFLOOdg0u+n1poegjXZZqA0CnC2nofDRrI1hCrQnSqkXqBEoZf2o34619vkm++xV7rAae6x8njS+43f8LZ6kOejcesJceUnuTRuMn6W3cY9r7IulexE0eMw484W37E7KyeRpsi5w0x4aFXcnz2hF9elwzXtuDZOYfxJYlMcPohnfXP46+0Geo5l6JBHoEoU/regvuej27f5DvZBqdjQbKoUOklqx3NT8QmP15UfHhWcXkSwYtjSBOsLBDdZl3kRkeIZlofGCmxlEirMcqgmpqh61AlU6Jmk0WliHOPw3KDJwvJ4zSFvAIsPlP8bZdlexOvTHmjt+BXmkNebTTpqjYNYYmEYm7hp47H48hHNyxs+NApsKamAtuizT8YtVkPt/mFQYtWKHhsICvbWD2FhsRrlpiNIeUiAJGCDpHLZT158HxsaSBbooSDTRKyYIS9bPCPnB0aQYPm5CnLNIP+oKZhthVvtVz+vB8RVad4bcX/Pfsc2X4C8xcgJohlGxFd1BFIJkUoidICO48w+QTbaSA+9xbWXUWefgDGr2mLtqbHykaJlC5NVRHHLfTEgi6uqK1VXZilAM9FhEBs0EV6JRO48jYpaxonRYyUElGpGhZQVwVY23pyqGqvA6EyYIGlgcD9edz/0z7hU0rjFSAgAKkEjqNwpLzaAixFnNVUV0fihy5FXiD5ND7KWDCinqxd6xxfSjJ/Di7g04+v4i7FtUsTn04Y6p7h6nMJ1wlWf7b+7dYkMfhK0VEhPaFp6xTHTBjIiqDp49mKxXLEfFIyddfZ7nls2wV5a0hLZEgbE8RL0iJHew1u9DR9E5GGPp2qwopVVsImsveAbKONFRFBPsXaip6tfXfypSaORpSVS2bWyZMLIq2Y5m3wV1FygGp+lWbXwfVn4IAnJzTOvo2/jPGbLvLGEAZ3MP4GdpGQpoagpXB6D7CvbND66XeJx12qcoDF0K5y/EXGwgQ01nd5oAShyuupcmvIdtfhPN5iqUuSAvwy4f2jcyoG9Ptd1holeTLn+PAZ758vsLpChk18o1lmOVVeUqmSUN3iSNyiHe+jCxDDv0Kofpf8+BL/xtf4SvcS38yIxocMWzkfRm0mX/hN7j18n69+fMKTWZOPTg9IJgP+1vdnuKMTvtafsu+tU+kB6zLjzEjKylKWJUZbpCdQQqOtRV+7sCuFNtAYbvPWN77Gw35IVLr4DigCgsBBVgnJ/phFZQjWVrnrniCzOakKKZiSkyOdgl41oboQRL0B5o3/Na58zvJHe/zoqMOzWYC2CZPLKUmaIbG4UuIApTa8lAua2jzOXE0PlRW4nsfXbg+5vS4pB5YgyHj7rMeLqoGvj0AI9iYpyyih1/R5/c6AzdshbqfPN7sp2Shhv8yx3S2chuRh/xE3WmOa3R4BE8rJoj7oa5+HbWi7imWpWOv16BYl51HMUih2iGiuucw3vsLBsy4HH3+P4uwxa8U5t4YrvLYl6HWanFRDVnoGt5A8OTjgj85KCt+h1XRZaI8yipDXU2HPQ7QG4HUxhYU0RlnDbi/jP/sFzfbdV3gxeItTM+C9sWR49IfIjQ3ePwrxokeEdsnzS8Xm3W1ef+1zrIced6sl+qMjXkQ/ZS8tsWWFsZaVbMy32qucjg65223ypftrrJzOOD7f51AvUE1BZ+0O/o1Neswp8JmlCoqS0L/kTkvSXRvyobrN3lFAEhvSxRzhZvRu9vnp1OXjs4pHpxn24Bw5mWBMhmj7SDxMFCHOPkAUtVTGUqKosBiMLxg0LM08JlGCedMlzSRn1Qr7cYufLVPKDBDg6CWdYcW8vw6Vw41wxK8MmnyxGbLutQiFhxaGqXXYdyT/VRGSJxKx6mPDLahKSlF7MP1o7vDkcsDrDGi1JPvApGpjixjhadTA4N8ISZ0+mBgIISkQ2QLju3XZSXIkJbZQFPoCMbV8z3PorAwZLs85H50hWx1oNbENwYYT8DvNOVU1YtVz+dvuPWYHDvbyGMwFopCI8xnGLhA6R8i6LsplionOsT2DvX0bE95GPvoh0mgoqeOqjUWGBQKHprJkWqIvwJQporpiFliLEBI8F9vUqNShSuMrk2MF0mJ1hUkqqFKEk4Nx6telujJ6LEVdbR1ZDz9UBWKOpYN4mRx1tV4mO1Czlbku3deDBnAchRKilmkJKNIcYzTKVfiBS5HbOkHo2sTZWIy49m54KXq4Wv9D/QLUA4prEOJTyYWFK9PGGli4euD/6Qrq/wTrTwQVrrWmWkpcz0FVllI5CG2wRcL+wSH/zd/6W3ztzTf55q/+KlGWkxZL9i5Djm7f5c7qCffslAs1psrWuOwPWHcuKNNLogTG1qNVZOhCUFWCWWHptYYM+wG7bkHTLhDTmLPQ0JpWPI8LFu4SJ7ckTpdWc41ms2IoauOW2LTwQgez0IxEl2Y7Zz1/xGLZYmqazPwm91bb3GwkeNUEmzS5oIl2u6wzJSkki/mIuQxZbzt0ZIlKp0RxSjp7QTyLCRo+VWOI1+oRRMeYLCdq3GbS+CVWb/4ag9UQEQywwsNkBRx9QDGKKO59A1YU3uAv4Nx9n+Dov2YjauHYt1j4LQ4SQSJz2k5OIXs4nXVaoUfoVrhtzWC2x9QOSW2IYzQjBFuDBl4rpLmxjuWE56M5yySmAThYtKmYZDGTQuIETRwjKadLZpcJ3vRDJqnkvLkOy00+XmY86j1gfXgHz46J+issTs9Iy5Bk/jU+/MJD7nb+W9beWfDvv54QPf09fmS7DIeah/Ztpod99mQHR0YUeY7BvYqfNDUbwAgwFdoKlAAlJCvtkLdWO/hFThwv0O0GYUPgey6e6+DaJb3qGFkKSuceMvTpzPc5zhucJC5L0cB3NGuBYbUR01BdZsldRLHHeP/3mVzAtPS4LCzzoqSqLBKJJ906XUbUObHGmhpxpEY/pRJYIdkZDtgcbEC4YGE1m/2C3w73efugzXfzHfIopuMkdJo+eB3UrV/j2eA2UXrE9mqD4zJipru0Co9bzS6OKsjcHmL3Hsu4z+L0n7MiIowsubU+4N5AMD0a8Tg2nM0XvNlMGWQu8VjwbLpF1YQ1ecTXuxfMXEVpOuzeWKGxu4ORPdpiiqtK5itDRmc/I6ouqRyHPLPoOEIgMJ6HcBS4Abaw2DJCGA3K0ugKvvXvfZP7v/Hr/I0fXfCPHgfksznO5Ixs9zbP9hT2cgZdMEXF3kdP2VpdIejfIzKScnxAX894az3nO5FAxAKhKm5s9VgbdrgvLhg2X2OUOmyqQ37bTfixEoyDEFt6FIXPZe8GUZTjV3NW1ZI3Bx7jldd5tlxnenHByeyUTjHhXjGBbZ/H8ptc7D0jWUyo9vew00tkmSNcBysVlpIwEDC0ZJXE5g4izTGmxGkmdLdDVgJJZDTj8wmXgeKiTJlGYyaLiPOzJe1iTlcumTUNaWcXrdsoIjZtyJ8Lc7bDLk3ZxbM1qPAz4LKypBMDp2PM7AJRxchOp45mTiuYlRzO9jjrKb69scFcd6nGKXI+hqbG9nYp9V1sUYJQkJfYfI4NNCLxcaIx2Bin6SNbApwWeayIn+zx69tLWjuC7x0lrORTurJJIC2/01rwhRvrzH3B37UuwXFF5e9h3BhrJDbTiGIf64DKSoyqsNJDBBK8EDnzIZojgwZm9Q52PkdGczA5iBLbLGl2Qh5ur/LT/EuId38E5RSyBNVIMUkLvBjZ8zE9CccrqBeHGJljXRdZVrWGtbySR0h1FUElAFVLHK2pGQ2+B76qozJtBKIC4V55I9qXDu3X6H4traDOvZYCjEZrqKoKV9bURGM0lamgsAS+WwMOKuSa2lTkVa2svDJgtOKz9MlrDOPfMDX4DHB5bQZ5Pa2o89g/bTas+Dd8/5+t/8G1KCT3Wl12mw6h0DSjGaNc03cMSVJwnmS005wZIaqxQtgI6TlNhHAoKh8btlEFzOcDstBj275AzhMubIdUSAYrq9zvljWgmBimjkclNul6GTpVLOM5o9Kh0xzQcw1BPiWLI+IkJ1nWufZOo43XWsMrF3jxGbF/m2njFVqDL7DxioPbHmJUAKXAXhxS7n1Itv51TNDFD9/Avfsf4h7+71kZv0CKN5g5G5znDhd5ScPPcaSHbawTtDq03Qzb8lkpn5JVBpOHKL8gyTWNdshroY9ZX6XRNBw+n3K6XOJVBb4Dma5oVQkXUYR1QgKlKOOM+GLGNNunml1wEN5BLLZ5lM14ZvsMN+5xpxyz7G2T6meMK1DzDT7u/havfPG/ofvex3zjfkh78of85KzNtBfyZusJ8viUH2YtlFtSlTmVvvJEMRVC+iip0LqowwCoDwjdwOHh+oANacnmE6zj0Oj5eI7AcX1CKtrVKbqwGPEaZXNIN33KRdbhOLLMZJNKZmx4gmGjoOflpPkmlfKYnX+Pi70XRJnivHSYJyVlpbFW4EmXUtaMKyNqXbPRVzFxghr8RNBrN7i7vonTtiziAH/V4VdaBzzdn/BH0w0OUkFPTOk1IC+ayI23mNz6KntpxK3hz1jqC86mLqtlg3UBd9dXKAmJN18n9m4Spzld9zErac5Ov8eDjQ5ydsbBouS7k5RdJgxyiZwr9sbbyEaPRnnCW60z5mslUa/F+laf7t27iNYKwWXOarBABuvES5fx4TMqINMOeRQhKo11XaySCNcHrSCK6+mytEjf8oXPb/H1v/4f8/2jnL/xM8tkVmJO97m5PuRnk1XGe3tseRqpFKO9Yz4arLKyepOUAe5SYRaf8OWVJaO5YHkJRmg2eg4r21tsqxlbnSZTdQfHvM1vejE/U5rnvo+UISYWTFe3yCuDyua0zZI32w7u2i7fs7vMX2Tsj57jZmM2iwnNVsJB6xscnJXEkz3yw3Ps+Rlki5ptJuvDqBPmhANJHBl04tYmxKVBOBHdLYdBK6DlGp6Ol1xYzcVGCzees8xCTs4XmGXMTTEjauRk3U202kToOb52+Ybv81qzSU8O8ZFUQvIEwXvWMIsE4myBnZxj4gmyFYDXwxQSlRhG8Tl/fHTBuxs9imCTdFohpmOsTFAbQ7LwNnZG7TlQFdg4BneOLUKcOMIWS5xQoBoeOB5lFRAfjvlc9IxvbBv+0JSIeMxm2QEBX21k/KUtiemFvGM1xcKhLY+Z+xfYUmMrD7E4waoKVVkwOZXrIJUHXYksG3AS4ZgGdu02ejlDLeZQZQirwc8RLZ+Hqw2e9N5i+vYFMvoQm0hUMMKWfayJkX0XegadbaA+HGHKKdYPEPoqZrMCKwqw8jPxjxKMQBqDFRbhO+C74GiwEULkWNFAXAP5VwX4Zb8grw/qBkkNKGijKasK6Ti19QKWSle1UbMSSCkIQv9KPg1VaaheUiCv0qkEtb/Cn8QuuGY+XrEQ7GewA/tpQ1ODDeJPnwTiT5Y/YBC2bs6lUvi2oqr0FYpTd0pxFvHj73+fT372Iy4zi9ElyyLDVD3mndd5y9ljO1lwKrvoIub5wnA+c3kcFWjX45Yb4tsFuvLwu01ur67SHbaIXZ9O8g7R7JwIQSuf4CymuI0FbdciGx1Wui6V0+CoKEiMxqgG23aBX5xBEmNVk5nsEemCuISivc24dYu+V9FbPqecwbJ5B2ftLqFToGSB9X28YAPT8tAmoShzfMewVb2gzA9xrIuw95HBLs3qOc7kD/CeK5bbf4lg569S2oB8BjLeQzx5m/nlPtgSG5dEd34Bsb1NZ+uv0Hnl+7Ti5yyjJvEy4ZMj0C2P26GPVIIYTaIdZmKFVqvFjfiY9bJk1h8Q6iOKhWDq36TjCaJlxii7ZLqYsLM6IIpSDhYZVbNDU0RQeTh+k2YHNqoDsqM5742nzCcXmOx9LmZ7vDheMh418RcbNNI5+5HPptE0Q83lhz/kHfHLnG39J2x9M6Fx9iG8+F12rUXITTZ3cv6jcI9/dHSLJxNFrg2GmpJstSWrdO3PoXUtq0bQ6TT56p1N7jcKxHICboHJcnIjqJptZBDSUQ5hewXHbVAsIvSgQzMcEVw8xp/mpFWFGzQJuhtkqkc2PUHMfg83NDy80aI9UFye7vHBueTHVlJZgxAS3/NqeYPyKE1ZT0jKWhYhpcRTDr7rcH+ng/ZLDpYLDC7+zue5sbHN/ek/5e3DhI+SLuu9Dq8NLhl0FWex4nTvp7TSfZY24t2TGX6r5NWVJoss472kgT6f4u+/R1llLE9Xabg5A++ClSSlCjfZCXPi8ox86PNbDxo0xRJHzTian3MUdyiCEGdtlZvaZ5JLnscOT19YlJyh0wXKU5xol1NaZGJGnhRUWQZFBjIA1wfHqyHYIoGylgCY0McZDPiH6df4g8df4r3n32f+5BPE6JisLPgw6iGTCTbNeIHETQ3t9IwfvvuUidrkNRLSxYdU4oTN2338TBMfTmm6mo7yyaOScaeHO0lZXZ7zUOXsPoBXDmf8w/GAo3TBfGyY6QEgaDsdlJtz2FjhDy4aLA7epVPMuC9T3uqX3Nhpo1duQpnQCxY8Hs0hja8cm6tak7ecEYSae6vrxPfusafyuvD4DYSZIbZ84l6LyiQMFCRFyXdmHQ7HAb8ojum5ApkY/qJ8B2etyT8/a5HOniEri1YhaXeG6W0jxC7GCB4JQWoMf2gk359Y7PEE++IDRDJGBArhSYQXoE2JyRNkMqGMpswmA6zaQEwj3OgCZwOS4DXEJIcqQmqLEiMEU6rEYioJmSUYNFDd4ZXxETjJBKNOWLgr/Ob2l/ml/oK70Ts0PYMSHl7vJnuth/zUBnwvEiyTgoIb2HSMSPZqloCKEd0udtCDYo6qSoxXQhHWLCMdXeU9C6Tvg21BpbBlghQG103J/QC1MkDnX8Ce7yOiOaaRQdMBE2G6fWxLonZuYpYWkkMIBNrpIEWIEVMYNMD2YFogkrSWPGiQ6sop3FdY5QBXBqTSXnMDX75/qbu8jra0Fs9VBF6d3pCleS3VuMqpFoCSiqooyYzFc526ypk65aGsanPXzw4H6oJ/VfzFleHkZ2r8tS7ypenZVWW19kqvefVg9TTi6v/3Z+vfet0crrC1MiAN7xPqfcrkmIVVuGZOsBihMo+GTRl0O7R7PkHQ4rxQJNqSCsWKVaxWI0xikWGH2G3VM+00Z+7fQIQPmDR9Vosz7OkLUneLbPUhKvAwMqZyfTynjegO0CqnSusDytC9oFce1ACgXsd4goYdE0S/R7h/iQy/Svi1/yXW3SRaSkw+xT14j+XBJ5TFFDlaksS/hLm9TrPza/Re+yPC2f+b1rnkslAcnE54Zto86EFHueRKkxnIiy65f5sdZ8TaIoPWAOktWWQJR60tmu2QKMsYT3MuLk9otZoM/YDn85jEb+MLQdcF4zRpND1uqguciyVPp5dMRofoZI9FcsqT4xM+zgUUr/Oqm/BsAq1K0PchPv2Yj753k/H9v8rawwtuiiXT3/s73JAjHNOluSL5S52P6O5t8vfOAtIyoTSmju2TiqLUaLeOsLW6bqpd5fK53TXeWg9pxJcYp27Liyik8l2E7yMcQdjs1YEwcULR8mh2GzSP9vHGc7zKAIpgYxXj9ZimMeLJv0S0V9ha7fB1SsbzS54ezvhx0uDMmBpUcF1KXeFIF42mrEoKXbw8wLhS4SqH22tdOkPJYTQlTyIq/ZD2w9e5VfwDnp4+54dnA6LBCpuNgtUVixUBP3u8T3L8Hk6Y8t7ZmHnm8svtHsLR/DTxGGUVwfH7oBziixZ5OeB2Y8p6ESGjG3RcuOlcsBcEfOvOkN1mjmMvWWiXx0djEuFjBkM2OoqkqBjT4PwQlJdg8gXCVsS5Yk83SVRAmqWUWYTNE7AOuD7C8etDWllg8wIpBDpw8TstPg7e4H/39GscH+9z8uyncHoIyZRH8x7KHGGTJWeFZVRJmv6cRx8+ouzf4bVwQqvYZxZ9xOp2SNd0meVTVJEzbPjoqGLR9nBjj9X0Ga/lU+7edPjFcM7fPOnwUSaIJhUZEu04NGSTtlMSNVx+mq7y9MkBzcUpGxR8sR1xe7tJZ2WHF57L0L/kzEboaIEoM6wta1leHKFczc66R+/ODT5aNLHlKdZzEWWK7ArS9Q5FlRM6kvWg5Enq8l9dtvlKM2Ld/xhMizfjd/ml3Zz/btpj/7lGVjOsMkSOxb4FpvcVHKs4EILYWH4q4F8sBNFZin3xCOZHSFGCXEPIEGEcqirDSWZUywuWcw8b7tYyz/EYvzMn793DLtvY7AJHu8AER4zRRUGVRphU4ocCt7eJ8HwA3CKnLPdYSsHO4Ev8b9e7rI9+xKY7xRLSaLUY9R7ynljh9yrBdGlI7ABbNhDxJ7UZc5Uh2h62McCWKapMocyxZYBNFbbMUNpghEG5HjSaNXhaJgg0rlNQBi6210C8/jpmH1gssW4bCCBbots+ohkiehvY8RDG7yE80F6AEn0wC0zXIMJVmFvsIkWYoq77SiBszWq0nvMZpuJ1n8DL9/YqjcFe+ylcxUYHvocCsrxAmJrBXx9kamPZoszJ0hzPda8GFpZKW/KiwvKZen6d6mCvWYp1n/JZ08VP+wWu+oVPPR3M9W3yU9BByOv+5U/P+pPlD9JBSYFUEscI0CVxWetQXn/4Kv/xX/sPcZQgRODZisQKjs7O+T//53+bQXnAJgO008FQIMoFyfExB9MFB5ll5rbZ7TtsBJaWJ1jrrNFeGdLvuPh5SZq7lDgQrqPWmnxBzOi0E9YbLW4MXNqhhviAD8ceh1YSSkPlb9Pv3yC8GbAzvSC7vOTJWHKkXcoiZxYfUUnQXsEiznG7TW6tzei452QtzZosaLQ7SD2jFH1k0IWwR+ndxMvahNEpSEsjf4/8+JSiKZCuwV27Te+VL+LEzxk/viQzbZrzf8H8xWOO/dfYaC5ojX9A063Ii69w1rzLYud3GL74L5hdXFLGE9piSNi+gRKCOZY8nSJcj17oMlRtJtUmH4wj4qbHrUYHW1xwukwZdZoMy30utMXrrROIktPRjFSr+knoNWj5ioascFxDKx9RVSNm+y94sii5v97izs4uh+Mf8d7eT/mDqEtPlpTGZXvbw6YRi9k+rbN3+XB5k2f9XczzfV7rf563Wi8Iu03CzV/Hu3PK3X/5AeV+ia4MpTAIY7HKYqoKbSxUJUIIwkabhzurbA1CPFUgTIZ1XIQqMMZBL+cstYPxG2wYcKRA4aIdB7eRs935iJVmq55aegmuc87i0jK2Q3qtmKazRry1SxY7eCInrk742WWOsZJABjiBotIVWirEtURDSIwAoSSekqx2WjS627wTr1GO4f52wCBY5WeTNuf5FoNgRndsUIHkz/3Cq+wM+iR2ylp+gNUzLqeXBEWOl1re2x9wtCy5iMeEJmez1WCt3aRV5WwMW7yyLUHPKNQJzTDhjrBo+4CLxgZbakz7wRZcStR4xtFccBEbbvX7PM4MJ7OYFT6h4TmEgcOh9jjJ4DwuSaMYU2ZXjs0Kq2TtzF9VGCVqMDYQ2GaAaDaZmS7T7/wIfrKPjabI2TmVJ1Baw+VZraHXgnI8p/IFXr/J5dEhpf02X7t9SBgGfLfymKQeWzcsz3QfUSwQPiycNqeHGb56xFvr0Gt4BGtf4uZgSvN7e5TTOW41IbMLnLDJasen35D88azF8ek+ztlT7rkRv/mwSePum3zELvtZg8PzUxbzkEkiEbJEOBbkVRSRMPSGipVX77EXPMC6T6HbQAQu1lUUNkOd5Tw2GmFztGfQUcZR44L3hkM+0dvo6AVPGgoTr/Fw/hGHjTOeTbuwtLyzlfN/HQ35vA+7nmHfwAdW8b0lzJ9m9e+sXECSYAsFcooIG6jpEpOdYcQYfzOl2y6460UMPej7c6Jmi+/kKUU54TUzwagCG8wwyrKfwnJpULqBjEFXI6rQwwt8nCCm3V/DLwVr5SUP1+/gra5Q4VACJ8rlxLo8ySzDpUZEc9T0A7oyJpcx5JKyFVM2t8HdAL1VT2jiCIggn0EcY5McbIa1ARQGYWfQzhCOIm6WfDJcJY9ChG5iU42IUkSiwdOQa2wxRpyEYN9DdC3C72CbFfS2EZmLI0v06iom7yPkAuEpoEDoAistIldYKZEEdTMoQsTPFW+u0P7qymm4Lt6ukoSegxCiBj4tFGWBNhIpBY5QhIFPbi1WG/KiwGiLMVfmj+oqB9LyUtLw6bLIl6BB/XV7PW24Rhmu9ZHGXlE4P/3ea0WE/TP9w/+o9dZmgxYVxbIicyWu08UMBty0z/n3bMbAa3Cjv0o3dGhUlzy/HPGocHCcikoM8Bs79De+yFrjjGJ0zslpyaO8SVFVTBeXTEWAt3B5HMcknsuttZiBe0pEh75ICZotBmVOZebYcB3pVZTBDTy9Sjh/SmWhVR2hL2ZUXpPKF6hWi/aDb+A3SuJ3v804WaVRvoN58a94ke7Q7AcM9bs0Tyoq+00WnS7T7u+wfeM95odTktjgFhFbvTWavmBpJFk+I5c+K+0GPT9AR9s8XrzgCMvGsItjIJotOdENVvxLbKqpGiu0Gy7J2RGLAjQKowK8hqDtGIyy9M0cvYjITp7z5HhCv99id22bNB/zw/ee8MOfjTntWOJU8PpayIZTcDy7wB+/wxF3ed69w88WL+hXr/DNV1xeQdK6+UW85mu8qt7GO4wpSkMpqGuTUFijqXKLrUqEtTheyK31IXc3ezR9CyxBeOA5CJtTpBXSTCiba2xVFk8pXCRWNcHxGDYf425kKBWikfjhkmzxMedJj7BV0U1bmMEKQ9/HaTQwZcInixRjLEp6uJ5bDx8MmE8NFkAarJS4StAJAtaHqzyr7vHJ9IShN+NL/U2ezodcxndInafsyjknI8ubX7nFG7cGSCU4mT8jaU4wWYSXjGmagLPzCY9PQo7mY0yZsBFI1vt9GkXGIJS8fnOLjrpgIS5oi5xQ5rwmm6SdV5g6C3ZvvUqk1hDPz4jKig/PS3a6bZYGPhpVtMoXtBxoN30mWnFUJbyYpERpRhUtaiaVEHXPYLmKWVRIKcADG7rIZpMi6PLJo0s+Ofp/QaVhfIIRZb3dji+wbn28qOY5OoqgG+JNpnz4zg+5s33BK1uGZ1KwNwlZ7QlObw0wF1PwBToIeTx12T57xsNVuNkThN3bbNy8w3rxiHefLQmqOVJG6KBNuxOy04DH5ZAPz6boo6f0yxG/fFPw8MGrPAke8HYxZP98ymRkmUUB1pYIp463lKa28/MDy+4rWzxffZ0qXmLbI4TbwQqPynEwFyUnlebMaKxXUVmHYu+SvbVN3glukiYlF1nGj8steuNT+u4hP85WYexw2Yj4f2zf4LWB5q0GzNF8YBQ/qgQv9io4vKiZfUmMtRrBHKoOMpGI+TmGMao7p7vmsxWU3Gi6tEVEGFZ8z5YcZxfcMUd0pKH0xiA1Fzmczw0293Gljx1PKH0P1QxxZMlgrUno+rTiC752Y5NG58+BlVQIJkJxKj0eFwI51zSTnGj8CV09wzgLdKowzMnC24jWOtYobCUgSZHpAlMuUWmMiWJktcQQIEugiKExQ7iSKtQ8XemwEENUYTGFh0hiRFlhwwRRWsjnMDHY6hHCs8iVPlZGqOEK2CFOIbBDQeVsIlSBUFOszlEmr1OiSg9rRA3QCIkRNZdbXFMHuHonzFXsel3nHSkIPBdXSopKo03NTKgzVcGVCs9zEdZQ5RVVVZLrmt1vTN2HosTLIbx42Tdc135zhS9cgw3XVIRPhyAv38w1PCFqnwhzzVqAf6eYCsqCUgJHWnwJ0lYstEFrh/l4TrvT4Yff/SPmUUKBxmpFkkWIhqXjzHCSkiSfkcSW3DqoeIpb5HjKx/VXETe/wNbOPrenxzwubrNwgGqCVE0c4TGXIY5OicI32Ph8xl2RUVY9jBtQlpeU8Rll1MIdbLLrRpw5kiJJeTYvmIwT7KJAVAnbRcq88vD6ilX1ApWekUYdXGeFMCpQ3RUIukgTUVagRaM2DZpPmBSGQga0PJeV0qMbVjjVKY4eYVsraK9N2foi5fSS6ukfc5Z08FTGaHTIqAC/ERO567B6H9Xr0Jv9AfbAZRy+geYOA/85TVtw5K4j8ox5EvNJooicLhsBxHHE/v6S+NkJH19E3FrVhH7F8bIkmrzgNLnLvc02W902/bDCOz+gSlIK26IXuPjaslQdAkfTbiic6VOOqohSVgw6IaOy4o/2Iz5eNMl0zuliSavr0WsKjuMSneV0V9ocnD7i2cU7bDd99LRktvYmixtf5XPhc+4tFpx49zl0LrHuKX5Qm59ZfeUYrMu6adYa5QXsbq5wb61FOwjAD9COg+i38JSFJIZ8QblUaL+F123S9zO6/gm9wMNdvY+zfgvp7aKDNra6pFkc0Xj2R/QKBd3PsVxELJcJnqwjGYOq5Jab0JYOw7aDIw0f24r9lKtDdm2+I5SHpxw6octX1ySb1SkqqdjtD1jbeMBo7HK09zGHI0luO7y6khEOQz6ZOJwHijsD8DcfMsteMF9oGu2KzY7PKJrwweGcqMoYNDwSo0lDxbDR40GrQ2P7IR9lHWIleThIuSGmFE8u+acfj7jfk/zi9gqPZyUfLks+OJyTRBGHl4r9Wcosjhj4lu1WCH6DZ7OMuRYkeV679GsLStYO/dJFWFkzkFwF7QZiMEQ0VyDOYBkjlvtYe4jIIox0ULYDfi15MtG8NvBzXOj30aFDlCa0Z8dc7rxF5A6Znf2MyBTkWzeAEH/+grlwoaqYnRxguxJz4wZRoPlxOuTt6iaLxSe00jnNVoBVBpVnrMcJx3aV45NHyNE5Hb3glTVD1r7J3vImTy8y3p+PmIxPMdMRokjxHPjmcMG+UTxdBngSkk6X73lfIJ9kyGLK1k6XdV+xZx0mjx9h55cIrVFCUPmKUGrcxQUfX7zBIovQ58fkrRFfD+GoJyidBqISkFrGE4/fe6o51wu+tt3nBwjeX1i4rBDLBZBB4GAXFpGkUF1iZISNMmQ6QjoL6Hvcbezwv+pv8cUQ/OVzkrziV5YvGGVTVHvJ79qQvZFLdhrxmhjx5V7Ei8YK3082SdISW/k0bIMHHc1XOwGhb3maLoirAi2bhEIwEYI5gq4w/JYwyPac8K7H707uUJHh25KNbMG2TflEB1zMYkohseZaTBVA6CH8HTh+DukIWbSwRQrBDLHqoosWTlVQXgjk2Qnm+Blyvo81JTbLkalTN0u5QJgcY2JkM6yp3wZ6TPi1zWPeWp8wbWve1vDDSZfsvI+dJ9jyAjnwEJMtOL/E5Cm4AjynNmgSfOqRciWBqJMWaozBc2qPoKyoKIr68K6NRpuq5gq4Hkop/MBHGIM2liQprrwYrk2VriYZfAop2Ksm/NoZ/vqrtY/C1cdXAwVrroUS/Nx9P00k+f+pnv//3TJmhixDXOEQ4+FZl1RsEt67yZ/3IyhDcqeLtRFRukAvF2j/FXZbKXElsbbg9DznYpRQzApkHrFWJeS5RTY2GLiKoJowWxqqYAM/SvFaTXCHCDdElBWlE2CEj4gXTNKYpUzwXcGq9um4BskSNzvAettYWZH3v0RhA6qf/C4nZwlF0CKdPuU4MkgnRfk9lq372P4thvp9/CcLDoMtjtMv0Ay+w53kgqXaJrMV+Tzm+QIuCWiuW7RfkJwc8uTykPeentFoFQR5QDyzxJMTns0k8+1N7nddOps9WosxyzQiL1zC0KXtGy51iONB4Ldp54ecHumaEdbxsa7ie3sT3jn3iKyiiJe0vYD1hkNsDR+PEtw1h0WR8OiHv0uzMaC1XHLg36W4/Ravdy94I9ljoXd4Jm4Tu48IgopKG3R5lRqjr6KOK42QkpV+l4c7fVYbHtJvoJ0WTquF23Rw8xSRzrFJSeV0kd0WPSehE17SdyMaKx3s8Hfo2C5Z+w6qOse3C1oH36Y1zjCdexRGMBrNkDLHszNkrtlWMYsAui1BJ4D9ecGjhUNZmtrh3uRYqfClIvA8XhsoXgsXyPk+G77H+s6bxOU2J88+4fA4ZpR1GHZyNgKXWeHxg6nD/bWKYH2XOPUYn+8jQ8VWoPBFzoeHl1ykGaEnSIqALIS+3+ZVTzPcuM+Zu8bT3OXesOK2P+ONs3P+2UdzfpzG/JWVmxzpNu9lKZ+cJRydLTgcKeZZyeFsSVNWbDZceu02e8uKi7wiMQJdFkita78aKbGijva16ioyuRkg+h1EbwNKAfMFYnyKHV9AUft5yLADoV+7/CcxVEUNtnb60GoQY/Au90he3+X57huM5x+zyM+Ra2sYf5PAOyT1KubWMh2dsZ5dYlZuU7VD3i1D3uVVXqQHBPM9Oh2LcS22KhjGOVq2+PjkAntyhp/PuNNI6XZ3+ai6zeGBz8+mRxxPp5TjI0ScgrF8oZPgqpifLttIDU7L4UfNN0mTLnL6hP7Q42ZzwMKF/YMR5uRjRFngGMgDiSssoTfl6DJjmgjM8RHLxYRXhppZO+cTt4NyBFUiKFKHH75QPFcRZrfFacPhDyPIJxoxjaFaYH0HXBDLAqoZJikhNRBPUGYKytBzb/BXBjf5zW5Ab/MYnYz5rfSMD5KUTvuS7/o+P54rFoeazXTEX2tMkYMG/1zf4DKyVKWiQZuNpuHrYcBKX3BeJfwsX2CDIZ6QVAKOhaQpLF8Whl8KIm7fsPyXwQ2SaognSrp5wqvVhFPR5/k8pywrStlGWYkWIcLJMCurCB1j5nvIooEoDcYsEP0U6wywRUk6AxXNMEdnyMunoCNMlSPy64GARmHQOgFfYL0uxvoEJuOLvQ/49dUj7GCNj5XLdxcDzs63EZMSnYyQnQRR3YHjOTaOa/Noz4GrXuDlmV58xuDZ1Id+15UoJSgqTZbrl7W7KAoAhHLxXBfXc3Gd2sAxTQoqY676BfkyieqlhIFriYV46e30c8YOV6zJ68t6OZi4vt9LVuT1cMP+acMU/r94Klz90pWRSMfB931aVcZcV5zuH/J3/+7f49mzD5ldzqj8gIYShDqn6/XxS4cit1S2TbtR0LYxe7ZDqRQ3AsGD1SEP1kPW3DWi9JDR5JhDu0mvKdldsax5C6JJwemiYt4cwNpXWW38FO/ZE55egE2XeMbH6/fZaDZRQrNhztHnCTLT3BEReX8Fz1/QjTMmcoDt5sywlIMuDzuCRujihwGZVcSF4oXZoMoTBAVmOcYdPSPTEtdrkfa3CbbusdLI0d0u0hWoeI95skpy+YQqepvR6RmValElE47TNt7qGhvOBFFYqvk6y7XXCcwcNX2BXQyp2r9B8doP6YSPufnJmKdzw+k8piwltCzBsiI6jjmLNfMowYgQLznj8cmId+cV88qSLiMe5/cYr6xTVjFqOcdEKTNjyU0bVzlkumJmIUtzPjg7wclzVGNAr9cmXu5zPtmD3ICryLRLNtzijWbKhuNwU5zx8eRjvjM1uE5Algr8zFDs/5Dj4jUGb32F9fA9jp6dMLAJd9qCi8ohzSu0uKIGW13rvByHbrfDdjugLCyFXZDlBaozRCdQBT4hBiEKjPXwtQF8Vjc82rduIYZvoPOM9PQJy/MxNjA0B2uIoIX7Wg/X8THHj1l+8hQdBeTtDv2hpa0Mt9ccpDtArt6BUPHuR0/5u3885VxUKAyxlWht6LQF33qtzWurPaLlglkV0WrfwlElNpqz2mpy+/XXmEczpLDMUpePzycsswVNvcJslDO+XEKhuN92WO21GR8tydIlcVFRVJBUUFUFEwfazQ3O5w3eO4xpeC1a7W/g3dplHP+UD7/3/6SrM05PNnm+P+HH+yMuohKJ5fSyoLKGCk1s4LCsSHVCVFliqKMxtakPccoF6SDcEIuLQEMYYHsDhN+hygwy0lBcscerBGsqpO8hTIVGIh2JMC64CjscgnCJ51OEyTjzHL79ZJWi3+EiGKB0QTVr0lI+N27cobPZYeq0iI1if7bk5HxGtLHDd9OC44OUdpEhTUrHeAzKmH6V0glznkdLnHGJE0es+SXrzTbTmcHuvctqMkecRhDPEUWBQtMQKfe/MmDdbTJ7b8ndRoLuj3nvgx9AqTDLGVMzwNx6QOwNcAYzXpEnfGldkmy+gklWuaFPyYd9/pXUJPMJNos53vD5V6ubnJ9J4vGcbivF3l4nzXJ0mRNFY84zj5O0iTieYc/3YDoGVWAdgVxpYC/HiPQMYSUm1LjtkkoIqtRhZ6bx13t8NBjirt3ltoXfTOd48TGTYsag0PzfdECZPQXdwbkp6a0/pP/c0D095YbI+FJfULRX+Kqv8Tdu8bFq899qy0khCC0cIejElr8aSL7WEQzCPt/qSJ6GLT4cS+IkJ3IFeWPBK86Eh9Uj1CLjtGhyJEImng8mxOYGG2pkx0dnDWQmsFETMQqRSvDq6oSnwRlFdAStM8wcCBY4wSZ6uUAqjREK4YIqfEyUI1VG15/x2/eOuPOV+7yy9Ze4297kF22X7qjBP/5egHj3E2SVYFQLnAHWTKEsavpf7ayE+ay8AIsUAqHs1aTAIh2JtoZKV6grwyVHKaSAsijIywLPejhXEXKlrmrfBCnrhuJlB/JvWvZlzbyePIiXJktX0wYhXjIgr69RWIO9ysO+nkj82fq3X08uJDsrkhutBB3FHM0sUwTz7V+huztl4/C7PDpLOEti3MJAOGCj08R3NY6KUZMR06Vm00aoZkgxbLFePGdRdCj7DrGYkYRtdnZiAsej33DJZYAqDUd2lTLPETrFpAnObI9yuUT6LZLmOnJri/7AR5gm2pF4xRlxZJimCVz+d0zOzolzB1dmXIw0UX+TO42cUF+ilyFR/HnCjoMX7yMnAu1+jfy+pjN9nxtRxGUy4myRkKQG7XZoZqcUR085m1kWacIyswz8BePjPX4ySjkvLLF+RJJHZBu3kZeGcjmlMU9ZZhkL3aETOOTGMBOCBhmfTOacZWOs36PVGeCy4GCyTxUVWCkwxmEervDmlmTDwL2VnGl6yLc/njDPLWGaUBQlwSTislqw/+qXuHW7yfTFY+xiyavtiuepR7JMMeIatruKGHQkXtjk5qCF0pClGVWWYVorVC4Y16VhLErU3gsdWxuzdVearN5dw1n7Aka1KC73WJ7vk49PaXZ60Bvg3vhV1H0PZmfM3v0J9mhJ1togCOHeTc1WX/Drtok7uIXo9zk7O+LvfPuY9y8qXFESISi0RXnwxV2fP3d3DdKCyewFamWN7fAmTnxBS1Z8+f5rJMsLDJqsdHhymRA9X9K0A1wz5eh4hk41O2HAZj9knEKRRSRRRuJ4JCFwMeICi7PeRuVdnpxUzJYFUr1O4+FrVM05j370nyOnF5xfrrIfTXnnyQnPpynGwmhSUhlNaTSZNJzrivNlxryQxMJSGAG6wuiq9iNSDsIJQTTAVkjPQfe6yOYQXTkQZcjMYo1AmgJTpHW/gMEYjfAchHYQwqK7A2SjSxHNKRcxedvhB4c9Ot6AE3pUTYO7bONrj7W1bba2FLrRRwvNYVRyfH5B1rzLD6zHR2eXuLOUdZvgWo+mLnDKJbsq4aBoIMYB/nJGV5TcDAWZ9okev2AlighHEWYyRxQJUhsUJTt3fHbvD7l4r8BJF9xcy/nx8fvk5Rgdz4jmcH53h6S5Df09tpPn/EI7p7W7ydg+5EZyQdixvNNp8qP5FL2YkfiS76wMWMQdRqcxgTPF2VkhzX1KZSjjKZepz75eoTpNEaeHiNEpRie1meCgARQwH6PyCZVrcIcVCE0lPTqXhq21gKP2TZ6s7nLHCj5XZvxCdEiSr3K3jMm9Fo+jI5pBgR5mdO/doz8aIJ9fMMhnfKV1hDfsc89rc2/Y5oXb5+8LeDeXNCvLRCqWqeU3EPx6F9Y6bb6M5L1Giz+6UCyigqW0pO2czzXGrMlDmqNzLrMmxzQ4Uz6V6yFyB6MmiBUXaxrYUwuXAXbkIJoNbgT7VL2M04sPcb0PKb0Qm41wuoO6d7ARQjoYlaOUh81KbD7Db6b88so+X/2lNlu73+SLg3t8S7Z5EHf4v7zbIP7+GSrLMdIFdwUooZwipAWv7gfqfqEuyNbWqQ9C8fJz6dQ+G5Wu6uhIz8WRok6R0poyrwcOrlJ1Cmala0BBqnpYyTXh4Iq5yGeAhc9IHl42BVeGjrXnwhUwIa+OT1f9RS2J0PVgEAvmT98U4k8EFQIHFIbA1Gyv3A0IQrCmIBWSTrPDX/6Lf5lnjx7za7/123iu4Y//3n/NR08uCLXGLyFqbdFt5Kym7/NJtMnc3WLzxhpvbQ3ZckZko0umsSW0M9pRxuWyTyyGXIaaZJwxi1y0SVieTRG+gHlOmkqaNicLhhSySZxKyu4uq2rOIneJ211uiWPmicLaLgs/pFgJWUnfJo4bdFpr7HQ92iGkNJCBxVkeES8i8vmUAiicEJ8QXA9f+XjDe7g79yjVjKyqaIlHqMnv459dUvkPkHmC73koU3CpDd7WXba3h/TsmFY1JrInzC6fczQ55fDkjLLjc7v7gP2Hv82rd/4xN6Z/k+y4wO812JUOj90mR6mgLBUNmXOGRGIpkjHH4zGnpUtclCjl05x8wunigFFR4tqK9cBSFUuOo4hut0szrMjTisOLmKNWgw1ZUuiUSAjSqkK115HxMVle4oQNLuyQg7BP39fk+DRmH+BEPkunjRWSRiGIQ4uaPWfvYIOT7gY0PHZ3L1k5iXFt7eRr5acGI1IphPLoNgOa5IhKkFoJCMxigV3OqZpN8ByqQtBrKjrVmOHWLr1XP49t7JBmHsw+gfNvE5YaUQ1wWm/C4D7T4CssraC54dK/91Ocx08Y6Qf0bn2enr3AJAWFCRmZPpf+NtsPPT539CE355a+LfnZeMbHC8v92zd47dU79NJTtmTMtACRTVjOTuk0mqw4TXorN9iMz5jML+D8lNudmFCFXJyHjMcRvshp9do82BzQDF0u45K7LcM0LZhVFl9b1lyXvkooZnOyap+1xZKm7zF7XvH0fJ/vP/kIU8Tc3l7lYB5xNIlwigRZlRgpSauiNoNBkFIyjS1CCSqhyGxtQoewdYPgKlBePf0xBlpt8DxkXEA8xxMOJkmwWVbnUVcpeG5Nf3QcpKjd9wmaCF0hcCGvsMsIITKyucPH7/8QtocIkeAXCa7KWO2tQ6PDx/kKF9OSNI44mh9y2PGJ3R3OzmL0wXu4KuHBsKRsWSrPY+G4fL+xw3kUIKv3CbOYvrIEqk2UJyzLU06Nj5zvM0znNBo+Czyi3PC307dwNx4Srf4E0XlGe+jgnR2jFw6uUyJ0zuK8xMiAVxszfuvWFp279+nJdTxT8V3e4sDu8Av43PFO+cPslHFjhUn6Vbh8hjN/TnPQx9lap++tcFi0ESbjLSK2Gppve0c8V0dUfoGVPjI1GMfhjbWYB41T/qC6wVy3cf0mOApr+zzPU/5JGuJedPi8yWkFFU5jhXTlBhMqyAT3Qo3duMOTqccno/f51sqQN+7MGHdG9D2P9dU+bu9NYq/BfyG3OCsVKwtFmcFhbonTgsm44G/5U45v+/zq6ip3Xcv/JlT8YTPhh1XFaa45LBp4fp9v3urwzfJneOKIH5XrfO/M4cVYc+40EGEP3C6ybMHlGHm6hynmiJsVJ+0uZXuAXo2xmUJVYDIFKke2mhgCVFJhTIwNAsgFrEzQD+7wx1/6Vf7+6rfo21XeFIoHoWBjG9zbkH+ikcklImkgiimWEqnASgXCrUuZEFdxS/WeY6gTneyVjtEIi1KKRsO9Ouxf3d9afN9DUlLkJaWxYM1VOox6mQ39aSPwqSbyWmnx6bKf6R7sZ+iNos7d/ozs4dMDlP25R/2z9W+/ootzHutV5tqD+ZLxRJH7Gm80QamSs4klijN8nWO9EO33ibOKzNlho1VQlVMm/Tb3g4gwmjOyAbndZt4dsB58QnkxR3m32OgK+i2DtAHTpkdQXFJMYtLZiLIsSVUDV4F0+rhSoNpbONtvQceyKG7hqzHOxQeoix8R2LtU0sWjwvqS+TIj699k5859ul7MsBpRmnNGy31Go5jLowvOreXuSouLrf+MwRePWY//D9x+/xCn0Waz4/BCNTjXktNY0XDyGjwTHrZccjG+4DhWTIoSg4PDAfNixEUpKHXOhm+xVIzHZ0Rhi167gU0rDkcLXkwitrwKx6bM7YS8ysnDVXrBBckiAuUQ2SbP3Fu0PUPmz/CynxLMR+R2wKjMaBQQOBq9PKR1usrvqw0qvc3OLcv66ITwUtfO/6aOMAeLVBKhHJrNBh3H4FQJRelRCgeT5SRpRLpsIBo+tjL40qdr5/TbHVYefgF/5QFp1aKanyAvvoM7O8YLukjvAY7zOsvurzGVLTznEa07H7FTfMT5tERtP2Dt1jpyMUabgJlpcypv0L23xueOcoRTsIHmMF7wo/OU4bDHl958g56T0vf2GWYppfaIJie4/RUGXUWrfYsbN9aZjQ6YzcZsRSOsVZRzj6OlQhQL/EbA7tqAnUED/3LO3a4k0AXzsk7SGjg+bTIahWB8cEw/L2gWBeY4Zy8dcz5ZcnB6wq/faZMYeHQ+w2YpqkqwSLJKY3VJgYMyFRdpUe+RUpFaS2WvHOYdBa4DsgYWqCpEGGAbTVQBTOY4woOiwCQJUmuoaud/ggDrKIRSNUs7CKFyEcJHVAaTpIhySeUEHDx9hMgWiEaFkycYIlZbBY3ekGMxZDSSLOKE7OKUA7cg6e5wlIRkz36Kn59zY6XE9RyylkNlFd9p7/Ck2sDaZ7jZKS1Z0FENKDVF9owpijQe05ud0vAllRcwii3fznfw/W+Sbh2xMf0h4S1Ba7ogOqvwbYmrJPHkEdnyhE0R8RsPuty/9wpO+wGbVcE74i7vmZsM6fIfdCL+RbzkVBc8Kr4EMwMXf0RvQ+OuD1gN1jmkj81gR8d8IQj4fX/EB+qA2JkjHAdRemgrWO8Zvrl6xEfOGo+yFo6/jlQGnDXGRcy3U4mcdLltSppOidNsknU/z4WSJGXFdlvht485zTw+2X/Mr0wNf33L58wZ45sGG70mjY3XcNSQvxNs8L3SZzVxcTPLi0ywyAv01PDfl3POdwr+wvY6Dxse/6nncLed8Z0q54UxzLXik2qbb2ys8MvDD9g1j/hEdPmDUZMnF5qDyAfPw8o7SNmE3GAPz+F4gt2+ZLrqYMIN7GoDLYNaYjN1QZWIdR8r1iCXiHyBUS74LsK7xNwf8OILr/OjW38eIe/yOeNxpwF3A0HrviD5sI8ZnSKKFFEtMTZFKvuyX7A4V0aHV+rEa48kBELVMgiDAeXgh25dt628YgcYlFJI4ZGlJVVeIbC1Z5y4YidIccVsuF6fDh0+y1j41JCRlzLJ+l/JS2Pn6wu0hjrL4spr4dr/4U9Zz/Anggpf9xK0kWQaZlrW0243wHiWe/fu8Wu/+i0eP3/MX/uf/6f803/6R7TXVvjyr/wF9vb+Jl+Ul4hsk7Tt45SCPPn/sPdfMZZneX4n9jnn/O3194aPyIxIX5lZ1V3V1Z4902N6OMsZ7XKXZrQ75C5W2ocVJAgSBAkC9CQ96EGAABlgH1fSYoUll4JA0Q/J4XCm3bQv12XTZ3hz/d+bc44e/pFZ1eRqRL71w5yni5s3bkRe8z+/87U9aqfFatClPbxCR0ypx0c8WbhY1Ue6MX21xEvHHO6fY9o+FknbVMyjKcdHj8F9TJAUBGXKUWnJ3YjSCszaFveDFm7ynKfHmn/ausOXV2LerOd0rSFyVvD8irbX5fObA1Y7XVxvC121SelR1zU2GeMuxtRZhKgqSrVCpBRalKiWR28uuJhmtIojnDDEdnxQPi3nAmE3Wbor1H6bKhoTjF6hd/0uPbfE9Qa06gpv9i48fp94coCJV5hWHiN/ndZiwJm5Tzy8whUmbMcBPz7JeW92wly4rAcucwupctgI5aW/zSJMhSsMV7bWeaMT8ZMnJ1S5RLX7RLjgGJzakpUVngO6zJFZQZ4tOJSKNE3J6xorL6VApm6sRHVKfP6UD+fHLFsON1pg9Yj1MMWmFVFpSSoIDHS8KY8ffZtnbhfpdunUIbZ2aLkeQiVgFVa6vOieFULSdgUeguKyd14Bss7xlMSpE9xK4zhtVoKK7TWHnXtfQXf3yGYLlufHBN1V+tffxDGn4LaoBrvMyy7HH79DVLUZbr5C/97/mo77d9g5inB2vkboLJDpY0x2jjr6iDIqOK86SG8N1Zes9EJudy6Ij8a8uRFyf5gj9/YYmS2SZMZsVpPHEbP2DtsrXZQLC78i7eZ06zOyoqAs25wdHPMkUox6Ha60Woy9dZZW4w0SNofndHxDvzD02vD5vVWq2tI1mqFr2R5I6rbPwfwJVXqClz3gG7sBqxt7vPNkTJokFDVoBJU2SFeQlIYsL9GiQtrmoKxCD5uUyKxoqiOVg7AC4V3Kt40Co7FR1DTZSRedV5BnTQUPCuE0YA9ZgZUOohIIGh+7MQYZLbBuiOj0scbHLAsoDum5Czq+xcgM2drC9yTSVhTLKe7RAVZPiDzLT6bn5Dzn4tlzOvkzkr7LtB/yuN7mNF2hUgI7FrjljJZjGXQVNzsxs67iAyt4Ykcs5nOUXzMcCPY8y0VpeHBmWDx8CrmPyEMeqRAVdijCDmI7xA19bHuFCg+RzrnbculvD9n0RgyGHn+r+DzvfVAgxx/R68G1jR16u/fI0gndw09wJ49Z1hFHF12uBJrRpoLY8uxsxp8Ghv/g9gbX7t7m/7K2yumFRKQWnn7Eteot1l4Neav3V1nsK8TFM6o6xAiBP1zjw1zQ37/guj8n86Y86yneD3Z4srzC1VwhCrgTG5Z6g4N0iUoMa+dPeOPeNierN/iJusJHao91r8U/U4ofnYBzkXLuWGqZI+ua1XqGEAu8MuVo3OLctWyNhuwGPr+26hD6Dn80sxxmkmeRJg83+NP+rxE7EOcOQT7Hc9/FSzR1VCPyFlpLJA6N2XiCCHY5P7uCmi4wKxvI5x3M5gPg8+h6iejch8rBzmaI+gAbDBBU2KvbROWvEj104PmQTKScbrcpt11urMPqiuCouw7jIWKRYKIZIoswEnBaIENAXtYxXh7UpWmGACMuQ5egKAsC32sGF2uxtaWsDcIaPE81gaWXdVf20rD4qTyxARrgRVATvOySfjkw8OmA8OKOz953ebuxaFwOB5+mMF3KLn/5mIdf5nXFPOPwbMJZFKAcD18U2NRjen5IXUxYiZe4dU6SliwdhWFO2t5ld2VEyFOOplP+cbLDYKfFb+kFfVMS2x466OD5HjevbbDSC2j5G1gGxPUQbSRVOsebH1OkC0SRoUWP2GmhsVi/TTuwBAvDMDkj0CnuqgeiReDFUFyQiOvo1gpFssT1Vxnc+CIrPYnvrOILl9biHezx/5tkco5clMTulzgPVxhlDvn4Dg+D2wTbH/KF2OXJxPLgaMJTs6DjhQydmolx8NsuvkxZoJuCMlOyurLCFzd9pidn7C8tbtAmokWgDI5jqeqavKxwqLFFikliTpVDXRbEeYEREqscFqJR2EihyOcn7D9JiZRgOlC49YhWa8JKXLJMNXlucV2NchRnZ+/y9vljsqBLYAXduIXn5vhNwQ1SuC8bFoQVBK6ijaWWktTUuF4IZY6vDG6d4aQp0jr0RwEbnYxrd7+K2vwyWZozP9kHKRluvc5grY2QBtPbInavcProCRfTmtbKKqOd/xG99n023vkT5Ppdwo013OXPsdUU7/wpxXhGHtxAi1W8TkW7G3JD55zVz9nb6vP5QU5nbUDfWcEkE2aLiiSbM29vszLcIQwc0npB1IlxZcQwyYnTHuOLKQ/PwG+12FIBC28FSYsihPVhB2EzBkWNlYZ7W10Cd5XAaDpC0+8KKifgXE84O12QF1NeH2Xcu36faaJYLpbkVY22ktIYkJYSeRnOW+JRY4TECXuIskTEGbauwG0skrgC6dCAPEI00vFag2zqwUnTS5WVg5ACoZrZFFU1TK1t5kqDQCQR1m9BqwW1xJQ51eE5LZEwWPWRNkb7PXxvA89WFEWBOvsIf36KDS0/T+Z0Tg55Pn6Me/E+WRuWA4+ZXeFBukctoIoVTrbArwq6XYcbMsYdtPm5gEdiwPkyRdcFnXXYDEAKw6KG5HhC7LwPzoDzokUeucxlG7HexXEVsrtCrVrovOAKKbtXBrQ7V7jVNfzL4B7/7GGP4ukTNpyHfGl7nZ2rtzibOQQX53SOj4nzMeezNt2zmo0rAs84LA5m/HFZ8J8MtvnPru/xX610+OGJxWYCc3zK6Oz73L+Z8Hj3WzydXkE8e4itFIURBJ02p+EOD44z7sePccQFzzuCsdvj5+Im/dRhWEnWYsGwWmGa1Nhc4p8f8PWtDYqbV3lPdfjAeYVrqsPPfZ9/NBfkhwVTE6MdjbYFwzLBMKNllsxmiuOg4praZM1v8eWhQ8uDfzGD9xLJNNP8QLf4pPcmVetzLEofU2f0zQd43ZhqoTGZB6XEoJC1wNRzZNBhmd6EjwysFQjvq9jgLcSdu+g4R3Q2gB2IZxAdQOgg8LGrHXT4DR4fhNh0B1FUfG/DcrodMtgUbHYF41Ef83QdER9i8xkinl2qcFpN1opwwDYhz4hmXrhE2ZocJmEpq6qpkZSNtcEaQ1UZjDbNbKuax2lrsKYBJKQQTZbcy5nhshaTF95MCejP7GD/yrzwr933oifixbzwqRXCmktC4pcLU/izQYUv9paMC5/TyqMuIbaCxAq049JfWeH4/Iy/8/f/Pld29/jut7/D+tYWX/jP/iP6vQFrrYyBSCmyBfNsyXm1xtqoy7WgJsovmJUXJGcPeZRchVCxonxWfEG7NgQ2odKGqbOOO6i4VU95Ms84tCXbMmelPOek6jGuPKxNkOczfq5zTssJJ88/ZpYu+cHtHdyex3VH0xmsMhoO2Ops43st/MoSV4p4GTFzarTy6HX6dPIpJtPU9ZJWNiUyXSrh0ElO6eoJxr6C3txiVT0gmHyACB10p081hzofAwoVdAlCD1EWVFWOkTVaRvjdBevekpGa0/FqToLb1OYc8eS/5vhM8G7vr/Hrt/851779FvWZpY57DPs9bkmYVR0cx6PIaz5alpzVAmsVg9UNrl3doV4+JhUOgVA4wrKx2mWkU35+ICjKkos4RmGwWmMrTVZWVNqAJ5GOBimRrttUrFUp8WwMgUM6h5mTo7VLKgICND0s3UCyuxpwLbRMqyUXT54yiTK2N/uMPI/bnYjJXLAozUt30ItuVSMMRZ3hphYvhLxMKFXIKHTx65o+Je1OmzdXZ2zdfB3h9Tg/PKQ6eps6Nbh3fgWz9ZchhKwwfDLO0Ec/Qj7+Ni13DSd4A9e7TbX2V5DtKenwc5R+CPXXqfUROvwDRkf71EcVbpUgcnhapJwnGd3RCp2da7jDFtpA1n+FeXlCZB5zMTvjdOJwfuUKbZ3x7PSIUmkGXg+pc0Ra0KkTgqSm3TF0akE0HmPdCknC9ZFkISymZVlbCdnswIenBsf1eHXgIKTkg0jSESkdkfG7dzOGa7uMxwUymtGrC47qDGMdirpGS8iiGGkKRl6BFDUnRlNlEp3mqLxCKdmk4vsSFYSYSmEri6hKRFUjtMbYBKqiqYl1fJB+E3qnLcZkjSxbeVjPB6uQpsaaCrwS2h54PjKJ2fJytnMYOimZ6zD3wNOWZJlSOJrRSo/ah+lS8E4NenaE40cUoy6+16YMOqweHtFNDwk7Pj1XYgPY7hekazvk7Q7fc9oczDUqz6BOSd0OsRwyUUETvFkdIxcLrPsxAkkatimyNkaEmMSljivsfI5UkjtigbdW8GN1m18zXabmJsmFpD9/j7Q4pIgVi1BQLCpeq6b83kpFNFrnrUWPSV3RKpbY3EVmQ+rxkn/xjiEun+Ls7XIRb2LKGj+f8Bvt53xzteDb8j7LhzVyfsCemSFcy8L0SaKCjSxn5IzprQ15L1xhnnXYO+zyNX3CJFCcigE2WaBPHrM3j9ktz7DhgvfFGg86X2eShhwfT/jHzpJztYmYQ3F0TlafooYBdniFLFzH6ayS65y+X/GkttzRBbH0aDkev9m1rNkFf7tIeZY5PI9dOHEQNoRCYeY9lN6AfknYH7PXfsL+ZERiHBASmWdI2JMAAQAASURBVITYA4lyFhBGkF82Q8zbiGDQqDIWEVK6mP46qvawwsHUFnkiEMUx5mgB/gRjlzAb8fGiT7/e5vPDHmf3+5ijbezs7QYAUwrr9xDeKqguGNH4Jc2LxMNLSEAIpGi+B0Y3IJwUskmWN83Z3lXNZm9fyAqlumQJ+GxIwy8oEj6ttLYvhQkNZvBih/9XbRLN9e9FFtOngkj7aVvEi5ymP1//xmvFNzh1Tm1qFnaTuu2zJ0qC7AEHqUELwx17wThXXKhOE85aLngsL4j8JfnhBywOzzicvUp3q809J2Wt3ac/uM7GaEjPd/GNpKhcksWCSW1I2+C2ewSdCSY3aJ3TLqdkukUiAgIlaBdnuPKIYmuXlTVNZ/ZTpFliBgPqU58qXoCukG4P6SkENWVi8cIM7S/wWhEjJ6KvZvQcQ9/MyGQXMf4nJE8EP0u/xtaX1vjWB/8I+3FGPWnjB0NutZYI7SNUQKEdni5zzkpBWVva3RF7u9foeDMeWxdfWBSCTsfj7qDmk6c5E6OYz5YIU4Gx2FpTlhVlVWMckIGHlTXK9aiNxJiKPJoxMxmphWxe4mtLLDsIU9GXho4DG0OPO32FJePR2Qkfn0b0eyG7Kx5bYUwWGJLcYngh/wVhG+9waQtEYnFbPpVOyE1AGXr0XUu7Lul4gnujlJu7LcL1XeZnY6LzjzEnB3hX30Rv/wq2/02ssTyZFkwPnuE9+oeEqcXldbzWfXTwa4hX1qm6tykHm4j2a2DnFL3v0Hd/xOnzB5h0gldJTuYZy7xCtloMNq7gbuzgiIystUvFNrPlI6LojIPpI1prFVd6Hicnh0zLlFbg0jYr6DTFqWt6eYJRffpYqvmEcZEg7JytvqVdSTLf0ml73BgpjmaGSe2yO1BcWZF8MLVQ1/Rkwt21OVv3RxR1yNnBIf264KzO0RbK2lIrSNMMm2V0vYKBKjkzHlHhUuUVMiuQFoQUWMeggjYID1uDLSpErRF1jTUZRheISoN0wBGAamx9ZQnYxpbm+iDLptJPF9i8QIQBJnSRRUFfL9irBKNyifIrzt02jhRUSUFcTOi0XXrOGvOF4EFdwmKM0SnBZkjiu6SdVQaTKTcv3sZr+fQ8hfAVK60UZzSg6l/je0GL9xNFXab4eUSmHBJng6UMkMYhrc9QWYQ9f4ZwQ3RHMc66VMrHZj7JskZEEaiMESV7GzPeCm/yatWjLTY5nq/TP3+PWfERtsxZLnOSesDaMub3BxEr9zq8Hd3lWZrilBmdbIyLi50veLCo+C/rZ7z+6ibvZ+vo0iCziFfEOX/z+hlPVu7yx/s96vFz1vIJw9BnIVaIMk2/ilgvj1gN2pwOB3zPDNk86/Omjel6Fzx0hpgS9NHHrM5S1uJ9Ou0xRzl8sPmbzKs1zi5SflYc87C1jU5d6rMlUfwU0TawfpWx30d2uiRWExDz1Ia8VmXgBWiheL3lsEGMV8b8MNOcZiFnFwJBiCgd6qTNLFrH9l1UO+ZG65g4kZyZDayQyNqHEx8WKdKN0HkXoTrYrI8wLaTbw6QaqafYVgerbiJVTV1LnMUKdppA/hyOx5jSwoXibDrivWKL17aGPHstZPlkD/t4H5tFzf7sdyFYQzgDsG5jO3xhQbxUFAohGpBMNIf2oqyohG7CFy9DGJUAkFhrGvBTiMtGhmYSeNE69dk9vpkvmn/9TIPlL9ogPqNh5DMKhBf4xEv04MX8IMS/nhf9S7D+TFDhD6tdstqSmopSQGzrpuJHC47OTiiqnCLN+b/+F/8FyzThK9tfIDo7p6w93hdrfLEds1Y+4yQPyf0h2gvIqVB5jJARrpyzYj3OxW26XclqGXFSCk5iy+PJksoJWV1fYdNJ2ZJTtv0u1zo17XnKQdprvLllyvTopzw4cmmJmFGd8/XgKcQZpX+TtavrXFnfwAyuEntgzRIxP0AvLoiWGdNOQBBusFADAuuRWrBOm4Fd4JkCz4lZCSVYl4oa2VG4rRDh9qmWPssSVBahrcTpuHh1gV18QppOYDTA6XSouyPG5VfJuwFi+acc+x3CriTrvEaY/ksefvSUH135X9C7d5vd1/93fKv8iN2pgxj2yJOMZ7GiMCmniWa/zpBCU4VdnN4qF9OI09giOm2kYzBuwEIMmRUL8mqBFI3sLc1KjKkRxjQBihaonEtU2aKNRjhOk+JLTokkd3us3dpisP+Uk8MpseOxPezwjdWQYc+ibcI413hOyd3NgFe32uxf5E0F1Es2UCOcy6+XrsjyishzWO+HKA/yVCP1Ehwf4RhWw4x7N/rsfflNRLhFfvADisNTDIrBzi7toMIWGcYfcPjh93nr7Q9prwx4Zesu3XYf1VsnSWYsU9ByA3e2IJ6fUUyP6QQpNriHG8TI6n1GIajaskjOKWNLd7CKmwb8yfQGVzuHbI7PePTkmKqqqOMZejHhYnbE09JyfHZOXNXYbp+Ro3m1r+kMfUaZYdWFUagoyiUynbPRWmJXHczaJjudnI4vuMgNN9qajlOzd+0Ws9kZV88f0xptMmpFrO6ukCwk4yhiUUvOCsNJBalSCFujq+YAZI3lpFRoKzBYkBkiv2RbL+tqrFToCmyaI4rGq2XtZc+2uTxZYbFSI12aEBhTNdrxIkPUGcLxMJd1fkKX2CzF6hZ20GJj6PAf3e+iOutcmGcEYcJHiylpe5NatKAAE3hUjosb9rBOjaYEb0DqWzbJuR9YBruC8aSk2+9za9jmhr/Avfkab8su88MTnh5PWMqAuufgmgHxckZRGNJMoZICxwOtS8QyxQQCW/eRjo9JQI4PQVVI2aFrNXfXU3x9jzfmkq94p3xUDrlZxrS6lizcYVNrrjiaL8uSLzkJr+7d5ci9ytk4p6/BqIAjq6GssVUJZ1N+rCPsQQuT58hQ8qvuB/xPbkcUo9foj49Zyik/jrtoWbPuJ0y0x7BI+Fyn5spqh0ctjwf5KrtHx3zL/yG9e9f5MPwi9VzxuHSZn53wdR7gbW7wTneXyUmH3mTGmjunl89x44R5VqCXYOIDZCfELH1sESOCgLIdgnDRXo0yFQ+sZGwEWoMjJZvDPr5qIZ83+RrM54j4HJvXyNxgZxE2nJK94vFg91cxLR/x4RlIhSglJp5DWGFqHyedYoMU0RlhtEXIumEh42MIZi+ZC5HPwGiMUqAam40wE6T8CO14/GD1Jqn9Fbav9Tl67Ra2OIVJhvXaCG8TnC5WewhhELL+dD824rL5wVyGNja7r6FhQS0gFHiOg+c018CyrJvrlHjBNFwebl7mNjQSRPvZ8eAyHdIKXvob7YssGWh+5jKU6QXnID4zPHzaqy0+nTT+fP0bL+W1mVUOj6cJ03pCf22Hom1YEQvuex6DvuJGHvGO7mOtwBpNNv2Yh6ePcZ2CYVnyufAEU0u85RX8W7vc2mzByi5ZcAOlcsTsEL2YkE/nTFyNdVcbhpcOtbFUMqTlVmyJgg1ZMwoq2qpmWceYlsJvK6Tuo3OPeHIXXSybOt/2kJYSOMsz0v3vYfuruOtt7LDFvH6FcW+XVvUDDucZshNQt65AMGPy7v+HH8W/x/a9/5zXXp3y+vKf0n6+JGkPUaLg6dSS2JppGnFQRMxtTeW1cAfrJIXlwSwm8zo4vRIjAgrV43HlMK9mUDVZJFmaYWoNVjdkhLFYqxr5sOtQ2xocF4xB6KJpa9CK+O5VrhbPmDw8YVlJ2r02n9/ocGOowM2Z5DXW5OyuKF7b6lDlORMNnhRIBLrWja8cgTU1VVGyKH3WQhevHZAlJbbOcMoM7fh0g4j7mwPufPE2wfptqvlDqqf7FIWkP+zQG/rIYgFmk+npU977zp8wJ+Tu+nXWNzzEYItaG6aLObm9gptUVPMTlsf7tLwU4QwJO/fIyu+y5udkvkQXBRdxjqTNmpG8fbFDtz/nup0yeTbmZJHilznVxSck0zM+cVocnl0wTxLqsEPgw92wYqPvMVg6KNeyEihcUZLOZ2wEc/xuTdFZY61dsBZoEiyyMsTxktt7N3FbHTbOf8Ka32elD2ubAdIJ+eTJkllhmdaCo9ywkD5QYWvdeMitYV4ppqWDsQpb5lDWoA1GgDKmAXuNwpQlMq15cVEyRiO0QF4Ct0aYy7YlsPbycdogixyEg3VdrBAIUzVNZEUbIwOCUPLbex1e3b3Ck2zMYHCOP5syzZYU7TVMZrChQ60c8EJaYUBpc+iF5KpFS+XcUxUbm5LcqylEwO3NEdecmI2rV/hweJXz8xmL56cMq4C4LQnqLkJBmiYUiUKmBheDdi0iTiHU6MBBShdhfezkHKkjcAJc63G3taS9vcn1+Yhv9c+ITchuWkEwp7+ySruSXFWCVNQELPn6xirZ2quczwwkFdILWVhNnTqI6hybJRx88pyDWGCSGBnWXHVP+V+tf8Lm3j12YrDLH/G3s5Aqh75rWIocb5nzil9zf9tn0nZ5jxXkqeW3s+/xlZsu3179VcpFi4kueDBLeX3yE1a3fU66m7wfraGfZFxTx9zQNcP5MbPTkqeRj5mfI/0cm48wpxnSt5h2gHY6ZIHENYIza3lgFaa2ZEJwu91m5YoHzzVqaTFZhpgfY7IKVRrsLMEenqN3a57efx10D3msseoThJGYOAMxpq58ZFGCu4/otbAixFYLVNBvaj/tMRR9TCmRWYrVMVZ6oCwirzHa4pgThPB5PBrytv/r9PpXKN7YpkiuIw4ibEsivA3whlgTIDSNOkHYy1xEgTDi5SyMaNQ3FtOozwAhwVESz3ERAqqiaubol3u2eDk3NArHS9sjvwgQgMBKPp0XXvy+X8hlunz0y/nAXj7fLzZM/ZK1SQL/f0CFt48bVtOqJjjHGN2wlKVm/5On/N8P/iv8tocqEoai4ucffUiUjpmbmp32Ov2dHnuzx0zKayykZZpm1FqhA43s91lrrSJyn8LUxFnOo1nMw2nJfqGJa+gPSqSssUEfr32VlZ5LaCw6P0fmCpPnJJMzqmzBwPUZtvvcu3qT1W6PurdB98p1rrZKymTJMnrIufCRxIyqlCA/pqw86iQirR8SA+2iQNYO665hNfSRnkvL0/TFA+a2RPfGDC3UwVewqksx+QBCD3O1oBs/xksXLHKPRTLGBAW1u0VYSp58OONpLBmFOdGjC95zBgzigjCdsVooDmZTrg8fcy39Jo/v/2+5e+fv8avv/oCnz7bY9zJeGyqyImbgzZieaKoqRBrL8uKCSZLghIp26OJKBy1ropMHzCYLXG3xWqphofMCoZrPpQUwGlFfdqe7HjIUCKGxdZOHUBFiLRwuh9wfzLgZn3OQGnxXsb3l0qvn/Omsw1lRszHa4dr1XVY6NePZKZ/MAzyvhrxGWYNpvkEIFFmWs/A7BIXGltC3FQPfsGrmbAvD3XtvsPMbv4/augd1RlB8myu5RDt9ZGeEKSdY3aFYxhT7H7GePEYNXyE2XYzsorOKKp0xX1ZNZZaMsU9/iJtPmTkpidzhKFpjPm8zT+fEhSaQZ7zS1Qw6IZNojI5mvBNusmVO8GaPWBYV1gvY21njzDo8eHjK6bIJM7R5xc6OQ6/bYj9yEU5FKh2s51PPJrTsnO7A572si9da482bLk424/SkIAxdVvpb6MEeQ+ZcrAToMmJzLae1skW9TKin55iiRjoWWRekiwwcsK6DFJa6KJsNWwisUwEW+ZLpeeG9ciA3kKWXdizxsrEG0UjELY0M3JoKhGyYCeWCtthKY60Gt90MCSiksFhhkEYR9dZ5fOU1Qlx+9qTg6+qAN+0DZkv4Ub3LRZIQ1U0Ikbe6gedKuqbmqz1B26/ZHiictSHjXLAYZ/TnitBYnJ0tfrT1JoeP3qZTPuUqMRfFKtIZsrm5RrreZpln6CxBJJaFt050kWAvFohEUMYu1qaIZQHpgqAvWfddXpcTvrkt2dtYMFzxqFdeIyz73O1PuZFElNqgasVaOyQVAwKjuegMWFjJfukwS1KGvosol7QNLLwOIqkwpwX28Megz1jfsnzzrsAOdzlgm2+rDR5Ji1k84CA+5WQpKc0MHMHj6zeJ5TZeYviN2U+5qg7YGhT8C+8bzE7gc7P3uKdm/HyY8cPqKvvZHk7q8o3FlGtXYlS4zk6ouNaSXOxPifMlRXWO1kNEWSOW5xAorF6l6naQlSFy2rxjWjyL4ZOlYKO2vNYRBMbH1QlltEBIi7E1Ir/AZkBxjGin2OQe9ukQOxWI7PKo7GgIDKK7iipCTD1DpCnYFBEKZN3BVArpgnFcxGKOLU8ADwBbhwihEPljhFqiOx1OT0aIEHrtmp29J5x+7Rp1+VXEe25zKBNdLA7S2sswpMvNV19GJDo0wUzYyzwD1SD+xiIktFwHJR2shjKvm2ylXwAQLjfCz3gdX2YovGiWe6FsePHvnyYx8gsIgbRNXZXh0y7qS1/ki9oo++cyhX/r9fZ5ztNMM601XuCjVAFuG9G9zsqgTd+ZoicdZOxgi5p0NqdYntMTgjDscWtti2uDDrRXUFt32FsNUHnG/PgxF9LHipJundAvzqmrBF17aHvIxVKxrFK8XNJVDuuBg+tKXA8GzgGmPMHp7rHufgLya1Str1PF72EkmK1tvPwp69GUKN9imi2pzBT6A3zVYfFswoOLJbZ9RPdknx8v1pEjQyeasdbV7I8LwvoxX4h/hbO9/yn+X7vLlx/9PcYfrPBRrLjZshidM17OqKqEx1UHiSRfxjw/n2BESafXxpcOuZLo6JiD/Sl1UtFuBxgjIS8vP9uX3yWrmyahwmK1g/B9pCuxplE/1lJghWI6DxkP1rm1+pRPJqCEZmW1xbV+xDsXIU8zgx90uXb1OlvrPeL9n/DhqaJSIVKlqEvrkcE0bsyqYJ46hG2Qi4q+1Ww4JSNRsqEzXtm6yo3f+Pfx7/0aQrm4Z2+xtjxgqD3obYNOMLWDLldJDh7Tm3yMO7pKqVdZyAG2lJhszmIyIXWGtNouzvFbyPFTMicmUn3GVY+TsxXS7IBZphmIC7aDhNVgSF3nzJ//mDN3k4lbMVg8pE4ilkKxubZGFbT4+fGCB9MIXRfUac21oWRt02cp2xTkeK5L6YY4dY6Jzum3BReqx7NkwM17Q9bdBY9PU5wQ1pxVxOorBGrGcL3FyaRg2K5Y3eyRxR52cUyd5AgBippinlFhkX6TOWOrklI3r611aqwBqUWzr1vTvOdCQS0hiZsGjhe5MIZmXrDiMmfGwIumDq0bhaOV2KoGUYEjQblYJBKDUDXKKEov4OnOTYbrO/zkkwfcWJbcEcfU2du8lb/KODFkZYwVNe5giDvo0TU1b7QU22HNsGVZ2e4yNW0Oly7dU0FLGzorHT6+8SXeHy9Q8RN25Jj9sg3OCleHbfTqFlGWkRcpcpmQOn1mSYf6+AIZa2rPRYxTKHLkfIYKC1ZbDjeI+NZmxJ2NAaur57RWrzNz97hZHbHazhFiSeq22G0ppLtKLraYDkbkgeLCKD6Jclb8GmsKennFMvARucUsK8T8E2w5Jegn/Nodl5WNARdyj+8LwQ+cG9TZMdPjR7w7VxTegrCuOdm5ylvs4eo2Xzh/wnr9kM93pzzsf50H0za3T57xmtxnrzfhXdvnj6tr1LMeN2YRv3X1Y7zOOn2/z2jdYXmRMrs4ZVbOMI5BlC5EU6QrMGUHO1ilci1CuHwo1zjJ4OOFQOeWr4QQeT49WzKLpsi6xkiBKGeQlZgiRrlHaHMNtT/Epl3sbNKc46UFr0B0+yjbxWYx2ASxiKEDUnjYeYg0Edb1YFHB7Bmoy3O/bDUNJVGMUycYJ2M5fYXoCajY5e7qU+LXtsnrLyArAYtjEB2s8Jo93II1slHiistrnGpmBoS5nBfkpWq3sSn6l4CCNRJd1pSVwb4gA8yL6YBPLQrApSmiuXU5LyBeNE98ph2qSYD6xed40ezwIlvhJSTx6X2fVTT8sqw/E1SwyQIqg1ECrEZog7ANah34LX7/9/46r37+PnG85I/+4B8RzWL+xu/9Nf5f/9U/4Ct7HTZbXeJ8l60g4jANSK3Blpbz2PIs9mnZHlWuSeoJmYhYRgmJcVnttnkl8PEDn9qTyDJlXgsmkWBRtBDFBhdpzjTKKbx13rhxgy+saDacFJMFPGWdYvU1toY++eKYeZKyEp9yWgZopyKtS05dnw0bsxc/IYp9EqEoccj6V7k+nLGqAmTQpdNKcdeGhKufxxvu4k1PyCfnRElBlqyQV5olLl2dMlz+jGShMH1Jt6WQ5oLo6SMOLhxkd4t4sU8cHONMY94+3MW2Mhwdkazd49+9/4jXzp9yav5jnl7/H3P9eo3/5AcMzDoi6JJ72wzLKX2vYE1XpLllnmTUpcbxeow8QZFnVKWh0jVgIHAQnoTSYF0HG0hsVSERWGUapEwqhCuanIa6eY+xFlvloCOqRDL85u/gu3/I2jTiV1c9tNfjo0jzPCqphMRRBXGccOZdIW2t0PKmXG9J6hIuCpoNR0kEFkdaHFOjdM1GT/G5sGKrVdPvFuyuu8gbXyMJX8NYD8cqnI0v47WuU2QGLZvsgMJpMTk6ILMuw43rJKZClBOKheA0tcyrGrO4IC/PWRn02VzZoUo6LE8/5uMnP+fheURZV8SZw15YstMLuLHeZxnV/NOHR/z6G21eax8yjlzWrzvMlyd8+xPF84XDuDAk03M2/BopDbmFzmCTQoaM1IT1gUC6BUoXtN2SQIeM5w7f+2SK2uiy++qbXGufwMYZbZMTl5rlPIHwVaJuhUrGyBvfwLl2FxX/CM+Z4LYsPS3Y7fpUsmRZGtI0g7pqqp6MuBzB1KcnH2iUBko1h5mqaAACqRqwwZjmQug4oBr21GLAViBccCRWXPbhyksU1Rqso7B+iHRdvDCkBopI8U8+zAmqKYPFKfRctvccrtYfM3s+YTJXpIWm1Qnw3RS/FHzFT/kre6vEox0+Ni1+XLV5Wkt2OimlV/F8FrNnrzM9g9bjOY8nOQvXIpcLwm6I2V7DqpC+LggcS5Xn2FITeSk2+xC/Oqerl8h5Rr9YsuXkuKrHaOTzZPUK/+f1L/FG/zXe7HYZSMFzMeNEBuxu9bhbLKiWMYfVJjPRIUNgJwlzamZHzzg/O2fSX4HOKmntNq+JARYnkB+jvDlfDJb0enf4fhnwD+M2D94aN+zH2RQdzajPpwgnYGYqFuOIaHOff+9aj70rBXNxnR96Pn/7eMT2g/f5K+s/pH37dWYr3+SPfvAhFxfHtKqIcOeE9Wu3GdFBd3oMvGv8jdmHbEXHzKn5WWCYLgViMYXEgaJE0OeD1i4P4iFlJiDWqHnKcx2hO5ak3aOWqgEclwYyednLnCMx2GIED2Os+zNsXiLyJcrPkEGF7o/QbguZeogETFgjkeAFWLMGeomINdKJsC0fIRS2bkMyRoQWCKA3w7ptKDuIcwvZBYvRT/lxPcLsbiCutLHPNxHzcZMPYgVWyEZdgwRjkFYiXUPQLpGtHNuGWmuKzMWmLYgdhK4prcGtNWVpqavqF6GAl8xAs/lDzctEJ/NpanTzCPEL+/rLzf9FuKMxL0WPv6BisOZyQHgxxPDLNh/80q+PY02nE/D50KMdhOjQQemSPEk4KHJ+XoKptoiTJedpRlz7XL3+Ot/Y1OyEFa2i4rAact57hc31bUR9xnla0E32MZlhIRWhTTkQDi0luFLtk2YXLFBYIZkEm/TXBCsuuN6IIMxpD9votTVG618hSA+pkzGzqSBe9ihLhxk+npas5d+nuNgnC3z6XYFUC+zZmIODAxL/Fp3sMafVOR15xnsPZhRuhuMqUnONu28ovlL/lxQHv8vpK/8pznWX4Mnfoj9pITpD5mzQExW98ZS1siSxcJZNKAqNcH26ShKonKwsyIVBG4PwBNZzoNJYJbGeg7E1sqRRKFjdfBtcgXVofkYbhNZQ5VhhMYsF8o1vcmuzhf75c/5CX7HWafOolDyKM8a1xFE1eZ7wKF4nC6/iuB/zSuDi1YKPF5bKGKQEhEUJiycMoiwZdlzuhTW3w4JWu2Z3taBz/Tbl8FcQ9PC0RfXu4l7vY5OaymikSNBei8V8wWQ+p71xo8kHKqbo1DKdWM61R72IKNIL/LDH1ZUO7sZNkovHPHvynA8OE5b5kqJ0CXTJ5rrildY6V3ouf/f9I0ZXh/z7WxdMFoLOusJzE7733oK3IoeIktnkjK6I6XYty7Ji2N+kCtfwkwXXRwprC1oUOFT0PElZtvnJo4SPMsvK7Tdwd6BaeUwoS8pzWExm1OvbzAevEccfYTdfQd79OurkGMf/p/hBga8le91m5p6XligvMVXRaLcNWCQW2VhNXhKhAqsU0kpMWSBqjRVNcKbQBrQG5YCUvIRObaPu4jKcEWteyrIFFoTFBh44Lm4QYBwXnUt+9sTwydkE9+SQa1drhrc7rLpHmJOc02WLcVIjXZeOSnAIuKUS/oMrPv2bN3hsQn5seryfGhzl8Mp2zvcnGScMSed9gqfPOH2UMA4sOkppSQeu3MC0tgi6OX3HoKqKWVGwjCw6ewizpwykRkXHhEXJlpjTcloM2i6L9R7/j7Uvsz34Ct/or3LVdRkT8cT6tEdtXu/XDBcRZ3bIuA5InQ28eYqtI6anx8yeHLD0fORoi5kNmtdZ+E3WRPIEIRbcHFzwynCLj+1d/kUc8P0Podx/hjgbw8Wc/KwELyAxmufnMybHZ/zG1T73r2mmnXUe1lv8w/gGTx6c8nXzJ7zyxgrO7pf40U+OOX5yiJufYNpHrF7tsiK6OL5H1d3l3ylnbEyf81GlOAxdPqkVIp6AqRFpjtA5F942/6BcQV946NLgTAvII34WFLT6LVLTbcD0uIasYfy1LFCmwNouYt/Fqp83x415BmqJ1yupRyEmDBBJG5mnaKdCOj7WkaA2sFhEXCGiEhv2EKnCqgCxSLDuHCFHGH+KHbgghoi5gDSnnvyMH293QPYR613s+jrkOVbTgF6iUdzayz1eGoEjLX6rxGnX0KmohKUuBHXahsiFyjTXJa2pK0N1SebB5cf+BThwGT7fgAfmcjZ4cfinUR6IxuLFZ0ECXggabWM7u8xdeFF0+ZKssC9IEn35vL988sY/E1QQbonVGkpzGT5hX5JBr9y5wf17r/C3/pu/w3B9g3/v9/4mD9/5KQO/w431TbY6Gb3khCflVYQ4pe9A18lx0wmnacw4aWO9gB4VrWKBLgvyukV7uMrWZpehqlB5xP5szFxbPHPMNE14mgsMBmtL0tzgD65T7XwNtnKyix8ynhU8V12EbuFNEuo4RDkC3yqM0PR1hVucU5ttom6XoZphtMSWFQdFD3PlBsE1Sd97TFgfUkYZB7PfZtn6KoNiiruMaM2/wzzRLOOSLEoYVx6Lfo8vtXx6Xoh3ZQ3fSObJmIOlxuv16LcOKZJ9zoxk/2LKeQzl2Tk5Kww+9+ss13aZ2x/iHX2bafEXOFv/Fa7+Ts6Vww/JHj/io+x1pgR43Q7bTowUkkXbYV4rYhFyFuWU0ZIwbCGVxPoeylFYYSl00UiAtWo2ExeEdLCFQXgu1gHqCgyYWiNVw97hSZRq8/w8ZORc5dV7gn41YXY+43CZUGsPF43SOednGfV8Rke2uP2NO3y9+4jynz3gD09sg9VdaoSEgkAI2hLur1R85YZLb+fzeFdfQ8o+2lmD5x+RrN/AVDH+MKQlNMViTN1eJ/Qky6NTDt75IZPZCVWRIz1NeGOV9OwJp2eCuMoxVcq48FDBfVrKx41OuBgf8snjU8axpttpkdQuD4JXWbt6lWlXMl3+DDc9YGG/Tnllly17zqi3SnfZ5lvORzx7/gGZ12G4MyBsdzlZao6XCdutiq3+KnI04PziGKUVZabJK5ee0pTZnDfVBYeRy1tvn3A89GmJAaPQwzXHrPKA8VHJo0dTBrJiNlbMdr5AGZ4zVW9zZAUJCbEKkJ7ElNnlgaS55BglwHGaoEVjob40XbkO4FxmwtnG9vXi1OI4DWIsRMO01hUvwmCEsJcKhs8goUJdSrQlylG4noNvNI425PESZ/8JHSfh1rBAyhGJGTBr5Qx7CYOxoTQVNhf484hfMRVf24YPBlf5vr/Nz05CppMZRWk4CrtY4XKdmnDsc2d/n61ZyZZpk6QTonrOs1xynl8Q5SGBo5DhChqLlBotHJQUjAYtNrqaWpR0qdnb3CT3NzlWHR4kG4zev0BNfsiDG/dYhld4Uq3w7OwUd7jNV7t7/HX5mC8d/xQZ9zhUe0hT8kpoOJBjpiw5meQQRZhgCMsaMSnpyH3ytRJTuRwFff6W8yYfLvZILwSIGUZr5DLGzpcI6qaekxwTn6LTkIk7Ih9+g9PwDsHZCa2LJ+ycfJv6muYTsUWv3eeNG1dZzJaY6JTn85xO4vL5bcW0btHNc67tbfFXRhp18Qm12eCPJzliscSaGMoA299FRzepTjVqNgVzSOlPENrl6aRCD65AGmJPLxD7xxg7Rw16aNlvFEezFMop+AppSpSY09qckq2uoc1dZKowxRyV5JBkiNggIoNRY+zIx2xvI7IaKLA9BzEViO45eNdhmWEHfYS+DtMTbOccMW0h43P0bAd1dozt3cAKA1IgrGrO4dJ+unELkCojHCaIrQi92sHx1vCFwK8vWCQePOghLnKqukbXNbUWTZiS0C9JhiYZ2v4CSGdf5Cq+2PwvhxJrNS9sDi9GBXnJPjR/kn1ZFfnp/ZcyRmtffu+4BCD+fP2bLzdYY3NzxIZvCKuEs3jKRQmu1VTFkocJpFajqEnLEi23WV/5OvZmlzp9m/PDfZ7mAZEdIJcli1RQ2C5XxJTKprStICwmJLbDsjdiI2xS961WnKWSWWcT98oO3fZTeuIEG51wvvwiJ+FfoqMkYWQIlh9QLRZMMkm+WDAvBSfOkFujAXv9nO3tPTq+JSlLTk5m5H6f9cGSYPYxc+B4FnMyOaHSC5K6i7f1Otc2vsbF6EMGZz+ger/P+ZU32PvGPp+ffIB58DZPZvd4YgUm2GBDlBg0Hd9lQYtF7RJVgny2xPcCHF8ReG4T/CWh0hWGEmFDrJVYxzTgc2GbVgBPYW2NqjS6rHGEbLz3vsDxQhbLNh8VK+ze6rHRmpFPIw7jhKiQOICvNYvJc6rlksB1uPXq5/nWXcPH3/8h+++XzDVNWODld9CTkkAYdjuWr10r2bl2C7HzeVrdNUqxiZo8piyvkbkS6Ru6Xof65EMSZ5N2EFDGFUcf/YCTZ0/IqgxbF4xu9CmWGecHh5xnGmsTZlFNd/MW/dYG7eKExfyAx8+es3+YEbZ9KulzIrtsb/0mrbZgPz9EFu9S5l1ma6+xunFIv+Ph6j7fUB+x8/ABk9Snc2tAv7tNVLs8Gkf0O5aNENqj64xnZ1RpgTAwywXr0ifPU26aI4zt8ezDZ+joGi3dZq29gQzOGTrPcafHHD6acTYpuL1ZIeObVP4qifcd9q1hSclSaKwHti6wtgRraTgIgXXdJqH+RVgdprG/Sqd5z429vFZdXlelREh1qUpzELVoAAXRzAsvsFB7OZcgVDObCJDKwfEcfCmgLMh1hTw9RDmaW+2IdtCiqnd42l7H9iPWzzVLo9GlQUQl9+uMv3jVslzb44+DVb4/X+P4ZEmalXjK5VFrQF+fofIWdz6+4PbZjKlucZHn1GXEM1Fylp8xLV2kLhHhGspxGjOc8rHGpd/32eoJHK9C1iVX+228tdvMasnP5XXkoxrv4qdc3N7jYf8OF6rPz0+XGNXiT1ev8dfXDvna0UcMF895u7pJrRXX9ZRYRhyKKc8SnyKNUO0NbCEQ0xo/PUENpyTWJ/ID/rl/l0/yL3E2dZD5rJnN4hTmEaLOwFUgasyixKaHxNrnSf9NjsMv8mQxIY7nXNn/Oe0rj3jivUrKgC9ctzyZRESLfRZ2wU9nQ95YVSgnIJ9bbvddfuPzr/DNo3f5Ln0eH1boKIFsjAhdbGsE2TZ5ImEyQxVnlN4h4HJqC+xygLXbMJ7C8xOIJ9AD0d7EIjCJQWRHWLdqsgqqhNboFDN0Kfz7yCzE1jWkOaKOIamRscV6KbYNbG4gaouIwHYk1D7CfYYddWBSIXoSG95CXKRY/xCqLjL9ELMYwvkMeXWTWvSRUiCsvFQ0vmhlevGpLfC7Ke56RLUlcYINPCckrKcsqxjzdAf2K3RZkVcaXVuskI0K8rJq+lPzgn0hJfg0O+kz88Klkaj5Oz4zL7xognr5V9lPFY2NafMy7P6lMuHF/GA+BSx+SdafrVQQFdZtUMrmNWn+61YI/MDj7OyUd956j9oNmEQx/7P/4X9CK/QYDC0tVdDSz9msfQpjObFDDqsAq31SYTDK4CvBmjIMXY9IOyjaFJ7lyTShpQwbdcz5suLCKHadDBnHCN2EwwTUtD1Juz5h8ew9fnCcEEcpOtMkakKr+IjKXeCJNsOW5dhpsRVUhLhg27R0ja1cYtGm0ypoyzO0UBAoOitbdLs5HH/IfHpCnX8HZ/yA2BSkwRqu1wd3QVVecFB7sHjKe+mvwev/MV8fFIS2plg8IZ4+xwYB3e0enUFIy/mE2fennFy0WZYJuS6xrS5uZPnJOwkP6PPl1Qt+Xf0Qa99gduu3KK//AW75f8J5e8z+LODDGdSiz2joEhYV87hA6ATKCum4jFSNETAVAqsNRV6giwqsRBqNxGAciZAOKI2RjUxeFBW2aEIbjeM0yJgw6MkDHk6esN3r46WWsRTMFhmlFuw5JashWJPw43GK7YdcuX6Tzbt/Fe/KhP/e+f+BD+ZzDrIGGXelouOEbHcsb/YS7t+5Rfj5r1C19rDuNnUyp+97BMGY/KIm1W3GWQ9VK3plgeCUo5nL7OmPyE8PaIcBvUGF6zUhk6eTMcvTOcb38XzJ0E7Jjwzna3uMCHn6ZEo6n7Dbd/C7LifnDvXxjGd1ACuGN4KSv/C1EONOOD4dUrdfZ2gMZ7NNrl/b5a77Nj+ZrDIJWsyXJZN5jOe6iNYWRbjB9GJCvTSstl26ssILcqSpifOUeztdbijD2dF3qRarmLV1zsSIgT/EabUZVofc8md4jiQ9ecLZ+O9C6PC8Cng2PmssBFaQ6Sb8UggBxjYND46DcL3LcHqDdUwTZHfZ/IB0EK7F1nWT4IxAeA1IIJEvk+6hqdgTum4OSvZSNk7TGiHqCikFJk3RZY4NAhw/IFAKVUe4Oz3m61dJnIz2QLHdhautjFdWZzw6k/zgScIdLvit6wXV3iv84bnDB3lC9/wx/eSMmBa+hb2+x7Vezcg8Ya8d0N0U3BjdYdjr0HZj3lqW/P3I58IkGJHTd0pqL+DBvMZJYnpOxkobWm1BpEKCMqEQG9ThHu/MJd7BMUotiYM23mmPQk0JhM/W7JTjGfzI7fHVq1v8pc8ZBudPee/xe/jFCu3ROhtb2yxin+J4hnfyAe7KFsq6fHXwCd71Vb7feRPz/Ckniwtmxx7a7WMUyMEN5FmFjd9B5DnoGgKD39JsejV7JBzFXZ4datKBwcND+oLO2gr9nmSSwnK6z72OJNrr8IAuMSUXiyU/3+rymr/OVfOIhAFB+zWGrQFfyVd5J02YnU+wyRiBA4mPKE6RpUAfHSPsMWJvBUcV1GWIfHRIOD2lKOZUaYqkpvbWEX4fkRpsfIq0BbZugVR4K2O8qwOWsxuIY42ITAOcmLpRPhVT6nKOGPVRUR8jHMi7sDxEroYYFSBcF+H2MeoYWXUxyxNwjxD9XexiBTE/g9ML7NHHsHmOyG9irQLFy3YHsI2qxtaoIEMOJhQDhW0NUbXHK+oArl7wM3cX4++g3z2HcYQxukk5r1+wCs1zfmpFuPRY0oByL5Zo6L6XbAd8hnHgEry7TH4W8AseygZAeFEleWlB+4y88c/Xv/nq9xzO44TzCHZEwnKZ8rSUjFzNIF8gc0A5KFkxkIKWmmHPPuLnheBHyZQqNeT1EpM/oRindFB0Ao9TT7Lih/RVhZRdWjlkdU2kAjqBYd2eI7WDH8CgN6KzJfAX+yyPT8hmP8ObLSlFzUJ1EK02QnVR9gmHuYMoj3i6FJyPfpfwXsYVCWV2Sjb7hMxAe6NPd7OFPwzhh895ut8mynOyUlO6ilYJjx9k/Leux41Wwe9c+xHD+i7Jlf8N+u4DQv9/T/DHF4ynAz5e+JxXDr22yxUJ2SIFKsjSpi1D1qwpyzEWY6HOC8o0xxiLKmqUsI1UWSiE42KQCGGRZYXNdbMHBUFjG5ICsnNO3vonzIMOTs/h+4GgjgummWHDsWz7lrZb8v5kyVhJbl7d4+qtX0d94T5fs0veOn2P75xbDBIlJG0VsNpSvNbNePPKKitf+gb16DYE11kmKb7v0G3N0fFDorpH6vWYOjDINJ53wSSVTM6fEj1+F2kdtrsGXxqE9DifzpmfX5CVhs6wQ4cl/txwohN2RiHHRxmnx+esuJatQZ8Ply7lPOP44xPqoc9XOlP+5hdbSCdhchrxqHOPgfVIlkuc/i6vf+4dvvuoJm5tcJZXTCYppe7QD0aY7g6nkSGelXSVYuAaBm5G1y05jWI2Bx7bfpuL6H2yT/Zpra8yq31M3eZ2GNB1InbDBa0wQeUXPP/uP8EMNnhe93k2PeU0TpmWJYVQlOYyTM4277FVCum6jc7KWKyiISQcF5qeEKTjgaqhqjHGIi8rpi9LdBsm9fI5hb6cFSyN6spaEB5WV421osjRRYYJAxzfx/dchM5wey75rfs8FiWqK3h1BOv9Pjd6C84vIr77rMAmE/7i9SnX7l7h7xVd/tnDgnD+lJ2Lx2jlUVSK7Y7HnV5FVxRcd2qGazW72xsM1j7Hip9zkCf8vUWHDxYlthzjKU271eK51ag0x9dLNvqCblCT9TqEUU7hrBA4O3xofeLnS9aLU3IjKcYu1bIG5bMdRZxXcx6c5Px0s8dfuX6ba/Vjwg/fJ0tXGPZG7GysU8wt8XGOc/IQ1Z7gtFa45T7n3t2C721/meLUkmQz3jpWpJ0eVjjYboiMDTZ5iswSbFWBq5Ety1pQckWkiHLIH53BzJQo5aOE4dawz2h1g8x0ubg4ZtVq/sJem3fzLlUWs1imfFBY7gyu8Io+xWDQ7i3Wdjxepc1tJB9dZNjoHGFTKLcRpzFCP0aPl+jZY9gNcFrtJsPrKCac/BibnZClOaLIMKqDdUbIQiIWM2QZYwOvURn4c7q3NafcQe772EgjZ1GTS2Uschmj8yV22EGpEXYusHILMT2Gfo2QXawjkd4AqzQCDzuLoD6AdQ9Rb2EWxzBJ4eAD7NlDpHkda/zL7A/xct9FgDAG6Reo/gI9zKg6W0jRZaOecmvjGd9duUk+3MHYCPanGJMjVHOob4SLAmHFJWfwgmi4tB3D5TBwWQv5svmpmbdf2CI+hSOaWVt8NlPhUiGM0S+/eS9UCuKXdFz4M0EFcvOyLsZCw15esqPP9o+YTBd4vk9tBU+fPuK7f/Av+ZXf+HWU9PGrGSfOfVrdT3CjM7ws5bQckZUCKTS+K1hr+1xvWfw4Yhm7jPOS5SIiKQWOJ1iohFmkiWSPrXaN62gGjkOkFcL1WevAbTkmmWZ8mJdMa2gjEVS0Rcr2jk/PL3Glw9IOsFVGVhTExkGomrJ2OOhtcb9XM6gsrvVpXS250n5AHdfUy4rUrOJ5EelkzLtzn8hPKNmiXBnRefohP5r7VLnhwj7hrPcq9V2X14p38RcFS9MhcYcsxoLJMiO+8Hg2NUwjzVIWlBhMNmP58R9y+IlPOLqF+su/yxfDDxnM9xHPKh7kfYZuny4f4E/bJOk6otfnqHKI0oh5FKFVQOiFrK+NeMWb8+RwQl26VFVNWWmUlRjPQ/sSUVpUYV4GhAl9Kb0tmqwMAh9pLcZalArxKXDKBWWaMy8s46rGU4JX1zzeDDN6SvP+FOLSoPKURVTw8OE+29d+hfu/8ze49vZ/zUEWI5Sg5bhs+IYvrOb8xhfvsvG5L1M6G8SxwCmfgdejWBtgC4ciOSeJ5hTP36YlLXp1FbeaEB2XnEcpVRrjtbeoBuuEfoK/OMDXFXtrAZnXR5sav+MQ2pi8OOaj/QMm0ZT1NcFgc4NxGpDqBR33HJsn3Fu5xRtX79FxIuroQ9bOH1JUA6Zzl/hZgvrC55m3djj+YM6zNOZinjB0KtaHHZ6NNfXimGR2ylBXSM/D7QS0OgGTZMo4H1AEXebao+tOub+qmdUJHyw0Jy2PnWyLNNsmCS3bnRxdCfLFQ84SRTKJaWvNUQ1VXSCNwFcS7Sg0XhOUJRSgmkA5oxs5vnKaQ6SQIBRWCqRnQVaNjFFr7KVkUWhz+Tiw2oAu+YU2XSGxusKWjUpIuoqqso3qpB3iXAIcR1HAWLTodmo+8vbobu2wtzLja/cLPm9ajL7/NrX+APeNNTbUCv/h4ZI/nb3FaSgoTIJvZpRBl3R1ncPeKqbW6NacrGPYGi7xN2/idT7HzTRl99GCnIhQSG6Phoz9Iaf6DMEZ633N2qZCOR2uhT1W/B61cPlx0KY4rOnmF5jQElQWY2YIu0RZzaYXE8xnbBUF1/1tHl77Df7k9pe5xh+yFV3wsO7xcTkincd40SltZvh1xTDs862vtvm7g9+k+sBywz3mLOhRTU7ABsjuqJEUVwuErcBqrKgQaLqBYNB3mXldztgkfqox+buUa33czhVOiiG+HfG59ojz6DkPdEq/P6DcvsNxNmWtzAnO95muuayub7MmW6wVc8Jgjd+p+vxw0eO7gxmmPEemCns2R9sZsgY5OSe0x/hOQjCQCDVg5JV0tkoKq1hmLSaFyzwbYBcxtjpGdcbQaSFEgM4shbNNsb6B6N7BRh9higUirCGXgEtVZMikRnhlc/6fV4j8Ofg1Juoi0jG2Y7CuhbqPWVbIssC6fcTCR5gCU1bI5BxbL5EqxLjbCKfbAGaXUkIjaYJHa1BCYksQJThJiJhM6bXeYf/qHi57ZCs+cmcN6hK7NNhSNyyGMZ/53L/47Nv/bjbghePhhbJB/KubfONTxr4cLy69m5+qFpqZoZGU20uQ4s/Xv906mc1ISoNGEoUlJkmZlG3CnmAoKnq+B1pQioBu3+MVL8XLP+GT5zUHpcWz4JHTrktWrnbZ6jqEMiZmiNYWU2SMK4mQTYr9kTfkar/NulB4rZz1K5Zbqwc4eUaxrEmKLiJwcJKP+WRieSLWCWSXk/4drkaf8NPnGZG2jJMTQrfAdO/xdfc9+ouUMlckzhZ14jF7nqNLlwcTGC9qFraiEJqqykgP3+Ls7AGOt8Jrv/q7fGFUM4qe0D7rcnpckRS7XA1+Sm9xTL5Yo2gNmFiHPM2YJBGJlgRei9Gwx42RwZ4ecFA6VJUhLyuEFijloUMXYXSjLMo1KIHEYsu6CagtqqayGJpBVwb4EkQ9hSwhsi7JtMIYy7Why5f6mm1Vcp5p4kqQVRlJWnJwcErnyhf41m/+57z+3v+RH5w/JxfgKYcVT3Knm/Kb9wbc/uqbiMFtosxpQNIsQ1y/TS4C6vyCIjkjOXmIkyfUwx6+X1Oen3E2qSmzFK2GmM5dTKukX54zTWK2hi49AowX0vVg6FSUXHCwX/Lk6JBez9Af9dHhBvFkDqqgzj9hx7/Gm69cYxBs45YPmZz+EfN8gK7b/OiTBVevXGOxs8s0ecKDgwmHixi3ztnue5wsBjhmhl2e4WY5bttBhD3C3ipazpmk4LsDSndAVcx4dVjhBjUfjM84Nz7rGz0ib4MzUbIynOI7XbLpAYvJhLPDMa1LIKCoGnLAF2BcRWldMAppRUMqXQa/WSWxjkTgNvdJBysU0g2wskLU9UvLl1UOojaXZEVjiTFl1dRWN5H5CCEw1NiywFiD8F20sGS5IQw9HClBVyxLl9l5h7VgwYOjVf7YXmNtZPnS5y54rdPnL39wwLOHP6D1xQ26q9v87rmhPfmQfWWZd0uCaowJQpLRGsejIV0Rcs+ZkvQEK35Be3sXMXiNHVtx63nEKXOqKuBmt43qbxLNIpyzp/hBxs6mxLgh28EqG2ttHOnzzIezySqt5SO0l+FXFvQCoRVGV4xURpgvUIsPeEOvEu98iX9+9fdRfJf7Rx8xkw4f5GtMUlDTI0K7oKPnGGP47fsZx/d/hdmzm2yW/wLbdZnGMXb5CNHaaF7nIsGatAGdRY21FYELq32HyvF55G0zHreonnyC6jq469e4SPuk9S53gi0GwTMO0qd0w3WcrWscRytciBntyTlj9ZSdjVXWwk32ipRhOGDV7fJBLnm8UlPOniPrEsY5Rj1tmmoWBW78kJbs46+2wQ/p4zBcyzBIoiJgXnicZ0NMXFFnZzjeCXaoEH4XmzkYMWTSHWFXv4KMTrDFETYoEVpgK4e61pDVSKfAyEYaKMtjrJxC2cMm5w0xaiqwfYhjRLUE10FEqwgZYbVAZGOwM3BbEC7AWUdYp2H6ZWNhtFZga1BKQg22MLhFG7ko6BQfkK0uEeK3sa0QcdWDpMTONTarG2WC1Q2RAbwEAF7cfmFthE+VCy8edilP+FdJhBe6hJc/Yy9xu5d2yUsC4lJNbM0vJ7DwZysVMotwJdaTTThcSYNsCkuURPzghz/iP/yb/33+2R/9S167NuLZ23/C9HTJ3St99udd4tDhjt+CQZsr9Snrp5pz20Z4HdZ7HmtuRZUZgvyMbmwRuYspGiWE1ZITJYiLCh1ohOchhcarBa7RxFVALQMcf8b5bM5JBp1WizVVktqClVAzlIbEeiyWaYPc+gVDZRj6FboSHDhdtO8SppqOHTG4/mVu3tggGP8R0+Iqju/gmDOOp23Ox4c8OlLsh0OonrPwN7Bnz3i81KRIlCxY2n8J+S0mYUq3qMnKCiMuKOdzUDF1nrFIXOJasNAVmbVoZgixRImAtj9kZTKhWJGowXN6s79D5/w1xqvfYrB1xP3TOc/ylHdzl/26ICkKKiMwusD12hhvwJk0nGYXZHneWB3kpeRHKaR/6ZWvCoyUjW+xrAGLdWUjdzISYzUCgdYlaeGilCCrCp4nJW6luX7tJpu3X6HrXFCcP+X96JQIxS2npIoOeHL8mI3kL+Kom7QHFk4tDpaOK7m97vPNb93n5o1tIuGxWEw4iTvoWhG0SzbdJV4acZgY8vExymsT9AR+J2Duv0r+7Pt4yZxMV7jFBD1Paa+vg+fD2k2q2sfxA7ZCD7l8iK4K3GKBLE5wh32KWvPeuWKa1iyqmqgo6TsOZ0vBJ/GQ3etrKHKWKHT/OsX0gpX+cw4Xgj99VEClqdOEuMhZFQ6hrUkvjhi7AsolPQRulOL4Q57FXb594hMlliu9kLaUbA07hP2ANHV48OSUswOfgfJoFxNMFWFHQ6wrqBdTOumEFd9w0nLYsA5OJUB6LKqKVF8eRrQF5YIGq5v3UjpBE8hZWoSrPv0+C+cyK6FukE7pNvYmY186xIWQzaHXmEt55KVsS1SN2lFaUD7SaTaAPEnxAotyJQNZ4NopKEXx7Ck8PeCnu7f4afXbXF8fcO/mDW48WzJkiNtuc+dayZM64/tniouqS+Ba5nlIfaxp5QVvOiXrNkUZw4fdXc5jy1UB92uHvzSQvOF4iGLJ2orHz4TieEvyzhOXxYVHIAMq7ZGbHWbuVfaLmo+PS/yLJ7QoWPOhCIY8LlpoZZnoGcoK9pw2rwUlw3bGu9OCnxW7HLtfp+p+B5WdsDk+phWfous5KnCRSpLrnP/b+DpHxwX26c84d5oANhs9Q5oxbN+C/haijrDkCCGQqGZgcwSiF9LSHqM6Jo/2SU8niH2N6A1JBwnx5AY7W59na/MVTien3GTMuF3yIAtZ1oKulhynGTvRkI2BQzFaI5UuQyS/dzPh/UmX6bSHnk0Qk2dIzwGt+AviI35nb8rztQ6HRQutxxhviCs71LbFhlezJ2s+XNRcLGfU3SX6xm1s7ypyKiE6RCctxEMXs1YgX7mGuVZCkcFijjg8xjk5xiQZTBPsPAFXIocWZ2NIVYFRDrK+hch9bJVBOcaqDkYrRKSxaokIO6AiTOBh3RHysjsdFEaUCCObfuhKYlVB5ac4hPgTTeUeUU9OaO1MCKpX8GcJ1ekhuhvjfD5DP91G7qfYOuelrPAlQPDZxobPLHE5ANjPshHwizu8uFQ8AC9KpKy+lC++ACRehDO+8Ey+UEX8+fo3XWZ5gbYSKUVzcC5KYu1hnQDpBDiVxKMmrUIyHaJCQzJesj/XaK/Ftm8wJqfr16y7BotkmpdMFidUDmyqjE4gaFNwXK4ykz62gEK3aK3c4fb91xnY7xDPPLQTolRENoWjecTR/gU/tREdWXEkIz6On/HkfMEUBdallX0HaxOy9YytKqfMLJVcUMcRuooQYsJ45hDVDlFdEhuH2i6xMkOi6HY0o+UEJi3qYcqg/n9SPc45Xfsq86132Th5xJdnCd+pPR4vLYuioMEDKqQ0WK9N7LpMqiPiNAMkRlx2rUsJnoMSCl2bplrdkYiyasIaLYiuD1ZeDroO1tRkRYkSCk9VHCU1MotZHW2xdu01RisCNX/Iw/Ehh5VmtW0JqgmHxx9go99iL7sBoxaOY1A1BI5ipwff+Mod3vjyFsbvMY6WnC4lSaVxFKxdxBgdc5ZoFtMJttSsjrqstByK7g2WboYbfUheVVhiqvkjeu4WLalQox3Kqo9wBKvtAa3iiCo+oQXMz57jdFxqvcqz1ONsXDItDGlREgjN3Uzz8azN1WsbrLQt83xI2r5CLdp02z/AOB3+4N2EeSSgyEiyjI6wtAEdXXAez2jZmLCyeLbG8WsSZ8j3lyEPTnK2um0GnsuOH9Jb8bFOwORkynef1zhCcadVkcRTRgOFDVvoswvc9JhVEXHYcRmh0dKjxiO3ljxJEa7bhCgqp2nyqDXWmktVgsSWL2yOEiwYIRHKBxrAVQrnZWuU5AXhqprDkdYv54UXPGxD5BqEKxCOiwXyJMND4jiKlqpRZoKnBOV0jDg858nqGh9lv8XKlWt8eXvOcJowNBMcf42dnZpXzJS3nhe8n7cIpUsmApbnglZVctWt2e0tCa3mmepxkrp0nZrXpMerAextekzimL1+xOOww8Kp+NnIIz1wmWiX0vNJyzZx900yXH42zdBHR7TqJaO2od1q8XHdpcRjRk5pKtZtmze6Kbd7OU+LnLefuaTmq9hezNBcsDb9OYPFjLK4wFMWXBePjD+IVtl/NEQ//hmL5BGF3sMcTRH1W8juNmb3LlYnCJtiMUihEKoCZZChg+u3GdU5UXlCdR5TP4txex9TtwzLoY+sEzY3domnis10yRutJbM0IKoCMuMzzjPOY8umI9H9PjNnFSMk/+6e5nvpkndPR9Rnx8jpEfgO4LJbn/D7Wx+jd+/wsfEpixm1O8BTLbQIGTmaa/2Sx5lg/2BG4Zygr21gN64j0wFMDjCppjpU2CrB7K7CVg+TF4hkCSdnqKP9Zk5IakgOwTnBti3elZDK61NLjayuI1IHWzvYcoZUbWrrIjOwJgLfhZ6PcRT4Q5BBEyUiL2fbRm+FqhUoQy2XuMrFiwKqeky5zPHVIQEDvLFFHx2S6TnuvRgzGWE/CRBxfHnde2FrsC9v23+NYGjOtJcMAy/anuxlvsKLJewLw5G9xCguwQn7WXvR5bwAL9UPv2zrz85UuEx2FUohfBA+2EphrcV3PV65d48vfOEN1te3uHd7h5/80T8kGwv8eMyDyqMIHead29wOfYScsqEict0hc0N8Y5hOZyyBbRGinIK9ViOPS1Ac5yVP0pokl7SCiieppS7BlWCpQVZUmeTDpOaosgxCj3bgYSuNtJbAxNjoAqF8stJjq1ySpZZDv09cK6TOOahOIUoZ9ixrGze4snWHYfo2FwcZP6tdWmaH1nLBNMlJsyXjqMVJmqNVDdGMaB6zzGty4eCIEuf0Ax5ywqkHtohJqopNH1ZFxtYVyerAoPyaWrgkWlLUGmsKpHTwHA/R7THYtHjtPdLiI6rzE1a1R5C+QfaF/zm3Rv+Eb/6Dd/j4zKN0fIwFYyy2NpRpzOLiiNMsJs9sAyxLgVRNa4ew4Ho+ykhyVTUZGVo3TIS1GM9t0OvaNAF/GKhyjKygMhTSYLKCnudg05SjixjdMrTTmkkB277h9U7NMTUHpx/z/X/0t3m8HjJTTYKrdATdQHH36g79m3+DqFNz/vQRVTSnM094kvfIr+wx8Eta6Sn5POC48JClZeENWdMdlkdz8tplsL6C087peRnDtkvQ7xPbiIuHn3CQhDDcwK6tYKqQfuji5CdMKstR1iNNE86jmHmaU9QlAYasbnG+zGnNHfaPr1FMUvwyxY0lLbtG0FE8OLrgk8cnDNttBDXClnieYuAYNr2CTj1l3TlhJ/Qw3Q0eyi0+vqg5vogJpKXwClLV5QG79Mqc2pZkpSGanXE4CVj1HO62CzZ6c05zj3mRUBWKSipWHEOvrciimItKU9TmpXJIODQXIN3Isazjguthq+plwEuDdCusq8A6TYbCpRcMYbBSXkq0VMOYihrrWETgNs9rmi5fYcvLitBGCisQmCyjMDVBr0dVafz2gAUBTjmG+gzzeIIej5n0d7hYXfKrtwaYtSGnkaBlYK/VpRNPGceWKmgCcWqRkbiSpFUz7lxjpUyYPsv5UfqI/eCUa5set+98mdXddWo9RxBx/eKAB7aiI10mc0HSbUM44mKa8srmE1Tg8bniHNWN6aaazd6QP/F3OD+JkVag3RpUn9xfQQY1K0x4EqW88/gDTryEs5U3+avBBb+z/QAzSfheFLOoHbJKUEjL9O0DhHiOMmPiQmPSh6ikwhofcXaOvf1FrBBIKxuPnNXIXDKbaXbaFa9sVYj+gp+2FAexRVzMMNWUZ4XH3z5Yp7Uj+XJnA7/jcn9lyqm4xrtlzMdMmCcOJ65CLw952r9OX/e5ImBLSK4PWty5/ho//PkCWZ5ClUOWc62V8r+8f8zNb3yT/yZ7A73/MRvlIf36OTZwmcsudanIpOTWusMf+h2exTeh3kRkITYsEOEdzLSE6SlSP4RbX0V0rzR+6D0Qr58jFo/g3X3ER88QyTnUEX4/xd7YxBY3ac8fkLdqcsdBRFcgGWFnAhlNsLZE5lmzcaqUlWunzPd2UfkSX9a4F4Ivqg842HQ5mH8NZ5pgZE5tctxqihtM8GnR3RhRre1C0CVzwMwchI4wVxeY7fuo4wCKE8TLvfwzssOXiMH/r03yxeN/QdvzGZ/ki+fSl5aJT4GKzzzBS8nkn4MK/3brfteQWcmk0jwqCqaJQQQ1F2XNtGwC4zwsxqmgLtmf1ZwnGsd3GIQ+ihJdQShKRHqCLCHXLbpVCmnJqWzj1yE9AcfFmPGyopUInN6Qzr3PsebMKZ4c8u7iHolaYTUasVhm5OWM8bJkVkecKhfUR8zmU+ZpSoTTgIr2CScPMr5zrPB0SZzHdFyHbZkwWhHsroE/0WilyUpFUhmsrhBC46gA4fm0tkIG3R65FCxOv42qIm7Ft1hs/6dsbLzHr1T/mMcfxHwoGptbbSyiMlQ2I1mMebzQLKd1w9pZEG6zB1hjcZRH4AuyvKkktFXdyHCNxSiJcJrrdSMpBnSBQSOsoNCaMi/xMMg6Yz5NeN+67FSWs8wQSsubnQrhGk6WZ3z8vb9P/PQatggbBSWWQEmur/W5euffId98hcX++ywnZ7TiJfO5y/PhDrLtsWImMDOcphJdKWbLkFl/gBwnnE9LhsMRg6DEsQkb7QKv66PUKsv9d3l2dkDaWmN3SxAKiecN6ZsLkjrluOwQJSXzJOM8WpJVJVLXFE7INCk5XtRML7YoSge5cAmWAZ4TMOje42SZ8eCTJ6TaY+hphC1wHIeOD+tuxapa0M0O2W3VtAcrPPdWeRgLHh9F5HlJ5RbMtU/pbjDSDmsmpiRguXjC+dintdJnx9HsDWO0HBFVBUlWkYmQjiq41ZYIa3mSGTJj0ZeKKeGoxoulm5BNlALPuzybVC/rc62w4KjmvZVNAK41jVXWSnGZx/hCwWwwskYFTvM7TKPGkrZuyIlKIpSLQCKqijJaInodRBXieT6xt4KMI0RxjDkdo6Ml8eAmz4eCG7uW9u4aYxviFCkb7R6r9TlqHFG7DlpkUGYkAvKO4ryzxqbx0BcJ7z59RunMGA0d7t66yeadr3DFpHjMKZdnnKQpPeUwzySPzhRyawMZCa4XT/HXutzMJ3hBjNvSXAt9Purv8sHUIIoI7eTghGTOGkXvNhvOCe1C8NPjJ6hownjzDn85WOfL6/s40SF/fxxzVlni0tIOUo6eanj2XaQ+J6tL6otj1LLCGgfkc0RWYQMfIWSjDkJDKSgWgrlf8pU9zWo/puUs+TCv0XEO0ymL1OUfHqzzs3HFrZUdrnZcrvc+oTVc40/EkMOFJcpctgKHdD5j1jV09FU2JVyVgnYg+OreNX6+UiEPT1BlRJ1XdL2c/8GVQ/7mr+/yB71vcfb0nNXkE1aqYxzXsvR7lIVHiuBm3+FtL+RHs12MHCGSAVYaxNoOOg4w42Pk4WO4eQc7+gLCOAgl4X6MzB9SPzhAvP0UMT3GVkuUv8S/ukHd3WN4Nqb2JmR+C5uPkJGHjVzkZNycV02BSDOMiuj3JmSf89F1TKA0dh7yWvoMd+uMd8zXUGchts6oVYVIY1rBMYVyaA2GBN2rlC2P2krKVCAmJWbtHLO9AftrkOQI6ktL0SUZYX9x5//vik9sHEMGrHg5MXy643+2AeoyZ4lfnBc+NW+Yl+1uv2wzw59tf4BG9lRqhHCxgUR6Fllq/DAg9DykLjh58hG3doZ0+itsqjne6Rl15WEzh4W9guy4ZHqdyq3ZDTV4OVEFmTFcUTmOKLhwfYSsGFYpReoS1QZdNkn0Wb3kYGbQWY1S4EiLG1QExmFqLI7jcbOlmZmaiDa9Xh8VSiqvZE0saIfXWF9dMp+M+SCB88wyzitip81WGBL2Rmzs3GK4opDHf0L+4BGHi5RRT7OtBC0V85NxzdPSRcuMuZEUVUFSG0p5yW9Zg7FL4mlMRA1F2TDGQ5888JkWHtOxz2EUUFkH/YK1ss2HQyiF8kIiC1kV07UGtn+fwfYKmyIiqzZ4FJ1Sbz/nah5yGsNYg6MF2oBCUJYZRZxiawtIhHIQntOELtUWWxlcZckv/c5NqnsjeRd10/5g7acffFmXWCUxSuIYS6sV8tqqx3Y3oyoXdO9cpeUd0Z+u0GkDTszFWJAWSzpPpyySTaaJxtga1/G5Purx6t17eAb2n+b/X/b+q8myZE3PxB53X3LrHVpkRurKqjqlj9an+7C7ARwCGIwNBqAZB2YkbXjBC17wnj+BF7wjjWLMZgwUGJvBYDA93Q109+k+WpVWWakzQ0dsvfaSvtydFyuyqhoz1gBoRuO5aDeL3BEZO7dl7li5/PPve9/n5e5hi7gtWRNjumnK+fw2n3R6XK5PKScH7E8kShnW8wXLxSqVXtJub7DQHmdFjR+3+cKKj84XPB6d48q77FQLzs72OMnWOF0u6a32GXYiDhcZB5MAXZQsipJS11S1QyhB4gQy8FmPUtL9H3GaJHjKcL26T1WHnBQ15+fneFXGCZaWEnQ9QdQKeD4qiII2Pc9x2RNk0U3GYp3RzDBeVARW0/U8fFEzT2ccnls22m36pqTMSzq+IqrBFwXtdsjSv8ad45LRvCCSFisUMvKotaJYwDIvqGk2dKtoOp/1swZBMxGwyoPagNdAMoVpSLIIxYVCkUaeTVNkSNGoHJ5NTj0Jod+QwN2FVKw2uNohsQTCEviqmW7g0AKqIiPWATpbonQBs1NqP0cpyS35AW/EnyDyIT+ZvMJYTRnoMQNRIVny9W5Br5JMfDjsdMhHFfXhjPONkJGGzVrxslgSzAsutc4orn6dvywGCOEzEzt0fcdwdYO/pR5x4/Y5b+o2Pzlecpo71rpT1m8OmHhXiPsD1PASO8tDjqM+o8UAsziF5RynHLacsywectDN+M21VZLdF5kWMyaTpzycDdi9UfN3Lz3H32/3qeqf86+OKualh6xaiMWMrp+zO1hwr15D5k2GsZwUmIP3EScjWF1BYLHCgV/jVI0oHaZM2OtoXl+peWFrwP+x8yLFD39NvhzxtEz5s19+SDH7C97evc23n18ldKtMs4rZIoNSMNEOqXMeLDu8VGZ0VkNud0NuRTALBDbwcd4a1AavXrLbX/CFLUlrvc9o4wazgxZ1WlH5gllXkPo+GT2SVpexiXnNlfwdOeUvtM/HyzF2kuK8BNXrI8MBTsXgHuLsc4hFB2tA2gBaLfTlr6HWvoop3kR98kdYryTtbyHmO7SiM+xr6xTtV3DVEEY5zM8RrQQea+T8DGqH0TnCr8hljNy8Sti+yUqV8Y8vvcMXLz3h/777+xw/uIJ3+iGrgaO2KwyKGeFGwHOnW4yWil8Um2S/kTjzLlYL5MkEm5YIqbHW/4yDIJpoqU/TUeyFNQj+mqnAZyWEg89sD+KZ8rHxUj67t4pPGwsXhcMzv+XnJZN/s/6d1jDOkZnHUy0pq6pR2pFxsiiwywohGrK3DDJkS1MXhgqPay0QsmKkA/xWj3Y3oPAF296UKOjSWYnxkmM+mNaMFhlHRcW58+gOQ7xowNrWZdZ2NonyP0Q//kvOH02YdVbphoYosDw5nvN22kfLkqSqyU1NXtQsRXNdOONwrqBcHnKaWZQuqWtFtNJCR4qF7fDkrOTROKY0Cn0BIpXPgF1CovyQQnos6pShWOI6Xye+dZ21eIYxGxycKpJL77F2lLGb+jzNCrASaxtFmq0r8iJtWEpcqBn9AKtqRAm2MviBorBN1LS4kCM728jfRWEahZzXNNZErcFZrJIoC57vcXUQ8eLQYM0Eb3CTQWtI63TCZj8m7sw5miVMU0vn8C/Jig9IZU5lNVJFbHYCXrn1HCuDIaP9JZ88kmT+OjsipVUdw3yTR+kA5WW49BHnR7CwhvV0SpmvozF4XkgebDGdV+RyFTvssCUqRuMF0+QR25xzOmozd8/xJF3iQsXmzjpHRcX+yFJUlmVWUGhNVTukhdQJSuWx2pYEkzd5Mp2wcIZr0WOUUBznkqPFFPIpiYmpRURHSYLI40rLsiWaqO+9rsGLtzn3bzFJak5nBXVZ0FcQCkteJiwnhsedHmFPsVwsiISgKyWqqOgMLbZ9hQdJl/35MXFVUBMhPHAqpMoKkjJvGkmAkBeJD4ZPb0ZCeTjlXygNZPNhLcLVNLFQzcABKy5A86JRPNSfqxckiCDARj6fAp5rg60dwhl8DKEnEb4HwlELgS4LlA6oixRrA8LREVYkGM+y457wenjATivm0fJl/vt9xaY6oW8KYlJebudUsePEWca9HulM4Y4TZqsBZ/RYrX1uyBqRTnHViK216/ycXaKFZOytEKlVup1tXpb7/O/SO7w37/KTR3M++WRCLHKurtUctJ5v9vXuGmv9IU6UPCy3MfMFYjHGUeKsT5Eec+YXvH8JutUW07Imme7zIOvRWq/YurXDdwcdtPkN/+zOCeNakiUxLCs8c8zN3pSDsE0yBVyNSCVu+hTOprC1i6iqZj+RBudrnHFUWc2qP+bbw4jvbHf4P1x6hUd/eIA++YRFmfGTjwra/JBw+8v8/ktbrMghSaZJlksW54aJljytcz5axuyXlvX1Bdu9LnlLICJIpYBwHVErrC5YD2fc2hRsbkUsN65y7q1TZfsY7Vi0QQeKRLQoogEnrsVuLfhuOMarMn6V+JQnFcYZvL5Fqi0I+7B8BOIEkV69UD6FKE+gt15Efud1nHiK/Ok/h6JED7os6huoJMW7Bcnad7B2BzcHMTrFJSnCKjjdR+mCWhukKMnXBAx2CdaeJ7LwO/kD/mH/I37x3HXuTF/A3j+hIypi1cUuYWtF08/32BgL/qTsM/vQx5qPsSkwzbDTKQxz0B5ctHqE+FwspLOfRUtK8ZnNEf5HZxPPfss9kys48Rl74VPrpbuwQFwMJMRn/KWmOfH/w831/8v11ysVLt4oZwHt4cKIoGe5HQgudTt0dcp2P+bvfOtF9q6usFVvMv1owuOgSxwUFFWPXqfEK6aMs4hF2OX1zpTV+DHnaZ877S2e746Jlke8OVtjZkNSXbMoQCAZ+oK5s7giIasMwkBdC2rrqIqI6Qps+RLfUyAsKMH6asCLq4ZtP0VnLR7KVQbtGC1ClmbJwUKS1QofRTdqU9o2d7mM0AO8SURYvUgiR3Q7Ef3VmmpRc/cs5dHMQyqL1CV5pZjbAmPBmcZb44UST1ZYbbFOojB4tqLIK6rCMc8Uy6RkUvgXnWN7ITd3WCHxO31e3enxSnuHfLDLI/ciIlilO+zREYdUH/2Y88XL7P1um//54Mc8+fGYka3xhcQPJdZpyrLGlUUDMZOyST5VkqAVYrWkdSE5WwYXBGDTKBiEuyhyRFOsPMsmdtKCkqAkla8IoxbttRW8uuDeeAH7JYOZYp4Z9qs2940hKwssAbWp6JkRZZLiEISh5KXrHdYuP0cx2yd88DP6JwXT9hVKaYnrOf7j3/BosYc3LHHje6jzlHP6xEuFbQ3IwwGL0tLWU6pKUxufu/M2q+UjstkjbL9Hy0sJz485X8xYVnNkETKpuzw4LjhbZpi6JC0NQjgCIegqybWu4Fu3Am7s1kwXkuJJzjgtKb0hebHkbDxhlpZY55gtl8ylj+8EUhe8ejkhCiuemBc5b3+Vp+MCT0Po1wSyQjmHCDy0q+h4jn5V4Z+PyaIeyhNclXBFLhjInPXIp0qWnI8zPFHRjSqqAsZ5wGmmyatGmdLcsyRWqCba1l5YWC4IzUgP1EU85AVQxhp4lskrnOTTHCmpQNpGoXJx6CEIIPLBU80ByNgmitKH0FOESOoqR3gewlcEnqL2FLku8co5LgfnctrK8I2tkh/c3mR1dRuF5Mwcc/CkQnRarPU63N7a4Hs7MR8cL3gwn/GYiI9tynvjBW7keH7tQ769FdDZfZHlieLJdMyDqcLoR8xa60yLmEHUZiMecq3d4aUv9Pj6pSHf+eQJ//mbD7nUSrjs71K6gFpUzKqco7jHe0kXczpGpikmn+GXFXW+QNkEVcPjYIXJ3KL1GiY5oXJH/D/qLcxwnef6iiuXLxMf3WMx04jiHFdN2Rmk2CDCiFXoFrilh0uOIE0QWQqTADGMcJFkVdRo3yNNHRhJr9fjV69/iX+p/jb5dA3TmlGf7YMvUbMT9Ol7vPXkKXKyzspOxOkyITyc4i9mLLduIhdLpl2Pd9MB9fIy4/Y25cBy0PK4N3OI2oKybLQKNp+PmbPK+/6cenmZy5nDegmTSPCB3YCFJKImQfNJNeAxkpudGdvDY56YKWnZQvZKxEoE8xoRuoaBUHQgyZC6AFvgEoUaR9DvoXZewB48RqVz7GEIixOybolYfREZ+Yi6xFgLWQ6dEvv8deTHAnt0F6krRG3Q+4rV3XeYXRJ8VWW8/PIhf3n5f8mH+atUgaRoRzCw+EOY22+hqoTVgeawSlg88RD77+LvTahufQF3v4V7OEFNnzbqO2uAC7qy0WBKnNEXxbeHEH4jDX4GU3jmwIBP/y+5z7cEhPgcqbkBNblnN1v7DNJ48eg+Kx7+Zv37rVxb5kVNZRV9T0IEts7JdI01DumgtAJyxcRVbLcFA08hhcNgafVDXliHK52MIBMc2F1kq0c7TsiWmtPlmAPdIqgdnXYXScC+3cG3mzCP6PlX8MRl/ChguNZG1Y7Hhwkfn0pKIfBdQV1IZsY0qQr2gt3hQeAbnMkwWiKcwZMWW2RMtEZVGQd5wlnqkRtH9elU6oLVEcRc3V7l6/0+fvcm+1Fjt4mHO/TaC9T+Tznab+G9+J/wHw9+zPyPH7K/rPGsgzBACEepc+osvyhWPZwQWCHwoxArDYHv0fYchQ9FQGN9de7ZLKJ5f5/luLu6iS5WFqEE2lfIICIcrNHtOu6NFkyPc1zgGGdwaCRnyy5ltkQLSV5W9NSSZDanNg4/VFzZ8rh5+zkqXSGf/Jzew/tk4XUOA0WnzomXdzjIKoLNgP7shPDsgJnuErR91OyAOh5QtNZIVQHLnLrX4WnSJhUjxPmH1EFAHEV0swUnp/eZpAlhbDherPHxo5zTaUlpaoqiwjiHLwUtBZshfO1qyBs3bDOYOLTcPZ1Sqj7CWUazEefLDOMgLwpmVY3vIChr9gYFb2zkPChvsui8xCgtSJaO0DeEqsJ3NcIPqaVpBhJoWuM5OR0sjo3Y50aQMnAJO1FJUK8yOhujq4qNsEDaklnhc5hpZoXBGot1XFha/IsuZ5M+I4S64C0pJArkBQAOe9H0cg1qyclG3eBcUw+KzyazAhpQdOTjggbk6KxpIkg9h6cksVS4usA6gwwUnuehAo+81qhqCZXF1ikqqHmlb/hHtxRXLl+hJXwWYs6jY4MNPDq9Ic+vrPI7X7zN717TvH864hjBRwF8cDxmPNPsiMd8Y9Pj1uU9onqXNx8+4Rd5h/LwCN0pOTJdQhGz1eqw1bnJ61eG/M/WO/z+kyf8X3/9mOX8lCvxDgExU1mQ1SWJ8vjY9EhPEsRigcsWyDLFFTlUM6K25ixoc6AFS3GFajEDvc8Pxz3M2hq/v75G9+otNp+e8/TIQDmHYsEwWNBZs5TBLqIT4VQLzpawSCBJEMkZohdjWz4ta4kjmOY+1kLH73L2wi7/zcY/4Mnhi9jVX1E9+RhhSgQZjD/m8VnJn522eOH5NeZmiTzJ6Tx6SrF6CTvcoGiPuJsOuZOl7Hav47oeXt/jF7nAFAYhLVFkuHXDkAyucuSd8q/1HnHa4wUyyqjkI7nCMg2ITRMjua97fGACnosDuoMTNtyEJ3kPL9aI1QGuqhGZw4Uxrh5CbpD5Amc0VlrkNML1WsjBOnb1q6jDU8RYgVtiwhnT1gZuEKFsjbEWV1gEc+ytTZTyMQ/fR+QLpKzR5yFrjx+ybA3Y9lb5waV3uPvi9/ih/H2KRQsdD9DRVeo1QeFJJtW3uV0rqkvnTM5C6k8OCAfvI557Dru1DZ/4yP0ZZPcadtkzhaE1YMqmbrCmadzJAPCeQRG4gD/RfPaZhvGzddGccNDUCxefPkuYsBfwR/f5euGz1/xtWn89U+HZJxYwIBiQDy4xvqn5qheh/S5vP5zQW22zXs7pnv4rJmPNR+c9jitHGNV8uZtj0zkHboVJ2OP4xiqv7Nzh8r0R48k10vgSGyrlFZ0xWVY8tYaBAm0VU2WJMSy1phSuaaIagfQVhmbyHgUSJHjK0VM9iu1VklATCEuUghWKpJhSFTOOl5raObqBoyMFzpUks1MmwJMiQaQvsBJXnM4jnmjBg8qSHueMRoKZjEhs4zMztmpid1yNrR0q8LjRNxi95KxSGCHpegJPaLRponkWFcyLJu2vNjXYZ75qh/K73H7pm/ydr71CP7/D2//6ZzxYxMiVPVYvXSapDhk9esCefJFbN/6AqPg5M12Q1ZrAeoClrgxVrRGFbXz0oSKMArz2kLAdseorLvuWZH7OzIPiYqMQxjbDMmEbz6S4aCLVAqImBcJai9ONosIL+9SuYv/JPT45O2XN0yzSjFomSCyR74MqOJgIRCvE8yzSCWLls95eJ898ZPmQfvVnfLk1ZZxucu6uslQxajJnslhw12xzxXO8vCLYn55TFxGi1cWZCl2GZGGfjisY6BErsxO6q5bBhkd3+phe8IRdr0kMyaIu89YaoRrzpltS1pK6dkhTI61kZRDyj1/t8OKtF5BXv0a9EuBzj5arWAjB2FjK8pwyK2kbSyBq2s6RlI5IWuLKMd7+DnQC3v4I8jpi2JqwmxWcJZa1bshga40irVnTc1ZCS09lrMuQu7rDhoJOp0cQtFkd+iTtm5wvJdN0irQ+vV6LkoJkCYfLgskio7yYnMpAMYiaWMilr9B1iXCmkdjbimeRdc7WF1IrcE5inWh+1hgauKPXFAxcHIqUB56HlB5hFGFqjaZqgK1IvFaM1TXFYoF1hjDu4CsfL1bUdUm+WFKXNb6yfGlD8r/53mu8+NJ3qMkQVqDlGpPJCe2gZHXjNqq/h1Y+z+2NiCdn7FrFtUVJ+949Tp++yc5LX6D1wvd4oDY40B8xS/+SfPkJttxgerZktJQcW8lZJ8ZsDPB3N1huDekMV/gHkSI/OWHuWqjUEtQ5ddDnPOuyPFvA8RNEukSUGaY2CGEwSpPXBrPMOF8+wKb7qHQJaHR6zsHlXYLNq6wNPyEctpATjS2WiCpjVBYskxZCziFaRd4fY/IESY1wPtIuudzKkV7E39/IUWur3DvOOap8/tC/wa9HP6B+HBOND5AdH+HFkM+YdSRlUeNNDvBP3+dx71tU05JYnCBExWD6hHkaYzLHQA6JPEs8O2Mw12xt7PJe1mPWn+EuddkIMoTaZmM84dcrA/Y+ecBX9Bl5O+dD12V/FsNyyVAkeN6cdjHicRbzFIP1+1gRIENFp32NG70OB6HHuRPY8z7y4C6EETYKEQZcLpEn+9hHE0TYwXU1ZhngljXCmyBDA4+eYFyJHN4Afw1R59j0CNXtYJ9bQ7gF7vQBwmlsDpPHBcal3F9x/FB+maV7jWrh4/Y15kSxcIdEey18f4fFeMAf1xnWbCF0hYvALEEUQ0SYIdfb2MQBGSCgLnDZDPI5FJMmxgvXeJCjDiLehKDXgM2cf8FBEE2D4dluaZvOgHD/BvDxWdPANl+Lz0kbG+jTb2V98Fu/hlaTSp9tZTl3gsBz1LWmchanBKa2+NKjlgJTGwLrEfgNnG5Fejxd26EaFpx6mvUypzYBmITD6ZTFPGNWt2kpS99TKFWTZlPmR484rJeQlww2clpTxf0koJQ170w04+OSSd0mA2o8ald96jV3tQEh2e5K1lTCUeGTO0HLk0QSjLXUWNIsZZFbciMwVuPqJpbZieaevX7pJX7/O9/m+V7Cw9/8C9498SniTVYv38BFmoMnd1lL4PLVHxDo+8zKj1jWJdIqoLEylKaBjkkhEZHEa3kEURev16XvCa7EHjIfUyVQ+hK0g7qxw1lsw9eRF9My0zSopRKNHLhulFjKbyEiGE0e8Oh4xt22os4TUrNEKYEvBb6vmJQp90cxQWDwAF/ARnsFUXdJl2M66Y94ufUB18ohJ+kVlsEqaTKnHM+4Z25yPay5PPTpLGaMC4WMfXAGm0PeG9IK56yKjLXZQzr9mnAzxndPCKuHiCjhOPHIeyFjf43WYM7x0xnvGKhqgbMWTzv8KOD7t1p8/wuXGd78KsX2FmF2SHD0MR0RkRhFas7I0oxIGwJn6AhLWTUHjbYqSVsvcHrrCh9/mHM27RLHCVdaCcnEEnqSF26uUhhHK1+y6Ze0/YrtwDDRAbHz2Oi0EWGP9bjCDPY4djucpQ+ZVY7hygBjNFkGJ8WS03lKrutmQOT7tCNFKCWZcOQ+UGuclEhXf876ZS5U1006lLPyohmqLyapQTPIeAaQkwp8H5RHEIQIAVVVNAMMJ/DiCISgXCToPGnSH9p9RKxQ1JRpgatzjNHcXnH8r1/f5ve/83uoqIOtl+Ct82KSQXXG+sYVwuFNTNTjcrGAsxO2dcVeIdk6POTnH/ySjUs+G1/7exz193jwdMb8dExRPKF2FeksYZSF5KXgPPSZrw/obQ+5t/YV1Cub/G4nYvmhJAvaiFwS5hl+HHNed5hMBfb4PnKRQJ5i6+rCClJThQWLwmc6OqTKpsi0hDqDccjZWsT93t9iR53T3ukjD5e4cgl5SkbG/SykqkpUK4RjDzsdgdNIoXC1Zi1MiTp9vh4seO5Gn8cTy0cTxUeizz+t/y7jd24QHZ2gvAIZd2GSkKsaXRpkMSE+eoeT3eeZlpcJygNEkBAtD1nolDK2bLkzukFJP8uIJxW3Noc8ljs89kfoSwGDukMwGLA6jTlcjdCPMn7f/QWxf8ZP/Ygn8zbZQtM3C2If2vWU/WWLnxmB9WKsFyAVBO1trndWqVTAY2HRxxuIwzNEUOJiD6c8XCEQi3N4fI6NFbQ96iBEpBUunCNVCccSq36F27mGC/aQTuOW44ZdtbcC7hI8vIPTBbIWTA8NLk4ZDWL+fPM6nvgORdHHHlXYxwF5eYRZt4Qr21Tzq/wqzXEMoAIXhOT1Gm66hrAOuRbjlga3LJr922jI57h8DvkUdIJwF4ofP8a11hDRKkgfJ7xPY3Lh2YMDK//Kl81yn7NS0FiJPo2bvOCfOT7lM/22rX+L/eHiL31BhLUiRlYrnEwD/kj4BFu3ENVzCK/N4/nP+J+KI/KzGeVJh4NiHXnzJb7R/wgxnzN3G5wHV/jFjV3e6CS0xyM2JiMmyz4Hco+ZSJi4jBPhaLccV7Rl0/fwdM2TSBE4RVnVGAHKOCZlySKHk3ZIVw0pWhXresH5QUrq16gIHp/3OKiW1CpjIMHT66wMIq76NVGtOTceUwEqH2FPMs5Vm6R3jF1MqaYf8P40Zb9WBCpgUgpS17SPtGvsDs4ZnO8huwPKbo0YZShnMU5QOlDCURmotGVhHFYqnCdpBSEm01TO4DmIdl/gi6++RDV9zK8e/ikf3ztlVnZwXsQHbw7J6pozI7ndPeLNexvkic/YDxGloyzKZiMwIE0zQnN4yO4mg17M1bBkNaqIV3aJMTxNz7BVjS0M0smm4fyM/v+5i9g5B1pc+MAdNlTkRcYH+0foYsk4SRBFwShSGFejK4Fyknbg0aJmUTmWeoAfdFBqSb8Tc3urRtYzln6I2n2NbnfB3uQOK0/f5N78EiIRmHLEaTkj2rvM7pcu853JbzgbVRx4q5RqBRe1Ea0hyrbpqQWxgry9ghluEG5mPFmeE1w64oY1tM2cPK8550tsd5/waKmpqxJXO7xY8cbNHW5/9euU4yPOT5+y1vsC+bLiUjhCLSvOZw2votWKSJ3FlzUbUtNRNXuRYFcaPjhsUYY+s+MPaKuM1e0WYWtAK28xeO4q+3ITypyXokNeHyZ4QQP328p7vJw70iRlTRhE0GU504zOpyyWKaGSLEufq/GU1V7FMC/4Wa45zDwqPNY8eH3Nox8LTnPLOyeG8zlI7XBSEPgQ+RZhHLUFU1VEvqIdOhySUelRGXkxoW1sE8IJrGrSInw8/Nrh+wGCRq4oAeH7WCUgaUB5uS5pKU2nrTirDaWuCXXKqxsBf+dLL7P3lX9CsLKHEhfHLueINnK0kuReROO0dHQ7l+mVXaok55a/wOzu8V+lY96frBEmQ95fpKTpA8YmZ5pGOHnG01nO9HQKOYw2BMbtMRUb3LUR+6u7/C+e7/J6/zHL42O+XLyNL2o+cK/wR0WAdI1sF10gqhJhNYiSUFbsxo5ZmEOqms2jSrEuw83nnL33FtlzHkfZOjtKUnTPOV944AxzLeFY4K1l1PkeNr2LlFUDRWvlyHVw19p8RfisfuEavdtvMJyV/Iu3T/n52R7myZQ6+SF+keIrA/0uMj8nCCWlrDH1kqfap318gleklBbq3iqbLY8Sh600ZVURS8epWPJzU/B7GJ7f3uajSZ9t2eEfc8DQ3uctNeeH+XP4i0dMNuZkW1t8eDRgcvyAqJhQeYZuDDejmkD0uTvxMWmGsAGDQcgLqzlP5CsYuUUYTim6KcxyXFkg2EB6PVyRwegImT7CdSRSDkAGyOUSK0pcq409rgjKe8g90DJBdBOCVonxjxCrW9jWi7DvsN4EEXShasPxkvfLASfvSwKRorMVvABMcQCzA9yph1GH2MziihyRV2BSCAqs1SihsaHDqXWcWEW5ZkLM7AiRnkA1a4rCi+ackxJZBTg7R7CNiDYaQvqFc+GZeEFAoxi2fCpR5JlPshEYXUwpPtdw+BTWyIXM+LezUPhtXU9tjIgUO7Wm7yk8UzN1Etn2yLVDezWeg0Rr8sJx0vJYUx1c1OGyGDMcH5AuUoJ2wPuJ4v4iY6lyurIi0ivEnYgbkWPVaRJdspBg9RI5zpjZiIm0BNMRdqp59HDB+5nC9z3SyjGtG3WKdWCcwzqD9QRe0KYctqiTKTiLcoLKCgIF2jps7ZhVNbVSGE/hRwFdYUlNhXIW2d7k9htfZ8fPeevOz3h85x0eTTtIGfDgo1Uy4zjOHRtDxfrjc/5IL3jkQoQPusiw1lx46gXCCpASF/WJV1a4Fmk2w5x2b512q0tyNsfVGpvXjdANgTUXjJ5n0raLwYQTGuMs0jmEJzCe4cnpMbOZz/58SVUsmdQ+Qhgq43CFYNBu0ZYOURmSsmIYtwl8ge97PL8b0FEjEjFADi7RvrzCZvmQwZN3OZjsMklj3OyYaZ5wtL3L8LVv8yVxh/nhMQe2yyjYxlNtRLeP6IS01JgOFabXZxE74mHFWTqm2p6wXS1ZkQ6TLJkHX+fxU0V8kFDpEqcNVilubnf50te+QxjXHB3eZ2NjgzKTDJhy3Z/wdCGoRE07isiFwC5rVpVD6orNKOSabzif+Zw9GDA9eYrL7jBYU7TX1yh9n51rW8wHe5wVisviiO+ujukG4IUB8yLkWhUznSX0nabtxywqj8XohOl4RqEd88JjJy75Sm/GSmGJs4o7c0FuA0IheLknuTL0SbThw7HPwzOD002kpJSOOHYoY7BWonWBJySdUOArmFYeS+1f1AsX1lrZ1BJWShSSwAqkJ5FhTJlnOGtR0sMFCislQihKY/BswWarx9hJcmcRRcZez/GDFy7xynf+EfG1ryKUh6EZfcS6IrW68dEjUQ7iKGLY65DOF+yIjHjFsn/5Oh+lNbcWfR5nHmejB6RMOcwjvGrMUVFzdpKi5zVxqyKvL2HlJpNpj3ejmK9tfZ1/4q8wOzjnhckndOwxR9UL/Ek14IGuGrun1VDlCFMjRIlCs+lXhG2PSd6kbQmdYaoEaQ3Lu+/xoHudn0qPMF/n+cF97iwjnDOUxlGcRYTtKXXnMnZ6AKQo6XBRiew76qstbrcV17Y3WPviawzps3z/iD+bhSQ/b2Onf06ZndBBIFcGMDvE8ypkaHGLjFHL0D7VROYeSZ4zb62wEfl0QkeSG4qioO9qll7Fr5jRqTUvb9b86eUOXjXkb5fHfFscc88V/Int0zsacdo7Z2WnzSf6Mgf3jolnh9SyxI8UV+KSV702HyRtFvMcoQV+K+S1cMlcCqbiZWKvwnQLmC1wyRRh+8hWr7FoT45gcg+CFBeuIT0fkVjcLEeEUM8U/vIpgdaULYOIctSKxqlTiKa4V25BR2Grh4hWAPUQzmrOy4p/4fXYjOdM2hv40sPaY+rZUzgF659gq4YXR65Bp+BlWFk3QzrfYKM2uEuNDUxXiOQUkiNEOQa9bNQKF4M9lAd2gmMHEW8i1KBpvMLnYAuiqRccYD/TLzyLo5aIi2bfxfDime0B+Oys9j+STPX/5/VvaSpYQOGUBN9DKo0szlAnIfOgg5rfQR9b0qtfYX/rKm8dXmdjepe8zll1h6R6Rq4cYctnsBS0TZ/DaoM7i6us9hI6209QBxUfng351TLgeKlQ0mejUxNKyXooueKfsZHXfFgHfBJKQivRrkZZ0JUl0iXr+QmaFvg1AxtROMtoPOHts3OSzEMoOPA84uEqX9ztEFZTstKxJETjM4hrVtwB0+kmJwGsVHOqyTlHs4CxFyCVoHKGdT8jzx3Hxse6upGC+QqbpTytNT0LkagxxpAUHqWRFLKRn5UOfE/Qb3mE2iJ7PZABcdRicOkKm8t3eHznF/zFac1JotFmQuAs1htjRUjhbfKJzCkO36ZWAThFoBSFAldaqC+89b5ExgopBK12lzf2JF+LD7g/TfnZqM1Z2XS9ZNVcjBaHlA3MT1iL8xRCuga245qfvw18ROAThz6no3PKIsf6im4rwGKx2lE7S9AKWBnG7IY5B5Oaee0DLbY6Pi9sB8za65wvDSV7rPZu4zo1g/hdwuo/ozd/iLQ9gjJGlAN09FWerPyA6cbXsXf+CG98yrZImBcp87LFvogZtVa4IQu82QlnrZhT/TLvHcG0N6S35eiuxzxPxRtPHvC1lYz3jxRpXSME7G0N+crNm6jpEjs7RHXWmI6PkOMp09YNTHHMrjxj5iymSPEduDDivLZ0cITSx/Mc4/MJZm2TjZ5mLfQYtAfMyxZmeIl697t0MousM66+8i06t6+gTUi9rOglKT1TU9oGvCXmj5FPPkJOJpRVTehVDKzjjef26HoF35vXvPrwjB/enbIoa/Z6Hm/swcraCpn2udU74UcPRzxINL6K+f4ln1srXfx2xNJadFmw0YkYDGKkkfzk3oQfPi4YpRcJEoAxF9E+RqNNjV9LZCsiDEJcVWOMBiVRwsfrtdFlhrKC2vMpwxbSaFa8mhvX2/zDV65ycvVv8yfFJV62gr50SKEIgEK2qbSjRNL2HCtIusqxvRKx8GCkKlrhGl8pr1JMR/zJvV8zTabUrTkHScHQ2+dIDjifHsPoDLUs6MQSe3Kf43LA2HiUJ1f479a/SKzWeW31IZf21oiNRRxOOBifcFb7HCoBgWusIViE0vghJLLNqR5iconINcI4lJDY2nHnycfIouSyLPlPr3/A/3n1EtN5hZ1B7SLE0gffwy32CTpLutuCla2Yte0uB6zQEYLhpRYfX/0yp97XkMOAJy8coN+5B8mfoVodskoQ1Ja6vQHRGOOniP4u5jxnPNLE+YgNodGm4qGRHASvYaM2Qh8wn2vMiuGI63wwHfGhcIw6lwnLh7zadlzbKDiNu3xw1OHRQR9/vs+pGrLqXWVxNmN0PiIgxSnoZILBquSllZylMzxJgWVCqaa8ZVbIHgSI5C6uOENkS1zhmhZRqrHeHLIa5gdIMYayB26OUwZqgV2Cdy9FyJKV8pz2NclD1WcQLin7A0p7DVGvw+ouqC6wD/EKroRgNkecKwT7jIN3kOVX8IojZDyhmBeohUbkJ6higXOKOhNgM6SqENTNfhZuNPfLssA5iagzbDlFmClOFODpT2GmQkmc5+FsitATCHoI1Wqa7fxVIJN4dtASn4GbPs2hts+eK5pEnv+ByVI0oqG/Wf/O69eTmPUedISiHUXcchMuy5xe5fMmCuV8qA2qclA5RF2zWo4Rs4o0cqypnBSPs9GM909TjhanDaQwVKioy82bG8ThgmphSZxP6QKCSLESjCiWhxwtVlk3Nf78IcdjxchGeIEkt46+nxPWmn3tUz8TvIYe1mrGJzMqYWlhiIB55aiMpPCasUDpmhTzuOUxwLIQMbHsEwQh7ZUbXA0XJG//OT98lPFwbkj1gsBqhJpiZEDl+uyHaxyPfsSycAglCaTCeKKRDBsHVZPwI1oeUgn8IOLaTou/tbZPlT7kL8/6PE4aT7fQBmHEsxyTxs5Tm+agpUTDhcKCkxjPQwaKKA4psyWPxyW1MU38sCeotMFYgwh8uoOIKz1BulhwgGSmY9qtiJurEm91nfuFz7yIaIf/AN322Owf07L/Gb30Y3y7iqp92nmIU7c4732Dev33CLw/Rz++w3r9kIJV5rMl50SMwiFJkLNymjJ1NWftl7jzuOKR16a1UdDe9rkS+nxlcsSrw4qf+4Y3U4Fyhk63w7defI4hHvr4EZ2owzyZE5/ssxCbpL02q9UjnCeoqwwvMxAGnFjoeIZQSqJAkiYJy2nOoGVZCxxrgz6VaZHHPdTlbxP4KwyWCVcuvcjal27ggi46t4TzhJ3asqFzaqXw8hO8o49I79yjNoZaV8Sl5oWrA3bWVvnuIuNrJwl/9MEJT2eafujzxq7lym4bq7q8ejLjhyrlg3HF0sV8ec3jq1s9Wp2I0vNYZhnD0GNlJaLtRXxyMOcP7y55NINaN+wXY+pmWmol1njUtcaPArxWjPNCKp1iFXjKI+i0KJXFMxanFHkYQ10Tm5K9KwF/+/kVtl//Pv+deZ1v1j6r0hIIiecEtYxI6wCtJaHnWBHQQbDZ9Um8mH1hqOMur5irnB084udP3+FhrojCYx4VEKVH6FaXw+kMMz2F05x4rcIfPWRs+hx7MZYBv17/Iluda3yvfcCV9ZCh2mM4rjh9eJfjQpIoifEtLmjswkJplGcwQchxPaAoY8gMVKaxBVnLyWjE6N0/QcRr/O+HP+LelyMeFiEmTalVgMsCnAtw6QSlTunsOLrrEXuXfEbxJrn2WV8VjJ57gXejb1OLbY5vnzF/7z5i/0eITk3tt0mLBBP0cZ0NrHqK6m0gFh7jdEJ4OKOtalquYFxqTgcv4KI9nDpjvpzRKgpO1BbZfMiT/Jxc7FHNK24Eki+t5tiNkP3zDh8dbrF6MqFeN2zHVznNYuZnU5J8hvTAyyRRz/L8aolWgrczgUkKXJVwZw9mRyuwOID8DJHNmmhGIyAtcH6KMwFMjxDVMUKGOJc0LAkpsVWNfFqj5DlBe8yNy3M+XlkjLAzehiRRL0G1glCXcVcyKDrQbuFsC38+RSYS7/GcWeuXlPEaapETRcfkMkOVFjk5R+QjPBw6D3BVilAVUlYAuLCHSLqIosAZD2EqXDkFPQGXNvWCtBcOYwm+j6NC6DEEHYTqPrtzwqe/PkuPupAwXsRXi4sJxIXY+AK2Li54ClzYH5rvfcpj+C1a/xamgsJJD9lqQSvARRprp01Hx87QZh+Z7tOfvo0l5X41p7QBa2HB7Y5m7iVU9YCxDZnlYMpPWH9ryYd9SaWvMkTTz+7z0XTCkyJiugDrKo6WjjAO+fqaYOA74qoiKhyCmMRaciuolEAGHrEvuOantOySLLN8UrV5VDmyyqHLEmmqBjKj2rSkIJ/VHNSCwsQIz1G6ikx1aQdLSpeSCsX1Ts2aVxErH99U5MYx6ASsxR6TWiMdSJrpZK1r4kBztQtDl5Om8FD7VNpSO4/KE5hnb6j06bR8ZFKgCwtBQKh6tGKPzX5KJ37En8/ajJYG48AXlqjr4fkeQ86xs4rScwhXYHSNznKstSDVRdfYQBQSxBGrK11ev7XF5asanZRMj0aYskIpmmggcQFbQj6rjZspmmo8+dZYpBQN7Vk3IMPSWCoB/dUOLWsIneF8WaCdQAmJVCEmXoOhguwUa2s2um3+wy/c5MX+kPLQoYsP0F6Ls+0bDEuLclDWG9TuDr6Q9DsDzNYlJtrx4Bc/RQchQ7PCWtzlxbZheZLwydETRoXGb/VYdCxr+QFP8oyzckpdjtmOHcmTbd5pP8+fOcU3r3zC7331nBvnS05TsMpRRbuczBSbs3e50bZ06zGHR+c8x0O8E5+ZaTEq13hqpqRKsLIrubEURCcBWMVObLi+FnKsNPePT3GBIuiETEY1aVET3NgBuUOuKjZXPdTuHiPtUVuBkiEycIQ4hDbkeU7gbTO4HvOKrXh4fsog8Hh5b0C89ir+6gZbwvL9a0d85fm3mJwvSArwex06O9fR3hYrW2fcur7PTz56hKLiey9eob26h+te4jQvkJ7i0tYGXjRAVUt+cOUx2x98wL9894DHxwXWGKS1Da3ZSZyEIrfEYYjnx0SRpcqh0prAKXxf4cUD8AJQIenZDEeFXh/wSfQK/3W9x8Nfzth685f8g++/wZXNmMBzRAi2ZI0yAu0EpxrqEFalANXiMPf52VHN1Ami1vNs93NmyQFH830OTxz2tET3HMs6R8yOcLKit27JNwcUPYMoZkwWEZon3N/P+M+3rvKvL32TL3cHvBqDbT3mRnDIT94r4WSBMA4ZNOoenE/mDAcL0J5F5gK7THFSNzf8wlBOEtzyiCQoeXTrGi/GO9x+7j0+nla8ddjFLTVkc6KOYfvlVVav3KRceZHe1ipruUedHfCj/h7XlwNujI54nFiCQiEi2ZCfC4HIEmpb4fCRfov50oeDDKEF+dIgiilfXDtndS3m0RPgo/cbu7+nyfuaYbdFvxdTLE45ygVl3WI4+hnmypL/ovVlqmyH9xbHuKdHnCzH5PkSM5qjigqzTCiqAuegChzva4/MBWy0BZO+INEBadVCfOwjZj/BVU8RskJSg9fFeJtgEpwXI0yEExWuVYH1INFI45pWtXZYo5FScz4KGO9HuN4a02SCnLcRfgvR0jh1DmGIKH28+piw7ePFPdxhi6B4jKhTymJEoBLkap+2NAQrI16vJK+GE07biv9qtEV6P8bOLViNWpvgNjdg1EFMaaTlrRhp1qCoEXVC003wQYQgA4TXAwKQIbiLhsLn+wKfwpZoqgEHnwcxPgMz2otpg5AXRYMUCOMuhg1/w1X4910n04zzDFTocWvF8lrL0qsN50WNZ9ukrqkXSgEu9Ah9xZZfsSHPqUvHwyrgw9JnoTVFaRA6RSKwdUjbk4i05jh32CoEJbCmYBG28OOYoMopDXht2ApK2qJFLDVpYQnjgPW2D0WNrx0aheccVW3wlGGnI7jklVS55jD3qWoDtU+N/BThGThFP/bp1hWTvEarGCV7+EHIWtdwvTzi7SznVzNJbiwejqjl8GKfjlzCPCU1BunVOG3RaY7RGmg4OlZYhO/hxSFxp83LV1a5/VwHP6g5+fiIIp+ghEKqz8Bk8qJeaGzCjcpBCIXF0AQHWGRtkErS9C0sQTdmXfkEDrIsY3kBM/NUgPF6sLqGs/uQSzwJv//6Nb6/5iMXIcvpE6x5ynTtCmdmQEstqYpNtLuDdHO64TrB5iZFvMJ7H75D4rUZSo9IXuWNFYeZ5zzef8iT2RIRdDju+DzPGSeLCUd1yiw9YzPMMfsDnvZv81Ozxo839/nHLz/i9fOU998sqYTCRKuMqzXmT+7ygnfCev8GxwdvM+CE3mzCcbnGwqzwKM9ZoAhWLNelItiXZKrFwJPcXBXotuTj8RlnVuOvdihTwWxe4G9eQQaXKOgS9Pq0ru4y93qUZeM2kL4jUDXKj8myktoOibZe4TnP53B0zNPzgtf2Wqxt30St3aBzw+ON+ZTr199hfnLIZNHUm53dy4juNfrbGXtXD/jlJw85HI/5xs119i7dgN5lZs5jUVVc3lgj7q2gLKze3Gdt9yP+8K0HvPUwQZdNCogwNc+QC5Vp0iPCbh8Zewht0FrjSR8JRL0uKB/pR2STlNrWeG2fg84L/Cu3h3s0ZPaTv2T2va/wpefWiCPwHGwpg2+alJGxBh0IjAehCkitxy/P4Di3GO8yO3tr5GZMMvqAO+dLpqc5G7KkLLuI831sndLrV4idLsmKJHRzxhNDZmrsyc/4b3q3efva89yMV/huPybsnbAVPmLNZtjRCFFahCewvgfWRws4LiR6YhE1MM9xtsR6FlE5tMkpqzNCEu5/qUs7vM0/vPSQcTfnh8cdimNwixwVPWH1esDla9fJNl4j3lhnLRiyGD3l3V6HFbPHi0c5o+UnHOU+gfOpehapQ1y2xFZLrPHBiynrIfnTGlkYaqfI6jm3WlPW9ko+Od0kefwQ3D7Sd5RRhg1Lepc2kFnOaDIim60SHdyjPXzCn21eJqmf5146ojgeMz884+FMUydvQQA2nVInGdY2w/l7uaC2ipVhxPoATkuFzj3mTweI9GNcehdEjhAaJX1MsAMmwKkQIbqNOjAsEX4MiUVWNUaIC9C8Q4iUwinuPgkw3irpJGnqCq+PiByEE6xSKK8L1RlxPMfbDEBtEs7PcMZSFjMCt8DrhbTsBrI34lol+QYpqr/kX+RbPLrfwZ0uQBvozJBXPMh7cC5xRiBDH/or4Fc4rRC2xkkfhI8QIcJrg2wBPoj2hcX4rzKXgM+aBHz+w17UC0186+emEc86up/WHUK4vzrV+C1Yfz1TwR9Avw9tD+EFF/+Ygt/7xrf58hdevHijZOMtwuGUZOhr1mWKHZ3wkz/7Ne5QUZcLBrnHkcqp7x3wjpIkMqbfb/FC2uYoq5gUBVZbag2q8jEoJpnmqacoKyitIcCxtPICGifoDhTXexavdsiq4GBu+CSvKZxsqJzO4ZTCC3wGg5CeMkyTgp5v6WMZzZYcCJ/+SpfStaiUQu88z8rqu1w5m7GStEgqi/IEbWcZzSVJ7eEFkgBFoAVB5Li81mdrJ8KbnXN3P0UWDqkc1joqe+GX8CTCVMxmjkVakzpJS1q6cUC/vcZ5cJWdjb/gxe6Io7pHYR3KOmyeYJ0jkx4GhxUetiwpFxk6ryDwmgI1kEghkaHHShhyY+sKG8NNHi5O+Ol9w9MzSVJLijyjyKsLKU4TOekuLlrnmgmGUOoCLHYhz6lrXJJRuBq/26a1scsXgpJydsIsKxClRPqK0INklvLxTFCLLsPVLn9wY5XvXung5xNOsiXoc8LcUZGSZD6+fYpXeNSeYj0qMEIxrzX3H/yKX57MMbJP7PfYWV3nsFdxcLzP/cMjnIN23KXa6fNCcEQvPWGclMjAww8DdqYjyk9+TlD3eDh5if/L6hUep7/AmgzhJEdPH/Gb5RGd7YRbvZSOmbEietjNl7jd20dPUz54avjxmeRh0We40aGn51zqVVyJLZeHgqq3DUmNly14sBDcWbbQxZy97R2GvRew6YJ0PMePrzGuPTrLGusUXiCpMwh0gqgKsmSKF9V4gy5rX/gWf7CcMppkFBsvMzUt8HYo2hGVt81w+3XWlifMRuecZRWLeJ04aFNXIVWrxZde7LGxE7Pa26IUPQoXkY3neHGHebhF6HXpiZjuquKr37mM6/2Gf/pnbzM6nWOxSBzSGNAQhAHC1Y0Xsjb4kaKsm6QHXxasDWLa3QH7CwPVgq+tGcbLmo/e/pBfPnhIUHvYQPDjMOeD21+hG5UcnCVcu7RKt+Vxq20pC02/3ef2muAykq/Zc1rJe7y/1Bzgs9jcY9L6FsdaYB7+K4rZnOOljwsdvtaY2MOstFnmgisDQzUcYs40bjJDzGecHGRMJ2/w3voW0e4u17wdBuoh+8UHuOQTyCqIFdILcKbGmsbWhFziSoksM6xyEMimeVd5kOccS8P/6ddDXlid8/zegPDyNYTfx6bnkB6iI49JuILxYjKdcrIIyRjgZT7uaMyX/be4uRuwLWpUOuGQLVwRw2wO1QznIsRiDmWGqxxy8UtcHCBkQDFwPOkNuLPzEu5cYY/uIlyGjEI8L6A7echWJ6Y9VGidMA3vUyYpB2cjHvg7MCuozhM66SnCZZxNK8gSKmHxihqtc3BgjCSxNY/MjPVVTd8PSYctTL2OzSao9A796phY1sSxB1HAsZdRLDcQqQa3bOLKOtcRWYzVhwh74cUWFzAi3+FKH/v+CbL984ZjEBtYCbAbV8BbA5EjuwHBYBPKmPLMQjVn1u0i9DrKQuFW6agWUbvNN/wlf3ejYnbzJmb4Cv3lVbJf5MgfvYsb/Ro7LBFbXWwcIYIScS5wNgKxgWh1oW488E2n5gK4ZOWn+x3PQKd/ZbO8UCh82mV4JlN8Fg317NufkZvFhdTx86Tn3zYp42/7MlWCrRS1bTPLcg4FTErBtK4JncU6r3n3fUEYeFxdsXQtqFozSUo+XFacG3UB1rSNH9bz6XYjVmNBmWaceYZdz1BkJQe5oR0PMDZGC0U42KO1dZ296VPWxyH9XOCUo6Us2RKWlQe+JBKKtpE4qdkZtNm51GPAnP0nU2zq8ARoHNraZm92AufVVMuSR4VhUkEQGLqeYL2/QqquoVdv8uLw57yV9BnXPtLVUOVYISlUgJGSWijQNVVaUiV5U3Arhws8hDPIMKATKHZXt7i6dYW5zfjjB479fctp2qgqFkmOuDjUCSk+NQA7LhgLnrpIFnCgBGiDyy2Vs4huiD9Y5+ZaRLA44cFpwSS3OBSRL6iLivtPZtRlgLfe56vbbX7w4i67nHOeFpgqIahSqrM5hVlnIo6JqhxrWvSjBRsYZtJjcnKHXxz9nHnhEcarDFpDxlsh5fyYj57ss0gzunGHyeqAcJgwLPaJ5kmTouEFDIoccfwe1TTEbT3Hf/Hct5glb1JVjxEO0vE5v37v14RrGVeuTenKjKqSuLWvstUN2F4kHB1q3j91/HrZweuGrEeWYXjKyyuCrbhisLHFvSoiOp/waFmxn/fJbcVGoNgYvoTvApbn+0TtVcYmorMw1EuH1/awpUKmc0JXkc2nBKKgNQgJr7zMN7+WsP3+26idVziXQzbFCrqzgVYJ8epthrdmrI+OOZ8nzLweQWsV4ZakWcTVyy1efdWwtb4BahUt2xTnE/JUkwZrlN4qAxxBx3L7tQ3CtcvM/+Sn3Ll7ijUaAUjrQGs838eTjrpMkbZBLVjlUyxzApvTUpLtQYcj7bNcznh+YOgpx5sfPuTDh0dE4Yf4ecbb9ojj7O+xPvQ5nixY6UT0V7s81y5QpkLR5saWz81A8oLNqYv3+XA05Y7xWA5WSIavchQMyD7+59jzY049cMMFXlniSWC9z5yAuKhobQ+oFgH2PEXO5iQ24/78VT5ZX+NPd3fody/xEpu8Y+7ikgNYZLhAICIfYUOcttTO4XSOqw2yzJsoZCEbRZz1EAtDaZf8Pz/scXVe8KV1iC6/gOx2odC448cYryCJL3Pi9SmdZjyfkXa6+Nojf2LYzH7B1csZe37E6viUp2aAtm2YLSCfNDV8ZhHprGn+Pf4Y25JIGVO3HOP1gIPNm+T6EvbgAaSHqNBH9gLi6Qmbq3fp9lYRXsUs+ISsl1AuRvxwf4eFtZizJf74jNgtmKbgnhYEoSNYGrKqBGMwWlJayYFxVMbQVS2m3YAiXsOV4NKP6KSP6YiUKPAJu4LzVsos20LmPXAlyBLXvYyTA9z0nFoXTcL9M8ix53DOo3qUISa/QlqFUzlyeIBdX8V2rjXR57EhHK4jZUQ1krBMcaHCmS0iPArTQagOcaviFjX/0eYBg5tDHm19i01xi8cfRMg/vQf3f45pnyA2Q1zdAd8gzh3O+cAKIojAbCOsuagXfBw+wqkLXsJFrfBvShA/jYLi06aCexZN+Wm9cFEnPQNCus+sD89qid/GeuGvVyrEK9DpYfwcpQ3oEpGX/PJP/4IPfvErcBZXGZwFqQJEb8ALm4bvdw7pmYxd4/G0vk7VVzw/P6HWgsc5jI1F1x4H5wrlhVhrsE7ieY6hr1iLY64OLG8EKakJmQcthix5lGkyWoiiwuqQ6vqQweYB6b5iXFUcaSjxQQhs3chmWrHPegsilzKaaSod4lbb9GRFUcNaH67KOXI25xO9yZ1bm1wNXsS1pmwqxwEWo2JqwEmJH/h4Fnxf0PEkw611Lm0MyMs59859npQRjRDQgnJ0lCSvNZ4M6Noat0gptMWKDqXMeXQ8ZikeEm5+mSu9q1wfpOyZkKlVOFeTlyl5PaPCRwuJzTU6WaDLCuErtnoer8QZj6eSe0WIcIogCNHJhMf3Eg6mh5xNxggjKaymSAtMWX/qpbTO4VTTXGjAPBb8iwvVmCaLWDXxKEI4lAfnS8vTEGYLx1x4dDoSZSR1ZRnND7BeQLy6x5fW+nxzKyT0BLXNqfKczDicq6hmTzhKBJU8pk1JN+6zOzxGzB4j8h72JGH0JKVwPrEnSZ/02A8g1TnLosDVEhXMsaJmePUKAwSuOKNnNbr2SaygSOcoaZg/vsvhe5ryeHHR+dPobMK7qkX01W22vrnF9bggOt/g6WyVcv02bC7w61+wfvCYu4nioPTwBWTru+g2rK2FKDGgnCxIqpJF4dCLE65v9Omt3mC8SDCiIhkdMVvm+FKzFxnarYhWr8vk6UMCfUafHLKE7vOv09vaxtMl177yA9p3fk1VJlhXMdFb+LbF6soQbTsUokMr3qE/X3I0l5y7Nkpk9CNBEWwwD3bwwx7SWYyp6EUKrWeU42Nqf4zqr1GKLsoBg5fZ3j5lNtWYbNlAanGoKEC1W5AXVEmKCwP8bo8w9CmXC2qX8aJfstpRHJzUvBJN+d++0eWtfJP9n054US25sar48+OAH//Fn/A/Ofo13//iKk/uGf7pzyKudWNmz+3Q3b3M2iinZ9bobgYMt4d8KboOp0uikxGTyQHn433WFudcubrBr+9VZEmOyVOcddjaYyEsqmt5mLVI9Cr16QnifM7A1byxOiEJQt6at0lGEe92fLpFTqBPMHmOWVaI1OHCCyAVqoH2ehpqGlqxpJH+OoErqyZ/O/YYPc752bjFm5NdTOxjXIxse5iWjwm3mZ9bkiDGtHeRxzNk+IDW0PKtQUW7U3OIx+6K5LSzh/vYwfIUkSUYKoRySFNg2zlCRMSBxnT6yKXBVgp/6rGmHWK8RKQZQpeYStOO4BVfE4Qtet4qKx1HHkbUWzc5mCQ8nBe4gwnhbILncrrDFjbzEMslscnp1jmzWuCUh7CO2tQki5y2LbFRG7uskNqA14PVLcrKUJklqXLoIKIMBFYHiNxBmUDgENUmpKDqGi5ARk4IHBZRW5QQ1FmKyB+Btby4MmN92OPXviQXYEQHTwYotYVREdodYdpzXPc6cbmOM5pyptks7vI7wTHXe4ekl0f8lyu/B/lXmMoAt+HhrnRR+RirHRz18MopTi5wgw5Ot5BGgYtxMmy4CBfAMoH61MQgEJ+pGC/UBZ/LjrzYOf+Hk4dPQY4X5PVnRcJnPkn7aaPhb9a/+xpEipWwxXZf8cXWkjaSJ16HdryglRWkNsJqjSkEbA6J9saIA81xpjmuNAvbpB4IYzFAGPoM24oVP2e2tCS5R9rtUnY8TFEQhIobYU4nm3N31uPj9T47G8+z177Dul/Qyg1jFWCEB2hUGOEbMEoQeZZOd8DlvW0CUfDwMOXeMqS4qBesdLSVxFpDLQRdHH6yJCkrjIjRruB0sqCon1Ct3ODK3nU2hu9zYx7iaY8aR13lpNWC0vhUSmErS52kVFmKE9BtebzeK7G54Vd5hHEOz4vxTM7x00cs8ykPTg8Q2lAaqHRBmTe2uEaRcMEP8VUjy71oiAkFVhuU9XBKNEmszuKFkrTQPElbiLnhpJL4bUnLCKxVzCdn1E7id9a41m7zu3s91iKHqwwmn5FVBovDZCdkxQytxgzdmDDssTac4Y2PEOU9jhcBs8djTksP3xMsVYfJ/RDjcuZFTl05pnJOUmQMW1eQvqIqHtORJb6VjETEcjnD0wXl5DH7Px6THJyAthgMslryaKwRV9fY/uot3K5gMPepToZUnZu0NiQ6fIf14/fwkppRNmCmBIPOGq7VwhvWrPTWqU4qMp0xzy1VOmYYwfbV11iUUE6m5JMx9dkYqRzJdoe20PQ3NlmeH1NOHrMeVjAfITcv0d66TVtpQv938KXHfJYi8zEz28cWlo1eF6H6pMsBcnuNle6C0cxyrNtE0iPwJvQHPfJolVm4QUuCtjWtSKGzJXp+hs6X+L0hVvaQuqJsPc/W9glPjnOy8RQwzdnIk3i9DmiNHk/BU4TtDkEQoMuSIl9yvS34Rl/wJ0cxcT3mf3UDBpeusf+XGXJ+wvf24O1U8dZbmhuzc773lRae7vD//qGm0+rz9Us9dp9/jpiEll6hf7nDZj/k5Zev4Y+6cLRguphwcPcdxMk5X9vu8QlDDk9HuElGZTUojwSJcpqpL5ikq2RnBRyd4+clr6yNGYSWX+kWs0/aLMM+Z6qmszxFVgtsWiOWGgKF8yzOClwB0q8bGGulmz3uQgbvtEHqFBd6pGeSj9OCB6MtZLdNjg9RhlgV2O4W+Szi0LdYt4uoCqR6ghpmvBJLbg0XHPo+u54lublJfq8F6QixnOJM0SgjTI0LMlzgiKyBYYgrFaJ2mFSy/kjhjwvqZIlIC1xZo0TKLZmzFT5CRpZLg5qyM0DvXCY7n/Ffp5rZ/hHh9ByRL2j1PAwt1CzByzT9KqEyDsOzuHJDmhcszio6vYo6jxC5QcghbrCCjgsSMyVFQxhQBB7WeYjcgzwBYRB6iKtXUNUpuIpnKQoWB6axvlscbnwATrEezPnyLrzZucZIeNRyHYnE8zfBdahJMP4hur9C290CbRCZITh6yO8FT7gZnjPceMy/3L3NafkNHosu9APMtXXUOEWJGe58C1lliHqK6/oY3UdpAV4IKmjORxawsmko0DQR3LNUh8/XC59CmP5N++OzJsGz5kJji3CYi4aCvXgZSxMxaT73/N+e9dcrFTyHKJfIQkNVIHSJEzCeVYxnY0RdQaEBH+JOcwO2FWE441Z/xrU4YDbrc1g4rvgVl/Sc1I/Zcglv24BPipinwseXbYJIsuLD83HFl9c9vtxf0skyfjmL+dC0OC4bonNgCwpricOAy0VOsRQsJaSewqoSz1q0aaZMQRTQj3yMEXh1iVckLIzhyagAHE62uLTRxws1ZnJOnbSZj884bRuOFxvsm4TU1pSV5rj2MBIkNQZF7hTOKrxCcXw2YzQ+4zSrUcLHeaZJ5/E9lCeJPIVBkjhDxxO0EUy1pkzGVMkC5xzvPt6jt7VJr/oYKk0pIXUS/BZlvSSvCrSuccsSV9XgeTip0H7E3jUBLuFuFVIXBed5gjd6ColhOluwQBBRo2uNrhqoIxdZquKCl9FYfA3YGlfZi+tdNNwIBC70CUKfOpnjZhmPQ5+6rnEadOBRO0c5TTDCIIQmJONGXzKoDqhLTZKcMz2vGOkQ50kol9TUVG3H9Z5BCJ/Wisd1f4FIHlHmHtSNhaUSkjrK6Wuf1FmKskk08JRlNptxOO/j+V0CN8XmBaOy4mHeKDNag4L05B7lrMJai7oApTlr0YXk5/euMt37J/yjrQRz+B4mMxTlKnndYUPv0F075YaYMynOSIoOk7mHH65S9C9xkwP2zxzSNJFTu/2Ql158jSd1wPToAfOsoEzHKAEqeUDScwRhhzBqY5ITlIBOYBgoTZgJBu0NYgUV64hM4Y4+oN2POJ+fsGYmeJ3XKAuNKSpsdxvrUoKzD5hNjvFDDx2v01UagWOUCQJpGqvO8DIrdYIVFZ7vc3cueHj3ETu+IZ+eo2uJ9URD9faapAjpnjG4LJUu8VTFjq851x06fY8fXJK81p3ysAppS8lLg5L14Q0CeYMd/5f84Cq89sorTH495f0H73Jzd4MnR7/P7Cyl+8Gfsdmveam9zWbv+8giJTarnIgvcT4cUHeuc/dkwTu15Nid8+j4I8L5iPbLr7P13A0evPcOcnyOMwqpaoQy2K5idOZQ2T5qsmB3UPL9V7ZQr3+df6Zfpf5ogbjzF4BHtSV4ftdSVjVPHkM+M4hlyae+NmlxokSgwBmcqwGNwMc5h1ESUTe8BatL8hRcZ4kYFrjbWwjzHNw/QMzPseVDpJzi6lNEt2Lt8g7XtuHK+mVmKuSPo3Xee3wdm/0cYTTWF4jaR3geNlaIoMdKIFhdHTJ113mu8xQZ1Gxvt1mpx3xspkxcgXEVMrcY4ziQa5R2h10iknCNZecFdEcx236NF08rLql/yd2F5eFHPiwd7V6f6z3DTqfi/kjx3nFFUhqEUjgh0dJR1AJXV7jMYvMlBHOkCCnUFqISCF1jFw4RBEipcK5CuObwIqsR1qQQlTjr4YRDKtFE4XgF1msj67iBxznL1zsHfO81yXH36zw+fw4784ElovKbRuhaH8ErVK6DX9WgDWp2wHb2a169dcL8WpsfdtY40isk9TnlvIVYDGEY4DZuI+oUtxTYxQTh8qYodgFNy+AiK1JcRLQ6hUV+2gBwz5oA4hl28dPdsnkQfK5YeNY8sBd/jgvPg7sQOlxMIKT9NH7S/RZOHn6b13ObMa+vKL62ZtkzS+5PO9yzHR7kFZNaE1GwrC2+57FOQTSzzJ0g8RW5B4GqKUxTACo/oNfy8ISPrTRRmTDWMaN5zSgFWyt6mx1utzrI5VPKJCE/P+Joc4mdrHLfzJmbksoZCisolWxsQUiM80ich9MBo2lKMT/jYJFT24bNo7VBKIn0PHxPIZDkziGUoBNI8tqg8zl1lqGzBO/RHn/e6/KG7lAXJVbA3EnwIipryfKSqjDYrMLlZdPI8zxq4dHbjdhZjngrtdR1zTRLCbwTvHpEtpwzLw2hAlsbykqDvrjKpUBI2aRLKdkkC1nTJEMJibQOpxqwKZ5CtgJEVWIm+5ykE5w2GONQwqNUkmqRoXWJiCTGJuy0JTveHDk5IK3mTKcJ50uP0gvx6oyqLlmGlmBgaQUCrxuy46UEyyd8eNrH6Jq6rKgyqMKclTrACMirGls5RGjIsjmHk4TeSoDyWti0IMk1d5cVk1IguhZvdsRyXGKr5sCsjMAKh6gND49X+L99/B/wn8TXWD39FeXZiLo7YHEWM8guE/afcKU4oV2MmaUt8rTPfthle/cSg2HK5vSMx0aDrWkFki89/yLZYJvF+IRJ9pQsneHqlDp5hH3aouULos46Lh/hdMFppGjbhL32OgtvBW9Vob0tuBFi7/yYThvmOkeefUjQfZ3KCOo8h6BLPVjBn9+lOr2HCUN0NCSKOwwVpLljKSCWNVW8xsq6j1ACz6sYaZ/3H57Rzc8IbE2V5RjPuzjQiIbjbh1SNPqVqtZIV7LrN9yfeRDwvVs+v7MxB2VoCY+1dsbV1XWy7i0G/gNeby/5h19+lY2ziIMf3eOV6Qmz8e9ynLXw7v2ITTHmhu7y6vbvYkzMoBAsxBdZbl7Ga+/wZNrnLX3CxB3y7uwxyf5dqlvXufr8Cxxnb2JPDnGVREiLVAUuFiy6MeKTU+R5TsdL+fZzHV78ymv888G3mN/3kHfehXmOXo1Y3S7Zu215LA3zEZAXFwe7RnnnZIlDNQnfViM+rRcERjqoBbK0OJNT5gLXmiGGArczQFz7NuLxDCb7UFSI8a+hnII/p3d5nb3NgBvbqyzbQz4MQv44eRWd3kWUR1jfAR5CWQg9kDFhR3ErMhz0X+DqfEJbLthYj7jWNXw4eshdu6RGI4sKEWvOCZm5LVpugAtCstZLFN0uxcrzrOWCF9yPWa5XvH3HZzSXtNbabK07XujNGeUeb+2XnC4NzihwEhtJCuOIdIUrBW6RY7w5SnWoZA9tVxGFxiWN/Ur6IdbWSCqcrmCqgAznL3AeTYwtAjwBlNgoAB3inETWlkvegv/01kO8F57jzya3ycYDXLVAVgF4EtePoH2bWrTR2sOzJWoxpTt+l5e3PqZ3NeTn6x3umG3mNmWUpsjxDi6sYfc6TB9DFuMWc6jnIEOUCeECM94oBxxWiCbSHYmzF5yEv4JV/Ks8hU/XMwXjReOAT4cOfK5eaDgK7qJGFfLi68/xFX5b1l+vVCgWUAqEq5sbiCebC1dYRFU3E5fABy9AegKTzZkKxZutNtvXYeBN6T86QuUZrie5spqxrRVmumR5FjGSglMDaIUkpIxbJEOP8W7FRJ6TJY68zil0wD0bNQdeC6oVsdPr8EpUsTrTPF7EPKgD4kCjtKYmIPQF0gepLEPhEVoFvsWYmnpZNeVgKBjPUt6PBLs6IlJzeuO7dIo79Muc2joiBbiaRNckoik6laixukDIFno64dxmJHWNVD61EJhKNwRkU+NQhEKQ2ZpSCjyhyCuH03UjufQFOj1h/sGPeHcU0Esk46pm5jTa0ZzuPA/PCHRa4EwDGhPKIWzNaFby/3oYonNJ0IUVDJe9EdthwEEWMi41BR42FEilwFwUBkJ+5ot0FlebC6/vBbTRAU5hJQglQAmUChG1pqpKKtOkBqBr8rRupKNOQrvpzEUmZ6hPiMs7+GXB+cKQJhVFGpGLCGM0UWAoRYhra9CaujWkfUlx/fyIL/cGvD/pUgmIbCNLzbCkWmNqA6K50WR1yeMkpb/TYbC6wcePC47zmlRrUgvTicLmtolEDbwGeFJeZNIXC8yHv+ZJ4vGHu9uI2SNaytAP7hEHsLnXZuv6LcreMb2RZjEHPzCgBPn288w616jPfsxaNKYqNF+4fIX+5i3c+RKzeEI2OiXTFTLwOCRHZBa/zvCtIA4AGXNgHSvtEBN/xFwN2RlG9GwNrQ1EHOG8HusuIR5u4JHSPvuQ3A0xso2lotdSnM+m2PY6Whvm+AyjFiGWwGsRB5Z0mbIwIWUVQDDg6PFHnD78AC8wGD9EKY20FiNBWNM0TMuyiZEUAikl/Zblm1cVPx5LOl7EV/7gb+MmYybvv09HTnhhkLBIM+4fn/Dt7Yxb2zs4uUJ/rc8XRg/pGktw+BadkeEL4pDvrSnWtr8L/pCeOEYYw2J8yulSoQOflfld5ucLPtIKM8l4Jd1n7TRE+TdwlUIkGt+r6W7H6DggG6VEyQyhYdiDm69c5eylr/B++3ssP1ogn76DO78H80O0usSjL/wO3uVvE8Q/pLj/EDlaUJclsm46w01cGoABa5vGsnJIITHIxhIkNcKALOdsd2rm3i5L00VOe7AssdUCly8Q/iHCFcR1xTdWDnlufZM/2vwuvyluMz2NcQ/vIudjHBYZBlgpsEWF1BpXxQw6C9bCNZaLJUdUxDJgHq7Qub3CSvmI3vKQWtcsg4D1tscXkykb5QMexld4onax9QAWNZ3kkC/5Z5zc2GJZXOIpc+YPPiZJK3QvZnaph78KL5h73D9JmRUWoyVOw8gFCGMQ9QXkrcih1uA8rGxB6ZBVjvVyRJg0jQUtkbUm8h/w4rUz5GAbuUi44zwWZ+u4SkLLg/ZlmNS4dInDkLQd6zu3+Eeb3+W/DLbYL5+SpQm2yvFaRQOAK3OUGIPXQhUWZ064F8x5d1Dxo81vcS/5EvVkCwofMVeIWQrFU1wvRpxvI0og0bgqAVEinMDRxcnPWRRtjcM0ckapLjZ+cdEQEIBsgIvOgTOfahkQ8gJa97n9/llD4tmLu2fDi88aDg77N0yFf8+VdXcYbzsm/X2iM8tMV7i65GHtkTvR9AlDn2G7w4tDuJYUPJj7vF8qpPTxZI0wHoFSEDQ99I7n6DnFxHo4Y6nztLkH+CHpMuWTSUxUB2gv51L6gN7pIcP8GFt7eNLREY6iLlgahQYCBLUoQIREbsksn5DqvLmulEJXDRTUdxZX1/hSYW1NKSRKSpyRmNI0ihhP4OyS5OEveVDvoAvFpNJMnSW1z1QDAhUEyDLD6AqkaNSI1BRZyZ8/9lEM0C3HirBs+AtuhgtS3eZRVlMaSe0LfCUbKrl4NlzgYsjmcFqDs0jxrEQ2KCuaPUQIkCC9AEUNtkKnGVzA63RRoHEIA8TNayujWaknxMUxXXNKvhQkSU4580ldi8o6PFmiWj5VWyJ1Rm1aRGtddnsL3pjm/Ka9ytQKAuNAObSEtNYNr8I2SVva1hwvEnqr61xb3+QkzfhkVlLqhERbKquwtcOWFuFJUApbmosseo14epfpn/wz/vTJl+hm+/j1kn74lFjVRJtdLl25Sd7y6c0qzs4NvgCjakx3g9nta6SLn9A/W7Axz1jt97h64zXeW3qgTylOH5HkBXgOU6cEdUTXJigjiJXB82NOrCTwBLV4RNr+hO3dTVYpcbKL7PQwnmNgK7zeCiLyaR+9Szl3ZO1tbBTTiiASJbnzsTJgUdaobotICWoknc4QL12wJCYpHEG0xv7JCecP32aZThj2OihRN2eCC4aGsK5RuKYZQkqUknie4Y0dySTwuXPs+Oo3v8325hZ33vwJtZjzYjclEi1+eTjmejjimzf6SNkjGlzi5vAxlyJNcHyfVnHEleqQ766PuXXpW5j4Gl39CF/mlIvjJu4x6tGdH6BGB3yYC0YjeHlxxLXzkn0RgmvDolEYdlZ81HpEMq1Q50ukSYml5ebtdfzXX+FPNv+Ap6d9xKNfwdkjOHkIS5+Dm79L69ZXofsm3vtvYU4XuHTZ8HBsk1MhZNNsFra5p+MppFBYvIbSX1fNXlGWrHoZyl9hxAYshoj5FJsmuLxCJjOgRAQVX+gc8fXrMfd2/j5/JL/J+aRP+WCEOjvBmALl+zipcGWFKDOoYmKXszb0mWvDxC5Z+JKBbKP3LtOLZlyenOIWGUvl0ekrbhYVb2T3OWhJHqk9EtcnWnQp5o/5rj2k3vPYN8/Ri+D03Q/JlkuyyKNc2SDuXeaGe4L39JzjxFDXHkI7lsYjx8NpjbAGVTW2LmEkqBZGe6iywooUwhTlKZwGoR3SnXFr+4DB3hCx9Di2GU9nu7CQOF/AcIhLeojFFGtL8tBhN9b4e9e/xbz3FT6ox8zOl9RVia80URRQlj7CzBBBiChDnD5j5I15t50x3b7BT+z3yI6uInWMXQjkBMTiANvOkIsriHQOSQVF2gCblcAxxAl5AVK8GBqYCiu9ZkghuagrnqXriYt74DP74wWJ8ZnK41kdcKFqaJ5zcdttnvBZ0+FC3fjpIOy3aP31SoV8ihA+LvQhboGvGu+IbnKOPSH5nd/5Hf7ypz+lzOZc3rnEH/wH/yH/7Q//FYu8zVSmBC2fgYJU3+RBq811cY9wCX3haAmNj8QLodIVyzncVVs8FEN+0yp5uTql9g2YBFsorK7BerjK41iWvOl7rBcRR0nOxEn6ocP50Gl77CnJzDWT1qltDpGpBCtqZOSBB3FouByc0c1qUuETt3tskTCMHGudEfeWK+jKMXIeLWepjMBZTeggkApkTWEsuTEoJG3rGpBh4BPamkpK+j70XcWhFcysbPzawiL9JnPaCah1zuL0Lud1nxmSVFi0bRoTuqyxQlBnFbasGjmN5+MiAbZGWMNivESokOs76/zOluC51QQvO+W//ahCqRbK1ZS1RDmHrWwzUZCu6b5fHBSa612AE038n2iiCb2WB0piS0M5W4KrL/aSRp4jhcTZCqcNIlDIKCDwY1Zlips9IhtkbLVP2JzVnLuAhc4J8JGeoKskfU/Tdjn9uoAywm5+mcEbS76sP+GPzxxBp8+N/w97/9VraZbeeWK/tdbrtt/7eBcnvEmfWVm+WMlisYpks3vYVuruoaDGjG400AfQl5i7ASRAECRMg9BMD5rsZneTTdNF1lSxTGZlpYnM8BEnIo532+/XL6OLd0dmtS7YFHRTgLiAwDFxsM/Ze7/vWs/zf/4mNOz3RzzIFKW1OGGRSMqyIJUpJi7Ymfp8ZXmJ1+NzWsOUoS7p54KDRGOMRWBwek5gdraaNAoQekq8/1M+OAtpe7Bea9BdarMURIwbb/NUWE7lI9abJ3wpGrHojxlFK3jFOudji3R1bm5GfKE9onvlMrteCBEE7YhoCrM4JSsMJs9pt3wWRYGwGhsoUkImRcEsrqakw/4xxfoyV9ea5NEytgzwTIaorxLrRbKyxirH1GYnpKqBVh5T0WQnPmYQj2iFdZqiIPMca60afhAgOmu05RHTk132+zGzkxn9/gGhZ+n6JXtFgQh8osCn9EQ13QLwJDaQeKWhFngkznHHLjNSHq0yR40yoijgbCK5Go159doFHqiLnJ3v8+W1JR7ZdfLnB8hBzFeaM660CjZ+5S1qj8bUPn2XxbUbDA5GDB//kKX1Jq16gyCZ8JiU08Lwje6QCxzw4bHA2RF6e5mxnxKefciFzhTqHmWzy+TKy5j6Opzts1mLaShB25OYtVt8aBY5uneIff4cOXgK2Tn4YzDLjO6eo9IawRSiSFK2AjxbYrDgqrg0WQlBKn8WWR0BVlaRac5IpDZYYXCRZbzRI0kC7NlDRD9HTCcIUYACV8QopXmpbZmt1Pm/L3+dB+lXqB3MEM/vYwa3EbNpZfDUCBCRoNJblcjxjFJPyMs2LLaYxuuUZsBPR2OceYP1qxfZih/hFTPOjWLVM7yyOeA/3foq/8G8Qzbqcivtc9X2+Zb8lCvbju833+KHszqpEXDuY/YfcDIqOU2XCJclby8d86rL+OjYMU01IhUVKylMEU6A8aCUlXu8yZE1hy18yAzCK/E6GeVSG4Yd1PmM5uIJ41eu0IpeorM2g+gi+uc91L0d3KwPQ4Ekw3ZAZyHP4w52bPnOdUd32+NBPuDu6Qkf6SawhO9LPPnCOTnD5n2s3uVg2ub37nsk0SUYX4J4BGWGHVhE/AzRvA/1K7hSQP4ctETkHjiN83KEqFG9YYCXImpDqIWQN5G6jp3VcboCIODF1KD67EWzJeYsqM+1kZ8zGF5YLjjj5kXCf37efkaT/Nv1N157Q8Wh1+WjmeCt0hApgxZjyBQ6B2EsVtYYupI7gWQk6sSTmH4pCAIIpEPVFZcDReYEBZaZNiTOkSDQaAgUwlN4HqzWp6wXU1LroLbAup+wIOFaa8CtqEtiPQorQULdSgpTEuAIkQhlcS5nVGqwgoaAwhganqImPSwSzxOsqpJRYTlyCmsMhTNU8wBZAQRWMxvt4hNjo4JU+mS6BAyuNBQayA06TedmoAoR+lihwUA6iXFAd3GZb22FvLyYseqf8bMHfT4WHTxlKKzAOFHd47Zi51hJZdw8B+U/ByuqQYKTAhkpVOhhC4uZJJUZpJ2zcIRFIBCu+jsRldm2qkd0PUdj9oxpnrDW6bOUJCwZj6H28UyCkpK6L+j4JU0MbTfDKySOGwQ33+D16AOuHRfs0+N6OyIbn3NnasmtxTqDEAKjS9IixeYFOwPL8tYCN9cH+KZPXxsGueUwtUxKjcTi5k9TWFPdq1KAzXGjB9z78JC671gOQsJeh41eBMEl7jausnNap1cfcnPphMv+jJkKEarH2egKZX6blcU6t8ITaqtX0a0FXG6QrRr1hsd0lpEWBXmWUS9r1IMSZTTOg9SLGOemqtucZpqkTHaWeWWrhdddxZQBwo3x6z0KtcRp0mFF5NTz+2gRMJPLpK7OYenx5HxMVGvT9TymLuXCyiIRJa65ST3oYc532DkfMxuWDCanFDrhUgOmxYTSk0RBCIEkT0uctThVsR09AXVPkiufR2WTLFpDuBPs0NBet0zLGvXigK++VCdbfJU7H83YrsN5/RpHRzP2Zw/4cq3P1dDnyptbrHs3eSP/mO1elyz32fnJj+j0BJ3uMq1ZQr92wE9mT/l6L+GSf0j9wCAnh7iNDrOFiOLsEzZlhrsosH6T6fZV0pXrmEnMSr7HQqdGp0hRazd4XFvi7rMpdvcAzh4iZ6dYMUB6HZLdEeluhDc2hL6iaPkI42HTks9086KqGJxUL+bXWAEIjdASlAVX4BTkKzXy2gL25BjGu4jBFGHTyjNAj0HkXPAcva7g36+/wofiu4ijOm5/D3d4G5ucQpJh6z4E874yMcgkwc4mZMs1xEpKHKyhkikPkwmPxz7R5q/z5Vv7RJMJM62wQvLlpQHnN7f4X+pf5XCyxaV9zTX3lC/qx7yz8Zx7m1/g43SBQVSDsw724fvMhmNuJ23EZo+bjSkvr48RFOxNLCI3GCPRRY6QJRgFWkBRVv5ygUHSwKYaKTUynGFXfWyxjDpOCNU54rWIYecrbC6lqIUm+ukt5PvPoH8KgwLhMlxDY0OfU9umf57whjL8iy2PO1nMQ3HGewkkrCA9nzq6YjaoAhOnUDwmzuAPd5ZxCyuU6hZikOPsBEYCN+qD+hSx0AVRxyYPKr+5QlUDJS8HSoQIKh9FUSLqY1yzROouQoe4uI3LdTXAnksfHKayV5j7I3zeS9m5vMHNrxw+s2Fwhs+iq18MI2BeL0jxS1cy/PWggjMIJFJLbJZX2hhtcM5U+d1KcuPqZdbXV7l9+zb/9J/9M+49q0z0YgNe05GNmuy3Ul49G/LjZ02G601e6sQsHKeUhcT3G9xqao6zgsNpSnoyQw0Cho0aj4MWrsgoJwZjLOAhhMWZjFqZoccBQwxKlLRMCGWVkSv8iH5e4AlJ25UMi5LMWKx1+Bq0EggJ7abH9qLkWksTjh27mU/WWkBeusrl7Ii30xQd11kzGc9TiZKKegU0UQiJQVNaicKyKCxNqZhIjwxHywlCX1L3A0zh6KiSurDkzpBTkjmYaUWcG4RUWJGT5FNcaSidAQpyoIgLnLa4+QRZzIEIbHVAO61RVPrFTRPzumjg20vEZFg3JRCW0oK1DpcZRDYvElTlSSWsAW0rI0nlgZuXwqGPrNUIuzVkWZDmMS4pq0teCfCDatPUtppuC4nxA8LGAu0QlkXMo4ljabZBdCmgxw4bSYE2klx4OKXw/Yr84jcF3cWCUAWM2m9ytPAyn9T+Zw6LHUwgKaMmUd2hsgRhHTLw8SUEThBnKW54hgssw3qXy+tNloqCdObRrkn62qCLsmK1mxdapYq4LKpwTZyOKcmICcitoKbaqKjO3TufcNA/x3MpF7dCXn9zmYvhY06Pz4iT+2x1NPGaZFD7Or3wjKJzhfeeTNnr58zykFGsycucssjRImEk23SakkBosqLgNEtISkOQh/jeOSqfMvZSBq3LnE4OKeKUy36brsiw6Q7n4xWCaIsejzhxJXvDgvu75zzb3yNOEtLmAmk9ZDyrUa5eYmOhA9MRUrUoG2vEj95lNJ1iiikTfJ4sbNMfPGU4mVSpIFGEpzx0UVIYS5ZkRI0aNU9gLDx4NqPUkqg1pbukUOu/hn73kKviIY/UNj867VHP7jMelNw7j6hJy9vLCS9f3aDwt3g+3OBSEHPzVo991QD3gEXp8eigS2mf8NLaT9lqX8Yc9uGtS3jNiDQ7pyglPzG3qGnDdv0TelvrFLUNzsIVYrrIkaXmUmRzBdNYYmwTHAGnRQvX30Vm+9hWgex2wXRxI4P/0Q8xQuGtGC5sRLy+MuHOoMadvRKZFljhsGo+naYC4ByuMiRzEAQZrEjKswjnBLPBFUgSZDoGk+MaElFrVpS2yRRFTHJB8p9ar5E8WsEXTzD0cfkYNRjhJmfV3hpbRK1iBwiZYRsFDb9gZ5IxGodYGSDLADGY4Ka7DBe6EG7w1eY+X5Aai+P3F27yvdl3yPZqhKefMvb2iJZarFzssbP2JT5IVhloRygL8qUruPNTODuGwSHFIOTn6+sst0O2yn32RwmT2EekDmGrCF2MBO0QpcXlaaWrLiNcOSEMc4JWgKm3cK6G9XucqgVOP9hEaoXdvImrXUHNmjgNzMaI8jn+rSHc+FV41mE/nPF73Zd5yVuh6CoaLy2ztpyzfRzz5KSPkivIoIewOYIx3dURnaZjcOIRn/vwwQ6i1YVhjEoH6NRA/zmuPYBeRNg6g8Uziv42nPqYwiGJKhhJOBw5YespvNIna19FTjYwsw7seqj+nPI9n4LjXmgm51RgNwcYpEH8Qq705wQFN/euqeiOYu5j47DVZOOXjcv4S77Gg+fI8RHDeoOjehtpU8zEkBYGUBUV3+R4uiCYKfrSwyOj7QJKDfghflBnYjVWC3qeZaw1M12ZjQVGUDoHviSIFBcWJBcXDBtFzu5YUvhNygs9FmuP+cokZiS69EzJSWbA+gSeQGEpnEQLS2k11lk6wrCgLIXwGUmoWUFdCaIgwLeGSKasYyiEJUeTe5bEKiaZweIjfEVupkxmkBuDo8AKyLMSl2mMc0ht56wBibO28hGzlfxRCo+uTnhdOFbNGkXoYcwOnjR4WmHcPGo4MRUzSVV7HziEqRg1zvM+m6BZTyHDEL/bIPIgHcSYuPK9cZIqYu0F28fOtcHKQ9a71Fo1Nt2U8zTjo1GH2nKT7a37rKcZs1wQO7+KUfQEvrKoQNJcKel4gqy1waD7uzwabLCjf8RMQ+E3UA1LkE0htijPQ0lBKAS5LknGAzoezJoruHadzcUJszNLO4SRU8TlHE2wonq95qZqAoEVEkyJyUckzif1LMrVaNaX2D854tGDHfTsnNpSxI3Xery9rolPzjmzuyxmktrSmP3uyzRblwnqa/xsYtg9GjLMPcapIC1ysiIDO2NkC5YWagRCo42hn+YMc4MSAqEqELyuxwzbVymMZDCastL0ueBZXHHIZFqgw2UudR8zLVKOpgXPDoc83jvk6PyYRtCk7PaQvqa0EVsLbeRsjBEeun2BfOeQ/skOWifEScLTzStkg3POBidYSvwgwJMV06bUmixOiFotooaHFIK9sxI7GNIqx/TqQ9pX/yHFjmPz+V3S5jLfG22Rje6ivBHvPTwmsYprrZSvv9YD2eYku4SQEd+5XiPzFnjGCa809tiZLHJwcsIbnZ+yuXWBjX2DcA2izhqJyTBpwqfRZR4VK6x6H7N0ISRt32AWrjLzerhZgJcNUE0Q3U1GpqAuDc9NBzcaIcZPsFGMu+CDuIqdOby7H2PNx4iOY2El4o2FIWka8IPnHnqUI5ytZJFzKjsCrLMIaUF4SFfir2iKWRcyTZxcQORdmM2QRY4JHSqqgy9xswTSFLWQ8N7Gqxyf3kKcn9IQM0wxRY1H2OEZqsiwM4uoz9FoW2LrJU1dcFQIdo8ljjrYGmejAW54Rv3CHoIF3mz3+JUwQRaau6sr/IH9DmfPLqMOHjMtdtCLgs3VkPGFd/gweJknM0FoHWUvgeYedjxFPR/hBhMebzU4b1xiZfGANQYczyqfCWEUhBKcj9MeUjvIcqwpKuZfmaDChEbTEje2cGEN5zxSV+P+o0VIfR4udzAL11HFCk7XIY2x8QnRygHlV27iDb5AOniPf7PcYi+4iowU4ZUune4yt84m/Gx/AIlEhl0UEZaYbuscrpTEfRgd1eGjM9zyfYh95PQEV5S48yGIR4hiG+E7GmvHpNkaHDYwsUZSo9pQHUJohH9M7fpTZlvLqGQDk3TgsIU8HCPKKk3LzeuFasAwl1hSXS9O2jnb+/MhhBS/UE/YF/5L1fpMJilfSCl/edZfCypIqKjxZYrUeQUk4FDKIwx8nID/+V/9T/yTf/pP+e/+T/8d3/veX/Anf/4+yWKHOBnyyWHJnw5LVpsNbjTPkEdwct4jjmKWGhPeznKeRjWUsORa44yufBpMgTUJMeWciq+Q0lY0fCEIQp8vLSXcFAUrbWhgOIs1g8JxkKXsl7oyCvIFCQLjDCuBpWVzTo3lsKiD8irjIS0Z54u01YTVIOFk0ubdeIljc86hGpPXJDpxhC5n0ZMsCs20sPSBDhIlS0IJXc8RqZKohNT4eEqRGcthmSNMgedpDFUBINF4UmJRVbqCB0aUJLEhDDx8D/KkoCgqI0yMm4vcK22vtLryL5EOpMI6R0vFvNSZ8SuXSxqzBvf6GQ0rSdOc0lU6YZFVlNwXuvkXtO5K9D+fgpSmoiUqVZldagtWVKCOLj+n8UjzmWlZbbGGnmqsFxIGXV5fTIlmMz7qe4yjJrq9wuvhjM7SGZeinH4qOM8gNxLlBEN1BXF1k9aCxBzmvP/RiD+522RgQr5Yz9liihWK1Zqjrn1mTiClQ5YaXIkwMZoeE+rES9uowxOccYyKktL+ws37Ygk+QwtxBonCU5qeJ7jWUFxo+TwYxez1T6FIubGouLJ1hfTKr/FU5ETeR6y3A7z1CzQjiPM2dumL5KlltPcD+rsnjJOEPB1jXYmbT8AnsaKMIiK/St/wtEZllfRjoBSerdOZhNTPOjw8j5nlBb7NaK4FDDMox7uMt27SqN3g/KOfoeOCRn+XhXxETTWpiZgAQTzRHMw+hPgim0uLhK02ZZIxyQzH5+cEgeVkNuXOmSXIhpXreKERUqCiAF8qQmspS02epzS7Xd5ppKwEY76/V9BtNvl0LDkOMs6cz9V6jR8+zZnEd1lWY/Ymjttnz/mdGxFXXv82B7VXEPf/iifv/hGvrhjit/4xJ0mTo+QRfXuV+vkHLAc7BJd/jYXGl2joP+PjWYOPZyHm7BQx3kcnBTOheLCU0fVruLDF0PQQE01U9LlWn7HoR4x1inIZp5nDDMeI4QRXOERtDdfrIYYp7uQTXHwCQpDMtjkPe7x00bL9co2nP9HED54jTYGTXkWBleCsQSoHoY8rLSw0sCu3sINjpElxuwe4skSaDFSJaEe4oIFwPuQFpfa4a5u4023cdBfdfEqhGoixwOkEIQ0usJBMK8pxEGELgyohXIvQnTV4FiOTYygLrJoh8iGJXmK5k/LSluDGWoc/iy0/OOgQPr3LlWTIkjrmRj1gdUXxvPs6f3C6wM+fTKiVE6z1cJ0QcWkVOgr37Bh3OiB3Cxy2FmmEGaYNpBmkGnSVusF8L3bCgbBgCoQ0NHsx69sRYmuDg8YFkpnEZSnIFdzxBHe6hxg9Rbo72AxEnoI5R9SmsLQE7e/iuoZTz/Enp1/iqQ83OwV3/Etk4TZXl+6hkx1GBw8Zl226Yc43F0uSrQ4H4RcZ6yZup4t8MsE9ewLDc1x2ghAFoixw0xEiquEaU7a3Yf9yj+z5Mt6TEpvFCDOXfkmLaRTY7irCfAHn2ghyRCvHFFQxxaWPKES1N79gMcqqwapAhur1ecFMdPM0os++nhcFzs39maqv5mahf7v+pkvoDGdLmOWkqcbZajIkhETI6pyw0uf6Ssk7KqHdkKwFmkmiOc5hmHk80lNKA1b4OOFRWkdbGbp+SZ4V7GQ1dBFAQyEsxHmPCWN6YcY0l3wyukm9POZcPCOPFGWRodIZbelY9DWuLDlyjho+kdBI5eh4jqbnyG2OX3h4ysdg6WcFWpcEssQpKIzFuhJfVsaGTla1rPMMWRojPA/lS0yuKXKNKQyytHPn8Ip5KJypTGfnXlNIh5IFV6KYty/BS+xzMJQ81oYyL8lLjZMCUQoobTVEEMxTvuZnp5SVH5MFdOUHYZXDagtCYUwVGYuhmhxYU9mNWPA7Iao0pKVCeh0udzxuuCn3J5LBoU/eucTXlzJ6C4+4iGaYZZymkNoqhWXGMvvLrzO61qbWj3j04IQ/vh3xcFZjNdLcUMecOMWiZ6HpMTMSI8EzhtyVYGKcaDPTgsniJWqzc+TJjGkJSamB+azwhfxUuMrLBfvZ/S0VNL2CC2HIjV6NaZbx8HxEFo+5WLO8vNrBu/rrPF9aRvofskJAtL6Mv/ASzXOL661igiaTRz+n//gB/VlKkoyxOqtkV04zSx1pLlmMCuo4psag8gLpYCYVx2jqnqM/HHF+MmNvMGV7pcFyMCMTPsngANtYJbn8NSZ3PmR8/JhafERncoyWPr7yieyMpAw4efYJbrIIqxfo9ZrkhSIr4KQ/RMqcWZbz8N4+LpugKNBFRfH3Io9QSiLtU1hNmcQEqx1eaVq+0Mr58HifWQTHtsZfnsb8PPO50fR4vx9wcvCAtj1iWuZ8cLjPtbbirbdfYXz5t8mffsrp7Z/gh5Lrb3+F09orHPY/ZeStkD8dcyv/K+rrVymuvsOrfMyxKfhRvMikv4cYHOLiEdnhCc9bIwarS9SjJoOwi51EqKTPlj/kYt2QmxmphkIVJNMYzuLKJ060YfkCwijc+DEu3sXZEq2WOWlu0l41/Marlp1unSfvPkfFk4rR6HsV2W1OXRdR5b2Gcrj1S9g9AekhnI2xxRhhUpzLkU2FqzdB1UD3Qc/YoYacbWMPNcr/Sya1GjIJcPkMQYkN5jLEaQGNepXEkkPUlpjlFTj2EP090A7rxlA7IhcTws6YG+uOt7cb7DrB//VkkemHZ1xJ/5xl+5SLDbjc6RGvvcS76UX+9SONHJ5hpAc1B1tLyGaK3R/D6R7lfp3+Qpc4yPE7BlFMcYlGlGCNAM9WrcuLDcBakAlhfcrqpqCzvczhwjbjsoGuxwjVxU5AnBwhhyNk8AyRKlxeIspzhJzhegLR/TWseZlca36Ur/L80QJvLKdMwh53wy/zRvuQGyt3GDzZ4WzQQijHl9s5yxuKneZr7IkQe7SKeJAgDk6xgwEuPsExASOQ7gwbC0S9ztKaJe5G9Ncu4T3wceMRmLmk0YGINPlCiPDfwrothLXIeoZpC2RRglaIohrGYKj2lHmudMW4/Ew8+Z9JICqW2Oekxs/klsz3pV8yQAH+C6BC9VR09dF9TuW8fvMa/7t/8S+qjVdA4AcoKfjCG6+xun6Z/+Ff/SEPR1O8c49Y1zgqVhjV+7zePOfRKOODwvJBDp42BMmQB2WNcVpR84VlThNyVM6y8/QB5REqi+cUSWOJvXXJm8tnrJQlj/Ie3oZkbTpGDnOu+iltZ8nShAexx0z4LIeCkIJdL0I7n7EKKHPL0QhOY4ekQwvLaHSbZ33F4syw4Sozk0leFSeLsmTRK2k7aEtHpCyhzLFCgaeIQofLCsgFfQ0DJ7DWIJ0lzyyFsUjlqEuB1gYhFF5UgQLOWAqj8YPK90DnFpeWFU1QCgjF5+Zec2dQYSsggEDiBSHja1/G+7ahc/fPWExLNr0QYb2Kym3VHPVyVQSQsvOD04HnI+YgkfDnVAxjkaXD4GGdRupqCirUfPJRllXNEkSkLkCUBaoGr/U03+xOuTuKOZ9aJodDmr4iXL7MhZZAqT6uAC0UhapR2oDReQd3/xWylRrJyQMe3X3Go8NzgmaXhesrXA+nRCcJ0TBjmBmOZinnha0AJunQtuRs0CcTdfzGJdZ6i3xFP8Dre4xESOHASjFP2hYoZzBIEBYhKnlHr1XjxlKTpXoLZ3LGZ2dkqWalHXL58kU2l9ZZSVNaLmfSfpnj6CJN0WYxnNB0jlR0SeNj3OwQk/QRWYZ0ld5JKos1oETJSqPGZiTJU40pDWelIdMaMy6YFg2KqEAEMeHUcBzD0ULIa+s+q+KETKdIdwXbWuONlT9ndDqmVQYcTQxxVjAtNI1QEglDy4yR03uU0QXqtW1q+TGBm+G7GSavQKtk1id1gkh4YCErS0Ll4yuFwBIohVUSmUz57q91efOrb7L07z/g9nGNn320zwfWcXG0R7ayTtBdRK31ODgMuXv3MbqcMO1d5HsHS+jzT9nMnrEuEuorv8J7+gscPX2f/YnP4Pwe/6BziFi+yI/Pt9kox6Rbt3jvQGFOnrCQ7jF1CWk5gH6CySQuGDGtb2BPTxDljMWOZbMX0OwtEmYGLx5zolZwgzGyvw9FDDhsMoHZGGmmOM/SW7AktRGdyQE94zHVy4hOgPRPwBRzRqPCRXOA1QqcBFnTFKKH2E1R5Qzb9BE6RaYJThXQCcAPYZTgkgShEogUZsdH9gdgx7hFH2HbuMEEmaXVRLUwUFhcbHDkCG0wLufeTFLKCHveR+RnEIKIAmzYIC4W+csanCzf4h9dDTgs2izuDRgcvIsXObYudEkur/Lj5S+yGaxzf6TQg+dMdZ+SBTynsO01RKONYwX5/GPcJMbakJnXAQxeeIbLNSav6NOEBpypaHseSApsqBALLWSjQxks4Nc3cK0FXD9GzCaIVhvIEWIASMTwHGFiMBqkIs87qNM+YjxFNiz68JzDwTFLF1vcrb1EPVW84nJ+d2NMHO0xO4i5VRyw3G3xPyx9k4/1y9j+BYQMIDxDTL8P+ZMKqLYxBD5CdLFJDZPkLLVyBtclabqMG6RwZsCmoAwOD5Mu4vaa1aE/2gd9UAGpXb+qBco6Ine4aQORyDlpcV4UvJBXVVvM5zp05hMKDAjDZ1nUks+ACWFfIBR/u/4my2mDlK5qxLSZT8AlQilQgpZwTPwW5wtNZpsjXpdTjpIFJqs11soZ/llCz6V0PJBZzG6ieE7Aoq9oq4KBJyijgCMVIh2cTwRJXvBINGlJRTF4SpZM2C8mrJYOv5wyS6G0gp5X1Qsehsh6SM9SlyVCGrQMiSKLbwq0c4w1nBif0pVIaxgbR5ZakIbQkyhd0Xe9SGFwYB26tJQSQhdgSjBxCaXBOgehnNNn3Wf/JLJyqPcUnueRrtyk/NYrtEf/luSTIVvPFHWnGb6IQzPVFKy6hj+PM3NCIUO/Ajgkla7YucpV3UpKAUJXPhF4Eqkk1sxZrp6ikA1UkYJybDYs311OMKczPkgVR2cSP6rTSlZ5qVdQXzhEnIPOBCURWgU8m0Y827lCUV4lyR9xfPeHfLAzQMuA9sULXNnUdM5mhOcJZ6nlfJZxkBdYK/CFQwvDeDJmBx/TXOV6Y5PXlo5YOs8YFU1SZzECUNU1JuWL+1dUCggpiMKAa6stLjTq+J7ktH9IOkrxA8mFrXUuXbjCioGVyYgs3GAQrKHkBqu+pRWdMZVN4tLDTk6w8QkuzaooZ+FQyqBNZQreimC7o6AsEUYjCsssN5hZn7jMSUWCbWsiLSjGhhO1Tn6xzYo6JTFjjIsogptcXJnRTO/QFzXO6pbhsCQuC5yGIIQmKUHyFD2JsY1r1IuCwAyJZEKaxehCEI+eoQtDzQ+RuSbRlfFmqDyQFl9JfCWwccYXbsA/+2ff4M0P9/jDd/s8fJbx6PgDkuPHqGYbXVuhtrLKeNbj7p3bnI6m3Npe4qf5NdKfPmd59pBeccz29Svca3yT5ztnDAeS+2fHvCOesnyxy8fFLeRuzvLyEn88hKO95yzNnnGuRySBw50PcWMN0iduZBTJFGZH1OslF5YEiwsL5ES40QnH1sdNNZztIpIhoixx+RRXFMjsFOc5GlGJXMxx00dsLhS4chVRW0LVh5BMKuBYVLp/oQRYiRMKggwXRhRHCjkeYCOHUAZZJDidQUdAo4mbaYhPwUyQdTD9ED6NEWIf25yh6iuYQYqczSrg2ghsaRCpwU0mlb+DydmTBkY17HmKGJ6B0oiWh6s10WaRj4XHZGmLwaZPq9cjnObUHt/FuJKVtQbdiyv86MJrXKvd4mdljbR/jhzdo/QWkaWExjIukBCI6h6fnGHHCanfIFM9hNJ4YYKJNaQSAlP1G0ZXQ1QMTmbQCVCdNjpYQEXLiO5W9bPjAdLXsLoIRYEMJG4yQwzH1dBZOArbQZ5lMHyGzBNkP+co+5Rrw5xP1t6knzSZ6pK/15gibj5nsBezMjrm1XrGn698mY/U1ygmN8E0oJYisveQyROcTZBlig0sqBYua+DyAE9IVjan9FfWcMMSl1pENgZpcEiMbsKRD1MfMRrg0gOcHCMaTWjnCNPG5RaSGkwDMPOBLpLKj2nOAHcvzv8XzFgBxoIw1f+9AIvnoKewL0yef3nWfxFUEL9AyHyh3jg5PuaP/t2/q74pP3fGRtRIbA6DI06dYr0m+HXvhFk/4k65SKs4IyzGbI8kz0qfgQCTF4ySBLRFWvHZYzqv+lx4DiEUQlhSA2iHzBz3OjdIoi43z57yLK5Dp41IfUqd09Ya5Sx+qbHS0qwJYiFARih8lFEEVhI5wziOyUSKbxSHzlJTMy6oGm9ecXwtmvDJ/ZLDvIGSgqUgYUEVaCJCZ1C+Q/mOYa6ZFSCFxVpDZnOmecnYBRgH5dxYMJJzA1MpcNJDOVlRC8vqQnLOkKcZIV4lNZhPDDwl586iFVIl5vqcFwi6DGr0thpcuvwy+0uOsfxP/Nuhx7s2pHAS6VR14JdmTrV14FTVKb3Qac4LFUxliihwOGPIZglSZwht5k6nlQZIlJU7vNUF4qxyn14ILd9Y7XOrsYeOUm6PepzEPncOoV1IRq0l2tLD2ZRCdejnHv0kwJQWyseUBxs8Gxt2d08osxIh6gxjn9OJ4dFEcV4ETMqCAq+6Nj1BKMEIi9EJeX+PnU8STi40+d1f7dG8XzB54nF7lgMSFHx1seTiQsHHJ3Awk6RAaSx1r852d5lxqpnFlsXAUkfTWVxkq7tKyxf0OjVarQh1/oR8LBD1l/CjFio5YrJ3BzM8Zjk7p+kKrAc1IciFJNOOUhiMLwiaLeo1h2GKKsEvLMbmNHTMokkR1Oh7ETbQ+IMBR6MZg/AVrvVWcfIR960gZ4sL1/8Rrfp9Vnce8fbiKY9nGfuZIvS6NDsNwlKRNTqc6YB4WjJKMkJfc2NrmbPhkIMkB11g8hInfXwlEVbhKYVAYHSBsA7PSmal4/92uMm18be4tFryd+0P6bWPqN2rM1OSx/YGh9kNDp5OaPdn1MlZXFrlw9MayaO/olucU1tOWb66yqcDxdnpz/n6yhH1qE2cPkFttBkuXeO9Dz7mN9dymq9/l68U9xHtJ5xeS/ikH3Dv2FCWBSoRTPAxZY5KTlEuZ9MLWG2v4aIm3chhu5JytkqvfMhWdEqtmfE49xmlKdZOsaGkESpqty4zad5gcrrDbHGIx5BmYol9ECZAhD6uHiCVwyqHzA1Cx8iVBkatIp8f0amnjH0PYwSSHKcUsrmCUzVEMUSYDGcUIiwrBH/3JxB6ON0C14ZRii1LqPtU6JdFFAWiSKv7TFiKgxA7eIJMNc5lkFepDCKdIex9BpMGPyvXaEQrfHFpi2+vfciHaYJNUs5UyY/VN+nsrnC4MGMwjiAPcOMIdbKDsyPotqDZxUmDjJrYaQHxABtKBB4qqtOqjxgUAW4Y4TIDNkc6h1UWayVCOmZlyVA7SlrEOgIboPwmrohx4hx6zcrPQFpEZxnpVvEGKWbSR04EVj0Dk0IOjGYYf0y3u8Oy7LIQJ7RWTvmj9ddQ3Tf5woWfsatCftao8VBeg+NN5KnFHd/HTadAH9og4jrIMa63BsNF5P4TbHjGeXcE8REi2MZ1QIxkNelxujrObYQYO6zeQeYTHDMq12WJlbJyla6HiDDADH1kIivtuGDuyF1pS5202Gr3qSiML9gdVI7RlXmjxck5i+H/M8/6b9dfu2SaVfWCqgA/hEAEVO9TAQMcaqI5qm/yh+1N9rL7TE4l560V2oSMkzpdr0DljsBonDOEEWRS4ckAahKvVHhOUAPyLGWU50inODcVA2XDTrhwoc7fWU2Y7Y34/WcNZlKw7GmWggQlfXxjMaogDCyxtUwzzVQ6hLNkriDONWNjKRGU2mKdJVAQIpBCYD0P6RTKgSnmpo3OUuR5lU6QFIi8xEpQXqVtrC6lOXvGMdd7C6QfEi3UuHFjm+nKV3lm/owfDcb8R11jYBUCD8oK4BSukl4iXkRIVsaN7gUl135OycU5ijSjKCoj7xcJUta5is3gwCqB6I8wBvx2xBeWZ7y1eMooPmeLJoNM8fR0wAfaI09bLHob+HpMIRtMdY3TsaIIfZw+xA0kJyU83j1nNpoibMAkVgyGlod9x1kecloUOPwqwUdWLFflQLiCfHZG//6n9BcjfvvL63zz+IDJk5AfPJmRIHBScrVh+NpGzs5E8XCgmFmfwjikU1zorqCc5VFiCXC83NCUtQaXVtZo+zW6DUF3fYly9pD8aIci6KEadaQvOTp9QplmdKYH9GxMIhVRCKWUZMaDUlclWhTRaIeUaYwqY/wCPK2p6YzFMqHBCiMUutYgPDtmPJ2wXzbZ3rpAVzxgXwc8SSJubv02nXCL8sljXk8fEIkROwlYWjTbbWrW4cI657JGOS0ojEHrGRfXe8xGjtkwBVvg8gKdZYS+T+QrpKtAI+ckttQo6eOM5Y8Gizzaf5urC9d4Z/n3uLx4m58cPOLDQnIkNzkub7C7FyIObtNJMi4t1DmwGzx47y5qNuCN5piVKw2ORIvHHz3mlcYuaxc6+PFTei1LvH2LTx6O6T78Qy59+x2uFZaL/n0ml4c8jDw+HDgmRYEqChILOA8VH+CymJVIsNlZIorqOL9Fs645cD3qxzNW5AmrvRnHheF5XlZnl6fx6x7dS8sMtr+EOT7nbOGAzXZK++keUhZoP0ApiW2GCE/gVOVdJtIE2ZaUy1uoZzPqaoSpeSQlSKFxaER9FVFfQNi4AhkKNY95L3GHn+BkgOwE2FqKGJe4OMNFClDVfWUMZAkYjRAW0/dw+hCRhQiTVKztuAL95Okj0jPBg/IK0OW3X7rFr3d3+WT1CYf9EaWb8Me1a5yd3KKIYh6qBsSaIumgTk9hdoRrR4hOByN9lFdHBE3c9BRaApcL8Gv0FlOmXSgmEW5aybmlAacczlVoe+Ekw6wkFHWmponJFdLrgtWgn2LbElEs40SJbHi4zQ7B1GDP+5jMwfgYW4wquekkgzzHlwes9Br48SJb9R0+2lhhx73O1xZvM1M1/iJK+FF0mWJ0BTmIcEf72NEZtuxDI0WYBi5JYCnClleQx4dg9pmIEa1RgfQn2LaHqCkoXOUPIzQIDxE7bHaMzBIwU5AFQkwrc3gxgbZA1Dcq0HumoHRzGRmVn4I2YCxWuHm9wLyvng/0xTzYep53XcngBb+wA/9SrL8+/WEOKEgpCfyAPM8BGA2G/ORHP8bzPP7JP/un/Pmf/iln52dsXdjmy1/6Kh+++yFZ0Ka+ApeZcJQd8eM4ou7VEInlWsvwL5zmT8eSH5YKqcxnB5QDsBZZzC0rTNVEGx+UqVxmTXmCuF+yd97AtQKu+gPS01M+LTwKAaosSeeTeVlWE2pVD+jIKqpp4DRICITAm0vmpAXp+yw0YHV5k8Xrt5iK+4iT93k1zpkhqSuBc4LEOEZak5aOHElhDcrPIZefobahNCgjCXFYJfE9h+c5pCfJrGMUV9MMa0HaKpYGJTDakukM4ywiVAglsI7PWQri89dJYMEYbOEYt5c5tw+4fafBs3st/mRfcRSDxYDOcZlFlL+o8Z0/qJhrg7Wdm0DN2QhIhDF4Zi6BMK7SR+qqsK4oO/NoE8/hlGClpfCBkVXUGoYlmXKYTDjB8ryEclASNBqstH1KG3CWBzxLJecjQ9jJGZcHHJwfQDKmFQV4suCit8db3jMOyy5PJpZMevhS4amqcI98j6y0+BKcKTntHxF2X+aH+rc5mXzEk3iArfIvCCOP73xhm0tb11g5PWF8ss/d/Yy7Q0Wv12axVWPFnBDqlFrPIGXI4sU1ti5ssbi+RdLY4iTsMAoUvjvkUvkp1msRTzLq033k5D63OEJ7glM/InEhT4UicwrnKjmBHpwRtSxx5kizkkw7AqlY7TjW6zkuG3E2XGZmHJ4tyUdDnp5LFq9vEa4F1Hef8ngimHab3Iq6rG2tU1tskzw75fl+yXFcsOHXaLZrFElMoTJK7TEZnOG5ktWVFRLrKpQ3lFgNRZ4TBTV85SEE5HlGlibgLH7hYWaSj398l3sHv8//4eKQ6UvfJLv669TM/8rjTx6w++iAYX6AiMcsrTmufulNTBqQn51ztz8kMTPSVsiPDjxO9j6lzDTh22+T19bprC/yrNbmoHiFxeJfssghpr3K+mbJD4aOFXOXb3cMZ87nKI5xpcQNE7Y2c6K1OuFoykVfEbY2OHctOnrMrLmNyhu83lX82nKT441tJpMu8UeH6FGCkimdlsDmNcJ0wCQp+ZfZKl/evszfu/IB34sDnh1TUX6lVwGcCpwuKisd1UEmbWp2h3cWEj6qL/B832KdQ9oCOxrjZIKwJS5SOFsniHJUK0OPi0o6oDVOyEpSUVpcVplxyY6H9Q1M5tRiYxGpQRZ9pPMwQiLLEltolCwwgMtGiHLCsr/NjbfHfHVjxhfbXf5fR3U+6q4w3FnF7fwnZjcL3PR15Pk+YjiFkwe48hDaC7jeFp5WWDXDhjWIx8jQIsoAnbcY1X1QTZzyEUW/0hpTUfnki0zlziLnwTY2vQBFA7IBpiyQRYyMDM6PsK4AMSNsKTYWPfTlRUaP25j+iLI8wIQdylSgJhPiAJJZzPblA77d0vy02+Dp9BZBonmXZbRtIo8DrHbIfIhRuyhOoX+CME9xQQNECTUPaSKsOsUtThDNnOflEuHeAaK+h/N7mFAhC3CkiEgj/ABhMihGWJ0gComVU1QoAQ/ha5zfhLpA1RexgxaiyEFliBpgG3DSgFmKIMO5+Z6JrRhS8gWV+kVc1DxZwv0tU+H/u+WqOLIXA4m5xt84ibQg0NhyjH3+KdPZAh92fV6OEq5OHnE3gTPh0TclqRYYBFKDNAIRSZp+SCQEY2vIEMhAokxl/uy5svJYqoesdtusXv4SenVMkv6Aq6cjFkuJ8kEhyAxMSsOsgDxzZEYg/QwyReBXaVq+0vhGIpFEsqLXB55FKImTjn5cPY51VIMVWQFRzknyPMfoEudLpC9fJP3N19yd/8VoyFpsYUiDHmfNKXuPfs79vSZ/9qTD3UlEZjXOFJBbyO1nQFkll6SanFHJIqQnMcYgPFUZhlmL0JWRs9VVYWW1Rij12SBECnB+9de0Woqe5xiVCiJYDhP8UUh/ItjTPtGs4CD0WFzoEKLoFxF7CRyNBUQlOjznYDAiHp3R8hS+EiyLIW9GTyhcjb2ZYlJAyw/wlU/pLJEMKebG1D7Qn5xiWeAD/R2epB/z4ficxOQolyMkvHl9kb/71st8Gpe8dPCUw+Mp7x0Kaq06C90WC1kfGQ9ptAuU8GksLHDhwgVWNzYQi5fY9ZYZ1Vpk4hNu6HvUbYvT1CJH+/Typ+jyCd/wCx6KCEPIrvQ5KiXWVmBMPhoSVJcIeVqSlNVwZ6EhuVBLieSUyWDCtBFWMqBkwt5JxunFJTqrAcHpEyaPf8573Ut8ob7I4vI5jfbrmKMz9p9M2MtL9KSk2auhrCUdDUidz3A8wJUJC90lwshDjg6qZjlUlLMMX0h8qRAStNakSYwxGq/MEHg8vXfE08kf8p0rdS5vr7P/xd/FPd4j+8sf8Gx3xkn2LjrOWKtPefX1S8j6CvrknJ3RCePxGONZ7gw6HI1PGE6fUVy7RMu/hVzscN4MeFi+QVp+ytvu+wj/N9je2OD9YMCZqPPNYJ+43uXnkwJijRlqlrYn9NbaiEHCZS+l3VxkEq7isil+Y5FMb7LdfMBvbdeINtv8QK3SvxMzu7+DKlPaNYMUDbzTGS6J+aOoRr/xCt+4tkdtOOY908AmZQW+qWoo6rTBKoHzQ0S2jCvGvNWYUWws8P4RGOuAEhfPKpa209XU0ash/Ry/M6OQGulinKshSh+kh5QWW4DzLLIpoeZjh1XMNWaesjCeIJyPEwLlwJYZUlVgpIsFLp/RlutciTKWFx3fesXnX55scFdlPB/eQn56n+fL76Pb34K9M7zpFHeyi5s8gGaE627ghas4McKEAtIQWSaVV8K0zqiucL7EeV2E6YPJK+8AO+89FMhGnXFzE1FcxE0WoMhw+QBRpkhVoqImBlUxCCNYW/JoRDXODtro533Kw2NMfQmLIp9MCKM6x6FjLdjjzTVoNnL+yL5Ba9Lk92yH3H4bsjouV0g9xdgHCH8POeoj0ie4Wga6iavlSLmGMwNce4SIJgxqHfL9ErnwACu2sDW/AgZEgQtSVBhUgHbex5YzhBZYkyBDjTRBxWjwPZznIVfbuPoyLi6RIoegBL8GgxpioJE2/pzVKOZpZOJzxhnSVT3rL/aFv0Trv8BUqJ5YFNWQUn4GKrxwuZZK8vobr/Pjn/yYs7NzFhcXeeuLb/Nv/+2/A+txZnsc2ikyGdGfLfNQtZBhg/qVCd9JEy4NDD8uLdapSrPMCyDjBTFE4EwlKZA5OClwnkC5EpP2Mec5h7pGUre4oqjoXE4R4mi7EmMsiVYY4TBpzlCCVZXLMjJnKny6ztFE46mA0lW/M0/G3HnvY+5kQ5xus1wbIDJNmUus8Kt4IgqcdpS6osP5nkBKD+0EsZMUSuF5ES1VGSNaZ7CiQr/jNEUnEqEMnlPVIfzCBA5Z5dqG3rzxnx/qYv66GDvn2c4nEFbj0pzhs5j/qfRoRRP08wbjvKSqgKjcyucxkdXwYE5bchYnq98ulFdRsENVfa+saDU2yxGuiox0xiKpnPGtFJU2iiqKywsVQhmO+uACn3wWUsdyUZZcrp2xbAXpxGNiAs5aF1gOhsyygrOZYJAlyNGAWVnQVo6oFnKpZ2m7KQs3v01Q8/hOep8H5036RiIMlLogDFQ12RECYak0fZlmbTbk0qjLyXgCyQTPgVGKix3YVn3GT7o8idtkXCcPj+g0cpZbTa52Ba9cCllt5AR4TLIlHnVewvQu4Ksm49NzxqNnBOWQhYbBV5pkvMdC9pAg6FOrP+DixlNebStOc8XTfIHZaIVh4ZHbijVjdUKXHOsiosLRwkN6IBttwgWfAMve8JS0VLREhovPONp7wmBhyHrdo9ldYvT+hxSBx+UvXiFYuo7pT2g0JYHdIxscUUhNFm0Q2AzPago/x3oB0m+yFHmo9R4/fXaGMQHSWIxOcYFGCEFZaMo0m09QJZkASQkTi35yhz+NLlLGNSa3T4mGBcFowKvtjGeF4MjlzLx1fjBYx0uhFtaIQ83LLc2l60s8m8VccgXnJsA8+4C1lV0u+2NovcLu/ee8vZ7TX/8OP3x4xkF6wtG55luLOdubLe7LHqdTjTsfU0/7XGle58bKFTZmirEXsj8TCDVlWYw4doskuaAdSD7pdPlecYvU9ljeiijLPssyoxvUuc4x6zXDiZ/x491FDuMG/82rNxj3rrH3wx3swSFMc1zovbAzQfg1XN8hZvu8tXDK73y1y83gJv/aHfAsG2NLiyhjKCq02SqD8sFrKrztGr0RXAwFd22Dwa7GehoaHsL3kd0WTjURoxlwDkUBWYbTVeSntbq632wJAowqEc4Dk7ORnbIYJERej9rSRboXanT9AYPndYJH94gG3yNpbyBGGeL4cUWbdDHUC2RNY+wpxvZQoo70EmguImYJpDPsLEdIi/ViVG5wJsfNm2Ip5ik2cYg4dLizfUQwQHgRtiyROETdYS4rRK2LnOTgT7lRU/zzrZLj3hJPmj3uPIoZHo0pi5zCKcrZCNGsca93zmAast6U3LbriFNJ6U+wcQcOR+AkwgtxXoKXF9heHS40cWYJ0hYiOcF5dZAlcm2C3VhFBG/y3ckOtdXn/GEIxi7SGu0hoz3SZoqOVnBxE5uOkLnBxSXYGNlxuKCJkxmurirASUxxtRbUIlxiKqppJKEIq6QimSMKiSvme/eLRIhfAIlfDCIcVQHxt+tvvir4GypWZXWTuqJElnPA3AMhDLKYYIYlY9Pibiskspp+rtEOcmGp24o1kJaS0glEYZiUkpmn0EigYCYVSihariQUEi1kVdjpkt0H9+l/OiHNayxHKQs2ZVqCxcdZ8FyOtI5SOwwCJQXKB5AkTpAKH8KIuhSEOEpjKh2/8sh0RppUaTRqbjFsX2S3S1kl1gSfm8pWL8zn7EM3NwQFh7QGqwvKs5jv/Tji/Ud7yGOP8SiinL+iwsxTqtwcLHyx+VlbTRmlrZggCEToV3+nmadK5SXOUrGYjEHKStvjpKjADmsRvkT4giByDKeGZwj8pAamYEMY2uGIK56hjH0maY3T5kWWwpTST+gXgvPxEBiTaI3EsRJIVrsB62LE2tZL6C+t8HXzVxwOFDumwchY8rLEVw4t1Gf1AliyoqCdJVwenJPPcvT4nMBaSinp1RUvtRLK/UOejdc4dldIg3PqtSGL7Q6bTcWXtgK22x51z6KzkMfRy8SL2/j1BbJJRv/5XWQWsyBzGks+JjmnNn3OtjygGe1wYekeL0ea48TjvGzwJ9NVBkmLWZFjfQ+tJ9RJ8Ag4KiUNIyr5ShjiLbZph4ZRPOZsalgQORQFo+PnHBwEtFckYXMB9nbZuf+Ia1+7ztLSNfQkwZ+ENP2nZP1zCluQ17eJPGiYDDenmBO0afiKC70uH++do0980AJncozUSFU1xnmSVvIWISgRCGEgKxF7O9xWq+zaK5zuneIVMUF/xobXZykS3JsUOK/J+8kq2bRHh5BJFLBOwrVrDbIwwE4OaXRbmP2H9KKcZTNgo7XJD58nXCvv0371u/z5UcROtsPDkeNX3Ywv3vSZ9hZ4MBYkz8/wsikbTHnl4ptcXgpx5OzmASkpF/SQvLHAIINtPMYdn99X1zlINllcHlOfDWnOxiw1a2yKmGvBA/JuzM+SOvd/fsBvvNpl4bu/wv2/OmJ0dwfiDFfKCmhzFiEjXOJD/4gVdco/fGOGufYN/Dsp76UziqmqwOuyQJQO/Mp/QNUV0XZEI5fcNI6zqMbOocLmKbbh4VDITgNX6+ASjbSnkGWILMeWeQUkuhLnvMpIHYu1ZTVRN4ZW0mdbDfC9Jp3WFcqtTS51cr7/KEY8G9I8/CsKcYoY9WBvB5vOqkl6lCAaAYhRFQspGkgxgXYDkQSQTXDTAmtKrK+Q+hRRllXyjLBIBwiFdT72TCEmA5z/EdJ/iLUWZXQ17FotoHsdceQQ5YyFtuOfLlu6FwI+XLnEbpiwsxdjpifkhJQzh6y12Rd99keLpN06U3+J4qSLK84pRR32C2R6gvXbOD9G6RQXebjNLq7ZALkIuxlChFghkO0Jbs2D3je4Mcl4p/Eef7AUc3a+SG0UE5gj8lqfotnClkswOwdbQG4gi5GNDMI2VpRQMwi/DjbD1gU0NhGxwDqNiAAXggqxziFSCYXDFfPYSTFHEOZmjdUA4gVQ/AsJU78k669nKswziKWohA+f53HOZy7asPP4Cf/4n/xveO+n7/Ktb3+bZ0+fABJyOHBtrl+IeWmiiR/O+FdDDx12+NFZj0n9OamIqwPLunlR9cKo4gXMXh2S1SCnamKFpfobFJBOKIuEs5qCUMz165JeW/F2kDCaCe4Xinhez1kpP+/HpcQ4h5EQUDX9yuUUM81RPGWoCyIlqQeqkjBYRU1IPGeo+RYpoYYh1o7UAcLHGENqPGaFZGp9Yk/iiYCGrDTIuXWkhSUrK+TelQAW61ExBYzDeW4uS+Az+qCjAgaErQCFz0xPXKW3ESbB7e+QHYckvkBS4DxZsQ5wCD/AFRXw8nle6gu/j88vUmAOMrh5HTEvfh0VhXHuJP3ie1IKLA6UxPmSSVry6DTjNJDIJCIUBb95oeTrrxa085QPn0juzywHw0WerqwyzvfpSsd63ZAUOSMVcH2zSbcRcfPlFV5pzHg2Dvj3Z2+w2hgztiOmRYZD0vAgkhAbizYVRdNZhww8drOSv+jn3OwkfGNpwr+5U2fP1PnGN17jletPeff7H+AOezyahQQtx7W25Strhm+/Xmdl/Trh2ibCnNB4co+ze08Iaz022scslw8p/AnRpdcgXCVwJc0ayMUN0KD6imK5izcxuFiwd9qgNTIsuRLfCTKt2LUh1p9wPe+j/CYDr80In9g1eWQ7tCgpxgMKQs6EpOMl6PN7TE8ucW27S2AMl8Ud2sIxiZdJHGRpSigd20FBkM2weQBji2iEmKBO7gSP+wUyTWitrFEuXqMMzyAeYNIUiaHIC6Iowr3ArGRVTCrmkhtrMMmY06e7GE6w2V8yVR4LtZzxxg3KhYjy7qfEWU7++APGo5xmM6DbEjzyLtGPvspBmTC995igiPnk3HCpCHlnJeBwpPgoydkJ1tkbvcLhnR8S5Q/YcDNUb4vDzrcIL2eo5xHF+C5NSl5Vmo2FRW5sNjGp5cnJManvEy0so4oGcnbGz3PB4EmT/PBTpM0ZbtQwnXVeqtf4zkrIjY4kXFnkRDWoD30mp0eY9Vv83a02Px34HJwPcbMhIs2q5s/zsMpHFVM8P+XCGwv84Mv/govxEu/U32fXechHu9RchqxJkqxEOId2IYxbvNRa4LVrXQ4WNsizN8F/AI9/jshm2EAhvSZW1pB2iCs15BqhS5yxOKtxpmqh3DziEmtxNqPWSOluw5+31ngmXuUb0RqLQY03tofcnpxC/WM2a1M+CCtGlAuoihfPh/oCNC6idAd7muBOdyE6h2gZpwPoJ1BMcZTzmCw7fy0qJ3RlwXmqOkhNUWkiwypEz5UOYQW25VHfrqHWDLFpIs5G7KoG/6q+jQgv8fevn3F6/TL970/xHn+IsgVOCwoDJ6cJ8fM+/z71Me09sn2NmD3F6R5qdAdxYY+l1k18p9gvFaIMcK1V0OtAiegpTDlCWYcTSwh9CWkXmPXOeHD9bUz8RfzBiPWXnxOv+sTRa3B+GXnvHjYswFtFpDnIAtdoIHQbIYbQCatCoPQRhQ95jNApzuSIwuCKGSgPlub75syHfmWW6z4rEOZmCs7ODebdZxKzv11/8/WL9QK8kJHMiy47/750iDLF9nNGsYeriWq6LiCsh7zVymlkhjtJQN/Oj2MhsPMx/YvUl1K6ytcYi7EakaacFAmjkz1qWKIwwAoDRiKFwMfgy5J2BKEw1I0lscwncJBrQVIKZtonlhKjAgJh8dBVvaAds0JVNFtTsROtqgy+Ko+X6l58YQSKe+EcNG+c7TypYS6FcNYhdIHrH6BHZ5wHPogCKUFLgSptFR3uqNhTOCoh9C84kTuHnNcNTlQ1lRQV5bvKZnefG5HKyjDTuepnEJVkRASCTDue96ckiSUsAsrC8fZiyVdfhWvNmCfPLB+fNng+7LK7voHhGFOkvFyHvCwY4Ogt97jShYXtTb62nZKNPb5/5xLt4Ixz+YQ4LzCiMrpsKYl2jtJUtGVtClCKqTX8xXnOazrjv31jzEc7AT84D7l58ybvfAsGH36IOjnmYFwj9hSbHcONnubXX1Lc3LxObfMyKtIUB58w+uQA0e+xsmQIizusmFPCrU1E5yaBEyiXs9hewGmDN9nHdOrEMbiJJp41qN336JkEiWNiJGcmpK8kXxKH4NVYidoMCZnJOs91j2GgSJIBxAPOgojQGLzJM4b7kqC3TGR81tijrj5BZB325QJZnIA1rASGm96U3Aj0+AjVCtFhgJCwH1sGxwkirFNu3iBvl7j8FDubIZ2hKAyeV3kxVXvX3G9IyGqy6oBsxujYkkwSTPIBIwTNoKB9eQXdu4jJ7hPrFHW0w+QkIfU9lnuSabTEf/TfIm6tcvzkU0Qa0y7HLAnFtxZCnrcC3p0VeHHEv8m+xM7OAe78R7TMhMYVn5PoNyi3O4SHT4iPEqSMuSkzrjcaXFq9QQ/ByvEJfX1KsNDmMFjGOx6zX8Q8mi0wvX2Emz1guuRj613a0Rbf2FC83hD01heY1po00xqPdgdknSZfuvwmX8zu8r2jCe54FyZZtecoWdXeYw32iKsvFdz/tX9M5H+Lb3U+4oH06b+/Q01P8UJRJb0YjZUBJBFLrstXX17D9FrshV+BT6dw+6cwOQQlcH4d6zcRbojQBpuXyFLjjMFai9BzJoSQc38fiSNHeZrljZSHS+scyFt8O7rJBa/NlZWE67Mznh0/4sbqIY87PqSm6hJr8z00WoLWNpIV3AQ4fwjuGFotkHXcsA/xtDKfnDPwHFXyjFESzwpcRQeDicZ5rgLhVQ1XCqxxiCBAdSzN7hYzbwH3LGSK5k9qF/CiS/zKMjR/a4HHH3VQ7/6UsBghnKU0U4b9GWJvmR8dzFDhMclsj+nRc5wKEGdjRO8nNNeusmqb7DqJzjzwG9D7AqQC2TvCJLYyq/dqCC7jsosIf4ePr11jXPsGKl5k8cIdwrcT9to3IX0NcW8M7hmu3kFkAYghNCXWayGLIaI1xQWr82FDE1mkleE2OWJWVrIXLaAjoWurnzuXiFn5+QDiF865F/XCixPwl2n9taBCGIYURTE/TMTnoML8ozGaf/P7f8D/9r/+5/zO7/wOO8+e8m/+4A+w1iJlk9nVX+X0733Md3d/zm+lY+4nio/jGeXtOh/4GnKqJtoHaWTlqq4/By2ql3HurTD/GgtOWLBzzd6L6Z2WlXbFk0yiGvvSY2Ac6dxV06g5pmMMotA4QPseg1CSCYWUgrp0UJZEziClILOOaa4ZOUGuPHrCsSw1kafxPYNvLNpKpOcRKkGce1ip8IRESw8rPYwXYufUQFvkTOMUUXhV1rCZF+lm7nikJCL0qudk5xeMe5HUMEcTpMPOQRHhwOqyAg5sjjNlVZRaCVYgIx/V9iHNsBP72XUppPzcXVSICtUs5xuR7yFl1bjgSUQgcbpKj3jhUPpiPGSpphc4iTUwKA2m0NQELHkh72y3+eatNotLkprs83ZwSm1vRCt+zod7axwPLK+2oBN6nMSWkyzklEu0l68j16/yp6e3Obr7Pgepx4+8iMMChNOEUuF7AcZalINIVKqi1AhKDPKsz2Go+OZ3b/HFpSVsdof/cafBj8Pv8so6XPjV/8g/+eTnzN6dUQYLvPNKmy9+/Q3i13+DuNtg2l1B2xhb/2Ouhf9PGg2fYOMb1K99GxetYkuBSmNk4KPrb+LcBF/luN0G8bMZT9MZ9z3HI5MRmYe87k3ItOC2brE/W+C5aPDVzT1uhSNGSYNP0hU+1CHnsUZS4FmDyGdI6/A7bXSSMBhZpleW6Cyd8MaXLmB1i2nymHSS48oezdDjG1cUmWsyTVN0WTCSW0ycYhwPqSVHjErLu8/PMIGmLHSl2bcVtarUGt8YvMCj0BI3jyNzsgKYsA5PSi5eXGB3BFkyrRqnQHL34RidTRCTjD4gywBppyysX6Jz8SUefPqc53/xMxqi5GveU9bbBq1zssEefzi9yMnTfaappswGWH8HkR+hWimybjnPPML+HjV7hW64yJmF7SDjrZ6ByFE2t9hYlVzsOsazhL4X8UD7XAkTZCdkOe0zdQ85mMTM0iZBKRlf8Dh+5ZuYjZewjXXOXMA5GevyPnemi2RbW+jrbXj/MWLSx1HdY86BnMeq2sjy8+CbLOx/k3G5z52lb6JX7xAdHLO9rqivN5lgSCYJh+eOmk64LEMebX+dh+JLlV/K0gRx3sXNNFKFEBfIfIbL4yrhpSxwxs1z3qviXDiBFdWEu6r3C5oLGlPrcDgw7N6+jxgnfHt7k6hZ5+9vLiBjjw/rr5EMX0XuDyCNwGrMQg0hetixQ5w+Q/SPIXsOoYbIQwbdKvbRlPPNwoJIiWqabiPCeh7neYAIMkS3DvF8P0iLORCqKrA4K7kQj9GLz3jS+CbKdhn3Z9x9d4GVcMRPXjpjZ/N1mm+2SINT5GgHbQVhuUA88kk+OqKbQ/fqPofeqzAYwPHHYJ8hGzN+tTnk2zc0/735Ivt3GxSZxk5qiOkejhhfCDw3QGQexekTdLjPDycagUItPKUsBY9FCzG7irQ+Ihjj6hZp6+hyEdE4ROFjAoVUOcIp/CIn8BNmZRM3GeCyQ5StYovFPEHHeaoCouoKtbyGUTVk3+LyAtBI7UNBZdBk7bwBVP8/H+r//7ReNNCfL/Gf/S/uxccqOlkgqHQE4jP2XyYDjmo+fqkZUjXoVlWMAudsZchpHM6TzEKPUkEgJb5wOKsx2iAEGCWYlJqZcxR4REqxKixtT+MFGs9VjvlW+YS+pCwrz5JQCEayqh2s8tG+wrMOoUviJKFMK1mEde6zTHNk5YUkQq8C+Urz2VMXbs5EFFSA/4tGXkicKXFU5tHOatBVveCkh6x5yE6EwGDOZhUA8QLAlOLzesEB2mCtA6eQ3vyaVRKCysvBpaKqI168K2ou7XG2am6sJNaWZ1pzFjta0uf1xYh3XumwvRHQiGa8VDvCryW0RvvcPRF8MNRcUJa1VkCca85jn6FdZty6yKWLb/G+OOL5s3c5OHpMvxFwkngYDAEQ+GEl0nKWEIeUglxDaR3EMWePdnBf7/DKF7/G9o9/xtFfFTzybvEXC9/ijS/+O/5B92eYH5zwSbrA65c6vPP6Jv6X/zmThS7Fwiq5J3C9ayyq/56L+Rj/wn9FEH2Nut/FySZiNkNJgWm8jJUFvswQgzXyxzc41Ib7fsJDp0jNDtfkCZ5f8iBvcpQp7uctvrO5y7fDAdlswKPZIu+zwtO42pf9XKN0ic1SvKgyzR4OZ4zMy6y0plx9uU25/UUyPaE838NmTQLp8+q64LXlBqNSUCYnxN4WQ+czzFLC2RHkA+6f+dxNnjOaxFV9aA0Ch3GWQpcEno8XemSZrmrPuWcYVPXt6nIdesscP3yOyDKEsuwfJkz3T5D9mFmQI/MIigmNhS5rr73F0/0ZBz+5g4j2ec085OWFFOtp3PQ57yVb7J1GTMop6eQU9/j3cPmEMBgiG5ZxXmc0fEoZvcFGuEpfeHRlwdtdzWqjgGiD2kKbr3c9puMhE+uTyBoXvSmiBakWZDzjMDtmtB+iXJ2kkXN69S0eX34br7vNRNXZm1h6m884tQlnZovxtWXc8gniaA+LQWGw0kPkGUJbXAC70QWSwT9guxCc9l5jtLWFuDdgOUxZutQhDyXxNOZoZNGDhG0Tka1d593OrxJPe9B5iFhcwtohUoTVIOt8gM0mCFcidVH5Kpj5nigF8kW9AMx1zoStlGghop943Hm0ix5Z/t6163R7Pr+yuspXLz5jsr7G++p1uKdQeYTLUmxT4PwFRBJgh6eIk2PcbA/RGOB8U3mxmKBKifssEinD8zM6zYha6HGiPUpjEcsOkXsVIzo3FesJvwqHcBm9Wcal4D63r38Ha9+iPNvnwSeLtB/Co81nPH7pJvWbb6PzKfLkPWxZEtgeJg1J7ib4epe1pU84WJ1S5gKxfwKzY5w94GprzP/xmuGPFy7zZ/evYwdDyrQDozNc2Ucqha+nSJNjzqBs9LmPhns+3vournQcaiB5HSHaCH+Gq2dQ+mCWMbVjPKUwgUR489qphJY/YWYXsdMYE09QOgOnsGWJ0NV9IzwfW5PIbg/n9bBnDpFUCXLSSVwmqQT9Fmctcu5x88u0/lpQIQjDzxpJJSVhWNEz3Pxws9YyGY/4/l9+n+3tbZ7sPGE8HCLwccajGL7ND6ev8HVzn+bykL87MoR9S1/nDHLHua2mCsqpqkEVv6AR+YzR8fkL9lnxMEe/qsGEhdxgC4GUVXTL7NDwkT83vwpE5cYqJKLUkGlcUTXCeAY3hamSSKWYCTjD4UcKT4EzAi8U9JQEJ+lLxzk+zQJCPOpepY/MVZ3Y88mNw2CRVoHzqgxfB8YPKY1mkiSVdoq5EaJwoCoDRgKvojB6ElfMTRCdmzcSc2RKyXnk2DxmpKziJoUQoBTCryKvnFS4oNJfGSWh1FVBJV7IH/jMbOkz5geVrwTaYJ2uihC/olRiqqQKVFXEublp5GcsXuMg1+ROMFbQ9jUXek22NjYo/YjR1JCoGnngs3LJY5mC4O4Ou3aJJ2WASS1JYlmJJjSOP+H9mcej05zp6R1myQgnHGexpsyhFymWooChMRTaUAsCVBUXSygM/cKQFzHng5h/df8typev8M3Xn7E76PMff/Yz/kfvHa6v/C6rr17l18f/mqS0mKUvc+i+jBxdJGstMzl2ZDOfoPgKC2+8ROJvMSlCrnc6XDAlwmakyxExTWZpgOcLOn6M6ITsyNv8eNzn7sGIcnTMggjZbCiEyBkOUw7SlI/sMi9fV7z96g5LByPeejCjNxpxu7hK4jdJPYfJM6wSSJexbA+57IX4xRKT9nVOgq8g45S6/4Cad0xN+0SJY6G1iPFSZLtFnuWcjDMOpyHJmWOp0yKfZuyeHJDqA1KjgQIhKlMwiaLUBcr3MKLSnFZTaRCeqrwEhOAkbzIdTSBNMCj6Y4dTR1CUWApkbCtnX0+yP1UcHhhqXo6aPWXJy3nja9fYfPNXWJoe01eL9P/yPdKjj5iKNsQDnHuKQtBGsCIs7+0v0faf0hcpsbT4nubqRZ/u+gVWek2MyyhqW5z7Tc6je9ybCYaZoFPbphkV+Itr5Fe2OPnoEerubToqpul6DAcD6v45dhxxogNGgwGtIOdRbrj3eJ/RcIgIJCIAXfMJ69ASjlkpyAuBFvBkb8Zo+vvIVUVmblEPHd5qjectiVnexnYvUmoP9eAZl9zPmS60+SRZRCcJWTpGNIDLVxFnyzCeQRIjRIoLBK5RxzmNyAGTYaVClJWxq3zx3uAQnkPVJZPC4fdPcaHmh+URJ+oG31ld5VcW6vDlN/iTSYg4lzi9iysTxGiAdEtIqTHxAXJ0BPkRRqWIIMKFTZgUOD2r9lhhQTqkL1jv+Ly53EautfkPhSQbWkgFJCOkmk+IXRU5KxzIwHDuQiYsQPMyZqWBfD7AnPwcvTnldvAqeV7HW25jXv475P0PCUWf0AiGJwLv+WO0GHIYr+HCDtLzgQE2jXCPS/4sndJqOn735QbHr9X4D/tnDPQuSZ7jZyVfrj/kOxePCZavcIzip8Zx+6QJ++e48hNc/SXEdAO3N6BX30UtecwWchIjUEUMHYeRLRQ51GNIa3wp2eVLlw74vYWvMrgDjmP8KKKmE2JjETSwro6KBwjfgfKQtQXEUlmxOlwOhcKOJOgCjIfD+wxL/tv1N1sVOP6fv2ifDyJeDCc+p40ClYeJptI/S4fWMx5OKrNR52tEUJ2h0ljIC1xuq6LP8yApyRBkfiVEGAJeIAhCiUsdwpd0fEGIAicYKo92GRKiqPsWpyAlIvFDtBMU0lTVQFnFUBsHWvi4QDAuCoo5APIiKQRPgATpq4rd5Ctk/UEwAAEAAElEQVSs0QircMLinKgoxhU1YG7CPDeCNqbyRGIeBzl/Ds5JXOCBVBilKuf7spKjfpaBPh8qVMPHueHj/DGxlZ+M8NR8+GORTlTGEMLNpZ18Xi9YB4VB45h6EHmWlYbk2tY6XqvFJHNkRQvrFPXVgjcueKzuPefpaYdj2eRsAmkqCGTBVnyfJ/dLns8ayNkOp4MjpLSMThyzmSUMYDMKq+2pKKj5Ph2/KsxLYRjpkiQ1lLMRf7FzGbtwjX948ZR/dHyX/8vTT/jXP3iVO1u/xeaVN7k6+n9wbX/EpPMW/da3CfoXKdsbFKOQ8TQhSK7QvPB/JuiucZi12Kg3uOH7hMWMvLNOplpMshDrFO26JtSLnNaWeT8+5IPDEcPBiJbxWQsDulFOMcpI8oBnWYOfrL3Gd197Qmt0xq27Ca2TMYsm47TcpPQFOi9QwhJISU2fczPIaZTbZGqN4dLfZ+qVdIpdPPGUnraoxLBQX8BTEtesYyX0RwWnk5LbQ8W0HpHqFs+nY0bHJ0xlCKKs6gVrkEKiywKlJLoy1pmzUyrmDEJhlCV2daZDnyKJccYxnUlEPgI9quIzkaAHCOUYa4/be6CKkrY8gdEOt97o8tav/SbNUlALHX/40RnT2z9nJnqQJtjhDhKI6h4XZMHz05Cz3WOKuqJvGyBhezFn4dIWlxcWEE5T+j4nCy8zCHZ4MhvyuO9oeSuEnRZRN8e7sEby7IDxT98nzHZZafhMpyNm5+eEWYu+zTidFHjFGefNBd5775DzSVkxzXyHq3lQlywEAl1YpqVCaMPh1GPw/veJWilDe4vQGORyQF80Oemu4VYuo702ZnfEhfpf0dyo85FdYngm0ckJzksRW+uIWogYxNg4RrgpeBpXr+FKjVCiMghWDrQHppJJWWGpUhccfkOQIClHU5rpQx6kJ0zUkHfcRb7RbLDy2mV+r9gge7gI+T2sTXCjITILoBC46RnM+ojpLk7MsMohGhHu0MflI3AaxBzk9CrvlLeW6mxtdPizIOCgbyFTuNEUaU0lu3YW4QzCSYQrKZzHQ9egCK4ilgQyVnD8CNc+5FF9mUGxRK0mMbfeoeg1keVzmlIyG02Qz85Qk6cctH3KuIZUCzgxhFJh91vcSxP+tdJ8c0ny8ssd/sPhLgfPzhmmM4SBS2Kfv7/1kJULC4yVxydE/HjYZHqcIst7uJ6H8DdxJyV1PqW7GTNrhsz8HDMp8RsZut0EW6D8KdpXXIgd/3X7Z/zp+pvcfrCOGO8jQ2g4iF2CcxFOtBHpEE9MsMGlytepp3F1jTB5ZSw4CbFpMffbUszJ679U668FFZyz+L7/+Q/PP3/BVMiLgl//je/y3d/8TSajMb/127/Nv/2DP+Av/9efInyJR8HWwTH2WHEwDShalt/qQcs5nh8a/mCg2JtHGb+YIjhFhbxT/Q6nf5GvMC8QXmAL8+9JQDmHM9X0FWsqKqD0EEIjnMRZjc0rSrG0AoeEooozk1DdhAic8MiNJRMWgYcQAboGvnVIJxiaACVCPCMw/vwAtz5oaALCaibGEUsBFjwk07RkmieURdWcOzu/eQKq54urABBjKgM0KSGcJ0NYN/f2mvPM7Dz/dg7ACKWqiYKsNBHGOqQSyNJWB374gqLh/jMGzedMhfmDzd/vF3RR6QRk84mIqrwgmBMqPiscXjyssQjjsNqhWgHrvRbbS22cEZzNLKGs9OV5uUiwcIVa2+H1bmNPHLmFRc/Q6vjc6FWxWM+GH/Kwf5eszBHSRxpHUaZ4gUenGdH2JEmcEUU1PK/ScxpAIyrjSlMiBqecf/QefyzfoXbtd+is/YDWww/59Iea6UqTtcDwDzau8WvyGY/SGeHxe5y6Ez56dB2SE8LsmNqSz/H0G6SxZDGKyS/WOGl7GL1AHIe00z6N4QNUY4GiucW0uMaJzRkMPyTtP8dMRiiraTdKrFWs+jlZkTI4WuCP7l1gf63Nmttjcb2g3Y65Mj3nXu7RJyBGV8WkMHzxVsirr4Zo/4RRP2dllpFkATL0WJIWrzag1ZiiO11mS19l2vwyDx71yeQ+mwspN9IHjBIf37M03BRrTWXExdwx3QDOUpYFhdXzHPJfcPlWIFE0fEl6fgrxGIRDoTGFrVhGorp+nQI8r/ITOHqOOz6l3FrArF7mdDbifxldQ9/bZCExXGk3+DsXGzzdXOP3PpngphrPOpqR5epayI1Vn6f9A2SkiL0p+XkXfI/7i1/hI/UWbzUWWQwERzLkx7Maz85vkZwe0Y7PWCBns1Hit5f5y3CV2FhkfptJDe5nHmbvKVtBwnbrmCARDPpDwgBEMaZ4+ojL4oDx6pRjt4gSBZ2tkKWLbRK7iDjxcYMUU2b45+8RrFxmJV4j6oZkF1fYPRsjno1wUQel21yyKQs3trnduMJolCCyZxgRoGSA9VeqSKhkUN3nfhuBxoVpZfQoM/ATvLCFOQOX5QhnEaJ642Ro0ZHitAxJkxLP9dHTnJ/jMzaK5dUay2vb+MV1HLdx3QLkMjIpsHvPMDwHmeNCgW2ESK2gVHAKDE9wpqiiUT0LUeUCHyifaLGJXriIJ2q4aYwcH+MSUWltPYHAzqeiEuqaKQ1s3EQuRbC4jTjNMa7NMLxMbfglVFZjVqTkkwJjumRRC2+pRW9N88rWQ96Y3OGolvKn2X1GBGCrmFszkkx0yknjOV/Y/n2ev/a/51fWvsnR1vc4feT4SrzL9Qsz1m6+zvHy3+dLcp0tPSU6mzF+usO9/hAxmeJkiWokXG3uctRdpfQ7NJ1g6idkJw4vDujVcrJNgZ5e5PXkjHcu3Of9pRUeZJvcSg6pr9RwjZC/HK9TPuji9oZ0OaLspkxNAzFVONOv4sGiCDeRSJUDEW4UQmyqWLm/XX/jJVTVcAs5Z9yZFyD5LwAK8/U5WdShnMA5g3MWZ1UlL5QSgaY64Sy2nGvDdcUUQld7phASsmLesCtKrSgLh7MCGUVoRXXmWcHUeAjh4euKzScQSKEwiaIhHD6WTGtmCEoLoZDkhSXRGWmaV8CH1VTeIQrnV3+/VdXU3ZWVwTKBVzGaTHXOu3nUmDMV+Cj/3+z9V7BlWXrfif3WWtseb663edNnlnfdXe0NGgABkoBAN6KdUYSk0ase9KgHvSkkRUgR0gMVMdQwRiSHxBDkECAAAmg00BZd1eWr0tvr7znnHn/22W6tpYd9Mht8ATkixeCIsyMqKqsy7417Tp691/f9reA5MYGmaJNCok2RQC6MxcY5wnOL72HsvzasPp8X+JkttphHCnJEIor2mkwvyA9ZBM8qFkuNXuQYUMwrupjXjO/QbATsrZYpOQ79qWbuShSGLK9AsEK1vYycf4r0R0TGsqIMlbJkqaLYUBm9zhOe3jslznOMAUe6xPEMHEElCGhWPcw0xvUCArcYxAsSS0BaLMliNiG++xHfk2Xar/8iK6sOOwenfPSj32W2tUbHl7zRusT//OWPOB5PiLqPyVSPd87eIJ7PcWaHVMIIb+9NtK3g5FNWdlzO2xKp6oz7PoFOCPsfItCwdIXBfJUz+TKdUUzUPyM+71KeZ1TDmLKnaPs5q+mcySDne3eWGEdlLriHtJoTKmHMxXGPeF7hsQg4t0UG10zDF9YsX3qzgVvt0Y9SmoNT/GFM6tdoYvG9CeVgilOCcft1svbbPO74HKd32Wrl3OABk6mk54aU7IDEJkTpwn7zzLFlLSbXRPF8MS8UylkK/g2pFCUEZj4nix4j0Ehh0TpDJgVAhS6aC7QDSinMsI8e/Ak0S6Qbe+hulz9MNvn+oz382ZitKny+NOK1L67zd+9qxgcJyhg8R7NZh5tXfAaTAfnhU/J2zLjbRuqM0+WbvBt8Dd/bZLPqEkmfH8Yud4YXOT87pjwYUjEpq35Eq9HijrrI2cEKIvmYVFseaZ/5SY8V70N2RJ+qdgl7EW4+4XS+QX7/jFr8lEbY5e5WHTlPKS0r1i7V6IZ1pr0appNg8wjR+RCn5NCaraLdEGdviXunKeZ4hh30kcKnHU+5slPn8epl9iMXHe2jhUIhsV4LMoGdjIp9xykhRYg1cygVVgXjRqimD90QM5sXAaqiyGIRymBLMLAeowmo4QDjxUxywTk+pY0631hrQvAmwvQwlTmsliFbxx7cw/Z6QIJwQTcF0lYQIkMMHMRZEVIoTUFA4OegJEr4lBoBor2BV25hsxTZ7RUBldoiPFvMCyYvVNZlzVwoxLyCMh602ohzg6kcMitfwEZv4HRWiWxKPpmRxmWEt8W8XKW0onh544i3uh8j3D7fEU94MBiCTZE2w04hSQzHTodg47fRXyizvfnzvLT2U364r3nz+IirS2dcvbrJ2fYvctF7g4s2IhjNePL4mAedfbLBFGNybGXMpjkjaMyYJldYyetMKzGxyJFjRRUXb3NCX1zhSs/y1trHzG58yiNV5/rjHpWlhHq9zI+yJp2Ha5jHCZX5AdXVY85CkHEFm8VYd4BoWmzSRogEUTfYWQNGFGDMv/dT9d/t+jNBhSSe4wchIDDGkGVZka8gBEZrrBB87u3P8/f+q/+Ku7dv88prb/DtX/gF/vgHPwXjYccZR6N90iBluawJXMFAVUnMjGs655vW8usznyijaCiQAjcEISSZMdjcIq1BK4rmgn/tlHsGNTxrEF6MEc8WY60WnmNA5AXjmueIIo0IIYsbDVu8DmlFkSegCp8lzxoODMy1Q6qKSilLjg+4RpCkirEAKyyBLaqfPKOQaCq2OGxdmxKlWSGRdFRxsOdFW4LwVOFT0ovOdyVAOAsLw6J/1Dx/sc+Cw4uhyVFYtfDhZhJLERwmAlUs+UhEtVwAF4tv8fzfzwAG+6fsDCwUD44oKqSeJUYL+XyBsQZYDDY4LjqOkZldhMJYcBXKcbFeSCIdeqlF5LqwKRiDKwMuLNVxcs1hVCE2EWjJzJQRjkPJqVOuRbzEPu+cxkwjSclX5ALCwKdZcWmFATVpmCYuuVRMjUBrDcohtkX3q9K2GA6HHUa3bvF+ukErD6iIHif7P+V8UEGVQp6uvsD19T2SM8mgf8rJ2ZRs/B6xzSiXA7acZaazP+TBseFLr13EmZ1yNFgh7p2wPO+SbQSMNpfIjCaI9ylrya7MeTQ/YpQcMovOUe6UVFliJ0R4hlBb4sE5jz6dMzxwuFDfZKlWZSwDDkxKdzLnZJiTa5fQ9fi8b1i5uIS79wJuOsHtf4ha3iWP+tg4xWksIyp75KVLdMYBo75g+CTmg/c/Yz7r0Xpzj6sXShyNj3l0OkNrgxFiEfhZhAJZozFCwqL9QVixqL8zoCxYl6oDP1/JeC8a8MTk5K5Y5HyAQBefAeUUX6d1cS+ZDGxCfCZAzcmyGWfvfIDvPWDqRZyFisGlVY5Xv0pmfogSPZpVQd11sKJO3gz5S7V7lKseH+RVDvQpiW8pDWPu3NrnYOqjmnVSnRENZvhnTwiyIYGyNMqCeqXOcdDi1sMMsX8PHUcQ5wzMhE+HhtNY8creCmHgcqEN17wZ2Tzj4wao+gZO4CLiE6zOOM9C+skFjF3DzPvY/BCZQcdCtD/DK9/m0qpH/WIbN40ZzE4ZziIu5zkbL9R5Z+XbzJxtmKXY6AjpJ0XffJ4jJ0MYjxbCK1soR2SOoyRLVYipMIxDhEkKplACrosQCu0IxnlAPgux85zcpNjZiDx+yvFEcXDTx7oDLk2n3LY9MtfDrmxhByF0D5B2jK0IaK2hSmuL5Pc54myESUZIm2NUTmkporJbIRlWmbk+76tNxnqHaF5BpA8W4KdBpmBEglCFzQpHQRCQ623MkypifA52BasrqHwdfWjIB7dxGh105GBmp+DPoaJwRse8vKn41k5A3HyBR80mWlyifE/Tfu9D2D+GeErszHl3uclPsi8zefIiLbfMKytf57+sPSQOXT6wf55zlXJirvGhKvFI7dFaErjVt2j35gweP0KP7qOznNvlS5TFMm+GHTLPMFAOD1SJS+ddeksJ49I2TiVkzgbvXRWMm9/gOk1sJnjgXKUZjaBhEHoDN72NcVPiDQ87KWGmIOIMac+xoYtJPYRziiw1wW/AqYOJs/+vD/P/FC8ZSBxXkBmL0UXdtJEUtqFn+MxiIX42L/Cn/vcCFUfooqGH2BbLsQBh9aI2bGEDE8VCbxdf/cxHLp4B81KANaTaI5OCQIhiXhAW31rizGEkBKkQuNKChBCJsZKSteTC4lJYw9IsK+wEgNEKmdmFklE8J02stQipEKhFRod+Pi8812rYwrqBKuwS1l1YQIQCHEToPAcHRBgiSj52kvzsddpFlsJiZrAUSgmxeAMLAGGRB4Upvu8C4EEbrCpS4PEKBSZpjtALK4SSCOWg/IDM8RlrwWRmit/TGgeHldUaK6ZCL2rQ1zO0FRwTogHt1NG+YG/5gPS0z73IxRMB0jNIx6VZdVkuedQDhyTRzK1gbiWpyRFCklpTQEgGhNaI+YTs4S0+9Tx2VZnAO0OefcJ4dsBZ6HJ8/SKn1/8CiRkymnU5fzBiND5EZxHWddjZbJAfvM+Dw5TVzV1eXwnpn27QH02p9w4IWzC80CbxGqj5MRVtWRc5G2mHTnyInZ+g9ATr5EzdgMwV+K4kn0/pPdD84NTjuLnEanUD4dd4Sk5nHnM6SJjMPVxHcTGwrG1VCC7eQPoN2p13Ec1l7JJLPj1FlWqo+i42vEjPLnN6kpI/qvLJJx/x6MltzPVdXtltcj474NHZiDRLC4Bo8Rl51vhlrcEoFymK+8ouKNMiwFchheDLJUPMiB+lhTXIqGJmgAI8tUoVIrg8L0grnYMZo4cpeeZAMqY/TvEeDVFuzJkvma6F2Btfoqf2cUyHUsnQ9lxCp8QobPPl5jEb7j6HpRZnnT73nTnNzNK5e8Tvzyt4a+vkUhNPE8zpIe3ZKY7U1HyoV8uocpUPOg2S+x9hpn1snjE5jsiiLv9ikvEoXWa5FtCqwAtuxrY65r1mQmRauGvLSEbY/pgIh/vzdbSzh01SbPIUaVPm85yPu5Jg/pBGq8KLOx7WLjE+e0gnjqgm+7y5lfPR3lfoBTfI5wHMjnDcGbl0sDZHzaYwGSzARlvYkESOklALJWHgcZrWivB7K4r701EgXawjmdsAE1WwsUVnOUZNkfER/cjj6aTBoX9MW+Ys5YaOMNBchcTHHh8goiNEoDH1Bqq+jbUKkc+gn2FnfaROMNLgliOaVxSJbqAiwS1vHWO3OZqtI6NjML1iV0ttYfOUBUCMUAjPwbrL6NNNyIfYoIaISwhW4HxONtlHtiYIqmT9c1ADbEXCsMeFpZxvboSsX7zAJ42rJOXL+IdVWu8/wLvXg3FEYuecrwj+r/4bTI4/j+e2uFp/k79544zLNwS/E76NTeAJV6jYdT6SimrFY+VazmBzjnl0RtT9DJPEHLirlKXPdcehVT2nP3N5qDyqJ3O88oCD+grCCdHVJe7t3uTuhetc9L9Ma9vlXqnK2qxCkncRahsnGSBLt5nuSLAVdCIRMwNmhPAitPIR2QxRsYi4hrFlmCYLpO8/nuvPBBWyrGCagiBASomSkjiOgWIxdVyXZB6zurrK8dEJ65trJGkCNsemx3D0XT6s1/m7jW2+UrrHnsopj8fMlUBXJatzj9V5yONsVnh/PJ9XmzFXdM7dueVjI8gdhXIFRuegFyCCXTDmCxK+yLp61sVMwfabYrEGsWD+n+ciFx5BR4J4dnAWcr6ifWHxzZ1FF7wsOHmFRElBgKIkBJ6yP2urkJK6EtRdRYUc6xmMlUiKYEnlxWS+oZcb9q1L7MuiOMGVCFEsEcUPojByUdGmKbIW9EK6+HyUYZGl8KxmRGIRSMfFlAq7isizYgZIc0RuEHFeKB3EIuTNUgwB1oKzqMB5JmQwphgGEAtA4ZkSYSG3RoHvF1aITCETW7AdCKySzIXiKLFUJzmdaYa2xcHhK5dm3ScUDt3hmE/OYkZxhitzornBK1XQrRzCCtPqNvHxURFW54LyFPWKS8N3mOWQmpTIWtJcEy8eTKHMCZUg8AXT3BBrB2MS5tNjHp9qxtZhhAP5jPkkJrJ1Hh4nfBCuEacTbDglGXeIen3mKmCUVjjRZbJsRIWMc+dF7kzblPc/ZGfyu4haygfT/zVnBy8zPB2wVAtZXnNZCh9zs3KPveYpj7Ixg0TzYFojVj6JsTgiwzMxW6Hml16qsLe2gauWeHCiSM47RDJjPTTUpObFjYw3X71B6Y2/Q7p+Ezn9EKd1AVG+hJcqwMOEqwhbIhtGhE9/k/LoLsPzMtm9jzBY3ttYZWfjGheaZ1T6n/BACx5GPtNUE0m7sMsUCiS5AJKeqYTtIkCVNEUqnwuNEB3AfmaQmSkkblKgPbdQu1mKhGBjEZkpll9rELNzkBKlLCuVmLXGnHOnxkFvyE9vR4RP+9RmXYISbNRD6iUXz4O5KVN79YtcCALksMmdZMLToaLt5WzMb5M/fULcWSUwinIYkHkRY6XJjEU6IdqRvDcTTO98hBzcwxEFwKX7M2ajKflgxGy/j1jaoL62zN+55GI3dkhOJtw57ANlxOSo6HwfjzGde1j3BGFihEogN6TGY3A8BWtZMi7O177MpbyGHcb88azEkp1z3lpn0vUx0RkinlEyR+TtJpkKCzmyTopavCQBrZFopJOz4mr+3FLE7HKTf3p3ibx/Wry3yhYPP+WA9cjHHpZFQwsGmefYtIuOppwHZZbWXiHMb+MlM/LcYo2CNC5qHh0PKmUQFfRUIPAQMTA5R5ikYBhdQ7LawNm4RnlDcjaskJ+HmFFKQz+CsMcoDFGpIM9F4emUIHyBdRVoByYO4tEUefBjTFhH5BOsSjC5Iht5yMkYmUSQRVilUVXL2xun/CIWr73L33M/z/3RNTa9Bl9bSlh/O8B9weEgPecHNmQ/XUF+tEc++ohZZZ8LV10eXLvM++Vf5cqkym70QxrOZ/zX7gaH40u8NUm56U3pSp9O9UUYatD3Kc0MJafPR5UlPM/j3PVZyh7R2o7ouDtU500GOuNHqsZ0fo2S+Tk60seOHX5NPKTfGHMrWyFcPWVaE4zMC2h5GZVsY0SXIH9Eye8yDD2kcFDTiD2nS+fFAZO1N6Ab/Luc5//JXRsNwVccTSeCdxLLWEqkt8hn0gXILBaKPFE4EoqzztgFIApgF1lOzxKSBbiymAlYsHzqmZVgsWAvvONiYQ8VShVzw2ImkVYihcSTkpIo8prcxSaeCEFFFeBpTRocV5NbibAGaQ2SGOPlTLThSaIYGwctDcIpWhNsZornABIjJFIW84LQz0KvzXO7xHNVozHPf2wLRfVb6GNdhUjygoDJDWaeIKOsUI5aimwlKJQF1i7smsX7VGQU2IKEWNRTC7EApPMCGCh+ZgfrO1gbIxPznNQQQqKV4jSD5swQpTM0EqMFrnSoBD5C+Ig45cOTCWdTjetq4jgmt4qVWgUVuES1XaKzx+gsAUcDHrWSz0roo4FOlDLVhtgKEqPJckNoLJ4LbU8SpwlT4RY5YUmfg7OHGD9nrj20nWNnPWa6xFl3wk+PLlHSgtSJmCcT4l6XKJfosMS58RBnHcyoy9LWKrfMTcpHD1k7+0OWgs+4U/qLPD75FsNRgpvnrO/WWfGfsF5+SqvxhMNswtko4jAqEWch81wiyPBIKAvDty5lvHFlg9BbYjCt8f3pOZHVtH3Nqsq53Ip46+YuW2//KtnFbyN0Hyf0UdWrWB3g5i46qIOzhJ7nyFs/ZfPxv6Rj14jvfIY6P+dh2aLbb1Cun/PNxh32shEPpj6fTRV9kRStX7aQIyhb2G2e1eA+A5+EzgBBs+KzHSo+jVMGcSFrF4BxFwQYBcGG0QuFy8Jua2YIHSOw1GoztkoRttbmXj/i08cD/NH3KUdjHC9lqeazUg4IQocslajrL7Cz7tCctPmK1RipWaq4bJpDxOkp6XQVdEgz8KnJlFmYMtMWlIPjKO5axf6jIzh6B9fM0QLyaUI0S8j7Q94/GxO2ttCrq5idgJ2LdfS4wsmtfc4mFWxvCpmBKEf3H2O8McLmSDlfAAAOo27G+GyAHoyZXH6R1qUKL5T7fHeuqE40drNGN2qTnYwQSQ83OcRpSGzYwhiJyBOsyRHJHJHlxZ2oMsqO4Yu1iCvXFP9wskT33VER4q4sQjjF80w56MjBZsWsb9HI3EKaQXKXUe4x2byG09ynlE1RaUruryGTDFQGZVkEFvs1TORgjUTaEnbcRaTTwmYhc3TLZ7x+iXZQYzh16PZrmH2Da09Zk485rXjISGGFwGqQ1iA8hfUkCBcbKcSxhOOPEZVHxTNGTtFGwFThJDPIckQ8wYocO7FcWRnxS+0hV6pr/EbtVX53/hqhXuGbAVx9tU5519KPn/JTo/jQ1LHH18g/GOM4v87adk728jq/3vo2pLu0Jx+yNnnCb4cpH6SX2es7fEWOyRUc1S5g+wKbf4hjLe3RjMeNGifOLpNSEz044UL7hP16k8p8k3RuuKNdzrKXmPR+idDs8uO0zFcmH3GjdsRdt0WjNGT82oR5vIP234Tz60iVILNb1EtdZmGCxQMj2bAjxG6Po823EIcN7LGEyX+Y8/bf5vo3VkrmWUYMBEGA47rILEPnRdChznP+5b/4Tf763/7b/Mr/7NeYzqb8/f/mH0ApQJQyyN4nv1vlh40SZytb/LI4ILA507FEaEVHWzb9MbsKzq1PvAt/ZwNap8Cx4KGVxIElzf51CWPBDPypRXvh1/vTer3i+C+ABWtMAUhYCin/wpeIfCaSLHT9FlEkpQpVLEGOwnUUZSloSqgpga8kJaupOTk+BissypdUlIP2XeqeQWYTKp6lJBXWW2a5XsFzE2azU/7VnZTfG5eZ5y5GFvJynCJtWQiFkgJpNVpJhCj8RgXruwhpEgbxrIMMioewVFjfLX49TYqbLdeQJEUydLKgbP5UoEcR+LRgpRHFkGEXFoxngAKykLzlefHgdxXWdTFBiYqTkmSCPKKY2hasSpqmnMwMFZnjGU2WCVwpCIMQr1bj7KRDb3jGwXDGXAtQDrVAo7wcIVJmkznn44Ra4DLPLTKQ1HzJsi+Z5ylHUYayKcop+qalElz0E75UmRB6Po4XcG4EEZonQ4cTO2O3PETEloPMFkswllky59HhKVpVaIsJpapiKU9QJmGSS0azAbZzjsgStm6+yXYSc+Hkjyml36fT2OCuvc6TTzvMun8fO+2SN/e4W91gfa3F3hd/lTV1h+uP/nuGT7o8nqT0qZIKnxU9pGk00dJbNL7+tym/8jXWhMfG+IxLn33M0/t3iKZdmhsBrd0vIZdeZljeYDJTNIIXqZYMwoaYMggZom0BPNnBGdX0AZTmePsj9sQRwnM5efwuH48u8WK9yi9+exlph3TuH/CT24Z/8LDKnYlHPF8wTc/8ydYu7DULts/JcHKYxTlbbUE4FMQWfAvTvAjLLNLF3cU9RyFrw2BdAe5iiHcUU1Xh/jxEuNAIcnYqMVt7Dk7YZh7lhK5DxZW0amWyeot39HUaTc11+YSvbZf5qFnjWruJF9Tp5R6ZnOL5hsxrM/VWEXHEWtblQjYiMiWi7gy/8wElNcFULYkJSSYpJk6JbYq2kI4jSp37PG3ucc/9Eo7pw6N3WU0f02iD4/h0BXTnHkRdhBtgSiGiLBCyRigSWtMT4qFgMMjY9NZJV2aUTqfsunMe5w6N03tMxxN0KBHNCtILEKoMJYNuBsgh2DwtGDORIVVKnYwLy+d8/ObXMctfxPb/OfboPjIvpIJCqudKEfwMqwzW5s+HuyTLeHA4JHtUQTW3qccDZlGI0DlMx5jMgpGICEQ6R0ZjZJZjEo2ZT5DCIByBCBU2qzHrNJnU6kUrxelDAjHj4nZOdOkSYyqkSR8nm2KtCwiMUgXzMBfYk8dQG2NrVSxjhGexzTWEbqDP5jA/x7HTol5L56zbU9oXJ/xO8BZn2cvsz68gTg7ZFU95WEm4g89u8xLvyyvsz7ex8wa5zZHmmFma8d+dT5g8krTcjF/0brHb6vCPalc4jHZJB4q7+6c0Wj/moHQZ0W1hhlPs8Qy1+oCj8k3ip5eQ6T1kfcyg5nBUXaHpruG4c8bTGvNZRPWoy5r/I87EEu74mLP6J5ysXsc2vkl++BDCOUZvIHptbP8T5OwOpdZTuJZhqzdhcgFzPiSv/gn6RoLRmzBa+7c7uf+nC4C/9rrlSyP4ySHcM5LMhdTYYvH+mURhkSdkFwv14ov/1MzwbF4o2P3FzFAcylhHFjYL+UztUCzVVizOTlHI/aUrcRyXQEkaUtBQgkBJQixVmVNWC1+zK6k6RaZBEApCHeGInKYHWrSp15eoBZrcdHn//pR/elbmRBaEgVkEKGNkYaVQLsqmaOmAky9C8pzihZlFraNYvJ7FnGQRhc3BkYgoQcQ55BrmCcJXkBSkxEKa8acUHUXt5jOipgjKLmyQC3nnQk2pIdcFeaMkOgjxA4EjEmYzuViCCuWEyXJ60ZwDZYiUIU+LGSVwPVY9n9FozHk/4d7pgFme4zsuJS8veB+RkuU53W6Kkg7lUo5VitAXrJYcHJGzP0lJTYqnHHJbMO5NBV+v9lgJHJQfEhmHgTQMZoI7s5R2aUDLldzvUyg1BCQ647h3zrsPerRKOXU/o+YYWiYh0pLxwJAMpqgsYmlpmy3ps3fyEbXR7xJXLO8E3+b+fp3B2T8jGxxQLbU5ubVDuLLOlWvfYu31i3zx+F/Co0942JnTsTWmokJNz9hgysy5SOtzfwXnm3+JzaDFdjZl68EtHn76CefdIyr1nPbFl/BXvkC6usNJVKbkhbSaX0fKFtgUoypYFEYb8mhGOPwMtzpn0DtlNTlkOZwyHNzmzgeKtabiG28u8+2qYbB/zK07c/7x7ZAfDMpMZrJYnAuZ42JeKNQ80oAxGpeUeaRprEjaNckot1SezQtGYqUGXKyjF8GiFGCYEuAVHguDInNDnuYl5MwhdDJWw5gLa31qSw2ieYAUkqqnaAUestXmLrs0wxVe9e7x1UwxYYX15gpr5TI9SgxshgpipFdmotbIUks77nLBTqnlkncm6zgHH1LKTpHlnEz6zGcaGyVkOmYqYTTPKJ0eMlFlfrr0F9H5EuL8FuXT77HRjnF8n5lVHEeSdDJG4GArFfAllMu4UrMUn+NGMcedTRrVXfKlK7ijmAtmn7If0j45YXw2IJEW2fBR/gp4IdLX2KaL6LnYWWGBELaYnUOr2Sl1CV98kcT9yzB4F/PZD2Bh+xZSLbzmChmkRfil0MXfnzGYNONYaj54IKju+bTThMNZhEzXYTzAphmgEPOFiivuoJIEm1lsNAWbF4RHoED5ZN0mx41lhPaw509w4yFrrYidF5Y4n14gnk6RMkboAtCzz+aFXGK7PYg/RNRqGFVHKItt1RHuGrZvMMNzXDvG0RGxNlSTIRdXD7lVucx3zHUezl7GnKaspB9hSzm/7fi8WF5lv7HER/kSerqOUS5kt7ATww9Gfb5zsIQ5c/lr3n2ulJ/ycd3nPXEBfV7m6UHEnniHh2s+unMNO+5i93Nc9xHdK036nUsw6uFWDxCB5Ilfx6kss+tKoliRn0tU55jN2cdY7xAxMWj7MXcaIbr2C2gERI8wlS/BdA0x6sDojyl5D3EvD9BrlxDJTXRfYfS75NenUKmjhy8hbtXh7P+Xp+z/sOvfACoIlCqSfZ8pFLTOf2bFV5Lt3R3+T//n/wtBpYoFLl6+Cp0zjEiLYEQ9gWlM12T8dlYFpakoyeV6xoVmzvVlRUs4nHlv8d23quzzRwRE5CMPPwjYcGKcScLdSJBqgVjo+EXR0lgoDhVF61FRDfsz2eNzYIEi5diRRfigpDgEVQEuWCERVkKhRwDl4vqw7LpsKMMFN2Yr0NSkh+Mq1kojNsOECnlx0HvFQR0pRdCw+F7h65slZU7VJZygius4tOvv83Oju0ht+FFUpYOPtRIjQSEIFVxtGF70JowmpkDKgXkuGecOkbUMc5jlkliCyBeKBc8tVA9Jjs0zbG4KSWeuF+oOFlWQCz/oMyr6WU2UMUU2w3NQRjyXPRaAzOLrAx8R+riOz1rDY5Sk9PMZWhSsA7mFOCXzoRtbXK0x2iGUkAvBNJojdMbxaMrMaFzhsi4NF31JHCr6w5hlL+MLuzXSRPD9g5Qs11xulvDLZWZ5yigbkhOQW4EloaQUn3tphb9zMcROXJ5OyzxKNMHGMldncz46zPCCOo3yOUGsuduH8xgynXLe20fPY1j3CHAY6hRXG0w8gSThsj/gtTBnw6+zHgVkZbgd3KQ7WiLtHFM+e49NBmRBnaNBF//EMhy9ycnlywS7N/Bev45z4Tu8Uq9wJi/TmSp25w8pzc446GzSylcpmzbzUOIt11j7ykX81xOSecRBR/FgbAj64AwGVFyJ2msiGg4hGpeCMZDjHvZ4HzoHpF5EZclh9+kH9FamnMlNZsTcPeowFausfen/wPpOi9ILH/JLV/4BN+7d4u9/4PBbdxPiuFDkSFMgdoIiz0EARgo2ywlbQcy78yWMgdAxbFYUdwcZOi8G3CKN3C/uq8QWzSRKFLklVrNa1uxV5kyzKWEQsrRRwq43kSsbVMMQZzJDi0IWaSohUdhmOJP8VL7AN67c4MXSHX5w2/C+2GLFr5Blp4SOx1JYpsIcpg+pxydcDudU64r38Xhz0GfOGWkZRjosgg6rRU+yyA3JZI40EQPH4Z/sv8j4zm1MfIgIplxdc/jSpRKrlyrEYpmffHTMn+xPOJ0WygxrPUS7jdjZYKOiaEcHnDqSR0mb+UixMvqQL7zSpFy7QfPkPf5kOmOU1ZjJVdS4hbUGmfnY5ja2M4R4vGhmURhHIrwc02rzOF/Gqjpc3UOZc2xnip1HCx+ixOoCgMTNC/ZIW6wW5PGUj04d7nx8TGMtZjDzEQf9orUj6yOcYlGwWQq5wsYpZj7HzqNiwJMLv7YoY+Yl5OiARuNTxE7OeEXQKk853X2JoHwRb7uEOTuFNAH0guUVC4YzgwisOoeqRFi3YCSc4gGeeznx/AxKOUY4BHHGL1b3eaM650fdA+wo4bza4zhqcmc8JKxNeNm47NfhUL8Bpx4iPYWqgOo6+Tyh29tHDD6g47zHP9lK+ePNCj9hl/wwRNxKsWcP2R/fI23XUMPbWHGKzHyODh1kBNK5g3LvkFU3mIrXeTgcIBs5iBZ+3uN62KEhLK4xTKsDPm5vcq/3NlsPhtQ2zjhNbsKtOzB9iOQpDI9peJ8Rb2TM7VvY7jZimmKzDk9kG44/D64Pbv7vdqL/J3Z131rh7G4XMVIYG7DhGZrpnEeJYJAsqrCfSffNYk9e+L7FYvdm8ZaL57CDRejFWemq4nlGMe8Uj90CeBAUg4d0XIQnaPiKDSXZcjL2gpSWcnCVT6M0Zac0pykzlCiEO0JBZBSyDmFJ4CqB1iWO8w10aR1XeZTUAV+Yv0MWj/mjcZVHplQsxgKQBl9J1kuGz9Vi7CxhmHkYK0iNZJxKZgjGuWCSCSJXIIzA5jlSueA7ReNIupgXTF7gAgvVwvNgxudERDEc2AWQIMSzUMbFNGgL0qawLiz+uOciSiFKuTQrPiUvZ78zwuQG68giuyHNMalhlEpym2NziSMKO0g5TjgfDIjShPOF9bYp4LILQeDSSXNGScrNlRJ1r8GfHM45Hqfs1hTLjQpzIZjpPv3YA6UwSYIr4cpWjb/2eshWmnIwa/JglJCttJGOZGl/zFg3WA5iapmhbDVHU0FiBZNpj0f3PyFeLlNedYiEQecWlUZkM8OKM+Itf8R2Fbbjn+CbZQ6CDY7mKyQnMe7xj9hJ+3i+4CTpIx9/QNq7ztGlV/AufoPSzRu4a7/HVafPevkGB1GV+uyM7ewhj/ZLNOQazWyZpFrG9avUX13l0pUvszGf0h1InnYN3kTgTCNKKmJ5rY6zsUVZGjw8hHWQ6Rx78AA5HJFkJ7hrFdbiB6w3D9lX68RCsH/e5TBrs3TtP+fVt24iXn3Ka1f/GVeu/j7//SeC//ojQXeUk6NQukCqinmBxbmhqIY5NypjekmdWeohsWzVFfszyyQGYZ3i8+V6CBdMLrBJVgB+svhslZ2MF2sZiR6i5JTWRgl/Yx2zso7faOLNE+Z5glUSHXjktSbDrMSH8QrtizfZq39GI5vw03SFq+EW8bxLKDS1sERbSfbm+/jTPnvOOes1yZPSOi8fhZykjxiWUqbax+QSp2zJrIuIBdksBXOOLsPv928w+GGfZHYHaTssrVp+4WqdrV2Fu3yB23fO+f69LvcGYlEL7UK5ht3aoLVaZ312TFyvcWY8TmYvYHr3ebsl8XZeIx+dccftcz8pkYpVsvkqNhLILIHKGrY+g0lvoa5S4EpyleE3Qp6668RJBfZ2kNM1ODpHT2ZInReqbr0Ag8K8IA60wWgBJuKJtXTvjKhPbjMRNfR5gph8hE0SpJNhNZDnmCSB2GDmEXYeY/O0yFGQIISH0XXESZ+gc0Dj6pTuWkg1Pie/tMVJ7RqlygbZ0QyORlgbF/sbcmGlzhfKpyG2AhgffIV1NdIB7VsSO0D7Q1LlIHN4lR6/2njM3bhGevdDZq1zRtllToZTcq/LmqqQlMbc9l5En9dhMEZU5ohSGW0vcx4ruLuPlEf8bjvh9CXNJ/7PMTxtwB2BenpMR91maFaQ5xry9xG2waCnivvKP0bKu+gww3hfZH96CUQPxyuj03OuBcfsOX1c/YSB6nB3eY+np1+m/eiQ5d1DHsrPYR/l2LMjpDzEjnIq2V2cjQO65WuYwUuISCKnR5w2BPTfgvEaIogXhN5/PNefCSo4rovvB1hrmUfRovmhABS2drb55re/zVe+/jVWNjaJ04zl9XUa7SY/+tH3MckcrIsNPMQMBmNB7BtcL6QWBKz7EuXMiTQ4boml8hoXbwX8/fQSF/UjAp3wutS0Sx4zUp5GkEcWu2greX7UqcWreLYrL0h8a3h+6NlnjIVaAApWYO2CjXdVEdBkBNZIQCIDl+VKyOeDjC9UZ7y647O2fomwVMJfdQnbM1wxRJ7cwgxzrLQYa9FzTSZ9lF9Bz8ZM4wiRTjhTVbQEo9psrizz57wRW2cjHsw8EusiLDQ9uLHq8OpLW1xc0QjtYXDQwiOOHebjKfPRiOPunD/Yl3yvH9DJCz+l0WBnSZGkanUBtDxjh/PCCoJaKA+sff7ePctssBiM/ZmX1xa/WSS3m6LtQfoVTKmC9X0CqbAiIFMT8CQqtUUoJCBSgU4sHWnxrChqtAy4WcZsMmUwc7gzSkgyl6WKx4vLZS7IGXenc0bCo1ppsj/zOZm7ZLbPzbpko6R4qhU9UUb4KYHO8dI5u2HGxXXFjSuvMv/8BS5M36f+wSc0epaJ3WK5XsKPTjlJcsqbV9hYX+Kl/gnn52Menyfk2ZxaaQS2xtFM48xGXK0mNOYph4mP3m2zeSFlt9LDCe/wnnyTkzMojR4R2gGN9RF+vc7hmcBJZpScmMr4u+wNTthtXEcZgQi/Tt74GvOBw2DwBMd/jaXWHDn9hJKXMe+nuK4kKzvMMknnRDPvxxzf+oCjzgFuvcla06O13iIqXcOINagqjGIhlc3Ih59xOplx0H6bzWuv4pcabH/nNzk78TiJHaL+KT0Lp5+lVHsJh7PL5OF/wcrX+3yx/AlB6R3evTfiwSBHS4G1DqARQmJsjpAuA6CjSuyajFebHu8MHO7nAo1AWdDWFnYcqbBKIasuJooLO40p5MErFcG1jRJGQFAJydp1OkGFaZZxuuQzsyWCSY4VPiQ+eV6lnCSMn0w5r77OtbUS1f37fOdhl91KzKVSj4pcoVwy7DUcmst9KirFrW3wIHyZ6cMEufQYs7QEMsLPDKQJXgZjX2MSA3mKFYbZtIa48ylu6S6JLUMuuWcu4HurtBrf4OfW1vjrVz8ie3TA7/zRKfl+HzVOwLVEYcgt7xo3SkvUE0FtPmCcx7QbAaa9hO9dY715n8Z0yvT4BDHNsanCMxlCFrW0Vk1pNgRKx4y0ooTP9bCDqKxxGk2w409huYUxbyHUPuLwETaZFzJjm2JmBVhipcFQLAXCeEyGLuMko3c8xmoXhjkkfaRD0RBjC7UCcYKdxYgsAWuQwhZeTCQ2TlF6iMWhvHqE81qJebRJN6ui1WWcaQPtGKRTxffm5Aqy3Mfool5OAYIcR+X45TGqYglbGrGyykrSJ68cc29eIo9qSF/T9gwdplTch3zz0n3+rrrCuHeRRneGyXpM5gn31pbo+MvoBznc+RChO4hWEyp+UWWZVbFxTJ4nfBZLPhOXkI0VxKHFnj0knn3Eit9jrfVjfrB+jWz/IjY7Q8xr0L2LvZKTqbegA9ZP0ZMcfbAPWw0wDgeeJfdqjFA48YQ11edw7nOyPyH3T1DROubsBDv6PqEDF7we6eqYfmkDYkk0GSDiR4jKlDxZR3YChH2IrYfAl/7dT/b/RK7v//Aif+IaLmQDrqFp+S6lQNKfGUYWbGKxi9wwAUUds7MAFooIBOQijmAhgFxYHFhUfLGYFwArEe6iOeFZdbMtrBLVSoUXA8MXSxFvrht2dy9RLS/htV3ClRQvnKLO78HZAGsFWhrs3JAagfDboMfE/RQnG3KYrJAHkMsq9foqX9rrs9ad8vEgYWI8rCjUD1dahpeu7fDSJYVvUzQBViiSPCAaJcSzAcNuxDtHmt8+DXgyd0mQCCvQ8wxpF8wMtrBVYIrnSW4W1g61SPTnubVU2CK7wtr8uYrhZxPFov7WgnBDKFWwYRnHsbiiRCxS8CaIvPhzxuYFaBELBp5hisABytbgCEsczegYy6NZzHnkUpKWy+0arwYJ/WhON3Wpt2qMMp8Hc4dukrFbsVyrOQyt4NwGxF6F0CSILOaan7PdgBcub5G/9jbl8mNufvoe9fsdeqJNGrbxV1Ke9GawtM3WxhJXBseMzwc87s0YzjKqwRjPkXTnASaO2HJnLDkJT2LFbKXK8kshe2FMs3SX+16Nu71N/O4Rft5jrXlOpe7Tj0rYkwk1b04pfpfN8zMuLr1GNXXQ5ipi5S1ivcN49IRZGhEs/znS3k+plEFPE+aZR14SZErRPTNMzjW9x3d58OBjbKlEperzymYDrXYYepexTZey51Akbxns/IDR+QF3nAs0LnyJ5s4t1tL/B6O78HFSZjLpI6YJR/euckkljPMW3fgvsPnW57nefsRfDX7Me7eP+PAkZS4KVq84KSjk70IS4XCkAraN5Yt1y+/livu5JbMeylqMeQZYF4o26XkY5SDS7Pm9Vw5cLi8HKN/Bd13EcoNeucxYS/bdlIEf4J2LggnPXOy0hkoEg/0hw+ZLvLFUo7L6GU/eHXDS7/JCqYNfLxGGHus1n7VWQsmZUymV6dbf4KBTJxjew6y1MVEFN8sRSQpaMMkNmV7U0lpNkobkj09xSr9H7pawiabrb/AeLR7X3uDzm2/xF/buU3njLoc/7DP55BgxSRBSo33F/dJFdGmdVT1jIx0yjyPCkkNzZZlu5QW2a5qzxhHBw3PSWYrhDDdNkbLIxMrTEaW6pJ7PGWqBtR6X3TFLFfjQOqSDTxGBQl99A+keIh8/wE5GoDWYDINFKgm+xWCKHR5FMneJn8J5d4pwNWakEbMhQlpwBSgPawUiyYv5Lk5AZ8hnSi8BNjfI/gRkjtvo0bw8Y1K7ynS4wjC8iBpvFUGyfgPlZDhOzNz4kEuKZsVCzSRFguuPceoBQSXGWStRVTG1yiH3ljIms03AUisVBGjfm/LNrQOOait0xlfxjurU4wPO9Qi5onjaWiI+DrH3HsLgEFl3sfU6UmnIylitMbnmZGY4FWuI4SXEWCIOz8lHP4XwlK/NTvjRyk06vSvYNEKkFcT9Maw9RG+8hj2vwNxi4gz75By90UN6K5zKhJJXI5MeaZqwJ3p8ausMjjVj/xShxtCL4eR7CBVxSc5xVg/pL9WppCWm0RQzOcX1T0mpII6ayNkZtnEE89l/sPP23+b6M0GFIAiBIlvhme9fLDyJSVoEuCAltXqFIM2Yj4d8/w/+FWY8LOoJHQOxxlpwmw51R2I9l/Vai7U6KCEpVRRLQc4mv0tlv8w73WU+cX3+880Jr4wz/nAY8k7s0fLneEjOU6dIbLaFz084LAILix/MavMzcOGZS2BhLHwWwGif1a47crEEyZ9RGK7LesXja034pa2Y119dYeVrfwF369vg1YnLTbSM8JLP4Ojv4cx8rOsXoSm5C7nFZkNs52PKR2Map3fZSmJ6ZhftNXDa29QChwsbQ2qVDF9qRFBDlhz8yg5J6yvMli6Rhi283BJnCu1WqNoeq8NbXDr8MZcefsaX7o34zUcOPxwEJGmKEW6RvSQXIMqzNGxjngdJ2YWs/Xm3pP1T0kbzTP4OYBDKeS6Ht1IU5ENi8MsuO1VF08xply3H6yWODyKMsShbhDiaxefFeE4xvFmLzQ1emtGbz+iN5hjp4ZbL9GSdYSY41THa8TiMPaLJGZ1Ys1vzeWnN5f7QcNzrMU1StmsBn1uJaTVKvLpdQqprTOovcb/1Kwxu/DxXWv83Ln78PjrvEcsLtESb5CznzrhCww9pru9w/ZLihc5DJrMIk2fMpmPuDDIepoJHiQ9Tg7Axh2ch/7xU5efam3jqKzzdN9C5hStn5MLSt1WiTkicTPH9CQ0yVkseW+EZLScgcerE5Qs83R+j9z/h7OiUP/Av8sXtLfb8Hab+NsuTpwSeZjxbotMdkxzdxpsdUe7vkx6f0Tl2UZf22NxoYE8fctaPON/ZodV2aLkCN1hiVrrM8f4R986XMI11euq/wL1iWY7fJ/h0ipfHzMYe33vvd4gvCO53NH2zys7112mrGb/4jWWu7N7lN370GR+dFeGbzxy5UgpckfG2P6YdOPzQ1njirZAPOjDJkLkowgZFUYeKFkXncFjC5gIxi4rFUsEb9YjVckiChyrDNBQYx3A+SbkvBHEuKI+m2GSG61bQ0lISESdZzo9Ng2+sp+zJjJ3OA0pnCUsv7PAGE5bDnJPGDY78z9H2HdYdH3Ge0Tl6j/fGNaamhjEhqGL0cdyUcmhAJeQZZLlDIMGvjIi3XiQ5Fshel9ym3H5guBB9wpOr55Refp2t7de5sfNHHEU/YjZJYfAUpQfEkw7310tsbVTY2SgTdgxBssxP5QXq+ZDGdpmNIfTsCAYD3nKGNCshT8MyD1giQ7EZ1HHCBuXOiM9l5/zam1N+fPMyk+xthJei5sfolSVsIpHjMXpwhsgThDaIpAhjsiUPJYtnmTUKZhbGGUhddN0Lg9B5YZWQDmhR1OUlpmBBCoNjASgogVAKgUTnGdLJ6WdN/Fmd8m6L3mgd8ZlHPv2MsAJ7l0dk7SZZuMb+kUY/6UAWgbV4a7C+VqZ2wXC+tcZItnE0tHwHv77D01mF1eOnfFV/yrdXFaVSSL3xEv/Ppbf58N3XSe+fEQ6PkesR42iXyZMKxr2MOJCI6D7GniAGXbBN8JdA7iDzDD25jRwMsePH6OZPsOISMh0xm0o+KQlcx5KUaqAuIodj7Oghxgzhtgd+D6Vn6OoR1gtQEZjTPnalxcHOJmfUyLRHVdSYVhrIWpvksz4mvQ3zFcR0gJj2qdZnXH71kNvNt9metziRHrP+KpzPMa0ZiqvYcQlxeoTopv8+z/f/v78u70/4Y1Fip97jb9YiPum6/E7iEYmcndCyLx0wFJWHmkVtJCAKjs/oRf7As1R7w3N/5bN5AS0KVl1SSAwcVZASSKxS1Mo+b9UUv7Q25yvXAja//jblG38VwjWyUpvEtaAPEZ1/iOjeR7hbKKYI7RNkixaE4UeUjjpUDw9Yiwy9/DIzz8Ov71BxFGutHt+uJJScCMerYUOHsNIma3yeeOlFhrVVXOuh05xY1vBVQmt2l4snH7D3+E947X6PP7yX8pvdEsNZhhUK4clFiGOBj8hFI4bALmwUC0BhYfMochx4bnuwRbdtkeWi1PPhcIG/FCGXmWC1EbKlEqxKqa2XeHgckc+KlohnlZd6lmI9h1SBFgKbG9wsx6QzDoYTskRSXq4TO1Vua59uBlPhY5IA8gmdyRTHcXlzs8wkthz0xvSmHcquzxfXM1Z8xYuXqzSdNaLGS3Qqv8z8eoW9tX/IVu2/ZXk8wjp1Ov4qwg54d+YwsE2atQYb23Uuj58w7fdJ8xwdxzwdjPh0ZnmqfGQGJomxY8PvHzQ4v1LiZvkr3OquE+9/hhR9DCkzUeJ4WGIcZXj+lHI6Z00ptkrnrPlPMW6NrLzF02HAZP9d9OE9/uWsxgtXXueyXWFavU4pGlHNjpjPG5zPHEb7d3FHjymdHyO7+xwlhmpricH62wSTLr27Cd3VS7Q2K7R9S+iE5LWrdJ/GPDjxWKq2ON76BTqbMdvpb1H/yQg1t1ilef/2e5Szz5hmGQ+6IWs3vkAzF3zuNZfrlzo0f/Ae331wTpQIhNVFjqMoGlRecGe8EKbcclvcCteZT0boUVQ0muWmsDyo4j6zqcVWfAg9SMagDQbB5XLG9XrEmahRKcEssKgQxtOUR2c+fVcRjFLEbIqrQqyrUGZOv9bnQ9Hko91V/rxOuTzv0X/yKfXLa1xvKq65A8b1OrdLX6fsh2y5HjqR6MN7/OjcoZc3iXVYZDBJhUtKGIBvDEYbklQSKgfXGaG2W8TRJjy+h5pPebyfMMwfstXP8V6/gdh4gdcvfMTts3/FZBCRRx384zFZMuBgqUm6VWJ3ucqqGxANqtwpNclmgkurGctxifrTIwbDEdeYcKNqOPGrPAiW6AvLUrnEerNOaTBiaRTxv7jYZfq56xzXvoAat2F4hKgpzPYFxDiCJIV0hrAWkWmIFuHc0kUqgbUKEgHTDOQcSVpU2BsNZBjHKWxXOZCxyIDKF4jjQqWgVEFGGQtEzG2J01GN8EKdpNnE3NnCHj/ELc/YWc4p7fikrQ2Ohz7T++eo6QCMRTYMyxtlljcs0aWQXnidOBcsO5rdy6scmQrqZMprk3f55VbETrNO6O/ywe51fv/Rtxl/MIPuGXm5Q9TaYv+wgu3vYrsrqMEddHqKGeVAFcrLoFaRYhU930dFZ9hxjj3+MTp4BZXM0ZHhQe4wFimDkgvBZWR0iji9i8n7kCRwfo7MJ9gww5RDVALmdIJtl+lvrzK1LtZWcXIPp9JCtFZIH7nIW+9gwoeIYYqYDnC9AddeOGT/xi7L0+ukOEySGuLIIy/lqHAPa5axR6fIwRli9j8iUOFZ40OaJjwD7wtgQTCdTvj1f/Lf8tP33uPpwWPW1lbRac7B46c/U9fnKVYLZKNBqabxE8OkvMzNjRaeMtxOKrhehSaap2MIzAFtXeFRa53jl2d848GcCxNNfT1nD8EPO4Ifx4aJlSTSwaYUMv9nB6Aufm2dYoAokpkX/kdDMRAIVYQv2SJ1+Vl+grUC4SiapTLfWHX5my9pXv7W16m88ddh+UtYUWU8g24imIUWp7pJdW+DlekT/KlAtD9XhJJNx+j5CfnSbeTmu3izz1h+fIta55wsX8GUHdSlm4iNFdRyjTxzGVfeQMYDOO2TTRzO76V0A8t22KMyfkoU7DJvbpHYV3BabWzjy7x6+aesffwhWx8N+M0nLn3lFN7PtAhd5E8rOoTFWs2zQAprn4EKtkj2FXLxHvKzYCtji8Uk9Ir+aSdD2oi62+Bas8m1YIa1gg+OenQPNTkSGypEQ8CkkEbZvMhamDqSXFjm4xmxLgAGISzjacZnsy45hiBUVEjY705IdUqi4ZgGH0cBW9kpv7aUIVxLfXmLlbUGwdoFVNWylN3iEnc4+Xid++E2s5W/TP3qV2mGD9k6/i7hNOWotEV0/jGn5yVEc4V5VKKhlslLmng+Zqk15Lrp8PQw5clA4gjDN9djvnG5x5PtN/h0+S0axxnZ8T2UHjMFrHRIdJ88G/N0GpD5JfY8TUWmzPIJuY2YenscTz32H7zHphmyqs/4F+/sUzq/TuvaMtF0jLvbQod1Jj3N9PwETyTIShXjeWTphGiuuXtaY34w5XKzynzwE8b7p1TWr3Jzp8z2ckhfbPJ08pTTg+8xz4YoLXgwrLFTWqPkPSE6N5TFhE+eJAzmu4UtwTwiTrq8vOLhrF/BbK1y9ZpikHzGwSAq5HAYrLG4Cl5qRrxSdjnqRXxv/xwxTwqFjpAFmCUEQjpgRGEhojisEEV4mLHwfdmilC3TTqHuKs7PXE5iRWwUzShh6kKOSzqYEssMY6aMrUacp9iDAe9e3cXzIq5tTFDTnAvBjHCzxWTlBnq2zKXuPuslFz8McUZnTOdPYD+hNOiSzWZkwiWbzoikIbUO0uZ4niUIPDyR43sVkiRETY7BzXDXytQ22lwP92mIOYdHyziqxM1Ny2VW+VSXGM+mKNdB2JxAz4gmbZR2eK2iMYEg6qbEdLjdvEhWy2mER3xNHvC/emPOSet1fvA0IIm3MFkfT/eZhz5xINirPuXOC9/mB+W/Q+UgpxzfI3S7PNVL5CgsRcCq0AUyaC2ISC+yMZzCtpTlkGVgsoKVXdTOFgG1AkgLq5gWi/DbBctoWUisJVYqjJQoLK7KWRYZ7WRMVS1xttTkqZxiR4/Z8CQbuw3e2fhzDLOLuEsGe+lj5OwAznLSJhxceAFbb2PiNQRLGAe+NzFIMSf3y+ilXW6FO1zcArG+ywN1gUa0wq+uPeGfPzpg9uQe9IeIpSsFk6GfwskUkiMIJggngJmPmXaQJkN7ThFqO81R/UeYo1NssImVy8ipQ9e2kM5FTNBC9gQ2lSBOkY0ydD1IP8ZgEZ7BrpSwso14KNDyPtGlMtMru8jsOtPOKYF/QHXjFtHGBDsA8t9Br+wjM0P31PAHt9dJXrmKLb0OPVDdGQwlnE+xng/DOQzGWP8/InPk/wiuuu2h1DrH1yeo7JwLfctbjYxrJcvRueC3x4aekUTSxWhZDNOS4h4wi/YbFoy7YGHXWizbLOYDLNJKrFVYoYqeRFssRKEX8Gq7wt+4GvPVr1+n/cVfQ+3+eay7yjxW9BLLQAhEuEW42WalcY/KaIgqv4atLiHiGWbWJY8ewupPUdc+pnF8m9J+jzTeJfcVzsYOrL6KWl/DypSZ8xqp40LnGNMXTPZTnkpoVqasxfcxeYls5SYjLhNVGsTXbrKz95C/svsjNt8/4Z/cNzyclzGuKGyhlsK6aM0i1HJhi7LPyJqFhsOaIkdCyCIT4dlzx7BooxBY30U4ChyLshG+CNiprvBWPackBAejMd3TEcOFZNs2HWSWYecpRhc2zFhJtCfJogStLbk2iMySJpZHvT6Z1khfUA80vVGXWZqSGY3C5/28yYXZKd+qzPGaGX51mfXtbUrNZaobS4TZHS6axwz3f8K9kxt8tP5F1rfXKAUDtqZ/yMW7TxmXd+hETzg+kYzKS+SZoCxqBOUys/mMmjvmhtPheDZh/3xGYiwv1TN+ZW9CuhvwZPurMG0zeXgHlZwRWYtUDvNsjpBjugOPoQpYDRx8L2NFR5zlE5LSEj27xoNHtwhHJyypMfG9O/y4M6Z5tc5oPGejlcLyKtHEYzw4QCcD/HIIUZncxiSjMWME2ZMB17ZqBNF9eo8PkGuvcHGzwfXtEkYs8ySu0Dn9gLNJl+WVC9x/OuRh6yrN2nvExzm+pzntHPI76To13yeOu8SffYek6nP5xiZZeIm1aw7Xo/f47KhHkkoQRQinFLBXiXm9FqPiMt97fI4ZZkBezJuKYjaVCqxTWC7tYg6XDugcYeCBKPHP7DLO1GdHwXDgcdZzGEaKUkNj3CmZ75DMIpJkhHVi8tTSP5/B0fdIzjZ5d63CZrNP287Z9mesLOXEW5eJxGXWTnrsepZKOWSezrkzv8XsbEL5rAvTKdZR5NOYmYlJhIPFwVMav+LgYCl7MLcN3PGYzM5RTYdwZ5XL/pDtIGXYqxBNfS40I9qX6xyaNo8nOa5I0EpRslOIQiJR4nPBCNXSxHGJ5PCQW406w9qLlCv77M0O+N9ePqJx4wV+cNjEztapak04FRgFw6rPy8kt4usX+b2N/5Kss0l7eoe6fMKxqjCzPthFIPszohCBSA12YhGOU0RjZNnCsp6CsOhnROtztXdW1MI+mxcEi3awhbpLFlZXrSQSiRIpTWVZz2Iq+Yx0+QL3ypJo+pSWmbC70eRg9y0eyDdRyw5y8yk2+hjRAcOMzqXLdJY2MbQRky20B5+mDrfNBF3zUXW411zmyuqYdHuTe6VdsnSbv9qe81u173H8yUN66WPk5hoIHyHPEN0OdvgEvHEBnsYuNu1Dfo5xATJsDAy7iNPvIcJ7WHcD5hBPyzx5uAPdLYgdbKwgH0Jzgpysw5OHRRC+zKAdYKt1xGkVPvuAeCsjuvEqovIS4iRGZvtUNx6TrIxJRgFq+B554xCZz0gPDN+9WyetX0CvfBU5KSPOZjAcYzsu1gsKO8pghhXHoKf/Qc/cf9P1Z4IKURQVqcEUfsOfXYK/8bf+Fh9+9BHvvvsuv/ZX/jI//4u/QJ5m/Mav/3d85/d+n0WEEUK6mHKJldoIr1Ni4F/AV0+Izobc6VSxQUKgDBVpaHkCV54RHm/y3WabSmXM62/V+PP+gMeHMY3Y4VebKSdTwU+1xLqa80QV0msNVqhCtisphgIpsO6iMinRz9OgecbkL0IQpXIwQuBKn8urbX75FcnLv/QVKp/7X6JLu0ytYXgwYfhoinYbzFohg6Ua/ebn2Wle4JXgjLZQMJpg+ifEsxKZ/Ry4r5K5HzEv/R61a2eUnBRh9jhe/c/I6luY2JB3HzGOtlmptWmWb1FKP0OcD8m9X8Yrr6CyDiKbcNw9Z25dHBoM7BrGtChfuMiXw3ep+B/zu/uGR/MQk4HMF6oDU7xW+2xYsCyqAsXPMhsX/41Uz/Mn7MIjKaSPrVdwax7LKmVb5njNCs2NHdbWyoSmS730CdNRl3dOSmSOg2cM+YL1QWtsXgSwJEZQcQwVT5DmiizLmOZjrAVPuVgbMtcZSTYnM5Ysh6Q75Ea1xF97pU252eJh0mZSXWNsHZ5Wb3DN6ZHXdqhW+1ye/AG7kU9yukHXf4n74kVOlnNeGfxDrp6HlLd3edQ7phud0Ru4HAqPJNYoKfDWNlhet7w0fcQ0lqzWBXsv3eTkwttE/ZC1+xovO2U+6zESHkYWqE3LzxGpYdaLuD+RHFcCslVD10q80gp0HA4evU9t+pBsrc3ayho3+TEn+xm95Vd53J8T7G3gC4fO8Jg8maC8MmnuIzxNEBiy8Zz+07tMx1O621fx9YQsusOF1XeYz1+kn7/Eg8MjHjw+4NHTx3jHH7NagrOBy30Vsp1lrLsJHREw6U/Yn0SsNFzWmjXyOGbFcxHZLp2zc9rK8q3dNv8yTjmdJkU6sIAYh0/9DW7slbnccghOIqK5wJpFRZRcDJJCLRg9gRAuVhlwPZBFK4HKLNuVjP0Th/fvSxqiT8tqzpOAcW0ZXWtjyeF8isgnBaPh+eBlwITDDrzfHHJzo8HNhmS1XmVNB6yN78L4j3ACD7/2Mq7r0Pfg5HiXLL6L5xQ/VmgSPJUQWw8xt5jUkviCZghvLyes7y1za9bj4UrMQG0xKe9ikzo/Wva4176KsBX2Jqds1RrUWaZlPX5/2OZM1AkCgS98LmYxr6W3uRpYVkOfpjrh7uiU7z+eM0wqrLsh37jos/bzf4OldIkb3vfYOzxFzB+y1h7yz/zP0RlpLl1y+K5zjQdjyUTEmLrE8dfQ0xVEdKcINJQSHA9rsud+RGILIit+nWdgcuxC6mgdt5Bwp4vgVXLswhsuFqFshR1KgTBIITCykEuXPM1XN2Lal9Y4qq1xVLnO5cpLvPBCzjx6gtUndI0PY8tmdMi18oRP9lbpDW5iBsfI8S3MqISdLRXA5+QUUU+wYRkzKCGkT3oYcncY07h8wt6XazyuvsrV6YTzoIG89gZifwTH+0j9AwxLGN1GTGOYnyFtjClJ5GyKzM6wKkFkJaStoP0GeTJA9IdIO4TqFug1bFTCnp4hkyOIBDY6x3gW5ZSwqQPTCMjAdZCqVJwrUYTIIuTHU+ST7yLcfRjN0OXPmEiL3n4LtbGHlV1UehHjxwj7MfOnUzi5B02NmFWw/SOIOlh/gmwFICuIYIbxh/++zvb/JK6516fWL3P/Xot/sJXyuRfL/K16jun36cYeXymlEMOPEsXMakZzVTQGaYpwRQFIvTgXwTpOQUYYXSzR+bOqvAXwLkAqVbQ7ScVKo8XPXff58jdfov3t/w2y/TmmUjIexPTvDkmSkKxRZdD26S7dpFLd5nX/MdumgpzNscNT0r4m4TrW7KGDrxA5v0Wwc49KSVPJy5zX/xKjtVcQWZmsd595XEG1y+wFhkrpNv7wLpH4Iu7yqyhVQ41j+oMuvTzAly4jc4k0X8NdXufKW5/wN0o/4l/dmfDepEKaCWSuF2f+M+YIngUzPgcUxCLPaqFzF0It6gP5mWIBB1uuIBsBNU+wJ6aEYcjayjJLuyss+xNWOg9Ip6f81j3NVHq4KAzp8zBqoTXWk6RWEFhD2YXMKmaZJs6nzA0oKyn5IakxROmcLNckGlQ6pd53+VvXA7bXNznTTfaddUTgc7e0y66nSN0W5aWM9exTVvvvkXY3GIg9Tprf5ElY5c2t/zvbZ49JV16jXT7nYHJO/2zMsQhJU0OeG3bbLfaWPF6a36I3m5NIyctXl5i+9Gucz1dYfiQI3DOSyRFDbUilwkhNTWUE5OhZwqNTw8OwxKydE+UeqlyjNF/i+PAe+vhjwqbEX9rkjdpTvnPwPt32ixx0BoQ7N1lRDXqzKdNxn8B1mYoQ7XYIQo0lZdg9ZvTOdxif3qTsK3Q0pP7wYzZfuMSIzzGYptx9dMCjpwdEyftsL8NoaPjwXpM14bLl9DmTbeLpjH7/HtuNEsuNEJUb2uKMsljhvDPETqd8ZaeNnk35qBchc4MWBoPkgWxxuhmy4we0hzH7g+IzJowAnIWU3v3ZgopCSA8ct6ggtQaTW1Z9zSjN+d4TD2sidsUAkzh0vSZZaxVcBzueI2ZD0FOkdLBBgGDKuGN4r2Z5eQOuVTfYaAYsO3W2pmd4+X1EMsBfeg3fq9AvS06Wtph+uo/DMa6U2CzHF3MG0iISsHNDogSlUHK9FvPalRpP1Yx784iTcpO4vM0wWeNWFTqti7jhJqujE9Zcn92NVS5hSEeSe1kV43so12Uz17yVPuSKP2a1ErDuGHrxET84PGact6ioKl9c09z4+V9ErX6T/6zyfa4ddbkfTbjevM2nzRf49YNNvriTcLp0k9vjOidZTFqBQbmBVpuI43NEEmEFRUuczosMJisKhWOWL+69vFAeUJz91nNBuYg0L+zNNl8Qy4V6scisFWAK84PCYGQROq+U4PX2nOsXm4zaq3xWvcxO7QV+7sY2aa9DPviQuRkxnEtWki4XGTHe9rmdfwudJMjjd7ETB6uXwQQwHiC8KbbmY2QZug763OPs0PK9pWPyL2keXHqB9bHmTBvspZfhEMTHd1HH75L7a5C1sLGHmJ4gvRE2CCEOEdkYiLCeg6SBdWvYTCLGfWT/EZT74FxEJ3W4NUUm70NsYBZhzBThl7Cpj53nWDNDiOJsIJaYaQLTCPlwjjp9B1s5R0xC0LeYxT2y6zeRq69g7QzHbGDqBpE9YD48xH53gGz9CGO2oN9DjI+xDJAtCWFhFdVijFX/cdVQ/9lKBfs88fA5mg+AhJ0Lu3zvBz9gY2ODb37zW/y//+E/QlvDt77xdb77gz8udIRaYlWAlFX6ImPJ97npR8TjEf3xkDx3+GJwylI+5gdxhT/sBMRRzpJ/TPhZyL/YeRPn53t8/skJB8Mqdx2fN8t96kmGLwUvrxpunQc8nkuI02KJFQVriFgs1oUYe+GfXEj7RBESYxcvxkgHJaBWWuaNG6/z6i+8SPnlr0EUMh8l3N8f8NmtT3DiEWvVBsHZNvX2Dv6Sx5P2BuP2Em85Z6zG93Emv4k/vo4rVhCjEd3zQ7T7JfTWLuNahXSaEU3rVMaf4Y0OEFEXUWswXn2ZUrDCTKwTJ4+oBhVEnDMeaubZIbPBCffnVU6iOaPEsFvzuNxu4tRe5fqbDr58n//X7RkD7T8HDp4lOAu5SH/+U3LGZ3+bBbImCnmoswhzRBatE14JVaniBTVWV1zerGmSPCBWdQ5KN1kJRoRuhZ8XKemHXd4bS3JrEapIGLaGQkliLGXPx1OSUZrgKgiEIUeSmRxrM3TuoSlqIo0BR0hWG1W++MqL+Nt7zE3E4GhMis/Dx2d88PQx97dqfLFpCUtvs/niL9BKO7z/J7fpHnyEMA7vNy7xfvnn+erKT3nRHFMl56M4I84080mHKIHUq/CwUuVCqcFma4mXZz2cxhpSXWXtyYC34t8lLPkcii16VpNmKZ3UUBY5rl8llzNKZsQFMWUwLPNBVuGzUc7m6Ji2eIRMTlnaKHOtpVgLXSrXZvzGwxGD0QbzTz7hOCqxubrMeP9jHJEToIiGY+5NfR5Flsl0SmoKS0mWTMlyh5qTUhYRh49b9HSdu3c/Juo/Zik/Ix91yOcZ4QSWymtstAQHpTJmqLEqo5s7OCak5pQ40hn5bItfGp9zc/xjhElZvlijlnf4x3cNx3HxedDG8jv9NT6bXGIczRmKh6DiRXWgWtxnYjFwFuoEm2XY0Ee4ZtHQZrj5xku88tVfZu/ex3zy0XuYmsdV39J6cM5Pno6ZHh5i8xTP1YRB4cR3jI+KXUKZU7OnfG0t50VRYzPcpq7a+M2A2nobLRo8Ej733C2WZYV3h1X6833k+Cfk8QyTZqx5GcOlNbJ+DlkfpTN0khMsW1548wo3X/k6X5mP+W8eznjn0KM0OecGxzwZXOSTd8cEKidbn9BYLlFZe5V2es6L0QlmMuFUN2m5mpeDMW8vBzRWPLLGEhMRsBc3uDi4z6cHI450TPni5/lj/1dIGj4vL11l++AJjZMRld3r/FJnm+P8M5Lrv8IHq3+e8YMmdnAC2ieNBTLxsPoAayzSEeD4hWLL5EXtkjaL2ry8EGZJBbmhCH8v7msDLEziLFAEsPL5YuEYTSYXf8YYhM15uT6h/ebrPGl/noF2Se+sseoKPkfE1stLnAclfideoR4dMmhp7jcvEq+9hKg2ELMQc54i53XIpjBNkJMTjNBY9RLi3EL/GESPC96HVOxT/vCupa+rlGoPiRqX8b0K6fVrSHkfq2Zk1R3UeQCzMcZNECLBySzZ/Bzp96DcwOYudpYjjIMw7YKhmY8hK2wjcj6ENC7+0Rkyy5Ayx44OEEaBToqzwyrozxA6QiRzEPPiOTrOsfkYoVPyZIb/scKd3yLZ9RGD1+FBH2neA11HTHKYzRBPPlpYCecIOwd3Bt42NtzAtLcRvf9JqfA/5PrOkSTwu+zte3wwvEL3lxp8VfwJo8ceH+dNlmpjNuQMlWRcXbHkkeCdcYhJUsiyQmkFQL5ovDFIUTz3igYIXQzQCzUWiGLGEBCqCtd2b/D2127S/urXkPICaSfm9Fzz3qe3iboHLJVCWtUNSvULbC1XOW7V+N7yS7xZGrHHpwTJb+EPDUK9hDNLGJ0fkKa7BJtfY7a2xDjXjM/LyJMzKqMHMD0kVVc5WfqLjNtNtLvNPG4TmhWkgWiQM5kPiSdnHEwanMY5J7OMtie4ulrB8y7Ruin5VfdHjN8d89msUhAwC7Fn0QQlKWL8WWQqPCMh/lTbxULlKNSzUF+JcUJUpYoT1KnXPV5al1RSy9gLOPKuYpqCqtfmNZWTijv89okisaCkKmwpBrQ1CGPwVEDV95hlKQhN1S9yYmJThEraXJMIQZZrsswgpaQaeHzh5hXWr+8QV+qMDp4wU1Wm3T4/6T3k/Z0LfKGe4gXXsHtfZu/mnP33bvPp00Pcp0ccezU+WPsVPr/yu7ysn7AUO4jEJc1gHo0Zz1KmwkO4Icor0aiu8VLjhL5xCKs3KJ+4XJ/+EavuKWfhDYYmI8sF3VxjsxRR98hLDjLvsONO6E0GPMoaHExcViZ91ksfIWcHrDQFe60VLrYE29ckcnyf3mSVk8d3OYpC9q7dJO89Ihl2qTYrZLMhh0PJ7bnDYBYRJTl+EnNmMiBEorFNn+OnISY44aB/SufkLvX0DG92hCFBzDK2ZZvtdom8Wuaga1EqZ5RneKZGTYUMjUM3XqUycbg8/hG1+Qm7q022qCA/HvHRYAFOW80n0zr/x8EVqAU8zh+AMypseouWNSEKlZ3FKT5vWY4NAmytjJIGqw07V5Z44xf+Ktk0ov2TP6ajp1xuVrh0NuCPbx/SPe+QpxYlU0qhWjTBe6gswgfCrMer9ZS3vZBtZ522d4GgJChvrRAEG3TNhB95u5RUlW7a4G42x5ncZz4dkGeGup4SNhuczR30dITMU4TOEOWMS9eWee2r3+Jbfpk/fNLlN566pL2Iq7M7pOUl7n66jBB9xs0h4w2HcPkGa2bOFXOIPhtxO28RBx47zpSvrlk2l2rY5RZTp0pZa/7iEF4/6/FRPmU73OSj2l+jU7nK1Tcv0do75KXV77K9JgjN67jOCY3gNb5/4W9yeHYFzgeQCzK7BWkZkWuMFkXmVeBBJiFPC6ujoXjO2aLtRrgKoUXRGmPlQsksnjdKPU9QMYWSy1Jke9lC04cwORbBRjDgxRfXeHL5F5hQItpvEx7V+bwacO1CBX19lx+YBmJqyUofcVTfYLzyIo7aI826YEcY7SGHOTY+Q/SniOoJBC9gIw9x9gSjRzTVPa647/LTo8vc6a3ysp0TbLu46Q7y4gZqtguzB9AWMKshT6ZYN8XKBGl9zGSKtmeopoMRq8iphhyUqRcZEekQm41A7KOiuAi5ThPIE8gzlNGYaAx2DDpFGY1VQWE5HZ8VFhEzW0i6MuzsNiIzGDFF3rOU0ifE1x3QX4GHHozeLapVozpyMoPDB1j7qKjjtTGEE3CqiGCFvLUMoxWE/vA/9LH7Z15/dvvDvyZOEEXF3ELqcnJyzDe++S0qlSonJx1++u4HXL9xA9cNwQ0WH8AcRI6djBlal2bTZc08JR3MKZuQaytrXNyIqfdiqicZ857ClqqoZkzVBqTOJZJZyFnjMTeXBPlMUBEO/2qW8zQvY6sJnsiRRpJrgzS2YO+QhRdIFJI+a0XR/PBM9i8Fix6kwgokJaEbcmnnAl/80i9QfuXrpHmX6dkRw8MP6L77Y44GFq+2gm8mLM9P8NN9Sqd1sso19PU6T3bWMfUvs3qhj/foO9jTMfpcg/gC/tJFkrjOeBYw6B+Q+SnVuoO/fJFUr9NwLMn4hKOjWzztHKPwqVdnkE7Qec5cSGazhzx4YHg6Smg1q9RrK+iswmRiOTGXUZt9rpzu89NIYxaplcVADAhZyDy1KRKuF7+HlMXDXQikhUUNRTE8KRfKVURQRimolZepLbtUienFPYZH+wybS9T0Munq1wnaP0ANBkjPAZWTqRxhBSIXYCXN0GNdSprKEssUVysOU42OdZGD4VmkEvhuQJpk+K7P9vYltnerNOwHHA5cemNLEs2Jju6STz9lMNjiyc2XqHpnnNSuspZ1mB69zyAPyfwlzt9/wGN/GXvpS7y9+ynbch8zrtKdL+NJw1ZVM037zDoJ0bKPVCWWa2W8Wsil5BGfDz9luXbIKN4gm8BRVCbKFOl4gAoVZ9bnNM4Y52WCSpv4vMu80+WGmSLcjLRkaIWaZbdCu1Kntqb4XONlsvAjvt85IBns8/DgPrdam6j5iLV2lYtLTXq9Q+7e+Yyz00N60wTHCSjnESXdIUgS1lvQtlPq0RhzPMKfdKh7Of2gRClTXGj0uRxGnHibzKs75N0TgjwnB0w6Z5QEvDuY0+1PeHoa88qrVX5tt0uaWCoNhytba8yCiL/34QiTJVgso17Ep3+0j1EWOZeQPwOlFj7kZxVsjiwGUJ2h3BJupYw2ERVSQlMm7ofYynWaVzz6BxFBZcDXP7/Fyyt3+eAo4oP9hIonqdcCqkFI1YPlUPO5LYfNdoh/6QqlsqRkPQ6l5DvHa7xcv8awEaBzycGZwgPOuzHy6W2Iu5h0RmgyIgSD3ENlU7RN0QaEkvQqm/wD74vs+Dd5fVfy5lLCeXaHk7TPaatJvLbG8uiUdDLgoNPkQ1o4usoLjPiKmyP1nE/OY3ZrGdeWDf6Fazxsv8ynss4nCVwQhlea30JeHhANjvlh1GTeqeOlgpPmNXyzzEvrml5llXXvlEFY4ZOkQWewRnXcZdTfR5ydI+K08Cn3niDyGIvGOg7CdSEzBWgqir+LIkV7AZzaRQtDkhWMq1l00C/SmoEiwc4UC4JWgKOxTYkgJJiNWN/0uFV+gd5km1oQcbnX4/PZh1zfhqdXXuef+W/yoOMxr/+IjgxYiSuE/TpeZYnxWpm872Mf3sfa0UJB1YPzNiKaYWcDKtNPqa1MGNxY58dbX2MUv4w5dfij2Qw/r5O5K9jlDNu4iR4qZHwBa32EcZCZQOgZ2lqUTYoPZVxHzDyYjiEeFO9DmiPSOcJGGDsuAM8sL5YUobFukYRts6QAVtFYHCSL91ZnWOICuNGmqFWTxdIjpCGrRbgbS2CWMPuPUft/gmzdJq/tYL1RoZrvp1jnBJRGGhebhagzi8j75P4QquV/1zP9P6krjXxKVUPFTUjddUrzTZ7UP+PSyow/lxrwPPYHMw5mAadVwS4xrs2Y5xqp7XOg4Nl8UwQwFGpsIRfpz1IglMQIinNTQOD6rLQ2+NKbn2fj7b+Mriii46cM+yndd7/Pyf6QmdeEtQZh2iWIjygN66ypi4wubXB8pY4qv8nGVkwl+w28w38K/QyiPdzVL2FllWG3xXh0xjjtsr4sCZqbZPU2HiHreY/Rkyc8OXhCklpqFYEXH5BFc3LhMMn3OXn6hE86KXge2xeW8bVlmGacJGvY9k2ubHzI40nGPFeLea24/4HifflT8x7P7KNSPLdKClPUahaBewoRlhClKtIRVIIK1cYSW+6MSRLTO3vEo3yXuqhhK59Hbkrc48fkSFxXkeUpxorCSpEXIX2bgUumBGMbEwiPXgbpzGDiHOsU4Knn+liTIxEsL21y6fIurfJduuOQwXDGmZSYk4ekhxP0+V2eXL3KStBkEGxxJutk+/+IaX9KUtqkf7LPk1seeuerZFfv8UrjFi+PHAbRMj0jWC5pluyM3uAJkQpxfYdapYInFZt2xOfsx1xu3yYhxBmHdOcVjrKQZDLG2oyhCHg6gpPIIQy3MHrEoN/nYjag7Gpi7VPzYtp+naWwTHU5ZGN5j18r9fmNTw5JzuYcPL7DoyfXcNOYkm+5ubWJTvrcu3OHpweP6I3GZMal4gtCe06oLWt+TLvRpJWN8c5inJGkocYM/JAg81kpj7lR6XKalYib1xnPx5TyPgMjsTpjPp/zaRTQOZ2BgXac8b+72scJegRVj5f3yoSNPf73f9RnOI3RVpDNNHffOUYHLioyoFXx3CzcyIXVRQislIWKzuRFkGStCTJHZlMabpls4JK6O9Qvv8VwP4J5h5de2uVy4xH3jrv84Ikmi1OWahXKfkA9cKi6Oa+tC64uh5S2LxOurhDaFCMU/3jQYKt8Dbu9hFGCg6HExII8syQPb+NOnqDTCF8nCAw942GyDMfMyS0IK0mDGr9beZvP5Mu8uFnjyobhTfWU96PbDJwS8fom9TRFDt7j/Nxj391jNqixl2u+4gjedqdMzzRVz3B9M6W1tcbZ+pvc81Z5N1N4ieWttS+zvDtG3Dzjk1FKGl9F35eclXeQco0Xm5rHLajkmq0v1Hl0lnF3ukulb5mND+C0g5hMi6aHs1NkMsLaHCMUuA5Y/XwfEHbRkieLWtCFVxKbaaxJEcYgDcXz8dnMYBZKVVOouIy0yIqFSoDsZ2wuG3rtPT6Jr7MhRmykltcH3+PN5R7xtSv8Qftv8ceDDSh9yCNnyFLaJOw3EM0a86UW83MHefcBJn5ciCHyQXEmHyWQneCOPqNZOsFervPO1b/IQHyBrNfivckjHKGgsoIJpshXd8gmS9jZGsJdLQiFkkboCoYcTIwSGtI6MqkgphF21seQFetrMkfqFGvnGDRkBqEzQGOdwm5ahGUXpK3BFmp5q/8/7P3Xr2ZZnqaHPWttvz/vjjfhTfqszKos393Vdlz3aDgkaKQRCAHSnyFd6FrQFUWAkCi1mtBorGaG1AzbV02ZLpc+MyLDHe8+b7dfa+lin8waQWBBF+SwMOACzkWcCMQ5Eef79lrr/b3v85auKxOX4k2qMYVCSFWeF2xN4cfIbReCHvrZCnn4PWz9Lmo/wLgB1OcwdSA/Bz/GKIkUAYwt3PGKjBWiWcFI53+Enfe/e/1yUeHzDde2wb5Wk/MCjOGf/bP/mr/z7/1d8qLgH/7RH5FGMa1ajZ//7GcYYWGkwdKU1vtsho6rDKsuB1HCvRrs9gIcO2WUaK5iSYwqqxwNFEuXJ7qLTnosVvsseyteeuNnPBjPGB3DD4yFA/ipR9NaMpKKqbSvD9Gm/EFfT+i57s8Vll1WHSnKLlzx+QZqU7V96vV9fu3rX+PN27vMYo9h3zA6TDBH/4rk8K9w5F02arBt2ezIiCwekmeGLI3QB19CiDpHW12i5v+MvZuCIPnPkIM+nnqb8WgJxXOy4SnDuIp6+B32OjXU8JhhdIfcy7Gu/oT44H36iyr1ziZuuuLF0qOysU01esp0MGA6TGnYLvcCh3v6BDMxFMuCi5nP3L7Dl15JqXHFj04lkeJaWDAYZb64bMD1vEGWD/Sy+9qU7IlrC7RRColBa4HGxXFq7DdbdGsNHNfCWk1g+IKPxksKr2A5mvBiUFAWQEiE4+BIQbbKrts2DJNE4oQWCyUQsorn2th5SuDkaDTZIsX1XCzHIgxtED5pcIMf195hN/tTksXPODyzuNIVdBLzUr1g2xXk03UepzmTZyd4/ohWNCWKpsxXS9rpkGa2yfDgJv/U7PCK/2e81HqP3WXChCrsbBDECWIeI4UkiVJiq0JR32Yh5sTtCrONVxkvE5xpn9pBi3YOnbbFTMHxaE5/oUnSjEBIdom42RW8fDvkMCqQQtGthWxttOluNch33iGz/30eWv8c8aM/4bMLzeVwSDr5DKsQROoG04okjqfUshHVpk0SF5xFMVpp6izp2Jqq12HmdTnw7lOtNGltTHG0jZPlnMcOmxWLW5uKn59d8DzboeJXadjnnKgc3/dwpWExHRKP5oROQZB0Cd76FvXaOoXt46YxzeFjrI8/QOUpGKd83+fDUkXNC2ReoC15zUCV1zk9BWlUWlk9id32eLhm0c5dmpnkbW+MP/0Zs8xmz0xpbp+z3q5T2XiN+b3XiE8jVn/+Q5zlBS3f4u7NgN2be6igQb7R4mj/JpnbplkEbKRLUpUSfPCUHwpF1PgyG5OC48NzImLaOmfcPyTKFtx0CzwXClXQX4xZ8yImNUE2E+D42KbL6tmKDxYH/PTBa7x2Z53d13NO50vOL6csoxTRW8N4a+jpAj2Z4i8/Y791wssv13nowW9nP2BuV1lUv8Y/9N7gg3EVnQjqE0Ne5DxpeATNDS7zdWZXms44I13OGLtLXq4f8OFWhc+WXZ7IHmfuOs20IO+vSGdPMLNjZP8UPRtDlGBWizL+8DlPRpqyUlZYkKsy5GxAqFLoMRZo67oJ5rq+R9sGHBvh2aXlVElELiBToLKyQSYLgADhLnje65JKn1fCF8imz8M8pqYXfLd9kz/mZR49ktwY/gX5Htx0d9l3q6hVwWvJz/gH1S1euDWEHcPpOUJfYVo+cuajFz9F7CiKh9tMWjus2EIettBRgSgihK6SLJZgg5A+xn4VadUwuUHnM4QxKOMilYZ8hUgLVGYh5ktENAOVQroof98ojMwxjkH6EqPCErCbGlC6bMMptwZ02RwNGLRKECoF4SI8v5xUZDGoAiMVxragsDFnXVJRge4cuRpiqleoho1YX0fOdlGTp1iuQLYtjKyg5g6O5RHYLjpKEbML8rH6/9mG/6f1372klDip4HlUJbLWqS0esOgsce//Kb/fHZL2Df/iQmIbSZhLKpZNV6acS7uMOqDL88L19PQLccGxy8N1cc0dkiCMwBhJID3qXofXXn2H73zpHsg6Z5dLZs8hvvw56fN/hJ5v01m7wbbIuWFPsfI2WSJB9LFPvoZrbdLfD1hWvsWtmx6N/P+AmPwMT7eYLjKmsxeY2V8wmeRMNr5G6+5tdHbOol9lFnSxRz8hOfoxk4uUtLaJrwxni4xFY48t95TlZMHw6hKZOtyoN7hvjejNLxgkguVE8Ex32L95j7/NZ/zZZ5pBav3Czaj0F3GELxxN19wlIz8f2HxeUS3QWpetAoVA44AIWW922a52qFR3cJIl9qTPhwcJx15AHk05PkmIUw2hhRIWdhCQRWnJhJGaKBFcOg4GxUq51CsVdJEQ2DnGVRRxAYXAcm0C3wMkyu3xWeVr2PUa9uBPOR2s+GQZI9IVm5UVNyoXOHGDg/MG2eExy0rAdtInSyLm/RyTLLmHJL58me/xDZ51m7zT/RP2FktOl22StQ5uwyc4HuK5DklUkCiLuLnF3A6JA4v5jXsslaSY9qmfamqDJUFNUAibo0XExUwxjTMilrTJeFBN+dKtNitbMMxSuhWL9W6L7a0a9vZrzOp/h3b9I36v+L/w8dGcyWrJ6MUFShlktc207iDJkKtLblUNVubyeJySacM2CQ07p+VWyb0KR/5dmsEmvj2mZUKCbMpRZBMYyVdu2zw9veJRsgBZ43Y4ZLGIWbiCuqeZLZfE4zkii3E6E/ybN2nsfRstQ2IEzfAA/6fvopcR4GK0wqymWHHJ7BBZ9sXrCOQvhltFUrK3fA9Ttdjc9rjvGvQi5FvNjI3lxyxlk/V0yTudM9ZDRWvnddStl/CXGVd/+Snp4QfUHZu9DZt79/ewa23ydpOrGzssG9s0lEc7kdREn/rTgqef/ICz5G+wv3Don/Y5n83ohZLV4TNGyZiOSGg3DXau+TSe0zIZedOwGJe8Msvpoi4lhz96zqdXr9F7ZZtfe8XCn68YPHnO8nGG7rUR4T30LKI4WCGix7Tsz3hw32Jnt87D+BNyPSMPXue7tTf4wXKTVSrwZ4KdZcZZzWbQ6BC5TZ5OBd1hhjtbMjJT9upDJt0pP4le4cIoPhHvUPE1i5EkHT9BLY9hdIoZXEEUY1YrdL5AqgIhdEnNtq/vR0Z80dyGNiV0VQAumEJ9MVg2limZbZ5dRk6wIReQG8gypCigcDFpBSmXTLo15kGPB/Yp3caKetTgthrzpO3zx/4Dfny2QfXJz6htnLFWv8tDp47SIfcvPuNpV/LfBOvYXo7oj2BxAfUUIfcwy0ewFqFfq7PqfJOlu4W57MLSg3wCyqOIcox9hbRccnkP6XgY46LTJUIrNBbCBJBFiDTDaAFJgYguoYghi5FFUt4VZY6xFPgCIX1YSERUtt1JTSm8Utavly9vgdF5KcYIB+G6Jeg3icuYiUjQ1jV/bNIk+7AFeylidgbOMSoooNNE5vdRxx9jyQRaNlQC9DJE5hYVN4RYIxZ90tkKEc/+re+7v2z9UlGh2REUmYeSgtQ4KKOxTDnUOu/3+c//i/8CbQw6L4uev/+jH34BAhHqujbGlMIC8YL5meGznXVE03CUGOI0Rmc1WtmSiZhDYNEJFS1S2v6KdfeMN8RLtP2vE23EpN5PGRxqhnj4Fcm2DYlTxdEKaUmUyhFpfl2VeB3YsEUJFfq8ShKBsUq13RhZ1o8JH/fmm7z89jeRic/TD04ILt8nv/gENX2OLeFmp0G4sQ6dLoW+wMnmWGqFkz4iHhowL2MnXc7X2kysb3FXf59G8c/xpn+GcN4Ba8Cif8zU3EJkDYaZhz/+FPfqQxbUCNQp/vKYanoLV0Uk/VO8vE4k7xCPzzjqJ7i2w95al4c7HeyaZJ7nJHrC/HRBUr9J58t/j2/f/Sfc+ePP+KNHLksjEFqWthvzRaP0tdDyuQ2t/FnrayaLvLY2YsDkCcIYWo0qNzoNqpUKifTRRYGjjrl6fsGZEqxWA5LFEmM0Oi4z3OWXsRBSY7Kc1WTBSeIgtcKruCRFRhEn2FJiy1LFTqIUx3FK0UcaHj09wLFsXg1mjM5cLkYrtIlYa3m8fmuDFgn96BnjuM3Xmpd0hxdcxQHPIocojrFDQRCf0CRl/mSD48ZtlC8oNmO2bJ9T9wZ+fMS0iHi+kuzYmljbPB3lhEHCfrPFM/MlPpE+kWfQ7gm7lRW5lAyvxphkQZhb2OS0fYdepcHtToBVvUvXm7NZMTSqATFdJu4N4rjFgibV9d9l43WHgfkZ9fkzGjLlxlpAUJsxnByj0yX1SoPA84jTU8anU6IsR7s2li9YRIrR0ZyjyTGtdc1Wt844j8hqe7SiOfX6Fnt32jQrI24kfb5/5pM2Jd7SJisMttG0rIy5zmh4FqZxh0+a/xEHzS79zGa0Kviv1T8h0x9ijMO1D/Ya7qPQ+trqpkqKs6EEb37eHiJ0CTMr3E3MVo9v3rJZL865061zTBc3yagLTbPWJK7tklTWGKeSw+djdsMqX+04yNAnufMy2e1f5+OkzV/NDK2zXV4OHB7aKSo/wa7d5JX7m/xpP8FfpDz54PssTn/IJLTZWvPxJwfk0RS3LQmbAQvHYXeSMYlFWe1s2Wi7jhPH5P0XJLMB1nhCwTucrt+ivTlFOxOc0QumT44I8oIkKahkc17qpASdHqNgi1u7u7yxd85jNef/GVf53jOb4mrKpkk5LcYcuDEiu8HdkUWsAqwXJzjxCExOo77ica/NKgt5keV8cL5J8+IKtzIizwXZbFVGu+IUMZ9DskQUOWhVxryULt0H1yyZklh/PWEU17R2F0S9AnNApxgUwrEwYQAVD2yvtHgvBWKyKt//tgOxhnyI21pRiXdoT0EGFbrtBjf3ZjxPbmKx4qY84LDdQCQzHmYWG/oA496mkCF37JwHLThQHTAufjcjb3moYBtR+AjLwVTvEOd3EEsf6Wl0OkPOpmidXAPhHCAqRVBJyd0oNMKaoWsKS/nlASfS6MxHKoNJIlgmoFME6tqNoJEO6FAi6ja2sBA1UbooJgUUUEqu+hcMIVsi7aBEVTlVtF1HJBlGXyGLBRgJKsdkBnKDnB1gwmNM4IBjMOddxIVBzDLkPEY7w+sMu0RKDzOXqGSBZTzcigS/+O9xe/93f9Xrhp6doG2beuWCV8UtduUDiu2Mae1fspqtuCgcilCy60h8y8ep2lhCkimFzHIorpkKEqBstCrHY9dTeCnAEhgkxtilLbhzm9vv/Bq9+hYnj/oUswOso3dJ55+QpQnbjSrBWhd77SbKnuNkA/xoTlIYVjOH7PAV3HyX5YbPe7U3uGN/i7X8Q5zVT7EXNVRoEw8+Zbyos2p+g1HRpTv/Ofb5E0yxRiJm+MsTwthGVtfJJ0+xZhFGhwyzKy7OpkSFZK/V4OXtHu31CpFKydwVy8sxiyzAvf+3+fU3fsyb3/1z/rO/UhysSgClwJQC3Od1kteuRn3NYiplhtIJakkLUVxTt1SKVAWB53JzrU2nGpD7DZSxcewLovPP+GQlibMFy9kAbTQy1xTptcvNWCAVaEU2X3GRF0g0juczW+ZkywQJ2NJCYEiTHFVcV+NJuLzq86/+8idcrU9xhhYvzjVZMSLwDK/f3eFOkLFM+pz2C3YaMTfnR6xmhmdZSH8Rg+NRsWJas0eofIPprMX79pepdkZ0uxZjd5dlYqiKPo8XFjfsHO0ajheQ6JjblsOqeIlHco+hk6CcOZ3mOe3A4XQaodIxXiqomoKaI+jUKtyq1qi371AYyQO5YLMdIkWdkbOPp9YYTKr4wZtUX/9P2OR7HM0f48ZTbjVsuu2U2eqUoRaEnotX3UFaIwbzK4ZpRmr52L4gyzXnVwn54hR/ZHNjq06ahSyDHYIwoRXW6O2t062+4MbqnL+82mVRsXBrEkeVZ+mGkzExGcJS1GpNDhp/m2HrIcdYzKcW3y/e40p/gtHOtWBQvnJMYcpYHpSRPXUtXInPi94/98Z4GKfFqnGDV96osq6GvNLKWLg94iwgLDSdyk2orTGu7ZDjcvAkR5ozfnfbpxPCYnsPefe3OHJv8b2xJrtc496izht+gUj7jMIK929WmR4fULnIOX1+wPDRP2dESmOzQn0x4njWx3iGRtdnZbv0UpvFNOUiEbhNyKniGRszOiJe9FHDKU7+Boev3sNdf8DG6ozp7IrxYR+rMKhCYS8X7Acr9h6GTCt32dp5yDvrgkz9a/7+wuePz6qcXy7ZzGPQS470ALe7TW9So+s5zI6WVCZHzJWi7U45aTa5tPYYTBJ+tNrGPJ1Tt4fg5mTjCTrKkXGCWa5gOQGVI3T+xfS8tAN9Hn3+/K5kvnCiCxtoOpD6pXhuNFimbPSq+AjXKy/FiUSMU4xYgGtBJjCzKba7xNd1mlOfii+Q1XVe78FV8wZK9bnBGZ/VPYr2iJ6KeC05JrQ2WHottmVBvWH4U7tNnldwqxp6mqy1hdF1LF2gG/vk5hWKVa3kOeRL5PIckyzBooR9klxDdUHLBJREiBWmEiM9twTUphqKoIwyZBmsVpAnCFFgdIEwGmFpTCARdYn0XJxaSj5zUEMgTTHI8nwBSFEyJaTrlU9Ny0M7TYSSGDNAJpOSPaE1Os9Agzy4wlwMMIGD8YF5E94PIImQ4xylBlhehEkCLGFD4lGkK1xLYHsGAkFi/5uRgv/x1y8VFX7ndhVPJ4hE8WRR8FlkMck8EBZGCHJRxgeEdMqmCK0RRpf01vwXdGVtdPlisDT52OKTlcbM03IS7nj4noWMLIpcMvBc8krIzY06zXrE+8OI9yMPQ4e1YUB6HvMoF+yGEa86Hn0jmaAYaVPa9wFjWeUDy5jSgs8vmEPStRDSLrNdWmIKSMwGzQffoeEIpp/+t0RRDV8c0og+oUjnxNVtEqdBfx5wkEt8WcfLHXRUkKsJmfMRdn9G+3SLONxHtxz6i2+yX4npTPslIzKOOJ1oPssjwsOfsycD0vkEGU0IG6/gt3zsOONlcUmdAXFTsqeHXGWKc7EkxrDWqLAeNJhlTeb9BePI4eeXHk8mS9YbNU6cb7L5lVf5Rv6/57PZp3z32C9hSlhgdJkMwXyRlYYCo8taTSnL3JQxCixTbvhYGMvHa93EVNdQdsLFeEac5EwScJhhpQt8FdNpGIYDRbLMEZbABALpfd6NbEhNhpICJ/BAK5LZgiLPsSybwPfLGrwiJ00KtLERJKTZ+zzLLtner5KlMWmyoOVZrPlNOp0Ge45kelJgx4pk63dZr37G3smnyEdjpkkDJT2a4ZK2ralogbbuMbN7PJkfoGNDJ5tws2pIZ4ank5jUd8gzQz06ZCV9TnWTYrVLOq0RLPuQa+x6m0WyxGHBZpAQKp/EePiOy7qMCGXAanVFIX2WskEtV8jlBUP9bdw0xUw+IXJdiubLFI0hQXDBWrNG9+YDqs0euhCshiNWKRRC8epWC5lnfDIsODMuUSLYEClhPmC5GGFZM+pyGzM7Q6mA29sdNrYc/Je/g7d/SXLSh3nB49ilGvR5TUwYJ1M+UNt4rqDWqFJ0b3F4tcvj5w4/mWY8ff4R058fQKbKdgG7VFZNoUoLlygVWXGdxzNGlwdyy7puFdOlsLDIeHyUMdt6i2rlG7xTS9mIJTVnwUj1OFEVlsuSqq+zCjfTR9S9Fe2Hb3AW3GYuHNTROfPTz7AHIwrLReyGpBtdtK+Jxxfc2HyZb8aHhMsnfJQ84q/UCauZw4Xo4Ds2+35Mr2mhmg3+ctUitm20mKCLPqJm4YUbYAUUwkbbDiI9ori02XZ+k7PmbcbktBtD9hZHrLHiYuZSnwy4tXaD0Nzls8uQmVtnces/ZOJZvHgaED0f4F484iCbUwiD7bu0pitOXUPm9GhNP2MhHfzcIbME7cuYttBsBjXuqoyleUTPHXCS9sjOnmMyB1KNyNLy8mMMUiuM/LzWTV9PFTXCun7QOXYJW1KgRYHILOwgIwgVsV8jl1WEscGV6NBF2B7Cc9CZhUiSchMVNhYRfkdTrWkq6ZRX4xNe91fkd17CXb/JQcvGdV/hJbtLNhiyZn1EUg1Yny/xlMZTBQ+E4l9VfUIzYW+34GDtIbnssiYEM+WxGlYQZ09L8bPhIUMXdIbM0vKyIZ3rCalEIJFSYoTGthd0vIwYyUJ3MPVdRH4F08cIIgQpmPiaWH99iJUCbAstbfYbCXv7Hj9Y3qD54RNWq0vSlQUrF5FbpW3REhBWENLFWCFCtksRRxlMukDYEdjlBM5kJVxMzOPyctZrItwQM+jDfAGskHaBlhW0s4Ud9jB6Tq5PkY6FjAJcs/Y/5H7/79xaFDZnXoOtTo31dcPVcsofHXfIzur05nXcw5ifrCQVJ+U1W2DsgDw3nJkCoa+bkqS4JqCXh2ooX3YakLYs3VnSRhgLrSDLKtS2v8721g2Wz7/L/NzgenOq8YdUoiPG7ga60uIiqZJd2DxxPELVg9hQZDHp8BkmXNC5OsP4O0TtOqPiPuvuH3DT+TlRLCiSlME04+nEEDuPabQgMee40SWe5cFaA1en7NsJdfcDchWQBwtG6YdcGk2qU/xKwH69RiG6HI8y0kTywSjg40uNafoMucXx7d/knl/hr0//Bf/l+5pYlRlqTBljk9fPc67PdWgJQiLtMk9tjEJY5QBJXO/2dmMbu7aHDnMm8xWD5ZJ8ZZOZJV6xIkuXbFQKIm2YLmOkAR3I8mzmSmwg1zmFtPA8B8sqxdVkFSGkJPB9pLSwhCFNI8Apz3rJIc8/WbKxXGPTy4iSFZ5RbNZb1KtVbm4UHF4kuMMVUfVtqrfuc7v/HtXHZ8wGPmMlcMOcbe+KWBsScRvjvcPHq6eMooRmlnPbSYjrLi8uVhx4EgsfN73AxudEhbSzbRbRPs5ygbcc4fsNlCMp1IA1LyYMbOaZh+O6tMjoOh5xPCEzPkmtQqIqNFd9ZpkgND4MPyOTgsTbJeu8hPQv6PkF3f079DZ38Y3LchXRTAumScpup4mbrfjpacTESJ5mFbpG02FMspzi5lN64V3EZES+KNiu17i5A/6Nb+I/qMDZI1pG8O7CIbZHvN0YUy1O+Fm2gePaeELgbmxznt7m6KMGP10YPjl9weX7n6Dm15WRn1cL6nLgKIz+Aowu9PUZUwDWNfxUl5EjkcL4dMU/3LmLv/51Xq6kPLQ0VZVTiBojFTBPqmhRJXc3qccf8JK4ZHN3h2jnNea6QjFYMBm+D2eX6BzEuk+60yWrOQyExN96iYe2z1sX/5Lj1YifqBecpnB1WaPrBGx7OZ16RrNV4f2swUncxLhN1PwKEaRYYQ/ptskFaCvAmBn54CdULzpYbo+jzmsE9QH32sdspEMWOiA5G/Ow4VP17zOatPjxkUN059uI7ltcnVc5f5zhnT7icnlBKgzChvpihXAtFpUm1mjMRTZCqyZKacJBwpYjWK/CfeVyoR/TsZ6inCaD/qDM4mcOIonL6ldtEJ9zE64rXIW65iOIUkQwloWwrPIoQYHIbIRtCMMCFXokdgODiyUlqnI9gU99KGLMJEFWMowX4DsL7FpBrQl1vWJ/dsw7ok+lvsd08xaDapes9jJ341uM+h5rqz/B1C3cRYfd+QW+KFhLJdWGzdwobraHjHf3GTk7NKWLNILRrIk4OYciwVQsZMMvhwxFAoUqofPSKmPgwsISAiMFQka0gxgpYWwqaL2GJkVefYw20y/OC3zu1oBySmOXz//Az/n2bc33Kjex3pujxo9YrQQ6cpCJU4oEAvA8sCsYywWrjVEBaBfDEiFXYOdIy0fnBp0bxCqBwiD8AKrrmEmMGD/GqAm2zFC2g3G66MomUgry1SHCi3FSBzeqIXQIjP/tbry/ZP1SUSFt32LT6rORD9hf5NycG/58GdJPZDnlFwLLwFqnjS0sTk9OEMZQpGVVmcRc53ZAW+CGCTK6JBspTK7RQiCxyaxrZZyUAofYDZhHGen0PY6XHzPPLHKvoFbt0cgvmaD55lrGWyH82dBhkmm0AqvQ5RXWuq4fKDQlN+F6hGdJsKzSzvg5TwEHtfEWb222yY9OOIoiIm3hahvH8/ETwWIVMZn+mEXxiJnTJhOSokjIsgzPMjg4dFpPkFZMbN+i0t3iIpuRBRsYfYGTf4KajvHncyqxxck45YOdMgez5vsUts+z/BZJu83GRptm8oxs6TNLV4wupvz4zOKR7vHwRpv71pLz1CI1Kdl0wGAwo7+wmYwTrj55xiy6yWvt3+ZrL59zuppysHBRWmLU9WVPlPqwuaZbI8t+aaHFNfxZlH3V2iANqLxgulhxMi1QcsxouSCwloynC1YaCi3RYQcVZujxFbLIKcEMDlbgsxa6WPGSiZYkaGSRI7Oyh1qbEkBo2zaObWMLSSJBSINA4lsxXjLmMK6TZj4WKyqOoN2wiL19fj6bcDQ6IM+nOAd9Tva3uFs95VbtHL+mUV6dZbiHb2aE0YBxusY0gepsTMPNaVVDJoXLfhixJ2bEuYtTb7OzsYaOE/QkYWIWVJIl9/InGDnmLK6RzGcoJehVAhrGcLi0WRM5b65leN6M8wwqaoEcpUxrdbJqA93XbG1m1J2UyTwlynNUrkmwONYh/UUNY23xdByRjGa0TQWZLOmt3+atShP32Rk/OJ/ywmhk4fBqqwAliKdTsrAglCvmcUYkmwSNOqL2EqL7NkIe4zz5PonIcWpt7mxZPEkz7I8iDIJFbHE4azP+/nd5enjK1XzGcnGGuXyMycoGiLLqCYwqAFPmi+F6mmfK99fn/hTxOacEjIrJRlMOf/AelvTp39thr9umVfH4HXdAXRX0RymzkcUmY8Jbdwirmo9NjY+fZyQip+pO0eNj3tBXvLVbYZDXkGdH6J02p1mV2irk3n7BzYrHy/fWuf+kz8HJAFiyuR5T622StO/wKWsU7y4pLj4ClUCWYdwW2t+EsH09cVNoy/B02WQwSSmKjDgVVIxP5e5vMHV8tsYDXpqf0nRChKV4MlugP/0xnwRf47K+RyXNCC+/y3LxAjWdIuMMLxBU1mrMN3dBJ8ydKflIUU0y7qmYl2spde8hudMmdVY8C2s8DyvYYYW17mMml31iYqRQpYouDEaKsprr2pb9efZbc81Dcd3yEl6UmcmaHfHXdybs7Lr8o+I2R4Ma1mwGKirFB8cDW6ICD8/1cPYUbeXjtLoY06JZtbnlaX5LPYebc65adxHtbRLxgGCZcF/NCZs21XqdT70HXCWX3FmdUTELprTprW8zu9rgiVxS2JvIvMelY8AtQK8www8hXcDYwzSb4HqgQIiSCI6wSqKyJTG2jxaKnhzxlU5KVOuyinPmgzMOmjlxHoLQGFuVTF5poxMJyep6EO2itINtFrDVpuK+xc2tJS9UTnoC4tDBnGWIZVrmyLUpow55gpQrhONiGppqABv1ClbTYkCH+VxQnCeo+RQrSuFqgLlvYPsB5sUVZjmFeRt9WiCtJdpTSEtjKh0SXSVAI361QM6/8quYZyRWjaiQnJ+/4GJ5wCiyiWyDX63SkStmJmO/nvHVTcGLscOPUkWmBDLPAIG27OvpqiqrpY0sHSjXApQpO3PLi48RFLVb3LzzCuvDMw5GcxbGIkwUrlOh5UrSxDC+esQqe8LU2iC2HVSRk+QptinwhKRSbWFV/gKlWsjuQxYyYirreHaNoHgOyxTmQxrThCv7Hh8mBb6t2XM8hOfTL3pMvd+ktrlGwzmGqWKcaZbjER+ervj5tIG9v87vdGJEPOYqF6hoyLQ/5XKWkEnF9PkJQ9Nm2P119l75jHeGn/KjS5tUOde0d33tSLh+vmhVRh8sUTqlrv08UsryvaoNWhmiKOF8ktAmZTa+RPiGxazPNCsxJMqpoxsSlV0hpun14NoFx6ZZq1BXMbM0Z2mBUDkyL2O32hhQijTLfjGIEFZ53DAC186p5BPGUYMxIbm2qduCVtXg13p8kgYcjp4xn61onJ1yGOxTrWywWT3gyxsZqpqzsLexAkltMWaeN+kvHeRkzrae0K35aBMiLfjN5ilJbqFEg43tHhXbJV2umF6u0NmQ28URHXPMkWownybkcUbFC+mKnBcTiW0MrzVTdtsZV6mH0UsqC59ZphDrTYqJQ7eR0vIK4kXGNAGVG3Kt6VsVllGIs1znPHY4uzyhm1chyam31rh7v43rHfGXB0OOJxGR77Jm5TQdQbSyWU5O6BKDEixUA6e2jl27Bd2XsfwHOBfvol48pgha7K4bKs2Q9z8osBaaSEE/Xmfx0XOePv0TjkcTZtGY4uoROpohlLqGNUq0UhijkNYvYM7mGltS5s9LbaFsiQNjckS84vSDJ1jiksudDgd7m9Sqkm94hhv2iNlQcYGmaTJq9ZDqW7/GeTbjk7MWV8sJFT/Cji/YiY95e1NA2CI5O8XerjL0mrhTlzuNgIdbAW/mDR6+6PDB0yPyfEnLLujd8ym6rzIKtvjzI4/iyQeQzSFJMJ6FsXvo+j6WZSEUCFHQz2rEE3DsmFUhkIlkd/NVlo0uznLJm40XrDk2gRAcqhz95EPOnTscmrcoEkFt9Anx5GOSxQprscCyJdWWTbGzQ2SlNOwxg9kSbz5gI8h5I5ixbe3yLHiNVTIjqzhceNvEzSa97SXxiwOmRiOEQgqFEddnONQvmGnm859BGQEXnoO2LEQhECrDkhlf7U755s2YH/p3+OFwBz1ZIoo5ttFgl7b+PHCws4BgI8cKXHa9GpdBnYYn2OlofiOasrv/LmdrPcJWwLzyVZy5xW4SsV9V7AQunzQfMM4NMntBTyy5VOvUmhq11eH5fA1lrSHYYmpchJuANJj5U5hcgCuh2USHYel50TbCdksRWMiyRtNyMZaFZ6a81RrhdDrMtCAe9jmpK4aRj7X0MUIjpC5vxYULqxhDUQ7U8BFFitUE6+ar7DcumJoB0ZVCHDmYI42YxtcVvaLkKRQZUqzAAR0a3LpmveFRb/qM3CbTKCC9SlHDOSJZIa7m6JsaXr2POW3BcIJeVtFXBkkG3gBjWwg/JLfriFRgF/q6UeVXZ/1SUaHhhuhgHd/1CRtT4suINeEykQJVaFyT89vf+g6/+53f4uJiwD/+R/+EL735Bv/VH/4hoK55oNeWe8/mjVbBcpbzuPj8NW3AytCBg2dJQsemUZNsVnKSdM4iTlhOCvJMIl2fKHNQysMWFr4nqZqIu1nGpYKPhculY0Gmr1EQ4trGWAoIxlhlC8LnnIhrMBnVHfZee4Ov6J8jj85IliNGOqTS9knsJlerE16MV0yMwrEi/GJIEKfoIkIZB8sL8BxBuAwweoa2x1zELTpeiptrzvx1VjpFqD4Vb8b2UrE4/imJfZsX3TUi2cc9fJcPFl2GtVvs6pDGzOOkv+A4zUlOLznvD+mLJl7RZCTOeDFc8Hie0R9FnM8X5InGufyIdW+KrfY571a5d/vr/D37R/zZoynfP3NRRl4D9dS1R9qUNNjr2ANGX9vQrPLQgMLEU8RIMLZCPhAWJ35EbCSF0QyuIgZRirZB6ZTlMkWnJU1WFBqZaNyaR9hocK8Ny0zz8RSSWYouJK7joBN1LfCYEvYixDXzAjbqHr/eMLRFzGz+lKqr8OtVJq0eV6rL1ZMRZnJKmM+5E9gEq09ozAO85pyd9Zjt9itMrDrjaUSrXqNR9LmavscwnuNvz9nuFdgi4PwqpxKk1K0YpVLi4A7Vdptk/CHLWsh5do4jJ7zc+ZBZ3mI8ltSKFdkip1bzubFuuOXPuMwrzKxNlqLCReFhqwRXawSa0IFWcECjfp/c65HmJ2SrOaPFinGW484XjGefMswPiGYDLK2JPBeUZFJ4fHWtx1ZryY3pgNNVjrZClm6dQmtCk5MlKX7VZl0pmozBvkORa5SosIwauLLGaj6kZ+Vc6V0mixmePqFQKVaUY129x2Sccvr0EUkalTVqq2UJTxKipNVfnwCEVdawCqvsbzeqVMEFIMV1IN0SGOGUuTtpEMtLTJ4w+GTAuLeBE9RJ7lfZa2xz9PyM6OpdLnsV3OptKnmPnfgKdfE+03mE06pzez3jYQfWb99FpRXSy+csLYc9EeKkiomzy2Znm9a9kJfvjVi7/AgzfkbQ7vCR+w6Dqc3TRU5uPgTzPo4Gy3hoE2JyD00d27HxTQQG5JUiefIBuRhh1iwiveSRbLAdWLyWR2yEde55hpoT07NzGqsTnHGN4+mYfDXlKDomGZ8hs4SKWSEySb9wiXUTnyZ3wgmv2IckyYQH2zY3X9rnReMu075irh+xknDRbyDsALv+KoX1AgsbbWbIOIfCQqcgzfWEXErk9cFaOHY5dXCc8hCuC6SRvLKe8NZvrNFpPeDGWcDJPEI6EZad4+YFKkhIm1VcramtYEaLiVulFnbYqDi8HMx4RSrituCfNu7xeJSjjOCxFXBjMOAb+jFub8BZeJs88vmgsoYTX/Brvfd5ObhFcxv+sbY4ercBn40xRV72YbsGmS8xxQTyGSYNEHMwVQ/puKATTCbLfKLlgPQxSuOrhPv2jDd8zYtqm05g89Xeij97LeD//Og1zKMDDAsIa2jhINIYk6xgPgMTIzSkCNqLiF59zHvyPjp9hWb9CfmXL1jt1BBXNqavMbM5wsSlI68Ygw90ApxwF7cTMtldo9FsYLsLBmcxzk8HqOMLyM8R9ilm5w5i42VMP4RPDfLsCJGV0wnHtfEMFHlEnCj8sPnf/y7/7/Ba60m26xpLrVikGat5RrwAabkUqc/YcTG5IPQ8PDFjN1/wmgKlbQ5cG5VBOWLimsNUwgiNkchrR+Z15qbc26wqlbtf41trfepHz5jPL5kmLtQ86pU6F5nHi8mMw0JiyQzHiqgvM0wSo4zGODV8xxDEo5L1QZVROqbiJWyEgnEYspJViuyEihOxKVeMRx9hPhKcbTZIwnXW+i94Nh3wRGzTuFHlvKgyujrnaSSIBxOG5+dcrgSqF3LVM6jZjJ/PLC7HEZeTBaskwhp8RtOLaYoThqsNms2v8De/FrP1+Jj/5rliGl27cXR5TjBwfV4w5Xnh80z89cBGWKZkmkyuSITDp05I1HHJ8oLMt1lcpVwMIxILEBnDIahFcZ2s04ikwAlC3LDKzaqHmy54HLn0RzE6y7GlhSMt1PVeY4RAC3ldly0IQ4tf7zjsWZo8PyRbSdarknFlk5nX5OMzhZofYi8H7LlQVwc0xmMq4QK3FfF2d4dV5yH94RTLtdhct5hPn3M5+YS8NWdvbUnoVxhPFKld0OsmSFWwsjt43R1E+oK5mjAKBszSFS9Xf0LQFCzGkjTOqMcJjmVzp1Xlrj/nYOGQOW2ORY1THZJkOXWjKbKMoedRsS8Imy2s9jqZHqCjPqNFxCSOyaSif3LA+dGYaLEgjxZEQYCjob+CN7fqbHXW2e8PKIoUg0PiNcikxLehiFbkTZtWVdAWYxzrFrkKEZlhFnWQpkKWOoj5krjRZrx0cPNnaJ0gsgR79IgsX3H05ENmixGZNohFDHl6LShwHXkoBxBlfKisICyn5pT7LFyD1Q1IGygdaSKZYfI+y2cnPJoPodJivO3z5sv7TIZLTp99RidUeGsPsJMGN/MUMXqXxdERqtrk9prh7o2ce/u79OsPmL/4jCvH0LMq1BXEeY1pcI8bd1vcuvt7+K99RjL4lIadcdD5Bi/mHa6WCVMxRJgPkVrhGAdjPFQRoHQF2/XxZYbOc1g56J8dskwG6F6BthQHqqAWt/m2WrDhh9zyLPacOTvakGWHdOcZvTOH5/GST5Mr8skZTpoTmgVOXrDI2yyVj1Admk7Bb3UvIRjSbmS8/PIag83bjFcdJukjUjvjbBmSRi6uewu1kWI5E0wxKes2lYVOr+OqwlzHCD93ZXmlY8RxrlseFMLkrFcU3/6K4PaDrzGbVflZJsnmEY6dYanyI6mEaFwaRhNZVTKry8hzCTsb3LQvedux6fQS/tXWXf71ykYXOU/zAGuY8p34E9bDYy6rmySqzVmQ8jyK+J3KX6BbX+U/Th7zo9fHfO/9dcyzFYg+JssRtgGRIZIxqCEmcxBLgzApIvAQxsLkAoFdnhdE6da2MsWWmfMVa8aguss6Pb5SVyQPF/zvLu8x/fkAoksId9B2gMhySJewWGLyGUKXPYI6UTxY9nnX6pAnv0vgjAle/pTJlg0XbURfokdLRD4qz8pqirEFou1i6hvUazaznS7eWoeur+gvZ5ifLeHJGXp2juQC3VqHzbcwY+CpRj47hXiKKBIs18I3DiJKiFcFeJXrod6vzvqlooJyXS7wGS4DFgvJLHGJjMCxLYRtsR66/PVff4fv/7P/kvvv/C6YjAcP7pdwMMoLK8YqraeOBTIjoXQtCEVZiRY6WI6PtsBpVdhrwUPmPI+qCKGxLUNuSZTn0N71edtakMc1aj4UzYiHVsnonswVl8V1VaRrlapVek04LXfEUkRQ13kibYNdo3rn1/it2zu0s2cExQvy6Ipu7T51CXH/kvFsgl5mnBctHNfBsw033ISbwQLp+yjLoE1CXHjILCWav2Bu6tQ2mmghSccCpcbkmYclHbqtEV92H7He7FNLNAfLCh+ejfhsdMnCXzA483CmT5jOFiwKzbaY8Jq/Yt3SNLNDZtExx2eS45lmGCsWaYFwbHbrFi83CoLiiEq6Tm/7ASLw+Vr6L3k0VgxyrtUD/UU91OfpyM8/hDaYTGOk9cWnhTMnHT3leTLmyLXRWiFUjM4WWAKUkSidohcLZJJfK58SozQ6yhnnAVdrHbqrK+iPyeIUyw2xLYuwUiknHbaFEpJc62uQnEOl3mZ/r849e8K6M2OnV2G+cHg3sXg8mrKKT7jdmvKVzQWbngB7SrXdRtQVwf5dLNnFe3HOel3i7b2KlVap1P6KB7eGWN3XsDe/gclT1k8/wo5OrmtfHAo5JBFnXIgedusb3J0mVBqK5t7vkQ4j1lVEBYWd5KTYTP0aSngU/Zx+BKE1YTp1meQ2gYA7RhGGISZfZxrFhPl1JU8eU88viZcRpwQsoj6ZKaunZJHhtkJkqgnUBH/9DusVzc0K3Gh7pLmhKGx8V1GpVJhmLsepxw1P027m1CsSJ3DIkxHJ4GfoYs6uM6RZxNzRsNczhHHO2Sqn4sKjQZ9PhymL5ZhCFxSZwogy5mDktVAgDJawUJak7sGDisGRKU+WHsPYKhtWoLSMS7sk7U8maDSy3QHhIBdD1HKGyBKEfQurWsPEVyTxM56MtrlzeUG12SC+cZ+KTrm/+B69joXqbDPvrPOCfRZBj926wzvLQ+40XyDNCWJp057uY5p/gy0V0GndR9TrDGv7tEY9Bicfc7vfJ06e8YEtkVjgNtB2FZGmZPMpTr2GYwyQwCShOHxCTp8bTo92EFDMFnQXDl6tzp7U3AtGtFtz7siCzLjMvDGy2uAvkg61p328LMJ2UqJOjYmzRSxb2LOEljsgX7O42Hud9SznE1Phe/5D/FWVj2YDPktClAIxucSMnmOnfTrdiP7NOrK2j8kTzDhBXlxhkhhhVKmEG3VtP3bBsa5t/iCMwkGTbNa4DL7Ol3XKX3MPOGxITrJysqgCG69uU/MkDd+nLRxOFwH+YMyd1Yhb3Q43t+rU6xUO3beZXTaxj97jSXJBrB/R8uec3Wtx5L9CYXos5ILblYwzq8Mf1l7Ha9Yw9TqR+Qb+oz8lG3+EiTViVaBFjvBtsEA4LiIVoLNy36hXEFIhTIwREbYxWHhUjeClYsRvtCZshiGZNyRWXQ4rW7Q3t6mEd1lMfwLD98B4SC3B0Rg3QGBjlhcloNFoXrUHJHvPeTb5XeSLFMkpavM2Ym0H3RdwEiGev4txTxD1BsLUSnHBb7HAIwobpM5rmEaFe92E1t4lT7pfhu8fIY//AqMGMOrjrVXIXrmLXvVgHEMywPK7eJ6DKWJUXqBxidNfranDr/pa36jwujdnsvI4LzQTDJYlKWyJ06vwejemNqtQawjS+oJtT/N1BPEo5yz3WAmFZVtox0IkRSmSqmsfq7kGkYlS6dbYOGtv8uVX3+aBfIFbnFGJn9AU27SDTZhdMRiOyKMx06hB5AQEjqBnFzyoLghdQeFZoDNivcRkhiiZMx8toN1E2gHRSpPlMSozLAmp1/u8rp8SNBW7MuFi2ObjqwmfXEqu9AR7NOAoPmQ1uWKUGFqsuGsN6dbqZPoEuZpyeLHkdCQ5jwrmiUYbQadh8WpbsGFfYZYp3W6P9p3f4kv8MZ+NT3k3sa6jDlxfPvS/8b9eKixCl45H8wUAWiOcFWp+zMVhzOTSRxuNMBk6XQA50ljkKFS0RK6SsjRIlrZrk+TEkeRkfY97jRH2ixFZlCClh21bBEFQNrzYJbMnU3l5ebUEjl9lY2uDV8MVGwzYXXOxC4ePI4sPZgmD/nPa4YSvbk+5ExpsaeN32rg1H3ttHb91F+9oQcObYG29ShCsUw1/yu72U+z6DvbOvwd2nY3+Uxg+RZoIoSUFGbnzPsOpBd6vs2ma3BDndG98h6iI6YoUbUZUGjGjCCZWhUqrgonnDBKLrr0gnUccRQ4Ogs0gZ63Sx8oaLJIYs1hiqwJjoJqeI+IFp4VHlMxY5WOELijSGIFHaFkwGhJ09mmEhhsVTTPwwBgS4yAxVCsehfB5PPNoCMmNXkyr7uAHAiU1+fhnxItz1tw5gRmypyo0G1Xae4qrKEEZzdVqytHCZTArm5UypctzoRCl/iYFiJLPpaXEcQw3Qsm2n3AYWRxFFubz9iitKYPvIKZztCoQQQ+CJjIeo84PIH1MMW3gblRRaYRZPeFQN2jOfs6+J8hu3kP5b/Omf8J2fYLsbaM7t/jA3ePU7LLeq/Fg8YjX5PtUZZ0irdEahzgbf4CVt6iF2xQ7DokfMNX3cV+cUD8+5Nf7h/zQSUkKCxlWUHYVt9Dk8ynK1LAcB0tHiIVGHz4mnR2yphy2Wuvg2gTJBbVaSMfzeWCP2elMuONmZFuShb2iVp3yRNZxh106qqBr5hQdl0l1i4XpISKHatGnUk84vXebHfcuw0jy/6jdgHyPq9mUn618IuXBaobon6GjJevhOaOtJpm3i4jr6EghTwaY1ayMB9jm2ieiy1pFx76OgJUsM5EI/K7gRetN3ja3+A35cz6q2Py4WVCsDLkr8eoOlZrACX32Wk2uVEB6GXNjcslOEnFvPaAXhkzCm5xN13FPP+PF5I+54oQHxiK+qfhR8z4Ta5+4yFgLYqpdyR8Gr9OsbhG2JEP/ywSHn5Ac/zkkR4iFxugE4VklNNL1EZmBqEDoDGSAcSyESTDEWMZgGQsv99grFvya1+dGoPHDPsMi5NRp0drYZX3zNaazS3jypxg0snBLN0S1ibBCzDQHtQKj2JARd3qPed/6W/CshVV8gFpbQ2zdRm94mIsc8eQZJv4pomWB1UTiYbwKuexwEBgi/3XwO7Q2JW/4p7y3FpA3V8iPvou2HyMmC6zOBc6dNWL7Ngx+hsgfIdwqflhD6ASV5xhsksxG/ZuP5l+B9UtFhUcXQ07nGXFusByFhY8xirwwZIVF36tyssrp3H8dr9HgW7/xG1yOL7FDgV0IjIbMKGRuY1LNQSK54RnOU5sEQaVSqpjLVY6RNqNqg2dhi9Drs+6CrRL6FQ8VSBJ/nZn1gBf+JW+0HXabhzwfLfirq4Knc5vDWOBbGi9wSTwHg6DQMar4xZT182hgqY1aCH+X3toGzeEHnDiKduHiBU22vAhvMWG+mpMJgTArOsbG1R6t7gY3b7TYSK/QUYWzwmcezVnpGU2z5LarMN6KapCRxHVS6XO7vaSTnXEeV7iybxNxm6mu4UQv+OBwyAeXmooasJ7NWMwdRtGCRjan47tUW3WCoIZT+PT0FCdbUS00Ji8nwcIYAqfKb9zb5lsbFc4TkNu7rHc9xidTdPUe9cpz+vMCgS6tQDoB+GIT+ALxeq0zSP05aEdBUWDsGNJLerZhltrEQiJDCw2oVYJaRphlihEWYRAiPYe8yFBpipoMOaLL0BKkcYbJFalJcT0PaVlIIcgNFHFcCkBSgiPI3TpX9VusbzbY2e4QBin1+Oes9T9jLbU4aW5x//W3ubGVk0pY1trUvAqWt4G5+x1sOaVx879Fjl5g8ktgjHfvHtR/DYIvoSuvYeUrrJ3XSyLs6geY/kfIVYNU3aCZS9xiRbVziOhuk1bepJYdc2ttwJkqMMuEOI+ZjpdcxA5FocjQhK0mi/GC89mMumvTrbTxjcGkK6LpBKotkixkkvtUe9u8MTzhR2czBhFYjoWnNS0Xqq6kWYFNu6BRDJGBQ6XZodrukOUpZpHQ69ZY+D7pKMGZjnn4ssftN98mfvX3GHu3yScvmM4EejYk9GFHZrx+UzN07/Ku3MAfPGMlBSfPDxlPpriORmlVVhI6ApHxOdmzFOssQy/Q/K/uSf7Gr98ki6b85z8o+GcHGpUpdJEhlMAIC60yJDmWbWNUmTcv/yqNSfscLlrM51WO3LssJYSjPqYxY4zL5VBg0iqVnW8y29hiJRq0XYvKQtK5esyD8JLX72iy/deZ1e9gNPT8Hsb2CCoJgQiZWK8RZQFC5nhqxtrsu2zeOubZpMtiWlYr2cog0gmWKkgROAGsyykns5xidkroT/mbjRX3Nm+z4Y04FF0G0wld7xi1dwe98yVcf4ehCpjMrjhljUbSYzfso7o251s9+sGrOEuXIO4j8wjtVXnKK0zyfbxqhjN/QfpiycfxhPHFczZWLxDVJrHnMWyAnmlUO0RX7qFlH0sV6GCFKAzm8qKceNsC6dtoW0B8fRkyCqsQaE9TrwlmVgvvxSHbr37KN19K+a+cB7BoEKRXtAhZo8p91+PGhsQXDqMwp+oMqTkDauEVdfsl3MZNBtV7HA0mvDCGtH/C2+bnqJ0eP4u/zel5gqkl5GKNUx2Qua/TXUz4e9OCl3o3WVuP+Ydv2HyyWkNkJ2ASRJGB5SGcAJOAXs6wmIBbxSQLRMXHsgWOSWg7CXeN4B1rwUu9Mc56Hel2+HY+ZO6nPMr36I1G3G/u8f69+xT5Gfpa4Uel5eMtNAjLx6gYqQWeWzDv3UVMv4RxBwzzGOvkBC2qyDxBNG3EgybG3UX726C6mNwCbVNon9w4iEmOECsuJLT2Y8TLt5DzHujnCC+FlU98coYODHb7AQRbUMTYXh1hV0hVRCbSMmnxK2Zl/FVfL7w9qo0xu17BzmTKPLRZORaRVSX3Xue5teSNtZzbvQXL1ZTvX0Z8NJEcxZLMFLRdm8z1yB0LSK8bCPhiLzTm8wIjgXBbVNbvsZMfMLoaQm4TWk16gaYe95nPB+QGFDl1M6eiFbWgxf7dfbZsD28l6Wc1hmnCMprimjFdO2PTmyHqBX5WYVTUWKun3BLHjFeCU7FHrLe4EjeYZMccnI/4q+OcNFFs259h0mOu0gQvnrJrayq1JrXmBsvco+as8JIFFTXHKnyULoGulnJ5Y3+L37/dJVcpl+EWO9vriMkJmXeLen2F6K+gACNsIONzcL+5Nnqa6zx2Ceb9HAGtIC8QVo7KBjTtMo41yS2kJzGWjUly8mUEixilBb7v4wQ+2ijSIkOvZgzPHfIKzKMckStSUgwC27axLQslBEWaobMMicTYBuEGDMIdxjtN1rdahO0KlfhDvhl9xObHCz6QG3Tv3uX+gxqevWQUNHDrHazCgzvfQbRa1G79OaL/M4jnYJY4Gw1o/02E/xBVfQchPOytl6AAnX+KGHwfa6pZFTfwRIXtyKbqH2Cv5RS9r5GPluz3TrFzzSBJEcWEPF7yZBISZy5GFrQbdZIk5/JyimNpAtlkoTWBSonmM4T0AI9R6uNWe7y01SA57PPhErAkFoamZWi5gnpo0SVnU05B+FRabaT0CCsei9GCXuhi2iHDhUYMhuysaV57eBv59u9x1nqbfLJkuAjIxyNskbJR0zzcyems9ziq7eANnhDPIx71l5wNTrHJ0NJgigJhXQMXP2fGCYGR4NmGv7ml+E+/3aOzHvLHP7ni//iByyIuymYppRFYaG2QOkLaVYSxUClY6jril8+YLGPem9mM9Q5XfknLb9qnxLUWj+aafOmgOq/DbpeJv0XdUdSp0jk7Ztec8uXtFfXbNxh1HhLJOk3LwgraeFITODYr6w5DXUEtBIGVoMYf8ze6P+IgWePFM0ilRGoLO19hG02qFdRqbFlLxvGSxfgYkQ/4il3w6zcDtlyHxDW8v3DoJk9x79bJbr1JpX6LuagzXSxKUT+9w03vOVHdY9Vq8Gn7dfKkRxANIY+xbTi3drjK7mLXPDrqEHWR8zy+4HhyQv3yUzoVh9yqMGrapKaAmo1au4F2cqzVFDIDysGcFrCYg5CIUIArMakAJdFoLGUwliZoanSjSnxWsBH8CWu3T7ld3eOvfnITJz2nKSVtE3JH+tzq2vRkyCiVWGJKU58Shud03ZtUKrsM2y9xFtV4pJ5wuYh4Zf4v6HRdPi3e5slVTlZZUHg9DtIQ49/Eyr/MHwwGvL11g7VWyA9f1vyL6Qb6xQGIuGQ4CAthVSCT6PkSoWYI20dHS0Q9QLoWkoKGtWLPhbdkylu1Po11G13f4bUswXIO+UDuI4cpr3YHnN7ZI5rfQI+OMTpF5ElZNuAoZNODLAeR46OIe23y5ZcRQrKoamRfop0KIrORXoG4VQezjg5bGLEFmV82FesqMRqzkEizYm75XO1nWLdr5MlriOUAmZ9jTI3idEruLZD1h1C9AfMzLDdE2m2UKkjMNZTSiF8M9H5F1i9nKlweoFOLSIbYgURrhUoMelkgjEWcKv7o7/+/+I/+4Pdxwxq97hp/+C/+AdZWyLpn6JFjVhlPBrDIHcKWxbedCNvx+JiAnAwVJwghEHmBGc+4yDxG7X223CvylcPFpIRmWGKAOJaM65t8sH6b3JG8OjhgNYalcmkEggdSMBKS50YgHRslZEmnFyDs64JcY9BGYuHSbof8jvgJ7shj5LrooEVYX6OrnqEXU/qpxSeLgKXqshPGdNtb7G9tEtoeymrhque04jFJoql6EO5sY4xFUXTI/JQojhn699i+8xYr/6fw3qecHTsMzYLJION0kDKbJQhbshMKenqO0S5BKLkRplTthFFRp7+weJY6nIctbrs2E3HKDIOQBt/RfHl3k9duv4T0Q9K5Zn3rHnF8BXHCZG6zXnGZ1iLGc6dUKIWNQJVukutDk75WXoQoc5JGfn6qUkBO2GhSq1mMRjOSTKFWOdoY1CxCRjkScGsVbN9FXx8yNIacgmJ5hTJgSQ/XE2R5QZLnUBRgFNrY2IHCyQWZkEg0mcoZJnC42iBMHhI0U5x6h2XWRvunjOUOT/3fRO6+jkqWeGGD9a6N7yRkYofY38G9d59QX0J8hbHq4O8ipIfERgkLfd1cgClI8rewuh9SOXmX7nACdzoQrhDtNxH1OzjDT/GTT6gWNZpFxPMoY7J0cJUhI+ZcG8J8BbOE9STDr+U0a5r73Yi6tWSZLcjiJVVHkA0GDE+OkHXJ7Xt3yfQThs/mzDIPHIH2axjLxq+k7LYKbrSWJLnA0z4zbMapZmvTZntrjUkKB9kcz03Zu/cq09YfMLvYoz++wB99wGJ6RBbN6Xk293fbtN54mWiQo5+GZISM5hPSaIGwFW69gSsMy9kcFjkle+PzqZ0EofnSXsjf/l//PvLBH2AdnXN3/D3Wr37GpS6nrchSrBIGMDZ6mWMW51gStC8QhYVObM4uCi7CF3B+juy/oNNasups4FBwdvyvcc4uuUr2UMpwm0uSVgsnDbirl6ykyzi8x2P/W5xO6+zmLs0tgQMM7DZDYUgLQ7xSLKIMb61C6tTpN15j72DEKBpzpgxRCoFXQ5oU8gTTCnArPvpsDnlEI4x45dZt7rz2VUR2SbK0eMX6EZXNnCfebbr6bZZWBZKEWRDQHwdsDgZMnTnn23uc9t5ELZr0xCmyHpBkLtNohXP1nFqx4qL5gHt2lS/pAyZLG52vcBtL5s1N0G2kSDFZThbDmloxU5okNQglod6G6QyTZUhsjFdA1UY2W+iFQsyGWCZlL0zpbQWsvBpVdcikFvK9+79JP/kytx79mFetK7aqCQ1puM+Mdt1Qa+RoFNOoIE0zkqzgoFLwUaVBP6gyScesUouKNny63uUq+jbiRRNTVYhOE8EmyWgNMx4ybwcsswFWdUFYazLc+H1E+iGk/xAtdGmdVhqyBLlcYWVLlM6QxRxhSaxanc1mj4dORuFltIWF04DhbgcqG2yaddyKx+Vek0W6zuvRGduVJR/d3kbmb6Gfvo+aD9AqA5OBqzDdKmQWNS/jveYNhuoheyrnNHqXqnqCF14xjl/gDnL2a0uWuz4XehORb8OqBnleTtqMwOQKEQ0xM8VyoliYFLmbIO9toRbvwKCDnnWwxy8QjNH+HIIOrC6R0kFjYYxX3mH15zWW/9P6/3ctn4/5cXOD5/UVtXjF8SwlTxSiFWNdPSJarPOsfYcozPi16XOyq5hZ5iAdh9ccha9tHgmBkhIsG6EzjJBlBNASiOLaPGckTqXJt6sH7E/PmMU+2rOptu5RsS6wZydMEsHTlctJ1GXDW7JZ99jd3aYb1lCig9CHNNJLVpHCRlHb6CBDn3Tl4VSbJLMzRjSobL3NcvMW4tm/ZvyJxWmWMxn36S8SLgcxhdGsV2zWZEScpxSOz7arWbMXrHSFQVThaClYyiaToIbnPGesFUqCLRU3ew2+cec+1a1tzgYzgu2XwM1I02OSaYGwQm42phyMLITWaGkj9TXso6Qz/iKWLcrLpP68Rur6vOD4FZrdOpPllLQoUFGBlqCWMWKZIgqNHfq4lRAwX0yuc6NR6YRZZjCFxPdDkiQjKwqy6zih1gIcgecbkqKMXxQ6Z5oVnEQNvOgVqp0KvV6D+WqDKHifOK/xwn6LcP07VDxBmikaW+s41ojc22IqAuyd/4Rw769jJyfl1/D3wa6Vz1csFBIab4Mw5PnXKXpfo3r+cxrnRxA6EBpEYxPaL+EmCzz1A6rKo1FkHKcx57lgqR0KEXGkBV6RIhaa2iLlrpfj1AX3WhFbfkSqlkSrOSIM0NEV4xfP8WXG5s4Nvmprrt4/4yTxyCVUw5DC8nH8grWa4sZajEWBryXjIqQfG/aaATe3m+DWeGYGtFTMg1ubFHu/z9HsDa7OE+i/j7p6QrQaUTGaG1tVtl67haw2kZcpBQ2G8aKEY+oYq14j9FyWqyVqGpV1oMJ8USUm0GzUbP7Dv/s2e3/tP2UxC7mpf8D+0V/ymZ6hclWm+qVEcn3GyCSqP0QajfEMJvcQkWE8s5g9vUAkh+ijZ3SdAexWWFkbjMYfszoYMK2FRFaPbWtIUZdcWSH7eUThFEzcW1zWvsl70TbVOCTsGFrAXFpcigoRBUUMw0WKFdhYd6ucNu7RyAP2Th9xqmwWGXiuwdE2dpEQixC/5aOzCLIlNjH3uwGvvPMNKsWQi8Ll68ePuBM856jxe1zqt/DkBpNC4VoBRyKkfrWgnV+yWG9y0rvNUt+hu+pTCW0yFbBMMpLhBe1iRT95larX4WXzCUWimS4SgsqCVbuFdrqImcJOBXMjaM8K0ixlXgCJxoQNRLUBq6gs9LQ0pgaiWUekHmI8hmJBzy7Y39AsWhu0igmpO+fD/a/xbvM7bDwecW9xxf0wI3Qi7ug+G0FOo13g2JrJbkGaFESJZOZkPKv45JU2o2XGKpbIXDBpWbznfgN9tImpGmTbB3+TfCahP6dwFwxv+ZjKFc3OXUbbX0XL+xD9XzEsy8YKDSLOMcsEO12hVAzZHIshVuhR62zyqicJvAzLklR9zXKnxqLdoSW26Fp1prseZ8Ea3xwk3A5mODu3seMvIR5BNjhGmAit43I/aLhg6gS6YNBe44V8lX1VoZ++Rxa/Syc8Y0SB6kt29Axn2+JM9kiKdUS8BkphMoPUEi2AfIqeacxEc5TE8LCC3HEwD19FH6UwqSD6M2R6hNm5QteqSKtRnsOFVbrBhY8xxbWL7Ffr1PBLRYWxdEkkKK0wy6ykWy8SZArGchBWyunjmH+k/jEba22uTp7CdIQ0FU6p0vdyesGUtXpGkreZ+RU+s67AN6hUk+QWQjtIXyNzQS5SGJ2QzoYcuikiX6HTMrenigIhDZPFkulyhbOn+bLjsh8WrLD5Ui3lXqT4fycOR1KwyjK0Aek6pcJuC0xR/pMF4HZ2+eqbW/xW9wmXA49F3sG1e6S0uUgrqPkEoks2TIrbbXF7s836dpNOfU6YT9Eri6RhsyWuuBOCChp8PPb412MHC03mVbgvM44qmzRWLabHL6FWC5J0wdVqwqNIY5kFX2/MaMiAri3IjMG1bXyvQpsmTXdEMIt4snIYLnPyVCB9iZv79HzIsXl5q8Hfe02w4c2YLoe0rV2GRZ1ERkg3wPUCvnRvkwe1Cf/scc4wtsCY/6+KSWP058Qc0Ob619efyHLAZpgYRlGCinUJ7MtyjM6RSY7B4Lguvm2h0pQkydDGYBxJukzAB4OLjcR1XWzXw0hJkmcURiFtF3e3QT6cwkJhCkkURUynI654ApEiUndYqh7zwQ51N0VlGVeHfVx3yS1xwuZ2wqK3y3tyk2LhEhYWG7UKDVnHDu/jAo4AgSLWEqVNeakpbLRx6BcPWNbus//a71BbnWL8FpETokSNHgKv+S3k9seElz/D//R97OmMs7xJbktutgwqHVPZ2CfFpVksyXXO7ho0b90jsbcYFQERc1yrjicittQJeuEzb22yecfi3vJ9fvx8RSgcBou8PCjuNundbdO9cYvJUrA2nhJejam4Y7rdFlvb92gtVrSsGO372N3XOHj0lH7/h4h0hqi4nCV1MhsC4aFufJ3DnX+fT7Ofssj/ORQJlrSwKm2MFORhFc9VrAcug+wClejy/SIlBoltwY1mF7/115j6DxnvbvPwtTG//+THPJ2sOFzkTDLDpLDQUmCWI0Q0wbgeqtfDwsJEU0waw+EZRe4jigKvGCOaa0yzJhuuYNeLqfQmnCuL42PFsLWGFS9ojh6zu2GwRZ33dcIfTXyWzzP+2vgx7ldu4rWaXA0jBqnCr/okGg5mFzSlx6zzt/BMym9/6X0+2O+SnkUE4ymTArJMI9Mp0arJ49o+QmRoqQgDQ17bxGu+yUhHuNEPuPdql0HrdUbzgOHgMbP5FmurKfWKzyssuQgP+fHOOqdnNdSijigyxlUXI9YoZAHRkjw648RyKaJPqXZjql2Xl82CRrriU7nFcCrxkym35JJFu46RAQ2VoiyXWMVIlaMdG9mrYkyEUgqURFoBRX0Ny6QQT1lnzm92p4S36nw2qxMUApVX6US/zf9W1Il6f8p6scTfm/KZ9hm5Fst2jSVNjl1BKy84xefFqs1nozbL502sWp14uY+2v8FyfY6IDOLZDGGdQm0LuWahwwQzmWMNf0pSdPjDxj2+27aY2xaTeRVjPIhSpMjK8WeeYlSK5cSIikIbsNuK+maH3e5dXmvsUVtz+LNmlx8s2rjpiHVf8Vvaph2f8CNf8A/G99l2XqLrt3jqtHjdwNdaGRf3fP742GV25pQHBCMwwoVOnVnN48+dm2wsblFsGSw26U3OmbQVRu+jmzOu8idEno+JezBrwKCAqNybYIkILHBCjJGwiIAEwy0U26jYwv5sjrh4hs7HmImDCD9DJGk5ydMgLIHjuOii5MvYtvM/3G7/7+JaXFHMZ1z5mr6O0HGGKCSMCwqp0fOEo9mKmWryTuixG8Kp4/BqRfNbJuXdueRAuiwKRVEUCNtCOgLjlK7G6/oqhN/i7sv3+OsPR9QmM44Wa4RWm1x3GVFnvrCIlxNa2Qi/0eDm2gbbOw16HUVVHGCtDIkELZfs2yN02OQirvKvDnwSZRHZkjteyMyuU+gtxs8Fw+EQmZ8xWcx4HEWM0hVvVifctCRV2yNEMfBtuq5NR9ZpugkmWnG1crhaaqaxQE0rbCchdSfFdmy6azX+569XeaO7JFmdsDI2A1HjsMio+FW0ZXNrZ5PXO0P++KOITyZuWdF6PYE2gDDX8VYpEcaUQwRx7cEtCkQsWYWCj8cJxVxhTAFpVta0pVk5nbYtAteDIie7Fg2wJVmUIkSOtmwcJZC2TVix0dKi0IqkSBFS4m50sEWCuYyQSpImGYvZlKFzhFlplHoJt9bjcrAk1FdoK2XeH3LwaMZ+NeVWmMNmjfe9dUZJlaCw6NR8em4V19vBQeBIcIxhhSHXZYsZxgIFC73NmbXN5t1vsbZ9irEEymuzFAFt4VNVc8TaV/BGP8F79hFu9BRvJVkWDntNi9fSEU6tgdtqcywX7M4yus2Ends75PU7zIsaI73CQ1FYiq46R6Ypc2cDb/Nl3lhlXLx3iSMsVpFPqhWt9Q6d/YDegzvkpkJrvMAdTPEHfRy/ytbuA4T2qEvJpJ2yfucVjs8Vo4t/wmw2o1HVnCUBc+nhyRzTe5nJrf8Fz7OCsfWHZMkMRwpyr4rl1VGBR+7b9KohU3VBPFkB8ppdVrLMtioe3e63yYKv0ncKKq/k/M0PfsKt5yc883KGccGkEKQCTBohhkdg2+hWG8upwmqFiZeQ5SjzIabWwFle4d/wmFlr2LGkZ+dstyfE9pLBuc3H1TWcvImZfkLD7WPtbjEslvyjxOOTU8GbL57RfOBSubVPvMw5msZYoYdl2zybz3CzGUX7axTiy3z95jMGVZu/uMzoXo2JUk2UC2S+hGWVx+3bCDlGy/fwZIFpNLCqDykCj9XZJ7y1J3B2f5tldJPzyRFJnuAtDT034WWnzdA94njT5oV6iThuYCnDItSs7C5FATqdIONL+nZOmh3gNlPaa4KdXoEdDflEdxlFIXmyYscsSGsuqbVNTed40mKBA0Vc1sG2QmQeoqK4hPsZB11vI7IKYhVRE1PeqS545bbFh1ab+ijGyiRF+jb/m+QdivY/IMxi1ncueRHYTAoXseZzZNU5sSW2sUjUkCd5k2eTNmfnXfxxyCrvoXgT077PoZpjnluw+AxRv4JOgWhKdCKwzt6HxoLvhl/ieK2LTuEqqWJMgogVQiXXCW6NySMQCVa9dEiLMKOy1WS9d4OXW/e41Q54r1flJ2qH700XVCsrvi4Dfn11xWGw4J/OdznPX2XTS/jYTWgam/8gSJG3Hf449Dg4cJFxjHAEWklotCj8gB/WLcTiS1SqkuJek/ZFD7cyRvn70JLM5o/JvIS8WEPMO5i+hZjHiCxG6AXGV+AGpSiwiCFfgeOiWw1U0cE6mmEO34dVH+0r5OUxVhYA5T3YALZlo2wXZQRSWkjrl17j/62vX/rdDJc5eS4wRYouNCYvEKkqlXudg7b5rd/+Tf7W3/07pBpcVvzj/9v/idHTE6xiRaIlSRCyXim4HK2YXQb8ZTXEREtiDZbOaNYsfmMzxb0U/JMlpJZCiLT8BjwLy5OgBSYuIB4ishWEHmO7S9pp804V3ggCVEWjzzPujZacLwLGmSJwDaPAZylspDCoSCMKiWzf4Nfe+QZ/516dnj7AjmKmrsSxIq5WC05Sm93Q4aVKyKZ9i7R5G2/tFheuz6l02NsYcTv5iIYtKRYup1cVDi8HPH1+wJoTM1vYDDqvYlWWDE8O+O7wUxj2yZyAWpIyWU7whEtn5w5v3pvxJXdJI7/k4wOPJ7lHK1iSqjoHuspRGvNiErMoJE3bAmVzljsshYMbrmG9+jX0zoJWeoGNzbN5kxfvf4xVdcjGmrC5RrexRqcyYbo4418eaGJlXbd3lP3QxpR1UFwDdJCfd1VryDRkClUYjMwR+XWF4PXUoKxckdi+XUZjshRlFNK2cFwHy7Ixlks6W2IA13GwhKS4FjaEFiilWVwoSDSfR/hlXjCZL0jjjAMRMcxWxOMrVnnGxlqbtowojn5Onl6wdnvKbPqAn47vEUcu/mhC2xb0btfBU1ihBxVJbBmmqSRelXXYdl7gqzmeSWlqD99xyJp1JualslvWBSzDyBW49iZU13FvPkDUdqitbXP7xTl0NvD3dxCrEf2nSw4eX9FxhtQ6kvbuS0zX32FIi4u4IIpisnmMm2s2trq4xZJQXhBZHtlWg/rign5sMZUhr/sF950GuvltnlXeYjl+gu0OaLc1vp2x12yx1ggw9pR29Q4L2+WgH3Lw2U9ZxGe0XZtNe4vzxHBZVHB0Qu3SsDNSpGafJ0WbRXZEhkuGjXB8sF08y+C3KvjzmOXVCIQqq0WNRgpJTUx4unrC3x++yuNLjzeyFr/z+h5fsfZ5PEp5fr7gL89GDOZ5abuzJULbiFyiXQviJUJlpUvl7NPSwlbNOF94VBdj3mgJwu09nqQbPL2ySU9myKsxslWlNT3ixO6w8jv84Pgelxdzds4/ZGS/y4HzkFntFmI14GKZ4Xd3qTXXaI76BHrCpa4ycBoU3XuoIqI4ekZjyyX31hk/PSafTsvpSpagowVCaJyWQ2S3wA+47bRoP/wSVvgdlqJJala40QV7/gwppuzXmpxZNznXPU4WEdHkp2hxVcZFHQ8XyFXpIc6NC/mCQA5IzTo/4Bb+xog0tKgezpj3j6ksz2luthFei5mpEYkqhVggTARWWb9mdveR3S7m6gBLT1HCwSpqiCzGCQyB71K81GXz1uu8NVfsapve3lt8pbHN1d5zhDvgw8Lm0u/y3eF9snNFKjbBbjBKF1gyYpavQ1THiQPuXDxiePAJSSpRkY8MXHS+A4sfQDtDqDq8+BRZfIAONDos0NYGq3mTT49CKssruv4VF/dAz3qIJAOXkkptawLHJWu0wdvG9Wv8duDxVi9i2Jtx4fSYyA1idYt0ekm6iJnVEi5rUz6Kl1xdndJwZ/zft9o8Stb48mxJrXLIfNuldvttpj+foT77GYIUucpAeAzqdZJViyg75Wu+z28KQ1ZxeIzFQmTk7RaT5bcQFwVcTRGDc5j2MWmCEDnG1ZCH4BUI4yHiHJZTjPshiLtYBxP06Bi5OkTpGEc28cwQISQ6qKEKg7Y00rIIw6Csa5W/WlOHX/UlrBShU0CALbDqbjnxTMHEc4gjsDURVSatBm8HC25Ki1ULzCRhU664PweTCAKrIKq6jIQHlkGlpmQqBG3uvvot/pdv3OJW81NkdoH2wXIzZumcc13QsQNur83Z2rzBtHqXoHeLea3JlXHp1lPumQ9ZMwlKVRifxzyfWDx68Sl2nNBVMe+Kl7i7BfH0nKcfGFrT50yVRZMq8+UQkSvarV3uvrLN71X7rFkzhscRP5pt4HsprrC4MvtcFRGfTSKGETi+IVDQzwUDE2LbIeLO1zD3Anx9Rns54qK4ydknH7GqtxBxhHRb9DprbOmE31p+wjhJuVy4Ze5BfA6OV9ekdfMFRf46IQ+FgVxhrkbkLpg8L//cF+eFEhRnezbCMqg0IytSsCSOY2HZFsIOyJIEk+R4nlO2S0BZW6nLethkokkKhTRgLINtDKvFkhMEh+mcYa4JVcRwOqPWCNhuBKjxCasP/imtezZOF344vM1gWsUZRdSjFeHNFrQk0pHIukPhGMY5LCOBycBWGqdYEaoJnqywpYBWk6l9C0zZBmCkYe4KEruBkG9hbd7FqfwIq7vJjUePSahQuXMDyxEsXpzx/FFCRQ9p9jLWd7ZJt7/KzNvlPLGYrhYso5xaktHtNAnFEr/oY+wQu9dDbR5yNcu5KDz2KlXesD3qtS9z3PgbrMYDNGfU6wc4JNRtwVajiaPHRP4GLVWnX9zn/8Pen/7ImuX5fdjnnGd/Yo/IPfPuW91bt7burup1ujk9MyI5HG4SKUMUZdESZRsGZMP/gF/QfmsYsgHDMOw3Im3KgAaQyeFwNnHIGc7SW1XXfvd7c4/I2OPZl3OOX0RWDccwRiRM0wTF37tM5BKJyIjzO9/1+ac/Zb56jqMzNq19WqXL86qBpVKySc39scb1uzwVN5jnjyhwyIyFcHyk62JLgWyENDc1WXS4trAKtb4ACWhYJXHxiF9ZpPzGNGR73OHPX9vjrxzYvEolz88jfu94ytNZhsnK9f+Q9LEq0LiQT9f2taqC8TOYhGCWTNMblHXJze1XXLlyg4udd/hg5jA7SpHnS0QfOskps2bMh+1tftm7xfv/xGNw+BGr5A84qUOS8TsYrZhNzylb+/Q3dmnkMX5yzNw0OZNtquYO1fYAdf6KZsvg3doif7kgPx+ug6yPDSpTCFNjNw15YxMsi3Zzl5+7UeG7N4m9XYSryOszdu0U1c7Yswx1e48X4i2e1TXJ6mPKfIKQEdq1cI1ECQVaUAsHXWkc+RxX+XzAa8iWQtwTeEcxzZMh+cUZnW5N2XuTuQnJhI0SCZgJQgqkIzGDPmxuIM5fYuWjdTi6biEzgeXUeL6HfctHvPYG/241YNA/ZfPWbTZ6bzL0V/DmBc/vlfzI6vEjdYXzp02qcQOauyyqEtSSSLyDjgdQNdifrLDjX+MwDakqZ/0+4N/CzF4irBnIWzAcIg8PMa6CoET72+gi4OnZAPs0ZUc9o9y3KfZ3kcMz8NW6uU/meI6F0xhQN6+A0+WNsMEvdkrU7pJz32Fm98jq25g0IVnNGTYVy3bOlIzHxyta1Q/5lZ02H9VXaS9qmuYQfTOld/s+r7Zs1I9/jClHyFJAVJC5IXHdRl8seRgc8u+pGtmQDC2XqSlImy2W9lcxI2AUYw0nmPkI0ghjaoxTQ+Eggs46s6ysMbMc7MeY7RfI51twcYKIX2HyBdL4+HKBkBki8Kkqg1bru5Xve+smCNaO13+d5k8EFTT6y0oSg1ynvF8y3AaNY0u+9Z1v8rf/b3+Xz54f8r0/9S1e/9Yv8dsf/1+QBujY4AguUpdClajVBUm69vI0PcnPbcDPffUB7/SHzP7JCx6/dPmJ4yBrjTEGHBuw0HkNpkZSr5PPM6iKDZ7Y14hv1ITFkJPpEGMdc6cz4z8MEjLh8TTS/LiAQkgKJTFCYZwOztU/y8O7e9wUjzHmGu7AxtEeq/mYpqzIuwf0rzTYTI6xsi4zYXAXn6MSm1V4j1n7HYL+G1gmIzr6bT57/BHl4ogrHQtDwR8mDh1HYRcR9uxjLipoyxzfdkkNdJs+gbFJrLv8tHudK9c1vfRjWouPccotantMEhc8mig+n2e8mGqUBbbt83mUESUlWAEdD4JMs7T3Odp3qT/+gOHZimHVQwaG682czSAkDzbph2N+Npvz2bLk8+HlE2xZl0uC+VLWuJZ6sva+C9YyUKMgjy/b1QxfZo1eVm4JV4K3tpq4roOFjeW4WM6aYTClxrJssixFGY1t2ZRVjdZ6nTarNLLKMba1DpkTUNYVs+WMhYFAzrgQC0wZIRAsvW2aDYvXgiNueOeMgoesVpD/7vvMEgtRjfDaAq/zFt5WD2F3mZUBdaZITi6IoxRBzS6ntAZNlDVG1nO6dRcV71NqD7wdXC/ADi2M7VAoQ6klMtxHDf4a7sYv4b22wAs2sFwPW8/Zbv7f6dU/JH1whzR8naRxn3HZ5f2JxelwjFoteGeQct2K0N1rNH3BdtslyxXCcdjt2CwnrzBWSO/gDq2tq2idkj3/AZvJC1y3SbLxkNJ6hX1wQL5zB6qbRMMRs/mMavgJ+8VTJrJilDZZVjYXVca4lJRaEEzOuR8nyLmiXpSUtaJCYJQGz0dLSVlV5BgcvwHOAqk1Rq8NMr4pWYQWn+QWex8fcu/kfQbzT9jYc7AaWxxFFa3ugmCaIZYLUBUIC1MVMJ8ifBdTl+vUf1MjZI50JWazR7lcoosZ5689YNdtcj6vUYczrGKOrlLMSlM1J0wyjX2ek3wyIzhfYMlzFjuKz88S3neXXCnmhBfnVOMd6utv0A5tjBNSX6Scny/5dGePXghdL2dsNVmaJipso6dzRDIGKoTO8aTmaq/NrhEIrZBaoVuvsxSCSSm4oQz97ha6vcVZBrg2jVzQqzXXoimTdEFVa2xR0XFLXL9BIbpUpYU0PliwaA/IxS7e2CftbHOuDtixfswWr2i6koYIqBoO55OaII5JdMm+PqXsrqtAC8fGbhzQaIJUFyyqBvrCQHZBsO2y6A34zc47dJp3+PndV4TS4bx7hX8Q7vDBRpN5+z/mpdrl4CRmr8r4RH5KdTTCrQ2VAk9rWo0SU7jcdDdpXL3gedyjPpfIwmBOThDR5xgngshCRy+R0QWinCMaErOzi5XsQaPCRDZZckFZj8B9C7n185jlJyAypIowbs4qFEinT1P0eLea82BzSLzRRTk7NHQLVSl0mSKiC6rinLNVzO2bDpudq1Ta40dJRlE2EfMGHx5nDH3BmXMPpe4gdkqssY2Y/iHCztDVkCoPkbUmcGJuhZ+hNhas6oqeMbBqoyMPMQuR5xeYk1Mc/QmyEZG7IZQB0tiYooIqhrqAVY4YT9D9IZgrmOMMGZ+D0Ph+EzdoIKWDwUVKsCxBXdVIS2MZgWRd4ftv519gLGtdB6kUxrXBcjClXltdqNZMeqYweZMT9TX8/W+zKc8ZzSYsyyOut87503bC96XPaWZ4PzGkCBJjr61xlgWDb3Dlje/xRvNT/KpN3npIIPrMFxfI6ox2c4fm9Xts1Q5JbKGlh8hOsBavSPUBy9vvMNq8w8qqqE8+4PGL32c6+oyGVDzo1Tyd1jiOpKFiZLwim42pdULPlSTY+L7HXlAys7Z5GnyD27c0G40xQf6PCGlROSV5teB4lPHJvODTaUFUQihsDmcJqyilNi5B2+dGrVBFh5PbDVqnP2L8/BPOlj1Sz2OrmXEzkGTuFl5T8bV757xcTfj7T1nbQIREWHxRHnwJKoh1jq8waybfuqxgrdLLbIp1MIX4ApGwrXVoty/XIJCyCKSPdCxsx0XbNtQGy0gKrUhzhes41MpQ1fUX8hGseLy2aHoOCFBGs0oisixGKklD5oSypqpyctFj6XS54854LTik9u7xTNwie/8TlukpdT6jsBbc8x7geQc4gxaRapPnkJ9PiWcrylqxwYhBS2A1C+piSNO1EKMbFMoBZwfba2MHFsJzqA0UtQC3Dc1/B/Ha9wiujnBoQqOFQ0V34x/xsPw/kO02yNrfJglfZyq2+GwR8my4YjVOuNkc81YwR7a6WOFVdlsaIz3s5hlNtyKdvSROS3q7B7R2b+C2AqLDD2nHhzTQVL0rzK0mmw1DsfsQbWviyZjFxZB4+JKN+DOaYsFh5fM4rUmtBousIjEui9mU89UMpwiop4qqKCn02vKF5aCERW0MWVLj2C7S9zBZisYCrXGlBlvzseNQPZ3zZw5/QHfyKdveiu0bW8ye+4SNFa1WjZjnl+AgCGWhohVSKUyZQlmyLqgvkE6C3HbIMdhHz5hsbtK0m8xKm9XxCns+Q9Ux5vQcIaaMWz798WOmp3O8k5/iZCeUg4zDixYf5DWudtkZPV5nOdx8A78zoNFqUEaa7OyU32n16G60aISKspJMVZeqoVHiApEt0MIgCLCMYbftctUN8XS5fsyNq8SWzVAJmnXFftjC39jgTDnU2sK3JO1acyWpeJku1uChcQi9hI7rMHcHJLVBlgEAedDghbuNXnQIi5zHwdfoy0e0OGXDqQitJkHocB4bxDwipaSTT2i2Zkzq5joIPdgg9C3C0mGlJMUqQC+OCbsKvTng9ze+RhZ8h+/tXnDFluRtw++Gu/y33iZL65d4Jv997AvBm0cp2nnBdPqS5umEHJ8g1zRbJXUFG9YmtzYqfrLRoTpqIRKJOT/HLH8XwRzj1zA5QiQJKhtj2RVqu4cIWgg/gsSlVjPG+pjSf4C98T1U5YFZIHWKkRF5KMj9AE/scFsVfN0eIbc8FuEBDb0FlUSXBaQziF4wnCcsr+Q0dvdpWgGPZjW6tFCLPuWR4f+R1izcHRL3PWTHRuz1sF/9GoYJ6Bl14ULexPZzrttDOpvnHOmaphLYpY8ZdmDhYV3kmKNXyPgjfO+czPaQZQjKxlQSdIbQCpMqZDJD+xNM9buYl3ew5i9AF9hegBc2sZ1164gRAs8SVJXCVBW2EEjEurZVm/9PJ+P/3+ZPBhUcD+mCrEtUXH/54FvtFvtXrmG7Ho1mA0tX7HeaxOcTtt94iCBHRx5Swqyq0dkaTba0QhoH1Wiw/XqDv/SnJnx/+4LGi4TltRbfzzt8cr6gcDS2LTC6QOcGUQDVuqLGCAvRtthxIk7HAZ+uOlBHUHYIe228q8fcnMU0FpKNrMCp1Fq+V9ZQgpABprGF06lpqpq5apF6LlY5YTtIsFXKyNxg5L1B2OgQxmNK4WNEzpZZYFsrpqdHPNUWKj6l+fIJlpVz9xv77JmnPP0kY+B22XfmFIuKqCjQ0iYMbMIqZqhCltIlzwq642cMn9/l79DjzdVTnGKHSS05SfdYRktexguWtcI4awY/TWKqogZtsDyHGzsd7vQCFkmXl889xOIjuvoJt/NdYm+LVA44rGuEtcXBzncgXeD7n63RfdvGuJd1UHUN+os0y0v7w5fhjZcLgVEIY2FJuQ6FFgJjyXVWhYAyz7GdtYSMy7rKWilUrXCkdWkHWl9aq6q6DM+UCLmWyivLgCOQ9vo3FyojLWssI/EdRYsQ21LkaJrZmMpuo3c2icKQJL5BbW2hxp/izMY4oeLqzTdp+yXSloxXkE7OCE1CP3rGIDmjqmrC3WusvA3KSqBQJNYWytLodARxiasGBE4LNytpVhXaWMgyROQexmlhpx4an8oVaHuAvf0e1ushotjCS3Ii02Z8UXD2+ecsL4aEvSarN99mJOY0kxrRuY3sD5BlSsdr4na3aG/eRQjBqH2LwfXX0IuIs+UZ/e0rNEXN58Ocw5FBbd/Ey/axqhK9POXq8jF5llG0mkRzi+HFHGv5hKxS1JVmolxe6Tmrl58QJRnx4gyjBEYapGNjaoUq173SeVEirBDpBJAnCGF4OKj406+36F5/nex5wob6Ic09m2t7bbZaLbJEcyv5LbK6g+8HBM6Koqyw3Rph6bUPU3pIW66l4k6NFBLjB6i6w9V6Tr+XUuicj6sWp4uU+vQliAKr6WNMwSRxaESSjZahp14wzy6oZcRh2mLyPCYtXuE3ajbUCCFSbNfmrLtLsH+f1E2Jxx9wcXzE+eB1nKSJnkfU5SFlPFmHl9og3BphlzS7mpv9kFZf8sIR3LEcRLzAEop+nLEta3TjACVsBrWgUJpBkfLe8phECj7UNtb0JU2vRm0MmGBR1wVOfo5VxVTeHsN0A6007fQRxcSjNB0aIuO9VoCJPSrVxYgNBskQe/KEpi8odyDa3kDnISZzkLUhaG+xCK5h4hBzfgaLkqjVRu8+5NbcpbWcYx3cw977eT4QLm7UZn/ZxEx/gV1bkqQ5vx9+yqr8FveKP+CBe4hbnvEJFZ9F15AXUFjPaO0sqNPr6LlAJBqiGOoZ+A1MXCLKV+vaRpVjLBsRx6gwRXoRWlXIbAedCUxZQNFDyHcwogSzxJDTKEfcU2PeCMdc72oa3RCHkHfVGFrnZKnH78ea0/wCk09R1ZggaXJn0OHaxi0+TNuYpzUsI4pxxAk5ZBeg25CVGK+PK1p8xX1MtufzxPJIypI5Lv+V6lEP3uX1GBrlx1TOTcR8iDj/CU5xzn54yv3ekNG25CfpHpxvYuYxpqohT6BUmKzC1BniPEE2n67VXSJFeA5OaxODS5qta/Q8x8OyJJZtkWX5Wj2u9GUezb+df94ZeBYTVWLZAkSNzktEzlolZRQGFxO49FsJ5crj97MeSnQweYrn3aK41uMr5Rnu2GWzyvGlxlJ6jUkUGlSAcLagZ9HyasgtUncTZXL6Xoxr1azos7JeY9jt0AuOaNcOmaNoyQWeWnAxH/LjhU2SpzSPP8GKZuy/vsXt3jHzZwtO5gFvNXIaecQi96lNSjPwaIuIi8JhZoVUWYUsjlHP7/Ir/ps8lSu2F7ssjeIobhJlPi+jObMyQ0kNrqIucmaxRtcayzX0eg3e2mmiTJMPD0OScY9N/QNuljNW1i6ltcWJMZQ6pLP5LrYV4T/6HWxKammtO+EtidBqnSIvBUaZL+2Ua8XCPxPaqCXSlmiLy+C+S1BBCuqypDbgWg62ta76VkpTqxJLSCy5tj6UZYFSl+pYBEKsK421tba0Cmf9+UqXpFWEg40vLDyTsSENS1vRVgtMZFDbTcpOm0V+gHFuki8ucMc/xdQRB3evM+gYPKtiWbnMh1OcMqaZHdFNjyiSJUF/h7xxjxwLRYwWbYzroPIVpAVWuUFo93FqTVAWBBqM7WMXIdp3sPJtsC1q36V0HOzuG9iv/RVEMsCJFZYJWUYex48/Z3J8jKCguPI2w+0D2rMJdbDHxcZVXGo8b4tBo0FzcZudOmLuX6G++hoDp8Hxk+e43S2aXs1RbPjwRURy53V62Tae26ZYRewuT7GiEWe+RV1vcX4WIedHVNJBpSVz6RHVBcPnT9noz1hOXqAqvRayOi7GgClrtCOoyxxhW9h+mzLLkRo2GzV/7q7DrQc3ySeb9IZ/QNiRbG42uCr2Ec0+V/LfJs9SPvTaNFyHRKZIqbBdQ1nlqHSB9Nx1LbyjsCQYR1LbW/TimP3uEttqc1hLnicD6vNHmMUIuxVgLE1UGi5mDgdNi44essyn6HTMpOFyeuIwrs/oORahtcCTE8KRyyTbJ9m7RRr0idL3Wb56zrB3DyttIFYOenxMni1QZYxwJHgVKAs3rNkfBFzpW5z6kp5rE2QFrpgRZnA9X2D3dyktn63KokgVvlPxenSMqDUfWw7niyWhiXA3OkxlQKY0VjHBSi5Q7TaL6jazhU2QH+HIBYV3DVXHvBVadKotchOyNAP6lURPn9C2KkyvYHy1j9Z9dGJDJWiEgqLZoqo78CiF6CmZsEn279IrthhcnCMGW4S3v8onrsek2ONG5PBk/F2uaJiU8CP5OdN+i2bi82b4IV59wqI553eLAcXCJcwvYGOO8fqohcYkCplkmGwMDQGlh4hO0WWKzDN0YBCxgw5jhJfAKMXoNiq6DrVA5RaC1zGywJgYIxLsesnV7JS3vefc7Ci2+w620+OrVcl283NCcx170uFVekaSz5FqglyV7G03eaOzw6PqKuqkxGQZ9UXOWVIhiikiHGHidYud9g64Vz9mc7vgM6/DtC6oc5vfdHxM++tsmQ3eiT6lFCFkHuLsfeTqFX3ngvtbx/gHGf+ENsXwADMpEXmBznNElUJSofMYM0qxGi/RlYUxS4QNTrOPtJsUhaEqCzzHw7YkjmOTZTml0usME63X9td/jeZPBBVMDUoKpJaYqkKo9cJz9do1/tP/7G8isLFtj7/y7/276/RWKXj0/OW6I7QuMYsK5YMR6z/aSBtjNTB7f4rjP/+z/B+/c8yZ/C3+fOMz0uOEZmXoGZuRltRCITKFyRSyBmUUQlgIN4AwJC2OIXpBUjdINeR+C5yrPM8tdtOXvOlPOFPwsvDJMIj6Mgyy6XJjR7Lb7HKy6PGqUAg/JOh22WrY2NOXkJ4wn/UQg2uEfo/RtGChWgysCU7ygiePP+LJEny75ooNN66/R7jXJZv8MrJb8a1GiElLPogKJqWNavgMK4OsXCyl0aqmrhWFOad49ss8f9pj6Ebc9nLKTDHLNWdFxjjKyYTA8QSVEKiswBQa43q0gw5bwYDZdMn84pg0muL4Aq/foxcI7HLBapIwFzZT+zaF1aETb5CZAGWXCCkRls1lVCFfNIAi11kKa0XNZV2GkBip174sy1ovCF8IHi+ljVorslJj2w5arNcLpdcx2lYYIB3rsutarG0Pl1HBZp09gnAckOZSGQHSAs9d14BangSrpDKCxEhcXSJVzMqEeP4OpdggT+ZMkwUvljO+tnnA/s4OniMwZYozfI6fXFAGbZZWE7V1D0tC3dwlzXzKYkDlbEFqWKgOxmQ0rYKmaJGlAa4Q9D3wTYGQNcqk6EqiqGmWHmnRx/IswuYDrF5Caz6jdjz08pjWxQX24pCeVbKzcYDOd0iEx4YzIpldYIkGjmVjd94iZxudf0DfrbhWnNJMr1KrmHw55tP2Q5qBS372m5Rnh3yga8pwgMwNd80rtjdGLMuIV9k+zI75U/KMQaviRG/ya+dtkvGCizLmIhuxi+CWWzCzLSzXpuU7yDLFySP6vsD1FXEpqT2PVZXyTj/nP/r5e/TvfI/hsCZ49RM0NsvVdT5ve2RBn9vBMVevOoxO4M1Qsb3XZVY2mPoBaS1QeYKSUJcKKxN4TYuthsJ1K1reCP/eLifiNnm5QTzMUIcvsIoFulpgMg/T2aIsDC/PVixcQ17ZCMfCymvkouRG94y6HOLgcLtVMk5LRhdPyauayt7CZCCkoj/7KZPhIeksRdY5lWuvk8yNxCgXnbu4ZoV9sMdxa5dfca9zvGjyVxs2X5Mj3NaAhd/hsHKRiWQjjnFFRp+SQZDT3fqEo+gaV4VNUS6RrYDEchDJkr5OUE1BwSaGPgxPkI0TlJ9TzxXNRUx/s+ZBP8Bhia9STuIK2+Qk/pQs7DDzrqDEFrXlQLaiMBkXvdfQdgcjltA+RLRSGkVOPzrl3bDJd+sFu3abmbXH7crlfl5wpgy/ohJ+cBTTGM7Xr+uJIklSivu3uHug0fIM+7OMi2pJphLmQQsd3kSe57D4HNPTiLmDWCxRFEiVrkGCrkRs9SC8DtU2Zlwhp2cYalSdIsoh6AJjibW1Rmuu2WN+bvOE21sj3M0mNLukDZ+pC58FAa9tdPn6IuXG9BPO/DMqnbBvEvbSPjYD3DBD+Xvw4hA5+Rx9cYYqjhCrMbTG679PutDucDtw8K/WHPt98sSwuzrkreKMK7LJvc51JirAtyekrTPS1kuuuKe8cW3Fzjb8arcN569h4jbEx1DOoMoRVYWoq/UF7sjDNIdIfGhZ2C2J1WhSxzZ1VUAhMEVF4DsIS4AUKKXQukIY61/+Kf9v8BwgmdUuSur1+Z4oZCXQWmEESOkiwzalnrNYHhGlIQWSlfSwBgc8GW3wcVxw15/RFCmflS2WGrQCUa2B9s62zcNugxkbDPMVsfTxm5sMQgdn8RgZn5HN9nllD1gFbVazBeeRQ0P6dNWCs9N/xE8vaioh2JdLrmzdoXHlPorfJvUXPLjRwNaK46OCSaZZ+F2MsYgqD7vW6CqnKjR2kLAc/7csf/tjjq2K+0GMX9fMUsNFVTJcJcRKI1ywcFBVjSkqjHGRzZCd1hZ1UnOUPqJMZtQmxm0O6NgCK09ZLU5ZGhg126zGIQfRBnPVoraWa8mxZSMsgdH68pIPQn4BI3yxD6z3NHOpdBRSrC+FX3onNKYGoep14LOt1vuEECizzlPxXA/Ld9dKWSnQ+nLbMAYjzbr2znGR0mAuGykk4HgWrl5XTgqrRNs2qZLYRuGpiFiHzJwdjHdAkeZE6YxHizm9ps3VgwOagYMQCnn2DH/yAuUFzCyfunsD3a/pNTcpdZcyzUnlGzgYItUk0/s0ZETDalAWTaTJ6AWChomxpaZmhVGGymiatUDlA1bSpukeYA3epFEfo6SNVUb0jg5xJ4c0qhlbO1doWNusVh4bbomK50wmbRpBC8s5QG1vk2c/puPP2a2XuNGEoOPgJOc8c24wCXYoZz/FPv0xj8sF4vQFhW6xnx/T7Z+Sm3OeR9uoNOEr9VMOOill2OQ3qm2ORwlLXXM2O2S/H/DAXvHcFSjj0Gp4OKrCKmNaWHQCTaYUI9fiwnbYcnP+h+9t8ea3v884GmBOjjDFY9L2FQ6bDYq9A+6Ikv0Dm1Vhc7cqsbdClh2Hse0SSxeTpaBratZroXRstjqK0AdXjBlc6zJuvMGULvXCJj58hbUaY/IpptDQ2qSyAiajhB86BgKP0nJoopkuK/btGXvMSQqbGz1DrhXj8QuyPKd2OijLopLQTQ8xk5dESweRLdG2RNkWolJgtTCFh1WDt9Vk3t/knwbXeJFt8lXj8BedCY1GhvZ3+UQFiDwkGJb0TEK7TtlpWmxvfE6Wh9xxfA6LGC/IydxNVFHQrmY4Tk3a66LsLfQsRi5H0DTkpsA/f0rPi7h20OKWUFTRGJXV2KXLhTchdyyiYAfNHqUdrhWjyYzpYAsT7KPjDMJniG6Gq+d0lyfc9TU/V1vclSCtd+iyyc8UiqhMERh+eThhdZrTVBkq89FnCfObm7y512Kr9QmrlxWj4ZKqqJhbknzjKrLXx8w+xYQZEg9WK4wpwVzuDE2D2OxA+wAhrsDCQUQXCGxqXSGKl1AXGKtGCAeMokPE97xj3tk6obUlod2jbobMPMlnrsW1jX2umID/weonnAXPWVYJ/TrieuGyVbVpenvolod+XmANP0eNz2FxjJlnMMgQdgCWjWlaDMoO39g6YrJzhWUS4MVD3ouG7Noxb+xsIGlhsWLSnJK1jmiY57y1veBmv+TFjs/vxDcgvwvRORQXiDqCskJWFVrXWGMPoWNEMUSEAhFYON0QigbVokArQV7UBK5AOgJpS6paoVSF+Nes+QH+O0AFr6iolUaXJaT6y7aYx0+f8Lf+N//rdSCSlLhNj6DRII0zoiTFFCVS6vUFsTYI1wbPgtIgTAcZ/CJm/uf56BPN0cFfIYn/T3T3fo+H3/mcb/1ayX8zMWhdYZWKtT4BQKwTYU0CyRnLtqLT1VxJUl5EFmmcYKIpwi6Zhg6/lwSMFhXaEnQsQ2pB7QcMrr/Gz95usbU64vz0jKW3Qz+QnGUhK91hx2pRFRUX4zOi1IJ0wekw4tx0abQ9msUF+dkpnhUg3ZB4a4du36O1eMoo3sIddOlGUz65UFwUZi0xL0sSrXEtCweocgWqxrBCqilK+Sw8h3EDuo7krhOxq0vm7YpxCkNjsdCSWBqEo3A8m/tdyVvyEB01cGRCKCo+j1t8pHeRcUrPhrBhiKuUo2c/5vBsi71asVRyvQxcJpcbrdcs2ReeyUv/ItpgtFlXBYk1Q6AvwxuFNmuWwhhEqdYsxaUEUZkKpLxsAQA38BGuhTIGzWXgk2H9Nf9s+pPWGMdZJ75LCUjiSmHqCmH5HCWCUCVoy2KpfJo9hfA7XNj7HB4PGc6mZPMTWmrOg60HbLY9gnZIVuS4ashSw2hVs9I2hRUQNLfpO03saEy8KojwmJYVp6NXuL7L9kafjXDJwD2i6Xc5tn1s2wfLZoqDkYqBBd2wRbXQBC2J2+jgb9/DWE/Rah/LOqEXPKLVtFCiD7ZNMTsi7e+x7PZQwyeMz6ZstF3C2pCPxohlxLTVZqstscySeVUxmS1YVi/YbbTpNgS4Fk+ef0KW1+xYEc6O5Jn2+XtnkrCc8tV2wf3XN2js3GZy2OBg9YLTcYzODOeTBbvXb/Ez969ztnrKRsPQ3W6AtgldQTcM2A8l3uqYFy/mjBYZ3/nKLQa3foGs6tPK30dzwSKpSJbnGKdFrX6O5M53uHe94p55ROk3OJxkfBQLJqlFmMc02j0SxyYua4wd4bs15f416m6fTtvlmbXD5HBGszylcmZw+hwTz5B2irEqSC1QAlNHVKML6qKBm0ZYVs2BH3H/7jazpUtYCd65scPJZMk/PZxCIvCrFktjsSwl0moRlktUNQMhkHYDXduYuoLlHGs4Rg0K8v49Js4W6dkG6Ucv+OzqgM07B7SaLj+uHVQkyIcX6Ppz2GxQdndIW3s4rT0Gy4RbjTnPtUeSB1RRje0qTCskqppY8wrbOqcOM7TbIXE3aVkpPYac2R1+OniLa/bv8474Ia/1DninMeXF2OW0KlC24jdql9ncQmcJCytDzBzssEKTIfe7BMFrNEjY9h0ektLrwvP+Lp/iEDqaac/hE7/mN/MO2UWGf/EUW5Q0FyOMHHMSbzHd+jr99jnbA4utqYuJJzwab1E79zDVyfp9vdXF2DuY858iVQFtBTtNxN49jP91xGoHMUsgP8PoY4RUGCqoC4TJkbLCtxMeeqf8h1sfsfF6l+PBPabWNrHVZCg6HOchOvYRK5frHYHZ3SRpai7qgpWVkoQWW4FiUEO/qFgmBaq4wM5OUPExRkqETjF+D+wOpbD5zN/mWvOCtLePcG/xgCf8j3qfcaWX02ys0MLhz2D4Ucfmb29fYXoEs3bJtNvgsdwB0bu08Fyq5+Rl9yAKhCGQDVScUKscKyio+zWmb2GlLlao0DHotARHIo11mW2jQNQIsfqXeb7/Gz9/cavi6QtNnCtkVa0J8strrjQaZA75iLR0yZsFV+yc88gQZwHV2RIpYOHDZ4HHYloS1YKWIyiNIncd/O51vv7wKm+KCfOjF4yqDs1ByKr0mOkOe6KLJQrmywnzYslUFEzOx7xKG8hWi7adwelTKC18L2TV7uJtbLJRviBeaqrGu+y5M06OSs4yi6xWVHXFJNVgDKFtUaYKU9Z4JqHKVpTVCG37jBqCLU9w4JTs65iDpmJeaM6zdQtWhEY5GgvBTtvh3XBCLy6oLU1Xr3hRtfmd6RYmzmkYRa+hKSWMh495NE04dVJWuXVJBIi1kqY2lzbYy2VWrvcDjLn006+zLcUlkGAQCGO+zGoylVpbaNeJj5SmWltY5JrecFwXO3BRgvXO8MW+IMQl4XGphNAKbV3uC5ZEIsmVJitrfG1zllsUZYkyJSvdoOuB5zksg+ucTzKOh8ek8ZRyesi3rjxgr9ek3fapHIlTjzAm4yL1mVU1ue0hnA1idxe/mFIsMlaFZmUFHI+eUFQ1W1s9tpoWff8pXddmlHVBBriOzUJbZA60TcpGt4HIJZQGu2fTHtxHm5w660IFncZv0AoKCtnDClqU0QWVv8H86kP82RNGozGNZs1GNyRfxojFnLmtafc7bFgpucoYRxkny+cs5xX7MiXstXgxfMns5RENPWe/D0vh8lszj+Pxkq80c+682eDq7bu8yq6y8YfHbE/POYlrxpM52W2Xd+/d5MnFnDhJuXLVRwvw7ZBWYLMbNuipEZPDYx5bMXcPOrz+lZ8lsx/iZo9xzYikSlgNx9Tao0y/Sn7/XW7vO1wtfpt3PJvexOXzZc0k97GXMYMgJAt8VlqjnBSnTBCbmyw3d9lr2gwbO7y4qPEvzjHzAnFyjlmMgAThCnQ+Q1g+JAn1RYnxu5h5jpAVA6vk/oGDCDdYDXMe3NzEVhW/9WxGvDrG1m20O2eVV+Syg68vyIsJypRIK0ALH7TCpCvkNAY7Jnu4Sxpu8iTaZ/6HUw6DOY9e3+VGUPOYkFFiUJOM3vwzyo2CSXsTuvs4fJ+gLrnTes4PrIB5bqgiMG6FCBxiu0s9A1stKf0Y7QdkThdH9NjtPSarK95v3kN2R1z3/gFv7HW4tyx4FVS8SAYop+RDHD5YdvHjlKmOUUuFqx0qo5A9G+/eXcL8gm4QcJ+Ka8GKxc4bfGS30UJTtCSvPJt/IAVnT3q0zn8fzYRmkuLmT1hGG/yufsDVoENnU9Ebuagq5mIJmXUb8iaqfoRt25jN+5jqc0R6Cn6FGTiIg6uIznvri/e0xiwXGDUBodfZRbpAqhxBjesk7Dkz/v3+h3zltZzzgwdMnH0Sq83EanNcNZlnAdHKRXYdxKAmtxMuipypSEn8mmsdEBj28przrKTOZsj8HOIjjEowVo4IBhinixQOz/0trgYj4l4LFTxkW8z5q9ZTXt88otcwSLvDzwqbpx3D390c8OKFIjKPeL7h8kHQpMq21/ysubRvXVrODQpQuLaHlRmKYozjKqp2hNrewVYOdmiooxoTg6bCthxEbda7gqVAp6y73//1mT8RVHjThh+lBaZeez6/gBW0MKzSGJMqHjx8g//gP/5rdDo9xuMJf/u//Du8evmS2mgsT2JQSMtDWw5SXFYHTZ6x8Tvv4396k+6NXU7af4Pp/b9K2vpbeD/+bbzEISsEypKXcgmxZhKNBEtBGbFK+sz7AY4boUWNqQrcsMByHcpSsYxLam2xGQgOEBwHPmVvj688uM+bzhw1OqPOFVtdi056zIt5h6wjuYrCLhfIQnE8jsnSBJNkNLVFFvkYK2IjKNgRJWfKQ/g9lDTU+YyO3aThThkfR4xXNgu1ZkzSqkRYDj1bk+cVriO45tTs2RmdZkStJZsNg23bTO0trlkFvpHkbYvNasWHJz1+sHKQDUVHOrQGXR483OOb7VMOpwmH7PH+cMby4hl1aphhMw+a2HmAzpeU2QWFOOYRKdNcIpRYv2D1l+7I9VzmKZgv66LWNZxGq8tPfiF1XEtvEOYy9Fl8yTYIa40mWI6NH/hI20YbQ17ka8bBsP5Zl98nLosntADEOqjJEhpV1ZQ1SK0p4xVCl3xjz2GLhA+WiuPVLj8dtnBPT0kvXhCtIjqy4rtv7PLgah+n0yfzNqiSl0zx+XyREC0uWBUVRtm0u2PY2iXwNUU84Ww45+jihPPxEKflM97Z4+r+dUS7Q25nuMmMVuDTMjPq5ZK8tUt7ew87TzDKwim3KT0fy9tDejnLpctEXuHU3mdZH2JbgiKpmS1W6LjDRRawmxc4ySdMkw4Tq0k0fMYkqelNXuBtCU5WglksSOMJfjGlX23Q29nn1mqBmj5nGp3zcDDjdq/F82qb8+ead/a6bF95k+H21zkrLPL0x7y9a/Byga+mPFx8gJr4hLsPuL8/wkiLytsgtRyWrR3ydoftrQ3ulY9579pnkJyhNl9nWSvcckjUH5A0u8hoQnN6Qr76HOfxlHn8XT5+8HX2rkv2V58iWjV1EvFGoDENzfMy4GXWoPC6FBsDliYhKgbYyQ6pHWLrkv3VCW2zYlXaTOsllYwgNJhwA5krOkFBkleY0uGdZsy19oqOXvL9d2ourr/BT54GGCGo9x7yYGvKQj3lVeZxUiaUaUVQpWgBrm+QnibGpfD8SwuQQhQrdB3RImDPMvTau7QwLMVzzk9eMm6+TtHeIExdTFTRNjEzZ5sf6uuMC49rFvw5I2mEhnthxacm5/B0iB062I0GaX8Xy1ti+QlKOBjTRcY2erpEBEvmV++SxD7pieb2YJen9/4CP7v3Jn7+nMHhx3x1cghSMs5WHJolsQOZN8BkMVZeoQKHluXgNgc0ao/rpuaqPSEKHvDDcpuGgm1r/VpzMoe7VU3gXFD5Qz6JAgoNzUYT11pxlHyFJ/JtvmZG9Fuv2Oz1eNF7HT3uIPXHSL1ETyqoJcIvERsKtb+L7H8f5IO1fLA4RkRHEE0RRqOlgxAGdMqmM+GbO4fcuFrR32wQHPQ4336bvLxKnStOK49R4WLlik61YKmXzCsfq7VFbG1xnAmOKpfSeNyzNb/oxnxT/CH/lT/kU5mhWzaisBGmBJOvMw90DBg+iPf58PwKtb6JcFz+YPMqy16TX9zc4vvtA/ZEi5W0WVV3yL0LzqcfMV7UTHKYVrdg4iCi0TqVPM8ReQVVjVA1Uoh1tgzgmBqjCjQFlZjhhQGhkpSiQnQqRFBSVS7GMpilQFoK0yj+JR/x/2ZPul3TvpCkiUFLC6jXgXlagLbBAqETithm4m/S8TJUmqNUiW0XuL6DMoL5NCfJBGFDcFsa5tJn6ne4ev9NvrMpCSavWC5T2r1NNs2cV+cTjv0OBz44dYSdXzCZx7xMM0hi/FJQxi5LR9G3Mm40DLPKkNtXMV5AVbzENzYHLQtxumI8g0mpqbSgrEpq26PvCixdYqTgwDdckSmDIMLomqYn6fqGqdyk4wr2VM0i9NnyplycBPzW1CUOFG0sWs0Ge3cO+IUbGdn0mOf6Jp8v2pyOjiHJmVYOY89nVLRA5yRJQqVHvJSwijW6viQSqi9v+Hxpj7z88Mt9QV62SWn+GHFgjIZaI7XBGLEGEYRYkxhSgCUJ/BDbdTBCrAGBeh1UxyVmt+Y0xDq5vjbgrtUTtg26VqSlRipDqRKU1vS3fd5u5jxfVHwabfF01sNfxdSzR8wnF7i65r1dj6/f2abTaVM0dynTBakxPMlcxpMZUVZQVIIw7MBqQavbQGQTJsM5R+MRx+fHVEIx3d1ivHed1zc2qFyPoDjEAVp+TWdxDlaH5vYV/KJHiYvnd6m9DkWjixPcJk8TRrrJsXeTaT0n0xpVKJaThEwGDFXCVaEJVoeY5TlZPCC9GDFbRiiV80aSs2z3WADT5RRH5bSzMYPr17E2d6kXH/NsNeQgHHK/KfEb+5z82EJql4Ob1yivvssP5Q7j+TNudV7S3BecXWS8qz7FOxuQ9a5z6+qQ+eQMGWyRS0nU2CRq9WltbHLLm/OVvQ/4M9ELZHOTudfFj05JGzaRex+TRjTmJ2TTU7zDIXk65vH9b7Nz47tspb+HTmvqLGW7mBJuSU4ryfNC8spqEXX75CplpHxEvEUlG1jGZXv+hFZ2gpEuwzIlJ8J4ObQ3oHLoWjFVWKIqyX6j4t2dBbpO+bnrc/w3vsIPp9fI8zHJ1hs87Aje0Z/z+ajgVJesogVesUKZEtcF4RviCiLPx+BCVSDLDF3FOLZiR2+z1e7RkS0c+4zF5Jzzo3fodAZUjqGzAqtYUbo+PzK3+EndYSeVfFfAQ9flaqi459S8f3aKjC6wQ5eqv4VuWNhutL6UyjYiDyEqEGpGfHPASvWYn8Oy12b39rcY3nuPe2KOdfIp3z1/xE6dEcotsmVKLVeUfp+4Bms+BN/DF4ZG2MW2FPtac0tc4IRtfqz3OEtdHgqobINbOOxlioGVEASveJRK0qJEBB08J2VS9vi91X1uVAk3g2dsbyuqwRVUcQ2jX2GbJSaewCJGECF2avR+gNj8BvjfxOQtKEeQHK5th3WBkc5lnXlBKBa80z/izWtzulst9ncF46tvsBQPMSlMaouj3KfMBf0yoa7OuSg0vcEWmX2fcSZ4Xtsstc+GBb9o4D+vP+Z3glP+oUwwDYNOXYRZgSlAFUiTghCMdJP/+uId6uAOBCFHXcl/EX6L7w18fmnjOvesPoG0ibUm7txktjrkHx9VVBcLzsQu9bSHXC4Q6QqKDIoScbkvCK2RwsE2IIVeK/xFRm0W2L7AbztUpkYHJbZv0NJHzUBPBLIwaK8ET0P8r/jg/RPmTwQVTuIEkxsss07c/ULihtIYvZa6/4W/9Jf50fs/4aMPPuK9r3+dv/Dn/xz/xf/2f4dlr2WtCIOpS+Qloi2tKZ347/Fw+kO2yoe45is4+/eJlxk/eXSLYf0hzVZEYClWBSjhYVBYl249LWsEFZaqyHPBWWGIjSaXFnVl0HkCpkApCa5P36u5phM2pM2if8C1QZeN7JCajLnsYOocz57wsKOYBLssyyYwo2NeIeMLloVDp+HhVIKXxmIlB9Bq0cznOMrHBZZLF92+xnZfUk+ecxjZDJWDwiIUhkxXCNtdH7xSYDuS652Q222fHU/T69vstEqkdFhQMh5XPItvkV37Gpl8wXLxnJaS3G/CjUGLfO8tNt7+LlH9OXH2lNXxlNPxjEEI+2Q8yxwmqxKxkrgCilqRyYxKl+iiXgctaXOpJvhn5DPijwAFI8Q6ddmYyy7h9SIgLq0Nju3guA7CGMpaU6t67XWUl4vCpUVCVfV6QdAKab7IiP7Cg3lph7hUNRil0LXACNYVokZgpKQ2BaXlEFy5h6VzisUJxfkZxfk5qtIEJueeX/CdKy2+9/rXkc0BSztkFsF4ZnN6nHP86gWoFFMpKjzqaoEgx3LbRPMJq+ERRGe0shGitNHZjKzOWQ42cAKPREicdsCG67KlUpQY0fV6eBbYMiGtBEV5QKIigvwF5vSUKu1iXbxkOhrhBT7RvGK0qoCPme1eI90K+VqrwjcLnh29Yjg85NF0idcM+GhagHxOWV9lM895fcvQ27bxOg3u3bnG270JavSIvq+or9/g/Sc7POyeItqbHOsB7adPSecTDktF0X+bt24/4ftXTth4a5fV6hU/mdxlc+8aT89mqNpimRZMpiN2BobN9h32N97h+kaXvh4xdF7DrkKqZIGeniKKikJ2mYcSWwSYeoI++n+S1SNeXX+dO50f8KaMaFlNNp2Y61c0p1HGHz7P+fVxxZHpEuPi1ZqtckEzXREIgdxoUlkOnnbp+C3StEVapSwrTR3nNFqGB02P1+WcP/duA7P9barhj8m/2sGVX+F2NkIl0LBc7MYWckdTXZQ4y4Q8m0FeE5UFuQxp9SRdDFIb8qpeV2A60HDhmxsVvQObquFTOC5l+zrp6jGrasZwsstwGPNecMG1QcVnuc+VXBMuobYEn9sKVVtkuy5fv6FInywZKUDHtNOExN2hED3cMqY2S8gFiDkr30fGHa7HMU39AUG4gbv4eeZul2TjbaKdnyHd/gG2GXLr84SRVTENHazKUC5SVDLFdWqUr9FyzaJv9We0r1tEg22WhY+dC34q4X0JL1aCcmVz3h3wleoq35IzJlnBLcZsqzlPoncYjrsc4aIdi9DxKN2rSO1jghLdlrAoaDYfo99eEl/5FrL8HnoSIGefIdIlZAlSL1FML1F6g5ElX9s84m88PGLw9hanre8wTLdZ2jbz8gBThFR6zCor8ZIhXqnwTIVjchpzQcsxbMhNdJzhLc/4uPR44ja5fuDz85s5792ZIlcLngubtNyEcghlgdEp2DVC2JA61E+aiPEQbrRIBjf4UXyD4xNNsd/lz/Z6TIRg4Lb5n+3v8qEjOXl+jr8csXjuo07P0NEholph6hqrFjjGoKVCKUWdlDgGjC4xZUU9k+uloAmiYfB0BnWOsqCympjrbUh76KGDrP+t/eFfZP5weYDdGNETJVmmyI2DcdZhwsKAlhptlViqRpc5Z0aTKUMmDJa2yOMcZQpMbdC2T8O32CPiCppxcJ3B9gHbeopfjTmz2syUxjYLrrRSXK9HJDq0xZRQDNnOjpCRwfMb9FzDadVkSJOyeYUGE6LUQzoO2cqQdPa4PlDY+gmPlgVHdZfMVHhC4ZkabTykWKsGhS3Yafu81vbZD6DXrNgZGAILEqGZxiUvL7pMNr9FvqNY5T/BShX3PMHDnou1fRPrwc9jtgpmj96nOJpzfDpBWorbzRI3rjnJK5ZJTMOWFGVNIXNKU1Fm1R/VTOtLO8M/S0V8sS+wzkz6Ml9BcKlwvBQZSAvP95AGag1VXa1VqHLdHvVFkKNWmrKqKOuayw6qL8eYSxvEF6oFZTCVpkaiaw16DSwJoyhNhrVxhWCvTfnpS4rplHq5ZKk0tirZtTO+tm3xc2+8R29zl8hvEOcW45lgdCF4+fSEPF9AVaC0S5GGSDLybJMsS1icH1KvzgnzU+qygmpKncfMiisEjYAFgrDXYyt06GtFsxjTtNs03BBbj6lNQl6GzC2Dk53B5CPKWR9r9IpoeMxSuJAUnEVDylIRnO6Q7G7zZhcOvJgXwxWj45c8Go9JhODZwsa2n1HoE5qZ4E4zZWc/xO032Gtscbd1hZ/ffkpYl7Ru7vGD9CE3g0OWXpuhs0N+OkdETxmvEp5077K3v8Vfv/U+t79+ldpe8Gg04nj3gGGUUVQ2mVEM5xP8QNFxdti9/jrXWy4HZp/I3iY2e6g0Qc3PEPkCRcjS3UN1fZzyAjP9XaqPzzi9+wsctEIepI9pOdvUvYKHVxSZpfng1YxfP875uBqwMDZCWQyqhG6eEioHuylRzQ0qaeP7PfKNkKSIWSlDVuZIU3Jv0+VmmfKnr6+4/tV3mRxfYN06ZrX1OoihJwABAABJREFUHa45LgMEPdvDDnzs3ZvUxQoRg4zOMVVOlRbMLBe/2aMtFVIL0qKikgZjSawGvN6tee0K5P0AbVsUzi4yi4mLY46SXR5NK26qC97dSDg3PtNS8PrYsJrAiaWJLcNFP+D125o4zfkkXlDj4WYZvttj7u7jlTl2FaGLAq0jqiBnkj1kt3TYzJ8SWgYv/1NUZ7d4se8y2vgO0+YHjN1HNI5yDuSKT4M1YceipFyssKkh1FRWhYWm6y0ZXC+pdjcY04Wl4KkyPHYFHySQzW1S1+dgcIdv26e8THMGas4DZpxkZ7xaXaVQJc9tl74WRN4eVtGntp+gOxoxl3jiGd5rL1m+dhth/zxmvgfTI0SygjRC1AmGCzT55RtLzWZzzP/01nMefE2w2Psmh+VdXinJSm+TV1sINWVappBMaeY1vq6wTYm/VPTdkjg4IColjYszflKWDE2H97d9buwL3ro9Zbxa8kJnjHt9zCJd19+SYmwQ0kZom/qkBcsYrpSo/Vs8qXY5OYeZ9vmb2xvYlkVlK/5qd5OTr/X4Se+cavwJk/MQdbLCLF5gignUFaIyOLVASk0lNXVWYcvLRjRRUU8EJtTUvRwrqHBUBnmOtisqK0Rtt2CjhxrViBjA/f/5OfsvMn8iqHCegtCgxJphFl/k/lZqfYg4DmEQ8tlnjzk8e0X3RZu7N68jWC9XtnExnn2Z0CyRMkC0m/SuZHyz/ZhQLXg2HhJPf4ujNGYxPuRFegtrs+Ad51OiYc7TUrDT07Ryw6MEUuUhREWexCwrybaoaFeQ1zY1FgEVXVFRWZrSclC2h9/Ieaszx+tGuGZEUEyoixXKsvAKBX4H1+TYqzGzyqbEp+0tscKSOtym2fdoL8bIskR5PqEnma8salHRVkvuyJSB56IIGF1ojmKLREvwPIJSE2hFqmpUrbArTWo6nNAh2Njjyls+3V5AZoOXCz79POIPx4/JMptgeUinnNErBT1f0mg2aDU7OMEmKodnJxWfjg2zZYzjSIKgSQPFNZ1zrSkJ2xajGYisJpaKZaZJqxphvtCcfJmosD7UL8GAP3aUr5GQS0Ji/fy7rofre+ueasAPoKoVRVmiLYmwLOpaoZLkj36OJTHy8ufpL+EpzCVYgQBRKbTWYFtrasICI8y6rskKSRaSeJ5h5RU3vYSvDCJ2mw7dQLJ54zqdm99i4G7C4pzjYosn4xPOR69Ynn/EZDnDci22XYtlIZBFRlEVoDLCuiCUFZkLjaZgx10R2AWusfCVwFM+di3JigHHwT550KbnWAw8l9J3KMM7mBTilSYqDE4J++6n5Mur9FqSdjFmaTqk0RhTJORKU6fHePEunx3s0XQNKl/iVHPKaMZobjF1FEbUCJ3T3xC0vG1mKsBNS66EO3Sv/wwbezl+I+Ei/DYPF0ucmy4vM8Hx6YSWnlOT8GxpsRgVbN/Z4fjN/4Dy5ndI65rVH/6EWF1wNBvjsiTUJeFFga62mHX6LHWD1lWBbr9LVXTIpzF1HBHmM0pc6tpjOllhqpiVH+LnC7pn7xPUJaPeDq/3RnRFwCvvNaq73+DzmcPZ6mOC4pAt36aXl/hOSstZ15tarOtFLe2gbQev3cDubBEYRStLqJxTvHJJ2O3yVk9z68aAF+0OZ60uv7r4Nt8TAW9u7VHEF5Rhi5HVIF9cYKKYllFoz2ZhWdRJhpVGOG7N3t4Ap+2SpCnnw5hlBN9oFPzSax0OB1c49UMyXWDFpxh9xKt6n9bhMbvzH6NuXeG88w4zz2a2EsSrgrpY8CMpqaWhdLfobt8gmBuKwwnGEeQu6MSAmyIchaVaa4uHpyDbY/t0xrsHp7zyA+5WNX91/uuoYJs/4NtcrWyeeN9kJ79gr/0PGNqaVxc+VVQjLkbIcklGQuE54IWkNnyAIrXfYuJ8jWdpm3paM8phVYO7MPjjKTKe82Gt2W7V6Cua8SBmFng0lx/Qj1aQKb6pR7xqtTgfK8z5U0Q8QktF89Yx7p+RLNv/CdbzX0SvjpCjH8N4RFinvOdNeXBzxliWvFqFjIOAQzdgtXeL6J03uOi8QVruU+RjZvmSz6KEUVmQGyjqBnalcUXBwBLcNYLaSRjbZ5xLh1M/Y1jPUEUTPc75rLS44QS83dvhF+6f8t8kKb9sX8OcOWhdI1QBal2BKwoXkwnMdAKVgFs9TLPPeWHxX9dTOrbmdnsLjeEfC8nm4C0OGldoT37Mo3CCNlOQBXJco6XGtT282qBVQJ7liNKsLR4USATuwqEkJu3bWIMEd5CjdE4pBCorwdiIbhvL3kPN5v8SjvX//synwx5Jd4f7e5/Rm075cKFx24ZrluHlSnNRuUgUdZmzmtV4jqZTKjIlyXFxRcWGKJGyJrc8bOmjw4o32iv6nSXKm9LJEvx8hhFNrNoG7WN5FV46IqtKVnUT11nSCUtK04aNHQbVOXJVs2VXOKGDiSRpZejoiGvGcOAKLGeDxVBzuLCYVaBsF9dThHVNriuqWuGqmrpucm76tP1N+u90ubPvUTkWDoLzlzW/cfiY2TzDWV3QeJIxyAwPfbD9kLDVwAsH5IQMT5d8cAaLeUphKlphA1dLdqoFXVfT6EiyQvJ8XmNLRVxrsqoGXcMflUbCF4lK0loTE5fPxR/RE2JNJmEuiSQL3w+QtgUYXCmwtEteFOvd0rIxSpNlGV/+EmutZECybpj4QhghxVpAKUEohSk0Stlr1aQwIDXaWAjbQxUex68KkkXJjix42I+529G0fJed7TatB99h0LqDm15wcbzH0yjncHTG8vxjxuMjKikYeAJqiyz1KZXGHh/ilDGh0OR2RTew2Qgjuk6BYxvcwsYLNxB5hQkDzvU+OgxBFjxodtB2TdK6hV0YslSTpoY0s7junbJVn5D4TXasJZPIoYpXqFVMqUuK6CVOssfT/V3ifpcqGuOaBSTTdQ7HxOC5FWWVcb3p0O41KKwm51HBbtAi3P4KmxsVbT4i2fwO11410HctPpuVXIxjlnqEL5YcZZqXZxnVboPhz/5HuLd/CbfRYqwek7/6IWdRSmYt6TUF4TyFhUfc8hnZmuCgwNq+T6k3KOaQpzO8ZEKtK5TpsFwVJIs5S98m1A7N8RPaeIw2mmwPXHbjBT+1r/Ls6puMm7d5nH2OWX3OQNo0K41FRsd1EdhIXSKNAWWjbRsn9LEbXTwDzSqjCsaYxRmOF3Jr0+OdmzHZzh6FP+XXrG/RP9vk59ouQuQUnsvYPyBOU6r5kEBosA2JF5BnFdYiQZiS7Z021wdNal0yGsVczEv2TM1fuQ1q/4CnYY/UMsjoAqd8wZB99Chi6+QDwq2aYetnmMg2s5VhkRmKeMJjU1M5FgU+7d5Nwv0U9WhEEZdkLshMrEOkrRKLEB0ZrHyF8a/TONF8deMl5X6GW27w1xc/Yid4xE+mX6ep+kTOLZ6mN3nN+4f8QWvEy1cbFInEXEyw0jGFiqlcwA1wPI9Hbop37QARfpPPqwOSmWIZGcYaxAr8SYK7PONZYSiCEr1nyPyIjzZqmvETNlOHRRTwFTWm48e8WjnUJ8eweAm6wu5PaX53TPTw55Gv/jpmaCEmfwCnh1h5xAMr4r2tMeZWzOOFz8IKeOb7ZJ1N4rf2eXHlJgv9gEplRMU5T+c5r8oZqSrJTQNZ5NimoGMbrhrJvpOysi4483xOvIBpa0y6lMip4UUKnwmXt65s8J/fjnm0ccL/fnSfqAgwpgBdIgoLZAHGxhQg5hkmjjAiRHZvkAQOv1kmbIszfmbngI60+Q0MIthj98Ffwx9/wqeD5xRqhJFr+wayxrYcgspeuyVLic5qRFWuyXdb46U2+XlKliusjQq3m2BUTi00VdnAVCC8JnJ/gJk0MPJPvMb/K58/+dF8GZDzxz9tLiVvqq758Q9/yP/4P/lPmczGbG5v8Zv/8B+uDxJbokIXAhdZS3RkUEWN1D1eOa9zsvkT/tL8pzTrIctsgVjVVKnAKa5i6TZpx8MdZHx7s+aNvubiM8n0ORxPFWRgBSmW5+NbCs9SNB3DXqPkq02LLRSSmlW5YORukjc2+aitubap8aNTXLlC5jlOS+O6FvNljFMsaFRjnk0Fs4bLHUdiW22iNOQi63O33+JWWFPVHeLlObmI+N6Oz607NlcGDqLwOZ9OeDJVTJSNJRWZllwYjdQQ6IqyECitcYsl48imuezxg+gNFtkp47qDO/oxH//0ER/GGk9odsMVt9tzdjzJpg+Z7yBNil6OOf+04MOXTziKV0hqrEbA3Y2CeOaRO12cZp+l1CzLCZCxSjLSKl/XB36pJfyj4ETEZZiSXoco/tHzLteeXy7Tl6XEcdads1merrttbQchLmtAlV5bjb/8dvGl5UGItQLiy38oKfniQ6PMGsESElkrtDTYSEKhkUJwL7B5057TCyaMN0oGNza5/e4vsLF9BS/JWXgPmYkOdvwpXjVBnvwa5fmcOKmZzkbM0ho3sGiGNo2qpMhi0miIlBLRbFMZTZIlWCqg2r3NtStNNoMAUzo4xuDZCdHsJemyz/nFGfKgg969zjj1MSKkqZZ4k5dUhcO5vIrjvoedPUZIn1YgiZOIRpVSVxkYiazmZBEcHiZ0Ao+NoGKv71DEKUdLw7jwmGeauJ5SuQe0RJ9r8ynX8oqu0vjeFPfOHfKrP0c8GyDmH8D0mFYyZLSYcpjXpIVmGC3Y8Ce82n+AcwivSUVTaOxsSlGn6Pmcl3OB3wq54a+ZpovhS3qeRt96lxFXWC1eYJ++T1DHlK6Pm6cE1YJdM2IVnaCSgHmRUogFW5Viaq5wtHWDoDHk8YsxH5gVp7Oc05M5TUq6nofxXYTnIV1nLRvXel0tisESag18WTbS8gmaHn7YxisuaDhjRFBxNij5lcolKf4id0Y57WBEcuc9Cv8aWVKhbYfX+jnZeMlRbnGRSZYVyLzCKlN83yFyu2x22ty+1eStOwnR6VPuNUra7zyk63XJSo9VkdMLpminx0TZtNw57es71M2r2JXLrrKY5AUqn3GsUgrjE1SG0tjYQZNOZwtfFhTTBTqPcZoxlbdN6Q7QosBU6wNDxEfY9pJXmwecVg/Yy59xsh3REC3eKD4hsfv08j3qOGXUfo2+OeZe/gOeLywSlWN7KbWCpBDIROBISa7gHz5fcr5aIa1ThGhhVhkmiijSFLE6xklHzMOai/YNjHsVN9qhrBysYslb+fu8W2geXu0z37iBfJEhVz/AVIfIvTnZ994h8f8a5gd3EMfPMPFniPE5IjnnO5uH/C/fOqb977zF3/ff4dpnUz7F5SJ5k2fR2/yXc8VbZklQLTBFzKtY8UkcU+UBUnkY7aGVQNJgainG7ownjmCcb7CijwZU1cBUOaJaEl9M8W3Fw7s7WHdvccNNcYJbFImAag5Y65abusZQIVCYOqV5NiIJQ2i/hmj6HBaKv+VENK90qIRNfAh/3Trl8Z7iI+9bFP0Mrt+B6qfo7BCvnuDKGpMl5HmGEgqlwCpKpKnxmj4uBlnmiNhD7ia4GzWzvo0oN2G6gVhITDSiFkNkT/9/d6L/92zsIsKrW1R+m/LGlPutmrcODN65oPzMsDjX1JlCVCl2O8CRhrYscVyHZqj4Sguu2wLflGS1YYRN0urxLAjo7wUMqiHHs5J2maMdjzBwyLOYUTEnrGcs55onJuB62yBFm1KHnCVddMvj9nWNZzyivGY2W/J2v8XdG4arV1xa2mYSxbwcRbzMXYRQKCOY6LXLINQKUxkiDY5OiFcWo3CHj6KvoqYLitxFpadc/PSH/HSYUxjDwEt4u5uyZ+fsug7as1F2iUqXRK8+5/nwmI/O1804lRtwdyDYLDTP9SadsEPpN5isxpgqJk1yVlW+VgB84XiAS/WA+dLu+MW+8OUYub7cXwIKIHBtBymgyHOwBL7vIy8zmTBmXVH4xY4pLgkOc0lyXCZIr/OdvpA0Xu4L/PF9QdqCUGgEsO85vOln3NVL7vZSnF7I7a99hd27D2iUFbnZZ+bfQSYvMcUrWPwAczImjRTzxYTpKkZZNl7TomsUvrLJ0zmWAB02qV2HOEuoSkOweYvrdwZsdUL8ykIjaNglRXLCqlTMVysKk/Lazn2WdZNo5dD0BPb8JU3dYpw3OG58jy31T6CoaLQaOPMFVl3TrBKMMWhjqDOb0TAnm4d0G5q9psODzQr3PGZUusyXNrN8SVR2aVzf5K2sZLsc0enYNPwYb8dC3f+bLNRXEMVnqKlLc37EIrrgcZSjFJxFKbaaELd3+cGFy/JZzm6/hzWfUZoUE62YLlectFvcdAUN32I0nfKGuyC4cp0LeYtJNIfzD2hFR2inQaUVXjZmy4xY5MdUqSHShrRcYfIPgVu82LjB1e4x6fmEv/f+ksId8fj5GDsvaLUMLdfF2DaW76wJTqWwlAJtkEJjodYqFcvB9V3c3SZWv09TnOG4KfFA8U/dgo/r79K5CLhanJE330JtX6VYrkgTh+stTR4seTqTnBWCSQkmVYgiJXAUhdvA8jfZ321x/44mHR7RSTJ23z1gsbPPRukxKw2hNcYeOKycLk01Y+NKgOzsoVXIFjajQlHlC+JyyUTYNDOHAo1xWjQ7PVq+YjE+xqgCGZ5gGjGVvQOuxhQppsxhNMZWhywCj5PWe+xOVxyGzxGOw7XiOZm14EwdUM9nzBo7JF7An85+h+EqY5xphBMjLE2kBGIJUliIQPPTY5/P7AxpnSDsHiZTmGWETlJEfIGIjqhlyqMr29SNu7hFFzMXFCrjdv6cr+YJb/eb5FdvYC8D5PJ9yB9hWhPUNzpM7/yv0B//DOJRgon+EWJ6jJgNudY84X9+/xlf+9Pb/Patb9B+XLOIYmbqNYazd/g7SZ9vzWd0zQpZzJmkio+ijHkmsSobtIPWFmiXuWUYWRHDTk1UNZkmA5RqUCsHU6ZIFVMmS4pXCXfdlK39DYq7D2ifXCeKuojZK4x0ELWGogJTglCYWuDXR+iupiyARoe0Bf9XUfF3nTZO2GYyknxnGbF95Zhf9V5n0rqBuTpDVFvo/CVOeYYv14RDUSaUusJg0EWOqEt86WJj46sSE1nIjQSvnRNtayp6sNxBTF2IIlQ9Q7QEwq3+FZ22/3zz3wlxGNZWOSPWuVRfXgmNoAZ+5dd/jaPJiP0ruxz/+q/y2UcfohyDDJs4nQBbCPI8R5QFOleY8hR99Aafvr3F/yT4EH/i8MKpuGVleAZEeoGx5uxWBZ91XJ52BI9OKhapxvUtNDbCsRGOpLY0HU/xsKF5cMPj66/3Odjv41Ci8nPiZM78xRm/+rTJPxnexWQ26CmnoWLPVWwWMQutyXNJqTzCxTHjyAPLIjEJdVEwS5bEsoUbXqU00KoWzAub4MY7dO+9hdnZY6WPyCeHPD+94MncYaEtBowJqoqWdnA9F8eWWHWOsSQDN+VcBTw6esSoinGah7wYNZhkE8p0SVG7+JaN39gk6/Q5J8Fraqg6zLI5Mv0BZ/OQi3FEbVl4oY1pHrDabvD87BGr0qNHSVTmnEWKSVJR1DV1VUGt17kJ/LHwhC+fWGEuGxkuF4IvlQtfHPrGIAVoo7Btie1YVGVJnpd4vkdV1ih9yQja1nrxMOafUUGAQX9ZL8Uf4RuXskaNtjRbgeDdbsbdnsGqfLbamo1+D7fr0ZaC/uvfobl5h1bgsHIsWCW0l3/IYjXC9bs8jVIushVunpAslyyzGr9uEDsSz7bQeYQvJa5wSFNFUmmyokQIQaSbjPMryM2b9P2UIk/Q6QI1vcA2S77SegbNb7HoPWR+NKYsMuLAY6NhCMoJ4TClqs7pZb9Kb7LPdjEjrGvmwlCqikoZHMemZ3wapaJtB9hhn0Vwi8ZWwFviObNVxpOyZKgUncUL5sc2BwOHzXDFLKl5uXuNYOs/w7K+RlxnzH1YyBHKVTR0gioi9om41ynJWgN+OPZ48uNnlKdLvr+rsMqYpEqwQ7CGU3Q5Z7Z9FZMIWsVnNA52SNKU1fCnZKNPaHKK7B+gygbW7BSRpEghaDY8PF1iXEOWZKSrY1y34FDcZNDbYaP+hN/7aYHnuHydFVuDkMSqWCKIbEGJXteZ1jmW1mgBlapRRq/fcKt13VgtHTJ/l+nBA3L/iDjSfLW0yScveRFsMpFdylVKaSx8RxHKnGX3GlaQsrg4p5pFtCpBbSqQisRt0liWVGFEtnGd9t477O++TaFPGHcPiOjSFi6+65F33qWwfBSKSeChw03arkVLC/bsmqkZUzkJPSNZFDUmK+jqHOF2udmYk3Xg2UlKRYkfNjD5BJ2mGH8DURUInSPKKTOZ4L1wSVzBT9IRbveA3LvCrbDBbS/gLY6x9AUdGfDNN3r0Hu7z+UXGs1eSflFj64o6yRnoE5Sf8U/VDU6Gc6yj30PJEPo3MMJFlgVmmVBOzhHVECev8QJBFb4GowDfrNDXOrxoO7ybf4bvtkkH95HnNtqT0Gsjr38P/fLbiM9txOlPgV9ByBMwS4RMWXolP2pc44n+Pr9m/gbvdD5gFQ25Y0KelIanT7t42zMehkukiJEGRBLCrMIUJVovkIUFOsNxErJGzYs0pEw7IHxEUmGWNlYc42VzblTn7DZmSDnmhfcOH4uHlN1bGLlCxKcYmWGw16onzJp9rSucqOBa/JjYjdh0QrKwz1HUJnuZILIenZGmGBwz3K0ZyD10bpOtBpj8KqKY4VRLqCsyVVDZ6/dG6VsIY1EXNaZUBJ6NbWysuqTjrRi1GxjrNYzeRkiFdmfIXo7QCbL8f0Pw/+38ifN6e8bKUeypOTPL4dNti9NFRTzUWL5EC4mxHKRrUVsGz1G85ipu7/h8/fUe925tEHgO5Gdk+YLl6ZifPPH55ekNItNlxgLXU2z4musmI46XxLVmVYa001Mmk4K62ST1IqgKJplhVq0Q/j7GNBnoJUUyJt+4xe7dt7Gu3ST1E/LTxxyej3hyUXNaNunIFWEd0VAO2A6OY+OakqrW9ENFqm1eTM+Z/OT3ELsrGFc8Tit0PCOtBAYbv9mF3h5DNcdp1bREm2WikNEjFudHHI1yqlLhNC1kuEexd4/Dlx/yIhP0BZg04iIqOY0VWVFSqnrd+qVZh5H+0UHNWkLAF8vgpS1ibUsQ6MsohbUSck0cGDAazwtQWpOlObZjY4yhqtYNEMJa10Vi+LI1Yv07zFqx6Np/DOBYAxsGbdWErsXb7ZK3NhQNLFp2i52eT8vtEvabtG+9Tev6e7T8AEKLLFL0Zh8Sz1+CbTMsal7GMaKMUdGSxTJFOh5Lq0G7IVF1jqxTGo5LWSiWmSQvKsq6wFe7zIodjHWL/Q2BqRKSLILZObo45JZ/jrBD8v5fZBkbonlC1OwwCNo0qoTOaE41WeIkv8fmQtKNam7UcyojeImiqGoUmrYJ6NWCQGSEQY8k2Kfqhdyrn7I/W3CiUh5JTSs/ozyxWIhNHoYRukj5NOziPPzLuOFfpph5LJwGY2tF6b3ETXI65RzXJNwME2rf49P6Jp9+NGU+/Ef82asd2vaEZZ5hBzVymiJGc+LtLSJ7k+7oBa2OT10fsDx9QnL+FDd/htv2Sd19xPkr5Gq6vjSFPu06RgpNKTR5NsSf1Ez0VQrnDpvhH/JPP0+xG9vcLRbc7NrUfouFsYksQSbWAeKmLrD02lLnKKjJqXSNqS2UAC0sKqvDdOuArJuzVK/YX7bpT0aciYCJv02Y5MSqRYghkBFFcwOndUA8PCKezAgzs24k0SVVIyDNDP58Qba5QWPrHttbX0VkLxhtNMjCfRzhsm15pM37lNYbaGwip+as8R6tIMDShquO4ToLUjkltTVlZVEXGa0qxRUefqPDW90xH8wUcTTGd1zKWqLiCtUcIAoDZYlQC/Iq5vTUp06e8iRe8utYtPoHdP0N7rYb3DJTrsljdirN3WsDNja3uEgzfvJiib/UNHRMmWvaxSmhN+djNvjVdBProw8x9RNU9wrG6yGqEpnkVOMxMj3FdVNcN0JstmHWw4rOaey5nPcOWKSPaMkls8ENrHof5T5CDBzEtfcw5c/B399CPhtC+WsI+RGwBDuhlgmftgcc8g7/Z/W/4HYzQVYfcrDyqY1gctzkx3HMtzsrAitC6hJRthBTDVmGUgmikoiqwpIxhAWHsU2Rt9BeEysDs/KQ0Rw7XbKXj7jGkEZ1xDB4iw/EbRbN+5jgFJE/R5g5RrhrkBQLqRVag6kNV5aHLBsWbRngBwOeFwGL4wlad/HGBk8vOd5+gudeoVd1WUQ1OrmKKJfY1RRZVxR1RSFrsEFiIRUoU5FVFYHnY2kboQwdsSLqGWr3Brq4g0Sg7RWilSCb0bqFxKn/1Ry2/5zzJ4IKAtAShC0R6o8YlL2Dfb7z3e+C5WKkwLYEWhpee+0B0vH56ZNHdHtNDkJNFhc8NzVKGiwJWq/QteRk53VOvQ/Y+7igkftIr09jx+GBhH4QUTs1Tqn40e/AKNK0eoIw12umQDp4UrLdabKz0+Wdr7zHN7/xLbY6XfyypjIuq/ExL+cfEo//Hota4dk2DRSxLtDCI7AVSbxi6VnUWcT5csUqzlFC4MwsMsfFxDl5VZCyZGxDbDvoMmFqevTVdZKxy7Vihp0uKM/HJMshbj2nFn0cHw60oqNDxsJljkfguGy1YL88YzaryYTNMrMY+0NaqxXjqovCJrBtmq7NMqp5Urgod4fPEsHAr1FqwGgcY6IxjhBYxqGuDctpwt9fZJTzAh/FsLRRVcxiFVHWFVpq1rnYBnGZQAqsQ5Mu0X9hiUsRw+XScLkMfFkHJdYshcYgbRvXklRKkRclfuDjeh7GZOhqDSKYL5YQIS7tD5d5C1W9VkhY8nIB+UI1YfAl3GkIvrHrsrfVwesM2CHnfk9RmSmn5Samd4Nut8OON6eSmzjpKU01wQoVuSqo1JR6ckGdCgJRsaXmuMZgVeAVgLYphU3DtYhKwSzJ0aqk0DWWFTBbLulIge0PWDabdE2NqwPwPLRwcDa+Q6nbHD2dsDj5HGWgv7VNY2sbRwk8RniDGs8reHD2j+l7JS+1z7HoU5Y+uTI4umLXlWyHDjsdScee4lg1ztWafHNAMTnnnVSxwuFaX/JofoQfFSir5kfTq5zm+/Q+3GVHXOBT8eIoJlrUXLUqrvUSTDvCDhuMrU1eZU3Kx0/Qo5ek9R6vGrc40zYnmWGhXEJbYCmNs5jRtRfcbBcMRIybX8c1LeKqYNa8T1V3sZaPcfWQVp2TRim+ldBpNpGWR9V0SFRFXsQkF0OmapusuUl+eMGDK5t8az/k/8Xen/3YtmX3mdg35+rX7nf03YkTp7/n9jf7ZDIpMkmwKImSyrI6VwOUC7YhG/CDX/ziZ7/5wTAMF1xAwYVCGVVQSYZYJZGS2JOZqWzuzds3p48Tfex+r36t2fhhX1KG5SJKgGXJgsZL/AGxI+bYY/zG9x11K+pqyrjoM7MdxsYhQxBIRSBWg6cCw9JKpjpgYnwS4ay+tKmA2WmP3z7Y4TsiprN9m3q9pjNpsVe+JO1KLqYggk3WWiF7s094q/uM0l8QhJK5FSgEta5gnrBHzYZZY3N+xa4siDp9UtVF0EeF2+zYlNJbZ9IEuMJlbjSj2gPhUmqJFpaHbYcbGy3mTkBaSEyT4eZjbtYX3O5aisN1toOSe+EUW+X4N3LerXs8fSkQozFePcXzIU8tnk0wPUuVGdbUNZ8+LrGLHr5niI66mK0B64M7WK2Qwy2UuMneumS9+xEP1A/orIXUjqKJ1rhsbzCb7ZJ+0vCTp5ecvtRwfYYZrmG9AFmkBOU1ujhFyBbulcZnhqlcjFzA2RpNdIAIHzNbu2LmWnQlkNEuVrwCn2zD+Q/g8n2sfIboFhA5mJ6H6AQc64Dfmft8+HFMU50wWD5hV5+xbhLuyJDfLu7z/FjR2bniKgwZ5QNU1kG8WCDm1whdQlFhghn1XoNgsCLJ6xS0B+kEWU+AhL6d03NTnkaKZ0HNZW15nGlICkRtsPl8paEL2kALaoutGqSticKCw+E1eqvFUd/wXncba3ewhY8Z1+x6CY/ju1w2LfZjl9cPBdeVRzEawdpLms4SNZeIlkfod3GzBplajKegrqiqiqKp8Y2H9UqWpqaSm4jGR/oNptPgKA26jXXXMab9/90X/t/wOrrTpxtWeH7NBEP+nuHxtcaNBX1rqF2HpefjSMmwFbG93eHOvQf80i/8Ijf3D4gbjSUkm19zPH3BvPi7XNtThHVoI/EoKbVLywuoqyULG6JNzWS+4PEypVQWx1ZUlYtTu6hcUXops9klKm/x0hYsCoFcv0Wy7HDrJKdjJ6jLGdnsClmNkLaFCRw22xq3CVgKn0tCjPDp9QQH/oirq2sucChLj9Om4HbxEnfRpZQrc8LA96gawbMLjXU2+Dx36fs1sedwtUgpJ1Os0vjSp1FQ5QV/+MGIYl7iN5ZR4yGFYrxcUlYNK+/Wiom1igYYsPKfhRztirFl5Z98z/+TJcSfsBnln6YSDRbXkQRehAHKssRxHaIoQimF0sWqt/gTeCOs+gdHroYL5ksnuxT/bKDw5TmuKyx7geDrmw73t2KC9TXWhOFe29CPRrwsDlD9O0Rbt9gL5jieR54nDKsz4qAhatdIXXBxdUk1z/Ail76es2dyhG7hVwLpBdRaEkUutZBcpQ1Kr7gPVsAyK5iOz3Flm2cc0CEgNhUyaKGKFLv+DqFWXL7MmU1OyJdzOsM1wt29FaOSJW48xWn77C7/KX/BrXkSSq50H1F3KBQUumbdFRyEks2uz1qQEooF7loDGz2WVxVlUXCew95GwKKccj0Z0/ZTPrne5TPRRX56j8PzjLZdcD1ZcnZVs2kUr7ZLHG+B8D3yeIeTKsKezKle/BH6zgan0W384ZCzvOFShThC0pUWJ83pVM+5ETfsYQma/VUqReUk7hZz9yZ2cUZYn9NhQZKWiDqh23EJ/A6q5VLoikI1LBbXTG2EG++j6kt6fsAvHIa8umEIzAXjPGSme4zJmNfgYIgAKSU1lgTLzARMVMBcOJQ0FKJGX4b80HRwN+6z37qHeRVk1uLg8oJw6HCWa85tn/V4wHr9Ka+1HpOHY9xAcaUcaitRStHkBWvylINOi2G2zu7kEYPhkJw2btNGxbvETUYcd7hWXVwr0QhmClTp0xiHKjQEkWBjPWRL9ElzSblQUF2wnj7n1VjjD9u8ePMG+8GCxSiht1XytN3iZy99zHiBKDNafkZWFshkjtdqMRMhcZ5xcV5xItfZcUb09x3k7hobwy0mbIIVlPGfp+vCO51L9qa/x/5aSOOHGL/NtNNFq12mX0Q4X0z4/NjQPDpH9IbYdhvKhrAaY9OXNJFGzCrc5IdQd7B6jrnyEeU9FH3q4WOuooqitjhuD+t8A3FyG3N9hjj7DWz1CNGZQgw2ltANGNcBP11azl50GZ3OeH36gl39jEEz520Xflsd8vJ0nafVJbZvOK3XSIsW8sJiL0ZInUFZY82SZifB0sGyhiXDcRbYLEfm1yCWhCZhQ85ZhIp/FMG11TydQzXPcCqBKhKkThBBC5wWNAJbKoSpccKK/XbCcKvH7c6A62GPJ2IHY7qYsaHXzKn6MZ/rP0fktLmzA4kOmE9TbOclxhtRLUHk4PtD3FrgpArrGmwYoqqKQil8rXEdQ0JFJlqgYhxpsB2F0zRQe1ixhxUReB8D5/8/fnn/++vPHCrEXUnbg7SyZLlACoEBwjBi78YhvW7E22885PL55xhR0opavPPGK1z8p2e8utlhrZrxQVUjGnCkxAYWp7SopcfV+V/iH3xlxr93/7c5cq7ozhXzZsDca1O7fR7ZgNOrC1CWO0NDLCy575Eph1o5bMct7nSPuPfKL3Pr9V9F99bQ+mOW01PStMX0OiU9nvGHp4c8osL1JRtS4wZd1nsdAn1NZHOc2rCcvOR6XnNaeyxUzUYo2RALpJDEjqSvJ7iLCaMUThpFFMUMSOjbPoPlFWVasMhDSunSjWqCumZi20RejLECr2iwWpN4MWkT48oE7WoSKmyR8ky1GciKyIO0tgS+oCUVs7xgnijClqGrYqau5NnFFabUvBIo/MZgrUchNM3151xnAuWBYx0ixyFySxrRoBqN9QS4LsL7Mlr4Zaxw1QTYP50hCCHwfR+tNVqtooSO4+L4HsJ1VpNbCdJbcQ+EEERRgOO4GGNQxqyWGH/SY0iJdVdDBbTFKr36GTh/OrzwHImLQTrwZr/Nt7cDur6AhaHrzbl3J4aj71DNMobzmngAg9hFtw8QyysCUSA728jkmoAuVZUga0XXSiLfpbvuM8k1C1tRCIkNQsoyYFZKnGJBt0oQVrDe1ax1PSKrKNJDLp58gtPbwlkL2QkNnSigZwtiWZHWJ5jnx6jxCSkRnnMHKRK88oqeLlD9X6PaHdBq/SfsDx6x8VJxkGvslcRLfFLVsEPBjX4PN+wi7ZLDV3cpBq8yObti0b7AE0u6tUYMh2w+/YzJ+DPeV0NmbkxUFyzf/Q0iryGN+vgXP+RW8pzhWpve3j6+POAi8ZhmgkuVE9gFQy+gzhe89+gZdW1Ij49RacJaJ2Tgwk5bcCMq+d6NhlceHjF1hyixho0mmGSCbM6QzBHxgI4n8eT5CprqS6z1qW1MbTyuC02aJFS5QoUtbgcjjqIh9zb7HO4OSKKAtSXYXFFWJYV2KG2AkR4agVY16Iq8qcnKikVlmTQBmQatznGuOvidbXa9AdP4iDqecR21kO5NWu0RVXZO6hySbG6x40b8qn/FjyddPjkPaQpFty0IXUl/p83hwSbtQGO8kHlrjXp2xeD4mDd3fAZhwnvONmVSIj0IcXDKMYumzzLuYJTg1LG8Ena4ExbkTcCWXHKojlmvPqLffZXP+m8SuNvc64b0OiWfiCH1iUs8ekq+OKEtUqJ1n0I71LOUmeqiTEaJoZMukc17nPktcnFAUmm8gz6fVg57Zs6iHbMWKhjeIOkHvLz5KyjbZi4VxzriWc9hFo8oji4xj1/i/Oh9RPoE2R8SdsA1MbUOKJMlQWVwnQLyBuU71NkUGUz4b25v8Vvud5nnuyi1wC5DePERdvkPoDzDihm0AdNdPb6FSzT0sHGHH5Yb1O/XrE//DuHa5+y3S45aC+6sdTDRiN8c7fP5BPLQp3hsMctniPMUc/0MRLki9/sFdB1wfIzTQdRzKGYr37OTYtyAsWjxOGz43PG4uL7BYb1FrQS2zLBNiTV6JbdrFOgakxtEmQEZRZzx0tnivPM6n6wNUJ19DsptxrXFckwjPuRTe4/y+iGPPUHHc/iloy1M+xXOLhUvsmu4yglnGvwNbDJDTK8RlzXOIgHHoagyiiwDV2Mm69DaAXcXY7vghBBoWBpIGkT9b4cK/yL19iDE+D1eyjbn189JEs1+z6HnGnQhaWKfvBS0vIj7nU0ODn+O177y6/hbd2nkBWXyPlkSMJuUFKdXfHC8xvulT+EF3PEMQgWI/jrtICOyDdt6TjIfk44nPCoCLhQETs1b/pLQKqQT0GKBmy3Jp5JnRY12fHZ0SktcsFZkOOWYaRqQWggiSy8rmOoYKYfoUOKVClkXlM7qRMvVDdKfUSqN0CnXVz6uauP5lkqtAIkdT5OXJReZRfqGgQpIugGnyYSX1zkPA8tQVvjKYSwd6vSSyeklmbR40kEKl77XoGxDoxuMEXxJIUa4/4zB9KeLhj8BMQKe64KQNE0DFhzp4Hgu0vMwwqxWGa78MtRg8X0fx1m1no3SK+jinwQd5JdpBU+uiPfGrBRqjvyS4WRxpMTFIoRhrxXyvZ2InbaDUxr8Wcadm4beg2+Smh7xxZhBHDIIG9z+IbpuCNQY017D1jmB6dLoFF1UtFF4+AzXAnqyYYFmKXKUD8p6LBqfUOW08hkYQye0bA4E7UBhiobpqUDNc7Y32sShpR+GtO2SrlPS2Jzm7PdhckKVaXx7A8evcEjp5ldUO69Rbv1vCLr/R9Z6P6T9acEyV3jXArvwuCxg3aQcttp0e33qMmV7P8a9/RVmswYbHtOYhGGTYttDhtmE649/xEfK5dIEhFFE+ukfMg1/RB0G1MkZN0f/lG7LZWO/TxCuk6SCq9znrCxQes7QzfFtm89fnOBcjEhenlNNJrQ9wUanw1oo2YsV31jL+Lm3biGGW+hqA90qsfMTuPgUaedYNyAY7LEjJpiqxgkEQjg0tos1PtNaMEkSVHZM3hqyFcK+m3BvY527+xIz2KFfCFRqUGVJpiyl9VC4WOHSGI1QOZVqyCrFstBMlM+yCdB2jJ5H+Kf7bIYRaniP2pek6xGFv00sBWrxmCrxmMebbNzr8115zua25MdnEdO5pBNa4tAl7vjcuL3LRmeVhMhbA5ZVzcblGTf9NXaDJU+9LkXeYGyD5wV0qyVV7XEVb9LV8BJDvxtxN7IktYfvJNyy16zl77PdH3K5/w3k7C6bns/rzk0u2i0+vW7jzSeY2WdItWB93VC3PPSiYFELiqDE1TlaObTPPmTur/ORGjCuLW+biNNwnSi5Yr3t0Y8lXndI2XqLF/e/ytQ/QomGY+PzvPKZBBnJ7gn6ZAQ//gB5cYz2e0SRiztwMapNkV9hmwleUCOKK4y0VDnYScpPNkOeB79OXb1JUvnYqoV9doyd/BhRnmHVFcQN0AblY0uJ57t0Nlu8L7ukT3p4V79DEH7A5nrKTX9Ga+gR9y74v18d8mgeEhiPyYWPPT9FzBW8fIYxs5UMwKkRUYMNLUa2wGSY5iXkU2CK8B1SQl4EHRaB5WQ5JL48YFuE2LzANDkohUHh6FWa0ZYGm+dInaBMxbU1PGvd5fHgALW2zoY+pFhEzMWIln2XT92I5ezrzDLBxLG8vd7nK9+6x9OjhJfLdappjndZgDPANhYxOYWrCjlJka6DLlLKvERKi551YLwB8T6YDXBi8C3UBpIaUQfwr1nP8GcOFe680uOrYsno2vKzueC0MNAIjs+u+Lu/8V/wCwdt3rr1v+KPf//7fLIsePNOm29/7a+w3mujsHw8azheKmz55c2cBFCI9Bz9Yo3fe/WvcbcXs3/7MetqwWv1GJk/42rk8Mkjj6vrHlUQkSmPvkqwZUqpoB85vLph2drc5mh7m0F1ichdThKHy2MFzUs682ckVx9wPPe5zn2O2iVvDmZ0vZo01CRlQE2Fn0xp6zFHNqeoHF6oNjroEHcEB0IhPQdjG7I0R1YlpehD5PN6p+EgHrHdjLisYip8Gj8mF0uUaYi1pULQQePLkkT7FPWCctHwyIm40oZGWNoqx2jLrHGYGcVMSN5sww2T07eKXMaIyEO6iuQ65WSUsNFrMfcN77RG3FWCD5sWE6GQLlgh0bJEOy5IB11odKOQnofwHUQ3QKfVlzHb1XZA/Km2yeL7HkEQYIyhrGqklISet3rUfRfPWTUPTdPgeR6O64K1GKOpyhqj9WrLIAGrscYgcTHagrarO6UvjQ9WQux73OrEdEXNuhTcG/RAuORVwsGg5JU7A8K9fU5nmqByGGzcZBBHuNIhSwocoajxVqDA6seIYEFbZ1y02lxVAUsZstEdUJuGJF0wSzTv1gKyKVu+y4FjOIpL3lw74d6tQ3o3v47jpRSzT5mc/4CrxSGue5swPmKz5xOFHZZVyVwPqKIKdIOsKrbUC7bNAjcs0LKNMZKq+9eYRfeJev8J3qcfUX3Q5WZZ49oZwqm52bP0ZIfz+Snr6y5u9E06iUIbmNKmZh3pznm5bBNER1ymU36QRojhbcLum8jpu0yEItEeX48m3LrdJg2GJGIT5UGTnTGfVySZYSbALSu6ZUYvO6PTyui7UAlBYxzW+z1e3ery1pbktdtb1Lv/LpdzmE6v0WUF9RIin9K7gS1LYiel3d/GNG1K21BbSE3IuDKc5JrZwhA2l0T9Hke7fdbCKduxwAy/iZWHeHZGNSywxlBVAUltqGuDbjTCaFzXwZfQMjU7dUJYLuk0F3Q5J2qD2TigHBTEZUNdSxJhSBYvKaTPhd5jf5oxXNvhzvo90oM9vpjfYvcnT3HSBNb3yYIuqIJdr+G526e8uKQpF+xUx7x6eMV1N+Lx+kO+mDm06hFOYZGtNjKOaSqNMx4hXElZ+6jNFveiAjGfM1SPkO2n4J8zMoeUSxjmGYm3R9Y5YlO3edt9j+N2zvO2Ybl0WFYhtt2lmU7Qy4raKRgtcswgxAsXrLkJj6WmLkccBZorvUM9/4zWYI/z4TplcIPvZ2vMxkP2rctZ7PGisLy3hPlyH11u4289pHnrDuLTf0BYzpGuQ+3G1I6DrAR1moMvCVWNkAlGBNSe4exFjF2eIgc3MMcZ8vMfYSbvrhIDUiNig7AtbGVWDnoDTQPTzjs0zwdw8hG1e8JVsGDLcwg2MsSGoCOWYAuKcx9VL7G5gUefY5oaaZYIZ8XUEKJCWomuK+R8gdU5VDnCFljfRxqLajTPOxbpDVBmi7SOcPp9qAJMXePUCqTF1DmiVqs7SVVi3ZqirNlZjukkNVZ3+WYZsDdY8g97hpH1eGb2MCLCNBa5tCwN/HHPp739kEX3gOXpU4L6EU77EjvdRbW7mJYHHkTOS4LmlKapaVyBdduQB4ipD5XBTs8Q0mD9LqIIEHkJWf4v+83/N6p+/vY5+aJk/rzNxYuY3AlROqTQJXGxIK9Wp2YP1gRH621u7N1mQywJsxGTyjB+6ZKml/SqMeXVu5xNlpxkLdqe4ahzxUPPIWm5pLVD4cU4ZULYjNi1YzIlEWXANBxACEeuxnMUOAVVXjLOM2oTcB5t8rBdc7OVsCcvyCvBlY5Qfo9GbZLZJb6qqQEPS1dULISD0Q1qqTnzHZZNmzkSqSrcSrOoJak2jLVls+tz0y/JTUkexNSegx946Czn+cWExvGZuw57Ycq39YKnep0PaoXrGrAOStY4UmAdD1taVKkQvoN0JKIdYKxFlID5Mk1gxSqGayzSkQRB8KfGJ6MNUeAjHYn1XITnoLShamp8z0M4Dp6UK810WaAatVpsSAnWYLVBSPfLgYJANCumg/BW0GbHcTjoxmx5lpZpuN9t0w3bLMucnVbG3cM2m3d3uWpC6qSi399m2F4n9l3KXIHNQfjIpqZXfEzgPaJ2DYsYzt0WM63ZbvWQjcMyrUjyio/oURQJA5Fxw4N93/Ba9yWv3fDZvP3z+L0OTXbM7OJ9rsZ9mulDwq0D+q0hg+EmlbXM8w5p4KGki8wndGuXfVUThgbTsxhR03hfZXHj/4DX+r/RGvwmzfsO/dLna3rMIqzY6ybshj2m6QusuaYz/DVMHjCsC5YiZGq7uF7OKBMExGjnjH/yoiJrbdLqfBOKl0wXzyhkxK4d871DnybuUYgtFm4LwgvS0ZLlzDID6rrhrCrppzO2ugu6rqbjSGpliVod7m22eX0j5hs3JNGtX+clN7heXlEXFaZMEIFB+VsUCuJ6SdQBAp/a1lRGU9iAiRJcFobjxCHKrhFpwd3NFhtBzo5/TjB8jaT9Dq7I0K0MIxtU5ZPVgrLWqMauDDxS4LmSgVWsNxkPqjntakHHntL1C+zmkHr9W8wl1EmLsW5IlyMqIbkWe0Szgv2+x17rNbpvO1yJO6z/LGF4/AIx2EB1tiiVYsfJKMMBF1c59vxzwiLlTucjvNsNZ7vf5CPTRk1nBHmOCGOcKMI2gnI+pScUKvPJbJuj2PDGYoxqzhgEj2iGp2SOYZy59JYLsB3S9i3C1k0euo8Jo5ccdxRXleQsl9S9IY6XkGY1yimYzyqcAqKeoSMuObMplyrjrpwzW3+H67MnJL2YqLtF09+gtjFnk222nZg0cjjV8JMELpcBddrDiRXOmw/R9h8SpE/wbI1yulSuRFiJKmqMymgZB8kcKwWlrpgudpj84QS5e46ZrSMffQqn/xhbT0AoCDRSBNgarFKgwASaRfsmxeIW8vFLbPWSq8Nz9mIfP85wBw7tToznJVRPfZim0LTg+UtsucDqDMeUWM8F0SApMKpGJBlwga0qUCnCk1BGiMpy5WtGMsY4u4iqTb3Vxag2prpGNBphFaYpv+QqWGgKrKhQTYNa5qylCwp7n1t1h2+vl3y/kzIzDi/LHay7+t/IAuoaPogE4409Ft01ZhfPcZtjPO9j7HITnYboHYuNNKEzxU8fY7oNudBot4VVIXIaQyKx4ylCnULYhrqFyGvIUkjLf6Vv8P97/ZlDhWxzF2g4cgoKx1DPHRw/4uZ6n2/fyXkQ59jTj/iFX/nLOJ+d8tqbR3zx7BFVXvFosmQ0TzClQtQCIgdrDcbRyOYx4qOPeLH/dX7/5oxvxV9h3E9R9hH90x/w0WcveffSYaQ82pWiUlCFLl034n4U0Nlr853tOQ/bx+xV70H5LR49L7g8f0GepayFNc1iwqeJR65gby1ka3OTRb+Lj4dvEzYcl6zUXFvB2prPoXeN0gFVFVJGLpsbEYcix0Wg6oIETW/gsyYtXr/D7iCm15fIbMRsLDkrA5SqaTUlG6GH0BW5DrC+JLQQ1QprJQOboouGOSEDx2GdCrTAszUdq+j1dtjv+XQai4pbOBYaYVkWc5bLJQ4wTwUZG2zc8Hm7eEEz9ag9n2aWUrsSozWFMoxVg1QNMnbwfBfrWlQ7RDgeNq8RtV75p4VdxRoNqEajfIsnXVrBygNhLai6WW0logjXF1R1ga4rHOmijUI1CqM1Qvy/3FpKkJ5c8RuUXm0hvjRIDKUl9Bx67Q5H6102Qs1+6OLWinlWcLSteXgjZHM3pMjn3Jr+jGG7Dd638MMhUuR0kz+mcdeI65xu8DnyzTssN/866bMlvfn7PMze5+XCcmY6TJMMT+fsVTM2yoZQWNZ9w3ooePtA8co76wT7r5MOvsF4cIeJqLCjH/PgxY+hWKJkilr7FkWTs5g9Zr6omeeWoJRcJyX3mwQ33qQRA9x6in/1T3GzI8bOIZfyf01w+Ls4wT/lxuWS+ocjCutxr3WNFFdIUbO5+wp++j7Gthh4mu3gc2ZqjWf1PsXsklf6NU7k8fysYjn+mPPjS6wusSh8kfLz3z4kvnELbRzOZ4agGBNQ8rZ/jpdLPkprnhQ1i9rytWHKXAQsc4OxmsNIs7e5Rn/nNmvbPl7YcDy64vjSUlw9Ipo/JQwbFuoey0TQLSf4bo10oEFysRTMC03aLEjrgmnpMksLbpslA7ek7B/iDUOcnRZZZ595HTGPXRbGRyuXqpxgyhSaBqFqJAZtHYTrffk5tAyjkk03ITjYZbT5VZ6HP0ciH1BOJVn6DOX5JNZDpJfcvDrmDeeE1/dfpb75q/wjd5ezszbewU9o0lO07ZFVgvb4c0ywhKSE/JyhVqx3aj669y1+Zr7D8mlEWjo0c589f0LPrRB2wFVes754xs6ghVttQG3Y6vrE7Q/5vHmfjyvDNHsN/0Lzhvg7XFtJnHj0TcKVvUvPadPeu4tNNU5Z0iwLKGN0owl1iglANzOyucDttFj0+iRTcJMZ4/ZTJpElmywAj/VJymZUMdcdzLHig3abwfoe90yf81FJdHqJWp6hejGJ00HFfazSyMBBNRlm0MHWNULl1GqJdQ3+wAM3gtSHMkc2j+BZgTx7AtP3EWa+Ah0iwDpfApIMwrWIxqW5DjBXJSwfI4pTEidhebFEhZbvd9r8NLzJ0+Y1Km8T1zzFJHMiVXOw/YxndYw6F1hPI6RFRBbr+lirEeUSGo0QJTgulGDyGlEoRF5iRA9RjhlVLn0BPafLMDhj1h6zKCKoXagrhFZY0SCkpKpD3FnJL7vv0nevOdc9fsfuMwlfx/pt9FRiK430SowOceqaaWWZKg/TXSNuhZTeDGFaMNvHLH8Te3hFfPQQp7uNJ6ZIV674CekRaIltG2i3EGWCnbxAzHzM3EGUBaIU/z2v8b+t/09V7L7F8eWHfP/EclxE+MKim5rSk7TckIO2JBx2+fphwbfiEfv8lG7l8OLa5/jqmOV0QuhpRDXl+VJzUboMWg47gwH1YINEKiQlfcfQqS2XtSHshNz0azyrqIyDDGA4bHEYKgIjwNZkVHRjnw3fcOhH3FmPGfY7+O6I0dRwUQZMtKBXFfQ9gXAVWe0ifBfpStq1ojQubVHiVzWl9hg4DltC4WkNRtExBU7Y5eZgwJqYYfwAR0gKKyhVxnKZoVSN1i2+WAYE/SMOvcd4oxmZu4ZqUmqlMdIgasHS1oiyQgYC6Xq4vk9tDTgONmsQ5Zd8BW0w1iCQWG1otMGXDpHvf6kRlzSNwhqDJyMc18NgKJsKV7oYLKpp0Eqvrisc50v956pfEFJgGo0UDkYAGmJpGHouMgi5Mxiy0V6dPQwkTOYVm92a1294HBxGWGnZvPx9Bm6O3/4qMjB4fpdu9ikKSWnahOZDwpttioO/SZINcYqfcj/9mJPRC0bFGheJwlQJa6qguxgjTcNaG4YR3OtrvvIVj/6tB9Tr7zAdvM089FkuHnFw/DuEswXKtKlbDynaffKrz5gvKya5xEkclrlimeaEYUUdH+JUY4LkMd6TObr1kAv1t7Cbd3Bf/0ds3VgS/OCCeupxFOfseD/DTStaewO6vEAsxzROyHrwjJktuTIP+WCSc9DV7PV8ji8zJpMzple/SW0tkgqlC3buxbQOvoryPC5Sl3oxpa0VR+6YllfwrHA5n6T8yDi83asQgWC09KmVZsNTHA1D+tt3WN8Z0u5nLNIFz6aXzC6f4Y4f0+Ka2r/F9bJNlJ/jydlqSCUkkwyuU8jrjKTOmdSSSVqxUxTs2ARV7CE21/C2NOVwn8R2mEc+M7NOrUJUndBksy/1fCWOURjXRSPRTkjswiBo2OCS3mZIcvB1XsTfZuS9TZUNSLJTGpFQ+APK7JqtyTE3l1/wjf4mnYPX+d3u9/jZdANn7xgj3qWmRakCmsk5Up3RSINcXuLZkl2nZHZ7j/f63+P6ZI9EeTiTmj05Y0hOKIeMlIczfcFRVOF721Cu0e21ea17zfPyPX6qR4yT2ySzIW9P/xG+U7JYBuyX54zb0G8culuHiLxGpC+wdQrXJbYWCCcnchaUNqdICoyNSQdd0qxLJ824dCpK2owWGZleopbw4PIFcydGvJjz+WCHoN/hIDpgPGvQpzPs+BjjN8xbuzitdWxzAYGLocIMAkzTRixSrEoohIvXA9GNIQuwS5DeMUxBXiZw+SNorlkdqYCwEmscrDIIuTq5NsuQ4kOw2QtM8hJr54wuckSw4Ml+wE87OzwTb3Pu3UCKGVX6Apl7HPXOGG3MWB53sUYhHMBtIPQxgGwybL1aQOCCVSGiyLDZEuGUWOEiVI8sP+UaTafj0XOvUZ1zrguJrhS2rhDagm2wrgbjkc0cvqY+ZTswpLrH9/U6j+LXsdE6JgmwZYLwK4SIsGVNXRieKQez3iJsP6AJDU0zgeoVOHkPvfcYf/cQGe3gNyMaV4HoQ36ELLrQqrCtNqgae3EBqYZliE0rZK2hXPyrfIL/ufozhwovpxG/IdYZqBmEglu3XX5h1+MrA5eg1eG8MPz+7/426q5kd+s2H733MT/443/CfDbH6hzPKEorIHIRPlCubBJWv4Tzv4uY7BHeHjCW6/wRDntLl/jpz/jho4DPF4KwZdnwFOuBIPQCdqMWr3Qkd7f6vL0fst37DFtkXD5TuNOaZa45qT2eUVBNJ3wxNvR7Hd7e8WkLlxeX+1x7gtCr2e4u6aqGzGyg2z5hNSIQLlueIOiFvLaZcSgTmjpkmvdIA58lHnrYZS+K8Fr7zFyH68WEWTInahpqz8W6HVquQ1OBxqdQgtjWbPmKFAfHNmRG8o5X0fIFQ7ci1XBpQtZ8n54L08yjcbpMaknLlWgsfU+R+AqtLMvFgoHTx7NbzIIrNoKEe5XPi7JGCY3w3NWZQa0xrgTXw3VcrCNphEUGFisltm5WMZp69bj/ScNQZgUijpCexAk9lPkTeJpGKIkTx7ixQ5XlNNmKPGrll3HFPzmjsALre9jIRTYWazVWWKy0DGOP7x6ErPuCaxkivBDtRuSOh6mucFsttm5tsnFYE4Ztevojwjf7OIe/CEpiyzOoZtBqCNRnxDKl2v4O14O/TZHt4y7f40b4HvcPC94ZfcGzy4ii5UDkYh2X9Z6kHxdYLyQahLS+8Wvoe3+RzNnkfDbkPB3QCEEavoH+yl8hLs/wsxNcpyFMvuCw9Zi1JOGjc8OsCtHpkokTsed/SpBNIe6hvICSHC85JWh2WcS/ynzjPh3zd5H+Iyi6hAcx7V1BJFuI9UOi+g+RtYPpfQPp3mXnOKV/NuZQXrG2fYNX+hH33C7XeczJ5y/45NmUF3OBDrs0/gHu+quEVUN9+RRdd9l0A1rb+4Sej/vkY2ydUiwbirU2g0wTZjNCL2Bv8wi3vYXX6iF8D9XJKS8eYZ6dYIuUigwjt1HVAm9+iiWlYEUXN75LkudMxnOapiSXllHTolaGnTWXTmRZJjkfLO5xs/NLNPEbXJUVdTZBLucIkyKqOY4qEFYjdIPnOUjb4FtNT1i27ZRhZ4S69XXOt/8Wp+ke43NFOh8xS6bkOkWEHWzjsigV34zPuXcwYnLYZtS6Q/80ojibc1HkLJo+SVoxL2YMls84XQqS1GNoCrY6DaErOH4akZtjTq9SsmXAdvMZN/dTXrs75Ln7Cs7knDfsf8fr8RCiN2j5NxHxEc823uQ/HwV8MZpy48UL3pQf8WK/xRf6FnfUU6R0uL5OyIo5+3aLbO0uF2mKVgkzN0VJcMoSb62H6XZBVqS1QzO3uIxQ3pQfTzNOetv4hUd5mvPXvUeIA5+rizbvvTjBRH06uwl7/U1Gc8Py8mMG5THK2eewCdF+ycwGNI1Guj6oAJlN8AKF1wqoZpBfe6iog6g8xPRype0qHuHkI6zNVptFBDiADRBKYm2FMAJTG6hLZHMNOgepcGTBjXpMr+Xw94o3eP7kuzjNBnpW4i8LBGNuDit2X1M8O7vFV4tnPBy+5ByPH8sWC9lFKoOty5VGLgBcB2nBGA1FhrUJNrEIc4lKaqJqzK/dGnLwy4bHxSY/+EJzdaVJl3alZKp9UC6i1nx2rXiRVQQ3N1l4N2mm+5BuIytgkWL0aEWD1i2sl2E9g50H+FGX+8OQ2d7rvLyswTV4WQd3NsPfG9AMbpFWm6iuWUW8pY89T2HSwEYM7SNE2mAxSCcHOYGw/pf85P+bVf/lWZ8nn4b84FqjPMFmpGi7GusFbIR97rQEDzbbvLE15NbmCUHze8zOJc7iQ9Sy5GXlUVvDR8U5L84rKs/ntc0Wt9uS69EGH0pJ7Ck67ZyjeIquu8yjHv1ygnu9ZOAKwtjj9U2fe1GGUA6Lokvj9iiNy6LTYqvbJgzWKVqbPJ+mjBYnePklkROD6xGELaRJyKxLrh0aHdJ3K1xXYsWKNH7XN3S8go5nCal4Zlo4MmK35VHlgiu/y7QR+AKMI4lEjQ5qCARJmiFqj0DtksQDPH/Eq2rBVV1zXWqkLzBWQKlWQ383xHNdPMenFhrhONBysJ5c9QvVl8sIs7I3VMXKKe/5HrIVrFJBZY01ilpZgqCHE8c0FVRp86W5Qa6WGV/imjAgPBciDxBIq1ltJixRIHlrJ+SNrsu1DVChh5YxtR8zy6doR7F+Y4/tuznxYI0ge0FwtMC/+6vgrUM5wVTPEfECD4ewOcUM73C98x8x199ETi7YlB+zv6V4J3rCi/PnTDwHegFWQKsXsBUrZODgRgGd117D/ep/SB4dsszXebwcYFTAWL9O88ovMtBXeMkjPBz85oT1+FP6RcaTlwkvFx2qrCJpcvL2hFbxETJoob2Iigk2WxBnfabRm1wP9hDeHxD0PoNL8IY9Oq+FHOoau/EmgXyEl19iwtcQD+6wfTVi42RJrzqjs7VFfzNm74HkWGxy/eyaz7444/FIMVERVr6D7r9CK/LRixPyKqblRqwNBqStGwQXL7C2oJ7XpL02e3VAK52SK7i5vU3Y38WP+4igi2kLinqGev4BzJbUJkFGLRpjceefIdWUSoiVwr0dUjSK6WRCWeY0NEyImZUOr8Sws+5RNSmPJzt86n6Nnd53uVh6ZNUE5lNks8SqBU61QFiDMA2uBCkErtG0HYdNsWTTv8Q9WGd8829yYd/m/EqSzmcs5p+zqJerHll6zPKGt+yMb9x8SXNnmydrt9CzDQ5OG06mUzLTYZ4K5tWY4ewF184Vs0rRTRLW2ppBXDIeRyyXC8bTKy6nAf3slPW1M+7dj2jaD7lcSO4kv813BzOi+B284BaRd4vjjVv8xszht2Yv2Xh+wYP8EfPdOV+0XiMuxgy751wlEcvZFe2mz4P+EWaaQVGxaDJyT2EqTSRrqn4fr9DkeFQLcJwE1yz5vOdw1d3Gli4f5xVf009p3xyzmO/x3qTi3N+juzng1kbFqXaZXL4gnn6K1w8YNgUDrhj5HpV2EU6FEANkssSxDX7fRSce5dTBFG2MjJDjGbZpsNUFTjbGNjOQZvX3Lg1If8VE0gohLFa7iEWNbRY4KsOKGmhYz5ccRXP+sXib3z/+DjT30JmDM79C1kuG7pRXvjpjJPfYW7r8ufBdihB+akJe+us4WmCaegUydA3G9XC0wAqDrUqEnWMTF+mMMZlLXYz5d+5c8vrXFsxZ54+eK56/VCznoCqDqF1QPjSS66nPb08r4lttssEdinQbcX0TUfnIJajqYpVA1A7CKTCBwiYSedlne81lsH3IJ26MGreR6inRKMbrxNjBq8yTPlWcQSgQiY89aWCiV6frrU0IS6xNEK5GyAT8BJz/P7I/NE+uGDeaSdRDrG9xeut1Nl8NuL/8iLOXY358WvDB5ZLy8/8H3Z0H3H/tIf/BX/7L/Of/2X/KeeOgaFabagW2UKtfsBVgNIQtiNr80VmCu3wBasGHL36CPr1EpYatyGMYu2z7cCtSvLo24+2Nip09S7xt8G9+jSpTJB/PGaU/pElr1CymqCLKbIkqC24ELu9sxLzRLWjmL3kpdqlNA01AGfXxqimmtMxyDy0G6G7FKx3J7ds97h60MXWf5XXOMheMC8FUhcyaPmKrTeQIxqM56dhj0OvwYFOyJa44G8csi4hxU6OrkqXxwItY8xu0ckm1y1qnYUtW+FFNZMCmPkHgkNgAJ9fsREvWdIlWLuiIzXbEtoWZtoSOWbEpLHw4cfmZe5+DzUtiLlekUuWCWP3B0vGw0kE2Bq3MagvQGIyyXz7iPjgCWharG0gV1CuYY2kb4v6QuBsSO4JOU9C3S3bIqZyYL2zIqWpIcoPCIq3AuivGghUgkUhrWUNSu2AcH19UWBd2929w95U1BkwRp+VKTQkYXbMuKw76ihudkDgIaN/Yx+3eQva+ie2+DUIjmjNsM8EID1ke02QJM/1Npp/O2OYTuskfIYLHBBsWO9C01zKa3AE/oqxD6L9OvBXhi5TFjb/Ixc2/RNvt4ZeGzvkjtq+fULlduq0B7nCTVGxSOm/h+IL44JC1B1M2Jh/wLf4LLj5RTIxCJ3dId36NqCOZ6y4y8yibDlkyp5xccj1KMUUI03V67R63hh7B9/7nyJ172POMprgiOrqH6NzCid5AVCmB/SP6fsnxco/qcJONW3+dSNyj/7wiGPwW9/f+Ic+/eMZlVuNLQeKt4TBjyIS+ntNueYxzl9xYhO/htz1KY3ieCG6uNez4YHyB8Nor+F86wm0L8tZ3afSHBNUZqlYYr02RFxSOS2kkSWNxmwxfdFDRkFmzoK6XWFuTEzIrclpVAW4LJQIWacHJ8Zjdl112v5z4U1xjmgVaG4xu8O1q0OWGAZ4EB4nvOHSdmn5rSnP3m5yu/VVm0yHZ2WPK62MmkysSozF+SB3E1NZnPXtOdS/hNx7+B4jwNY6WEc0oY3zxhGS55CLzuLi6ZpmnUGke1yHx/Io3BwvUxhHz9j5PzpacTX+EU5UcmHOybs2PZy1MsU85d4mO3+f9I5fT6D5/bqNDuXbEienTkxlHhPz+acL5xZzHwy7OdI/9hWbsdFnITYbljM3yhH3/OYPgCL0dMreGD5aGl3OBqhrssqZxfMKqpCdrjB1hXYeLRrM8LynH52w4DebyksX6KcP+W3wtu8adTXkSxDxOKhb6nGXQpRzNScolQXWJ8SV+aAmlhyprgsRFzGcEOmOrX5AOQsZzB3U5wYopQnhQFtimRlqDRQHNl3R2sEZCVUFRrxqGYGVXoKqwpgHRIIxBuBX1dsn3b21wunyAeFxj9ROcOsHaKcoxXHkG3APe6kn+d3/uBXe+fs7vJCGf//AWy8vVoILaYoUCJEKDFXqVgFMRosohrbHNDKkLVFmhNzb56b1fwvg38LuP0M+fwXKBrRVyWmNHS5hlqEuX9Gcxme1gb2xgl12c0yWm0quNSl7A5DliMUZsjPFv3cRwiP5iQRqc8L2vKf7ewQOWC4unbuI2IeaZQ5XmqFJghm1kb2O1GeEMc/YpMi+wrV1wY5hbKFYKKdS/VUr+i9R//Q+eoWY1Lc9j2HbYDCSHQc3dXsZXN3OOdgydnQ7hje+gWiHFR08Zzd4jyy1maqmqNfIsoSxKuihuDTp8Y13QLU84tpDgIuoG5e2SixlKGorK5VT1KOOGnZ7k5n6bB7d7xK7HclyT1opx5TCtHC6LLoXp0x7GmMslV1eKttdj97bmK52MfFRyWXRI04aZKsiqBukFbLUkXW2ZGgffd9iPSgIpaYUFxcKh58OVjXFKh66TcEOW2AaUiPFFyJ2WyxdLTSAtcaCxyuM0sZxWB6x1W+y2XyJPFLL2sY5ZGVEiBzwXocDWBhvb1aKh/tLm4LjIQGJCC2jIa0SxSh5WpkbELTrrMS3fp9W06JmMbZsQug3PRIenKOaFodZfasSc1WBhBV90kEDXgus61IGHIxWe0nidDV65f4ObvYLofMLlsqZlDVpAS5Vsd3LudAJ6UURrvUfw4LvI9iFi+CtY1wc1QdRnKwmVTlHLRyTmHUYvWsTFj9jK/hAhPsHfTHDXHO6tFTQjg476qEqgogeEu9uE7oxy8Dqjh/8hXnyTWFvcyZidZz+mlGuEboS/sUXlDZhyFxtK4k5G7/A+m80lb7b+M3Z+/BGX84YyfcA0+mv49yKWoovOPEzdZZHVaO+C0SihKhzcRQdP7vLGxilr3/pLiG/8O8hJRjHOcAfP8NcHOOE7CNnFxn9MX1xxEm9xNmxhH9xHtF5jOOrC8Ifc2P37vPXZezy/qGgFhowObhTRcj6hr05ZDzW57JBnDsp1CWIfpQ0nCdzuGvbbFpFa4rCFNhJRLPGSKc3NtylyiV/+FLeeo2VMWSsqCgorSRpwVYnnODidTUbGklfHCJ1ROg7zoqbKatyWQIs1srrk9HLED58JvrrZp1mcY9MxtplimobaNAQGEALH93Ec8BC40qHlwNCf49zY4vLw3+O6eIXk8ozm8imL8TmTPEf7AU0Q0jgzWsmU9voX/NFrv8po+IvcLnrIiWJy8ZLF/IJRKTm/mnGVpmwmGVkZUhdzXhfniPtbnA0ecrrs8ujyx6hasFGcEvQKPkol/vIBodtDPn6PUeeavx++zrf7fW5uHfCus0m3ttxzA/7+SPOzlxOeR4LfT2/SG/vs1pKfsUcgBFvFmEPzhL3wBnfWJbnq8ETBxxmopaZZNOBZauPSpqFFhXQTMqn5eNQiVSM2haRepFTqc4r+DR5WS7zZMZ+YYz6u75A9WlB2NqjmE/Q8pZtluC0QQUIUxzRVjpu7MCsQZcJ6r8DdCrjUEdXzJdYswfGgVlAXSG2wRoNoVgwWCSCgbqDUIAzWlyvYf1mDaTC2RkiNlQq3X/LJHcHPojuYz7uI9AWOrkGdYqRmHiieeutsuAP+Z298zq9/84TnLYfr93Y5/VxiinrVL5iVXUzY1UIT18F2fWQSYIsaLRMcA2pZI1qnfHH7myTrf55oOEL3P4HxBFOVOIlGXKeYSYqeu+QfhxRuC3F/Dcs64qRGJEuMEoiqQcyvsaOniOgc7+4A2nfR44rJR9f80hsjmhtHfFK6eMkWXn4PcRJRVynVUmM6AWKwCUGM9BL01RUim8IQrO/DvA1FDpmDrS2of72MUX+2/WFyASYCsQ4EuEnI8YnivzzOObmsaLeGvP3nfok3Hj5kfW+P0cUT7l79iL/dMbybpmSe4ePC5UXtQGGw7mqmICqNLY7hd/8vjMUEaWukHmHtjFZQM+wPaIU+X+mn/MpNwWuv32Lj4T2cQZ+iXOOk+QpJ5x7hxY8J49+gyUuOq3POC01HzziIcm4dCh7sSzbtGW65pPI93Drgi3CHcDggcEOm4iZLXfJ8IcEcEm92uH17jWzjJsdiRjJ+yYfTDnk6wWtmqLIkQBCVFpudsUg9JqJNGd8k6dwF/S5ua8JQlcQdxa53wYtlh+f2gIlToFTFxInRHRelSyK/oj+fc1kFPNEQy5qjrsf2wKddl7iLmkkZMwxrXjfP2Qlc/sB2OQ8VM3fOyXXGmejz3Pbol1OMX0IjVhNAzwVfImqDsStyYuy6eO2ArKzRhcAqiXAFouUirI82Na5nkIGHHHbx2yHDUPJwILm30cXd6HDUHdEbpfzwY58zU/JPEsOoBOFZgsjFIL4kNgvW44hv9iXXOTzOfW51XXrUnPktRmaHwutShxdsxj7YBpqa9YHkzQMY9nrEBzfx7v5VrLeOcvs4MkLhItwjTAgLYSniCh9F2FTcu3mGE/VwuxV2M6ZpPaCq36JJLwicDC0M+kKDDPF3Y6Szw0Td4eSxw4O1lPXmM0zzlI6eME0lVeLRSTcwVUaqIpzONp3tA7yDV2D7PtGv3eXo9n/NzqN30bsVSzVkmm5hakPkxSvV5NSgxjOqk89xgxi3e8jOL/8q2+0Cr79D5Rxiqt/BVu9x7b9F3PoqS+8+blCxfrfBr/4Ye2L44vRVJp1vElSG/OInmGXB9tHXkf4mG/MUN7C8PKtpbMi2heFmm9r1mC0ueLksqY2DaQRGaQKh8Ifb7OaSEotsMpxSEi+f0dpsE2d3GFaXFE5DKQxFnmD0BCMDdFNQ5EtU0yDKApMoVHJF168oHJdl7lAUJS0KslKSFIbzEs4X1+x88kNCajyVILIJBk3SODiVpuUb/NBDeiulq6NrWipnyz/GP3qNy52/yfjCZ/TyXcpshDIZji2IG0XWlKSLGYUXINcjzoe/xvDsAbtFQsue88l4zmj8OW01o5/mTCZnxOMZZ3XChlOy7cyIvJzJic9J0mY6f0E1m9OPXcJXD3m3+y3cx4+pphes5R+xZj5mVD7EvRZEbwV0vZgys/yxE/EP5VtU2RX67CUXlz56XXPZgkHgM8i+IB74zON1iqGh3SzYHnSQ4i6HqYdQ73OxeEFWNivmiVehNyMSZx/TBIj5nK3LMVGY0G1bSkfzTE3pzh8TDkJS69HKlrTGp7xWvsss9vlo3AOvQM9KEj/AbwdoazDK4U71kjKYU6+t+A35wKfZF7AQiDQFZRH2y/MoQLisBpdmZY8RtsF+6XAGB2uC1QbTqtWXf6FBWpTj8Q+dA+rr72DOX0U8/xj0MSYwKy6JY5k1GkLJzw8m5A/bfPrqd/nx8i7dRzMOz05JypLaQumALgWQYYRFhG1sr4ddRtAYZJNjVUqqCn46NzwbL9G9NQb9X8FZ/4xQf0LVFTCIsBsz5OlL7Ow54nSE5ftgT5GtX8YUDjZ5iagrRJnCNMWffI5nXyLXvoaIuqik5vLT3+bZ8CnOz/1tvDuvUBdd1EhhRgVqdobIznGmNTZah2ADTI3UFfY8g8BFqAA7LzHTBCddQpX+y3/1/w2qJBuz0e4SRhFHcc2fP1jyziubHL5+F39vB2U6jIsHTOKvIYtr2vF/hQ4vGc0mPMlTXDVnx8m5sae5f+hxGM4JqlNMo4hdl4+cQ+reFt1Om9nykMRJOZnUfNHsELS22bm1Qb1zwGnLxb16xMejhqskwanH6FojkcS1xJuOmaSGSeOR9g5I2vcwrSvi7AuGuiIKJevemMu55rG6yUj6RDZhphzc/hqeVyLQbKspi1Lw1Egy3bDWMdwYxMSO5pZOmSYZyDWOygseeClrzZDPtWXu5VwlJzwp24R1hw2vReZMEf6qwcdxIFjBlLEWgyCQDl4ckAtLU1psLbFCImMJboARLkKs1NK218HvxbQChwcdycOtAe3BgI2tKw7ynKefWD65UPwkr/mkXKkgg9j5crAgsAZCz+cbg4AAw0dzjzgKuO/DEy9mZoaciYDMl/S60HMFeZkRRZaHNySHayHx5g2Cu78G3dfQMka6HSwuxjlE+G+TAQsaPFHiFHC0fYoTCtyFh2g3NPFDGvsmaXZJ3IwQkUszSqiTmM6+jxvtU6lXePyiy25asiGPcZIntDhmmQg8JWiX60gsRaGpgy36W3u4e4c4G/eR3z5k5+A3WHv/v6UJFbkrOS9epS5rQreFNZZifkk9q2lOPqQxgjCK6H3lexy1nhHevE/DOo0QOMnfY7b+kDJ6QB1+lUq4rN10CJrfwb+44PTlLqP1X2AwjahmJ1RXx2ysPSB4vUVreI7ttljMck7yHr3SYbfn4q2vc312zVmaMK8t2khMbRCqIuysEzk+ghmuqZF1SpBc0emURNUOvVyRUFA4mmVVoPIZWkwxWlEWS+qqQEgf20jyNKElMkTLMq59lmWDaTIaLZksUka15UWxwHz2Ibtbu7Q9cNIxRhcU1qXKFV3XEAQSEfiIIMDRDYGu2NRntLdj0lv/PuPiHlfPPyddvkTXCdYWRCanKivSdMFcukRtn/Pdb9JPvsPDC8MmL3mcpJxcP8XPzuiXNZPFJfH5FcsyRV/k3HITWr059STj2dUas9mEYjrGtZb+UZ8v1r/D+fMp5sdLBvJ32Vr8iPPdIfNFTHNPsvxqi4mQPNbwd+QdRrWiuf59xvUcO+ogehXnYUz7/IK9GObdHnRC8BoO24ZYvkKiOlT2BWfnHzBqLCQVhgaxYUlaO2jVRSclvcklm+UnxIGm43pcMuPFEo5aC5abMeEopTWfsDd9yXpe80fzIVYpjNWUZcGi5aC9Bt1o1suMoXzOqF8RrAmW3ZhSSpj62NEMWaT/7Jxa/LN+AaO/NMZorFUIoVZbCeMBEmEVlgakwUqDkIL3vQHvLm+jr38Onqew/BQbNNRhjfQ1tlIce/DK+oLodc2zN17jh8E7pCPLrcfPWJQJpbbUUlDXAuoSg0b4IbI9WLlDGoOT1Vg1QYuSLxYBo8mEmeMxCL+Bs7mPX74HcYIetLHrJfLiDC4fwyRDfPgh1pwhb/wStj7ALo8RdYasUpiVuONnBMEj5NoW0u1hqgHN45/yM/27mKNfwr/9N9DLGHO+gR1XqOkZNj3HmSzgsoeJtrDSR9oaZlPsMkA4XVg6mGmGXCTIcrliRP1rVH/mUMFqBbbC1uBqg3/5EcuzS55ez/iP/6P/JYd7e3z68Wf8o9/5If/u3/pr/OHnv8vbhz/h13+54i/MDE9fCP731zHHi5UyQ8gV1E+oBpH+FHv8IcL3MF9CfohjCNsYP2Rv/4C//AsBX3t4iD76Gzzr3qKYLggfnTFfDAjaDjhraLuNTN8lLzxaXsPrwwkPNl0GB7/I2r4gKn9GNZW0Z9eoecxp9DZL2cUtxtjGkM0WzBKDiNbJ8iHZfI/TUtJkKSdPp1zOBaEv2fUCdoB1ndOrzomanA3TpitCisRnnJ1yLAa8NvDY7EywYpOm7LHmHpONZ4xSj9PKQUaCdlLjGIVOPJ6WbZKipmNLXusExO46Z6qL1j6ZmdGVSzyxxNnKOOwI/sI44/vFkB+pCmUTPJuSXEsa6dNuraKSjRGrxj8tcYSLcgTS8XDdNh4+jqxZ6gTbGNx2RBD5OLrGuB5IDxl18do92kZxf8vh26++hhk+5P1onUflU5zlz7gMPuRrRwseZoY/sCHbvZA3uh6ObRiYJYs64NoNMdEaR9GSqarw2y1c5RDWFen4Gq0qJAEmDAiLCQNH8dq2ZPvmNvL2A5IHf5MmOgKd0pgOnhEErBzWCys4zQyFjdiToDtdMGtEoqKz28Y1OYJDHCVWiQRHMhl/wfXoM8LNB6SvPsAvpmTvPWeRlCw7e+xvBHjawatd4tYVMuhhPBdlSzabT8EdIsULlPpFKrtN3v0q2Su3ydYu0O196nlDNhsjfQ/VC3GqEre4oGzm9M0I319nLYyRra+S7N6gXnuL04VEOre4semSzW4yX7aYBIZ6GNDpfYW7+0945cP/hvAkYZGcc6ng0UXCmgebt+6xKWBvLUO0Auz47zNfLpFRzFa7RRAsGW5eIRdLkmDOx6nECS1e5FMEa9iOIg4kxu+gCaiMTy76DJfPCOpTcEK0yqiyBcKWJE5MbjQWRWkr6mRMkEwIRUllLKNacp7VVFlFHbqcK1iUGbPSpyqumDx9n7PhJpt+TV8X4Pk0SuI7GYGURFKuYrd+h6AqWPdGtDcblts/zzQfUJ1/TLk8YZrkFI3B0wZpSpQylKnGeg4pO/jPLW9FP2Tfvk+xt8PSPaKcjKjXIhab+9TzjNb8hHmW0zNThp2G5yYgn8z4evNHJCLgBTXTQtItYh4WT9mYfcjb2QW77QVXuc/i2Zju5c+46d8iDtfIbZ8fX3tUn5W4tUJ5AWp8gVzMUZ0u3ppgf1DR9m5Q0OMs6xBWc9KoxPUFh8WMcatHlm8j5ks6aoG1iuVinaZxCcqcvr1mMZCI3hr9sibWDZ/OBuRWcty7wfWZ4kH3CQdmQuzNMMpj16YsciiWAm1r6s0Y668Tm5zdjTHP92/RPj3jVGuWsxhaLWzfQl6ALdDWIs2X3nhWemEjXeDL/+fCfJlkltAYMA1WmJWCTlqQFi08ymf7MNpCZE8QyRO0mOJ4CmqBDgVImEmXD0RMsnyb4cU3yKv7PAz+gP3uJ2RuyYmKeE7ISLk4TYVrLJGuySLN1UaE0C1EYqFYoETF9aigfH6N6Z+C1+VN6SNNzXOdcybbiNYu9u4WLA7Q6SVyqrE/eQ67n0PRx2ZnCFNhtcGJc3zpIv2IusjwxRLHONSN5o8/A3YtX98OePpwwNVHDSLVEIOoV5BJsThG2pfYwGADiRQ1qEfoRCNLF1svMM0CW/9bUOO/SAkTo/2ATm+D7/3cBn/xbY/gzl9ntPFVLhpJ9+OnLF+G2CCg3QpR9iZO+YwqrTAy4H5vzGvrKdvbX6V36xYD733UKEctU/zRC87c13gZ7FOUSzylqZYp82lJ5rcIRJtscYOZjHCaCaOXc56fleA6bPgRN8gZ+BWDakzLJNRNi9vWJysd0tMzfmAdDro3eNA6xwYbKNMjcp+zO5lwknY5r10WUnKjaPByDcJyUnVZljm2WfBK6LDn9pjZmJGKKPQCV0zZ4RrZn9IfWH5pdM5aMuCPmoCTcoFnE9TC50Ja2nGIby2lcbAGRFHjaIH2PIQUOG6Mj8EXPgubUesKJwoI2j4uFqSD6blIP8btDAmF4LCl+ebDG2zuv82nrRt8qie0+Zhz8QNuHVzwNVPxuAxwopCvDQMiLH2ZoEvDKTH462y2Nfv1nCyMcCJoVYZqPmWWCkQDYdSGcsqwXnB/W3L7sE94dEjx6v+Y5fAbYGsaGyCVj4/Al5YMyVVpuWw8doyPHwuUaOMh6A86eN1v4th1sOvEzZQy9Bgl50yW71HIDvn9r+OGFvv5FySPf8BUHqHuusRSosuQDe+aLU9gwwBlDZgL0I9w/ENM8waleYs8uElx+L8gDb5H426gTED6/BotHVpdD19K3GJMUY6JzIRY+qxFbdrhXfLNt8m2v8O1bTHLn3N772s06gbpyTZz15AOBMftO9y5MebGJ7+HuTxl8tOCqdvm0biiXhR0tw7Y2nHpBzFu3EIU75KcnFG4AWvrbQbtkvWNa9rFnEU04feFpfQNceRQR33QEa1NDxP1sTKiNhW5HKCKJWF6jONKjHGo8wzdLCndmKWxaNOgaMjLErfICESDEg2TMuQ8VyzzGreBifG4LApmhUOSFuSnn3Dy4ha7632GaknoCrRx8URJ4GhC4RE4Ia7XwpOGnrxm2J1i9n+Va3mX/HxENXvMMlmS1hpRaRzTYExJnq64IJUaUj6PeJA+4bD+KZ1N+LT7NvlsRmkrirUtskIQjk8o8xynmrG7ljNzPZ4uDPern/COlDwWlvNKEZYltydnHI6f8rp+wavdKQs0k+M+NnjGG/WA9V7AWv9VfjwWzJ9L/IspVasDk2PE4kNodbFDn41+yV5/QMI6p3VElWkKd0arDevLnNK3PI4P0KMRrTwj8FKWyRplGSLThqG+pm7l1N0urnIY1iXTesD3n/u8tzXgvfEud3if3WjGwEvxTcOBrZhWlqx2VmnSNQmdTaQV7AUnqJvrtI81KWNG0wgd9BBrIcxzqJdoaxDGfslWW1lbhO+tzC/CIqTFCBcpXGgUqBr+VF+74ixYV1CNN+EntxDNBLF4ijEXyKLBDS1Ny8EVlsxKXuDyXw0O2L56gAl/jj17wmHnCVJfcNb4HBNzon1s3eBqTaBXS5DzYZvG9JB5gFokoGvGc8vyxRRVnJM5mvuRQ1dILqspT92Q2htgbwwRa/uY+UtkpeCjK+zsk1VSc3EBerYCzHol/obF1TFN3UCxBBXiWsNHJwb7keXuQw/vlS4fiz4iW0JrAbXAFAabXeIk11hXYyMHEdQ4+hiVWmTuIOoCW08xdYK16l/lE/zP1Z85VFhZBxtsvsRcwsyvmedzbG2p0oQsSXGlg+8FxGGPfe8NzivJ5sGH9Lbn9JYGfVygG4F1BQ4Cqw04ZqXuqGsQEVJabBDhBRbH8RkcHPC3fvVXefj1t3kc7jO9jLj+WYFUz7gx+xltd5tQS8rRM6YvP+HRScKzss/WrW327vbo9BV+fwO7fkS9aFOW5xjznNguWctHTIVDYkpGiwnXdYLjdVCVIitGXCxnfFAWzMsRermgG/r4wsGxEtmyhEFBUbU5aSKsI9h359hyTDo95czb5NRdYyzXaDULBtbj7lrIt7qnnF/D96ebXAqPrtB4LthqwUJLup7DzcCyGxsmpOypGePaZVT42LDDUyEJu23uh1OeT0se1YpnjSBxGgKtsLVlLn1cPLSjkdas7iMdifYcpJH4QUjfl9zruNi64jMcJmXERq/NXqAJsdTS4yz3WFqHqEp40I+JN97iJ/UB7gkUTkZfRPzoE/j8NODTzi61HXPYlXxz2KM73MKYBtmMMElB5oT02y4d4/Bmy9LtBVRGIPOcm45mW+YMpM+GP6cjR+juEXt3bpK+/jcYH/0cx2LIVSHYqLp415qTosHbCNiPHeTCUs8MeDBtO0yXDVUDne2QjegtBoFDowRhGyJraM+vCMuIta6L1xL4SxeTZ4j0Y57PBbl8h7wfEDc1MKRpfxXrxlBpCukhWy1cKfCjFkp2MIVFOTCfRFxd9qGZY5oForrGj4YkSuJ6At3ZZDxd0rT2GbZa7K716PW7CBNSXFqC6zOicJ98+HNcnizR8wtMdoHafshyu835xs9x8PUPuP/hOTMdQmV5MTljEm+wTG8wDGPWdvpEagGyZtbpoBS0Nw5o9t/Bvau4v/MBfzP6bX7rvWPyWuFryWxcUOWCuDNAuz389JRFk3Mx28PtOswqmFSaqsrwzBItDIukZFyDdVxqQuoiJ0Kz1Vpd0ZRFSZVLhGpIGslJ4lNVlg035+4wY7t5wuxkB2drCz/2CYM2oSiodcDE9eloQ896tKxL23XpeC7N5ne5Vg+ZXMxI0lOcpsZWmuWiwGkKfKmoLESiprQBOplTXX7I1sFj2rccmr3vUE96zNIFSSXIZcQrVcbOIOV9a6lySeoGXM4M0kwoDmPiQZvtWDCfulw2gp57xS/dHPHtg0tk5xXqCUwvJ6wHj1BOw+TFH5IP7vHqeMp09oLfzlxqswH1GY4+o+uOWAt2WO7ucrJ5m16uaNkAWeV8IH0SeYM70WfUzpxhfs1ca17bm1AEHWazES8nM74dXxHfdPnHZ7chd7ndrvlOf8azRpEwRuUx/ctzyqbGDiIm7QFbZck7eyXfnzssnmQ0NsN1twjknIEzJ5Mxh32HqRdSFj5yZNCMEDgreJrLavOgV+R14Uis64DnrRz1rICPFoFVK0I71Z8wDuxK9iOclc5xkWHSj1e9g16CLLG6XgGV8LC+i8gss+uS00c+y/IK/JBdlXJ7p6DjzHhZxPjTTcIkZFck3Pbn9DuazzqK36wOycuNlWFmWSCbGa0kZzk+Ji+HTKxHp6vpdBUdPaGfN5RNREEPOgeIcAMzucIZfYxOfgvhHSCNADdGeDFuHEN3h0q5YFpYLTHza1Q6g3MP8xuPeXF/SfFzQ+xrd7HqC4RcYk0LZ5ZgXbHi2DgVxC1sGIMBR6SYcoIMKmxWr6BS/7b+B5fvSpz+Gn/+57/NL//KLzAf7vOi2GD5T0uW1TUHy5/Q0xG+7MHkgunpz7g8vuSzeZtqvcv2qzHDjZyws47cekijOtT1S0p1grt2zMZixFk9IPVqdDrjJJljPB8M1MuESfaYR6pmUc4olyNCKxj0PaR1EaEkiiq09rjUAan12PNydvSM4/EFz+s+V3u72NYmsk5ZN5atuMPXOs9JJ9f85HrAZ2qNthB0HRAmp240rnB52NLcakEuaobmFK0ET0qP1LZBwgd+i6/1l0wWU75Qiiel5Joa15E4dclcuFQmQMkVw8OpaowFHQRgwPMDYs/lVmRYsxVPHMkxIVG7y82OpGVLXNfjvPQYNz6yLrkRC25sPeBz/xWOryKWOqEXupydevzxc8lP2lu0S0vcMnyzF7K/sb8yTjRjTL6kVQX0uj7toOFeS2BbDlG7g55XrDtzbnk5PddhzR+z4b+kjofcuHMbff8XOX3tf8R5uMPz0iXWHsOp5WpakHQ9DoYurQLqqYHGkPQ98rJmmUEwcFjr32EzuAtGIB1B7G7jZ3O2iwV934OOJCpdTFGg02e05w5Z/ZCyfZPAc/FKj3r7FUzYQzSWUoFtdZEORFGM9lrYSqAdTbZ0uBhtUKUFwszR+RmBF5A2GjfqINt90jRn6u3SDi3rgwHdYZ/QD0gnBpYLhllBc+d/wnQGi+sr5PzH6P591NYGZzuvc/SVb3Lb/pD1xee81G0u59c8m9XMljtsDyM2DzZp+eDNxyRBiyR3GKx1kUffRD74G6wfPuKvtH+P8Ecf8mKU4bsu5bxmnlS0Bz2Uv0arWFLYMZfTXdrbLrZxGJWavK4QzRxPNkyKmqvCUONg3YiiypBNzWZsiB1JU1SU2Yrt1RjNaephrCQwJV/tlRwEGfrifa7kKwQtiYjX8SwYHK69CM8aBtahZV0CaehKgVh/wHX4XSZXltn0KdQFrrJki4K6LImpKSUERqEdgS0yitELut4PWDu6RB99D7u4RVq9z2JRkC5rhknF2+0Fj6RiMoLE8ckqwXy+4GDNZf3GOhttS3rtMzY+fjPhK2sTfv3gJZ2NbZpsi/nFGLf6nH6vy/n5j6lUxcZc8EujF/xWmpA1fdAhsrwgtNesDzdx1rf5bPc2bt2hBbSLkpcq4jy4wU1vhgkL1ssLiqrmZndKfxfmk4yn8+ccFEu+cX/Jf7e8Q3Lq0W5L3uol6E7Bs7JkrKF7PQFxTrEpmPba7CnNO2sFHwwE0y9yRDqnFh3Cqk3fpOiupRfFhF7BuOjBNMLJr9FugHD9VerZWIS2WAzCEeBKrOsiHGeldvblygyjANcitIAsw6oGYe0K/opFFAp7+RxjL3FUipApqAZt1coeEa7MO/k05/y5IGdJ2H+Gv1yy2a852phyq/LpLSR2HtO2FXejGTtxwazf4zc45DTbxYg2MjWIakaUKdTsitJ8Ti5nXEUZIjL4XsawekGatylsGx1uINZ7mGSOvP4EHn0folPQweoExO8gPR+nvUmjJI01OEZCklAvLhG+xP7hgovHv0f7F3zsw7vY5gzJEuggdYJVFdaRWFGBL6DdRQuBM68x5RgRlFhZI2yJsPpf4Qv8z9efnVSAFatfL1cRTVuuoixS8H/9P/+f2Frb55Wv/zzf/Ku/yNGW4fCXf558fEBxPWGYJehGo/QqOivlihSMNuAIxJfaDSnU6g7XdTF4LLtfIf7lv8bg5+/xea25/uELRi/eZTpxcPo+CzekG2Vs6Rdw/WPM1XvEc0Wf17C8wge8wtOdB7yy1iUWISN7RNX9hH54Ezf/CJ01OHXOh1dLPj1JaCT03ZLQ1hRVRj7LGBcVlVJ4wiN0LX1piFyfImhzVhd0i5wb0nLhdJipmMN6SVvN2AlCvGVGOxDc6ghuDrfYXL9JbD/g1o3n3D4b8WhmKIylKQ3njSJoKZTs0wiXzypJu9XC6ZX4c0MvkIwcn5e5T9nsMckqJnWKq0f4WUTkukhrqc2Kk1AYWOWSBdZ3EMJZAZTCmP21Ife2B9zwNdl8QdRKyYqG/uaAoS9XQ45ixvZFxmU+pXb7HK21UPMXPL5cTZ2L7QNulJ9jHr+HXlSUlUNdBvxPbxl+vVszjQSXTsnxDC4IaEcRrcDjFVcyaAn8tuaLieSsF7DTG/Cgt+Th3Rhv/x1EMqK6CjC3f51Z73vUk4hOYggtmHTJ1eN3WZ5dMR+8zXRzl6GeEugZVgbMjEXOTvHDGH9+hN7eYNkSCAN5sPost4Iu/r3XuXJfwXMaYpWRlJb6hs9mfU6kKkrdQ3uHiFbCXG6iXAeXgiwvMc0WQewQWoGpLI7WTGaKF6czRqdPaNmCWvgoYWnVS7r1M2RrjabOyZZj6grWtIPyBuT9V3CiHvLqmJCGQu1QzELOn35EVlxz6EyI7Axrv8J56y5P7v9veZX/Fvdc4V3NebAhieVL3gh91vdbqN59hNNHn36Kd3JOa90hHb7BVN+l1g1iIDl8u89f9n+T5eVjZsLlLM+oqyX5LKAmpacvmXgVnLU4dQLOTmsm1wvWVUZf5BjXRdWaxaIhxSHHx1WKrmPYDCVroYcbLdhyGyaBpdGCnaDCupp+YNjqBlSu4Xp8Qem2EO4G0neRdEis5npZ09UlPQw7rZpuy+L0XSbdt/liInny/AkiWRC7HrVpkCga21DjUSPR0oBeRfKfV5I/6Gzz4PC7/GH4Nh9FC2RVEo8+IGgEb9245rXXHI6+cGiOFaUPXSdH5hWBslyoLZ7QYWpripFL2PH54v6bbL76l3ijekrXecZGfU04SGE3pZP9Ac8vUnaE4s6W5eVowcw8QrdnKBqGaw6dXodr5w5iFPJSzfCbgofqmtvGZTHVzDCcmE281hX1fMm7SRe8NfyoIg5nxHszqu0j5KhCH39BteNj10PmwQY/KToI54gbDyXXSU2VeVSuhx+3KIMGJWIi8z4Df8Z5EtOiwhkWzJYhd1qX7LTgZnPCz7YsTxYhduYjfIUREtsIhDQYC1K4WC9AeKvNg2gabOiDCCApwBVY62LLbAUqEgAaYSRWlAg1BQ3GKqRtALU6uay/HFhUDUoo3JmlDp/wTNZU8wV1r0VrV3Ab0JeWjecJt5s531m/wt21uKHP7704JL9WiMWKiu25ik1TMbMzsvSCugp4lFXQjaB9iOxICDOoF1AJDDGy08aaXWRyjc1PwA+RdhNrV++g6zl4YQsVu2h3TtUt8bZ8nE5JMfuY0R/8DgQ95IP/eLXRUMsV1b5poDxHBC5EfUQQg9tZ3XsODNRXoBawtF++uv+2/odW7hwQfvXf5/DX3uLlsEf+/hUvn/6A5emEIv5/svff0bYl6UEn+IvY/nh37bvP2zSVplyWUamq5CWkRqCmaRDQRTPdDDP0ANOLWasdqNcwrWGm6e6BphsamNbM4FFjBAIklVCVSmWzstK/fP56c+7x52xvIuaPc1/lU+q9rFTKpITOb624+55w+9sR5+zv27EjvqgzcyU1u2DJ38Trf43i8OsYoy5N/zyTzlk21eMcNd7HpY0WS3aVMJkwqL5MRXep8iL+SOCKgBv9mNc2x/STgppTUCmm5EVENvUZhDF+liGUoFopUZOKqgmZ3aBPwXCWcUXGFIbglaLERRQymbJuSIwIzLzgVNXiUt1jbeU5alYVEd3hwtGQm13oZw4ySzgMJHbZJ6UJhsNmJlCGx2MNjfJzGqEmoMSdWNPLllDhPmE8ISmGuLGDox0Mo0DlBUIp4lwgmHtJVJaB1hIpJBgWS602V9bbXK67MBthlCLO1CaISp2NhoMAPHxWj2Z0J2P6usSldpuG6nHnFuzgETdXqdcSxN1fIt87wmiXGEWST3Qs/vRaBh7sWxnHUc43AgvL8Sg5HhuljPUNg3Kp4Cg2MUsmrWaLM17Ms5cUldNnke45sts9uPAxxms/QhCuYx3D6aRAqIzh1nXGd16na55jdOpJ2kZINeuD0IylhzHeQ6ocd+0cYnWVoFWZb3NlC8ZoSqaHt3GOyfllIlPTUCFxmhCkHtXeEYYakxWSQK5hlhUz2SEULrabE04n5FkbwyxRlhqdzJ0IBgFs7U453N+FWRfLdAlROGZMI93CrnbIMfBnQyZBTMUqU4gSUfU8un0aNe1TCo/x7VWmwxr9wx22N++w5k5opV2S/Fniyjl+Yf1PcPkDF1i+s4scKNabI1bMLletb3B+rQHNi+CepxhtYN65RdVN0GuPcySuEmVVtGvSuFbhO406w7tfYpKbdFXKbjolmSn86Bg7P8Y3JmwfKaa1NqOZYu9gSin26RDimIqiMAhmMaNCEmKjC4VHTt2ElbrD+SKgTsjI1UwiWLZTPFNi6ITTdQfpuhxN+3TNHvap9flyB8MlExaHkcYIJrSLnGaRcbkqMbyMoP0Em1GH17e2mR4e0bQEobKQukCplFBKYm1TGPF8gJuccZryi4ZHfOZ7OWx9mn+Z1ihwcXpfR2Z3uVgN+NTHYi6Oa6SvT/GLnNDICIqAprYJ0jZv6CYDkTIbWyjTpNla5eX3fYKPyy716SatZIpVdLHP1qkUX2HrOCHPK1xcyrk8zDHTmyjvmMSKqVQNOk2Taekc0XgZlUzYV4pr8SFn7ZjygUFeRNwrljFKPTCOuROakLQpOaAcn+XqMf5aDdswUZtbpBHkdYe8vMQrRQk/O8/p81PCxGLoG1RMA7dcY2Z7hEYVw9xkRYzoFVAMLErVgHHssD474Hy9xFoyYLvZ5QVXkA9qmEaCcgU6my+JUoChDZRpz+0F00AkGdqUUCohZuncR5M00UaMUAVIUPM3GGiRQT5BqABV5AiZzx0S5grSBAwHRE4e5oipxujvsB1CMRF8SBjYa202XNATgX0noDad8anqEWuncl5vJHxxsM7eEMRgBpGGoqBRKAwm9ONjdKbYGwcc1F1UdQ3p2Ug7QqUBJAKt6wjXRTdXEFOFnhwiDBvpttCYcye2lolne1glhbJ8knKOWNJ4TolEHeB/4y6pHiG/7TPojdMQ1hGiQGcKPdlCmAWUagjHAbsK2kJXR9AaoNUY4WtU8FvPZnj7mQrfJEPnb67b0EqjTc3hIOTw+Bxfmbb5xtY2z3lrFI99mM32C3zs6JDOqz0CJedvzpWGJAel516ELYHQYr7uNlcQZmhtUzR+AOPUp3ijV7B5+6ssv/RPGXZ3GOY2j8eCNVfRLAeUkhySI6qtKVVlUDMmGLLLzuwpjOICuT/leNAjDCGLLnM8tDgcRRjJjOFwi3v7XcJMcb5hUbUEw1lOkocolVA1UkpoCuFgGRbrTkEhDAaBom0UPHG6z+os4vO3OyTlNme9nHNWzLIcoWSDDywdcWkpwKg/hmF5CPtJZKWELE1Ywkf5A47upByk63RFjQAbspxcWByMaxxPaixbU3wtOPJhTInDe3X+TXYaL9eUGZBZEBVgSBPDyjELUMXJNm9SIKUEJdGYVGtLrDSXOG0bnE565EbOpFknblUZiAq9LKNhCnS5QWP9CDsacGPm8gZVLthDrIEiNM4QHgwIjU3W7R67ssk48Tiz7PGRj8Fq3EXP2gxWnuSp9DpX/BGmGuGIkPNnCzotFy/e5H13Ql70P0KlNmT1g09x84N/GORVTsevUBsNKfQ1ss1jyBPceIpleOz3drh3+w2mg130na9h1Vc5c65Bw43p+g6plCyLPhKHdLTPKL2EsMrYlkRaHkalit1oYTslnETi25o7s4LZlkfcMzEdjQgg3c/JdINGDjIeklZWyXQF8hzVDxDNKkmWYWCQAztb2xzfeYnhcRdjbY00mxKnOWm5ibQ89GCfOAnIoz4dHdLxPLxSCak05qiPEXYhSMjDLm8UpxnuvYZHQHr6Ala5iZocwS2FTlKilU9hc0w6fJ2V8yGPr0n0+sc4bLyfIHcoxQErlRirERCuPUkoV9HxCJVmYFcxSx3c09/OrneNbDLECrdIVYGYHTMJZzTdiFZVMTzeZ3NacHe/SzGb8FQjodNRSEfgzjKyIiLJDLQIsbSkaUnaFpwrKZyWhTYMokQSJTmtWpWa7RIUAYchjAKYTI7xMxNPKJyowCnXsJXBJXPMIE0Jhx79WLAuHOT6BVLjEuPjGcO793DzAbrTIEchXAeDEJ0X2IVCIQAbJS1micVX+2vc7D9G3ynzRJKy6bk08hlu2Sb1VthpfQeXzl/nic4dtmKLzbFHkZSoXWry1eIqO9tdjDRGBXuIaYk35BpnOnVWH/sgtepZ2vUYu3weLvwwHV3Hvf0ix92Mqd0iOJ2Stqr42mN3EBMXBanTIRvFpKNNZpUGxmzKddHFaFY5H21hC4ODcZlRsQ7tmPQoojQ+pHAMmpbPsLHOZrCKrth41WOYBTRFiY+3JPbWgBeOpxy1O0S6gwhHTKOAWWvIrLmMO8m53DEILIejiaZtdSk6LsOeZpL4PLXcZG095eXRWapjxYp3j6Cu8AuXybBATzPMTKGLApmkgETbDtrQCG2gbW+uSdIYkRcnuxkIlNAnux5IMOa+FoQ+cdZ03y+D0t/cqUYXmghN6GsaM0Gu6hjDMWnTZLC8zqTaQK2ZtBszVsY+zinBziV4ZeYS9hxEOkGPJuhsSqmW0XEytq0UEU5hLBEiRAculJdRpWWE0QBr7mBSojC0RtVWQBtI/wihTcg0MhtCllAyTbymyZHpkYsUc6OFvfpt5EUfVU7glkZ9/jYXZz9J49p5XjnVmPtQEjYi8NDKRWcVRGKgcxOZFSgcdHsZpEZmYu54acE7Jrc+ijz/g/Qzlxde3qHxjZ8m3Xmdw1nOSsNmxStoVhOaOkaFMyqlHvlygln1MctHdGeXiJPTiNxlfNzH96ck0Rn8icfXj2cU6Ygk6LGzf8CRH7NcttgowzSCKE5IixBP5thmTq5sTMNiyVbULUE3FdSygsdWZzxjHfOvb9X5YrrCWkuxbGR0zDETbXOpEfCB1UPcxgZmqQXGOYx6BcveobSRotIB4e6Uz2212VJLTLDIC4FBQZBUGG27LBkBSif0YkE/s9g5rPG6zsmKhI46JDDzk5+dxLXmO69JNR8sRAqElIhCoguBV6nTaa2yUXbZSGfYOqZVdkgbZxnS4DgTVI2M1G3jLfdZrx+TD+F60eBJL8YeHkJ2mkTHzPxNTotDVq2MvcyjZAs++pES52p7+INjepUPs14ps967izBiiA44e8pgddWiKscU24ecP7rGtJRw8WKFo+/6owSlj7BSTFjuvIBUV1CHCUVxFzuZYSjJOPHZuvEqvaN7pP5XULfbLJ1eYbmTM4kko9yhY01wdIKe7jDlCrNhG8sSWKaH9jyMehvX7mAxf+a4k0F375h8V5MaM84WVayjlFw7eCzjhSNy22TmllF5DOMYI7EgkqhYY9iSw+MhhzdeoL+/iVep4HplwiAktErI5VXs6ZAkDoj8Po2ky5K7QdW1ME0bOZ3gTQ4R8RAGPe6oMVvdbczh62RrZyiWNyAdk231sdKYoPUM6fnTxP4dvM6Ma4+VaJy6Rr/zSSKjhQoLTtkWZmNM7rkMK8+g45AijxHCBLdJeeUp9tQy4WyI1d1H6QEqmhJGh0xExHI9JZ4pXr55ixvDmPFxn/NeTLOT4pYdvDxH6Zg4ERTEWGiqpkXbKli3oF6b65EsN5lFGSXHoVNtUOQBx6niIIDpdMow2KJugBcXlKp1EB7nmTIxpkQTiYhNeqqOqHVQ3lPMBtDf2ibvHmIu1eczEhwbQ8UYRYqdF6QopLLJLAudS66PV+gdP4UvO2wMwS1Vic2IlSWJKUx2Kj9IqVrm+43/heMsZmvqcDxtcmrF4uurl7n3DYGO9tHpGDdO2Amq3LrpceH9V+k0LtAsW7iFQJz/fuq1p7i4e4Px1j5F1uL9SwVnLZOcDfanOcNpQF7qkKQOycF1AkeT5B53w12sVpkVdZOW8qkHLXbiNtQjimGKfWOArklKKqA4VeP19AxDo0G1PUZNx5QTm42GII0DvrQ/Yeh2iL0NSKcEvRmTYIK9USUdKC6VDZZcg15uUk2HlJYydmPBSjjhwlKHD19M+Reijn61zUW5SbE2ISpKDAIo+glGqhFaIdN0vhOcYaENC1AIw0XbJoQBqBytC6QEJGgxvxdhgObEF0ORQz6f4i8k8xfTWQ4IMqWZBYrOVJMWY8y+RNdSJs0lwuU2gbao1TNWDveoVUwmT2S8bNl0X6kAEXo8Q4c+nhPStE2knYMOkBMgC9GRhGkTXVlHmQ20VYAjEcJARhGi3CDHwBzvzZd85gYinyFlgCkMlluSI6dOQg5NC6f+AXR+FhWHEI9IXj6mlf9zrj77GG+cXmOiQGMiSqX5c0fRwEhNtLKQhUTnJrrRBpEhdYKIHUh2f0uNK7y9o0bEfCoKb8r8zf8LE6v+JMXqJ4lmV7ilBiSpyc6O5Cj4Q/zLYcTK8U9zNwO0ROkCIRTCFPO1tt9shLm3a5GFaC0RQ5ebz+9z7vCrtI6fp65exY5Cgso5ymVJs5lRy32muo2sXaJlxFxoJZwVJjuZxVBWqfgz/MEO0zhHGhFl/w303a9zOLTYjgrG0z5xoqlWGlSqDuZsQKYSAgpsKcgMA8eGqidx61VCUzAbT5lJg+ULl8g6TV7d/Rq2GvGdy1M+7U4wsgwtj0nOPsXKE5dwG5C7S+i4QlGsMMoeZ1RyiRzJUvZZnOnnKQ6gS4NCGuSGgcgiHD3E8GwMckYFWIbCnu4zjfqEFBwqE9Mok6UJkZY4toUoIM1OPJUrEFKiDANZaIRloE0bYRY8t77LU849bNNAZSZx6NGdunwt2CDAZSjL7HuXOdJ14t4R2TSnvgTl2oCgSJhY6+xUlnn86RIff7HPZ3tLND/6I2QXltg7eIlXBgaT7inWV87T/jaLpUaPymzCMG1CdZ2N6fM0n7vOx4IAGfbolv8gB29c4mxDkLeeIi+PKLo3KA7HCMeikibMRJXZ7j3CvbuU9JSrGxaX1hXpyjpFVFCZ7CLMOk7Z48DX7PdgKenT9EZEVoUscyjXMmwtkEUFEeW4QmBv3qK0+zz+URdZXWPsemxu3mCWOHz7RY+6GTIdT7GMMrraIA+OCbKcKApxHJO+n7J3+2Xs2T2qloWgwDJSChmQzmL6jochUrLhARhQcg0818PylvAME5c3iM0eY7vMfmRzcP3nUXrM2bPL1EsukTSY5gXd430c22eXp7DKdbr6LofZNcLKFUoDg/HeiCyaYloJ3XMXyTdOEesaDTJMEVMRISkWynBIcdnZy1BZRpEb9GKNI0KybEZqQ2a4zMKIOwd3GYxDbJGSVHIMUcJCUjZiXAO0qckdm2phsmwmlIWm5Gmq7SVSZSFzsApN2c3pNFyWqCMGBVuzKceziKoxRMUdlDGhsG0KUSGqXMVhSlUFNPMp7WiEct9HrFy8vEfdmKFFQRDkhEWG1hptlpG2QKc5RqGw4gzylEwVhPsJVXosVw22j3fRjmSttky+9gR6MmbYgyws88Szn6KeOjRe22a3l/HV8Gk2B21ktg85XDHH1K0x015I75bJ8con6dodrJqJOt3EWv00U72En11mtfQzDIfwWmSiWEaXqlg1m2h0yFjCaHCMtfMqhV2mKGCQhCh7gGoEODWNO7YJZopseRXl+WR6H7nS4jCu0xueJi2aeNNt8jOnaMwOMKoZV963jHepRPCFY24dHOBlLkUS0TZ8uiYcV8+xlgecPS95o1ihNE1JbUEvKeMaBbeKFAeQS5c4lTf4cOcFBvUSN/wGJUMTnCmT3TlGH01BgTI1SE6WQdoQzBW8yEEX2dwJk3HiHV4y95Uj5kM+WhRgnExvLPK5LwYTpJ47EJUAqSb3c05Nxry/UnCtndC2TXayy7wye4KocLFKEX35Kr/QeZVfFGUOZk+RZQpJDzPrsWEMeayUU3Xmg38yUahpgM4GOEVBGo9g1EfJCpSaCKeG7VpYnktuCBKqWFaBlQqMXKPSFCU0QRaRm2Wk6eLmJuQRhVBkogz1EmpdIAa3iOMv8Gx1h82z/y790gby2EXHS4ixhdyKob+JdjKU6SBUhqSGMmzUUoCM3V8/7f47gVmF0RszfunWl9m493UqxQu4ycHct8qyR7NT0DQDitAiaJ6h4iSsdg5YKaqMCsHUqODminx/j8l0RmYklJND3L0vEu4GvJIYjKcT/DDCsyrU63UsNUFnPjOdIoXAkgaGIWg5Bl7NJi/XGM5GHCch1soa3sY53tj5RYb+iE+sFnzX8oh6kqGBuKmoPX2N+lKHvLKEyivIdImheh9jq2Bs1anJlyjLn8LayelFVQLTJhcWBhGoAKwIxxZ0Zxm51JSLKeF+SGhqxkpzLMroIiRIBdIxibUmyXJUUSCKEzvPNOZLh6RAmg6ZgCvtAd9Tf4OymSG0SRKWmPkGz09P0dUVxrrMxDvDHVrAJtNxiNmxuFSe0cm2iM2A7VKZ5HKH7+EW//CmhXfpOdwnvptu+HXujX3u9pdZllfovO8TLF2IaQVHhKHFYek8bnZAqfSLPP2YRdG7S7b+ad7Y/hCeZSFX10lKLtZ0n2L/cyjDppxnJMIhGs6Ybr+GEQ4531R84HwMyx0Kq4oTbdPSUCq18cOcOwMDL52xXApw3ApZ7mDaVQwFlmijshxXGNjdLuXNrzI9uEuWe8TC5F4wYL+f8L4zHS7XJ0STGUqZGPU1snju2HuWmxgiJhEut2+9ijm4SYkYyygjyXCskCiaMZ7YmKUaxbhLGgfU6y6ua+KWW9h2nUp6j8LYJDAtel6NnesvMeluc/ZMnZW6RyYlkbY4Gh6T6zGqepak+T4GVpc70TLD0jXOZRVGNwLSfEYRjxlcWMFc+zSzwqCaWTimQTkbogwDLUyUWeK4X3A4TCnnmlFuUOQheeaTGimZ4RAUcG93h/1hAllEIHMEJgYWZRlQMhQlS4JngrZZJaNqQMnOqbbqCLtCmCpkVWKLhGbLxrXLeFNJf29Gz8+ZyhFn4g5F6FI4FtowGVVOgX2KZtynIhKWg3uYskxs1JBpRp0ZkZOQJoqgyMhRaGGjPAdShVAFplKIPESLnGRoEL0ypHEwZBSFTIqQM50KjUvXiGcCf2ZzmBi8//zTVDstmm9sMt70+Sqn+dr+VXRwHXJYJuKCM2IUVpncep7j1U8yXd/gtKGRGx/BPvURMu9JjuWHaIuf4ux0zI1c0UsaKK+K2awgBn0CkTHwp4iDG6RFRGFUmcQT9IFBUMtYaQbk4YRSNyeoV6Fynjy6RdEqERZ1Xpo1yPIzGL0earlOqWTjlQ9onTnDJ59aI/n6lBdeO0aPY4okpqV9kjxmM2riFTZnmzF5axn3loVpDdlTJQJlcygjXstyqs1VLOMU31u6Se1awvN6g0oIYaXCbMdHbPfQiUJLjbY4cQBrIeIcTTofwMwLEOnJ86BGC4X45v6yMLchxHyHmGLuU0aY84+q0AihQGuyUFOahny/3OZ83eJcWTMpVvlG+EFGqoFyFEe1TW4u1XjR9Xl9+hRRVEcyRORjljjmmhey5pUZygJSAX5I4Q9wkpAi7VPMxmhRBacOXgPLKWF7DpgQiRxhLOFECWZhzgcMNKRZwliaKMvG0Q6iSFEkZMJFuSZqvYRId4jTFzkv9vEf/17GlSfQOy5ENfA15p4Je1to+ijPhkJhCAutT1PURxirCvxbEAfvpRb+ZXyLmQr6gb8n/QygBUq6pE4NcTRGvppzUBYU8ausTr5G3uuxe3SX8dSZbzFCgZQnxqhWoCX6xDmjMA20ATLKKYoj5N2foKfO8jX5Mj9YusMHq0fYXoXVyioV6xROGmHGR9TtlMy+RHDqE1RK+zi9VykdBNSKe9QOhwgKlLYJc0kw7FJM7iF6Jn5sMS4ybMPjlJvRzBWZSqirkNRMMY2C40Ri2S5116Q/C9lLM5ws5NqSwUVnRnTngN1Bg+z8Nc4922PF7zGVVWZnzlE+92Hi5lPEqkNUePg6od/12T4O2PUFd1uXaDTaXBXHaHlMSUf0chOdaLTW+DnMMk1XSPpJQtmBmogYJQXSLMiTgtiUSGXNB2gMQRYLRKYRmvnDFgKpBSiNKgr8acA35DreuU8yutThUiPjtHFEZfgq7ckRS9f7fPmWBXmbg15OWhjkTgl7yaa0kaEmZXK5Sl2UybcE/6T8HLWVr3Nx3eDjay4lZTHNaojsiEulTS4Ji3qyip6sMQtP4/Z3qLWuo6p19p/4ixRiRGf2CmKsYfOrjLznYOqRWR41f5dGPiUtnWFGxutHx3z13j4i93nidIeVD3+SyGlw5GvuiCadqiZ3O4hCcbj3Gl2lca+5rLsWnr+JPwuxjEvgRcSZh4ozjqYB072XcUb7tOJ9RK3MG3d3uX33Hk7DZWn5I1xSR+R5SrPVZBycJdM5k+EeIz/Ask327mxhhLs0XJPEKDOMYsbKZDSzqDGjkt1Ceg5+kCFjuHSuQa2+gk0ERomgdoUjucqtSPPy4TGqSEA6BK2rNBstCGJ297u8ujtl7K3S6k2giEnv5cyGNwnCjA0n59bBmOvBBMuu0bm5RKLXeKam+dCVGpVSCauxjE4K8qzAdRuUixG3ej1yMjydYagIhGCSCjanJmGWkcxCmrKg5UrK5CA1qdSkjofpFiSezd20zNUix7A0QifkpkVur5BSZhz5jHODQZBi1Q1qSxUyJdBHNoN0SBgULGkXQ9tUYgPTVLijGTYRFU+ybkw51+hRlJpEgSKfHGM7ZeJYo8IhRpFQSEGmHZRlIQGj0Cgp0MZ82DOdBUy2v4RVbpHNppSiKUbjLKF9hX6yidobYR8fsrd+jWllhcDNGOYh6kaXC8UdduOCfqKony5YWl7hoj8gCvZ4eXPIslWhVrNRKx/hXLaCLUFPIa09wahcR45v0M4PUc4KVgpahIwSgfT3wIjJxkNUplG5xhAFPV0iFm28aIiVR4i9DEsXBJlEHOQIyyA9OkRlXYJajKw9xU6jxM8Wkvf1n6W0dA737EtY2Sbr00P8ckaNjIO8Qf7KLsdFwB1lcWWljK4P8WcpS/0+fbvE3WMHqSQbVs6fXt3nYDnis92LfMQz+LJTJzfOIlsu+u7X8MZb6KkixkHmJkUeQBEjVIaSGsNN0aaBLAyYjxkAGq0VIJBiPmtBmBIS0EqhFHPfBYUGrVBKY6U5T+kxn740ZXTqOV7TKfuxhT2KKYWam5HLZ/1rpPEZitJZxNhBTG5jiT2eO93lysaYRtVl5tRQWYweDxF+gJF18co5ifIRSQDCQYYtlNNClFrIqoltmAjHwmo76GEJteODr7CsnEzlRI7GNDwILRjtEssDCscFr4qua1zrPJk744vheSZnz2NsXEHN3kCLI1AueH10fh2R9KFUQ+PNt+wMMlQOuub9euv4f7vp/XOSX+jx1eotSsYtvqexwzk3Z910Cd1VvKKGmQxxSDFNj7jzB8k6Y0r+TdztI2pZDzn4IiVDoZVJrG1Cf4g13kSOpiR+iVFekGmD81XNChEyS6jqiKrMqHspk0SSSJtGySHJM147GmPmU1Ydl6u1GOdowN62xaR5hmsfqnNafAkVSwZrG7hnn4H1b2fIMqmq4yc54yBgp+uzN0y47Z0lW7nMU4zIxZepy5iRUqiT3VBUrpglNhNbMo01hZnTlCn9NAcp0HFKIMDQJgiBNAVZATqZO2DVSs/fDiLnhr3WxFHE3cjlf1v7KMnjP8ozqxan7AHN6XWqsx1+YGvE11+ecSNewh9o8tiioIxsu9irUK2XSfMO0mlTOUj5YvY0tWZK4zGfD54vsQ4EqkESj1mX+zwhuzRUB3fcIcifhaNtmpUtDG/C4OqfYtJapzP8OQq1gf3S55isf4zBtEPi1mmGr1NO7mKUL5EaGVujlC/d3uF4OuJS0+DcBz9BsXqRSai4FQlkqaCEYNfpEO29wp3eNusXPdbLZRrxMeGkhy6fQpbXSYSPSDNGkaK39zpiuE3F38b1OgwGfV7cvkk062FWP04JMPwtqq06RVjga4MoiegOJpiuxfh4RH/3DS5WcnK7gp8VBKrgOHCx4zGNfAfT8UiKjHiS01qqUq0u4dkGQgek5TX6dpWtNOalg5SBv40UinHpLBtL5zGSnMFwwmv3jtnNazSOU4Q3RGxrhlu77A5jpqdbDA56fGM294zfurOBdDp08PiexyxkrUG5VqUQHrYSmEGbmnmd28MDuuRIXWAWAYbQZEqyMzMRQjGeBZSyjHbJoCELLCnJpCKxLXAMpKO5Z9axp3C5HIGOUVKQW01w1pmpGcNCkKcZxLCxUiKzHdR4QqCPOfAzTmc2Lg5hYuGYGmcW4akM14Fls+Bi5RCv8T5GmUU2HGAIhbAaqNSHyMcwIdUWaeqCqTELjSEAAZkBKimY7r+Kmh0QZQX2eB/PblO4jzGczeazmHqb3NZtVhrfxrElia1DBluas/mX6AUpm7HidDWhebHFKT8CDnh9Z592soSVRUxa76eVXmPVFUhfksk1ZqefJI4PaU2vE7ktxmkNQ2bM8phkNqaCTx6NSeNjkhxQBTo1uWV1YJpRUiOMXoQnHKJc4x8opCdI0ymEN0mcCWnpCuWKxS94FQ6On+Rs4yns1S7G5CVWD44palPKUcqxUyG+MSZPB9yqxjxRW+bp1hE7UYJ9nKO9hM3EJSugIw3+nbPHlD92zD+ZLfPBoypbHYub8jSyvYpuvoF9/BrWJCQsLIRyUHGCLmaIKEFJE+kkYGukMBER821tefOpU4r5Um5MCblAF8WJvSBPZjjOX6Jqo2AjCfm9yyHelQ/zqr3BdqLJhyntWcxRbPHTszP4fol0soQZLqP7h4h0xOX2iA+uHNLpmEjH4VWRwGQKsxTp9/BMn9ByKdIYUbgIp45y2uhSC1kpIVzwTA+xNEXmTYrNHOGHSJVBXjAwBZZjg/IQwxFpfofEFkivhvYsjNUVrFrEi8kae/I08vRHKcZ76OI2VCW6otFiG/wuonDRZm3+AibKETFoxwDbgvi9Ub8P41sufxAPi5MCIRR68Ao6/Nuog68QeyZbpX1GwSuE/QN0koKh0Ml8qquwxdyzp5TzHQaERAsD4RiUrRQpC4IkoJh9Hnlnia31Eneu2KizmpIY8+n4qzj6DOiCWI4pPJ9q24XSKkF+jkNKHLsJM9NCmmPWVE4tDemHmn44wVfQ1COuGgnrRoWw0aG+6nDW6DNOE46lAW4ZHQe4jknbEcRJzGA4oVnN+cBGmSsrJbQxYJwmzKgwjNbpW8tka2PeyH6IzYs/yrX2BhVyrGDEwf4x93YOmezdZL9/xPHYZyLWeKPi8NrUZV27pEnGIAjwc8EkVahYU/US0iRHUtBp29SdjDQ2SJCUbEUqDFJn3p55WsyXjiDnHlcNjTDNk+lDEsuxEGnE9PVd/tX0FL2nL/D0lbOcPety1hjx2MUdmsXf4UP+LR4bvsgz9YK7YZNf1G0GyuVO7MAoxqfMJEsY7exSMU0mre9gcO0SP9eqM9g94vxkh2utKZc2oLZW5WjtLO2D16nkPu7TFxgtP8WefIJ7u3V66gynzn2cpe7nCXo3mBQldK1CsxFSKedM0xYTltmcHfH65sv0j3ZxXJvIOk0QVohnCb3jbV7cVSi3jJsNMXWCPD4mJ2S0doq0UaJtacq1nKlrMIo0ZjTEyqcEu/dwgkPOl3wibfJikHC0/UsEx10G0TVef+llbLVJUL5AXr0A8QGpbMD4GD3uMss16uh1NmoOVm5xECpGyZjjccp0NKHZLFFvlmkGLuFkzJIjsMxlpFsmynImeQk/09zYj7lz8xa3Xn+F3CzhyYQ132Z5qUFmjBjtXye++wY6zhh7K/RnCbOoT1kE9GyfCx2L8tEhd28ckBYFy60GK6U6+rHTHK58HwY2ZxttUlIiGWPbkuWaxY2dkLhI8SyXtEhwioRJnOKnCnROQ2a0HJNGq0xdFARKcOBL9mMXqhHjzKMxDShZBpn0yC1NQoUiKpiJKv3E5DhIMTV4QRmn+iTjeI+hjAiZUS4S8ihASQclQ8qWxNIZ5BGptCnXM9yNK8yaz3B8Z8osOERnU0gm6CRE2BJRGIg0R+YSo2RTmAajJEdkgsLIAZ+YGDvzaaUzOs6UtqpytHWH1f51CjWjmPTI9sFYqWFmivX6hFriM65UGBsWg52Qg7SFZ7QxT1mkoUN2+0Varqa6NCM02hSzHvLSFbJmzIuOzS19mVJTYGSwlJkMrTEHQjLu+ljjAbnVpJASkjGkOYqMQJqIaUCQJHh2xJIIqZ6qcmfgkY/HsDL/fdjdHfTEpYhvs91ZJrHWuSrvYMuI3bhKnLeQbg8pSiRFTAWLsLtLNRrwgfKM9592OfXUebZeD7lVKoitJcr3QlryEHPFYrJxhtdLf5R0uMXr5QmjsIPhx5DXyU+/n8uPV2mLKV+8I8m3U2QeIWzQpQyJgRAu2igjogKKYK4jDAnm/N40965ToF2BkRugCigEOlUIK5tvV6c0Tq6wDJjVFP/gwgUOj9ZZ2bvL2fE+lu2zbwmy0Tr6FY0uzXdb0dkY2YjYXK1we2UJx6hQKgziQYHOD0AppJVhORl2lpBkY2RRQicaZUQkwwmiXMYsu5gyQ7sRod1GqC5ifEBJJcjcnXsOF3VEaRWlZ8hkgghBH2uEUUCphGcZ9HIojkYw8uDoHF7vefJ6SO6uIBp1iMdonSOzAB2l6DxFBDHa+a3zxuG3Azp9Fbm1x6jT4NUnTX74CQFOwrPJq3j5FKk9cj0idg1KTYHVWCdWaxznJbpuj5lRRVkhdRGyrHOCKOUwGDPONZYKuSAGdEyLWekMpeUap+pTjF7AzVCT2yW8QiOVpO0YlHTG/nAGMuOJZcnTKx1KlZDJeMxU24yzZY6zc6Rn9ujNzvGljf+EM2evsWS4eMmYyaDH7e0eg73bHB9tszce4ydljqrr3M5SVqIaZaWYznwmqWaiIA4yKnaJbVWQZBmdmg21HC0gyF1sG4QWpDgoq0AVQJDNJ4jKk+nI0gBLorTGtCwMCrK9I77+08cMd57m9tXLnLva5qw14dLamLPeP+HJ8RdZPbjHB4oBm7LG1/UyrwiT/bTOeDYm8l2mjsPh9j0qsSAsXyO8+gRfWW+TDEdc7O/xeOmIS80mq2dsjtdPkSUz3MFXqV5YIjnzBLfty3RHZ7nzek7zzH/E2fSYcPKPOYqryMEy5xqKcnVIUa8z0h0O4phXd19nb+c2aZ4Rts4RqTXyQcF40uXOvT7bokVdJSD2KQ37hDOfcW0Vf6XBip2zXMoJqjDNDYzxFIeA8HCbvL/LeWuC25S8HsLO5g38O9eZ2G2uX9+i5e1iaIfq+z7Nkt0jLuqQxNC/R4wkONyikw9piiabs4zjLKDvF/SPx5QcSXO5RstLyWchjoqxO+tYXo1UC+JEksk6tw9yNrd6XH/xa0xjgRQG1igjoInjxMzGbzC9+xXkbMzsVptZZjGaDaEYYsQHRMYy7XGX7quH7ExntCpllpodlperDNe+j75scrrawpEOM3KUOaRTdXBFyvE0pixNMtPBznPCLCOcaAyhcYqUjgOdVpma1BQCdiLYmXkUbkygTcQko5Nm5BWPwshJzTJ+CpG2GKVtjsKQKDWwrJwwfIIkDhkoxdSYIfQMlQSkUR1LBtTLJh4BRp6QAqapqCx30OsfoT91GI53UNkUkY0pogBpaAptItICQYJZstGWZJYq0kyjLIXQIVqluKSUioCrss8FBwb7e5SP97GzPWazKfoAWH8CM1Q0yjGPVY9ILRNVrbIbJIyyEsf5EqdWYpJCYhztYA0GVKtdTA+KaYG4dhpRgbtGzqvVM+h+C68TYOUGHRXwhqU47CvoHjE0HFKrBbM+OkkQRUaIhcgiSFJCM6WhA1aWPPaoMzmI0DKFZgsZHGEFCfnONv3KEql1laXC53zlBbrRKoN0hdP2ANwKKQW2bWHrEXJ0yBWmfGf0BpNrp3ld22zFPr1WFbVt0xj0KDVm5NUKr135vUxfFPTK17mhNrDGBSouUI3HaJ6y+FCpy5f2YXxHIfoKTBCVfD4jCgtllkDFEE+BYu5vz5Bzu4G5w0dtgyzmPhlQoDOFYL5ltZYCRyocqchdzRfO1PnZ4ttZvrnL6cNjmmKPzI7J8zXyr9sIMUGXQRYjpDljfMXic6dOo7wmjcJkGDhQdE8cJSpML8ERBmk+nW8skClUmJJNpki7gl13MbDQ7SmJVyc3UvAPKfk+IjUwihKh3Ee0S2gCyMYYqUsxlPMZYo7GM5aYGSbh8Qylcxicw757HaPyCrFxAVGvoaU7n8CRR3MnllmMiDKQc6fXv5V4hz4V5qNH4ptHhcoCIEbqMSQvIaRNYUX4yYhCZXPHjGk2NxgBpTVCMn+7rkEZIDyDjVaJp00QYcbONOVOZhDqGdq9zPMX38/d9S9w24WV0iEf2u9ijiVZ5RrJte8h9xJGR4JodIwKhuSZh9IVhpaHrUYYyYz9WcC2bxGzQmXd46IxIA4sukhqVpt+BoVIqVuCJIu46E2pVcpYRsyX7kbEqkLYusTsYotOtMtRL2Vr4nJQaCamReReYlRqk/Q/QGtQp1UcESmbpP8GgxdfoDsaYMZ3qPbHkEla3IOhRBGjiJBhwXJWMEIQxwUkkpmdok2HVs0jsw1uxilhkEAKXklQaINCM1+/XBRoaSAlKCEQwkS61nyNpAIDkyJKsUdvUARH7E1vs7R7gWz5DP2Ny6Tve5xm5QdZfd/PcaqYcm14kw/eO2Zjq8ovBiH2SNCWUyazQ653JVYQM5Z1VN6CyYDhBogrDtYzzzK+ZPPV6ikODky+ccPm8VoZZ+Ma0alPEoUrcJSytP0aS6bADTuMD/ZJpgOG/m3Wz9Wprqwya3yUu4e3uHWww/bONsPuEbqIKFkmDTvESN7AmIS0R3t8uHeXV/xl6raiUZakaUIqfZanW5ixReiWKbw64XRCqnwyJDYJpeiQsgnlikc6naDufRU18klijdF9Bb8yJK/ssDy6S9GuUZYK7CmFqViup9SiA6yVIeXGCsPDTfqbsBNr8jhFRymZahBHHgOnhI4HWGtLLBkROgnpFgYjcvzeLr0bX6e/t0tweBdZwPm2jdirMCiZTAOf7uCIyWRI20hRUUhpNsQtIixDYEdlMneN9bZFU8y4l6Rs9wystomXhUw2b1JpDZk6FbJoRpAkhHIVVWkiXYvcjxCORRpblB2BChSGSqk6inWz4ExZk9VsKrlAxRHBtMBqlLjVuMr29SM+WDV4asmDJMN0SqRK4s8SgmSXSeZwmEhyaVAepJyKb7IdG7walSjMMktlgWFIlNIkWpKbJSQZKp6SCtDaJC0/yVgvMRhdpzfooeMZOvXRGpQyUdJCmwpD5piGxLdtBqEgSzIcS+K4Fkks8YwYx5SUnCqWmNAOb7NR2UcIizgfI8ceKxvnMU6t0zssMZ11WakKmkWFaDTiVDlC1SvcCipUBodUqgcEScpavYe1vEbhvcGuscwX288yiCWnQpuZUzAyjhkLixtuC2Nyi/LodSb9IToXCJVDlkGRzo37iQ9EaJVReDAp2xzGTYpGGxl3UaP5tMBl18CrCiZRj6tpSmvaYyQN4pUV6iGo4RYjUaB0jDAUnlNQaVZYq0ZkawaxU+cHVxRfXqrxs18rYfcFz9gh55yQ66N13Bc9Pnlmi/8t71PbmlGjx4vWKdKRjyFjamWD9Q88i3X6HNkXXka8/jW0IRH1Fjg19CxAzFLINGDMtwSxTRASLcXcj4JSCGGibInIT3SKVnMnvnK+ZtLRJhtGAisWZ62rdIprXM8CRuKQnhuxazYp6k3E9QPE3lfQZYlsKJJ2hb3gQ4gtE2SBtjNkEaKdKYZpkkU2WW5wqg7bpkJNBWQFsojRKiGNQvTExjETFCHGSkx2wYT6Etmwj51PkAnoUYwyBXgXKHKJSAzoDZDFNvGSydZAgutBMYOwhxgP6YxfIVi9w8j+fpTlIJ06mCY6ysHJYAYqNhC+9euu5P9tZqWS089nCGOV7VPv5+uXPKSeMOmM+M7BAZXjNkQe6vKPUCx7RMOCYXeM8I9RqUBpk4B1es4ATw2ZBj63pwV+2sZuCU47Q3SUc5QKpF0lUi6JTqhbEeVUs2HMeKZtUS6ZbB+EfD2ysJfX6V68QMPqwmjM7b7FQaIYeprQOcW09L1Mg3VKow1W+mOktgnDA0avfpnuzgFxuos33KMdCJpCYc5eY6BSDBmTRilLiSLUECbzlxA+OYZjYnkl3IrJ3UISJwFpEeKWBRgGmdIIFDrP0Yj5HvKGQAgbYZlI28RwNKa0KKICI9xHbg0Y+rvsHF3CvHWW/tIZwqefYVD7ftqXYenML3EpPOLZrU2u3j2kFZ/GH7TpMECobd7Ya2CNx+R5hbRYRbw8YrYvia7YlC9eIrhyhVudVb4al/nGyzauvcvFpTNMz34vmXGe8MhmaecWzXBANV4nijbxZ2OmvXuU8wm1Rou8+RR7s03euNdle7/P/t42eRxg2dAoaeziHsY4xB3OeHb8MmmvjBYOSzUQaU6gcpaCu1T9GnHDIyudIUgh8/eJhcSQEifosUxIveJRTBNE9w2yXkyexBT+FLWXM15JeCzeI9mqI5dW8IpjEq9Gu15Qyno80drHtBwc3edr+33uzSySNKfwIzKvTFzMmHp10njIUtWjY4Q4KmE8CzjKFdFgQPf6Fzne38U/vEkwjjjXMKl2Y8b7bbAqHPV69EddykVMWUQk04h2MkWpjGoCqWqxtlRlzb7D3WzK4SQjVC4fX3IIDnZgHBAYFolXwR/3iHUH323hVEskY5+aZ+ArG8+OEZmmKFLKDrRcuGTHGPU2psowVUg01CBshmfPcuNeRKcY8MFzHq4WOLgoYTKNFP7kgFnq0E0txoUGw+GJ7ZuMqPKKb9KnwrqX4zoWudJkClLDxbIkRRwickWWarR3jol1kdHU57h/QOJPEYmPVhlaWihpoEyJUCmGSElth0FqEQUhQkPJMUDZWNOEVknhmWUcJ6Tkv8QZ8y71CgREuIlJNTpg/VST7b5kOO2xak1ZqbZoHcecNn3KNYMt8zTq8JAl9xiNSc2+x8ZajbzcZWh+ipfdb+O69btYjl06VkjX3CIh43qpTbBXojH4Er1RlyLKEBrIM8gTKBSiUBAcg1YURkFaM7kVV8jra4j6DD2boXNBVUo26iZHxYz1IuXSbEpRCA6G55AYrA13icKAfCYwpcLKBKWaR50ybkcwbJh8wPK49O05f+7VNaIdi2sq4cnymGGyzFeut/iufECQzzjqxjwWvs4tr0Hs58hhjLuSceqJi1SvPc6w3MX4yhdQsQCvimy00FGOmMbzHaO0AYYCW6LlfFbVfJOADCkMtCURSs4X5GuNLjIw5kshTAyWtKbeDnGqK3x0+By3U5s3VJeoNGPbc/FrdYQq0Luvos0C2RDknZxu9gQcWAg0B1aOKWO0MUW4ChEa+JHH6ZqJsnPCsUDHGlmkoDLyKEQHHp5UiHiKPBOhN8oor03Sl3jRAFkUMG5TOCnCXkORIlWCmGaIyV10M+XQs9CHCiETtHGMMa3gDe7SrP0MO94nUUYLUa6BBeSgwwAC0KlA+zZkD3v1/97xjgcV4Je7QRBCzZ1oZCE6C+eevqMCpRTCAYWaT8k/KSdOtiLVWs3X3NomjaUazyxV2EgNhsLhmjnCjHIGRsEFw6cUPsehVITRVX7y1AF/vPxVnj48pGVOqZgR8dEWRnyBsmdxPDPxM4HQPuOeQyBylvwjrMExYqLp5jUib4nLTolzzSHPVhLq6Yu80XUZWRZJGnCxY3CtfZbMLiOjG0jfpx25HBY1GtYyLXbZ353w2tgi0x5mVuVl/XHW9BTfCDgnNlkev0buz8j3voQ72yGJ6txNFDUnZFlaHCQGDdvELVUxc4WXTVkqYiapSS40DS/jbMmkG0vuzhz0OCRPI6TK0YnBLLMQWiEo0NZ8B5NKGc47AsuwGRsuh4meO9uRgiROyQvQIkelBeHkLn6qqR/eY/P4DtODq8TlGudP/xCXH/9eHn/uRVZe/js8Jw5Ix4IXrDXi+hqDUY9RFhHqgMQPYdanVF3mg2sf4wP172Soz3Mr6NAMfNLrP4O3/Tp/q/4E4vBxnrlT4tTeL5IP9sgbHc69/wIU99gfHdONQ/Zmh6ysuhw5pxgGNne2/zXpzkvUu1N6MbSFYL1i49guAQ5VO6C1UsPNPdzuHrX2ClpKJiPwXMl6U1CRIbPYIqCKhZhv1ZakeMrnlKupy4Q4UVSKXdbTLbYiDyur4tkW4TTmsHOJJWebeLhFtV7HFgV+YTNhg6y6whOdDVq1DMse0b5xk82ZRy5NpAlShbSLAGKNrTOaQtB3PsgsdtnsDhhGY2bJAXK8Q9/vcTSZcKGsaTWWmYUjor3bHI0H3DzoMRqOMeseFVlwqWlxwQ3RRUJuZ3jSpFkSfLyW0ptClA6IHIU0TvGB5Xvk5Zxu/x5+bjKILPaGU47iFgeJC/kIbIcICylKQIwQOW3H5lo9ZaMtmekcq4AohXNezqDeYjeu0gp3MG2Dor7Gih1jOCUCIC8SsCb4PYPJtEShU7QOiFWF7WGF/cMEt8hxqw1M2yXJMpLAJzYdsC1M6eJLUJYkUQ1Gw4TJuEecxKhczfc2NiQFNgUGhdRzBcR8/+o8k2RBNF+3b7s4SYLWI7JSha4a0mtVaGHiF0sIq4xTjimMMUd+zGvtD3FY2matcUzr2atwdJnOYEa1phjFdbxRHzsaEzsl2tUe4uwG6n2/j0K2sZJV1roCu5fQLVLuDlNmscvrqURs3eHU8Hn2iwETJWEyYO6QYD7bS0mB1HqubGRGbhskiYM87GO1NdqpcyW4wwV3n/efzdCnT9GbWPzgkwqn02Cw6+OsH/J4s8JNIbixbTLLYvxZTNPMOOVZtGLJY5g83hmzt3SGf1o8RVX2+UTwZT791D6/1DzNY/sRv8v7KYwnP8j//uwGW8sD/tduhbwrEO4AO4uoRSkVa4XWyirJNZM8GyB3b0GcgldG6fl2YkLFaCHmvnQQCC3RWmOIDNNQOEQYpiJIBFk6n4MqDDl/8yAgLXICWaakP8KFaIWfEwlfCa+R3zgGO0DYbYrIwXRMhM4gHOCsSKLqVfShgYiGIDNwc3RFYBgOhTSR0xT/MCGvWKhyDRFY6KBA5DlaC8AgUzlSTrBEjlsViPo1MttFnrpKkQ5Qhz56liPlGGGcRUfroMZo7aAzgZxYIDXa6SONbXJZw1wJSFom+ekO6FXEnQSdZYi6AaU6wqyBnSFEinGn++uj2X+H8P5azGu4nPF8mlGVhOfopmX+sVVmevmX+B73HqtpzEo1Jhkek4xaVNwyQWAySTVKxGSjiHuWpJ0OcIebOKOMvcAkr5zjklvnbG2fqyVom7c4OErZNaoMjZwnGibvX+kg3RWE3qadTVCyxrFwyNUKzcqEtDfjztCgm1rYlsdW8Rgv8UHgkCX7iGX/DpY/Iu9dp95/gSJ2eDl2QSZcdBWjzGYiU9xymZIBeZHRzhNUChMtsZyCs2WFEJqXooI7aU4RhVCkCAXRzAaYG9SmRlhQsjUbrqBpmgSGy0EhSXIwXIs0zyiKAiUSFCnm9C7TyCQbHzE5vk482OeFSovaysd435UPcOm5Ay7s/n2u2l8h24afN2pE9RWKbMBx6BOQEobHqHCEaR1wqfQEn6j9EJ51mTvRKZojyLdfoHXz5/hXznn+cflZLh2d5rHhDcTeDfZMg9ZTj+F5Q4537nCYFOz2jsgdg559ieNig839lzi++/PUul2cKVSUplWr0Cy7RNqlYsQsN22aukOht5BuE69WZzTQSGGw1BY0vYw0LRhSA21iiRQRx1h5zKrM6ZRjROEwSfqcVte5G5qItELVKEMUcFCscaWdw2yTvCRxbYc40gRZk5mzxuXTK5yr+CT5Eet3XkccWKTYGIZCY9EoUrxkjFYpHWwS5yK7qsnxyGdv9Bq+ClD9e8z8AXvTKZVoytLZDgUxh0eb+Erzxs4uO/0xS47Etiw6ruDxjoGd+2Reiis1VcfmE42Ee13NYRyh1D4z3eax+j5OO2IYNugHbfwoZ2eW0Z/Z3EpaxOk+U9clwkQIDy0ihIgpmwaXaoLH2prEVnPP9UqynhSUKy6BWKU+uU1NF0TuEqsNA8cUxJZHmofgBCTjKeNZlVmmSFIfLQyOkhZ39wrSIMZpu1hemUJpsjAkNqaYysPGISAjtyGTFSYzi9HggCj2SdIciUQYDkpY5NgoUaAMg1waKGVQ5BZJEmIECVG7gq1t8I8orArTdMytlQzHkVSDJlO7hPB6SEZMpge8Vvsu9qohyvsl1i5a7JW/k0r/iyzld4l0CzEU1IIJAYpVW+EuaYonfxfKvYLIV2kNHM7spczyjJuTiGnoslkIDo7GnD/8EpNki4GAwvchj9FSILRGS4C502Otcwy7YKbK0Isxiz0Kc5VVOeYKN3hiLefMlQYvRzW+ey3k3JUSh12TUqnHfq3Jtk75+g0HPw4Z+CmminisUqHiCS4qk2dqEeZKyE9WP8CkYvHByZf4/WfusX3NQuyu83vEFzh9vs1q4yN8pBXw03sRLx0vI+IR6Ih67ONok06zzNHFp0n9IdwJ5zMutIUSDqKYILJw7lcBidJze2F+08qxjByLBNvISU1BGANazp05SgVSk6iMRBmMjcdYi59mpAK+rDbwNy9SFCC9BiqvI8V4vtw+OsCpFaTNU6hxDXHQA1KElVNUFYY194NAnJIdpRyVIWm1EUEZ7StEGt93BUihJanysfIQp5wiTrWIl04hOxdQKqAYDtE9AzEYYZRaiOg0FEeQR+hCInwDYVhgTZH2HkXpJrrioq6kROsNKNYQ9xwYFVDR6HIFWa2AlaHNDDkbI1L5m61235Z3PKjwoLPG+xFKK9DJfImEng8gYFjz/cqLAv1Wj5QahGHMPbfX6jy9LPmD1jGNLORopUzu2nxqmGJUh1w89xqN5QAhG3Szb8Pv/zC/sPbdDK9d56PVMeu9X6Lci7CdJQa9iCCMcGwLlfWYTGPyMkjLoFweszyICY01Ws0O62sdrJJDyc6x9r9GxTaZGJLS+hmWVpeJZYopEkpK89TSgA8EM0JiRENgD+BsdcjvEyamKWk2XmHZv0h7llMYK3i6j5t2sWQPvZ5T8YbUtne5mLVBSHrDDDE2wO4QWRb91KNmjqi7CUvaQDgeZtWkUpEc7E9QxxEFGgxwSgJLZSRhggZsU7FWtnhqHc45AVc9RVnV+IdDh1EMhiHJhUBJSSpyikwj0GThhGk44UonoOIfYG59lSKtMRs+w1b+3ThP/zFmrsRd/wekY5tkZDM5ztk7ShinGeOswJJgmZple8i5ygFl/1/yi8+Xebn+ET65Oqae7dOMjmi8sM3UOuClkklfPY8ZpXitJ7ja9mhwk6N+wKuHIb1+j+LcMsW4xHD/kMPdMSvawLQDrmRTGo0W5baDrTU6d6B2HvCRoxnW0gp7lVMMw4x6w6fSaGK3N4gMh9E0YJooHLfCKZGwpCdsmEOadQPXikint8jPJxSRye1RTmwrlKnJpmM2ux1UdQmZTZm4dWwBnohxo32CuMLxlTPY6xsMrSdo1n8cb+CjdAVLp0hVkOKRFgaOMClpkP4OA20wOzoiHR/hqBm+lkx6Awy/S2nlNEeyw3iQkozvkvl9/P4OU39CT0LTzFleq7F6+jK1widXKXbNoVyr89yGRez3SLMcxwjw02e563waszCZ9Q/oJwXRYEbWO6I7mhCOR1gSfH9GkBeM8py2gpJQ1GTBalVTLQlIIgLTRZmSsmWgSg0+6OZEDZ+SmeOFDYbly4xkg2Eq2I1SjlRK4B/RiCdccTLsImHXr3C3PyHpjrE8ibTXwSwhCk2UxkyDCUrUaFglvCKkZhrkVoX+ZMThOMD3M/I8x7BNLAsMNEaRzRWRAh1JhCWRIkNkGUWcMzEDGkozQ+KlKa1Sk9PuM5xtHFKfvsREFLxunufFzKbajXjt3qsIEVGpbjCxv4/1YkLmlTjtZpxRdxHODCk02g05dzbGclqYaYfQXCHOBfvdHuPDTWY+WL0d4niGHiaUul/HcGYUloYsRuY5SmfzIXZAmBKh5xskiJJLQQURZCgzh0nAx90Z/+F3DfEuX2ZWOkPPfZZhLyS7WmO6/DH0swa6ZPJMJHni9C/wpa98iS9e71POBVdln++7EOBjM1mZ8Xc/8buYhs9x6vWXqL9/yNVzJi9frLPnn+Up+x5/5+Iqd9N/j/eJD+OsPs8gusvp4YS9pSqdrIPn9tGRw79j+3xuOeH6mQ8h+hEq3kWMJgjhI1uSQrgQzkf0xYnPJSEUrqm4WE4520jAg9uxxeaBRTwFIxdoaWCqlFO1hLRWohdoXjJvs5OvkacW3MsQ0SHa7GJoARWNNJvU1S5Puj4virP4aEi684HvKJ9v7+S0MbSHSkYUx1N8I0eUTETgIKYFZiEwpYEgQWmLTE+oVgNsKyURhzSqFSK7ztg6R1HOEIdT8BVqtIsY9CDfQ1gKVAUmCowcudFE+SvIWYo2DuktfQh0BWoXEGaMOnoROZugywnKKEGYQlyQW8a7Vua/E/n9Z3N+0JhwbiNh9eK/wBBtYuujzPq/h+vl70Cff5HnKl0eS3bxbnwd2/1uprOY7jQA6VHC53iyTdcoIcqCaiVhadhlQgdRbnLqzCWqlcvIUpXS6AXc0RRHmcjaOZbXT6G8uc+QCiYbrTJnwylF4hM3FOXMZOzM+IHljBSTVvl1GsUNzh67dP0G7soML+1RUvvIxoSKnVDZ2WJlXCM2y8RBxu5xRm5VCTyTflxCygk1N6GlDc4YZbJSmVrDxJ/5qN6QXAFCYbkGJbcgDUIKpZFS0bYNHl83uVoNOevmXJAuv+Tb/MOuwJTmfCDQMMhkQZFmCO1QJAHT6QS9PGMt3UMe3SSJTLLDq+yG3460fxgl6lRXM6Jjn3zoMAwsRrspozhllBYUoqBsgOtMOFfp0dFf4t7XvsA/Tz7MM+crXFRvYMuY5ec/TxTfYbN2j0A/Ty0doIxl2vUmF4MBfveQ1/qag+177NkGtciDOwEHd7oYIaw6OcuyxxOVEk6nSd0ySFIQ5TV0QyKSFKspGZXWua0czMqE9bKDu3qewq0yHs8YhRMKo8q6k7OcB6wYPZZrirJroKIbNNwRdelxtx/RzzIyR1JEAb1uyovGKlaW0q6klEWJkpniZiFBaHG0sczSqSuMVANvpUv1zquERRUTjVmMyXWJWNmEhcFZTOyox2y6x7AXEh3uYeYjUgmT8ZSst0+1VcJ3Oxz4FnG8R5qEjLv3mM6GGKlHy9Jc7Nh0zj/OsqVQ2QRRs6h2PNzTJb5n0KM/TTGFphSfYdP6Pjy5SjbqcRzcwvdz8qMDBtMpo6MDdAZh4OPnGYM8o1bMt1p3tWSlVNCoGMQ6YiYMIsq40kA5Da5WTNZaM4zQpxMeETSe4NBeZpTZ7CUZh1nGMB7i+cecsXOaOqYflbk9DpkeTxBpgrmygTZLGMohzhIm/hhMaNgVHAQ1HWJ4dSZhyOF4zGSWk4cJwjIwbY0tQOYZQhYoJESgHAMTBSpDRBnTiU/ZglBJZJTTsE3OONc4XXJY0c+TZVPu2qt8Me7QmTnceOkmU52whMtR6TnqxVU27G+w4VSw6SKkj1GPSU2TC2tDvFYdN20wMzZIMTkaBRzu3yKMcoxej8I/JAokld1XMIwDdEnDMEMUGeTZ3IkhgCERer5DgnYkhdOcP+gWMdlMcMbq8SefOuDcB1r4tQvEpScxph3MepejK9+FerpN7KScNeo8cfoF1pa/wOeev41V5NT1jN+ztE+lbjPQPj//8SsMGr+f6PVDnjl1nbOfMhgt2Xy1comPFzOeP5fzP1vfy3r0h7nU3mY7eZHl0Zjj5gzBaZZFjzB1+Wis6NQHfPbcZegn6O7zMJ4hBMh6gdIO2i8wsnh+bQqQCkMqTnk5F+sJtWrBXmFxs2cx6WnI535gdKFYNUPcpmSYV7g13Oa1wiHRNdShxjgaURg9DDbByRB2BREafMDdY9uocyBidNaHPEGGmkIrdKWJVFV0kaFnPsG2BN+ERM3thQRMYSBlMt+xsIhQcsKybTPWFdZLOYVZZuysEDdWwPER44RidIQYRBBughnNBxMmEp0WyJUSKltDHNqQ7uF3lvCtH0WY5xEVH3X3a4jpAFGO0U4VHWlIU5QhUPK36UyFX+as8WSEYW4Xv+lcQ9gGwiuBmSH8nAeHITRzAxrXRpVcyp0Kjz075UO1IZ40uHyxglmrwN0BY+sqwYVv51V7hed1iXa/RuWozn7yHLPLz3DYuMuq2MQ7/Hmso3uEwRp151k8O2I2HWJm68RBi9tBm9P2KuXaiJK7Tlw+zcC08VLwigOioIovPLazMqH1GJ6ekkQ2pr1MyVyn0qlSW4mIlUvox3S5wvL58zzTEVys3KFl9KH+S8Q9H9f+ASpmDcNZRoo2ifwwVM/TbncpWZqgf5v6vS4rMqOdpsR5gZYJhqk51ganHJPdosSeb3I7M/GjKbZMeM5JuVjTdOpwSmvGOdgetOua6vop0jMf5PWsy/X6PVbvThl0NaZhUrElmB6FazIQKVmkEYaBLBKOwhrPO2dJmx6tbMDKMCQbHZC/+lmi6TNUzTb15Amwv8zybMTLA4sgjcjjnJJIaboaablsdFzKbY/DdEp/83OYxitUgjX2iwo3jn3WrC2+q/4i+/uS3dSlUAUXZEA+tqish8wGQw67e5wSA7528BEGyQ3Wjr6KMzrmuFxhYlT53e+bcNHqoVc+RObk9FwP0y4xSQRd0WQ/GjPpH5NHIaqzxCm3heG1mAU+ajqhPBnSciWPtYa062Avb1DUaqjSOrn5bUQpLBf/jO8pvsjrg4wbE8FRajE6PGRwrNmVZSqJ5NPtGRfaLiUjIy0CtrJnkfI8W8OC46LNNOgT5hGeBEkDx3FxjSlLdoTjldgrSrwxauBNt0nDjENZohcVmMrnXNPGkg7dwYzeJGSQzBgVBsk4JY8yztRiPnYKKktljq3TiJZL2U6ZNc5S1ne5sFxi3UxY8kIKJ+Gnhvu8+PJNzi3Z3IhqvDGI+SA7lMQIv3/MZNKn5pgIp2AUxhgqoiMLWlVN1SowDQ9p2YS6wlZSIUWTYZD2IyqioN30KKkxXjGkP9hHZD3KYcGF8Rg9y7ntF/gmmG3NLDV42c/YOQ5QfkQqJaO8QEcJIjcwpSb2fcqWg41gvaqpliymqsVeb0S3t4+c7jMxLMzcpuQZGJ5JNQlxRYHjGERCYCkPrQyGSuJmEfZkQGQKkjRiycx4n1vhY+pFPOdLjM44yOIS7laZ3XsZFS/jOeNlPly7iSufYrZ5g3ZvyNRJeaIWU10pM8lX6ftg6YT20jXs1lMYTkH18AXSqcH63hR//w3COEekXUZ5jDg6Jp8esNduMcolUo1RsmA+dUh/8x6qDAGmRhUOhmuizQzigidklz/6vpjie/8E+96PUD3cou3fYr3coJLB4XFOHNdoK4NmI2Ll7If4PplyNvkss8EQoULMTpnX6k/x2XGVN37+k1yunqfUCJnET5OagpeCY2wr5+6ZT3DtbpV//87nuLL207yRuFzoL3PkxnQrq3w4NHi2khEFBo/rIyalBnfdBpEuY8QKnQ/QZoZy28hWCcQEnY4QuUDr+fVaFjinJJMzJWaWSxbamK7AvJuiJynkBaaXM+tIXqCBN5B8ZXZIL9TIokOh0pO3IBmIgqJSQdirlFN4f2OLTmPM69ESt2cNihMnmGSgUwOdCrAtdBgjhhk6UqjUwc5dXBxEPl+KIqREypQoiVCNJVLrNANTk7kdktkyhVNHLmt0fozwN8E8AGcXlIee1dCTAGGZaNZRroOR7YMzQMwuoK0zyKyEcOvzNw1BgAoTpLARqUaHEcJPfl0U++8UvvMPuQTjJaaXv5OD6nm+oquEUZXlLYv09jWCCxc5WDvibO1f0On+DGr7JylPPSryA6hymWK8z0FcRdqn2T2sUDVPsVEKqZRW8WsbjJ0mKsupxzFxYBGoFsfKYZPLCMtlEg4orBplo41b+yjNJVAqJ049rndjzM538vhVzcXGkA25jai/AsERnvcdCOsKhlfH8CwK40mK7Ckq5Rc5b0mioIu/eZu2TmkFARM9INMJtlkwxSCzDA4ocTuy2MQl9WMyEXLFyXl/qaDahEuOJo6gcDWNkqa52kGe+xhbtuCGeQsZ9Tj8co7WDmVLYFo2ypDYQhLMCoQwMIRmFipeFY/BqqBk5KwMulTSEH37i6R5wUE5p5l/AFP+a07J19nvV5iEEVmaInPFipvimRaVeoXl5RIjo+Dg6GsU+y9RTS4RuyW+OspQ8Tbf3blBPvyX3Jm4xIXFxco+dq+BtV7GSGfc2u1xPrvDnfES/+zFEefHz1Pp3sKwLF7J6jx9ecpzlSNE/Sp5QzByDAq3TkzBiCaHxZTB0YxkdgilGp16Fbu8QlKYxH6IOx5gFzkXOhGnqzO8pVVoLaO8NoX3NJGuYt/6Ch8N/imdwyGvjgV7UZtg1Od67NFNTeLE4COtGU+vlmkaGa5RcByW2LLeh9+dsp2sM4tfYhIO8ATgeIxdj5qR0DJH1EstpobDzVmTZBRhhBF9HPYzSZEccbpS0K5UGE4SujOfceRznOfEk4gkSPEMiydbEU+erbFvLyPrS7TckMRdxmxKOu0X+IFLmro9o+IVfGnW5YVX7nD21JhUuvzsscG1bJMV0aeYDhgNDnHIkNJgGsekWUSJjFpZ07ALbMNAmB6FcNlTdfwMcsMinYIR91n3LCzboGH4TCeHzMYhVqg4M5thjSP8QDMpCqgLlCO4NdG81g3Ixj5CFkzzjFGcIQqJJQVFHJEFLhKTpZJgqQypucTRKGG3e0g02iFBkRYOlUJiVmw8rSglMZZtoQ2JUgWGspjmBkLFeLMxmR0SpCktRpxd8vgeecAyL+Gv9RiIi9SPy0zupXQzxenSDv+e/TxLnTZR7yx9P6QlJ1wopZw6JQmsNoNZhzjJWOmcobS8gVVuUprdoOgHrO9bDLe/wSDNKcIegZgQ9yLs4W16VY+uqKOzfZAZWhfzWQpag9Jow0CbGlVITGGDk6BnmnYw4Y+c3+fi93w7N8//WdrjDPfg63zI8ViTLrujgmFk4GZNyuWEyvJFPvphyUoyYHLzOt3CZ7mhuH72Cj8/7fClr13FKz3N+1olbtc7pKLOvxCHzELF1vmQZX+NH/78Xb791J8nNAw6/XV0HjNoV7gUNfiYlaALl43ZkFXH4YXyOn1jH5EaUEzRsqAo1ZC1CsKM0LMuQil0rkEXCCkotyC55LBfsZmmDmbNxCCDboqKUqTIYVXzWqnCcFzhNXvA5mwfFRRAjk4moCI0+dyfX7WKIxwul4+53Bzwul7h+rTOdOpi6xSjABWCDuVcj6sCpj4AuggxEguHEobKTgY2QgpZUKQJvgNpa41xUieveyThMhl1xJIDeoKI7qGNHWRpByUVImqhZjkiT9C3LqG6LWTeA3GImLXQpdNoXcdQEuEZ6Mls7qtQTpGZiYoC5CxDqOw91cFvRehfMZ1gwYIFCxYsWLBgwYIFCxYsWLDgW/NbazHGggULFixYsGDBggULFixYsOC3DYtBhQULFixYsGDBggULFixYsGDBu2IxqLBgwYIFCxYsWLBgwYIFCxYseFcsBhUWLFiwYMGCBQsWLFiwYMGCBe+KxaDCggULFixYsGDBggULFixYsOBdsRhUWLBgwYIFCxYsWLBgwYIFCxa8KxaDCgsWLFiwYMGCBQsWLFiwYMGCd8ViUGHBggULFixYsGDBggULFixY8K5YDCosWLBgwYIFCxYsWLBgwYIFC94Vi0GFBQsWLFiwYMGCBQsWLFiwYMG7YjGosGDBggULFixYsGDBggULFix4VywGFRZ8S4QQnxFCaCHE595F2XMnZfUj0oUQ4k8KIV4SQoT38wohzv1a5V6wYMGCBQsWLFjw7hBC/MSJTfZj76Lsp07Kbv36S/Ybx29XuRcseK8x32sBFvyO5z8H/sLJ/zHQPfm/EEJ8CvgU8JLW+p++m8qFEM8APwxsaa1/4l1LuWDBggULFixYsOA95dfDNlywYMGvP4uZCgt+o8mAmyfhYfypk+P/GShprVdPwi5zpfHnmQ8KvFueOanjM7+GOhYsWLBgwYIFCxa8c0Lmtt/dX+d6P8Wv3TZ8O36j5F6w4N9qFjMVFvyGorXeB649LE0IsQwsnXz8G1rrhy6RWLBgwYIFCxYsWPDbB63113iE/fdbmd+uci9Y8F6zmKmw4L3Eu/+P1tp/LwVZsGDBggULFixYsGDBggW/ehaDCr8DEULYQog/JYT4khBiLITIhBBdIcTLQoi/KoT46Lco/0NCiF84KesLIb4ihPgDj8j7Kxw13neCA2w9EKcfCD9xkv7nT5L/g7ekvyNHjid1/K8nHz/5kDo+9Zb8Ugjxx4QQnxdCDIUQsRBiUwjxvwghLn2r8z1Chs+dnOszb5Nn6xHy/NgD7SGFEH/mpI8CIcRACPFTQogPP6LOX+Zo6IE+G5302ZeFEH/wHcj/bUKIvy+E2BNCJCfn/awQ4g8IIcQ7OO/3CyH+lRDiWAihhBB/+lud8y31nRZC/CUhxGtCiNlJuC6E+FtCiE8/osxFIcRfF0LcO+nDkRDiF4UQ/zshhPGIMt/sJyFEQwjxF4UQN8Tceej4Edf2cSHEvxBC9IUQ0Unf/MmHtctbzvVDQoh/JoQ4EkKkJ23zz4UQ3/uI/L/MUaoQ4kdPvqODk/gffqftuWDBggULfvMQQjwmhPhrQohb9/WJEOJVIcRfFkJ84CH5nxVC/G0hxO6Jzu0LIX5GCPEjb3OOb9oQQoi1k/PtnuilN05sB/lA/t8nhPjCiSxTIcRPCyGefAfX4goh/usT3Rid6K6/J4S48oj8j3R4+Bad64m5vXPzgXr/vhDi8lvKnBO/CttQCHFFCPHnhBD/Rsxtufjkmr8ihPhPhRAeD+Ht5H4gz6eFEP/4AT1+JIT4J0KI73ibMt+UUQhxRgjxN8SbttWmEOK/FULUHlV+wYLf8mitF+F3UGC+5OVzgD4JChgB+QNxf/8tZT5zEv854L86+b8Axg+U0cCffsj5zt1PfyDuY8AR0Hug7NED4b86OfonadFb0o+A0+/gWo+AyUkd6UPq+NgDeUvAzzwgT/qW64uA3/0u2vt+W3/mbfJsneT51Fvif+wk/v8D/OOT/7O3yJUDv/8hdX7qJH0L+NNv6evigfL/49vI9Rff0r+Tkzruf/57gHyb8/6nD/mO/YrvyNuc/0eYr218sA+GD8iw9ZAyP3iS736Z8Ulf3v/8c0D5bfrpzzJfR6mZOw6dAuOHXNtnTq5H8St/B//DI67HAv72Q9r0wc9/8SHlPsObv7+/zJu/v+HJ8Yff6/vKIizCIizCIvzyAPwn/HLbyj/Rhfc/f+4t+f/jt+jnt9pm/z/AeMh5tk7S/yhw+IBuebDsXznJ+3/nTdth+pZzXX5I3T9xkv7jwJdP/k/eorsC4NsfUvabOvMhafd17v8J+MYDOvdBnT8ALj5Q5jS/CtsQ+PoDdUUn9T1owzwPVH81cp+k/4UH6rhv3zxY748/otz99N99Ios+6YPsLTJZ7/V3dxEW4d2E91yARfhN7nD4Iw8ogT8EuCfxBnAG+D8C/9lbynyGNx/QcuC/BBonaSvAP3rgpt16S9lz92+WD5HlkWkn6T92kv4Tv4brvS/7575Fvr/2gFL744BzEn8F+IUH2uzKr/L89xXnZ94mzxZvP6hwv93/DOCdpF0EfvYkPeQBxXuS/qkHZE6ZD0ysnKQ1gf/2ASX2Bx8i05/izcGe/wion8R7wO/nTcPlrd+V++eNTmT+qw+c1wU23mG7fewBRftvgA8B4iStytxB0//7LWUu8qax8Tng6km8w9xYi0/S/ubb9NMM2AG+j5MBE+DSQ9o0Af7KA9fW4M0HfgU88ZBz/Pcn6beB38fJ4MbJ9fwJ3jTw/sAjvsOzk7r/HG/+/mrA8m/U/WIRFmERFmERfvXh5B5/X8f+I+CxB9JawI8Cf+mBuI/x5oDCP7qvK4EK8F/w5kPrf/mQc23xpq3wJeCpk/gSc3vtvl76z5nbA3/qAf3zJHDjJM8/fEjdP/FA3QHwhzl56GXuCPsF3rQVmm8pe19nbj2k3vs6dwRsAt/L3A6VwCeA3beR6cd4B7Yhc/vjjwFnH4hzgB9i7ohRA3/1IeXeTu5//4F+/StA5yS+zZs2gAb+0EPK3k8bAT8PPPmATP8hb9oo/4f3+vu7CIvwbsJ7LsAi/CZ3OPxPJzet//lXUeYzD9wM/4uHpHvA8Un6H3lL2rn7ZR9S7pFpJ+nvSHG8Q9k/9zZ5zvGmMv/jD0kvAXdO0v+/v8rz31ecn3mbPFu8/aDCo9rd5U1j4G++Je1TD5T9WU4eyN+S5yd48yFXPBDfYP4AGwFPP0LmjzI3UoaA/Yjz/t1fQ7999aSOz/MOR+2Bv3VS5g7znUTemv4f86ZxdekR/ZTeV/QPKf/gtf2NR+R55ST9z70l/vLJeY95xCwb3jRWXnvEd1gD/827bdNFWIRFWIRF+I0PzGel7f1q9CDzh0wN/BIPn43w3/Dm4HLtLWn3bYghJwPOj6j7V+imk/RP8OZLFfstaT/xQNkffUjZDtDnIQMevLNBhfCt+vgk/UfeRqYf49duG55n/uIieKu98Ci5AcHcXtLA33tEvX/3JH2TXzmT8347vsbJi6u3pP+Vk/R/815/hxdhEd5NWPhU+J3H9OS49i7KxsD/8NZIrXXEfOkAzEe9f7vxe5iPjh8Bf/OtiVrrEPh/nHz8veIR6/J/Awl5eLvHwF86+fgjb7OW/8e11voh8f+3k+Ml4OkH4n+E+duRz2qtX35YhVrrLzNXmk3gV6wLPeH/+Yj4t0UIcQ247yvi/6K1zt5BGcFcboD//qTP3srfBPaZGwb/7iOq+lda69fegZg//oj4f3ZyfOvv4I+cnPcf6Pl2qQ/jJ5nPgHhCCPGw32cB/HfvQLYFCxYsWPDe8Z3AKeb37D/7rTILIVrAfR9BP661Lh6S7S8yt8EqwA88oqq/prUePyT+syfHlIfrkC+e1O0wtwcexjbzB+Zfhta6D/z1k4+P0qtvx09qre88JP6nmD9gv51M7xqt9SbwOvOXRs+8w2LPPCDLX3hEnv/65HiON+2Yt/Lfaa2Th8T/05Pjb0c7esGCxaDC70D+1cnxd4u5o7/fK4Rov8Oy17XWwSPS9k+OzV+beO8J7z85fuERyhzmU/ABysDV33iRfhlff5t2//zJscF85P2tZMwNhl+B1vo282UM8GYbwHwaJsB3nDgfemhgvr6RB44PEgEPHZB4B3zk5DjUWn/1HZa5ANRP/v+Fh2XQWivmb0fgl1/vg3z5HZxrqLW+94i0R/0O7rfpf/A27bnH/A0XPLxN75wYcAsWLFiw4Lcu93XYy3q+rfa34lnmg873Z+f9CrTWE+ZLDeDR+uvVR8Qfnxy39EN22jrRjfd1y6NsuM8/4uUEvCnzk0II+xF5HsXzD4s8eZlwX+53bVcKIb77xJnk3RNHmd906sibL1PW32F199u9p7V+/RFy3+RNO+BR/fTQa+a3tx29YAHmey3Agt9ctNafF0L8Oebrsn/oJCCEuAH8NPDXTx42H8bsbaqOT47W2+T5rcrSyfHtlP/eQ/L/ZvF2cj2YtgS89WG3r7VOv0X5NX75Nd1/S146Cd+Kh+UZnBgq74aVk+POr6LMg/K/k358VB/23sG53s3v4H6bVk/Ct+JhbfpOZFuwYMGCBe8tv1oddl8fTR720P8A30p/HT4ivvgW6Q/meZQN907sEIP5A3H3bfK+ld8wu1II8ZeZO8u8T8Z8icj92Y+tk7rL77DKd2IrwryfTvHofnrUNd+/3sWz2YLflixmKvwORGv9f2XugPA/Y75sYQpcY+6t/7oQ4o+8h+K9l7jvtQC/Rbh/X/h/aa3FOwg/8ZA6HjXj4zeDX0s//kbJfb9N/8w7bNPP/SbKtmDBggUL3nuc91qAf1sQQnw//3/2/jzYtyzL68M+a+8z/sY7vHffkPNQlZU1dFV3F00bGujGYgoZIw+EwUYOgjAQVihCNkQYUKAwlmzAirBkGQW2AVmAZIGFjAGBjMzUTdN00+6x5srKOV++6Y6/8Yx7L/+x97n3ZtbLV1nV3VVl9V0Rv/d793emffY+Z++1vuu71gqAgiPkYHiRkMdgX1VvqupNQu4mCCyRb0audMUruZJHyBWo8KtUVPUNVf2zqvrbCWjtjwD/lICQ/nkROfiONvDbK4MH+OnH7PPkI/b/MNLH78ctQvPHbIPHU/Mub3tUu659AzricPzlYwcvw+P641dSvpXrX27/hxnHb7fX/zvdp1dyJVdyJVfy7ZFhvn/mQ+4/rEeliDyOCfmdWr/gw+khjlDZ4LtBfnf8/kuq+r9R1dceEb5x4/0HfQMZ+v1R4YmX5Ts5TldyJd8xuQIVrgRVddEz+t8h0MLGwGe/o40KMtDnv1kU+Zs9x8/F718rIh9E9//N8XtDKEX0YeUsfj/5qI0i8iIhH8Lj5LOPaddvunSdNx6xPSVUavigaw/KwM9d2jTkFfhhESm/Qdt+JeSn4veeiPzgY/e8kNe56OsfedQOImIIWZ3hvff77ZChT3/7t/m6V3IlV3IlV/LtlWEN+x4ReeJD7P/zhHwK8MHr15yLpMjf7vULLnSNx237wjcIt/zlkg+j1w06188/aqOIPMM3nwBy6PexiDwyCaOIfJQQ+nB5/yu5kl8VcgUq/CqTb+C1brmgWH830PCGShU7v8Ln+JuERWqfUHbwPRIN+iGD8998TDLHR8mQOOm/+wHb//iHOMeYUFf6/e3KgT8S//wvHpNE6U98QGWIPxG/v6aqv3Dp979BAE92Cbk3PlBE5Jc9oZCqfgX46fjnvysi3zCeMt7734x//hsfAML8zwiLvRLu8dspfzVe92UR+cOP2/FXok+v5Equ5Equ5Nsm/4gQd2/5EFWQVPWEiwTDfywC4O+XP0ZgPK6B/+qXqZ3fjDwrIr/3/T/GyhWD3vTtWlc/jF63iN+f+oDtf5pv3mH1C4SS1QD/5gfs86fi95tc6DFXciW/KuQKVPjVJ39VRP5jEfltInKeME5EngX+CmHRqoAf/w6177IM2XV/SEQ+8ks8x8dF5Nc+agdVfQv4C/HPPysifyga7APq/PcIiPaWDy4j9EHyXxCMyU+JyH8gIjvxvAcxidC/Gs/7OFkA/46I/BsDc0BEnieUL3yZkNznz37AsVtCeav/aAhpEZEdEfnfA38g7vOnLh+gqsdcAA5/XET+YuwH4vGliPwGEfk/A//8G3XAtyh/hABw/Qbg74vIOXNGRKYi8ntE5P/+vmP+NAEMuQ38PRF5Ke6fi8gfBP5Pcb//SFVf+xVq9yNFVb8E/Pvxzz8vIn9GRM7ZK/GefquI/Kd8+wGPK7mSK7mSK/llkli54I/GP3+viPznsVQyEAxxEfmDUQcY5N8iODe+D/jrw/ogIhMR+Te5cED8WVVd8u2XBfAXReR/IiJJbNv3EPJyXSdUavjz36a2fBjd8B/E7z8sIn9gcKiJyNMi8leA38s3GaoRnRd/Mv75u0Tkzw3V00RkP47nALz8yV9CsuoruZL//xRVvfr8KvoQ6uBq/HjCpLq59FsP/KvvO+b3x20/+pjz/qm4z19+3+/PDud+xDEfuC1uTwmo8NDWhwT0903gyW/inn/s0v0dXzrHD17aZwT8fy7t18a+Gf6ugd/1Lfb5v3fpPBrP62Nf//7YFgV++AP69K8QvPCPalcP/J5HXPOH4/Y3gf/FpT48IRjrw/H/4WPa/SfjMcO+60cc/8YHXfeX4Vn9PbHfh2tt4/j5D7oGoZpJ9b6+bi/9/Q+B8SOO+9G4/fc/pj3f8N54zLtC8Fr9+fc9CwtC2Mblfv4n3+z7d/W5+lx9rj5Xn++uDxfg+DC3r963fv/o+/b/w5f2H9br/tL+/ylgH3GdR+oQl7Z/wzXkg84B/OX4+58hhHUM+tDiUrs2wG98xDk/cM38kGvuB7XpG+qGQEYIO7ysK13u+3/rg9rwjdZ6gnNpOI/j6/WiP/MBxw3bn/2A7c8O+3ynn92rz9XnW/lcMRV+9ckfB/5XwN8nxKFnBGPnNeA/Br5PVf+T71zzLkQD2v/fBv4TApVwl5D46Bm+uZI7/32CMfcGMLl0jvPkiaq6BX4HgSL/4wQDdgS8Bfwl4FOq+re/xVv5o8C/BvwiF0byfw38Zn105YT3ixKSDv0R4MuEMTsF/i7w61T1rz/2YNX/IyH84scI7KSaoBz8PlX91x9z3P+WUMf5LwBfi8eOCWWp/mvCc/QbPkT7vyWJ9/Uy8B8Cr8SfE+ArhDH5uiolqvpfEuiOf5GgYIwIY/nPCBTN36aqm1+pNj9ONOQu+deAHyIoh28RwowKQumxvwP868D/8DvRviu5kiu5kiv55RNV/feA7yXoVm8SjGEFPgf8B8D/8n37/1+BXwP8Z4R1dkIw3v8B8LtV9ffpNxd++cspDcHY/rcJa1dGSET41wl64z/9djXkw+iGGnI7/EsEFufrXDhy/gHwOzVUQftWr/8n4/X/NnBEGKdjwhr+L6nqn3jM4VdyJf+NFVHV73QbruRKruQRIiJ/CvhfA39FVX//N3nsDxNiNN9S1Wd/mZt2JVdyJVdyJVdyJVdyJVdyJVcCXOVUuJIruZIruZIruZIruZIruZIruZIruZJvUa5AhSu5kiu5kiu5kiu5kiu5kiu5kiu5kiv5luQKVLiSK7mSK7mSK7mSK7mSK7mSK7mSK7mSb0muQIUruZIruZIruZIruZIruZIruZIruZIr+ZbksYkaRWaKpCAGTPwI4BVUQQSMwViLtUICWJuQjMZMJzM+Mzd8IrtPdfyAry1KHrQJm95Rq9KopbEZ5AVZmlL6Dukr2rahdp5aDV4MKR4jYJOEUWqYlx5Ly9FWOHMFveRgJ0wme1y/+Syfevl5fvsnnuPj10Y84b/CjTt/icOv3eWfPHiZf77e50GnLNOStpyS5FOKYp/5/i2ujeeM8hm7T7/A00/vs5sL1vb0xkOzxd75Cquv/XM+99Uv8WNvb/nSZsRy/kkmL/96Pvt9H+V3PO/4wesLPlI8ZNy+jbbvIvVPI6f/nHuvtvyNn32Gv3H3R+jGT7CzD0WxZHu64eRwyXa5ou8dxgg7o4ybo4SDUcJ8XDIez5jtX+OJ/RnWpmx0zHFnebjtWFc11bbFiSXLMxILYhJMmuLV4fse33Ro2yFpynhvjzLPSdKSxApsl1S1Q5McFfBtjXQtgscgWElIJAFj8SI4PD1KLxLKhwBJnmLEsK0rPIqXUFcHYxA8fe/oMXRpipgCSSxiOpK3fpHvu5bwRNLitnc4fOMrfOGff46fvbvlCKUcjfjsD3yWmYE3f/bz3Pz0Z/mf/tE/xJ455kf/3F/mldcMz/zO383tp8f8xDtf4q/VIxYmA2tQ0yOJgcQiYjE2ISkz7NiSjVJuzibMmjX37hzRdspn9nd5wnas6g02M4gk3DlZ0PUtbVGyaCpuSsLHdndZdWty27GTpqy6jrc9POzDO5DmOT2GRhIWjaV1Kc9NRtwc7TLO5+zP95hNZmSpcLxac3RyxrTu+cws5flxB33FF+4u+Gd3V0h5nV//3FN8chdm/ZamXfHFe4f849fv85q5xYu3b/HrX7zJbC/j7VXNq2cVrZmwP52SyJh1taTtN3i3pm/WSN/QOMdZ11M1NV1f01mYlQkH0xHFqOCo6lmuG8pUGadC6x2rxtP2DfPUM00Tru0UkI149bTj4XJL2zWMpOeFvYKynHFn3bPpe+xohitmnPSew3VDv63RxqN1itSKXtvBPvccXi3iOvymRR4codojRY74Dp8qJttDlzV0LVIISZYwapT+cEW37chMgml71PUggoil9Z7aOyhzcAnaGsRaJEugTNFE0cIgkwxGJdp6ZLMF30Mr6LaBqoHGISKQGMSkYd7zioogXsAIoUiUgElRJ0jdIT4m5/aK9h2oR4wQXtAEVQlzKgaJc6l6j3iPEM6PI75IghoJcy0Scle3DnEe1Id5GAAN7fCCOheuKZz3CR7Ue9RLyD1O+JbheNX4eziXDoW6FEQl7nKxVqgqIqHt4hRRiduHz8W5zv82NlzXe9T7uMbEe5OhTYo6H+9Fkfedb2iDWDDjGr1VMT04Y7X7BPqll5C3DtHNAnwVrwMqPoyJesTHMsooAoiGfsE5RDzg0VilTBT82f8N2i/y7RTV2OFX8g3l7/8f/kt9+SY8dR3MjTHMHNBAlsE0AfMQHn4B7qewfQnMDRilMLqOzp6GuUHm4V0Mz+cHiYbz9q/CvTfh6AROF7B2cLSAZglmjqa7+N2XcMWU7ehZ0r09RnmP1EswKdzag72oR52f98vg34Tuk5DeAnMC2gE5yA4hmf2v1CPRAXcIRQluxO9fTvHAzxEKHwGUwHWgAJ3zuXsv84XDlPkUPvY0vJAME09HKHD0CqHAQIbvXuCnvvhx3loI2S488RJ8bx7K56hC4+FeDbXAyELXgxXYK6AwoVTBh+1F9aDHiuwMU28P3btw7wF+XSIvfAxJ1+F+bAEPHexbSOMVhinrQ11QcQp3PNztW476jq3NOT5b8WNfvMPDBn7LR57ls7sJt23PzUnOfpKFdl06B6xAE9A29O/QCClRgY6GFCVo6o9/phzwRYWvrMCfwXMj+J4dKIdXpFcwGjr40nk88NU1fHEDP3QNbsT9l8DfV/i5FaxOIHGwWittpbhtS19ViG/pgLN5znOfmPJv71teA/53hJJTs9Db3POwOIVZBpKAT2CUwG8R+C3AO4RyED9JKKl0jVAS4vuAjxHKbiyB3wXMCUvql4C/B/yjeDcHhJJonwI+G/vjRwklpN4lPMH/A+ATsV3PE8pj/QzwBeBngdcduCWkDmwKasNzdWsWynk8iCMknlD0OoFbFq5LOOcRMAV+H/AHYxu+Ej//TrzeMPJCeA+G2qPX470KoV71Jn5XwA8C/3NC+ay/H89LuDw+fi6f9/IIa7zODuEJ8/ER6ztot5AnYD2c3IN6FdWKHliD1qEB0oNPwz2bJagLF5U+LPs6AnbBPgPuI2B2443dA/s66MNwvHk67ks0RwGa8LxyBHoCsiFMJUl4VujDPhpv0pSgJZgsqhxd2C4ONAU/BbsHjEHm4GfAGyA/Dr6GxIf9NI/bd+NDVYTv9BPgdsI4bhz4t4BXwN4FXcJOAuNR7KcGTA3LM+gq2J2BNaFv2g0cH0LbxbkpBTuGdAdcBf0p6BHoGUgV7lld7BcTxzIWPDUK6vVcpQRQcUEHcoJ0glcP3RbaGvqon/kmDmaCWz/zgZPH48vySYLJckxio5qlGPWkBkDojcVZS2oMOYKIwWQ5aZZSpAmZFaz29A5qb3GD0qlBWTQCGEOaJBQKXhs6ERQJ+rsBVHAK3im1OrxXlISN5vQ2Q8yY0XiXazslO+OeXTaM3JbxtqFwJ3i9QTqx3KgKDrxlsWg42azou4a+qOh7T5YYKteTTBTaJUlfkuQJ6nqM89BUdPWWh8uG1xbCnXpCM36W/ac/ziefu8mv2xdeyjz7HrKqh8bi6oR2Bdv7yut3DF863OGdagzzm8xuZTz55BHZZsP9uyPefVN4cGdJ1YBWlm0D9zeectkwGa95qjPs65KdwjC3YybGsKOeTSbU0rHuDS4pcaps+gRvcmySItLh/JbON4hLSUnYGY1Ipinz6YRk0fFwWePKgtSCrz3VqqaqOpxP8B68WrQ39HECUbGApe8dzjvaOkGAzvVofAZkAKFUsb4DIOsgyQwZKUYc615pO0WNITEJRVkwH2eUZovxhrZpuXu0wO3vU0nKvbMVbzw8xaWnnK3O2G4czeEh42ev80w+5vrDnq13iOlR02JSIg9HSYqMokkZbTr2U89H1jk7vWN+eErj4GPSsJt0nG4blI5KYXexwRmPM0q6bpj4hHK9pq83iGvxWYIVZeIEZzKy1JJawKR0kjKrU5pkxLSryRLLXpmyZwxzaZinM8qsY1wovlmwWba8elxTNxWvVD0blLE+ZHO85tUTpWsqjqsNXzo545VNjy2VojlDT48QNyWrGq43HapC3ubYNIW6ZtmscNWatGkAsJ2jbR2uq5GuI1MoJyllXTAuClbrnnRZkyVKlgpOFOtTfKNs2iU2g26ekxYFctygJzXaOpyF9W5Jl6fQKXvzKdfmBSQVbyw3tJWy6Xo6J/SOYNBNE3RuoSIY42dtmNENKMFYFjFo16PehUmtafGbLa7yJK3DFjloStf3NF2NTRKMsXTWI3mCpmHeIknQIkWzDDEWui7MZuqRbYWsW6Rq0N5BB6YLC556CROvi6WoOw3/VwGxqAGswWQpWpSg4Z0LQALQO8CG2d0IIoKqiUa6QTHRiObc6MdraJcnvE9ItLfDddUBmqAa2o+EOVUGoEAAI/HRd6hKADEUwGAQVOI0LHquOIR/Q53hYaGRuKDpUF5bQovOq20PRn+cs8/PJQNQEeZvCG2SJADU2nURzBiuFY805gLo0AH0CM/LRTvDb+LAtxY5GbFsLNw1cHgP3zWAe+++A2Cise0iQZPTgJqICWcXTOwrH3v9qjLSd7vcnuXszwwycUAHTXjXsD3Ua/CH0JSQfQKyp8BOYJRBsQuTImh777WLPlhUwWcgB+BWsBE46oKFYmaQXaedfJQH17+f7NqE8qYlmQpIBm4UtPWvs9kV2AGzA3kNnILeB10QFrAd4GmQoaEfRr4Zi3ZDML0yQmfMP+Q1PqwIwWxRYI/QCdvwkYTpDnRn8LYD45XnWSGsCWbXEXCXUMlwF0mU7DosN7DuYAU8SzCgGoXXTuDNe9B72LHQb6ExsPsUzHbguQwmH4KbqwpNB4dncGsMiQI16NbQv9Hx9mbO3oFlRxawqeHpW8jOOmj5wwBrF+YwY3mf9f/11/Mdqxa+tkz52uGSxeqE3AjNco1/7R4H6Zj5dMT9d5ecOKG6OWb85JRyOo1AWAu6Bv9FaG/AWY46wTcNZjxDbjyDAJmegrsHfgLpUyBFHJsI9r5v1BIgRzlrlaNWWbdCMRYoQPBgz+LxKcEMtnhgU0JZENbHKGNCHWUVz+fPNngE1yp+s4STQ9LNBlCswmiZ8sztp9jfv8UY4YcJY+2BpzU8RZ9vYH+rpDOovJCgTC1cN0JHMJ5LwhukhLrSc8ITngHfH1tMvM9PEGp1/0NgHY+ZxWsuY/ufIwAWfXgc+BlCzc/duP8ucDvuc4OwJPXzgPG0JhiGaQInhKfbxN7zEREQYCGhPeO4PY//H4z5jxAAkAfDsxP3G4CA64S6loeEtweCTT2MsAf+MfDTsY+GqS9qOOcy9Nswk0T/AvZSn9SEJbR9AP2DsKTu3g7Tr9bBSPZ9wPfZEF7jHqQEmYDUoFW8wPD45SCz0PnegHTBlpU6nMNvwvmU8JuPRva5A6QJD8sAJmgXfrcKPjpqjAfjwvPpfbSTBxWpD+AGXdhXbOgMrUL7TR/sILMLdh3OYUtwMwIStQd2GtrjS+jz0M71KeRnUL9KmOJPg01UTqDfwHob3qJxBtMJnDUBs55Pwz2eLYL6qWmYTgYQojsOgAJLzgEbiT6ZaIKdD6bGwfNK1NkuAQ5Y8Dbcm4Cox2sCmiBGUHoQg6gdNNIPlMeCCiYrSVNLaU3EAhyCIVOHoKwFWjEk1pIaIUkzbFqQJClFYpibGttVVJ3SeHC+p7+kbw6GQyKQekenxAaHj2BQfAAZxNChNH1CZ1KcsSApxegaewf73Ew35NJimwXd8pSmXdPoGbm/jpvAzsbwZA/tes3ResHKZ7T5BD/p6FyD79a0zYa0UG6UG/JRAt6RqCJ9R7044WSz4n6X0OYF82vXeOFgzKdmG54zhnnbU56uUO1ouoZ6veL+UcJbb+7xU6+P+IXNy/SzF9l54iluPWt58YmU3XrDE6OUbLPk6EFD68cw3UeSjN4rlXRsm5Zk1fGgaDFVh002GOORpiPDkKpC29LZjM4ptctwxZx8VJDgqZsly3VFLZYmdzDaJ52P2Rl7xp2jaaEvlTJVyDwVNYfNmrPO4p0ixuJJUCyQkKQ5pek461q2veK7ME5OI6Bgc4xNsN4GtMuBquJFMb3DGIPxPb7v0dqTFIbEGvI8YzbN2U+Eex10vmdxfMJs7xouyzk9XvDKOyd0+Yr7pxsWVcX67pto/SIfuXbA9x3fo13lbLqWzoAXxRlF+oqR1BTOk7Y1qj3Vg4TMWPpVhXfCpq+x0rOpOpquZV13bKsaa6Fynu2mByMcLRc0rUes4PMEZy3GG3ZHJZM8haYmKRLsZMbSObyBsoFrfsuTyYQ9dUx9xcj37OuWw/Y+by+PeLhuODtd0tQ17aggsyO0q/jKYY1vWqq65bhuOXI9lU0YV/c57hPerPbYn81YO0dbdXRdz0qVsizZOMfxdkW9WWG6FqMJbS+ses+qd7RNh/GOOk/xo5S0TLm/ajnZKkYSMgOSWMx0j2VnaY+OSPuad3JLOU45ag1nlcWFuYajhzWpMWie8fRzJc93Net1RXPSACWJd9h8zNZbyHL87gzvBMksdAJtC84jxJl+PIakQGuHwaNdB3WL63ra1lEkGVIkNLakTQV1JZ0PM4tkHs0T1BhkMLxt9H71EZH1PmgHzkHTB/CiA1GDWoEsBQT1BvoG2j54ZyLLQE2YodQa1BjUGsTbsFpF01vjHDas5qqgbvAe+TCnYsM5nQaWgQ+z/2DIn8+TAV5GfNymgmhgA2lc/kU0ABVyfmT49nrBNjB6TjK7WM0HlGFo1qVJWsx77P7hd2NM9PXH86mEvo4LFmhAwxkwGBMWNY1IgcT/q4/7D+rKID7uH36W2B/nTVDQNkGXimzSoBg0VXBPoqhYxJoA6LjLqlO4N4kgi0psjyEwG3oftWF/vu+VfPfKiztCOTXBC2XyYMCnJoAKbg3tAfAU7H4SijHkY8hLSBMkJWpQH+ZK8RndKCwS2OwG61UMZAVqUpjdor3xAvYjc/avCYkZ3jMJ7qH3vEQQ3JMLgka4Imjep+C+BA9fhS6FfA8mT0P5/WDm0d122edueM+LyTKeJyWYXx/EvugJvss7BMP9Gh+yI74F+Ui8zkOCqdMT7mHNjr5Ettnh3kbQAyB7E7hP0OrL+B0mARHD9V2YLmDh4Uzhqx7ut7Dcwp0HcHIcTt8msNrAWQfjBnZ2we/AJ25A8nhXGgBLgVdU2POQ5KCN0DSWo7XheNXSrpT5uKA5XJLP9uDul9DpLvL0SyBK9+4boGPSJ28/FlNQ4LgRXlsJ724dX3n7jLfefodJ35PWHYuzJTtjz5l5m6PNCSbJuPtOzuLLjt/wm14iv+bBP4D2Lbi3gcbhl3OWlbLebti/2VJcux4A3eoU3n0Asy1cn0brzcaPXgDAhCfhWq/cr1reOTllu224nmRQGHZ3EuykQ3bfhPR18O+C/QjIj2CZ86yFp72yy6DPhyvsqWLunXD2yuuYpGCL5fjkmO3RfcxmjcXQirKxY85md5Fnb7GTPMPv4SZvIbwFnG2U27nyuU54+xVHuafojYTaws8o/PBNeNoEfktLAAgqAqhwEJ+8NwnG/+VhcZeezGX8bY/wVh4C+8D3xHPuA6/HsTslGPsOeCFeoyU86amE39s8+iMKIA2gQlzWLmYEB5jw5uYS3t5dYBLb8HmCTb4hMCbWfD0WOgF+O/C3ubjGMDv4+P9hNlhdum9DMARNvP+hXe9nLAxAQ7S3qQgGOifBmJ/cClhtt4HeRgO4ARsBBu3C/csIdBwcA9ig7hkiOBBJNNqDXYI+ALMNxrI/BbbB6eNNGCiRaEi7cB760DCtQ4eZYTnXCCT0Ee/zQBb0HRkc8BpAA20DmCES/k8VziGWgP+OQG+E+9MEdCc+ULdA5mFfrQloUB4eht2HkD4AcwrbBegS0iy0b7WG7SZ0qk5hmsNoBEdHQZ3xLoJP6YUPxvShjdSB7eHjgFq9NG7mknpFBHsIAysSt8eHw7vBeTWoZQomQ1JQOnCCSBJ0328Akj52ep1nAQgtJXh7vFdUFOuDR0vOdWxLnlkmWRI83sYyFs+eOULqBWddQe8djQqtCl4DTR4U63qS3mN8jfE9ggm0WmMCNVajZw0TSHHG0InBqqVIR+zvHfDMzTE3qw11s8Kf9ixGwv1kQ2+27BYZ4gp6agocN+SYbLvgpM7Y2i3tpuJks2CxPGJ//ICuvkt5MuOoyEhsRp4kZOLYrk94+6xm4Qw2gZFdsO/usVfVjJcTtFYWWtPoBl93nJ10fPHuiJ9+5zP8wvIai+nHePr2dZ6/VfLRseW2KRibLS6BUWKg2KUaP0H65ItMpyNss0XrFbY5Y6UVr1QtJ+2WkoaEDt/2KJBIx7ZZU3U9TQNnfUqfTWA+5vYYivWak0XPGRmSJoxHFjsZIZUlU5gmBb2xGL+h9zXGN9BXtK2ndoPHLsEkBWlWkmYwMj1r2dKT0VuDIUEkGHE2TUiKjDRPEBG6qqWvHSY1WCtgHOo7pO/Jes90tkcq+2h1zHxvxsHolPlZyzGwXq5o2h4znVIfLXn7rQe4sufOac3pekX65ld58s2P8Onvf54ffnLJ6RuWO3XKWV9ThaALfL/F9D2d1mw3NY2zuDRhN0lojGCTlHvLjiP1tJ1SNz3ruqeqwWPonNI0wtp1bNc9pRV2RxnUCrYjS4X9HPa0x7kNO0nKpEg4kZxV79HlmmnqmPmeSbJhVAhFMcFUDebBA47eXXFUwWK5wvcd870Z8zxnUdV86eiMVd3SOaVqofXBGNskHTpN6R4umBc526pjue2pnUOsYTYZgUl4UNUsVpsA4Kild0LroPXg2uANtwKpBZMIjTN0mkGaoJkhKVKm1rCqOrp7HdLCUaaYSY9i8M4gYlHjaHtFjEemCXOfce+w5c5Zy/3WUeWOJFFsmgc2wBM3YbqHkRRveszZCt92SDYKs2aZo9MRdAEUYrNBmyaCAULvhX4kJPsOTWp8myJdjtYOnI8To0YgoI8orSA2TowqYb/o7TeAGgkGNx5JE7AZSIpUAlWP1kG5lSRBbaSOeoXOBWaO71HnkaZHXBcM+R7UOUQD9V6dhtVBDGIsKglgz73/w6QeANzwi0rkAAwhEgqIRWwMN4jnHgxmkTBHhz8DrMHASBATvgewYFgcBshafFiZHecgxEBxHQAUGVYmkRBi5D3SuWBgdXFbDIUQI+cLkBqJoIhetPd8bYq/uUuLldiITcQlMoaeQAgHkQg0aGYDANQKphW8iaurCqKxL97jg4mbVS9CL4BIy4pNuuyjuZLvZhnJG+DHgSmQG5h6yCKIqD0ke5CNYshDFt/rS9TvgVXzoQzq6DtMEti7AcVDKN6AMwcuhdEt0t19ru9yCVC4DCYM/48cW+4SDHtLcIXX4Go4fhU+9zU4G6HZAp0dI3tHyBP7MDJg86AhkgG74d5tGs7l3whaqFyD9CbIHsHnOpgXg4lxD3gN9AhcEni9SfIrkGVL4vU/TSCF3yGYROG9Hi0ecPM45awbIaeCmy1J5IsEn6uPx+cMPttrBTxzAP0a+hbeqeCdE6hrWK6Dkj/NQqQJaTBmNg5YwpeagFU/P4/d95gmTxIYp9EIS4DSQD+hNtdxSclZK3Q3r9NY2G4shye73P/KgifmnjSBL3yuItMNvy7dY3Kz/MDHS4FNnrIWqFrPWVVytNph1dbY9ZrKjRnPSu6tE6Sf0TeO+++seK0o+MSnC27N13DaofcX+Ds5Rjq89Rwle9xvStzDjqfPvgz7HuoG+lswHYOcEYj8HwvzrjdgbUBirIckwRzW+IcnHL5xSLPuORhPSMcJshb25020Hh/C2c/BtX8Btzdg/kfsextcqPk0jlu4fefh1VdbvvLqMTbNoZxy77Tn7M4Gt9wi9HQKfeJo1xvu3fg7PPfy8zxb/iFyu8dUEv7anZ6PdT0v9Dk/WbWcLhPcTTjKoV/BqwrfSwACCoJdtyF47+/H3xouDORhWDaEcII2bivisK8IrICPE4CJ5+P3rXjsYbzGNB6TxX1fAV4D7kjw6HtAivetRBHLxofn0cVzbmN7PQFy/KeEUI53Yvu+FrcNHJPhEe3jb3vxuMugwACTD78N928v/X4ZSBjG7DIcH4PEzoEHCO9bsQflLkwOwlSy2EI/ist1G/vYh2lXyoBlaRGNYcK9GwEfb0a6eG4fMGL10bhfgFZcMAtWQf0xsXEm4mOSB1+R9KF9MhjPTWjH+WzsA0ChJpxTOvBtABnoOUdbtIp+kDaAHPIU6G3OmQz6FMiLoLugWTDKaUM70BDSYDvIDFy7Dg/bEKI1ADVpSZj+HWy3YanCxDGJD8wAjOAu6YkOXMv5gyME35RIuOdzt0ic08VfPA8Mqs/lZenyUmWCk1iNDRcYGK9iL62Zj5bHggp7WlG7HLEpBg2KNwYnSuc9nZEYR68k1jK1hsJCZRJSaxlJhe9aFt2YlTdE8AjizXtV1HX4Vmm1oeuVXiWQV+Mde1UCP8JEp4LBqGCNxRpLmnh2Rxm3DNxfH7I4Et4wDVXimGrLwSRlais2m4qzrdC3FW1bc1RbKtPgWiXZVCxPTjjMMg7vltwblRRFQZ5lzFLLJBVaVd6uezZdj7QNrO7SnrSsmXB8lNFmGffTlNQK2qy5d6T8zP0JX1zvsBrfZHdnyu0dx82sZqczZCcNbn1KfXjGtrZIOWM+u8ntm9e4PRXajWezdPSVwdHxLjX3mgWm3WL6CpoG0zVY9bStZ1O3NA4qPGqFgzZlJCMSl7FUYWMstqo5PFmgWcZ+AmNjmSZjvBfapqJtVjR1Q62GrQ9jkUgwXIwoaaLkKaSJkI9SZoUlSXKssYjNkTzHIuQZpEXwADZbx3bTIMaQiiK+w9FRmJppnnLt2ZuUhTAtwCxPWNw/4e7mmGUHXV1RnS1IiwnSH3Ly1tvoJOfBpmHlO9zR2/ziF3+RZz75JC8/t887mwf4Q9BFA1WN+oretWB6vGvoG0eLYakWZw3zNKHMUnoRetfTO6WVlCxPSDLBmwTvoG06XOtIrEX6LXiHI8OaYA4mPRQISZGylyuhRFAAAQAASURBVMFu0jJSOHIdy9bBScu2PkXcMVp43GhG23oWd0/ZHvagOXsWypllWirLpqVadtw7qlmsWlQNqjaAel6RBGynJJuGe77i4bZj2wkeIbeGmzMhzzJOKsfJwuPcsFwYvJowuXgDaukRWmNDTJVGXlgG4jN8HsIF3HoNWxdnLEW3ISbe2CxozxhoPZKESWdlJnx1nXN/29G2DqqGPrX49Qq/fwue2MeIgquQ0w3+3ilCghYBOjajHNoeU/e49RqttsFAVgJlf2zoxw125En6jqZLEBfmCPWK9B768K0JSJ4gIeFImFSdj4zcGJIgEHLDEL3rsb98H+LJnA/0sEQCf1GS2IcavNvqUO3OZ+hgyA7Ke5jtQ8jBMBl71Ji4GrpzNoFGux4TcxSIXqQbQBGvqHchTEIlGA8Dp0/7c8ZCCCGRqDkMKAUhdGlYbWLbNLIKsAF8oCfmSgj9ohLAAUwAi8XG1UlizEYXAOeh/edBlhI0BTEmwuwacxf4qC3ElY1L2wj7hzARH9DymHPiPPcDXIAFhcK+QfcU0Tn+tRTOGsSHEIjzEJHhuIE3yKVrXzpnaPt7F0z5ul+u5LtKHn4Z6icDv7g7CuBW6cE0Md47Cwwj+wDyZ0KYgVwDGRFekDPCCM+5UIcG9X6wsAc/n4FiH25Ev16tMJbgIsTC/Fny6+MAwp0DCqcEreeAYEwfgj4MGqw+BD0FxkGbXTs43cLbS5pXxrx9skdrhJ4NafJldnYzRqMWYYukCcoENddIR3sUswKTL3GdAz/BFj3cuA+zGeSzqM2PEbMLqQd/D92cheut55CO4LqB3fNp8pdRLMEcOwA+A9wFXYDOsf0+kyQlawS/EJybkSQS+2pMMN+uMZDLRwKf2oX9Eu5JwI27LESijGewM4ZrBRQClYYhUg1/JxLILN9IhOBI+8QTkEXeuBSG/LkZt5+YMVFoiwBcyEs36FJhVXyUN9yC+2thUni+UDtMu6X88ut8X/kRRvP350C4uNZTBg5yeOqmkH76FteuXcN7z2KxYXtWYT34PEFdw7ZqSBLP7rM3WO/sQNLD+CYkN/CTTUx9lrO7+zSrJ5IQDrZdwPguND1cy6F0BAttFb6dhWoOaQvvvg6J4hFOTj3tyYZp5Smaljxdc/vGHpMyoV40FP0ETp9m+eYZSfc6o1/zL+DJH4LuAMmO4OZrwIsMLtvcCvPpPr28iJRjxntzRkXL6+846v4UmmOSzqCZ8Mpmyh/7v7zA7/r4muc//rcYH7zAzdsHjO5O+OpxRr4743pZ8G6aUFmoZoKbwyoub2W86pgA4YWAx/CGX+O99hNx+5YALpSEoKM89A7r+Pdn4tN4i4sQgM8RwIQRFzPGy/GczwN/i5BRZCthFmi5gMrOnwFzYbRbucidMLTxawR2RBKPX3Fp/9jOGB3A34rf0e4+X7+Gaw4z2RCQNLTDXdouvLd9eby/AVBYXdrmAdmBNA2AwhKoR8GgFw0sg0EFwUSQoAgAgxtQChuX+Wj8m8g8MB40DRfRGOEjXWiE+HCcEh5fEwlcOhBvJKhXfRPefxtVJo3Yqmpoo7/UIdKCrwlhFS6aoHnEoD2BmpGAfRr8jXCML4GPgjsI7BIf1SgGAKkJ1zidw95tyLewlweWVbOEfjfglZ7wmo6y0P66Dyq6XEKhxIV7PwcKBhVP473FQVS5BAjF/3u58M9IfFCH8NZztScqOt6AwQQniwHxCd6GuA+x4N1l6Onr5bGggvYdtRpIBWsNXizeWFSF1nocNlwcocXi0pzUCI0YbD5GTELrhG2vrLylBfpIM/UEb5FXj6rSqqH1js77EMIclfABVJDAuQ0KJUqPp9eOzeqIejMmLWAqW95Z1LzWKw8TS64tB6Wyn61pG+FeY8nqlE49TS/0CagJiej6tqXeblkv1zwoxuRlwSj1zKRjDNQ2Z2Uymt7he2XTnvFwc5+vlin3M0tSTDHlhKIsQeHhquaNNdQ2YTpLmE4d07TGtGu2q4wHCutjeONQeFBNyCYH3J5PeSLrmGnDUjdsjUA+xvgW7z0dKaoJXkucpnQuwbc1TaOsGuhFSE1CKgmbzrKRkmKUk6TKzObMR2PSIqN3hnrbB6p9UWLpsW1C5SzGFkxnY7qkZds5RHsEIc9zxqOCaZkwzwzzMiEVYScVcq1w1Gg5At/jnKFPUxrnqbKWVVfjI426bjo2riVPekbjnN3rJTuTlO3oY+R+C6sF6+OGs/trDl1HdXpKeft50iSnPTujTvZoRajwmGrN62+9ytt37/ObXniO791/jbcfVqz9Bqs9vq2CodU72r5nKoZJYRmXOWWRk2cWaw2JerquweIoi5RZkTPOU9Ikpe97qrpHyMiTjM3xu8j2lKwoGU1HaN8gbYtvIUs9BZakqii7Lfmqpl+CiGFpE+7WG57YtVyf1bSNZ3nUktSWWWa5Nk548ZbSac3ProS29jSVo2sUEgkJ9jqPqGKMxfqUdassa8/Z1obZMrFYlKZTWpRN7el7Ex3DEb7UMJOrCGITNGqQIYmLDYanSWC0g7l9nd57OFljehfSdzrQ3qJEyr8QZydB8x3Yf47t5DZtu6HuNxiX4WyKbwzMdzHPPY0mBl91wXg8WSHbHooM+hYZJ3ijSNXh1xWstoj3ob0ikApaQJ8Y8qZAVmBqCTQ0T+gnF2ZWTW2AfZMQimOw0VDtznMQiA/hA2E+1WD09qBJ8HTjDJomYC1qfIwvi4itjct1YhAbJy3RuHIriEesO4eGJQmrYCAhBGZHiOHXC8s1hhCEBDsCNuZRcBpDKxRxEhHrmCwxJiFUBsNcIq0/JJQMuRdMvN8IcuiFH0JEUKsXWsYAJsjQThcXKg00OI3gVi+o0xiyEejJ4TrKeUjBoJ14RdQjeLwI57jLgEEwBIyEdSEAEBoBhPj8Dl2kBMAiVcQ0+OQkGFnZPkYE78O4yMDsMAO9159rTiLR8BsAC3+RvPEy7PCNqH5X8h2Wt76CZis42SDXeph3MOsgicG6koHbQLYL02OY34BpdK2ZKcGnWBHIy3vhveYuQUXcid8JATmQYJ0WMap6WkNRwl6KJLMQDJsTn/lBlR9cXkJQzaNPUS1012FdEOhjOawzODVw9AkOxfOzsyfpXcVmteR40VLdbXF9h7gEbEKfpNgs5UbueDJtsPmErS3JxwlPpkuSpCUxNYW5R2lSbL4P4znZrsO0J1RHWw63OZ2dkV3foXQZByPYKRiw0F8mGeaaaezHZ0ArWHaoL5HrOaNcaI2ybD7ONft0mNdICR16oaaKCFMDL41CjPs6h7MJdCYw7q7Fq/xSX1sRmFzOfyEguVDmwegcZDoWZsC164anPrvDqREqC0fXZywXPW83HdN31nxquod9RCTK0DOlwEes8NTzlvWzFi/KSVdyr4WvnsLDY+hq5QmB528KnzmAZ4q4po8zeH5M8qQLBtCiYW9WMhsZRHPoC6g2sFrC3l3Cc1iDy8C+BXoLujFsK9h4dDanNwnTsmNqEp6eKZ4Vu+aU3QnYbMzdZYo9G2G3z/OP9RnuHt7lB37yIdf3H3Brd83skxXCPwb9zwm88P8xCbf4nZ/IcN2LTJ+DaQE/82bKvTf2OUlzuqMRna0wGJxr+FsPnuAfnzoOvmTZH9/h1ux1HnKL0ZNP8dRkih+lHM8F52DPwa/JYF8CW+BJghE/BNxsCcZwRhi/OV8PGC8JRvuY8MQ5QhjB5tL3jxDyL5QElsIZl5Y4wpteEpJCfpLAz/l/Al8lpCp959L1VC5mhmG2uOAcXjwbLrbnFgGivB+PnxBY92MC7+gBAQQZHrPL55D3/T3I+xkb5n3HDgkyh/3KeP7TS31XlQHUSAVaBXJwk9CZNg3AQD8mhJuNCTk5IqPgPLvkoDZE5EKjT0cdyDIADL4ihCI0FzcihsAOSAgODh+/K/AbQrhEZBxAbIMJv9NchARIH8AEM+R9iOqQidGpVgMzKjXKEy/C2y8LuglEuHESWDL1NOITwzk1NNPugIzAF6FttoT5HFZ3oCpg7GDWhrAH7cOrut1cMvpdAEUG1fJ8DCM44OLDN4ANEu9VlfPkjOe5wV349j7qUYM+Oox9VEe9xHB2THSaxUhBFcw3QJ0fCypU3rCVIdGrwYoNJ8wSnFeMV0xiSdKMzlo2NmNeFKQ+Jy12yJMJazunTSb0koIqVgNt33kfEje6ntpYUpuhvkV92O5Vg4IIeAZ6cKDzOnXgoW2FerXh3uGGp26nWIGGlJNlTWqD4vrW2lNagyfldNuQtMppl4Z8a+eKPHh1KJbOK8YJiWSodXipWFctC99Rk9B1DU3r6NRzmlretFAkliQvScsp+WhCYhI6l9DajGLsGdmaUraYHuotHPcjjp3jdDnlsEtxRcL1cs54WjJli9mc4RcLtJ9gi11M59G+jQiRxaYJ1gY6ue8naFtTtGPEWvKkIEkTRmVJOxqT5gn7kpJMpuxcv81sJORSMxKPTS2jxJFbi0/2mM4nXOsr1k3HWeNYVC1N39B7oUwyxkXKJBVmhWFHWka+ZSwO6bc0vaPXGtOcsdl6GtezqlusU0zdUnuhx0KrdI2jqtZsNcFKzbR0lLYn+cTLGFGk69n+k6/wE4sWt9ygt5XJ/HrgNLkAMvUKlet5uDzhy/cf8tnsRW7uG6bdIWXvyRMDqWeSCQmWqlWMwqQ0zHdzpju7ZFmJNhXV+pTTZot1HTdnBfvzkN/BW0vlMrZ1j7U5qUk56QtWmpGOcvZ3prg2p15tGRU5manxJmNdbXGup++VuveQZtikpDNKYpTMOJxkFGnGgbGYIuGJKdwqG946XrNYjLi/sdRNNBIlGPEyQI02ofOG1nm2PkGT+PIbofGOo8qhzlM5wnFiAlU+xvMHtFai1x3wileLMRbSBLMzJrm9w3SUsnz3EO8t7OwhSYH6PlDMEDQNc4FRxZcj0heeYfLJ76Wk4+zBFslK/CQBY5Gmx9+ewe4euqmC0b3eIKsNqEH7HqMaqL21g6qDxRbpFVED0TttMHgBLwlVZXCdhOSLMZeAiCJpAFjIMzRLoAkVTUKimQiNSx+M1yGJ4WBgEvsmJtnSHCRNL+Bc0bjwRuACBetAfKDQqYsKsUfFoUbDDC7+vKJCML4Jq50M0YzmPQa9GhPZAxFMajSyIvrgcnOC9mESu8hpMIxtBBREwIdcDyHnQ4J2gYlxntgxqhtGQQfWxCWPvokVJS4YD+EiMpR5CUgOcpk3bcK5hJiE0plYHSL2sYTQAz2H1SXefmCmhZYNK+Al6+byhI2E/GQnCpXF2xUsA/MtrK4DWnEp10NcWSW1oe9dcGVoHJgBDzlfbbl0niv5rpT+zTep7D04eki+Nyfd8TDbInkb3zsg6yF7CNkp7N6A3f0ALFy/AaOvhMSt/Skk+2B3wdyFbgHMQ9YtmYFci1ccgIIqPCdFmAOxKWSXGTga9sFz4ecTghmwG7YnWdAos5j9a2Ihq6H4GJN9w8vMmHUP2axOeW2V8eZZy9uNpUtTbDZB05xMGlb+hK91HUfdlI1kjPyS0VnP2TrjqE1o+qARG7tGE8+0MOQmY93dZpMXjHem3EhHzKfwcgW/vgiJ5gZqtF5q/YCXKLEbIGRWhxiOxfm7/PWoxHCGIlgUY09ihYMEjj2khbCShF12HquYDoBBTmASzO2FF/r9RtOHlstI4vuu8/47eFRbEoQbY+G6hzNvOEmnPEx6CvWstp7GhYoUjxORYLSFCgvCjRw+msMPTOCtG/DakTBL4Huvw8wMbYn/lgmUSfx/yPo3FKLAZOBuh9T81Vmw+LrTsI7Qh6D3tA0A2YvPIeMJuYGbTUtua/ZOahapMPYtvdZUFby52uGw83wkqfjIJ25z5+lP8mPHDbc29/nBtOLldYqcfRLa/xdM70C5RXiBp3Z/I3/gh54kScMMrwv4/97cQZ98kteO4PDkCKlqum6JP3vIgo6zRQvrDHMnxY433JQFZ7eUB7ugJSwm8FIKv0lC4k4LjDQYw9clVLHYDpi/BKiwDHfOhgAkfA54iwt+zCb+P4a6UxECd75CeBduE4CCzxPs0y8C/zIBcBiewZzA09iJf9dcvDLDapkQwhWO+PoVRwggyOUki9P42cRtQ2rQ/NJ+A+tgONdl0ADey5S4HCIxpDAa2mcIfagEsGJIGjkwJFxs5OWwigEoIQOZBEMcAWkiMTMJkWJqwJRhIAaQQCT4TXxDCHdI40XiJCRd+HgXwzmqaPTHdugQjtBykRTScZ4I28QqDUrcN1I61AdQQWPFBInTuA7qSWwvDTwzV37kpZ6/ajJ8Cv4htIdwewTFS/DqKJgpWRYYVJpBn8JUQq6M3gR2Qp6G4kTLw7D8jDPQJbQVbNfgk9Be15yrpucq4vkYGob0VeF5OdcfL8JqINyfIfZVfCBszGVxWbs5B51kACgksBRMj0lsyG7YESkmHyyPT1mTl2AK1NqoU4eYZEkTUmMwYimShMxavDF4m+LGE4rkJtf2Roy7fY6uTSnKgr3NhrZa07RC2xvavsd7R9t11CqM8oSRNSSR9jJACBoTQ3gJ9O6hl7xXkITUJlQ65bTv2VOopKQSy6bdQtdz3wveJtQIbdPiOsH5Mf05r0TPn8pB7zRpSjkeMZ55drTCuZpt46gc1G3NdtuhnaM2wjIq7yapSfKarFiSZwVJPiEdj8mSHmqLyww1CprSa4p6T2NSsnHOrlqS3FCkFVm3pdmc4dYrxGRM5xZxDVWzQrzDYEjEYlODJoHLV7iCST+iKHMOru0zH+VMyhHz0pKlGXk+YbSzy/UnnmM+8Uzau2Qn92k3LdY25EkK4wnFNMN2S5b1mq1LWNcda9fT9B7Iyawy9TXTwrPjt+h6he97+s2CfruhF8FvFpycNiy2PcfrilaDYb1pLT2WtYOzrqfxyo3dgsXpCdd2ZuSmYTYR/Msvk2WBsnr6T77CK/WGblsxvnGTzoN0PeKVDui1p9+u+PKdB7x+YriVj7Fug2mUeZqT24693DLOE9oKqqYjsXBz13PjyZIy32Vz1PNg07LuNmS+47qx7OeOg6JiozlrSchMi03AuYpcOlyeMB2XPD0fs1mHxeLm2NK2LYKw7aCvW7TuGFvDjd2cW/MRx4uOadYyyVMyybk1Mcy94I1SugpXdzw4a3iwhlWV0nuBxJJmKV3lUAlx7T5JWPeCqA00tyTkNgDF9UrlFHHBiJUkiR5fzv3xoUyiDfHoxl6Uh8pzdJJhD0bMSmH74JRu1SN7e7BfYvIcv1G06aGNZL4UFEu6n/LZ55Sndu/xucOehwbsJMeOMuoqQqXXJqixGIL3XBbbYBjaBOM1uC5MgmwaqDq08wFwcIB3MbmMAbVIl+A6QfuYJ8A4RG2kuEkIy8hAJRoBVsKxSHRDBC+72JDxP8Sh+cCEkNifxgQwgODxFu9R5wK0KWEekiHDjxvmkggBC7FEIWGVUhfaEhVGjaUqsX0wcm2Cj6uECEiigd7nw4JM6kOSSfXnbAqSqB4YG6D6GD+hIigDEKWIN5CkKDm0SQQjhPesxtrG+L24tBiAkJBSbVRc/aA6RLaL17DAdIp27jzMwWgI0VDnArMhGhghP4sFE/JQOJMiXWCLiBkg9eErhF88MnxvWPVqQRqLWYzw0kO7HvJfXuRLMHq+CKpoyEWR5WFsqw45r710+WIS14MrQOG7XT73zoqHYtiUa3anSw7GHTfGNcl4iIcfkRQ5aVqh2SF+1JJdb5FZgTy/hv01rBrYbMG+FjKN5Q1sT2HbwGwaLBd2oBiFAFghJILUlJDPoQzvZ1IGdw6Du2wgKl8q74fhvJKDaKj4kAOMwvs7nUJ3jXkrfMprSP66zvnoWcF23XLic2w5pZyVJFOLSTpMv0d3uuLBdsayS+lXd1g8bHh3AW+1lrVMqJqOk03Nsu55UDm6dAzJDIoJ03REn81YTg15EajWSoA+aoLRlRGMH+K2agP3H4bosINbkDbQLZS6V6bXDaMJF2ykR4kIpBZJ4VYJOg2evOtZjFr5kCJ8IyX2G8uQL7brw1Q6RMfZJBgC35D1MCj1NijrRSuUdgebZtQoDSMqH6ClYfdzBf4bnNoCE4GXM9g7COEe00fhNZfl/Tq/CJQzuFHAyTxUSNmeQLKEWQJyCqMCkhvBEoygmNie3acLZvtjzu6nNPUcmdW8c7jitbrlaA3j/h6/6Zmaj3zfjDuvZzz4UsrJ8lUWr73DdLnH4t1PMrr2RYqPvQLVHTAbJk98BuRT9K6gP6v49Kjjv/XJluPdm/z4L16jEc8798945ZU3WJ4usd0WFwFCh3JHYZE6JonSZbAzFX7YwA8TDPiewFD4XKPcs3BcQb4R5AA+acNzfQd4FXiDkFnixwnAQstFuETJheF+nWDMv8VFQsdXCaDCGig1bPvvEdgJUwk28TuETCI/TvDuXx4iIfCjfi/wFwhsg4Ht0BOYCDfjdQeOUwI8QcjXcEpgVzyK3XDJ1jwvFXmZFREh+0eCD8PjYy7tl8Y2bAkAQxn7qo3HDcyOc7GRCJaB7IKuwK/jnBDJXzoOv4uE37xEQCCGNqCRZUA0hpN4r+biGpKFhukoHjMwHVrOQy1MH1gPTuL+WWisnhESN/bR5ry0/HsT3mdKQpEUDdjcfCTY3uKOgYfgV4Fo9rbA9H44RirIroP/OAGV6aGM7Vv58GxNRzC6CTtTOLkLR3fBLkK4hhliWuISMaS6Gvw954MVB3QgiF72hQz47jkgIcQ8hpfOM6g8cdDl0jVEiOESMZ+WCCZJeY/D5gPksfOxne0xsRmahGRi3ivGpqSJJSUobmmSUniHMwbNCkwx4frBDb7nyV2eXR6yGVte7hQ9vc/ySLizbDhuQvb/vm3wXUfnFe0dqQ3UCmNifPTw/0vAgjGWRBQvQjkqycqcbJyRW0/XOlpJwwMhKeuuYe2gE8UZIVGhIsHFjN8hA/wl5VFATeCZJKlhNkm4iVBtHAtnSZxDux7fdJcSwoU8E94ofeto6i3bNCXLK8p2Q9qlZNLjjcU58C7B9QbvHV3vsDYkJJNaEZfgfQA+Mjtip0jZSzsav2JbrREpSBAsijUhJEVsoDsLlp35lE89d53n5xNGRUGemBC2kCa42RMUT99gPlZ2Vmt8/y7HXuiTBJNk2NGU2c6ElIxJndGS02rIJaF9T2cKDBXl8auYbklWP2TV1Ky3jtOH97l/vOThpue06niwtaxqz7Kq6VxLr8qmk1idgpCXIknZPVjz2r0100nC3sRhFMoyx3z0GT7yL/8Wfmi55fin3qA9PSS9fpvCZCR4cht4iR2K9jV37zzky+82ZLt7Aa1tGqxVcnrKxHK7aDDJhge1UrHHLM/Zm84psxmyWXJGx8j4ONc5ZrZnrJ5NB13vaLYVYnpW6zXLTYWXDJvkJOoQhfFoxCzrONmEv/vOsakV0Zy9yZib8wlP7GbYtkWBVBKSJGEn7Ul74WHVcVS19HjeXSin24am6ULFDBOeFfWRgp5nSJrSu2BkOomTn4C4MPt4K5iuh96jSRKNOnOhiBiJ2c8tpHlM4CJQZpTXS9LcsDzd0i5aSASZZeykDtFTlsbSYhDrEbFhMhsnTOeW67Ss3n2Xk42Q+gwxjrR1NGsPkxIZTQLF0rVhhm8FLUrEJsgoxU9yzHKDd11gG5RFoN53DvExZ4CJXvIedFgq1YfEgoNXW3xYKVwsyuhdiHXzwfhXXGj/kJgRARNLPIoEzdDEGVcd+D4wNLoe0T4kXIxhBYKL82yYStUSwAIFzks+BJBHIo0s3EcAN8QG20SsCfPcUKUhMQEQiiwNfOT2eYcM8Lrpw6Kdj4DsPFBSRFHtA4PD2wBUlCa0K4aICJZzRkJnovUQQgZCyANh8bcBsMGHccB3yMDAUEF6C60N2Y57DfNpC9qB6S3axwoacXlSFDLFTS2S7yEnCssFqpdUnHPmQPz7cq4D1QvKZgRwBtBHFXx0bWhkRADnlTpEQz8HVokD18dniEtJK89bGc7zrfk9r+TbJH9tsUvlM9a5YVbl7CYJN0cJ81FC7qCzY4psxO1ZSTodsXbC+DDj2dsFu7tzpJnCUQurE2iOgQzyKapbWN4B6cCNIZvBfIyMylA8vIjsBDOHdAbJLswamE0iY2ENpoplBvc5d/FzyoW5MnABBqaSBPdyClJqeM8B5gXZtQnZNmFH8uDKLiSiJikwhWuw3+ZQj/Crp3D7O1S1ciYTXFKgXcPJ8TFvVQ13WsfCJ3SMaUdzzCghPUjYuQ1PlbAjF4phSvDSLiFm8w+yyuGtecjN2qdAAw8qw6aHF3t46ZsYwySBp+bv0ZN/RWXQi1t/kXRu3Qbj03mo2hDTPBvBx/dCVz/2ZEOisGgIpALzIuOozWgFXCqsO9grwr11BCr+Dh/+fo3AjZht/hs1h0edUyS4R5MulMFcRXpH6kJGSiMErnRM0Q+ARUYNyWjM/mgXb/YwuWfHnrA6XPDOtuet05Lqn32ez66+TLK+wdHJjF98cMpPHnV89KDmcHGb9SspL32+Z2pu8fRuw1Pf/9cwL75N2/12vnh3zf1Kqe+/we/aXfA9T+zzxM09fna7x5/LPZ+/t6GuOtrlAt/WmJGQzQqSkyXb455ntnM+fTNnJwlG/nXtua/wT9cJP/FOw/1tRyUj0onh53eFQwOZwN/lvNYKdwjgwJCHYYAA0/j/CcE2HBIoNvH7AfC2hrEUB19r4R94eKqAPRuOfxP4glwY38PaNdjN23j+FwhBV4NxbmL73opjOQF+APhobNcb8ffo0jgHC4bxH64VGfRf91y4S/sP0QH6vu3EY4cApOG5LQjhI+vYF496Ho0EXciW4POohhCmUyOQpNDuBANc63BxSYOKczmhYMxlHapBNOCW4RhMGCw/CQ3UPKhrfkht1RGSOm4JYRhNYDhgwzlNFQAH8cGQH1TgwV8hOegM2AE/xM7M4M2ZcHhk4SG4u2EAXRtUn5O7YGNZx+paHOAXwRQBoEwIc2WdEiqVjUN6k3kPx1+BPkbG+ZgXwsdBkKjji4Zzn1f9lqA7xvQH72Wj6HvZChD8JkTVNhJOz0EE76NKGYGc82dJCbq12sCCER+TAn+wPBZUyHYOyFCMjfT+LMUYSyZK1jl678Aoad/TGYsvSqZlxu2i54W9nJeuPcl41fFk15A8uMdhnvHqKOXLJzV9a2DkSast27alc561elLJ8DZFrCUZEuEhke6hZGKDUp+mpEWOs+DaMwocdbJLbXM0ybCpkKUdpoFULCkO43u029DUJ/RdH8qHORdGPI6UV6FuKjabFTpNmZQ9JjOUTc667ZDehcRtPvT4ecytB9ML6nr6rsM1PV1T0bcZzisdlum4xWUdbbKidyH+KMnGZDbBJhk2SbGJobAZaakkxjNzJ5xUC1zTkRQjsvjUiwtUZZOEkoxplrG3N+O56zt8ZHdGOpmQS89IBFPs09y8TX7TMLKeoqnoZUNZlGhm0DRDypJ8NCItDVkNjlCuz2MwvsFlKdl2iV2f0DZbmm5N1znOGsvbK+W1E88rhy13Klh4oXZC3SYxqbqnbVu63uN6pe8daarcP1nz+r2W3VHHei5MMk+WduRZyuz5p3j5t/0GXrt7wpfvnJHVDfu3bqF9y6yYkK6O8SjO96wXx7x9uOLFnV12x3MK04UwCS/gDFnTwGZN343IbuwzfeIFJrdeQp1Bzx7SNzWFgVFWkJiUoqtotzMqM6LvHb031I3n4bKl05SdvQOy6YzKNzSS8cTBPuX2bZpqC0nGuu5ovXBtmrG7W3BzatkrlZM0x+aeNM3oqwSbdDQtHFZKJ4Z6WfPOEhZtyASNhrKevnMRURTUCt456FyoLJAm56iiekHSBJMYtHfIYCgPvPvhbysXVCojaGJQHDbrmKYpGzV0mxbpajTPsK6mrqCvK/q2x3QGzbLAbBDBak/SrLh3rJz1lqYVvC8AQ2fW0GbowQjSHFYh7apWLoCVpUUTRQpB2m1gQCQKZY4kBm0UaT30PSJhviH1YTJVRRIH3uDpwsoTWQF4DXWQhxXcC7jgUVcNjAE1wXONsedZ4cUY1DrUhoK2tLFQsmtQ10e8IvS/+D4Y1xLGRgTUmjCfDEZEDNUKNaV8ZI1E8MBF1kHTB6M6VjcQIl8tsYjNLvJp+BDmQu+ga0Aa8B3KCKSMzAqJwGgYf8SExW1s0SQLrAXRkJgTE1awziCVD26wIYeB8bE0n4R2NZ5QeLoLoMzgQmBYhTXwGl0IoRGXhf/7NIRdDCwZapit4eYIpAiZnOs1tPLeZIxCGIvooRpKSnLJzFcZ+Hxm4JlFAE0iODAk4ZQLTMIFzUN6F8JJBn7lUGkojoBcHHIl38XyL5LnyX1Dy5zU3mA+v8a744RrUjHdLtluGtrW8oSZMrFz6nREsko4vev4tTeV8cF1pLNQZ3Dq4LRHk5Jq5Xn3NEHEk7kWSU5I80PGpafIDGY2QUYFko2RdArFFObHsDeCSaRbphmMr0NxH/IizDMSU5AT3XOM4528TzUXCC9uET17k1D5YdAm5fKOGWSTkFRgZDBFgSmV1HlmdhySA2jGc2eGT28cfS3UDmqf0eYZ3djgZ0K5AzO58IoOMuK9Xk0E9lL45F4wliYCzII3bquw901SB+Tr7/5XTuJLvWzh7hY2ntC/aUhr4Rx0FvoONmlgYnxD2cbPLSBMfzx1TQJ9Piy1IefV9BynPc/e/3gi8XvFwAd2lBKm6YoAV6Xy9buqKpxt0bZBtw6TpsjWhBAeG/nfUsS943NlgmUjU7ABYeb6wR4v3spYJMrnq4R/95UVB29U3J4mVHnJK/0B++ltdOPpEssvZM/zjzbCrjh+c9fwr3wZdsZfJDFP8gMHH+fJacL9w4a/+aPv8ox5wPfNb/M7dl/k4cu7fOTJPd7Z9rxy75Tj5QJve65dL6mSks2ZwT/o6F5L+bHlmh9tz5DNlvW65szc4KHPqCWlKMBvPK/7jr/+XMavL+AnnXC3hzwTziK+MiYwU4o4RoPBbAg5FRyBATGAC8cEw9+3INsARq3S4LUm4bzywOANHuDDkvAcrAmAxl+M5x/sv2F2iBzL83F8hpAE8l4c756L9/QyYHEZXBjeW7m03+X9S855VecJLrO4vyPmSuACVJhfuuZFauoLEGJQtwyxvKELHWnr4EdycdrrSmBEqL4QY0ykuDieWB3YTQj5CADThnADcxzUKvZAJxcX1iqMgxVCqfOh4dvIPBjaJ/FGbwSQQ/rYP0m4pgjoCORWAATcXTAboIDTp+B0BPY44sabcF3rIvgzBzOGbQZdBW4FZhcaCf06G54De9GeXgPYoFnoDyEwK7QP6q6/hD2fV7uGi6STaWR0KOd5shlsgveBDSqxLy4/JFFlOt8xNswIGCvgLT6yVK21AeF4jDx2+t+Z7ZHQ4boWzTJ25jvM8pRUFase73qM9pje04ggacqNVLne3Mfdr+AmfM9ewnOSs1HPfZcyLXLS8Q5UBSu1VHXHcrtlvVnS9h29KjYbM0oTsiR6ocRHx55itaGtelpjMFZoqwWnx8L9yS6zg4/y1K0pPSV5PqVxhj4ZkacNWXtKt1rjNmfY45/mZ95SHmgSAloi6wACZbejZpEsuG8yRkWLdWNIS2ziI71RIsoTpxyJ9OVEzkdTO0fna9bO0/drmjZjO+0Zl55R0dJ1hlrmTHZ22JmPKccls90Ro7Qn8Ruy6oR2dUKzWLFeLOhJya0JrCAfPHEKgbptlLJIeG7ieTE/4paeYmRE7hfYuqW130NaXqfQlqR6CIc/h56dYOQmxtV4L4FjpWvM9m2ojjB4snQPn09DFpLuCE7fxvfRe9E5qkbYVI5VIxy2hnt9wv3OU6ninKPvHT6WIml7ExK/a/AN9h5W64aTk4r7k5KuSykST5o6dqcwGWVce/ElPvXrPsHx3/1FMnV87Jln0a5i/fqct48MziutKO12wYOTBY3cZGf/OtfuLehEKEWY5ym261h1Y8xoypO3R3z0ZsF4bllUHbY9QruavdmMg90ZszyFdsXSpfhyhGQphcnR0xMyUfLccnsv4/bU0a62TDPh6WxNXSt1MqbqPc5mjEyHaWvKzlPWCxoxjMYJpmvYnPY4N2LVGu65guVkTNIc8soK3mkMyx461WBUOzn31JoklO0UCPT9IY4ewZjwwktu6VXxPhqn3gVN6VKiO1QQJ2gXaveIMcHj7pUmdfgkw1cNbBpoe/qupR9ZfCNI3YTSiX0PXQtO8RvHslG+1rbUfULnE3zahSSQRhA7CfTgzoXJX2M4QOEhiYwB16Lb9hwu9XkXaGCZD4yLNtLr1QVFRwie7GgMmr5HzxMWAi6WcAQUGwxc5zGxHC4aMtmKyVHy8A4bAeMxaKgQ0fdIVaFNFbRMQDVBOkHbCEjSXWR6Fx/YBUkWZnmvAQDoNX4CIKlD3oA4fvRdSHwYERAvoR0hPKJDMSGcxRPYW6rQVHhfgVRItgiGfFaiGJQq0Pwji0lNg8QQFPUg1oPxwSh3ElgfjuBakDTkfDCKdCGOjj4AH6F8ZopKBhSob8F1SFsh2mHJ6dMcHY8gSZBshCYHsE2QvkVcjXcnmGsP8AfPIAsXypBm0a0RAR95D4cvfhg8KedbQ4zmo4x/jfvF6h5hkYw7xmodRJZJ2BTndC65AL69ps6VfItSTQ9wtPS9obI7FNd+HelHP8pBdsJs8VUWDx5w0jTcT0ZcG+8yzT0z37Gs1rz2ha/x8e+Zk85uw/VbQUvvDOqn3Os2/MTpjMr1NK2wpiV3p+yzYmZ69nZ3ONgZMS+UPOux2ZpyZinnZ8h4Ed79fAKTFSSvw95b8NxtKFKQOcgHgAlAeFDXhAZNiXQhPpiHbwh5Cgj7jNPgXnTRjxmtBBn3pA7S3lB2Gh0qLuTGGei2jzj7QLseZIBDrr93SWGWXng7P/ybM5g0gynzrcq5OcLX+/8v+2kVtkrfCJtaOKvAFVBOAhgwyTkvszwx703K+EgRAuVgCGgnDMFsF15og4NzG6eVRoOxbwisj0uH/JJFgcrD3RWM8xDpYL9uPA2HbsLJSYPtLXvWkldKeW2DubVGxjXwkUvGRcJFFP1wlVCh9dP7LU+PUp5Lp/yt9QHrWkhuXOP2bETTdLwwzvjMWDh20HYpx1jKzZpk0rLaO2Bn9SnS8W1+60fG6Krmp82E/2xdcL9a84PHO+ztG379beFlB/ec5adu3OBrJ7usqpr9nZzJrZwyFcwS7r5e8aW332CRjWjXOdWpY15smE57RmlOq56T9QomHf+P12b8ox3hTlNyNhphr4e0KaaEdH5OIGRLAGiEiwoLa2CpF8Z+T1yDhofeRFMi4tREXN7FtEl5NCgP4jmX8fsVLtgCHRegk1w6dcNFycsjwtsy5GcYRuZ8XeTCsL/MSBjCIIjnLLkIdVrG/Sfvu34d+2ESn4SBy3Ia+2N41y+zHIZj+xh2ID4AA2YSTqAuXjw2SBVYBeNclcjUAjMKTASfhPQfPovn2QmN8kUISXADmhLDHfpoUEsfAYsVyGm4diLhfdfdYJSbHPostENsaJP3wAx0H7QNZDR6Qpnam5C00MwCeODrAB6Rwvw6jF4MnVrswmYM9Rz8KIzfNE7F+4Q5wgY1ju0W/E5kT2yD74aBaXCh4hIJA+c+HOHi4ZQytFWG5JaE+xPLeUjowEqIKbe45MMJz00EG4bfNWpbfii/HeMo/PsPfJ88FlS4sTMj1466a9lITpHnTPKEwiuJNYysYeRbxHd4HzC1kbWM1XB02vKLZsZLt6Y8O1qxMyvwG0WKKdmNa9zSCTUplVrqtmF19oCHq5pFB3U6Z1TmTFKPdxWdKqlRSmnRfsnipOZB1dGQ0aaG2lneXqe88NQ+H3/2Ga5PZ+ymKSM2lJmwk27Jl6ec3dtweNKhsmV1rJz0lo5gYIUiqtGz5xKabc8DLOskx9gMay3qclw+Qtru/E0NCcUtJEnINk9MQINAzDOx7WdoO8e1M2S8z3y6gyXBJk+yc/MWN3csk9QzSRtKt4bVIevlQ45OK042LWtfkJZFYG54xYjFxMzw1kBiFaOKXT3EvbViQRdqdrsNVa2Y0X1mDz9PP15j+7ukJxuWzRPU444sgdTWlP0x9uw+7uyr9H1ghpjsCJsmSH2ffv0uXVOg449i0wVtm7FqDIdVw6GbcZyPacsNid+S947agxLKjSo2ZEQ1/jyWXNKMdZ9wuqxYrFoK4+ny0P1NBTvXS9LpLW5+z/dy65V3sLbjxWduMC2B127y9utf4lXvwgRYLzl8eI+z9iVm1w64OX2dWhIylZCbqB+xHU3ISpj3C+z9L+AOv0izaDh85QHbreGZmyUH8wn5eEyzKll1CjZhOt+nX6fY03dp0o40S5mbBUXladsO1/WsTlc0acn+jT1WVUvvtizPOlpvsQ0su4r9acp0lrE4FY5PW2yasR1Nmc0yrk+FV9894M5yxdJvafqW0ippmrJtlE77UP0gs+RlihfoVKANqGuWGeaJYVqAF8NZB8te0L5DuhA6MUz5IgRAAkK4RNMxhACoFdZti2Q5suqRqgtlZDsLxQhjkzC5eodWDdr0Ic9AArVLaBW0GKHpOKzUWR7g4iSCHFWDkAdqVgJICKOANiTYy0O8e6gS0Ab4N+lR6UIVAyeBNdBXqHcYEdRYNE9RG8ICdEgBbDWCLoYhQZ96CeyUYZI0ecj0leeojWm+PGjnka7H1xVUW6QLyWNJbWD1jEaIyQEDbQ3a4q2P50zAZIgkAUhoXQBFvAksAR8qeAgJSBoMex80krBYOKBHrJ7jQNL1SLtF23UIofCK0QxT59DmyLZGcqWcldRthfctGMGbDEyBqA2hG00H3RnIJixWrg6ABn0IwzApJIHphU1DjWIfQy5UIS0gG0Neog3ItkO7Nbo9RqhwmcXsTPHjA9LSw23BmwncAV1tkLYCWYA5Rfo50pwE6uJUEGdDeMXl9coPCSWjiARARsLza+L/BzVKxMVKFFysxHBROQQukskRnr8hl4IfWCIRIFLis3MFLHxXy43ZhAxD2ylrM0V2X2T6A0/xA08+yXPLW7jXX+HdO0e8tU7Jyhk37ZpuvaIqptypa/StCS9/7Amy3RYpVjBTZOm57nM+VdzipIKv9QmpEez6IafrJQ/bCqP73GDGTRqyboNoym494YXUMu4zWNU0ncGnPSZRbPGQ5LBBnt+H29cDL/g9j9bgexxU9Le5qI/2/n0fJZd2EAn84iR9728yuQArCzmfF+URp/hmRd73/eFlA/4Y3dxEk8DKEIhVW/gm4iGUkIs/I9b4fExbPaa1LLbwILLZJmlIfpgSwjFGAgfyIZkEhsCPv3yNDPazUPW2SUJd+iG2Wfil54H4oHa0NoALY4JX+b2Ngs3eDV7b7tIkPbX2GA9Ptz1Pvrvgxm3Ipu4SbDvc3CXAxlXoek26PuQJl+PSks8VJesEvnfPcmNH+YgWPHEw5/tvFNRb4WMVbKRlvIFr2ZqDuYeDp5ByQmFbmG34pPP8xmaEkeuwM0JmwsdLQmJvEX7jk8LZSrjzMGGla77nWeXWtORwK/ydn4YbI0v23IyjbsbPv97x8OgMrXOkE+qjBzTeoTrn0OTcOyvBJrhpSCQoOUgB7jlY7gQwpucCzxZzkefDEbriPcn8ohUtnmA91tHDTAQU5sHoy4FfA/xW4L8ihDAMb/wQohALBHxd+MIW+EngC7wXfhtG6nLehJ4LwEred/7Lfw8AQc5FMkklsC8gMJRKAjB2xEVyxiHa5/K5Lv89tCtNAqX/vG0CmQagYmiLTkMjbEuoMruNWFZLqPZwFoAEdoLxLhqp+h2hBGRJePfyoM6d+3njzZhhv2UALfoigAGahfYRI3/MJT+GcaFDhyoJZgKuI+TmTUJOX1vE6zbAJAAg9gVIXwqJGJnCvgn3fiTBn3a6CSQ2G438xsHiOPjmmBOYtQvQdQBjTCQF6NC58dtE1Oc8MXe8jyF0RCOgJXBerlTiQJm4TSWGOcTznF9ieAggJu+OOw42RExJ8Dh5PFNhlFNKhuqEylgSaxgbpQjuLvI0ZaJKChgfFfIkRbMRTTHlXTOhrwusr7jJNSazhJo9snTMkybFpDmJSUi1pa0STtdb7ruCo/IWmuWMUsF7aEjITM2OnpI0pzyoR7y1Fc4qz7ZzIfOvtdycK0+mNR9Nap6zS2Zyj9w9JPFvo9UxD5pdXJXwZp9SjMaM3JRaBedzJCmQbEqWz7BGQx8mht4KzlXgO9LcUeTXYRbihNUbvLd4NWiSYZIklGDUHptakkxIs4xkvMdkesB4NGF3NmV/nGG0w6ulzE8YiSUXi29rTpcnHB4dcrRqINlBJiBtS+I93veoGhIjJEZj2TePx1D3ji+eOg5XGRkZIoKVEV4DGDM/fJdRYZgkY8Z2hqZzSrHsTjxzvyZdbtDNQxbLisoU9K5D+orEpHRkNP3z9KSM8pI929GPM0QyEmlIMuFmbynPlpwuGhZ1zWazoHWBedJ7aHuh9QmNA0EpMkOa9ayqmnXVs5cqpndgYd11kJfsHewzf/aTPP3Jr9HcWTIbtew/c4OXvu8FXvr8T/HwwYo1gmsr1nff4sHZht3ZTcZlTls1NN5wv4Eky3BpAUZ5/SThQe2oNlseLnvuLQoSHLt1x267oSgT0sxB22O297mWnrBd1yyWR5imJU2U9qzhXd/TaoHahK8uOubTgrxwlJJQV0qrPb3rqU89q7rmo3uWm92WhyvPm8eOIlvzfPaAJ0xCwpQ3r/9alscPOXv4Ds4piYUUCYYToRxfmnpuTgRrhPti2a481sDN0vD8SLlZKvfrlnd9Sm8Ma6dIHxJb6pArIM6cMtSaHQw3CcaXtoBtQ5ZXrzGaIFw/eHJNMIY1lLkUtRhJ8MUUt7ePuXYTM72Fn84xsznaKpzcRbozZHmMjicgOZoqlClIhjZdyAMwTSHNYymcHO0khB+oga5AugTaGnWrUEWmXqHqkDzH26AkS1fjaQO7yaQgKd7YkGSGDFpF2lA8WNMcLSeY8TisLD7GJA3VJ8THDNmE/ARJgpYpTDJ0PA0G+6bBuxZjNGoeCZihVGcwgsVLgNRNFgAFK/g0Q7KcJLVImsf4N8W3iu9jmIe1+F7xW4cu1ujZKdIssb6hUKXftjR1h9Q9SS6YpICH99DWxTrOYzTdARmHkIt+DdU9RLZQ17C4g7oGkRasBrpgniJlidoMTBryUFiH5gmUefCCFhPMtoOuQ5Y1frkFWyO7CZqPSCbKC7csJy8+yck713HdO5h+A90S41vk2KLbNbh7SDpFkzFDaccLx49cAgAu8RNkSPxogtcXG8JafHsJeg+rZij/eXml9FERvJxfJGiOxgyqkV4wGq4CIL7rZTYaM5YEr5apHVPkKckc5s8ZbvvrcKPgibcf8PFFSm9nZEev8GqzpB7tkJQT3hGDOUp4yddkxTVkZJCmYnodPrNfUrfCjT6wvqYbZbMYc6c3HI1uk45HSOZDGJ4tqMeONl0yZkxfzlm4gqYD62qmqTJdpXCvBX8E+x5GSdRgZwRX2i8S/Fg5+HdDjTK5BsXjjeRHytexGoTzWPlvHQH4FZAx2gmreykPm2BkTPKQsiItoBx/2MSNwkUqyUfd+6X/jixlKhQGxtMQlTcpYDcCC4aQV+Kb4k68f0cTDMnJBsY2eFC/pe4ePIfyiCF97+UYAbcnF0n+HtXIbF9gXLBN4CgLBkDrlVcfzvnUesHH8i2ZbTHkISeNSUGWQIfqDRaHhje+csrh8YYy7Vm3nt4Lk1IZpz1Yw60SPrYLuzdT6OCmi7mdehtB/gYZd+BPoN6AHLI3yfnNu4bGHDDNLdI32FFw9lkv3DaOG/2KZL3ma4uaTNaMP/oEY2v5bfuOFzWnuOVYpYZPzKf8w1d7Hm4tRTnCZjndusPf3qE9sPhMQuWBafQ2+2DMcRSo5v0kerEvcGm6SFL2hKVnwFpEgt9EE0J+oz680uqCujUUI8oJeRP+CAH6OuMCXBoMfrjIvTAM9eXwh4bAGng/0DUwC54ilLH8CS4SOF428i//beO5T7jIGaHx/GdcAAgzAtBRcxGuM6ym9lJbo616DkFZQu4KuGBLJMSyk5d+0wR0L0ROMg4GNdtg6JpFuGnJgydfCgK+GitJ+EitMGUYpyERoVxq1+DJN9Pz6NLQPgmVOY4JrIvLYSKaXMp2Y+L5DbhTMA9CXgc8yDjgvpIBu7B+AsrbAbDoPfwrEgCaHyVUfWgcLF8FPQlJYckI1ShMSNNDEQAUWXKRkFIuGAfDIA4gwDAvXKapDOEO53kT4qZzRs3755L4m5EIYESAZSg0F2RAacLnMun5UfJYUGFejMiMkljLvrFkQCEded9SYaltQm8sYsfk6jF9hyJ4U5BmI7IsxTvl4dbiuU4ymlCmI0baYURJyozSKLl32AL6ScLW9ZxmHb4YMc4UMTndzpOYkZLUx/htxfHkE3x8tMd68Rrm8CcpTh9APyX3h/iznvzM480K517jpF/R0tI0KW9s9/lqN+Vz8hSHc2FnnmPSGTadkpYH5DvPMd+7ySR3wYsnnsS3NOt7nJ29y6Ze4zTBFDfIRntYm+I0oXUGbyQgON2Czclb+HZDnjum44LZzi3me08wLcdkWYZoy+LwHmeHr3DWtyxnuxwcPM1sNqHK55wkLQ9lS2ZzprmC9vhtTeMcnVcyXECZrMeZQMFJrOHUJjxMM0ZJQmaFaZZSWkdjPDU5eTYNSQVTwwhPYj24mm55xmLVU22XHFbK2nu6XmhcCmmByYuQnNN4ptuWNLMUo4Sny4T52HKrT6glZ7Gd8WCbcbytOV0u6H1Pr0rlDa0aKjVsOof2PYlrsesztu2KbeNpGkvmQVOHV8f27IzJzgGz60/yse/9Qd4+/VHW73yVZM9inz3g2Y/e5NWjFfe9svEO9+BtDh8e89Lebca71/mFd77CyhnEWCZjYT4bkWYlrSlYJGOqsmMrLYlZkW4WrNZbHt5d0pwc0nvH4dax2qx5Wzp6n7GoE5zkeN9h1g6soTVKYbbMC4s1FaO0I5eMZQ/3t8obhy1NZ3Gm4N11z43DjntVz7snQpEZ3lwsuT1N2LlWMHpW6dXTa4lqR+s86jt6TzSoHLar2CdltyhwznK3VQorvDDN+fTEsWe3uN6zSRKawlJtLV59qPErJkCcxsaFJcwuqsF1YowNE5JkKBZJFBV/Ud+2NcHwMznkOWQlYi24Fs0E9ifI3hT2UnQfZFdCcO1Ziy7XmNUJKmuMTDA7N6HIybKSvktp21WYtxLBlBaxSmILjBmRJQW2GOGkoPKWbtXguw2mq3EPHsBqEZJJpili0uCR77dI6mGUo0WByUoYlWBydOvgdI2pKhQHRYqOwszsXWAIiHgwDkkCqOIRsAZJc0gUKWrKUY9NJphS8GlKZ1J6b+JqoCh9XAwKsnTEPCmYWYNoC0ZJRyV5mTMrDLsx95pRQ9XCojN4UbwxnHbK3a3l8HiKPFRYJ6TdhsR7jEqIbul8SPS46TCLI9xKkF5CGEa6h2bXMXkCPESlxmiJX96DbReSHYqiiYZV1/rAsHDRl2FBEwNZEsIUxuNQwnGzgM0Ks1ogTY/MDFwr4GCXp+cNv+b5Hf7R6CAADu0q1kbK8e46ti0CzTxxIdfEKuYIYSg1GUSMxLCMoL2ZuODr2CCzEpmP8YyQIweLsxDG0fchVMQ9KprUX1QACSeOoSgawYrw/xBydxmQuJLvVpkXY3KTktqMfTtnZFJmSajOKImBWzPspGDeG9Rb9Oczdt5Zc7/dR/Z32N8ZIfWG47vvsmOhnEyQ8RyxSyxjRvmY53ohrR+Qjxb4vOegK7mf9WghjDOBpMTtP0c2F6geUPcti+sv4fZK0tWK6cN/Qbl6ELTjw7vw7iuBH38gMNvC/qeCJc39EKDNHmwFFluYnkGxA+fV5/+bJgJuTJXAiQ/U5GYOOwlMvymi0IfdMax3eQrfdz0YSwMfJJWLXv4lc5SEUEihjZ7W5NEnfA+TWD7omj5YTOYDdwiHS2AnVFx4q9/fpoMEnh0H6vpI4IeAPSP8v/cs//A14XMPlkzdhr3eMNsd8eTtnIlWwBQdwd9+G37q9YJ62VJYoe3WnLaGz+wk7I5KOkl5cifl1vUQRyIoUsQezhPQMoTSaRoA80WKNSPUjMlLQU0SwvyqJZIqFHvgDbqBu+9W/MS9LV9dwLvbNb+lfodZkZPWCdcyi6iQWOHTe8Lbt3dIEZ6+LWiT8ovvwtEMTmdCnYLOQKYB+GEDugSzDNi/mAA2mOhp7hS6yD7QArL4cBiJgUdpDDXQwCgYmAaWsKSKBKP1DeBPx+9D3gsmDMyC6CQ/Zyo43pfPhAv2wiCDsT8wCoZjSy6e46FNjq9P7lgRnpsDQrDVSdy/IFSaKON+MScgWwJoMUR5nBGSTD7gArgY0hlYAogwgCPDfQz7SURWdDeEnwyMgETBH4PvQOcEIrkSyjjG4k0khNwHcgGaDH2TXGpvE8Gg5BJQ+AzwWeAfcgGISNx/KBChQCVBHRIPSROmZzNcKKIxfgQ6Cd/bPsxd1yTAwxMC2LcUGM8guw1na+hi7IjGfC5q4jwxATuPwAmBkTGQbwdfinrOwxiG5IpuQGmGvjCEMJyhYwbQQcKgCOGcQ4JHjYyGAVQQAtgWAAyLSACkFR8rqn2wPBZU+PSTe7i+QTDBK2csqYXMtdRqWEiBWEOa2FAzuN1gt2dsnKdXR6kt877G0rCRHOsLUhVy1wQDJe9JpCLza0y/RkzK3BpGskRFKFCytMRMG5Kpx208bQY7N3bxTz/FpNvgP//zpOufZ119hnWb8VY74h2dc4cd8Lc57oUVKZ3JOB2XnBXCctRTesMNhcSkjPCMRnNuPfsUzz31NLNcoduivkdczWaZ8vqbG7721pKzpmEyT3j2qQNuXdunKKb0ktO7DvU9XX3K2286XnnlcyyXZ2zdmGkxYmpv8sR+yXw2wojjQb7lbNXzxpsP0bOGVbLLyztzyp09ZjJmmZzRVUt6ulABgJ6u26JNw7pv6X1IlOm9w1hLnqeMy5SkLLBWcCIU09n/j73/+r1syfI7sc+KiO2O+/n01+S95au7qtmG7KZEik6iRoQEDSRID3rS6GEgPQl6FaD/QRAkSHqTRAkYzAxkMCKHM+Q0m03XhtXdVd1Vdctclz7zZ4/dJiKWHmLvc05mVd2iaTWLQAWQ+Ttnn21ix44dEeu7vuu7GM+m5JXFWkMmlkKE0kXy2NDUNc/Xa7qmpY7CqhUuGmEdOkI/GNoskGUNZZZEHq9NYJm1HNpAaQQXDTNKqsyQjytcNWZc5UwLCCHSqWMdM1qTEYzQBU9sGppNQ2st7fkN67pmU2WMrMUExTila2rq1YKjO7d58NVfJDx+zs0Hf0TdXiG3jyjvHHNnljFatrwKgdX1K66ePGHx7j1Gt97lwn+P714rmVUmdcdZWHIWPSfakOuKiTEcFpZNUK5XHR/frPjwVY1XpYnC3GesOodqynDy7umEw8MZF17Is8C7k45Oxph6we3Dlq/cuyK7ecT3rm/z4eWMJ03J+fQ9zMF7ZLLhRfuSJ+0V56GmHsGxCfyz+pRpu+TLNLxffpNbkxMevfcey08eEVbXhNBnFrAGiZamiVwva44Lw63cEWcZo8zwYCzcKZWq7Zh0HZNo6IoxzzNDXA/Ioulj+KWP2TeIcVA4jM2JLo3UWoyQvCSKTUFf6tGuRbQBVyDHJ7iz+2QnMxqWhItnaL1MYk8xws0V+BvoJsSmgvMF8uxTVNdYn/FuOeXOXcd1doJHuY7K+eIGbzym3ZAvF4zylrcOCs6ObnH34C5FGWlM4EMvfCuPLFslrIDrDDYu6RFQgC2I3iMaEjDgFEYeJl0SdZVIcKRwgIykjSARWkU3Dba9wLFCoxKiQzUS2g2iLZJVkB+BlJSra94LC24dVDw4mDE+KnjuxjxtplytHfPgabyikpGPSk5GU952Bcc+0gWHVpaTScYsh4MsOf8zAVVlXUITI0TLKigXTqlC5No2dGULXUfnV9jM45yhko66CejSwkWLmddIOyJKCfYIMWM0y4l+joRXWObo/ApdvMIQ02ydZylcqojpOUoKzcCVSO6QsYPSoOUICSPiZY3ZLNCmhSyD8RQ5VuLtHGcCX+MVm3jA5Q8b9HKN4uFwiRnfwly/g15cpeM7C02BrE3S6dhjFKiYJAapmtgSknRstIqYU4gPWuIdkDBGvleijUNWNoEkaA+791yDHuhBTE+L7N1/w+zcuwN1t9Rhm1/p56DCz3T5+oPDRBWlRO0JxXFJNmOQPkouqcMc6BdI7024+0nLD15eMq9vc1tGvDMBXQZuNpbOOKYqGM2TGO3okElYg7xC/EeYrOKAM4iXqEaKoLh8hC1W2BzoWjpRzIkjv284CBkmfAOefoM4/yqxE1bdBD8xjC8ritkteOtdzBcOwHawukmMqaZLXPbVCspFr9OSxGT/9Prk1o/1p3S+n3T+fcv5TXNdoIDyBG43YCdwWEIlP75We862f6NWEEnG0k/VTPg3KY5d7r0fI5iu9Ir6PRnv0G6JcXsVZW9c3LkD3jzHYMiZH3+p4VRYhc0avj9X6gMlVsItEd7JhD86PuK3Pxlz86qm6CJfuFTOXnbMxHOn2vC5t1f8MC/4w5MH1PU1pp7j18rMZWiV4ybHmHHJyQODnWR96uoh8eCYrZk5aEFakoBz/6CrCTx+Bt9fKsdPRpxdbji4a/AZfPNS+NuPDvnG9SEvgmEyV/6fP4y8NTF84dgxy2bENRjJqKew+bzlZALH40QlPy7hso9/1y55g1WSR5lzkBc928DBwzHcnSRj2ZM82ec+xfaLBxcSyfItl3RFHpCM0I3Ah6QQhV57cJuQSkmG+D9jZ7wOz2ww8jN2hj/sjOPh8wA47L8Xwz6RlOrx9/rPY+AhCSi4RzJun/f/Lvu6DEKPOQlU+Dzwdl/3OXDaf89ILIkBpBqAk0ACJM5Jj/Sqf9LCTnNiABf2If7h+3Z06A3hrpeOMUV6LtLT/6VKBw5Mg4HKL2avX++162BHD3UZMADHToTzayRg7XKvLYf6PQD+p/3fvw38piSwM94lvc+X/TDsU58xSZMc2cDmOUyOYXEAv0nSblX6wCwDzqasM2YEoU+roS6dzxmIRxAXff/oURvx6Z4jaQ4z2oMnfbtp32m2egj99iFKwQwPbmAlDJiAAeN6/0r/u5j0u5rhgaeQe9WULkFEt2k+f1L5TFDhL79zCGFNqGsaFVpjiabCGNMjXBmdOLKYYuVddHDTcdFals4xsR0z01GZjEEJKDQNXQyIsYQmkpmIEQve0UiJy/MklNYt6LoOGzZkNyCbG2K7SkLm13fI75TkZU1XbhBWWC1p3H0Wx0c8j2OufKRrhJU6yCpM4YguozAwFYs1hrbeEFZzuHjGevmIbj7hQEvujSucgNGAiYF1IYTLwA/jDRfncxZ1x3GufOEA3r035WBqsGIJvqNrCl5MTijClH/2R8948XzDeg3omONpwcM7jpOZ5cHRmGlxm8X8Jd98dM3m8SdkruHWKENVmcWOurvG+BoTWoy2ED0+hpRLt/N0bUBFKPIMUUcGRO9ZhIwuG9FkZ7iz28xmhqJeEE3OushxLtC1LetVw/Wi5bqxbDSniZZNjPiQeqQzDttmGAVnBGshU0eFZ2w9IzyqllZyyDO0yPDOsm4z5s2EoAaVDI9B1CQEUDzROlyW4yrFx0/p6o66U3yZU9oMS0TF06wXaFczPZny9l/+DR5XBXXTEdTBeMr4dsbRrRGHNx2PrheEJ8+4Ot9wfPsBt09O+N2VR4BFUObzjvO64zCD0kSqzDIZVwRT8GJjeXUlbOqMNgpiDCYvgIhFKDG8kxnOTqYc2JzJKPBrR5dkR29hNs+57f8Rtw/nvOpKms0p7fiYk6zh/S//BY7uv8+RO2d884jF1TUv5nNurOHV40ue+5Krp5/y8cUlVXnJX//imC8Wkf9o7rhaWxTdLo6TjJzQ4Sis8FYpnFSGqnCcuRaJLZtNoF7WrJuWWCoijpTDIPZ0J0GzMukjjMboeIZMRqiV5IEvcigqZDxCbQrR0a6BeY3UNWPn+Mr9I9770vuMbt3nm1eXfOvbSvv0MbFbYmuI8wDPNpA9wZgGbRcoHbbKKBYZs6XyUBo+VWF+ccEorDHrNXPrWDGjbjc0ccXs7piHE8OtYozPRihCFWHUCJvFmnC5gsUmCdNYi7oSMSViOjAd0SqiAdt2jJoFt2JLq4YXNbSdB63TSG1ysAVGRsR2heicY+vxpuPaKmo8pl5Dc43TBXFymxghbDyn45b3rfKF0BHDCz4Nn/B9V3Bup9yUEwoTOMs8paspRbC5wZUjqlFBlXeU1nJgDGOUXCNRAysNrLrAed2xqTfUq5r1eYOed7CskVVL3CxZNyuquCELNSUj/HpKWE/IDu/jJpKEJmOH+lc0z79DXL2E5oYQamRTY7JArMrkzS0zNM/7NJuCiEWzDC3GqLW94pciqwpdbJAOtCyQ8qiP3Y5E55ErJfqKb+aOm5cF7eoaNgZpFK08xDVsPMwr4oqUCSNIcvEMPD8d/C5p2TWwB1DpvXqaBCOvO0xTpzC0mwJpOsRDHBRteiUj0X7RYiThBL2KcRI8TUCbxoBufT99Ssl9l8DPy89s+WsPR0SvaFPSyITiSxn2THbG2fbxpVR5cu+I4t6Et7uMj7PA1Kwp1ues1xsWvuI6LDleBCbO4g9y8lFFUXQY9WkFHdMqUqMS2wVd22LChuLaIKs5XbcBm1Ne3CE/vYMpkuisasM8HHIR7/JxfsiVr5gsHHfbQ0bllPfeysmmBvwa1hUay7TanNfQ/DBxb10GZ19FRids865tfaLDjQbSsn9QQvus/rvvoxvKn3Z/X5I085XECyhIZsx9tuavgckMxr0j46exBCL/DvE2JryO27yBU3YALhltLcnohzeGndek2XdG6P5T3/+bv7FtVxSv8OhGuHyq6NWGj744YmThxAh/7Y7w+VHBs/sFa+DqUeRDVW6eCnfDK/66Ff7iw1tMjy3/b19x9WQFavCZMPeBRRe5P4ajqes1bDzwiGRufpEU5rOrlWFn8Agpwcmjd+BPWuFmM2Z0OeIXnFCXwt8+MfzmL03oJOkUSCl8W2As8AsFfD1TMoFghaMsGY13gG8JfJjB89vwat4TPlYJVDA3qQ27Vd9uRXpjjmIKVfiYZFxXQDaGGwOrAPUN1BEOj+G9DO5I6tmRnWe6Jk1rg0E7PIzBkz68vUNfnpCM+Ax4QnqDB4BhAJGy/ntGCvTp8RAepi7EB6S3a8jk0JFAhfdJqSiFxJL4If1Q1l/3kF04xIRkCGckA7zor91rGBJJb/Syv/aKXVjGcH/DfQ3bHLsMMkPCUtvvO/TlZrjPwXg2YGZp/32CzgAa7Cef2nMFvAaTDp+HUIZmr21+hx0Iss/aiP19HwJ/oa/rd4GnBnSaAI9YkjrGKsl+qYDxqVE2CssGJhV8UqT2WUrfRn5HRAsG5JgUzpH3gNYqsSH8x3uGvrDVUBgAgEE2asg2rvSAed9Z9rJjb7/r3rgT6UEKSdFNRhLwNqyX4l5j9sm1+ulmj87wGeUzQYUHB0IuQqwjIQY6iXRkhHJK5hJdusUgXUsXhKgZjCYctxkLGWHwjGnIELyUBHEQOmK7xsQGq+m4IDlWO3yMWE2En65ZowTausa3NXl8Qew2GAL26Tly9dswfYH59AP86nN0xX0aDimk5MhbFggLDzFzVKMKqQw2i3hRKBSXKxKUZt2wLJe8+OQVrx4tcMWSCWe8dWvMQalkYUVjL7EPl5x3a27iFR8+W/GtD9aY0DEZC+8cHnBnJmRxga8X3FTXHOYZY+Dv/6Hw9Caw+eFj1HYcTW5zyymnukZHl3x0FPjw0xWrl0/5uL3iwkFRVhS5o7SGUZ6TuRydVCmFXegINqfdeJatwbsKl1sK01JJixWDFmNGx4fcunXC7Tsn3C1b5DqwCBlSOtpYU8eM83bMk7pi2TmwGcYWSGEwKqgYFCGIxUeh0ZTcE1LqN+kiqrHPDS9YL7gGRCIhCF4rMDnO5SnenICGiAbwMRkuWQmZK+najuADUSy2qMgzUDaEumP+8oJRfszo9Ih7v/EX6epI9IHV9Uuubt0iL0tmyzX1N1/RvnzK8tUrzMMv8ZX37/MP1xdcqeBjIKhnHT2v6kihkWlumWAopiMWVcZNBnXXoXTkVsnEpLgtVQJCqxmZBkqpmarn1M45m62pxivs8yeMuog7+CJ33Ftczyas1ze8NVlx7L/Dl8bnjG5Hzu+8zbppsVf/nP9sqfjLmrktOG9GvGpyfrERRtwwKQxXziURP5Jgn7E5WZFzepxxXLaMbLqnydjh2sjVuuN6Hni0iDxedTBaE2OFGotgwThiaTH3pnByAgdHmKMTbFVC12D9GldlZC5jNBljqzFGNyzXOfPllDBfcBJr/srpmr/27hx/921OL97ich34uOlSHJhViBa7agjRo6aBUaAqYZQbWlHUBw51zovRPZ5e3eEe1zgrVNqxzCqII4xMWc5SqM7tIiK5Z24cl0boRjkxHCGbY9Q+QtUnjYKBfZFJMoSnFkaH+FHB2sBTEZSMaD2iL9GuThR549G4RLIJjE7p2pLazCmzDuM0ZZhwB8Suo8NgG0O0lht3xMc+p12P+c7GcbU23GwsG2vIXWBSrrB2w6WQUuFmMDGeW6ZjnCkz01Fo0rNYdgFtOjYxcB0Cj7zh04Xn5qbh2abjxbKgWwpmWaN1wJicIpvhL6+w/gozOSRzHvwKGTI11Btis6Cul8SmS5kwrMUUIxgdJhApM0iRoWWBsUl4UhFUfVrduoytgC0Qg02TdQUUphfCdCnUYpmlvEje8kk0aUyPLjENuhlqCqJTxK+SrkUUVCRJhEpMoIH0KTNjTBNanwZU+ndAosLGEb1BryJWTEqF1kWkib3GRx/S03OJh4UKmqh7W3UGmzG4PyQIQ1Jo1WEy7l0iPwcVfqbLvZkll47QCPLWV3C/VmLG+waVknx43wDuQ9kiD2e8m91hak7ITE17XadxMq9o7YQXbcfLJqNqJtwzATFLMOu0qotpfaIqdM0SFU9brwltTR5fEromgdLnl8j8AXp6jn78PXz9BeryAUt/gI8562B40QiPo+OghrM1HFcdeumJLzo2JrB2BtUVhnPs8inNyxvs9DFHv/gLuNs+xfJiQQ5JJlQHfAf0E9D7IF8FRiD7vuv9/qykqOIZcEnKz3bA8O7wxp5v8nbePNOb215v/xckgvazVCf+fZSzdIxsnWI/tQxeyX8nyj4WMFgsb3j5Mklq9Tl9rvuY0s5lb7bF3nfb05OHbRmv0+F/fDOmkLw1lmIkPDgSlusRVwv4YKx8zsGfA96awWYGJnj+zo1jeQMvQsZHq4LvP13zufGcd3GMKsNFJjRZRiWBD5dK8WLFr46VL6w35OOka5SSJtYkn3DJVonzx9TUCfx6AeMcfnci/JMj4VOXUpYuj4Tjox0LYzBcRsAZUIpwRjLMf5EEYWSkFIz/N4FvjEHGvd0VQbpErcen6xYKYwOtgJZwIAlM+B5wT5KHeQys+tdNAixcela32PXyy3TK7fMYQuFhx0KXvb9DBofBOP9V4G8C/yd2QMW+sRz7Yzb9veckdsTQB7q9a90AP+jP+53++7z//YwEIAxMjOH4BfAeaRSY9XUY9BQGoOCSFO7wiDR6PCfBhg07QHBgQAwsmgFE0L3fh/saUnfuhyAMIQ37Tnazt1+Q3es1nAdeb9994OZNwOHTN7azd/wc+EfA7/f3ewRcaAJ6JAeZ9mEQPWUjht5HtUrG92qVWDfmTnqfJe/XFB2IhXgnNb4Z85qhHwsIxyAFmDYdE9npIWyHkri3romv96chteQQ1TmUbYrsYX0jqS46sBL2YmoGsUcZHhiJJSpBU1yFfjZV4TNBBb8+x9mOvFuAwAih0zkxnJFlgiWlPxNXo7EjSIVWQlf4FMPjspSuLipBA0Esago0BEy9QDcbfIg0wRBpEI34zqaXI0IwQrtZ0W7WZGLwTEFb5GaOu15hTUuz+hLBvE1dJhrVmI4zUVpncSNHawK5q8mNxYSWeeyIzjC2gss7tOqoRwJ55INHL/jdp4FMDsnKKSejyKxY4colx6NLbs1e8PbBK/7ON47440/nfOP7H0MeOR0fcr9ac+peEOWcQ11wPF1z9Plr7OoO//DxhKtFzScff8Lvmae4lzXHpuZmHQkr4agskdYQmo5NyKlGOfePpxyNKyaTEbnJaJomedQMiM0IUVi1hphViIlEX+PrmhCFclJw67jiZJIxxVPVDau6YxMs1ke6YGnqjIWfEq0lz3Jyl5HnBZnLMWoJUYmh61ExATV9esjkUe3z2yU0tU8Dp3REn7Zn1mIzh7MWK8MxJLDCKkYynBWy8QFdc44GjyhkeUE+qiCWqG9YXKwQkzM5qpCqpDyYIVjufuFL1BfPWK/mrLOMl+NL5tdP8PUccY57xwe8nT1i5cdEVVKVLcEY1FlMlVMejBmNSjJrqFcjRFti57ZvlWoSKHQ2Iy9zjHq6Gq6WC574a4z/gMMiYDZ3sTbi7ISCFcdGKdkgL35IO864vn4GWctscsWIKdcvrpG5kK1zHowN+eyIu4cZ0UPoOr5w6HBhSt1GggaMsZzODrh3cMh7ZeSofQabGzwRFzyXizWPLtY8ufY8WgaufaJ+RxfSKCMu6Q6MhdldKO9Z8gOlOD4gL+7RrDbYzQtMkRPVclAI904nGA2c3zQsC2XpAuONsly+ZPzJU+6YTwnFu1x9bsZvt1NePFtws4qwaojeQBtRUyLuBK+RjdR4Z9isHfrqhjvZBc9vnbL07/OsuwLfYrIJepRjZjXlLcOCDc/PP2GkgRpD2Xi+2DR0ZeCPT+7SnHeETkAMEps0uvsF6AUSwGaXVOWE0uVUWUaZz3jROOY2w7Q5oakhelQ0UdCqEp2OuTETbrRL2S2kQVmmbAjkeGvBBJ5XyqIqeC4Vyxau2xJVg/iIeOGw7hiHhjY0NLGljRHtPKO6Yda2uKaBLmlmhJjhfcAHofOw9kpbB6g7FE2T0aaFpsNYR3V8i6xwaAPruafwK4rMpJSgbUPrNeUULzJCdQdxVbI9ClKmC5cjJiA2ZYmRImWJQAukFeg2iKlRZ4E+SXQnKY3TSjGdQB1T+IIXxFs0GPCWGFMiIiOOGMDEfpzQYjcjSmIODJQ9UcOgp5CiEUIf0tKzDLYrBgGvmGCJYvtsO6AxEmMagwSQrT5Iou6hfdYZY/uwHwHr0uTYJYFHJSJqMKIopt9f+Klcv5+Xf6ulW89xBnItMbenMNll8Ej/XgI1qIf2v4TrAwhT8rHhzuYCv1lg7JrywGIQWuNAS4SSYqaUk6dI9z3oXkLbQhvZ6JxOczqNBAvtekG7WZFJxFMlUG75imy+xlXQrL+Idw+osxI1ylg8x6J0eUU2qZhMLLm0sLmB64bFC+EjC8vS0NpIYyxdmPAsdlx8eMH7z7/Bb7yt3P+SxZ5mCRC1V8AG5JvAY2iuE6ti9DYpuve6b7Gy/2dIfroL4Lugfwz+PWj+RrLq3ijKjk6s7DyYg4NsYPj/KDciJ5ljFTvzpUAxbH7iMXsn50d//FeF+VRfN+gGz/GfKVw4WJCeZA3Kri5Bk2G1Bpo1KcPVdtjRN07S05f3AQs+m92xTRGnG5pYkmnGYQa5B32i1DPhehw4HHlmecZIDfViw0RLjqzlK7ccB+aUM7emU8fRwZRfedDx/mHJsyctm6sN5AXrSc7cjfjwSc077glFdoWgBJsRwlNMsSDmR2BzxqNDjMtfw2ylb5o7kkT0vpclw/YE+JrAr5P6ygXpeT4gaQDcIXniB02Akh1b49f642cCv0ufqNXChYVluTOa+9D1bUhMQeLSPCcZ/M/6NrYCMU/G7ohkqD8hGejr/rpfIL0T35SdKOHwjN58qob0dgxvyKI/54h0LLxu/A4gxaK/lyEkYvDAs/d3nx/0nPT2RZKR/ITXwbmy/+26P+Z2f82BQdPjL9vzbXg9vGC4l8EOHXQJBiAi768h/fEtO+bDcN59dsF+rx/2i3vf98k/+9cfQJrh3RqYIPusiMDrYI/h9etdkYCapyQwIZLSY7pNAhNkDbJJ3n1jSMKcDeg1mA5CDm0OozUsPawN6EFaajgBcw/IeqYAe+CIAT0FOdrdsO0FKdSw1Umwlh1TYb/hbZrmYG+7ss1sMQyAg9Co7o8h/ed+ebY9p3E9iyGytfd+WvlMUOHTl+eM7IbCN1g8LnoiGSa7oSoiuYApCpxpUV+nlpIJmTisKRDNcCYgMXE2Io6YJU0BzHM601IHi8aSVlIcTddpMpqB6JW6s4gR8ipxT6x1GK2JIdAGR1d2qJTYPMdJZEykyKDCck+UIGBkjREhxJbL0LFuM7K1Ah3RBNRMuXVUc1g3nF8FXl0uePJszT0WTMYvqewrRvGSsbkkO/WYtysyn/PJAp48e8of/slL3gmfMKt+D7dZ0K4CoXUcrg752nTK6nbkca6crzuePan57evItByBm+GLQ955r+JeVKwJFEXJbFrw9tGIWZ4nClUUmpCnVHJGkRgxIoyytLBWsbRiUS0TomUM7Vq5bhvWN5FLjdTrnKVajLUYHJERMSqj0uJsTm6EwkDWx2x6DXhNeeoDwhDIJH1OlxC73pln8THSBU8IaXEfJZHuMwuuF4ALMXXHRDsW1EQMhsnBCfHpM4wP5MZQZAVlOSGaKcG3BO+5fLlmsWw5vHNEWRo2ixuaELn31V8iNCuWL5+xeb7ihx81FGLJqoxscsCDds53riLEQEQxZcbx4YjTyYizyYizgxGFVVahYTxxzJ1SU9EF6LoOfEdeFhyPcsamY7leE2IOWL77vOT5TcPZqGCUf447zYo2LGk2j4ibgmbTsYmGblxQu5rCRqb5h6jC+aJFasuDDCYjy+1pwcgqJnja2PK3psJ57nixCsx9TYbh/VPHW8cl2nW8uLni/OolnRcWPvDDRcv3byw3raMzZTIcpY++y2wy4KzBZHDv2HDvrYxiCkenHT4ruejuENZnFCW0YshWF7xt5tzcPOHmaknebjDXHYtFxz/p5tQvLvmF7/yQk7snPCxP+N5Tz8WVRdsKdIRWx5jZHfTuKebB+4RuSvfoW5Cd88NxxYYz3mkLTsbwvSwSbp9AiOiowBUVD8o1E674ZxcrfnOxwcw3hC4Quhb1nmN3SeS7hBsL5RgmR6B9VofNMnnDGyVevSI4BROwmSK5w8URrJS4CND0EajWoZlDygLN+7ymQZFa0U2AVQOrORID6kxiRhSBTal4HtM0LbHuM0rElBnmqvXctB3RK3hB1RCjsm46LrpE1ScaYi9lJEj6rhbRLKXVDIKETQplUNCqoJhNyUYFjXS0Bxl6fJdm5DDjE5yMyTWBe94JVCWSjYihBN+i1NuJRsMK0Q2Zq8G2dEZRrWCTpWwKnSCtQbus5+4ZZOOgVmhBfexTk6bZSf2Qy3iY7ZIWQtSIEHukPc1c2tdBhmBK1RTylkaYBBKJojG+wRbQ7cQmCuq15wLqnvOrP6fIoO+IyF7EpWgvtWxSqk8lPW/rEviwnWAFMfY14cifl5+98ujVnJFRKvVkr6450FNyAeEK9B+TSMH/Y+CXYfkU/vgZ+nJFiAuih2gijg6CMmVBzOdIOUPKEWZ8hfjHUH8KqxrdREKXcRWhdYaAIfpI7S1iDHk1BlNiTYlQs/ZCu6gIekYwI4wxOBcYG0vhcmbjMaeHFQ/uO8aTV7A8R5aeUQd3O+GmgwtNAJgpb3M4HdHUNR/NI/V3A7/a1nz+dkc+fQRH30YmLeQLsHlaeRpDWkJ/SPIvbkhL5vdJPtwBXPj7wArkveQ2HzjKbxitBa8XJRk2j0kG0f0feTrSn+hO/3nZn6mk1pI/AN6XZMD8SBlcjW8Yz/+65dUCljWYKlGTD21iA/yZAguGnSt5rywDLHqPYeGTV3xb4gLW5zB+dzcOvoFz/qQmGjyTTYBnc+gaw8p7mrUjrCPt5ZpzDXSbMctKKY8cx4eRcrOm6Dp+4cBwx7a4vOP22HKQFdw/zjk+gC9uXnIeW745vuaPNw2TkfLWeM59W/BiCd975mnnC2aTY+ZqOdeMLncsAlRHhl96V/jV+3DyxjNwJA2AGclQf0Aygm9I/a8mvdHPST1YSQb4Q7Ycmx9pm/eA/yUpxv0JCWRoSYb5pyTAwJN66ddJBv4/7ref9tcbjNXBYH6bBGB8A/it/rfBmx9J4QkD3V/YGbFv4mSDUT4YyS3wd0lvKewM5v05yPO613+47mA8D+ezpLdvqMN+mwxMhkX/fUpq866/9iD4uF/ffU//IAS6zwwYrjGAOg27sIa2P24AEd8EE4b2jW+cF7b28jZUYQiQ3A8NGe5pLyriNcaCvrENXr/G/mcPXPVAX9ujKLIGHZgJduerw6TlgxTJoI+L9H3joViCblKCE1y/z5fZpigNb15bQMYgE9B5AhCG/JvSG/hp7Zb21V5wMToSa63rzzOEQdADikMDDNfqyaBGeqfOXjttOxEJdNhGYXRsRdt/2pj5maDCbz1dM80bXNdiQ4tta2IUnFkyNYGRzZhOCiZVjYs1XdvR6YQsz8mdoygsRdFhtU3UfYXoJuTWI92Kzh8SswpnM6JxBHIkr7C5TXfrPUUmtG0H2uFcjrWCswUh1DiNiGRojFjTJkcUnpgSVxKswxjBhhbEE0PHSiJtLJB1pPWBThw4RxsO+FzZcH6YU0dhugism8gLAwtryEQxIdLWBUex5KsHBdMiJ4aOxbMN31iuuM4KqB3rbkQdS9Y65TJMmRrl/iyjqCytZthijByccXRyi9PTI3IXiV1H6wMYR1kYjpxC3fHysqHxGYEKawSnLfgOH1IUcPChX1QrGSbl09acplG6zmFdgTE2pb0Ri1hHZgxOA1YDIopVxUaP8T4BPljEBzINRAJBBTGuX6srYgIhhqQ4YIQO6UeFuO3NRjSFssTUs2WAywWM9D5FVbJqCjhG1jAeFVTjkmI0Jpqc1msSvlqveXm+oJE1ZziWV5e0XcfJW+9TZtC+/Q42GHT+h3RSYkyJjO9xf1IQn9W0asgzw0GZ8bnjkveOKg7KnEJaaGuuuwWzPMKsICsPCORctYEueMajkio2xKunXF0ucXnJeFSw1EMev7jmpFDuTXNuXKCLLZtQc7naMO8ixhgybVlLpCoynBqME4zLqGyHblrGqpyFMZWZsFrVYDynxlGxSp73riXvlOp6SezOuVg1fPPJnE+vGladcNXUXAahdgcp8C9PgEJCGyUJ6Zl+9LGRmTa8pStc23A0f04+dbx1+D5XBwccdx9z1Lzksl3x/PEl331yw4vrORtfM18ZwtpDVL4nFaUYJn+8Iuicq1hSZ4dwNIE7byMHx8SzKfpWyfjBDGuOmP9OCeffJZwGuvtntKUh6645CS/woxLjO2aV46ComGrDB+c3XDxfEG88WnvwKbsMXeSpNxBqxER0uiHqAukEvEd9i0hIAjghsvKw9sK5JtxdtIZokZihmiHYtH9mII+QhYQYmwQOiGYIOVGLpC/Ra25Qe/yLVWI7qEejxfRTppgMVfDRJ/DAGwiCdBHpfDLwY3pXtl5zl0Gep9SXNk/pPX2L+BqcYqoCSoud5sRckjaC1BRZ5Kg01KOMMJowkoJxrAl+jRWlicq8VvwmIps0ZUsw0JTEYFKYUqeosZBZaHJk4dBNntgJ0aZ79qR7iCTvf+xX/GaAy5PBL9v4gX5G0x542MLk/dQeEyAgA0IwzHivTe/DjCYJREC262pFE/AzoADb7fLaKieFc+z5elQwnuRN9jEBG2LB9GETMe4m2hD77BA/Lz+r5beeKJMROBaUv/8vuPfgq/yFh09w4b+A629B/QAtN5CNkWcZ8SIwv7jiav0Cm1cUCJlNabGdWWMCiD9Au4BbrzGsEbmGzRj8lKWdECtHno/6FX2b1ihNAA04q1gLzmaE0OB0hRFLVMVIxBYZzgZiabCzDce3LNVJh2QfwuopdDm5LbjdWU43K858ziKfEmMO9pBNvmIxCWy6lnjueTFvyU1gOrqmPJhjDjM4OUOqGRx0IE9An5Mm4gOQt0imWtK42i3HpynR+sz9xFXj/gJc2Ym0nZPo5j+ecTBEYz8nmTAG5YCnFHzIjwMi9sqPGQr+dUqI8PwCHs+hOIF7VR8n/29+6n+1MgSX7xWjyRMYBCQmw26XBl7h5lP4r/4h/Ma/D3fvsVX++wllf7SKCj+cK9/7BObzSBEN0QRWWctlHVg0Hc4ImUIzyTk7hS87yIoxpY55NwQ+NS1NEB6UllsHJTmKhDlHpuNprdR2xmgsTKqOKhd82NDGlm+uCy7r29zLxzxqHfFggju7xae2QG8L37klrAT+FjvdxqGJpv2/W+x0I+7u7fM+ySB+SqL3L9kxFPbPNRQhAQn/NZJOwpjU+5ekXjkY3w0pK8Ag3vl9ErAQ2L0tp8CfB94lZXBYkhLB/i67TCKOBOFFBl5OKqG/xlCn4d+qP/YVrxvp+4Ywe9/3MaXhc68buBVEtP3nm74eOalvLdgZ32Vf/zfDA4brxR+zbb9N4972/ToNoMBg/JfsspIEUvtO9n7v+nruAxWDDsJwnqE+w3X267QPFAzfh9/2hS73gZd9gORNkKFV+MiDGSgVsd+vBJn2+5+D1H07GFIWByE9eAt1A9craOr0bpODPQLJ+v3faM8hzCG2O+wwdCm6E0kpN+0QqtAlYMHEPlK0X3LZLC3XiCA9miO8wYhIZtdr4RBDMbL3vPulWuzZpFtmQ9bf62eUzwQV/uPHDQcjQxVSrlgbMjQaLBEngUxyDheOe6OGw+Bo6o5NFynKjknmGdmOyjY4OiS0xOiBl4yskmlFNioYHUaMLGm7SBfHlJOKsQ9YE8lyh7eKs6RUjr4m+A61BUXW4WgwQZOH3GSYaDBi8DgyGaGmJEdwpka1IcaOUTS0EugidFHwkqHeECkYZ8JtsTTRItoRVwe8jIeIvkPQgOJZNJHL5ZrSB+7IguAcsYUPXt3mj9ojrjeCx2Jzh1hHVOg0IriU3jCfMB0fMJ2MuDWx3Ko8ExMJVllHCKHBIGRNTdt1SFBMaMiLkjxTCqvQKas6pSAUZ1NKkTagGEQyLBnOGmxZUY4qCpdhjcWK4GzKPW82KyQ0KSylayH4PsYcxFmElFrPqGKTWxHfK4QkerOlTxiUPJAiGJOYDUMwUIiKmD49mzWoKkpK45bCKxSxFWU5ZlJlHByNmRzPcHmFqsMFw6at2HhHuwy8uA60ZkVcrfF1hysrJrMCDia4X/9V6ifnvKznKUa2rXhwdofbnzzm2hZMcsvtieNOoRxaz1gcXduxWqxYr2sOC8NbhyMmU0Fsxg0VdZOSDLfryCvfcDGvCbqBgyk+j1yuA5vVHGkNrzSy7jwtkcs6Cb+dlIZGFSeezIwSktgsMW1gOVce3ShTiZyYjPLAcrNWat+guuDFvOXjJXyy8YgavncOIQhXtefx3DNvA9FkBKmgKKGaojZL9G6xyVM1niCHRzAao5sGmivOXy75tLikmM14epJzaqe8PQ6chMdcfOcP+OjTT3n6asNH5y2XjeCzHFVBNx3aJAG82uXUknFFio3HKZEWW6yI77RwBDITZATH7Q3HLPjmiSWa2zDyzDee7y3n+PUcq0vyLFCaNfk1XHnHo6Xn1coQwjgZ8IVD1RPbFN8v5IjxiYHRprh+oqAaIFTJgx4iGiJGc1Cb6Ozq+hHeEI1JxqTN0/kzCy5Dshy1FokRtYGYm5TqpyqQTQAficFD16WUh3kFVpPgoeknWusSoqsRDX14QJOQZ+3DgPaTCIuzaF4geZlWwBqSAq9vEJPDbAWzY6gniKmTFoKv0Lah6zw3ucXomOYq0GiN1hHvK7QFrVM6LllnECyqFvUCoUyaKLHPvGBjAhVChq4VOpvebSuJUhdIVDLV1B/6OUL8bumjry09emNd+wA9elAAtokVdguo3fJAttA6/bjSz3DDuMLeTKi91sIwQw6hCn2epOGwITWSBGVgI6juAIlIRGJM144BUe1jEhPw8fPys1v+o6eR42lOZTeYq29y+//6ffKvrnnbzmku7rFZH3KZf5e8Uu53L3j6quY7FwbKkul0yoGvqKoR9+4Gzop/Tn7xCfEpfDCfEdyU9w7XVJXHNx2Xiw0vfYedCJPyAmM8WWbxoljjCDhMWBN9QG1JkbWMpcYEJQaLb6YYM8G4jJAfMZMJVa6IW8DqE7hqoPWgHaIZNjgm5OBGICOsCWgRiHQsRQm1MF/N2Li7HKyguImM50ccbO7ibi+R0QV05yknXnMfpp+H/HZa2W5Btg44gNUtaO/D4U83WpVEQf80HclXSN7kH39YJEmdvejf+THn4ev8vrXckuQd/onlT0k8oVFoZuCmcHIAd2xKp/hnXvpF+X4xwChL09I4wtGb6SjWG/RPPkTtB5j/3r2f+mw6heuYQiquWvjNHygffrjiKFOcVVZE2lnBtRriyHF8krG5JXzhUPhLWWqXngvGxGaUt45YTQLHleAyg9QBOuiKGefOY989o+6Uqq6xdzMuvMM2sHhwi1ddYHZsacsMPbCsJoaXFsocvmASaLDvcYfXb+8nGSc5CSS4Ihmqz0mG+wN2oMKbRrmQjOp32Bmng0F/QMJ6fkAKYQik/ny3/+3P9/uv+mMqUtf8PLtUjJ5kGA/sivdJoQTnfd1sX9/vkpg9QyTMcM/7BvwgyDgYwftG/xsz4DZVY9g7lr3zbfrrF+zwrHpv210S0JH356r58WDCvuG+z6wY/g5F3/g7XG8AOoZwkwFM0L19h2vEve9vnvdNJsbQhgNAMdQvkvrCr/SfX/T7tn07LNixMfavNZwj9GiGAOIgZqBF73+oe8O67Jc2Rcpaozcgz0A3ICWsxmDug71FEmU8BnPUA4g9TWPwaSjpQdgLtkiM69h2HoG0huxBBDPUr1/bDMsV6AEBs112gfRt2jfwwFDYJsHqf5I3OtiQSIt+6SwZmClJeuczymeCCr8fx1S1oxCTcrbaiHORwnQUviV0FrOxnLRw2NXYxtFFQ97kHJWGmbXk0WC8owslwXeEEDEBXDHi1oFwvNog3YamrREyiirnJI9kxjIuIuIEH0uwjsw5pF0hpmJSdBThith2ND6jlSQ2GE2B5hVaHJMXSplbrHjwnqCa4pZRPIkZAZKMXZOMCmctYjI6HG0o8a5CjfSONcVv5sTwEr+6oFlf09oqLRKMcKElz1uhjgbxOZkxPa1XyVCMMxTaYcyCEBtCfc3mXBj1SUijNWRWyX1NIR3WNZxogRaWalpxNOrIJXnQLtoDVmTkBZSy4ObJhu9en7FhRFlWlFXFuFAKmzMtckpjyawl62m+LQG/8SmWW4ROBww0YXnW9vHRPY1Y+wV9Wq+bFBahggal08SaUGPQnvrsoxK9x0gKuUjGbt9nfYAY0BiIkqHjAzRTysMx1ekxWV5ArciyY7PxdNEQ1LJc18TCQG0xZsImOA5MSTVyyOmaoy+/S3xyQffoKU30HJy9zy/des4zcmaZ5aQyTEJDHpXpyNE6wbc5ZVFQ5pHDkWViGvLCcKsa8+pqydPzJc2iZrFu+fSmY1XXvFhHxqXjalnT+ciT68g0A4PBW+F8AxlKtwl065rTrOZkfI3WB3z/VeDpcsN35hnPa8uxg1+4BXUb+HQRWHZK4yMfXChPlh3P1jUBxUqJNxldMIQmDdE6qiArkiGc5QnkUVJoyaTE3h7x8GFFPq74+KmweWJ5fqVsCuFw8oC7J7/I5M49nF7zybe/xT/6/Uc8f7Wkm9eoz9DKwMEh0kSknaNtgxKQaFCb+FgCRB8wsSE+f4l80CC37xGPz5DjM57kBc/qNsGzmUOlYNVULBuL1ILKCGk3mNqAbIitRaIjTEtM3o9eISBOkTxjoNZH6BkYJg2sRDRqAhQ6k4zd2E9lIY2yov3nYSYUEg8tUxJD3qZRvpUkz+t6r5HGBEzkJoEFrUuzSlWA2hQSZEBDi4SAdEN6QpPqEG2fjzmCM0hhEZslYUIRxAnqSlQdrNsUxuEjxlo0Cra1yKojNjWRSJbnFD7D1EUCTroMuXbIXGk2IYEAUVKdg8V0iWmgA5tgm88paY0QAyr9ux5jElHEIlmW5iENPdhh2KZi3FED+ok5vdyiSV0lTW4D0GB6hHwHBqCSQBljUqYF3xv1KFuJ4+0E14OZexOeoCCRFH6xPxvCsAzTnjlh+pWKDkuY/h62gkW97oIAqEng6hsQyc/Lz2b5/egZLRyFmWFzx/TjyJ9c5dw/fJ+iUa7mgafrDzm2c96qz1n5gq484uB4xv3RAx5O3ufLn7/L7S99gOM/R76xwn8v8Ds/GPNJrvzaiXLHeJ7XgRftgqhXFJVwknucMYwLEOcIcYz2axTb1mmNUrVpjdJ4aj+iKWfI5AgZz6iKMYduDCMDfAqvPoFXFjYWGosGR6cj5vkhm6wiywuqLJJJSxcjgZyFGOZ2TDi8zagqsIXSjGcpjYK9hItPYP4CXY8hu4+8e5TSx257dgd8E248PP9lyMptUPm+UTB8bklGypLkwVVS6MIEfsK7oiTf8DeBC1QLPrz+C/y/smPcRPhvsvMA/0j5U3z5cgufP06fJ/IjkR1/tuXNCwsc22ScZr2B8dqP4yJl1frwCVkdkNFPXrKrwvdr+Oc38NLDxRy+/QKutOLEGQ6mICPojoRLBDsCPUlkxpnsgJYhVt4JjHNhnKV5XgVi5YhYXkjJRxG+fGZwCpfrnHfHMDUpDv3Fw4yNQmnh0KR0i0OWgCHJ5GN2qQwrUm9Zk4y/KT9qrK5I/WV4foPh/ndJhsxXSH0REuD1MUm08YhkdM5Jq9u8r8c1u/Cda3Ygw7Q/321SFoDP9XV53J83A94isWwMu9CMod3ukjIHrEkpHj8lAQrzfj/HTgth3ygfAII3jeyhywz770cFDcfHvXPsd6FB22A4x2Ff36v+PnN2IRLrvl2GeryJ6Q3XHDQJ9r38+wyCyI6UM4An+/fl9z7vAwiDBTLcz3BM4PVrD/sPgMKb/WSPwc9XSOE0PyA9n+v+PodQmqEv7l/LSvL6m9kOrAnSp/P0EDwpadgsaS1Y6bcdgLyXlknxAOQIzBmEQ4iT9G73xG3cEuIyXVhOesBiBboAHWgl/cUVduklScZ/3Iv9EKHPcNVverOD7I05qnupTpVtWk7dR7DoHTHD8a4PvRjAlc9EDX4KqNAcn9JEQCskKxGTCDxWG4quJoSMzmZk2lDqhoyIxEBuHDNjObYtFQ2Bls7kkAdi2zLvKcEP6ki1aJlvDOImlMEjWcnERUbGUYQ1zteQKXneUcUGEzaINIxKpfCw8RUrLelEwDiCy9CqIB9bDkeBo0KoyiTK5YMjmuTNtSJYjWhoCTHijCICITbYvMBlGdFaolGEQCBgncG6DikESof3AUpHNsopTYapA13muPITPAaMxVolE4+zgdx2FKYjM9DFDS/XjldrEIkp5r603Lp/wnE7p63XiN+Ab4jBoWJwzQoJHUWZc2ZOORmfUGUtE3/J+lB5tbH8wWXEtxWHwXJqIC8jI6eI7XAEjHpMvyAXa9CQ1PIjEPeZCNYxSImKCiEqPkaiJKaBjxGvSiTShZhABJPU3AORoJ7YCeIj1kZM5sh6ZqVqwIeGrmkhRtYiLEUIZYmZjJLxKBu4vCBervDLiF6vmM8bblYl48OCo6N3WTLm+dxzGoXoO+zZKad0UF3x8rkn3HuXX7n9xzypG8rMMM0EiS1j3zLRSCeO0WzMQeagXRO9Z+MjIdRkYcXqYs6L5wsuGssrX3DtItcaWdRQdp66M7RaMm+V07jhqBAQoYnCZQPXm8D9saOYZLTzKzYIv395wh+dK1frliDQjjKu6paL2PADX1K4CY1p+Lh9wbOFp+4U6bMUMCpSarx+tBEByQwh72PQew+yMYYYPPnmgoOLBVyBvVBirWwOZ5TvfJ47X32Hv3hPOLGP+eCb3+Ef/fOP+PRlg84jEhzqDJpZjHTQdmjTIq3vR+uYOJtWUVEIbYo/X2XE5xvQS6T26NUN0Rb4TYutJjA7QSoDZQa2gEwx2qChIPoKQpIm0gpMmdKQxhqktr2X3CYgwaaRX2KGeiW2ERGLBElG8pYHKAlmFqBXd49ZBiRBRUJMxvQgrztMW5bEWjCSDNfoEZcyB+AEzXrAIpLyW3mPxgCxQUKXQJDB1dB7v9GU1lOiJIDFAkaIhpQNQXph0I1DfWIoWSoKM8WulbhKhnbwga73jObRpRCCBbSt0m4EpdheWxEMklgc/T80aRXIcMs6zEiD0U1qB0mAoW5VzvolhMRkbksfBmJ6UMcn9ZV0tBAlgQqC6QEJ3YUuqPTxeQaxA69uZ/Dr0G4M4wUMSxjZQujDldjNpIE+/KIXZoQENOmPcCjSvUoCNtJ+0oMe2sP4cZfC8uflZ7a0h442eIweI8UxL7OMj6Xmlp1wkDW8khU3rsUFQxVzkAmVKTnggAfmLdZ33uOLXytwd6+RTQnl21zT8k/1lG81jic3hq62PK9zyITC15hFzjjrGImlCDXOeyQX8txTxQ7rG8Q2VEVH0cEmHLIsjgjlGNnMGNs7vKUPOZnepjqaw/L30ccd/uII35TUIafGcW1GrMyEKBkTkiK9RVh0LVeqtFlGa0pMnqEl5JVyOPU4eQWLJ4SbF6xfrWjcLdyDt5jlFea1bCYNcAPrX4T4JZjYratzMA6G2Oc1yRAZaN33SXHjewLmb5RIimD/h8CHqE5Z6a/xX5Xv8qwU/keSDJw/C+M+k1TXn9XSr9d/fGOUOXKckb26hPMbeOvkJzaaACc5fO8Y/olPRtP6gaHNDTdjOB3B8RjIk/HY9ADL2TCVkUbZP8SwBP4i22lqa288F3AITwrhT+7AXUmsgfODBDQNGQUamwy4wSuuJCNz+P2MHTgwGMs18Mck5sFfIQEOQ3kE/D3gr5E0EgYD9A4Jsvq2pu13hK26//8Z+J+Qsim8IoECp/11vk3SQ/iEFEahJHDjPjtBQU9iIQwihY9JHu/P9e2y7u/njOT5hnTPgQRORJIx+1+QRBPnvP5ODUb5vjZAxs7IHfwe8DqYsO+t3/88lH1P/sBOuGHHwBiAl/neNd7Uf6D/vH9uw87AH+o9gBL7gEdgBzwM6SOFnQG/DwLA66EOg2073Mdw/0NdhmP37/vN+g3n8SRQ56+RwKNrdkKcpyRQZUnqK83e9ZS0vAuyq98W7HBJlyXmu+UdiVyGPwD7Drv0jjaJNsYW3IodcnYNvgYWPYh4mPbXBYQbsHUPXphk9A+Ez6ENtqEJg39kz/8y+ExMH/+iBvrkWmmF2zfSflSn2XvoYpJPZziPmPRwxfbfh1Qdn1E+G3MoXVoAB5fywDuLhhofRnSZQC6IVXyIbGzy0qXVYobLHUXpKWnS4t0V5CZg2pZVr7ixYYXxwvV0iss902ZO25UYE6isoSJQz6+46UaICFXoyDSioUGbJGq2kRLJc3KjZMbinCUzlmknTOcwk8iotOR5QVRDzDKqHKrQYruOrklec7oVLi/JDUQ6qlHBKIuIBtpmw7qL5GWJ8WuuG8+mHBHUIWVJeTChLMecOMNkEVnKFCQSFAqJdG3NaGKZhBrtWqxVEIutSqrS0caI00AeWu68N+ZhPuHFo2vm18Lzi8CihsWy4dN1TasZ5eGYw6lwO28Y2Y55HKEjy8Ozlo/Wlqe+YENGrZa669g0SmZSrLhFIfThB7GnAmMwVpAh9B5BxOCVLQvBe08bIQWBRHyvXuFV8dqHoESTkLCoNCHSeiXiU/rIrCazHY5E71bf0jYtGloq9bTljNWmoTh/iTNCO7/m5tMPufr+S67rjPkaXs2V1eWUO196h+JgQtEJVy9X/PDVE0LzDNtFTk9POHv7mPb6Y1a24q37b9N89C2mVcbpCOo6KeTX1w1ddBzcvsP0ZMqrxx9xU3epK1xvCHHF5XXLi5vAZbSsELI8w2SW680GfEeWFcwOx+SZJTQptZgrHB6hsY5gCnxWspbAR+uMjRRoOUYmU1pqCjrunxgmB8e40QHvtw1nbsOLRcsn0ykXbUGz6kN8oiDRgCjRGiRG2LRgbIrDN8kAFARCxKxb2kb5w8smPZMqp3h4yp37Bb9+64K3n56TP4LvLR1/74MbHr1okV4zQbMU2iLrDllfpdRLKoh1qEQkRNAOIey8v07RjKQZcDEn3rSJup+PkckEPZjC5AAty+QaUZOyLmARm2R4tG2QzEEm6GYJqxZpLFIbou9QDQldlcFITDH+JqRRNfbwrMQU/oBV1ALOIqUQZwKzAsHBugMf0qCuBoJBuwi+Rrz2zJxkxCYgoB/J6U1ZBSH1d/ExnSsOwoV9eyGpvcQkI92QRvuYIcEgnr4te8PWKgTBhBESI0WWY6MhdB0mRowoRg1t2xEQrFhiiITO03lQSaKtaUYcBnGLqkOCwcSUViyBHDtDW3uwAKQPJUhisFvv/mt5idPYIIYU0tQnUVYBoiCaIO4k1fr6omjvvwR3RIXo+2QrkV0C5uFKbOUWtopDOizL0vJCB3RESYLAfcCgbBkJu3Nun6jAwJ4Y9kmPVkiPtgcvfl5+5osWLagjhA5rHVIc4KenNLagPjyknC1oX35Cs8y4lAmRKW484ro8YFncx94v+Mt3QHIP9UO0DHxy2PGdu7d5EZUYrllklpvpFJt7Js0VbZdhjO/XKEo9v+GmnWIwVDGQE1PmmBo6rdiUR9jRlKKoGE+OeevwPt3xfTb2Es7/MfrRY24+PuCD5SFXDSyKKZSWJmbYzjCODUcdLMKSoEJTR142Sqgco6Kjai9ZAlVusGZBt/iU64sLXq0OeHxzRjj7PPeK+3wuM1uDIpXeb3wyhZGFqWxX7VsiF7uc9TPSYtySFuQ/fm05vMDPSHJ3Fyhf5Zq/yofmFv/1keVvsVOX/xG37PD53+Hy425jsDMGY2swnAbseU4y9n5EE8DkyJ1TaEt4Ooe3jvlJDSQCZxZ+xcJ/lsHFPchuwUFK/rTN0jF83rDLfPA9koFuSDDQM5IhbkjG+tf7Y39AMrRFUl0/3Nv+u3vnPCcZ64HUV4Y+dNl///P9eUt2OgMbUljN75Bo6wOooKSe9P8g9b+H7Byxd1H+Cp7/A5b/FMOXScDA10nZIv5x367PSRDXkGHhnwLf6tt93l/nB+yYELFvl5ydx33QH/gqqf9mwG+QGBG/2x877/c77O/ng73zD0DFAAzsG9EDCDAY7fsZDwaDdjDi9z3/+178feOc/piBFdGw0189YAc2zPeO0b3z7hv+w+f9eg+fB9BgAKR67cJtNo2hToOvZ7gn2TvH4CKA1wGNPVfDdttQ9hkO+/W2bxz3bdLz6aURGO/VcchOsU1usHfuoQ0Mr7c1Apolj/3w26DBZABpSQjODdv0HNLuARZ9Q5gBxelBPgH4FOxLCHXaR/ZTh+yLZSio34ELWBJ7YHAm9YRbTNpPO3YZIPZuRiX5jYdQCHR379uIU5J2gyqEAOLB/Bix2f3y2aDC1RWSleAsan2i6OZl4nqEDmJEib33MIe27Z1Ils6UdM6yzCT9PioxskKabrsuXNcrcrUYcYgzLNsD2k3EqmdSOEoMN/kBi+wInRaIjYkavLxCW0VxqOTYQiisYIuMsVMmNEizJNSB6+jRLlBWOfloAi7nsDQcdA1tV7MsK1ymFKtzrtYNWZlTqyK15bjr0LplU8P1OjEkKqvUmkNZ4F3EBlg0lvE458HJjLNRzYNRwd1CiesNriq5XnhslTEJhquVSQKEGHLbcTJqMOrRqIRmTnlVc3Qn4LJn+GxEVSorLFErAgUdjtnxMbPCU9pA2wXqrqLRA7zJuHOcERrHqLIcFIZMA6HuaNQTpU/9GMBHZStqNsQlGMH1vBiRxObwEbxGWjTptmHoEDqJtCp0kcRaCIFWA1GVqIE2dLQhAQ5Z5hiJwbcrMm3JjEJU6rih2dywXrzkaXbFSV6zvJiA1iyeP+HxH/wRn37rCc8ayyYaLltYmIzyn97jc7/2V/n61z9H/PQDvvNf/V0+Pn+CLyu+8ud+hb/13z3C6wKznnPv4btcfPx75FScTsa0ufL4xZLnixpfHjJ9eML9e7fZ3Lzi6nJO0Mh1Y4kyoXUezzld1+Kj0jY1m+WSxbolzzPycZ7iDImsGg/BUhghqHK3EO6MM46ygOAJ+YSD8Zi/ejjhq+WIP3oWuH75gq9OFnyuXDEeZUy142a5oVl77s9KFqpcjktyV7HolGXt8fWaSA8nxkBsPZJ5MIq4DI29v9kkqn/sDNFFymnknWpNdrnmDz+K/PbS0HnDqlM2G0W7RJsXjSnnUgwQDTEDOZygWQGbFukaNPQp/6ykEAgjUDm0KBCbARWGHHUFenSM3LuD3r4FRZaMxJi89uoSdV1lmCJMMho3Bq4VncfEUPAgAURtSklqDFiHGJfGoBgSc2GYdQbjNBrITLpOZhGjaOyAgGqXmFc2TY0a0xQvatL4tGUa9NNUcGhMwqagqI096hsTB64LffoaRcJg1AeMDFEYkjh1rkjX6KUVpI/blxiQtg89CII1GTbLCF3LepWYDmWek1mLM471uk0ChFGJ4tL9G8FgiLHPfGCBUY6YQ+KiQ9pVD3YME4xNfUVAem6diEF9SONE9Mng7kGS3ZzUaw74gCGk6BDdWwhsVwL6RhjD3tyifT+NvYirarqf1/IcsRNZHJIz71AGBrFX6f+lft8vMYbr98dFJTEnTA/8xP7cfZYKGFgZcQvj/xxY+HegXF9ismkCNa0SswmzkyNuFy0PjkpapnTmnJuXa76zmhF8Cj3yOFpvuHEgtk79rnsHLyu+Mwq8unWbtQ98tC5pNUvvvRMWbUW7CVjtmBRZv0Y5YpGdotNyu0YxqyXaRqIcoNMjqqmjqEaM7txicu82+VlFyZ+g3/2Ilx9m/O7liE9ixiKbcJMfMJ1VVJqTx5pVaWhLQ7FoeDZvae0hz22kJeO28Uw64cDkbPyGzXqOXyz54JXlSXeHhb2Hte/Sxgm3kDdAhRfpVcsfJj2V11+9H2H3DF7JN397vTQkU/MRcI7yqyz5Nb4vE+4h3H/j2K2BsW8hGT7rAj8zRUleyMU5XFuQAmIBl1kae29L8gw3JKP9OyQD5zbwV9lRzkf972+TUiC+cQUY34K7OSyfgb67Z50IW/5yXyzwa0TeEeGFCHm+M/aW/T4FqalvkYAET/LY/32S0X2QrsrfJ4EAv9gfb0mG+XdIoMM5iSXwgnSNaxIoMBjLwxR6w844tn09Pib1pyVJ5PNhv88ZykfA/w743yCM+zr/ZZb8YwJ/nxl/CeG0bx/Hmv+A/5yP+GX+Ex7yAPhfkYCELwL/d+D/QzIqB72Ebu/zvpH/cu/zEJ6wb8APRuZvsvNe/1Z/zz2T/TUgAHagwT44MJR9IGDfS75/nsFgH663b88NRvSeQsprYoe6t88QnrHoPw95X4b73WcQbL3ye9faZxAM9usAjsW+PYVd5gfda+PhH+yM/q3x+kab77MT9I3tZm//qD3A0R+wBSh16/vZAkPDsxkS25j+eEnLql379tP/4F/Q3qeu9K/ZnuFthgfYbzMKoQE5B3NDCmNoQDqQpjfE90GCHmESR6JKRPBLME1aKm5RDN0bG3fLmXSc9iyDMi1BRfpnZNJ9xLAbW1XZ6jEMYIRour/tc449QLJfR01DjQ7bmx2D4yeVzwYVLq7RYgbjJFmpeQmjMVI5NCxhsUiQjdi+sTy0fTysMamlB/qGyzFOcHZD7NIuwcC63mBiMsiiZIgz2KpiPXas2451MSGWU5jlhCIifo3OLax8ypGuFp9ldLbDiqHJlFgvCU0Dm5YQAx5BfMZocovDaYErM051grLClAXjsTJZbvj0Uce5T72nCwnYUFOyqRxNl7G5WRKx2LykLGeMJkLWLbjycBrgCE9ZKHnccKewuLgkz2pk9IrzriITwWSByzbSBNgsa15c1khsCb6DsCHESHtZcUtfML8cs1nnSMwZVSMOR7BqlSp4ZplDW8tCJ9y0I2p7xkZzxlXGgxwyp5SmJuvS21YHT9P3SB+VNoLalLN9yOttxJCL4FCc8xiXJwABpSPiTfJkikJUIQTo+kdeh9ifM/XWSEBtQLQjywyHBxVZG3FdoDIBMY6cyPP1hnZ9zfMnnrtZh4unGBNo6w3B17ycX/LRZcNSlZpE/HcXH6GbFQfxr3OHJfXVM56/fEGN8OJmhR3PeDgRZvGaz/25L/L2W/d49uySUTaiIvLEwEpKgpuRs2G2/C4zrlhnOXUH5XhEfvo+y/mCUdfSrlvq5Zrz+YbFJuGvLivIXDK+I9BJlrJzSE5HZOlbOt+xNIYiq9iUB7x1NuOd04ZxseA4wD+4sjxeGH4wyrgXOjR6fD5FpiXZ2nPbNNy3jtl4BuUxF7Xl0YunXF1fUPtI2yqBCJ0nWpNCI4KmzAHWQux/99BceD7+gyVehRBdr31hwKeRVDR5oJMFHNhS2XOPHa8TO6Lxyb5WxRhByjEcHEOZMhKIs1BkqCuSQTbOkXfeQs+OMcYSuhrxSVAUW6D1BpoNRIt0BlTQtUeWa1h3SKNJMUckZS5xeWJLGIuI7b3oEbEugQN9bDz07ABAg5A6Zot2Adn0XvW2TSOodaj41BZikuZB1qc9DV0aaKVPKtyCCRHViBEIscV02gMwvp/gImrS4CYk9o4Y3VLphbDVfkgef0FEyWxOaGoCCawQ06v3aM8uUKFtWrJRlUAcYxIK3es5SK/OE72CGowokrVMjzMWWGTTQuuRHpdXQ3JZid2xJfpxQAcDn2RYi/YhD+xCBF5LiqDb/7ahCyIJcJbdL9tPiTXQgymyu7TuzdJboIE9436A2/cFG7ehGzDIFKdjBlZDDz/0wKmIYYAMZGCIxAQsCEO2B9mr88/Lz3KRixrNp8jYJuHRXHHjjDsnBYduw3K14fR4yspELhcjXqwbYhCsArLAXU8Zr38I4Zzu4zE/XE145FqiM3hjWDOmq1sktv0axWGdQ6tD1uOcdRtYF4qWRzCriEUEvyIsClgGlANkNCJMRrTjnGIyIx6MOB7VjJdPePSk5jdfHPDddeClbljdvoudHXJnPOPdrGLcXCJjT1a1FCiv5sJjRvgs0kmgczmTfEx3q2Q8vmQzf8XzC8OHmxEX5Qn5rfvMTs5YHRrCa/ZnSzJlj0BO0orzX0IZ8bPXkw3wQ5J/cELk13nFL/CSki/3gEY6fkHykZ6lsXUAAWN/iiHw3fLTLvhnUpSdMbJfJQVeCPxWC99s4XqUcGOxyXCbkQAERzK+/wXJELfsQIQRyaNuSQb8j1x5fQ6rC1hcQ3cB3a9CkQHX0FooDvtdFTYBKssDEf4HJGhna0TRhyX09dk3rG9IzT0mxZ/fJxnlv01iLXwA/COSVsBwjoFdkPX3cdC3xxUJoLjc29f3+w1RiTXwv++v4YD/OQl8uQYaWlou+I+5xX+A44t9e9/nE/77POF/y9/gI4QTBgMzMgL+F/ID/g4P+dvAL/Tt/n8khVMMXWrf0GbvOQ6vheXHx/sP+wxd9JBdxoZHvC6WuI/LDe0+GKGDrTawDd6sx/5s8+Y5dO/vPltASH3tsN+27O93CKFoSEDRmJ1RPoBKS3Ziifv329u7r5UBVBzqvQ+ADHXX/npvghxv3uNwncH4HJPacwBQhv2Hz/tgx36baUrqRwhgA8kp1vuhJLL1lca+0YS0LUi6cV2DdknTnEHDuwcIti87pLnCQPSgdcrCMDS+eohdup5tUqPGnqYhgS0zIXa9wb4n0Khp2bg1+gegYqijBjC9HJn43fJnuJ+0Fu+X7Aai69dSVXpY0oAsQOphXUbqGP2DUAuaJ/+jDnSWPoVJFLbaW0O0qSGBGD8tIdZngwq1pEV7EVKMqpGUem3qUu1iB22WGnjdodrXKpaYfEaZb5hJiuWvY8Z4XHA3ttTXnotY0rFhGResO4tKgTMWm1UUp3fRSUu3mBM3MYnCoUjsUiowlyjSEhTFIL1YXWwDtQgXNmfZeppOiV3/9JsGKdfcmhRkTphlBZMCMt9CENp8Qn4k1JdrFr5kY3LGmwbHEuc8mud4V7BslNKmp3aYOw7shlaVykLWtUhoWdctr2zOfeOJyzWm29Beeq4lifB1bWRTdyxWa9Z1zbrxrDcNXdvSdJHJ9y1vjVvWKqy9go0cVFAUUzYy4eZqRjQjMjNCswNaKfGhxEjBpDDMsKnPRUPXeUKMPYMAYoy0IVCrErEM6h5RI9aaBChoJOsMLo9IltEa6KxJ6J4RiGBIOhXBCxsf2eAIJsWnWyMYkYRihoCEhiwKh5XBGoMNAY0dJrS0PtDanMVmw3zVcCt68rJicnyHe1/uuL5Z8eJffMpVHfBoj5grYf4p9fkjZu+/zYOzQ3748gWboLSLc/7gG3+A++VfpnJP+fOTv8D7X/tFzp/8l9TnL9EArZlw8PBt4vQ2XXPJ8w++TVtbHkxOWYQCN54we1BxPTesrktWUQkLwQeDyyZkzlLmliIruD2dcGtScr2esN60HI9yqBvWdYMcVBwfTxmXFcdVznTUEJdzLi5rZDXi9KDCyyHm1hEua5i0S8aZ41454SIIF6sVXVtzOPI8uFuwDpY/npU8ep6z6iJXIeNlNFysPU0XMFZoPXjjwDm0iz0aG4i1Utcp1EBNYqKo2GR8ZwYdjSGvkOUK2azYdg0VwhWQQYw5Yk2y36sS7t2hePgAAbp6g9cOYwzEDGk3KcXk23fQYOHmBjZXaQaoZiCCXC3YJr9FUGd7z71gnOvZFqnfIgbNHIymiCuga1FfI8H12ghA5nphUe1j0NK7L8Ej3sPGo/RgQuiS4T4k/3Vgckc0LoEXxiZ4OROUkNgHLqTxJ3qUgOnF/SI+ccSspBAGK0hre6+3gLGIiWBa1HRpMramX4E6rEKJQ1shRgFraWMgZhHjHXmR4bsI4oh57zNyKYuD9joCqpoyTUgHJiY2AZHVfEn0iu0i0YSkp2C1F0mMiZnSMx4GsEA17gz5IWxjCODbmuT02Vx2XgLtUfWdQZ4ycmx/H+aVdPB2rx5l2KU7emPlt7942R2/Z/pvKSrp7zbNZH/S7QJIUp3p28vQ6zfsQR/St1z68roX8OflZ7DUFaITqA4xZkTp15huTXAZnX2JM4HRyDJ1I36lyvm4tnxys8A1F7yVtXx9+RHjP36C1uf84EPL3zMl63zDPblCZUIuS9a6YeUjkQpnFZflFKd3iJNAt1ijG0mZd5A+dXZEnEHzlLpWnMUUFdlsxng85dahcLfaEB+94ts3JX+yUD6shVcxMK8C42OHqOFkVDCzY7S5Yh07NjGjG5VcrQJrdagtE/iaeyS/oYtzXr1c8t3Hc17FU1rjuJWVnM5Kzo6Ew22jKcnk/JQkKVewVer61zbiI+hj1J+zurnHq+bL/PDskPNc+JuvAQqQAIUPgBuEL+1+cWnRrnMg6xfHfTYE+deu159OaUiL6v2MkAIcOvj8A/h4AR8X4Ms+XZ7svL8PSUbfYFQ/IBndg/H15/t9Bi//67daoufntN/7Y8z0HdzyBilOoXkJ8xWc/UpqnCag//AR/KV3cFPDXwL+E9ITvkuK+78gGW/H/ZnXJAPvmFTnQ9gyAy76+h2z8+Q6ElAy6+/hnf4+OlJYwr3+nN8GPuo/X/bnuui/p0DHBD54dtkYWpKRu8BSUmExuwg+QDjmLRqOkDdi8icI/y1u93X9FvAPSMDCH/TXKNh54wO78IZ9I3UfQNgHBoa/A73fkECXIbRjn00wPLs3z7sPKLC37/BvaNvhGH1j3/1t++EBsBNEHACDAdxZkp71IEro2AELA6DQvHHeoT5vAhqDkTgwlYa22mcQDICD5fW2hJ1+xFD2ARr6Og7tsGevb+sU3zh+iGpEkjHvBiN+kwxp0yYCKcpWQ0B6b7v244lJRPv0uQcQtN839g0rCtb3xn9HSkXdhyb0S5bUqfyu3sbvwgUSuzbdgPq+feMOQNimrt5jQYimfY0mX5Xrf4vDckZ7dkK/XtoyK/r70AnY90DfSiCDfBfid9khiDaBnoMQhuT9Or+PD5G+XdTs6jeAHrF/Af7NQIV8CqMqIaNOINZQX6M3ArJA6hTPqM6mWnUNtA2mS7G+hck4lTWTuuWGFZOs5oAV3SLQakfwK8LGQ4iIBZcXZNYgztBaobEkwbiofeoMQduQPKadT96+GNGm69PoZUhWEMaB0C7Rrk4LbyS1+HzJq+sZMinIcni3qBjPI42PZOMj3ptUVOY5v3eVU8/ukuk13UIwywZtaqIU4DpCaCk0o/ItJ1WOITCTSL6uiX5Nu2mYFxUnxRqpWxY3gU+uhPNa6bwn0tHUDZeLmstVy3y9YdEqqy79ixqosgmn45yTccracLkxSFVRHN7jYPQe51JRScGoGJEZQ955xAcMKS+7onQ+or4PSbCCscm7GaMSNOkhDHT5FLKsOCM4MbSquKA4mzzBxtpEewodQcA6RyGCV4fDkvkMEyOqARMt1lpEA1YrYlSuFkqXKRLTfjFEFpRQjTFyQHv1EfPW4H1GXoyQscU45cHnX3Lv4xe8eLqmUSFlnQDfLlhePcZWD7nzufucff97nNdKQLg6f8F1cKyWC17OV3zu1hnVrOCjS09tHPFowhffPSY/GLN5fMHH1wVWHKeHkWpsyScl4/Ypzgeqgxm5lriV5+TU4PKKSVmQOzB0vHcy5qtHOctQ8uh6yXEhLDaGRQOfP3F8/pahzDpK15GFDZt1R03G6STjv3Ewosoi92crom+ZrzsIKwq9wXSRZR25XAbiWhjHDV4hrwPjTHAuo8CQSY6OD6nJyMSzDJZ5VLxkEFwfo580L4w1IA7jssRSsTaFBeQOPZwCBrlcEdsWigxTOLRZ95ooFVKVFKMxnYCbGe6dFdy6PeYJOa9WI8zGo7khLj2mduhbt5DDMfJiTWwCZtUSjWJKSaBAS884EEQCkhm0TAFiGpSU9zXBukkkEbQIYDwaGkQTBKvG9aEFKZOAMKQ5NWkk9CFx0zqfJhcCoj2Q0fcpI73Io0YwMYmWujYhs15RH1J96haalAUD+uwJziBVnsCEUtHxGNYH6GJOEp+MqPdo0yC+h6+tIHmBSEb0EE2BGSs2M/hcCBLpTKBUQylCwIEUiCtoEWIsIWSJheEVgsFcBvR6iYSuN85z/CaisSXYmETaNBnWoiDasyY0MVV0yLLAoLfQgwa2n7Ziz71Dt3ts7W+2gwjbVLOSxpety2AvS8Ng5ENi1qSZS/oZfZjNdsvrdMXe+O+FHtNuw9ZhOdc/QxG22TyIr8UNAj341IMOQ2L4uIUT+nv4eflZL7Y4QSZfQ+/9CqNbL3io3yafv0CeT9GiZtYssDImtyPey0fM3F3G/oai/YS7vuLsZcfTV3PMZsPfXy74naqjk4bNApbqCX5Bt27RYBFncMaSmRxxBd61tDZPGjGxQKLBaIe2MS0+g4PcUMRI1kXGUnJrnPP1mfD2obByx1xSsDBKbRxqDGGx5tVS4d6Mk5Hj1rjk6FXGfFOj5SFn9wz+2SXfWHhWB2dMipYm86znNzy6XvHpJ44/OZ+wkoxjUzNddhxl8H4G4+3rFEm+cw9MIK7QtgST4bM9mrb8y2IMCrogXL7g298f8fvNL/DsYYlxwr/HjxNkzPsrXAEtSrndwY/gvIFVnYyDsaY0i9m/dF3+/1MmP2abAJXAL1u4dwh/QvK2jyUZRB1JxPCLwC+R7voj4Askg27MLk7/IclY/xG+SC7EGPn4umBUL3lw/RiOT2Gzhk++D8e/AC61n14s4CpipoYHpHh/D7xL0gG4IYkNHrPjiny+r8+UHTlkCBU4Bf5Gv30w/q/6v4PmXEPSK7js69+RKPADCyFjZ3AOegUN8Mv9Pb9NCsEYjOdPscAh/20ScDEU5TYZp/y5/n52TwCUCVf9t/8O8B+SjOt/QAIW3u7v9QfsPOJDaIPZnv91gMDsXcH0db9PChk53js22zvXnKSjMEwzhvTsN6SwEXid9m943fO/D2Ts0/3h9bAG3tivIz2PIXNDSepbZf/bYu8e9h3S7J1vuM4+IDDcw377ZP1nz46FUPb/hjrCDjiBnYbBPmgyhFDsv9P7QM9+Gw0G+z4Qg6TKaP9XGtCBfdD2RnzvB9+nTEhvhEdhS07VntlgAsR2b+mgvY5ADwQET8qiVffshchW9HC4j2FdI7E3+Hv2xD6qJJKWgKa/wcT8TgfrAJBYkCwxEUy/7Iq+fx57nWCbjKsHUOIMwvsw+hqYd2D5ZdD/C8gjkBrI+/vticqqQJvABO3ruCX9DuET/UMZnD4/bV30maCCjKZQGAQP9c0WUJA8S145D+IcJi+BAnURgiHKCGNLboqMaA0zcVwf3iefBD7RY/xoQiMd3auP6Uyvk9B1+E4hdITrC7rYU3Bzm2Kp8wx1/VOoO7RuIDhMNGisUXVQFkhUNMsw0zFsSCnLrMMWBrqIb5Xr5YbzbkmRG+6r0K1bnMk5HStunPPJvKZbP6bMAiGrqI4dOm9Y1ZFZlUHTkAfPiILcFpzlOYUFfMd6tWbTbHA3ytlRRBcd33055YO6YFlHNvWS3BXcmozJdElsF6wlsogd65g8EG2nzDvH0gurqJyNLaVYdNNxOPOoqXG2IhNPphsKmxN8S9t1+ACK23a2JN6WCO0YgziHNQYXY49+mR6qS4tzY8CJ4lQprMNZg7MGyTJ8VBoNdFG32TNMLlhjaaPFewghRVDJQH12KdzCq7AIEeccrjBkBiYaKLoG38zxsWXVndO0GcbkZEWGcMDJnXs8fOuQRxcb1rWhwxNE2bQt59cvmLdLTh5+jlunv88PH1+zUagXc85XG+5P7vL8Zs07Dypk7PiTC0OeTThFaJ4/xZ+/5NV1y6fdARPXcNRZDssCEzuuFi0Xy5qzcUmZFYxCweZAGI8nHFYFRE/XwFszuDOp8RgmJhn26xxeLRM+vlo3eBq0LIhlRSgt665l0QjGtEhT87wNRFfwsit5unI8nq95tBZebnJuomBcQTXPKAvLdHJM/vAO0ZXMm46FETg8ZjY6IDYb2k4YaSQYJQYDOLqmw3hNhnSM2MriC0u0gs0dWeYIVunWHe6tSJEbRocTAsL8et0zNDKOT0qODmdkseVQF4xMx2hScmwNHy09z1cdXYhsYolWBZJFuHqFrPuBL6S0lzS9sTo7AAroAhraxHIgJvG/zm9VayWCep9SW27aZBS3HRrSDGDKMWoc0ocmAKgIxvSQrLUp3CLL0wA/aCsYAecSuOJ6NSsTwdqUvaKLRN9Bq0mIsQPWLbpaJx0U6etXGbRooDLIzCPHEdYTIgZpJU0SXqHxCXRVxeaWoihRIm0X0LJAncFMLaYS8ELbrLFisEWGzQTNPJ1raG2OugrFJNAlOmSdJQBoFbc8uSHs1gYhGItqCteR0M9ikT1Gwt7Ar8nI32Y/0AFeIMWWD5OoQOyBCnlDgtj0rIeUFFkYkMvtR6Q/pg+/MqbHC9LAlUIi9rQS6IGFvYBJea3Sw03sAxc7QU+gD3dIs68Ocso72gMDBXwLSikMgpM/Lz+bRctbMHofvniHr33unL/56Xd59XHk1foQtYcchBeIH/Myv4cdRRYjZVK0fGHa4FYTfred8VtmQl4r35rdYjW1WO3oqhk1frdG6WroWnzrsCajvW5oFdSUMKoQRqizBJv13p6GlOXaUIRI4QO5OA4y4YuFctddMTdwlc1oRxnkEZPZ5JCJOYs2crO+4dysKXXDcrkkeEs1KTjNlKPuhu6yxh6W2HzGZGSoL5XHXcnl5Iy6VTImvGNnTA8N9+y+t29NIobPQGfJy/1KuBjB/AByhaNs57X+6Q8hEq9f8b1vCv/pp7d4+aWSO3eEf88kj/GPggGeZN7lqHZsKJM3uXdP1iW8WsG6TcPxPYGHVe/Z/7eALHzWJQfs8y5wpumuVHfGVQ6Ukuj9dxS+S7IvrkkU/WNJf6f8OPHLAItHhIs5j7opuWk5+/gHFO99Ddl08GwBX/W94IFiptewrEEnjCQZ2GtS+sNb7JT/i377OalNa1LfmJFOdUMaRd9l5+G+39f72yQD+Z+QdBHe7+/jkgRGTElggCeBDf1d8GDvviekVH+f6+v1DsnbHoADhK+TNCf2gZyA4YcYfpEfBakiwvdJ4MF/2J9bgf81KfPCu8DXSPoHf0QywAdje8NOVHLV34OSAJV3+nu/7K/3eXYaGUOaxnv9vsck0OKf9/fd9W32PyRpNfx/+2sN4R+r/vsAHAyG9r64ofDjZUaUHcAwsA4GzYt1X78ZO2ZB3p/3hh0QsG+4s3e9fePfsdNHGI4bAJcB0GjZ6ToM4NGw/ccBFfA662D/2vsAxz4AsQ9sbMME+h3VpYpqTBiuLZNBTtj5MlDQzQ5oQBIJ1poEFGjXX7NP87F/fQbAoQ+fGPQAda8hh2wJkkizSdsgJtYCfufMEGWbjWFYegxe/63BbhKYIH3GBfo18FZaSnZthKYxc2AQBJPAAbOEO8sEeH77LshdkAt21JQdMTWFY3hSOMge3WYAc7ZaWeZHAaifVD4TVNAs0ZG1jYmL0dQp/taO0bJCsgzyNAkyzmFWIus5NFWvCp6zzKasM0f59hmzgyu6hSWYimKU82Ca8eTjkITifIGPjtBF4qpGpAW/SfTBcoZmDjFFEn9zCi5Ft+nQZbXnsIQWraGxZVrotx10DaqKU0tsF7SrjsuuJhqDWotrN1xullwt0oR6nHVc3azYRMUTyArhMIvYqERrybKM2HR0nWJ9pO06TJHS+G1aYR0yurUwy2AiBevJhMMHp7zrNsyfpbCMuwdCJhkHRxXVVUe+aJnXnryL1K3SBkOnwk1hmBaRg+mIcW7x/pzlVYNdl5hqRKgrmqJiUjqyTOlUqDtD6CVBjc1QHEEN3qfea41QOUc+eOmMTenhkJ5dEJOqqwEjgSwqxmuKVVLFCnib4uqNjTgHIUrK/hANEYOqJ2pEI/hBFV9ybObIM0NmIkIkeoMvhOXqlPbikkUT0OjIsxJrQM5u8fmvvMf1+ZL6wzkvY0Lvmqhcnp/z8fNzjr76kNntE4onN9RRoa25evacL3z+K2xWkWebEXY24fvLG6x3nAbHo1VDVhgazVmT4TbK6tmGO0vP2WxE3TZcXi2JJidDmHYLJiZSimEUaqIqUhgqqXGxZTquyPKSVRgTO0dRCPVoxuM8Q3zDwajgYHpAVMMLWfCJX1CrQLumaNaMqhEbV/FJlfO9bMbF6SjR1tUjWUaTB2Yzw93bxzy4e59oDnh1s6QNnqOjY+4f3mLhLTdtR6QmhI62bmkjLFrPuo20mxXaLnGFR0tFKsd0XDHOcuZRmK8j46bl2C54a7bh+cLxRBxxZqGwvDf2PDxqWXbCy7njetmx6TqWMeNmEaivla71EBxiLPrxBpEN6gogR+0EybP0zpYGJhWYEbKO6HxJrNfJs9+RDPku9kGJyahnEDXshVokryCzaJ4jmWFI8i12bxoyIQk7iumzOJAyG4TYx+7alA7TACYi6iH2wEXnk4us6GFrBIp8y3YYRliNAZaaBuZNRG8WSfxvY9nqPFgw0wwNQmYsxajEVBWhE0RqvBVc8BBqnMupNKdpIrV6TJtmlGhShg0VAyZHooVWoC3Qa4tcJlFa+pSR6hVUiBpTmw2SwMTdbJbe+gEy6Df02S96w36rDjTsM6RrtGCKEryBukbVp/FEB4YCYGQgN6SZSXZX1OEZodvJe7t9v379CYZgi2Toxy0gEWN8DWzYTrx9WM12BdQfr9qDEzoAHv13m/YRlTTfEX8OKPyMF80dyII8U37jcxP+Z6OGbz2u+TvPMp7aEa06Np3wbSusppab2TlFWHC4LtnoiH86PeJm3GJcpHr7Dseza9oldCanqIq9NUoBviLEik2oUJ8jIaCxQcRgqhwpMygP8UUGzlOFSBaFUsFOJrhRzmwMJ3lg1p7zoRZc5kKwHmnWSFRyJtRxhfgpTatc+YBrOlZNzdXCExYZpREO6bi4WXOxLIk3DS9WHW7T4IuCajxlzIxRdZc79w743EEyJHfFkMy5KTAGKSG3lDMYuzRk5f8qz8Arrz6x/M7NQ9b3jigfwq9nSYH/R1UalC0xXkuaWvlhSKkO75Bw3TvjtOh/fg43C3jZQnECZxVUbrcg/7eAL/zEIkCmcLBIBlVWJfE0o6CjNMwcA7+4gbmHroXZDI7z3X0YTRhxvrWaDMgBPo6Zq+FiqYy/8QN+6VfnmBtL/GiOLBvMaJKsnPmfwKMT+NJXQIR3SGBHcvntwhtW7Bb+Jcmgv0sSZMxJWR8iySjef36RZGg7kqF8TsrS8HWSUf6QHdvivN9n07dN3l/r26T2+YukkIy8r5uQjPOzvn6nvG58xr6eb7+xXfvrPAX+MokBMfz+NVKGCddf+06/7Ya0xAjsNCU+JoEMq/6cXwa+1H/+3X773b79zkngyPAWvU1igjzoz/txf9z7/fVP2DESRv31fo+kqzGkWRwAAssOMBgM/Neh8l0ZQjl0r32m/W8DWBTZMVCGa2ynw/6zZceaGK6R9/8GFsaQzWEI2clIoM+QbjPsnTO+8Xm/3oOxOtzrUIcfBzy8Biz0X7ahBdKbfKTxyvTG/JCOYrsCNOw6wKIHCOiXknF3sdCHJ+zHXGxDF4Ylyv+PvT+LtS1J8/uw3xcRa9rjGe45d8o75JyVNXV1dXX1ZJKyRVCUSFGWZFswPbxZMPxoAwZsGIZfZcCA3wz4xYYniuALZZNqkWy6B3aziz1V15CZlfO9eecz7XlNMfgh1jp731tZWU1LlMpwBfLk3nfvtWPFioi1Ir7/9//+X9gCAn0yqn5HhXRAQ8cC6C9Iqctt63Ol92+EToNFHFHY0UdAYVfoI5jtefokZNLtl0JXV+cHQs/BP4TPRmDSGObhSkia+GwRuBSoDBJBiN0B67OdX0bDhe1+6vPm4OeVL2Yq4KKQmc5jHvhkElO1iUIbTTCGkGeoROFDA20Jromp71wb5TbrBqRGV3OK/ClJGyiSMatGMW4r9kNN7cFJDgq8hE79L4Y8ULdI08agFjNARlcgqwnrFWxsBDxIkGwAkwzCBmktlgISiyQ1YteE1mG9JzDHhpJZZrFaoZOEsTh8teb+QijylLSt8C5QNoFGedaN5Sw4ciypCGhNbVs+m7cxbt2uKdKETDyNjaJmoW25aBP2sgKTGw5GDV8qVqyC4qSK+gSJybh1bcDoQHGthbn3XKxrVg00xBR+k1yzLy3HBVxNFCcbWDUWzIZaWpxdYMWQZRlJonHWsvKaxkcIT0mClZzSGTwJ4hWCQomgtKCNIdEpSBQqUx7EeXwHx4nq/Ha6Dy9J8EZDluIFWhdwvqOdK4MNYJ2Lse7eg7U4F2iDx4vDJAqvA1YEowWVKkgUajzAzXNWm5a61eynA1KdoVzFlbuv8tXZinL+Du+dtZz5wAZFOV/w8fd/xPHtm5gbdym+9wmz1qODp3p4H9E5OfDoYUMyvI3JPuL99Ji5dozchqwBk2jECI3NOa81j5yQz2O6y/NNwIYGI4IJKXkChYLCK8aZ5sp4gKOkxpKoaOQ6l9HmQ9KhIT04IhlMSNOUyTAlH03wGNKLC9zJGesKlrVCRDEocmy7Bh/40uQWxd716DG3nkW7Ynn6lGEouTke8db0EDU+5pN8w8OLkjEFe+kI0YILa1KTYl3O2tQspGVoCnQwLFYDynLEypYEasaJJ0mFVDwjSUhTg1mtkcczHtmWR4sGZ9fkN1KaouCTyZT5umWuCx7WA6oyxVUBMxnQpPuIWpFkFiiwTUCt1nhXwZ6G6ShCsI1DmpKgmqgBkGqY5ASbouoSEYUfaiQTqBxiffSsG+nSGMqWV2kESboMBraJlDNFJ5/rwbloWKqUEDQBHbMreB8zG3iP8h5QHfXfRzFH5yIVXrqlzwQkMYTMEEyK6CwazoEYUuB8ZCGsG1jFrNwxI0FUxfESIvqcashTkqxAJQltMFRWEbzg1g2utbCsyJcB5YW8jlsM74Vq0yc6FLA6hoQ531HrSrAa3wkOxvAGtWNI0xn6u8BMXJVDl+3gxTg5IYIXod/eyPMHiEDQDpIQ14R+he4BBxXfRsaCPPfDS4HE/n/dYkfPTusXscAlGyFuJISOONGdxl+e7/m2qY6mF0FTCSGyU/pFtVvRLwMqVHdeFe/F4H1kl4StdOTPy89mkeDAP8Y/uyC0Y46+fINffrDkd84GfFbt85QMSSwnpuRBUPjZGXpzyrwBN2pZ+A16s4nPjWpFnj/DWCE3hlWrmbaBMrQ8CYJXY4LKCUlOXhSkueCcxlUteWnJlcVNpqwmE9xVmNQVxcZjyDHTKeOrKQc3hOkwEM49J82IGRqrlnEmth6HQ20WyGpMqzSNazjfVFRNy+lizcOZYTQpOKwbygZKb1m0DQ/nHhv2KPUAL2MOp3e5dn2f8eTzdBJyYvb2NUgByQDChnRZkwwCQRdxbwd/MeNda84Ob6Fzza/dEl4dwJuyzRTx42UGPMa7l3nvJOOfDeHVYTQkMyLe/NIAyivw4ccxumuxgOEKJgXs5bCXwVT9RaQlP7+8eE//FwJQdA8LuYCVgkW38T84hnwUH6FqEQEF2ojFsv/8ydUu9x6BYg99ZYS55zn1gT+8v+L4w3P26wHvflSx/+E5rx4fgltjn5whzUN0+yUkEyZEoOCULXjQb/g9kcFwhejJv8nWYNwNO9gtgdjft7q6vtz97REN5z4UgO6Yl7rzVGzj+o+JBvodftz40MSwhUn3707jDk2cMf01dEsGa+BeiAyEU4nnW8OlfkfvhO0N6V5/YNbV37e37+4l21CCii3oUBFhsNnOeT1b0GTd1XtBZCk86urpNO8u0zl+jRgG83F33Lyrc83Wibxjjz4XnrGrVbDrMe6vbbnTP76rb9699oBiZydehibsMg76evq6+75p2AJDfZv6EBf1Qt3VTl19u/tz9HW7Fz7fLf0xPUjSt5EOAAhup4LoC43GvCOGPnQOR+lAh26LgyTRfOxJ2cHHC+mjORXR4x92/qQDEILq6g7b+noZrtBrK6htoxVcZk8IAm43HmR3X9Mb61nEdKUTe+xTOfbAaejCIPpxUSaeR1pi+HAXouBDZEd4BeFpbPPmM5AV8ElUJui68jLzQw/Q9MBEfy0hdP3UAR50Ebs92+KnlZ8i1FhGdd4khzwhmCTShZVD/Doa70kCqoa6RJoS1TQEKcAaVKNQdoNxYJ4kuLphH0vp5qycpqw3DAjkPhru+ATVBrwy0bvZCTJ6sk6ikyja2AejqDQCF2pAKEbIWKCx0KRI3UI2Al8QihGIi0aCh+ACa+sp28CsDeSJIW9SZrXBuIzUGyyaVhosGswA70ZoVWFEY7TGJR7vHY8WG1Tb99EQVEC5EgmOgc3IG8MgN1x50PJRqsCNqF0MB8iNYaDjMJSpxmdCVkTRPdGQpYr9TDN2UfJnoxRNIpSNY+0c2hiMNugk55mzeBcZDkuEpbO0hGjXi8JqhcXilMIFjfKOgQ9MlWGiKrAe54WmFRplqMSxbBtaUfHGMgqVWRIV0DrFJGAShQ0G58HrBJWmuBD1EhKItE8XWDvHRdtifSBNNLkKDAT2Eshx2AbKZsTgbMjVxtPWASElzQ1aAlKvuPXGHL2Zc/TeYx6fNjypPE8cVA/u8fT+CXsHdxkPhpzMFqR41Owp5XLF/sGY0z/8AeuDG1w7WvFpvo8kgU1ZsHIwyhRJ6nFZgtcJK52zbmrK0lGOMyofyBRMtScTS6ahyBSjVHGaKlJXk0rAhBzHgKVK2JAS0oRxOuLKYMThuIBBhhtNCdpQmYAPDUltuZEOuTYeMsqFs1nNxdkJeX7Ay8ea4/0BiW55ut7wOyrlw88M1cmAychye3SKzx3vi7BetUxkzsZaNvUGoywiFquhSWNKUC9CnRlak2NtBrZB4/h0I2hR7JFw1XrGZ49ZPSp5f1kze/iA4+wZBYc8eOyxd19Hv3QVbQqSNCreaO8QNGlqCFPiky4rqJuE6kJiVodUQyaoYPAW0GkErBpBpCbkDlVopIzpHFUeVfhDATSq0wzQ0TsdLCINQdvIOCgdNC4KzQTijnQYxWODOIIXpEkQ12tM6A5YCxGg8B4vCqW6MKskZi8OqkWSqE8irYviltZGH3tCBE6Vilou1seFp7UEotc8IBFW7hYLdOj0FWMoVsBT2xKRjCQYTFAgObbJaU6FlBRlG8R6bGsJjcWLBi8RTCAQpAMPgiI4j+4g/BA6doBXnTNeYnt76l6/zHcr75Yx0L3uggA/wawOIcRxWZfQqqjPILGumElEIkjTV6dUpxzcrWKobvHcZl0I/eeXbYjnvczH3J23b53Wgk4S6tpeAgT9Ciufs/pdshl6dgJ9tofIghCJSEgPOVzuhn5efmaLNBfRGfHwR3z3nRucHl/hyssa+Rg+OA+ESnPTVByFMx5tZrimwjdrZhhCq1HVOaJKEpeSPE7wlWcPofLP2NghGz9kMphSpYqN03hrSIJmnGmmo4IgBt86jE8YJEJpAk1qcKkiK2A0TRhkQ4qhJjkQrh4ErusNpfOcBUOtUjZ5oDYFFo/TBtICLZrQtiw3ax6VgXmbM28t9+oBhS6YNIqN5KAdIWhKGbGWjMTAcHCFa18+4sYNRW7h3hpuj6MRHosmks9nxIBkRz1/nz/6ZEmdFiwnt2mPjrhxrHg5F44E0p8ALgTAirA4MhRH8EYGb8mPU5x3RozAXZrwV/nz5U3+YZqiJtu0hfGI+Hdm4I81NHvw5pWO9u5i64ch/qb3XP+ktkHczy+7qx6x9co+JT4Sb/AXSzSx+0T53GMFZNwZZHOQBk4drC4gHXTMz0F8bJoG/Ara/S0rRIhb3q1LUKA4Irl9nesfOP481czSAX++qLn9yi3+6OAVBivDdSBrE34kV8k2nruLgDmKBt+XiJkbHrAV7rvorv961y/RLRfDGHrj1bMVD1Q77dNswwSuEz3jimiI12wFHve6z3tq/K5x3Osq/KQ+98Sxedj99YBASkxl+QQ4C/D7Fr53FrCZZ7in+LABm8JvSEw5uSACKqvuXAdEg/5HbNNrbro+eNS1vSX224Pu3BXwXSJ7o2ALjmREfQzbtesfdOd40J03sM2DEogMh5e74z8gAhK9roZim6WjTxnZMdqfAxJ2jfO+P/ux6sM59rp/z9ja3/VOP/eMgn5sX5zT/Zj1Y9P/djcZS8s2i0h/z/YATt/On+TVfvG8u+8/j60AXIoX9ihP7/lXPSLUErULegdF2LIReraB1JfL/nNgae/t9138SM8sCL5jGRHluvwOoNELJfYsDOnYDWEXMQmxTUY6nZLqObJkFH/UoHpdiA4ICX3IAzvj3bEJQogdKDuDeXmtEsVhxUJYRpKvnMVnjFpGAKVncvRMitBu+8HvTLRAB06o7nO/A7J8zph+3hj/xBKqDYgBX2G8oDONQjHM4WrYsKxrTusBOnikbTHOor0DSVF6zdgoCl1hq5bcnrC/KtjTjov5Bb4dUIwMoXaMlxZpE1qVo4KjTAKBIrIj8sjh8B1dVVogOKTtNsNpEvliqY+p2xJF0D6OYJbG1HcKQmoIqe8mUiA0USiucTpSxIeaMD6kHSfgLaIMiV3CZk49OkYPWxKZk89Klk1CKCwTKZFlQ/XIUMkYf3iHrPDo9QVV1XKaZEg+IDEJBZZ3tCXzLoqq4SkU5DoyAbwSRAVM6mm1o9GBJBVcntAER1V5WhcIWYLKNYaAl0DQhjoYNm1LJWC1oTYwqxtWXuFFE1QKKiGoTkBNKVJvuUJADQyJqhAbKP2Q89awQrNwDRdBYbvJ7gOIlZjmTwRlpdPBU3gVg4BUUMQwB48RIdWGTBSlD1StxeFRyqOJf2MlpJLiJUcmmlvTZ9ytZjQuYJtAPjSY4RR99BIqeNLMcHD1U2YPzjh7suT9zyo+Ky3NZ88wX/saVw6OeDJfMkBI25KLz+7h5ZfwD37ERfsqX0/2mX3n9zixCyptaFSCVaBVIEkT9GDAOh8yQ7EuprSTAXU+weQZm8xciuuFPMbgBy8EGxAxXbYCiUwNNEorBpnmUDQHVWBoA+O2xGtY1C0nFtrGcydpeCVteG2w5mX1gHf9nO+tU+x8xGGiOC7maFYM9oVH6yM+asY8OHfc9jMuXOCjKqX0FnW+jmRtAWyXElJ8FNlTEXoMWhC/jdJzonBagygKlTAKnsRr6gDrymPbguH+kKkP3NsU5G2GHk4odYETIUsH0DY48VhvI9PFWpw/p0URMgXBoIwQBoqQJMhQQdCItYTQUcxDjWQJIaNLFWuRJCCjnNCqmBKnJeYKqh3eBlTQhI2FeoNqa2IWmKTTd4FgXTzHpiWsW8QrQr8l8Doaqkkk2ysNjEf4vIjja1KC5PGpWleRBVHVsFmAt6BN3CWaAcF7vPIxNs0bcA4VeT5RH8B4JGhQmoAihIRgDYImF1CJRjDoDhRMdEbZeKqNQ3sFtaNpXUwrpLr7K0RGAip0C1K4FPuJkgcComJYh0gUY+28ZrH0xn98L30mhhAuWQTPbWyDxNARtpkRJAgqJJ3QI5FVA1yKHfodPYMuc9ClUGK4XC67MIsYFiEq0PMKY+xiD3cEEgNpoqmbFu8iAJClBqUVTe1iVpPAlqPYQSdbt063Rek0GpQSgu+3bTGkAu874KoLp+j5lT8vP7PFbeYoHOHZ+3z4xxf84ZUVfyv/hK8PM752VnOvqpmoGV/1axZlwpkD7dtuM7hkbFIK3WJrS2bn7K8m7GvDbF4i3OTq7Sl3xxvma8tFk7JB4WxLoxRD5RDtaJUGXaN9oGoVvrU4lWOSlOPBgBsjjRkK5QBuqMB++JT71Yb7fsLGBBbDKVUItEbjco3kY/LxEC1rAgW1G7KwlpPxVdq9q+hpQlVXuLQglxpXLtjsXYNhwsjAy9OM228Jvz4KXGsCi6Zhs9KMxwm9Jmk0Ew6JN56jMjW/udR8zwmbiwXNWcHx2ZA3jxS/cCh8K4ebKmZ06nVbe+PhPvCxgROJxtZdns+SsFsCsOKA3+aA/2wkbKbwLYHbLwARDvgkgY9fhjyFb6lolC2SaHDOiEbgS0RDakJn9ISOAS0wC9HAOyOmOcyI5/oy0TD9J0Tj8leIEEtfx09qd++hHv+EYyBWINMILowayDfQ6q0hUozhpVG3nrkXzidsPZqXhsMaVX/GtU//mL1Zy+PhlA9+Z0I++ZssJobHz074sL5DthJ+c3gEwfOXzmu+cSWmMB8Rjc3vE43cJdFQtsTRp+u/u0T9i7tcMsgvDchDIvOgF2B8RAwJGBFn0XXi2C2IaTNrokDhG11dvTc7EIkZvTf98wzPOD+ijOg9ord9QAwlGBBBhT9w8HgO33kCz+7B3UPP9Jrik3OPektR5tswhBkRABkRQxHmwPdCBAzKri+ars3tjqGYsA0taHbaq7q6DthqLQgRJNiuJrFYIhhBd66eofB7xDnch3mU3e8sW6N7V/SwLz0Y1p8nvPBdn+pzV3CTz+nrXRCuv6be2d7Z4NAdM9g5phdX7BkMuyyQ9oW6+/P1oEf/+Y5e4Y+N/y5o8lyRHUO4O8muo8F3n/XMBd/T+/sQBrs1qJWPW7j+/JcX35ExpX8Oua7fdPfa5elUHnyHAvZ60C6LAIeJeDC1h7ACWUHmIrjY9BPDRZO6P3VMb05n17JFdvpO6DUZ/Pbz3lHTb2kuQyv6MIoCwh2QAuQZyMdcpq+RDvzYHePL8ejq6bNhiI/1Yft95V+sfCGooLUiNZahn5OuLclGMBIYJMJ+BuNNy8CWmMwwUJ66rKgaj5aUgcC+CCPTUraWdj4jSXKcBlPW6NDiV0K6uqBYObTOUUWGhJYZKaFJGWQ5RT7EJI5ndWBZTFGDBK81PiSEkCJpGum/bRY9eRKi0rtrEcnwSRx9sV0atURFT2NHEQ4qIMEQ9AQ9OGA6gANryZKcVJWsHm34dJrzy681/KLeUL77hH/wYJ/0S5a/vveI8LTl9+cZ7/gUk2mmqUc1GuVhnWZgNKI9hfYcJxVj1+C8UBhFoaHINFoE68AEIVFRGCzNEoapYpQpDlTGauM4WdVsQk2eGUzoQpnxLNuKzHtWaJZBqAg4HI0P+KBAe8R3/CCvwCjq4FgZQ2MSgg4oFUhDhlEG8dDS4tOMoBVBPL5Tio90a9UxRDr+oWiCVTGNXvcotCpQJwmrJHplgxgkeLwH1/V9E+SSJm1MzmH+GKUFRodIMiQEhZiU7PCYJIPBdMr0xqu8dPGU8ukZr370hO+9O+exheFgzO0vvcWTh5+hnWIvK3Cffcr5bEFlZzx7dMpXf+0Nbv35P+fi0TNktUTj8MTQjLX3YAxWQIswTnNCNsAPBjCeEsb7uHxEPRpi9/ZoJ1fw6RSfDPGZxmUJwcQ5GEQhPmFWw9NNg3Y1KlQkZg1pNOQbNyY4+GwFj9qKV3LNyO/zqNnj+/Y6elnw2AWOzJCzkPJOBStT0OrAPat5cJ7gnMM7i2BxSqLOiFKd97pfIoTLlIGX1PgY1oTWEYpUsPCW921gONrnaG/BRBc0hzep3SPmmyXZ1Wvo4ykyrCNrRQQpPIkzWNeCq6mdjfOkbCB4NCYKJCqJmgh+g7I2AoQtSNuCiSEIIYtsheAGUVdBW8IoQ2weU0d6DyZF8qxLIZghlYJVCaGKqRwBdENoWlQTokvIKoJL8S4CQYKOaHfbQmO7DAWWKGBYE3SCmuQw2MeX3cplBWrwbY3IGopA2DeEwTVkU6HqNfg69mUdqfTKe3yo4ypkOkhaZ3gj2ESRiCbxIWaWoKXpDFjtNVq1tNLSIlEfQqURHNDJpeErrl+mFXRsokuOXg8+eLncKchlDqZ+JY6rUwQCA0HFlSr4nWVGiIBCXHIuX/vVpYMXuuwJ3bedktFzIoq7OaC6v8uQCOnCEEQ6SeUINMiOOIISR56lqFQjaUK5aSJ4IyDBozrtgy1QwmV7tvQFttkeuuN7qmHo4frYMfREif+q09j9vPz0orUn1S2T9gH64Sk/+JM5f336iK+epHyj1VxdLbnSXPB6HliR8U4JVatRCEMR9kUzNEJpHXZ+jkkqnDaoEpJsw+1Dz19evsPsouSEY5Y6cLFe84l+SlKNGOUZppgStOfxcs0838NPJoRBQTs+IB0ajosoTPxMKTLxaH/B+XzFg9WIh4yYGU/jAzihbQWfB5xvqFyJs4Glc5TG0KR76OEBkyxwoBRqOGK/CDRPaxaTjF98I/AbecNw3vB0PeGVkfBqdoK1n/Lw3j6f3nqN40IoJKCUQ1gSQob3BtoVlXWsrEeHFj1bY+uMJ+cZ358WbCZDbu4N2BtorqZwbAK5UngRUuAXdKT7m/A8e//FUgPfQfiewCCJLIGXiUZaf3jvqX4skObwDWK8/DHRE9ynJFwRvcidwy16YQOXHrwLG/UYSgMbFTOhNwlck2jcPena8wnx2fEG7KTdfL703l/hp4AK/XXruKk3edxk75Kkirh8ff4u/UUc00zh5oDj4jF3fvcTPvKap++8yyvVhltPznnw5DdZ3vxfcfrgR5z+k79HlQ75/WcPOfrb/w53X7/CSIS/0vXXI6JnvhffW7EVbFwQDe1bRJBgxNa4FSJ482UiKKCJXvsZcZwU0UCed+8HbEUQDdtxFbaCgv2Y7exSLo/rUwy+RBz769133wO+A/xmA6PTqE0x2xOebQyzH8HiiuaZice9SzTi6a73RlfnOZGp8KTtvN3dSYNsjT0hShXZEI0qr7Y4eDe0l8Z0r2vQ24L9EPqd930/fq/ro/tsQYPHbI1/eB4A6O3Q3T7a1VDYtT37kIaSrWjirhDkbunr22WgvFhnH8KwGy7TAwc94NSHp+y2Y/caelCkb8Mu4LLbjl2AgxfeX84L07EJPM+tywJIEhvnS2JKx+6cfvcEXcisI4IOfbjB5T6A7TaZwKVEX0ijEd5nhEDid0HFueMFgoGQQFZEVgM1lB3FQ+muru74oLbzrEf3pI3zzPWGvOpAkR0RSZV07XNsWRs9aLLTYT4FroJ6HXgd1CNwF6CecTlJguMytGMX6Xluv9M5oaQHNbq5H3bumZ9UvhBUGE4OKYYVV2yN2lh86/DWUge4MJAHj7aeTI+YGE/VWKpaYyYZma1pzzacC5gkIdQl8805iTFUTlNlKYUPcHaKW3hIR6SFwtiapnaoRFHkOfkwYyyBUAXSNCfJNU4rrM6pk4SgTVQ2z0dQpIhOCEqjgkJLhbQN3issKb5JkVSTyI43SizOChI847biysziLPhUMwxP8MsFSfKYl87mvJRc8GS1Il0NGJ1VTOqW5bzFmIxcwDRnpHX0+o9JSGgR15AHx4FtOWo2jF2DD0KRaFIVyKzGGB23ud6TJQmp0YxMTuIdMm+ZqpSpTxl4eNY0VNUGr4Q6QElkMOigSJ1QkFO3YByk5DSdWJlcKpM4jA3kWMZBMXGGg0QwIdDYBk8geKFFk2cCaUIFzLzFexvvHmWQLgVW0NEb3WsvdFLu0aMZBBdUvPGDjbHK3qHrGmlqjAuIrQmrBYOz++iTT6mmAzbHV9i0UwYqj3eYSUknQpYBe0Pk1m0OGse1r8258bVTvvs4o9q7wvjtX+Pl9z7g/PQx14+Padqa5YMLWuV5+P6PeOWvfI2X37jJg5OHaCVUHWdqtZjTtg0SYvpMk2iCq3CbisLV7KWKPDSUTz6mrhqCaMgLKAqqoFnqjHq4j5scUR7dodm/A5Pr+DzHWoVbO2SzpvIuul0GORTxCTTTKX/eeN5bO1ARKLJ6CCaJ6WSaPWbBsrGu93/jDXifdXe+w0v31ItpPmJsfW9chm7sQ5zjCNsUOAEICvFxYXvsITMpI2O4lSxpM4Vd5lzVUIwMs8059acV2fQGdrTPpm5xJBhlSIMmOEVNgpAircMTlaqk9oRnSySEKDY4ykCGKKui19lH0MFrQaZR0snbEmXjfBUTYny/VtGbjYdCkLwgkILJMLnGVSN4XMFmg3cNuJJQONR+ASGL2gxOkCamoQ1tS5BOnNFoUDniNH5jCW6G8jmhdYS67ozYCAygWkRWeE5jzJshZp8w8ckbcDHNbb3B2wYaQYyDInIYKl3jJEUFj9cr/MQQeAm18QxDQNWAcijJCFUADH4wBBLUqgLloFXdgz+uJqGHkvv0m8TXS1KAAnxkZkgH80cjvDvA6Ag+WCL74Md2vJ2Eouo9/rG+y3/sKhdJDyl0ehf9Qr3DiuipiNDPxagYcfkISYUgCeID3geaxJMPcowLDIB6E8VSTRdW4Z3vzqkumxfPEUUqQ19/d674sr3Gvk/omCAdvPFFy+PPy89AGU+vMRhmHLgVo2bJ4oM1Hw0cy7XjJec5Ng16vaHVE/a05koLnzUD0tGUzGvcyhNyxVFWUDULnj57ytoU1D5hM1lTLxrazZLqbME8WBplaecbVm5O9myIjMek0wkjrdCrllRfcDVNkFFBsXdIe+06uCP20Kyn+0z3AlI+wz5eUs7HVCRkbYVYhbUBsSkaReEsaeJAFIolYgNZ8OylluOyodw0tM2QorwgXa9JZ2ccn665MrSUp3B2UjA7TFGmRW2e8fGDNffrY47HKXfMhtvDNalZs6gPebTOOZh7RqsZo7IhzzQ+3VDUkMyE1XnGp8WUk4PrHExSbk1aarVkkg45TwcsasuoDSS1ohbFJ2lgaCx5nmEHKSQarYQauB/gQ4GpRJBgjwgo7Arn3Qf+mGgUfR34K8QwB0307E7pxBCJoIDtjj0HNgKVhsp1YoEmRskOiHTjkmhAQ9QRKLq6r/DF+gyKaJj+y5bPByZ7pHfHlA4hWl169wcC+hC++u+R/rdO+eX3/y6f/eiCh/NzyvsPObz+Kucffoz+7BkHLvDS6oSTs/fgk094mCXc/Z/+D5AM7toF33zS4q0wKwZsCoMaGiolLCVS8G8RRRKnXZ/0hvOCiH+M2KaEvE1kdazYho7Mu6t6mQg8VMS+7vUNdosnevCvEMGOQBRR3P3+qDvH7e68S+L4/lmAD9t4nmsJrHOwc+Gaglv7cT49dXDRbYcq2c6PU7bpLwN0WVricUoR4+6BkMW50htRl0PVXUvRXW8PMPQGdD9/Nc97/vtRLtmm5BSez5Cwe/yLrIFLI5ktAMDO6y4OVbMFADpb+8dWsV3Qov9ul00Q2GpK9N/tAgJ9yMvude/WKzzfzl1Q6V/mmMvr35lAQW9DdHrgI3QDIRpCA6rpjHIHquXScYnpxjqAdB0lOh5HzTa1o4vHXMaBdEBGv8VWPcDQgQuhQ3NaG8URkzJ2fBOi3FYS/bixH7tODj0DoA+P7a+/u3B5oWN6grG4uP3r/TT9PqfXA5ese47NwM+ADT1xM2Zr7Ldp3QCqnToELjUVekChn5DS178zVj+pfCGosHd0A7XfclR7/OmKqnQ0TUtjFRZNpRU+yVnrjHGyJitgkI3JJwMGzYzV0rK2iiKHBE3ZChebhjYYSmfJU0WuEwwtTRuwvsHamqaJG0G7DtSLmkpBZUHrBpUYtIJULRioBG/ymO7EnGMyjTYZuhiR5gPyXEh8jZUcmwiSZRTakTmLFUhMIOu0V2tbktcBqVtmIcdYj6oWaNHcqk8oP654TxTzzYTJKCGZJXwwF6qqIteBV+QMsw5kPiA60nJ9ExAFIwMD70ldi3KRiaAqwXlHrQRvNDY4WtuyVoo8TXHjIcFa2qZlpg2pGCwJtTjWbYWTQBUCldI4NMGDQZOGQGE9e04oFHgT2QSiFOJDDO0OkHlh6C2DckWiEgSFdwpBo5WmMEmkZicJyhjWvqVpLYEYdx4yA6lG5Xn0irqo+C460q7xHmkqVL1BLS+QizPS8zOyi8foh/cwizNGSUZoa9rFBVQrMJrTl17mIS0FDVl2m/38gBA8TQAjFam+ICsEczDF3bpD8XbB3oMV73224bTMef1b/zXOPvmAa1/5KkHH0IVwfIPm936H2azkl779bR598DHvnM5QKrAu17jQPaAUZEWGSbM4Rs6RZDnFcMS4GKAIpElCqjXeeexmgVrMaBezGPajMwb5Pn7vKu6lN6leepvm4Bp1sY8zA0LrIxzZJl0KQwNK06okhiHoeHeL0ngPJ02Ml7VEuFN0TbAdYGMESUzMtGBbcDYaTl2Iy6X3NwRwkS0iOoA2iET/QR97Lyi0Dbjg8KJpsozD0jOyJSeLnD1/wkjVFMURCzshtcMuhi1BMoULARc8ldRQaGQ8wq1b1GYOtoyCiV1WAjKNKirYG+CHUbU6BIdqWkIbYprI1CCNh/WGIGtECzIIqCzF14JsGkISIr0/acmzBTfGCU/3c1ayB/N9whhU2SDNugtajQALTgii40OztuAc1CWEusvPJMhCIVIhiSOI38LR2ZjgB1Egdm3jkzsJhHQUJ8+oG4/Gd8Z8jvIdVJ1nSFFAiKEXtqkJdYOoNcFVmDQj00NC29K6OqLfwUHi4XCIjKfIWSBsXGSYBNW5kXxnOPsuSYNEGh8SGR0dghS6VeMSBuiyvkSxIY/0KkFKLqlufdYFLs1x6RY+uVRg7le3gH9uo9DrNvQaCtu6towH6ZGtrr2IRHBEAiQapdMYxtK2Me3mak2hDTp4skRfggJ5nnaaDAHvBesDbbvVsu4zBHWt3+kX4TIupAc+us2D9OEaPy8/02Xv6GX04TVe0p/w1fUH3GwSPmmPGBvDK8UVNqMj5odf4l7IEFYcD1es7D5SjBlWC7LQ8GoeeDltuXDCd9aOj2tPHYSqbLm/yflQ30JzwkWtcHbOyUZ4hMDcU1SO0aZiVKSUkmACpLUw1JqhqkjdHGX22Btm6FZx64ZFThSD5Q1u2CvkCmgbWh9YSUopgvY1003JaDRif6jQ3nHhG540Naqak1Y1TxqN6AVUJZqUW+Vj5j9q+K5JCX6AvyJ8UsM3zJRyfYOFLjg9e0R9YXnSON5NAlmRsghzHj27x0vtnFCVjNct+GGk5geo2xafNJhCkyhLm2ZUhaW1Zzx7NuMjW3Ayb2iqJeXaUQVDmwPU5EUOo33M4THDyYjcGDZaaKZwLYWrnUG7x9ZhtiF6vafAt4hx/m+yNd4q4qb1oHu/YOv1dcT0ja1AreLyOgQmEs8xJhrPLdHw/XWi4dobzF+0Wf6LbKb/4sUSTfK9y09C02Df+wz15h10vitxKZDcRf7qf8jVxQV/7T/6T/lPLoT2dMbkmy9x49WvIx6GJiMbTfCbNWWwPD57wnpTM8pydHPK6Lvf53YpvD4ekZqEO6/coDk44lk+QCWafaW4JbEveqPtGTH+/w4xdGC3VS+Gt9wgjsUhsc934+tfLLuU+MnnfH+VOL67MftPieyD9wNUHtoRXK3g2QpOFjBNYVzBooZ7Cqq0M/6I8+IJMQxmQTTuddKJ6HUxEJ5osIUMQr5jxHfK+0EimHCT7bzrAYBddkHfd3TvDVGg8Q3ivDtlCxj0x+xoDz73HWyZHbuAQt93fdkFCVoiYNOnptw10GXnd7vnFJ43BPtja56f94p4n3i2GSte/F69UPcuG6Jv44tlt23hheN3+yO8cHwP3vhuOe/VJX3ekR59NNoDEYxAtus7VbcnMfF9II6/DhEw6LdDvX5DkBji4KW7JhVZAVqBq+LxbRd/koVOANQQwxeIcnuBCDIEB20bybs9IKB2rsn2k6oLmwo+bp0lbK8BOkDE7/SZjsCBfwphCXwS22bOuRSmlK5zgwLdgRNATMVZxM4Ny+54x2VGcNzOXPop+6IvBBWuHe9hrximTuNHJdnaYmuLJSMkI4bTm1y5cpUD/5Tp/D2GJ5/yQI5Qe1Mm7ZRqc0hZx6nuQmC+3rDe1FQuemNHQ8148gbT44ZlGbD1hrZu2ZMEkxUok6F1wOCiQawU2mRkmSITR6uH6MGELMxp6gbrIr/DJB6TthijSfIClRYkSU6eJQySKLzWEMiMIg0GPRDaNiChpc0TWjHkicc3A+qQYFJD0kGVL2XwhlKINox1TlsvWCYL5vMZm1UDGEyiUCqw3NQs2ow8SYiacAFHNNxd8B2NW2FSTd0KtdWoxGBSQ1VqiiTFJCouMrbF6JSRFlIMvmmprScoMFoRnKL1ipUXaq9p0bQedPAYiXRk0QZ0Qh0M1ipCK0ibUDqDJIYmU2hjGCshyxRNPsAXCVY50tYxqxsaK4TBCCUtTiAfZ2jx1PMLmosz3GYJZYVeLlGP72M++xjz+DNkfk7mAol47GaJDh6VxPh3cTbePMWAcnnB/OIpy7Mpq4MJeZqRjQb4kFDWBSa0jFPFWA3RWYoaTPCDFfd/8D1WxXWuvfUtXv7mbyAHY37wJ3/GD/7wO9y9c410CNX5jOG3vsr02j7loyc0KrAqV7QBvCisbXCVkHiPaI0PgXa9YP3JCqMNwVuCC6Q6ZrYI3mFdjfM+pu+zFdI+I90skLMHDO59l3B0h/b6K1RX71Ie3qWZHuAGE3watT/Et0inB6ATh5EW4+a0jaW2BUoGJEZhEocLOmoN+jiHQLpVR6L2gLeITqPgnIv8qChOF4PKglYoEzMYIAERjRKFDyF6ekOKpBkSbpPXhmvLhlmecX9Wca3xHB1d4/jODZaSENySRAfSQcrKap6tKsZsGOeewb7iXlqwaCrUcolf1kjTRrpVpqOBvrcPk2EMpambSDN0NoYaiEJCBJwCFjIPlChjocnBKaT1BNviladyinMXaFlDMkYyhSSCLwbIWqBp4sNU6cvVKoSwFf7xIS4+nshkcBF8CSlRoSxJkKyIsG7toGmRuo4p5fIc46fYqiW0S0LYRN0K5fDGIVkE5mRYwKRAwhSWnuBmiHikHZNvxiQhoHxN3TQ03sVMN21CGAsyyvCuM76LnJDE1Uk1htBacDUh6LjahG7V8MTVygVUcPiOVxd8XPKD0jFswcXwl0Cnm9CpFMllRwE9gyBIhyFIl1opCllGT06XqjHyAqIhH+iJC1uDPZ6dsD0DQfqAibiFCBoklbjzaxy0HqMFnKN0DUWWoY3q6onPWumQi2AFW3fXeMmK0GwTUsb+EfqMD3GVDmz1JIIIIiGm2f15DMTPdLl69avw8gFfPp7y1+oj8sWCbPWIxI8pj3+d/PohL++nfLO1+JOPkfsf8k455Vk6QjULCl/yhttwS9ZcNBnZ9WuMFw2nVaC1GRObUB68xd0bb1Ksajarp2TrFlscI4MR4g2ZEgbDjHyQkxrDeLDP1UnBnjiWxZQbr015+0ihNdwZCWS/yp29Kf92mVCdzVnNM+aVsPCajXMEX1JWkc30alFwQ6ds0sCTStgghDxnFQw6zxiIITMZldKsvUKhubV/zI2XE14pBIWimEz40kHBYPaM9aefsSoDp2lGnWY8XK45v2h51wdcGbDrDTJUBGPjfkq6lLtTIR8WyNUh44lmuky5WLV4n+CtYlNX1KcbvLf4RNM0LWtf44wl2auo90eMBkek+yMmpeL6Ibw0hGFn8BfEe3NCTOV3txvfPhXhrtF02P2dA5+xjUWviKZ67521Et9/iQhMFGzTK+7e1f+l3OG+hdkc9BBGOagJwVo27z9gfrJkcPM67//W73PVDLnz5esv/LgDFv7d/wV3FzXf/N/9I37w6F02y/86+1/5ClI7Hn32Ae//6D0+3cxIXcIT/oAbP/oP+LVv34HgcbMnDMqU26Zin5pb8yUSPqO1KU16jLl5izzJLsVsAxHYSbvXnuL/eSWw7dd+HHdFN18shghCqM85rv/trmHiiCELnwALgTCMRtpkBtfP4GIS54EEuJHA3SQa1kG2wopzIqiwD9zswKx7Kmp0sAC/icu734vLpqZbGro2aOKca4hhJL0BOCTOyw1bdoDvzumBt4H/DRHU+D8SDfV94pxdsAULfNfXPQOnYZvO8cXyooHegw4906YPhejt7P67ng20W3ZDHuSFz/vfqa5tveBmJy/wXAk7f319u+yG3fcvzokXWPiX9bHzeX/NuyyOvt7+wH7rg+z0QbqtZxfMkqQDDARUAYw7IndXee/Rp8vUIr77bRIBCpfGOjzbY5JuAMq2E+BcAysie8LG41QDrKM8mGi2UcoqdrDPI5vBnBOZAh0qI7YDDLrrE4kgSK+rcAkctaDmIBfxp20HrPiOnaBCB7CE2LHShXnIEHxBDLdYcsmU6McqsLOP44vLF4IK+4mFdMDITNB5EenxjUO1BkknHB7t8fXbQ75tjhmcLyg/fJeP1y311WMOsjF52xKsJfNLrIeLsmGzXmGtpXHg1Ijs8CWuDDeYswdczOFi5VgxItm7RlaMyE3A0CK2hKpirXMGw5zDsEG0QRcFU53h7ZK2XtBsStrW4LMaG8XesaohmIDOFQOjMNbiXB0nmo/ZEEJqse0G5xwhLNBe4bXBJQkm8SgErEUR0KnGtyuCDdhqwdl6zpN1xXlp2aBJGTAyDreoef+CLn2iQSuNkqi2r0UTtKLIh4zUFJOkjHJDURQE8QwHOfuTgukwZWAC2rconUZBl3pDWzWsSkvjHOLbeMMYxYiYf0Sh8TohJFn0ooqA0ug0xyQDIKUJGusVkoANLQ0h0r6URZsYM09uabCcUXMWahYmZTixZJsTnj2d0Xy0RB5+RPXBD2kePSGUG6Rp0FWLbsqotk2fB15jRdBKMCqJdP4QVewt0LqWqt1QVUuq5ZL6YsYmUdTVCF3k+EZR1jl1m7DRKQMyzh9/xB/+x/8P/vH/6w84eP03ePm//9/h+p1r3P+tv88f/8d/l09Ki/y1/ybZlSssTp8Q0l/hq9/6Rb5/7xnPrKNQA/S4pSnntOUGEJxOYoiDa3De4kMgyxQojfU1re8YC3mB8QUkVTTKlYnGkWgwSRyz5Qm6mhOevI/bv0598y7VnTeprhxR6ZbWW9J8yv7hIbfGjmvyFLO8x72zkk/8q0z2v8S1/YRhtsG2lqfrBZ9cCOtqikrGDEYpSaqoasumLEEStDFIHUMjlBaCtJAIpEkMV0lSdJJEVokPkbcVLBKgqGFCQu4TjvSKOZ6HYjgJS27MZrx9teJib4+FzhGlKHRJkQ9ZpvuUm8DQX7DXPmYvP+BfjDVNOyQEg2oj8CJ5CsOCUAxQKmYt8C6yJCRxyKggZFlMRas7wy7R4Crcoon4iPJ4J0gTn/zOK2a0oD1hPkeWjtAKyqtL4cLgibsMF2KYiyK6skSBKVCuIDQttBafKdTeEFwOfkUwHiTFNxplOiFYKRFbcmVgOMgN77UeFh6pW4JvIQlIBmaQkI6HmGxEKxqXaGxu8AzQONzG4b3gHFTe0gYLgwJfDJEwgESQoY7ZMY5zfO2Qegm0+KaAtUfaHKwlqAWSB7weIpsiqv5uHH5lIxAiXK4K4l0X5kAEepSKakLBRdCgSycZLpkFcYmJi6101TwPnV8yY5S6XJgDoWMrxNCH0K38qlu1vKhL5kVwLoZRaaIuSBvDTpI0J8sliviWJZV3pEmC1tF1UK438ZmnBO+E1nlQ6hJAIKhLrkVsDzureX9pcnk9L+bD+Hn52S0HewccvrbH149H3M1eYY8TBk++z7P5NU6O7/Ly64a7g24O12/D/af84kOhHN4BSqQqyesNmgqnM25Vil+bLzlZzCmrFmuHXLv5Fl96K2ewPmWzvMXJqmWeH5NfvYEZGoyCLBWGQTAbR5NnTCaKQeNwA4OZCqYPREYh0xvsTaNAIC8PCIsV9SlsNhmnwVDXOdXMs3YbDkLDNWNpioTZQFg6h9gWR0vjHYnSDEcJOi24aDSjrODmwYDDQ0hUQKiR2YzrjRBKz1wP+X51zsZmpK5GzzyPTxKeVA7VpLAKKGMxqUIrwYtQTApMvo9TA/b2hS8fFRyNX2JkPY2fsLfyfGZHlMMDtJioU6QabO1ZN5r6QtGuLYt8RjHPMGWKb4XkdswANRCeMzRSthkRYPudIsbZ9wbdARGE6A3HBVudgClxY78gUugH8GPGzH8pJQRCU7P4sz/kw3/6Q8zxN3jtb32bwYHi5Hf/mP/b/+nv8c685kt/+d/m4n7NV3/wgNtvX/9xLFMEstuYv/2/5BtP5iz+7z+k/PBjbv6lf4Nxts8sGTNQCY3WlLamOn3In7zzjF/+9h1McsB4NGReOvJWGEiCOIfSz8jWZ6SrV+HoKpJkz51yQmQofB6b4MWS8rz3/Iv6uh+/n1Z6Q9QC7xOBAieREDgEVA5XRnBdw5MsanBcncHre3FeLbvfF2xFGiviXJgCewL/Io3ZRSSN3lsZRqp6387Q/f6IOJf60BmIzJeeobHZaXPvaE6IzJiHwD8mAh9511ernT7aDZ3or5fu3LvhFbvsg94OheeN8d4O3R2LI+K98h4/zgYIbIUdeyFGx/NhE134PrZ7rXeutTf0+2vomQq7xmh/rh4AUC+00+98Jzt/u4BOX8JOHS8yGKRzYjwXLrHTJsXz/aakey+RdbBrSPeAyi4LJfA8wKHptj7pNjsJbEN/soMIJoQGNqfAHEIVf9tIdGIpIjvCpqAOIdwF3YL/48g4UF0Dumzakf3QMSl2wxFU6ICPwGXohxfQPmqDAJcRVjE1O5epMy/ZmTWRJtazEnoQoQNYegfQTytfCCosnnxEwh5quCa1Ft1afO3wlSOonHL2AU+fWD6bjHnl0HB1cg918Slnq5SDYsC0WKN8w4gSZx3rXJDxAl87WqtoQgLXEq4cZgwnZ9TnFRdnnrOyQg0M40nLIMswiUF5IaxnzFYBmxwzSEBoCG2F1wcUgwEJS5ytaPwSjJBmHsKGsjW0YQ/yqwyKCUO1IpRz6ibQqIw2GIJzLNqS5UaxaQNNSPHJkExZcmNIEiENDmcdRqV411Ct18yrlk2paMMQyQSlE/LRiCPOmHlHU8FCCVprtNYoJaQiZNqgxZCSUaQFe4MBhUkYpAMkQF4M2BsOmOYpWuJ0lhCw1oMZooaKSa5onKUtlzRNi1eC0VHRw7tASHNQBi8BLxKVW5OccTEgTXKM0Sgx2OBYlyvKto3Gfevx1iFVQCVQuRpVLknKJdNqCfWM5b0fUb//EZunzwirFaGp0WiyLMN7h7UtBIdRguiY4s85G+N7RLBti7c2UreVIkkz0sSQpYa2rag2K/x6QZh7wuqMyo1QV67ikyGbSlE9bPjhe7/L7/9n/5DvffQRta1Yn37ERT3n7cmUz+qPWPsKrS3PHt3jpVu3aKoNOMXVW69yde8mZ6enmGGOnu4xEGH99BOsbQnZGJXkaFthN3OaqiSIoLOcrBiR6CSmIFQG5S3GrHDW4oNgRBAxeG06po0hzXNSrdDzx5jlU9JnHxH296lNYG00w8NrvPXa63w5P2Jq4NnCkj3dsD/wfO14zJdvDJgkUzb1mn/+acnmYs6jteH69T2+cWOP8cjw/mnF9z8TMp2xNx6j05osDWRpwLFGDx1hOGBtPZnRHA2G5CZmBqCuo2Ff1SRnMM0TtBqjneVqUrO5ccBqZvjRu3/G8jylvVPT3L6GMymZFiZZRQiBc59Rrse4+RrLHBcAnaByhTcedELIJ5Fq/+wEn5wiIUE1JjIAFLhR9Ni7qkHnHkZTMEOk3MPPSqhX+LBCvCeUbQwvMEJQDrSN0GwtSO3woUXSqAFCEJQFL0LoDFcUBBMIqcJbCBiU8jDdwNWMUCVQZTE9oTdIomEU4/xlpfFrxYWrWC5PoQ4oE6KGiNZIrlADQ351hNnfw9uczAac8wRnCZUnbCyq9DRloK0cMTuEg6xCsgwyQxDB5w4ZlQQ9hkqh1zNQG7yroFjjxSB1zUSdUgwtczemWh8TklGEwyugDTGUo19ZHVFjwyhCZmLKySjIgXTL7mUYRQcQSOe6iQtLtyqGuI2Sy+DTeP2EcAlaCAF8zFAR+nAJIWpkmCSKhrYeHwRRnuA8tJYQGiQxJEWB8pa2rHGB+NwA8jTqRiRGU1UtrY3Mhaj70IEZPq6IfaAPPaAQ+u2C7yh9HQQf/KX+Qq//8PPys1uc/ZQr6m1u5YpRnjBOcsxF3LbWsxX+qSBHn0IYQHYDjs4xF08Ypdfh6DiykpoIrOrKcTMMuX7bY8sUV9fU6wnJzasM38igXTAtR1yvAmGpkAMNR8UOmyVsd8gGJJjPcc9J/x/QgHmA7DcURUN+PmA/uQX5mHBRUz19hF1tyBEYTDk0ObM24OuMlVXUIaFNCiaDIXtpzn6RMh4NyXMiR3ygQA1g8Do2V+jr15kcB65vHFOd8FLiObzX8CRpcesLlk9+yIUPhLVHbxryNEcpRaYVTAS/sXBmKK6DyIjpvuJNUTzxsAkTVkmBsh5rA15p1DClJsUqqMs51aJBNQ0uKM6DYWyguCGYZOsJ7z2M5gWgoe/CXQq+IrIcht2/exChBAYdVj4UyMyP1/X5ZdcE+i+ghIA/OeGdf/B7/OMffMajdUOYfcy/+eyr/MrBgB+dPeZ3z0sebBqe/fATbly7zkenC2ofyPXntUFg+Brj//B/zq88/o/4+KLh5ZfuMHr5iIUpuTY9ZuAbXK5Qac6TxQWLAAfJlJsv3aFsVoixiMmR1MBiAWcZ3HwJitFz81gCGBy30Jfx1j+pb/6iIMG/bNk1TI+IjJOMODcmIVK2wxSuT2F9BaozePfP4eI6hFegLKJhlRHnSSCGH6whriOdp5oEGIJPOu+xbI1ITwQC9timIO2N/IaYYaLqPttNl9gb68+A3wR+SJyXPfjQ7NS/e739eftlugcTeOH4XWYCbMGGS4O5e3VshTj9znF9fabr097w7rM09o+xvs5e/6E3sC8xUrYGOy983/97FwQZd/05ZwtO7D4i/e7vwk4Yimzj/y+XcbZAAF3b8TvaBbttkm2/7IZp9O3dbUgPHOwQF37sOlx3bhc6QKZr32Xmy26LkWkwBehjaNO4PVVdbJCyUR/BuU7g8SbIAHwNbg/0HKQLrQh0YEncYuHspa41va/oEojpO627JtX9+3If1yFBobtYuWw0kZWx08/onTAI2JJhv6B8Iajw9P499PIZJq/J6xbfOFzrqbsNYKLhJDN8PxlyeJDxFTNisppz+uDP2b8y5s6gJA9rkuBoGkdwDUZKcJoQchxPMLPHZIcLgv8+fp1iV2P8ekC1WWLKASoPpFlGSkDZiqIxLH2GnRySFwliNlRaaPIJRpWkaSCtZ/jWk9JggiMBNvWCshUqpxkMA4mXGAvuPd7VtK1Do9FJQZIoBIMXQxLWGGtIvcPYJaoNKB0wOqEdX8EUilHhSHCRupUYhgMYlWc8fNAQGMb4XBECOnqytSYtCozWJIlilDj2VUsG5OLRaHxrCZVFSYrSGh+ExllEJRgFiVKoJKGgYeNKxHqC1nE+OYtzgnMeHXwUgVTRgDSqJcssQ9+SekhSRQgtQ22pfaAR2LhA2VqasqFu5pSbGbq84LBZ06xnPL3/Pk/ffYfl+XnnmNRobUiSiNU5GxOrmiSJqd58wLY1tq7wzkXAI5pQGK1I85wsSxiMhqR5Fg2Qtsb4lkRq2s2M+fc/Ra5+hf1vfwsJLWff/TP+2f/l/8w/nz3FZzk+NbjqGX/6wTu88eUpw5sjpplwETTzs4fcfeurNIslT04XvDy9xtdvv8zH5xswAbt/FT0a4QnYZkNICiTJojr/ZootlzRtQ0gzVJJhRCEI+IDzDkkKpCljNgPvkSRlMJwwmBwwGE3QWuE2S8JmjqlbzJMF6RNh7EoOfYNOc8L3rjK7+yqbK7d4sIaz9ZiDG4qvUPNmNiEzhhmagb1JONdkq8BbVxx/Pd8wGKaoC8XDdsgVnfCyUngxFLQMaQlhTW4afOG4aDWjLOW1fc9UKyrrqMpA4zLWacpq7fDzknVZU61mqFXJxAh+uWDZKN5fJ4TkGtocIYmmVUIahHQ4YZFqansR9TFC0z3BArgasS0+0SiTwMYiKw1pjtcqMhZsG5kTa5DKo10gDBUsNxBKUBmSGcJKYKMJtMimJSQxSbFoB2qJNI7gckTS6DVrAjEvTmSRBOdRIUDdEmwb01fayNKI4hoOZRtoLiBtkKIgmAxa1aUnqqFt8W2F3pTYpsU2cdyDNogTlPWE2pGKw2wCjS5xyZhcT1FkhAykMgST4wedla77h76LjIGLDZgG5QyYtuMAV6g2xTWgUDEtbi0EHHjNOuxF/MAV0HahEXVAKh/rdpFV0Jv6l4qdjYVWCG1nSHeMApH4rMJ7lCOG2aiYVjjUtkO0dzbiHcAQ/HaFvlRWlg5w8DE0IqioHRJDTtpOo8MTXFzdgrhuI+EwrsVbR91YfIirY9u0hNZTZAlGBI2K32kVwxj6xMt9ikoi6yUEhbh+hY1bpy2gAHT6FFEnov/w5+VntczPHnL28ZiP6zHmaI+38oz9+TXONzmPL+aEVcl4WpOpAjexjOUVTJlzcVHiQ8V+EbMd4IR2sUHXAXWzID3OoR5SLD3ICaxqhA+AK7B/DQk1YfMMmltIprkU3evFveAvaJsGkBzyq8j1MRKyGKY1eo3hwUuE2QpfW5zLyIuCYwGvFHse0ILSisSAaVsOLuYEvSI0CauzisLvkR7nyNWcg2M46NrzKp3RI/CNrwV+8Rz0IuHZP/1t/td/tMe9uUY7R0aB6BztAoOqJD1dcHpf8YFOeSU1hIEgA5AQUOTQJtTBISJopUkTgy4EnwXUIkeWQvCGMHecbxTVXLHYwLWrcGMP9hScd7v8o5/ea8DzG1hN9EBPQswMcHoCx0XA7AGyS9jecGlJXpaOn3xJ4P+8s/E5333ecfGYUNac/ebv84++/yEftQlzk8L8IX/wg/vcevlN9PEEIxokYX5xwq03v8F82VBVgXz4E84jglz9JQ7/R/898r/zXYZ3hqi3UvZHr/DN33qdd9+pWZqMKlGcLeZcNHCQaaYvv8or9inBbZgWk+imb0Yw3kNu3tpaLADBQnMfaQQZXev65Mev71916c/i2WYJOSR6+asAmzVUdSQyHtYwq2FewYeL2NKEaMQ64sguiMbsZYrIsGOo1cQQyNHzRqbqzteL57uwBb/KHeO2L4qtUbYBfihbQKG383ojvMczdoGCHjhIdo699EazBQZ6o77/vv9df2xfX8pWqHL3HL3NvZuNwxG3GX3KyF2goP/NbrjELvOAnc9l57hd0CQQAZ2abfaP3fp3r63v58873259u9ca2hjG4m3HQghAAckgCrf2hrnbGTfl4vH9BQaJ7IBdAc/+0d5JTgFchkcoF3UVsjReU1UR92cltKvoz0rHoPfAXe10WLs6dEcBkXUEQdQgglwCmAHoSecTWcf2GDomQifWSL9t6dpmO7qICXSaXDvbIOJ19Z8ptf0doeu7nhVBBC4C3WeKLrvYFsD4ovKFoMLJRYmuHE0WGGtiNgLboxiBSZKx8YGTRcmD1vJEplAnrBqFPtlwNfeYkFK3juBbxDlwBRICOgSc0WT5mit6TmZHNLWicoHaVSh9yrjQ5KohM4pcINEKk+TkWcNwOufqNHCczCjSBOUPUHxGWAec1dRuzEolKDIaMmbFAWWyh1cjFrWlYEigxmFwSqjSlE0xptUp4OPgEWjLC6qqYWZbQp2yUhlpkjPMBzC9jqQpe6tTVrMzmsUZ6XpF0lhsfUrbxltHVBKzJYiQaEWSJpFS1LbQVpx6iy3GDLIBU2UZD3JMFr37tXMoH9A6Ql46TclVwGChsbSELpxAEUyGiMdbizIa0YJzkTQVFUYD3jmstbQolA8x9R0VbVPRto5NveZiPWfVxigxRYNp1rhyxuzsGU8ffcaTB59wMbvAuoAWQdGpujuLEkWepNHGcJZms6Fpquih9c9FTkdE0QVs01KWG85nCo0n29vDhJq8CCT7A9p1xWb5MYtPH1Lceplrrxzhp45kuGbzzGJpKLIE2zR8/4/+OTdfvsodcnQ3WZvFjHK9QTvFvXsP2H/7FV75hduM/uhPWCzmNKszbBI3hkEbaFoIARsEFQJaJyTKEJS+9HwiGq8MoSOspfvXGV+5TrU4wc8ucN6zOn3C7P7H2HIJTUVhYJJnDI2mVWBdg/eRll4/+4z5R++gszFVdkibH9OuzlnfHsBRSjotGOmWYgCk+3hpobRk6xnHY+HmYMCVcUZaWigFpYSgApWNjBCZbUh9S6JzCmWZOMN+0DTO4tWaTAmNSng4NJxri21bxBkWpeHZxYygGkI2QhJ4+4ZieCVDuYBIy7XUcP1KwXcrzZ+4JVWaYWWIwxFqCEUNZYm4gHcNqkhg/xgmV1AqEBoHDx4i7TJmFEHhfUBJHvMDlxBCHUUflxWy8TEoDVD0GUZyIsW+JiQeySxe6Q5dVYjRYLLosa8aaMoIKITQ0cU8gosQcK0IJci4JKQmPqFrC60mLFvYNGAbXN0SbINqXYzPlwhKeBuBERqF945wXpMeGHyhqNoNYhVpa2haRfCaEBSq03IIVgguCrzGTBeOgImGcu1jNgmvcWEUg4ZdJ8wYFC5I99wC5VVnT4dt6EcAoQNHHIAmNHGO4zruHEJUnJftYtKBodAJgYYQWQbed66dbqXpJYW7Iv2K1fk9osegM8Aus1XYKJB1GaLQ+UiCQoWoByFJv0vQcQ5J1DXReOq6IaCxPp4/pkztUqdCBAyELvVkiK0Iu2EdPeoROYMCUcTS8XOmwv8PlFVIePpwzbvVlKvXUrJrGXL0FW6sBTkPJBJotGcRhGpg2Nt8gzp5hQ9CSrPKuKU0ReJx4iiLFWmtyM8L9gxMG0utDQLkj+a07g2cmZCNJuiqxlrBX0C2120+Yevq2y0vSnlfFkMkSGdERbid70XDeIiMh5fiyuxsatMXaiIkMEmRxuO9JjkQXNLvgJ+vOru8z2YU+Zy3rh/AYMXtm4GvfDzgLBSIMTgKlKQ0JmHuJ6hZwtpEcen3pnETfDyETAnVVONFoSXqR2UiMTY8gToRjAxIshyfK1QRPXbVVFiNYJ7ADRWv7eDFLnrxMrvXXtTR7HyoAtgW5pvAbA7rNhLgfN4gySnSJ3KXEsIQJOvAhvvAE5BrREm9F0tP+i4+57sXW+e4NAlTg33ty5inGcWqJGtKzhYL3n/vY37/q69wdXSVZHqEKKj1BDe+TjrMWbmfnNoSANGot77N+Ot/Bu4EZA91fcRXvvU2X/nwff7UeXQbaD79iE/mLa9eTVHDEYevOJgcEVwLqzOC3otZhM4/hr0QU4aV51AH7EctenqAel2BukHM20cHHHeWUXDRedBn6fpXUHrjPCGOzCExrej3ifi+eKgGoOvIXPDHQApfz+FNga8QhR89EVD4fxIzi1QCte6M0QQY0ekEdetn4FKUryWyFAiQdMJ/kmw1FBw/buSrFryBpWyBg94o3mU09HLC/bzuwQZ4XvCwN677Xu7DBzRbodLwwu89zwsq9v3Zf9efr29bX1fPIEh3fh926unbvDviu2yF/nr643Zvad/15y5YsMuSuOwL2f728rrkx9ve0/FVhyIVo8hQooSwifIlhYenS0hCJ87ZxeqIBeagLsCXnZHdawp0Qi2Sx9AIcmLcTM9k6QZHp6D34zEKoAJzBu4UkkV8xGyuAOOow3CTOJcE8HrLAOjBqP5a/NUosqiWW9/PpR+k5TKrV993vp8kshOyoXbCO3qQpBd37AarD6HotzpKOkChE5F0fb93sTF/kS3RF4IKa2vApbTkhGHKQHtU0GgcRerYHyeYxZJlXdJay0VbxwwF2kCAeemwJgPlSLVDXEvtHIGWZtOwkQl5vs8NUjbnCY/LFCtxmifeokLAB4MPHo2glSLVgjFzhsmKaS5cMxUT40nSCzJdQqNpg8LrQFZkZFkKOuCmNcMDKAYaZQw6maBshS83aOexKsGNBmTDCTkKawqG4yET17CpHXUjrKxj0XpSVlgcQ6UwxsD0CrUac7L2PPjoPmfzFUPV8HhpwCRkiUF0gohmWGQkWtHWMde6U8K8CbTiKJSjaT1ePHt5gs5TdJqgArig0EUUbqStcbZE0+Ba1w16ABq0NoQ0IaDAJARXX4pCKqNQWtHamkWzJjQVdV2xapZUrqZqLavNgvnqlNJVpApoa9bnJ5w/eczs7Bnr5YymqiAE0jSjyAbkaUGeZQgB37aU5ZpNuaapa5x3l4JpcR7HzbwSUEZRpBmD4ZDBaEo2zElVwLUbWrWBSQrjAm1T6gwePX2X0ff+hJfe+qtMf/mr/NJn3+RHf+e3eX9Zx1i5LGXz4B5//jt/QvGlq+TaIE1NrkrCfMnR629QLxsePDznG2+/wZePUz7+w0es/eaSjh10zJognXFFkkZvrTKdsRUNlSCa0IkcNnVFcS3l6Eu3QQmnD+6xujiHusS3Ncq3GAVOhHalKBNDkigUHudbQoggFl3KFzEpkuTY+3/KH138EPv413jrF3+B0ZUjssqRBk2apkg+plSB4Csm9Yppu2GjJphxRjbQWK9pWkXdKCqXki5LrK5QzZqn9ZJKOfAtvlqSWIsVzXqdIdmQ8bWcUsZkdUJzXiKuJWQDJIN9A3uqomxrTFNzWyte8Z42aNJkRTIQ5uKoLDypLSemojTAJqCUxRshjFrkSohP6ZWFSUqoB4QsR9IoauaDJmyWMfuDVgQySAOoaHz3CYBF6UjjlxD3jE7wOnSrjgLX6TkEj6AJuuPbmo4x48BvNhH00hpJE0KSEIKN2gNJ9/ROFIwyGGQRIK02SF0R1g26teACwUUoWXwgeE8ICWlS4F2gWZRIm5DlUaC0rRXUBgkuUv5d3MlI8KA8wcQMCWIdvvEoa5AQQRchAa8JXY6iXqsgxsx5QmG6sAeHBImgROgFFDtthCBxVVHRyBeluFQCirdqR72L969A7CNREZ5HR+DARzBlmxi6+3kXEiFwmTEiMgGiwR46AmIgGv0x9VOIYJWOnD/nWpxK0FnCINU0TYOoGD7mm5b1qorACXShGz3G4bvNSb+lkZjjuQ+8DNv27G6bAlF8UkLo2GU/BxZ+lst0/yXabMx8OEUdC/kwhp8dT+G407vrvTNx45WzKTOoIYiQJUSbXsNVPyKsoGogLQK+T0dWCKodsT65xiOn2PPC/mAcTc0gjOeQ+xh95Ycgo52N2K61AC/gCoqtt/wLrOkXd+afe4wggwQGWwG5zy8W+BOi9N0fg8+h+RuE0yEL/U32bl/nlVtTgjGU1mBymB4qblzXTDLQRhjvw6iIYQWZgYMEhrdgYQVR0RvnXcQpnYqewboVGqsZDeGggEKgMJGdUMhWjHG3y140hlZEw3BA9FRftCA2kDRx892cB9Zrx6p1VCoQBhppDISU48k10kxijngv0XXrHBQp5K+A3CUuCi8S+ftW/BiM8zll1+wD0Yarv/wa/92rN/nkxPJssWGxnFNrxfVE+NLrr/Fv/a1/h39+kiLe8OVfuMLbr2fRcfBjbbg0V+NrcQVevQGbH0F4DbSm+NU3+frfXXP/yTknLsHWv8P73/tv85f/9VdIk5xQPsXvJ7jSUj44JxGDVilBHMaNUYOMi/uKJzPL8uSCN9ZzDkYbOL4AMwa3glUVgYxkBCcreFrB3Tfh6hugs8vn7efBaP1VdNFByM4xfRx/yvPTPQAfA+91y3ndzYEgMD6Epohz8UhgHuC3LCzLKJD4HwC/0M2XTjOPM7bx73MiYPFE4Mx03vyw4xHvhr43aiMoHo3Bzoa9NMh3DWCIGKGSeLf1xnWvWbBryPegxO4q8xw4wRa0+DzBwt0wiF4XoeG5mbINIdg59kWv/25WB9jydXpm/O717Z6fnc9fZEHsnrsvfqeOvj2abQhGYBuukhHHrmUbOtKDFWu2YScQx2UCDA3MDGwyMHuxDk0EnNwCQgkhJz4gO7JSWEFYx+2d+xT8w3jRSnMJJsg+yB64JD7fjAM/gTCAJttqiow01B6yGSRLYArrYQSYvgL8DeD/AKxDJ2G1im2SFmQFdtRty9KId4aGy5STHi4ZEqH7QLpHjnRgdhhDGHUDuYrARD/4YiNYgHCppwBb0KKfMD1xEx/1RYQOlOjAhv9c2R/CwSFkBXYwZDnJaTJNkqSkqiZVNYxS8uEal9Y88QnLeg06kOiArmpaL/hBwYG25GVLOwDnA/iGdlNj7YgmK2hVic0dtR5DkZGrGqqGdWOxXoMuoniKXeDbLla2BWMDKRmtVzQoHBNUUAgtyjm0sRgdlbz1cM7oiufq1TXXD8fsXd3n6lRoVsJqA96v8fM1g3nCRASrMiaTEYwnjPf2Ge4NuZLk+HrGaulZB8PGhSjWqBLUOGPvypCH9wvuPd7Q+AQvOboAk0SISJQhz5IoUmYhSQyZMRRZhlEW1844PbnAuilKJhQkDNKCUZFSe4MejRjrmur8hPVqjvaO+drxZA3rxiNBk+oUozKUTkGpGNvTeRBd2VLVK+aLEy7OH7Gcn9F4QY0KVGKoqzXr+Smri2dsVkuapiFYi69LfBON30TKt3gEAAEAAElEQVQrisGY0XDCdLLPeDDGaEVbl8zOT1jMZ2zKFa1rn3voxLgjhYiglKIYjzm6dpUr+wcgMbSj9Q20NWXbsqpWNG5NsBVts2ZjhNNqgfuz3+P2X/4619+6zmu/+k2+9cP3Of/OfS6alhJPLoHl/U/hy69x543bPP3jD9nPBty5eZPXvv4lqlp49NEzXnvzl/mlf+Nb/N53/5Sz0yXO2XhzdsZPEI0YgyQJJs1RJqbWDJ1uhfcxhZ8X0MFRP3nIk09+xN7dVxhdu4PdrGmsRRFj1LWKO63atrS2QTYxK4dW0XBsXcBbcEEIUmH0kqxeUa3OefLhD3nnD9/mpa/8MvfGbxKWxxykBa/tjTkcjVnaIQ9OzqhmNdevG946VDQ68GQZNTQkTShXGlbgyxnLdsX7bkVil2g8zndGu/Y0QXNwsMdwtMegyUlOPenI0LQjVJZy+7Wc42EC1QXlek3w8MxDsEtEhC8ry542fLoWnjCkrITzssbVDuV8fK3aKGAz9Yi6imtb1HREaLJoEEsLoxKpB8hFQ7AbwhSkGBIy4qpuY2gNgxQyBVmLSRVWT5DVEFY1+AYJCZQtYVPGJShJkdDR8IMj2JZQuchOsS6KivZsFBugbBBjI4MlOEQ5CC0hOIxv0M7TtpbgPDoIRmuU0oTQ4rAEMQgG1SpMG2n6qvRUqwrbtIgPkVXgwyUvLzjXPcVdNLw7sCmIAqXia1CRM+d7H0kMyZFA9Mi70LHKuhUkqO1KEfqFOC7vMXNCTEPa7xCCBNAasT6u2KpfxQDVsR1UtyJd6hA8v1XptQn6HaIE95w+YsAhXexw0AExCo2QpQmJAu8czgVc02BUvIfyvJNctp6mth2Iw+VKpwKXbIRtke46pUu52qW/7V24HYCA6K4PbccPrBHcz2GFn+Hy5rffIsmFK9cUoz15XuCun3cSMTANoGGaCNOfUF+41KqL92LR1xOEg6EhbSDXkHbEguC62dWDwv3O/jnLSJ63kJ8rPw0t+P+27JKsd4vvvrsC/GsEd4fAm8z2Uv7wtiG/Bt+eCuNR3GRfH8LVFG4aGO94x14MO6DYGg+7RkZfNgE+9ZHkNdJw2/y4QCNEXPVJDSeLQFHASyNh0HnM3gHeaWHUQl7BxceexbOKdl2hV0vSeoMTD5mDNGN6uIe+ckg+MUy1QreBsPAYr+KzKgGSbiC/cBh6kxA+31zmhe/6Q6Ij58orQw7vgrUTvLsGKqCMYIzw7/6tt/n2Kj63DycwSjuv63PzJdChIERrqDOLX/vX4Hf+ETz6CK6/jLx+l9e/csjXPn3CJwIPFqes/uRPWP2lVzhIU2bzJf/kw49Qt++SrPbYL8946ahguj9mNJ6iRgOy1/a4vlpyaDYkp5/iv3dBGJZRd2hjmT+s2MxmBBPI2OPw4BZq8ynLB0vGr7+K2T8C0ZfZC16EaN4lhhJ8ie0tkhEzO8yImRH2iLNzRDQgvwP8sJtQpjPGRikUGvI8MhbuDOO8/OQw0sB/XaIQag8F9XP2TteTeyHyUx5KNFoXIRp6KhDjyjegR6DSLeSMEFkNbI10eMHDDn1CoefYBf390IcjhJ3fKOCYLaA27fqjF0s0XV8M2KZGvdF9fk6EB5/yPIOgb0tPnGp2zrV7//aARn89CVt9ky6pwWU9u3X2LAp26t0jhqgYooE/79q3Zhtc1HbH5kSO1jeA60SwKCWO+z5RXPVqd80euOjq0t3r94G/373uZrjQXTtEIuigibR/NhAuujlniEKFGtQQwiTiYeoZuGegFvF5LlkXUiBEvQ3XMVIMJGMwxxD2iRnZAF2CnEJ2Dnodf9NcA3UdRgL/k+66+/AbT6dBPgC/BFPGsAaRbkBPiCm/DVGHQcVOCh261pODEgP1FZDXQL0RO9afgvoO6PvgyjifgedEFy/9KxpCn2qk2x4GufQ1XYJp/Q27q2PxeeULQYXJzT2QFK80IdGYzJCogBJF3SpONwmb7ArqSKGDo20npEqhaLDrhlYSsszQ6JYwNnidkBiFeIcvKyqXEJRi4Q6pxg4XBjSZxlATGmiUIdMZN/J9rsqGcv6ID0tPoxN8aFkjlCFu+oKPKRnFpGgtJG0FLqqBC4rEeEpvqc6hcg3HYUMycigHVZaTJ4akqWiaDc82G1abFnGBT/KMa/sTrgwgSzXDPMWZCSoboUNHLdcZQ2lI3Yyjg4xX7JDTlaMhxYkQlMdL1HQdFY5US1Rz9y3e13i/oLaOxjvKquHJWrhYDTkZGK5dmfD60YA8NbhGUdKwXm04m6+p6oaLynJSJqxajw+B1CSkyYAsHyAiuCDUZc1ydsHs/JTF8pz1eklbrwnBkw0nJBvF+uKU1cUZ5XqObcoY0yQKrTWJSciHQ0bDCZPxmPFwQpEPkCBUZcnF/IJys2B9cUZZrvHOoTu8UqkIJhijMSYhEDBpxuG16wzHI85nF8wuzqmrEtfGvH6DQcHeMOHVB58yKBSb+TmbqmG9CTz84D3S3/sO/+bNf53k+BavfuMNbn4wR69aztuatmwoZ6csVwte+tLXePTuE4r967z+C19lMswppjln332Xj++d8sbXf5U3X/77PLqYUxHwPUVbaRB96UGNBl5nP7mACx7bWlzb4IOgTYKohs2H76AHAyZvfhMphize+zPackWqQKkQmSlNhXItRiDPDOIb2qaJXnQTMB1SrhJFAJpyxbNHJbOLUz5+70fIzS8zuPJtOHoNfe6R8ibteMRK79G4GUW5ZM9llFnCUwlkGsZGs5rnLM9XsIS6TTkrA021YDzSDKcH6CSjbpa0rsKtFpShZb5ULF0NU4vCcDDZ5839EeHkY56tZywWa7TWLJKGs1TIlBCoeF8l2PENhlcOGVmLXCxQF3OwDaoNhNIRakW4uo/sHyFJFjMquDj+YgUvDXq0h0sKdFXh200MAtYCKkfEEBIIE4dKNgzSNXeGjse5Z1ak8UlrheBMB0IqMDpmwPAQGgt1C00VNQVwoBQqKELr4nkkJVQhBr8pha9BKsAK2imKtkDZGqNamtaRZSm6myhiNN4IbQNqo1FoUgdOeepcaNGIUdFDv6OiE7wHm4BT0QBWkRcsQUClBBVFQnG6C8DrtjahN5xDFDzsgihFdVkcPChR9OyES+FCJRFA6BhF0gMLaUByAxvfMQACYjsfivWRweBimNAl0h26larbbsWAhj4UwcXrVCDssis6NkZwaO8osjTGPfqAMookSbAuZn3QiUHlGaHTe2lr292XcZWTvht2GBJxMyjdYhk6l3W3wAnxPvfxN1uxychCEjdHwhYc/Xn52Su3v2YYGBgMIe/pnv85ivykf0hMFrP3wo7pOdZ3+jmm5r8qzOALSyCa4BOiGbVbUuBXuTRrEnBGIIM7+506vcSQ+0OJG/wvypzgA8zibc1EbcMzXiypwB2B3z6H757BnevwS4dwLM//xgPvLAJ/5/cabJ7wb/2G8Ncn0fBMPJQngdOnMKg89nTJ8uSUan6OK0s8DqWjPtNkkOCLDL90VLQ8eFLDZo2rWm5cv8rB3TzmZd91mT/XfxCfUREQ8nV0ICESQ12ybuxf/G2o4i5dku13Ea8k6cUXdyTUi0zxanZ52Las6FIc9N/kRJOs52ULHLwOb5/BB78L0xSyIaOv3Oab33+XVxeKPz6bcfGdP+Lhp3+D/TcKssMjvvNb7/Hp4og7t+6yH6bcfHyft6oVrzVnFIMolF0oWOWe++uW9cKynG84rz2zVnPSDqnaAqcVr18p+Pd/4RbZSy+zrqBI5zEsl5ukl5yEnqQvtN1lXScaj56oc7DuevywO/L73ftf6K76G8RUku9rWDXQNDBWEZxareHRCsY5fNPA3yxihpCvs2U9hBA4DfHcXoTPKvighWYQM0mMAWlAyrhfFRXBA5GtEQzPhxr0pTfir3R/4679vSBj71nvOUm3ieklL7rvPbG9f5toRP8Z2ywPH3d901/HIfA3gW8Rvd6emN7y/wr8Q2J2jJrnpt1lwI7q2lGwNcIL4v39jGiA9wBMHwLR19UzBgIxo8YuKJKwBSUOgb9MfLr8SlfnJ8CfAj8ghq0su3642l3D17o+q4jAyRtEUEXz/LP8VnceR2SbTLq+epftcr5gC1hMuvY5YgaEooE6jVkWdCSK0rbg56BmICuo34vzgGEEl2Uavf4yAV2A+Kh1kB9GFoQdRYChkKjZ0JyCWYLKwN6JkiXhehRovBHik/h/TwcP+tguP4z93prIktCPOhDgAsIqXnSf2tT3ILnqwhh68KoA9sC8Cu3XIeyBmoD7AORhBCqCfx4YiLYMl4iQ6l77cIjeF3UZgrODu/60DBBfCCq8oee0ToPVqFaY+oQcQYlET9+mYjAecTVRfMU4jI4xqZUPVEMDWmE0JDpDiUGUJlNCiuCKnI0XGp1hkikQKIOixIOeonSOGEVhUl7TGbf1iM0q50+rlhOd0YRApSAQjfPWBipSvMnJVMD4JnqjPOggpLpB6hLVWowX6ibh02VD4qPuQRqEDIXyBqdyqiKncZYnTcNnJwtSsZg0MB1mTM0MCTFe2qkWkxoG4mkvVixQDPfHhBF4lYEyOK0RMaTaMNCeNFHoAK5RVLVm1TiqoFBK01SBsmp5ZGuWjWM9n2P9mgPjqL0niMYraHygMgnNKENlYKxn4yytdazaC9TygrZuWC3XLGcr1ssVdVvjnSe0dYxtD57y5BH1ek67XuBsEzfeJiVJsy6V25BiPGE6mXAw2qdIDG254WI+Y7G4oPWedDhh7/bL3Dg+5uTRA2YXM1pvEW1QiWEwGjPKM5qqZLWY41zLxekJZydPaeqqy3XvcU2L9562dTx8POPep0/IMoOrG9rlmqYOnK83/LN/8tscvPkmX/vydUY3X2Pv4Aec1J6BLiirmvXijPsPPuPqV97mxo2r+GxKMTI8+O3fJf/6tzk2FT/6p/+C6//Dv8ov/Oqv8um9BXOxVE1J01qCUtTBY52lk22LhpFzKGWiaIrW4BN800QQRWck3uM//Zg2HTN8+5sYAm45x1QVZTWHcoPPKrRrSLVw/foR42HGk/v3ODk7j0yQJCEdFQxHI5Qy2MZjtKata9bnT2ExY7z/AHXj63zmvsknRcndr77M3etj3ltMeXCx4Pi0Zf8lg04DZSMU3pMYhSIlUSmDVOFlhDYp02nLlUOPGaSc12PurwwfLTzurMGe1CxWa5qBo0gKro0NVTPkk8cryvU5ZWu52AhtuSGTGiRgU0iOxvz61zOuW8+z+ZLN+RI52xDammBAJwVuPEblezFUIXjwttukadAekTSip1pHloBMYGVgA+I1TjloA9K2hNCy0cJHRYJLSkJ7hoQiamBsalhUEWY2RPp+K4S6hk2F1E3USwiCmIQgCSER1GQYU4QqIDeIESQH2VdQO3wVaOaOTCJ+oYschWBbh3WONPFIotHWUC3qGFah00gHzhKCMdGYV3FJjgawQ1CEVCLlTXuUSAy9caoz5gM4RXCReSC9oo5sjevLsIOwzdwQOtBMdYT+0Kd/7DMh+A4P6AUKrYeyiWEjPhrjoUsL2TMTCP451Dp0TIn+wyDheWhcRaAEpcB2oSo+xNXae5JEoxNNEzyt9aChGFuMBr9xlGsPKw+t7xbEHjZ4zq3XrYJ6CwZcSkeHTiiS2A6I137piiI+i/rVNeSEvxDt+eflv6ry0n7MllsQDdddOvD//5YAPCaaA59X+t1l/L/pwIOxhte7X/fibb2x8bm2d3fsJ1XgwQxensBrI6GQHz9WgH2BX70Kf7+Ef/IuvH8Ev3EbvjqAXLZt+dYB/L+HC/7T98EXB9R3AvsEVrVCTgP5oibRgTwHfXUP9seQaZJCkVcG5zVtMNQozpZzlEA7yTG3jhmnCrenCMMXWC271xTA1ZGoZiVizpWF4KJmTaojGWI87ITXLn8ohDKP1lgGvJAYpH/M9Dnj+3n6XDP6h1blokty0o9Vwo9t15WGN38FXn0dzAhCQF+7wvVfus6d6W2mf/Ah333wGdX3z3Av3yK/cszbry34zlzRojj40iGPP4b7dcX37m9ImwXHaeDoaMxaXuI97VkXHsmFB/fusWk3pEVBPvDk0z1GNwuSl1/CXLvNzWCim1bOiSvB7xJ96F8jmpiahGgQ7waJdPYdN7rXnur/Xvf3deDXgTck0sbvp/CpgnsNtA3wBCoNv0RMG/nfIBqtfd8G4MzCf/Jp4GGAjw6E338c1fZ/5VW4GaIxvlJxvIKJBEBFNOL6ed8bz/0odLxHNNGQ/p8RvfQO+N8Cf49txoVdscSPd4Zv0H2XEQ3yt4nGtwZ+kZgG8gdEz/ySaKB/SqTQHxOzOvShHD1Bqje8ezZBFS+LnC2ToWeR3OzaPCZCkMvu+z4Moh+nkvh8eIsIQPyoa38/bwdsxTAbokHfG/b7wGtEoOFhdy13icBSQQQS+j7oQxV2694tbff7j4B/0fVlH07RO9rn3X6nZ1U54pZyvxfWaMHXsH4EywfgzokihTYSXt3dLZDACFTS9UPSjfcBqGnU5LB+ywVLFDSHsBrG7Q0SgQMaUE/h3hL+x0VkxigLdtM5qPYjKCAnED7pPnfxYnrj3Xc+rxDi8ya4GF6m+4jTLvzLfQh6Ftk1voRwL4ZgtF08jCcy9gJcxiAFBdKLNHaTSEJsQ+iYC3Tn7NNQ/rQF9gtBhX1nsMGg8xFHo5wpNaZtGSQpg+GINEkxIozShDyBpBM9sxKNyTRRGBESEZQ2oDUKQbsa1awITYMNQmICqVR4W2KD4CQjzVsK3WB8jFc0AexA8dVhQiktTmt8xzkUArXzlHha5REJOG+xPuCcIxBwTlOTEkKK8x4bFAGDs5bae5wI4nOcNrRpzEwwMIHWe+qNo/bgRjFWJ9SWxcqxJiEthNy1hNJTbnJqSbCpIIlFWhsf/FkS6W460vsqcdEjmgohNeQ+QxmDSVLapqWuWpxJaNKEhRE+UXDPOZYBGokx5ForGsCJpu5ijZvFjHpxSlhsGAQhEyHUnk3rqENM8xSco3UtvqnxVUm1WRDaKoaMF2OkKJB8QJLm8c+k/H/Y+7Nny5IrvRP7+bCnM9855siMyHlCYqhCFWpgVbHYHJrNNna3UW3Sm0wmtV5kpj9Bj3roR1mbTGY06UGt7maLbDbZZBWnYhWGAlAJIJFAJnKOjPHGHc894x7dXQ/u+5wTCSABkkUSlMHD4t579tmDu++93X1961vfipIUIzST+YKzcklVLKmtb1s6OuDa67/Ciy/cZqcuuPf9N3nnze8wWUxBa1S3R284QhcL8uWcqiyxtqGuKlpp1TRNMU2DaQyuMRjXcDYvuP9wwt5oSHcrIxn0iRJNtajJH97hj//R1+kNf59+5ymuXN/jk0cLpBRkcUxe5Ny/85DXv/LbPP+7v8dyZjGzc978F/8A5jW/+cwWs7/3Nd7/zc9x/bXf5pn3zjGpJNYwPzvj8dFj7p2eMMtzH2euNEJrtI7QKvYx6lginRDHKTpKUHGXbPsAlcaUDz9C3rjFwee+AmdHzO7dQc1ToqHh2tXLLE4OOTu6i0oSXvnSFxmOhiy//Wc4Z7jxzBUu375Btz/ycfilI+t0WI7HnD46YXwyZjl/SPKoQds5d90pfTflxgvPcHt/jzcXA94eC57b8jnGC2OYCYhjRTLsgKioijm2AFEIqnxGuSjoXqrYHfSo93rYOmLZDHkkS5bFES4/p2sNcWM4qRoeFRFpbWiMYL6QmEKzxIdPUFl2Mo0Yn/Hdc8G798fU8xxRBO+2VBghYdlAvsTZ3NucIVjM2SaAfyXOnHpAoG4QRuAiCVEMdeQ9943ytC4bY7MupUsRUiKLBpoFCIWtHLKsgAab29WALerGD5Qy8nG1kYJOitMSEWmcVj4bgjU4a7GlRVqDswZbWFQpqasSYSyJTJCuwTSOojQYKzFGkXY6yCTB9iqMShBG48ra5yu2DtFmlIhiiB0yEgjZwS3BzUtwNdZ5ZljrMfO8OYnXXvBGtcOFWDuvnSKkXBv+Ftp0jmKVK4gVoLBy7Lee/MA6cI3ANU0QfAxTtxQByQ7GfHu6FqBo60KrROA2JQ38MUF/QRhLpKAxJuxpQfj0twZDHTkEDZWrSbREJg63lP45CPOMxy7W0q8rCN5PxTjn1SdWApJtKkuCQdGqWrp1vwgkznovm0P7Fckvyy9s6QXjLMYvbn9ZwPvy9vAmw88u7SvaUp9hbZx8Dz+EfAVvrH16sS8FvNyxVJHlD6eabwj4ShdeEk+mnQM/TFzShr98Y8GPTnv88/clH13Af/Ya/FbHEQsQWPrC8OpgzjemM+5+a8kffG/OUAquX9vjxpU+V5/J2N0WdGNQGlIhkNovtZYFPKq8XR85R+y22YoFoy70pPAEtJ/Qjs3irOC88GSwOIM0hl4YyKow1LTevB8rUnh6cvMTvg4LcynXw/CTF2YdtRI7OLHeHb9y2f6EC0oF8X5bceTnfpusaRDDHjeA+f90gn5wD1dfR3QS/sJvPcufHEYcVlD0YetzOyzn8M7HDYM8x/YtV252GUhJZLpUJ1NeefkG3R8d8N6bbxFrwc2bW1y9fZMXr+4R7/XX4rtkeNJ7DryFN/0ivEnJE0EkP9aMjRZexRvPE7yR2sEbn5eASkCj/YnKDC5Sb6R+SXlQYTeco+3KIwP/7Aj+l4/hXg3FPkwrGPV9UqU/E/Aj4UEGHVrQ/q5ZC2a27IrWq/4RcB8/7ryIBzX64br/W7zh/WbYd1PIMWcdFhLu2kpb4eXw9/t4kOGY9XMSli2UoR/S0E9bwPPA1/DsiAvWOgwtgCDC/m0fl3gGxDt4Q1+EbZuhEJtQfRtm8UOe1KE1G/WK8CDHH+NZGH+KDy/5MNTJhj58Cbgbrt9yWK6EPrwa+rAFYFq2xCJc/w080HQKfOICgGBAVf692ko8MDE5D2ZXH+LGG/d16ZkoYgblEh/yLsDu+OwQLgaT4cPfMlYIRyb9O98yVFRAmQxQq3V/dYRnMaDAlf46agpu6j9XpWdqGAuigbj2YIYRPoJVVd6IV3gw0xHIssrfCOE8GOKs3080vk4Iz65wc89uaGKIosBqKKCpvM0Z2cA6aAc/b3qtUm9KHYivsb+pq2Q5gaqwGq8+Paj/hPKZoMIr158hTjr0egOubnXZrSc00zFkQ3qjbTqZpqMMcXFO1ORoC0pGSBmhpCASlkg4/xAqAVoiVOCONQZb1JBPsMY7q1yZU9aSBQ5rl8RmjipqjFBYFEIlbKsIYSzWyuDhmqMa6wVRnKZWQ1QUewTZeaioVooy6tLoBCEF0jVY22CdxLiKZV2ztIraRpQICgOlkBjhECKhVIalFahYoKSlSQwzJyh0RJw6hCkphaCQznu7TQ51Q1lXFFbhaouJFXMBBRIlFdL5vokkKKmRSBrjKBuLFQqjU3KdYKRmoiNsoigiTSMFtbXURrA0hmVRIccXdM/OSWZTkILu4IBr29vsJwnnR4d8uHjfe92bmrrMcdYSJQmyqdFphhxuESVdZJxAkuB0hMRTs23TUJc5xjkKIYnjmGznMr0oJsoGHDz9HJ/7/EtsKcfJ2QWdm89wS2rOHz9mPD1jsZhw8vATbJ5TLxc0psZZh7WVJ8cpRVN7hgJ48cdemjHM+tjCx57vXDvg4NkXuH14xOEbj3nkLCdvf5vvffUKX/7VF7n1+S/y+L2HvHfh77UTsHh8xIOF5stf+ovs1AWH3/wqHz38hPyr/4jnr/8XyOqYH3zt2xz8pS9jlc8Acvnpmzx0luW9uzgLKgA9QkcIHYOQJGkHW1uaqkQrhdARUZTQOEGnP6K2JRRLqosTLn351zg/vMvs7BApHKP9yzz74it83JQ8fvgRh4dH3PnkPvPpDBVFqDjhmVee4/arz7NYNDSlQ8cddBxRTLbZOdhmMZtzeOeYkwdjOP0Amyge64L9xWOeuf40D7Zuc9oM2JpDIh0ISYVlYXNsv6aOJbOFII/6lPYy5azDclIxLSyjnSU3DuCFrkJnNR8mCW+Uuxw+1JSzOYcckV4pGewNqYqnmM4qnGmQfYuIFUZYJDXzTo83qy0masA0A9FoHEtcU3kD0ErswsGkhG3jswjgcE0DxuCqBiciRNF46paWPgWhMpCCVRoaCbUPaHYdhezHIBW2qBHzCqoaoRXSuOBxr1HW4eIYm2Yo7RCRgiTBConAMxmkcbim9KuX0vlrNA2ycQgroPLCjs55Yca6sWClD/sSgthJClvTSIHTPgWpqCQQ4WyAtw0IK/1ngtfcBS0AVUPtM0EI4YEDZwSstBfsym527fS/MoiFD59oZ4EW6nZrAGAVckBrlK/BgPVyjABYBHNd+AwMggxbO6wzCOfr508k/MwVpli3uqbzYQTg69VmYrCOJJLEsaZSDUoKamO8HkRjiZ3D1ZbGATb2z49pELZBGBPSXTqfHSMwK/ypBbQiq7gAhuBDTFZgivAL//azWLcc5CpH+bpnfsYM+svy77W8gjc6OnjP3r9p+MP/f5RdvFnyr98brSHyHN44uos3CHxp33WDoCYRF/xKbGl2rvD3GsFD4H+FN5L8qnRKGxUtqLkZdfk/feEVvr/0KQEfnDq+3Wl4qTNFNyWThUPYHq88v8Vi6ejKDtv7HT73Ssav7wn6kfDOso1Xsx25Rl04CPH1QghwYgUA/FxvcmhaL/PeyUiswzME/vNndZpIWPHIP72rcD6Lh5OfUZd2XOoquD+HKsT1/DxFSMSNX4etLkyn6POcS91j6sOPEO43EEJwLXbcaiomZ5JmoNi7qVgcNUzzku6wy+2nJa+OBI1zlENNedxg5wU6zsiGW2TUvPjK87z43DVGUoQMP22J8eT1Ch+80JLsF3hz8edoAh68+nW8odrS9xPgr+KfIiG8QdUR3sub4un0m7k5DPCGg78zha8/hvdjQTkC2/FVmWceMJsLyCX8Kh64GLIOzXgcPreshJfwrIQHwAd4hsMZQcsB/7y3LIP/C/B/x+tBPAx1asMgQgALD1gzH76PH8u+Erb9czxoAWs77ml8W/9HPLCg8G/WA+C38Qb4f48HMtqQAFiHcAQshh085HgFD0g0wP/MGmBojw1OakTY54InQx9ap7VgnZLyAzzj4c1Q/znrZ/0jPMgQh+0L1qk2B0DHra9lgj+kDn6IkrDcq7xBjfMggZmFZ2YP+skaEDnLfeaHLeGN5QKYR6D2PFjoArIjJdgQTdS2V+LN1RZkbUMxWn2Jdmxs6ypbp8wUxHHogNLfCBFEGJsAMgrnwQSfStsfJ0OHCuWZUaJZEStXlbJyw7+h1t+1vhFZ+eu4Bp+tIiifGrtm3bTZHJT0YAwu6E1EoT8ifw2XB3ZEAFBUYDEYyUqP4rPKZ4IKf+1Sl263R3cwpL+zR48dzPIcVzVEcUNXT5HFMa58TDWzmGgXGadIqVFCIUyDdSXOlEgX5CmkRqgE2QphFQXGRdQyw6kEKQypzLCNf5VNWbIUfpSW2pAqh24qTNVgbIGpp5jCULiIWvcRgyG9riBhgSxm1EZS928idq/T7w6IMUT5BaKcQ5UjyjFlPaWwClQPIy01ltJaShFhVYTpOMoGSgGVkVQ4TOxAW4RUNEpTao3tQZNXzC5q5tMps7z2qRvjCOc0TntWRlcJHydjHWmSIWRDWTdM5jW9omZpBbXOcGmXOIlJYk2SRGRxTBZJFpXhrKi5fzHj6OExel6wHaU+i8JwyN7uHtu9DrOzYx4fPeTxyUOWy4WPCdIxaW9I2ukjh5YsinBJgqlrnKl97nhA0qCM8UJ/WcbO1i6XdnbZGwxZTpdcTOek2we89LkXuZw43v76N/j++++CaVDCUMwnjM+PyOcTTFUjrcVZg9KxzwhhvSfROZ8uM8s6dHs9dvpbjLIOw1ixrRvqKsc5x/DggFtffI3jRxec3a8oiikP3nyT5289ze0rr/H6b31C8U/e5Lg0ng1TLmk+PiL+tS+R9TrMHn7MRV0xO3nAh49P2brW5dE3v8r4N75MtxPx0cefIMsSa0qG/RGl8yCXFQKUxjivpSB1QpYm3oNtLIt8wWK5QGc9Rvs7dNKIw8cnmMUpxcNPuPvOG0xPHiEcLE4e8fC977KcjmmqEikMf/Iv/gTpGpR0xLHmzkf3ibs9hIgwVhKnNd1eF2NrZKTZu3YV5RTj4xNOx4fEaY8r1/bg5ITedMprwxk/2L7FVOwxjGKUAicbCllRJgU2q6Dj6Oz2SK6OcIUf8WZlxayZUzjJJRMxzC3b0zE3yprclBwXJWf1mKv6Y25dHlHs7SKvXCa1MYkyDHoJhbO4cklf1AwTwbmCDwZDqlkHsaxxtUFUDuscoqcRgyEoiWuMV+I2DiEUIu1idYIlRzaFz8agY8R8iauVz0dmKs8B0xG4CHdRI+vCp3csgsHdeCE/iYA08xkRhn1kt4cLaSExjQchCoOrQ9pbhdciqBwuqCU56XBohHF+8NWBsVI2VIsKZyVJHBGnCmEbamuQQmJrg6tCRofKj+rOhsVuCCdwlUM4iZQBdq88y8RJLxxIYwMo0CZCXC/mXOugx89Ywgkv+thOYMAqGXGYWFpgwYnW8LZh0b1eIK6yRBCADQsO41NdtmEHzvn0i8GQF8KtjHXRAhVhmwgAh8CBDCQBIUjSGKzFmIaqNkilULEi7SuakSAaCJxc0tQC+yhGnNSIxvqzt4mVAxvBrVrg6+dFVz2Y4Q0Lz/iQYcGCEAgRlB+sDf2KnzWtQdBswCy/LL+I5aVPff53DwFtPh2fvnq7Kmy5peIn7PNvo/z5XEfiY5kv8ZPegSN8RPcHCMZorvAVscVzUZcFBCFMh/fZ/h38SnsAXEeKL3MrhqcjGBv4x+/BVz8o+WEWs7s1YLSjuf05ePZ1P5ZJBd1UcFmG+Pef0rQW35Sf3vivWITyIoA/CYj4maf7aeCFYLXa/sxztCtyBfQdzBpPlfh5i0xg+CswsMi/fJv9H9YsTmqf1x6IU80XI8M7Y4GpaxbaUX1yzpe2Yl6/InmmDxqHLHKemx8ziGZMjz6kJ/tcuv0UyypnJ+6wKwOw4yrWqU5ivHnfA74YxtF7ID8G8Qo/b2CS4sdTaiq89sC1T21fAcAOHpaOydISK8e5svwjHfEvU8Hx84KtCIYR5GGu7Av/NJ4Lb+D+ZXzM+xW87sEhnjEg8Eb4Au9p38cbzCd4I/wu8Hb4/7t4YOFmOH6MZ1uEgLqVl7+11yrW3v7/Fv+m/H5oextuIUNv3sADLe/iAYCctaEbhb+H+LfMbfR0S89v00Sq8PchHhB5HLZPWL/jm89nGwKxqZDRzol245gWZqw3zlltfG/xhv19ngQlrPWG7zj3Y4EOlH6jPJinnAcYWp1p0cZZtBGtPVBbMMi8v+DcQb2zzsZQBHBglPptBv+4ttkk5KfaLfAAVrpRbx0aKKyPlG37IFFepkuF700bMzYNBxeBtdCCiS4AIvXKz+P7sl3DSVAN0Pi225XzyLfNZ67xlRZBONI7WNb978LxQcJvPR61wKj0fS5b8mZ4UIQKOg2bYQ/KX8cGAEJIv7/8TNTgZ4AK1zghNRWdyjJ0EbqX0XR6NOUSUdfEjYW8ZjaB07xDGSsGtqGTWuIoQ+kMayIqI2hKS1HULKzDpgm9rMNAVKSiCyqm0TG1iHysvwLhMjQN2ixprMGVS5xJEDJGKohUg3FeA6DCkJuYBgVlQ6wFiDmiWmBsgrAFvViztb9H1O1DfoGbHOEuDqlONUUDdV5TixIpHLq+oKkNWqUI2VKJBEqmpDpB6YqmmFM3jkYIrJSUTlA6hTUWUeVYU3kDPU1RkcQ6S20bVNnQc5ZYB5JwXaN1QmpqbF35WOFaUJcWs8ixrqEwBUVdUSoQ/YTKwHRes5wUJDZiONhm2B0w7HfpDUe4quR773zAg3sfc378iLIskFqTpX26gx2SwRZplKCFpMZRVgWVyHGkqCjyoopSEClF1hlw+Zlb/Ppzz3K53yE/v+A73/0B80WJoOHB/U94cH7Ij974GqfjM5SUSCkolzOq5dwr2eP9l1JppLQoJ1FxQtrr0836xDomjRVZ0mUYJWzFmr6qyViANVR1Qdq5zKVbz/DKFx5w5/Q9Dk3F8ugTTj+5z+vXXuKFr/wu7vSct974mO39iL0ruxxEJamQ9DoZna7BCmiakjsPjth//hbNO3/C5HzMK8+/yr07D3h89w6zxYTJbM68LKgw3piNY8+Pk5LZ9JQ5PnuAtZayKLHGMOwPSJOIxXKOcY7MCj74p/8zpw8+wRnvjS9MjTMVDotrSpxtqHIQ0sfK60jz0TsPOD+a+/ASIekNu1y6tO9ZIwJ2drY5Pzzh+Oyc+bykNoKDm1d56rlrDKRmmB8xOFnyXjXi9NIOZdZBWcfcAEik86KDwtWouEFEFuEEkUkwFRRNzbySDPMF1ckJi9mSxcxAdUy/N6GYCB5Mz0mvGvq3RzidoCjJlKWxgnMRc15JXC0olaI2EU51IGoQ0oIOfuTI4cYVQs0QZQt/Kpy0OC2RWuFcClmKUzGiVjgTIZoSjMUZ5dOnSuHXNY031p3UkGmEdeF6IBKP0bt2VJ9f+DSWZeWVnisv1icaHzYg2rCBxoXAODxHLUwDWmuSQQelFJQClzVU84LaNsQaFIqosshZQV5ZbGU926AOo7+MECIJ6SBZhSY4J71egA2zjCWkNwyzghQgHQK5muUFa0PeCdaqPqG2OHA6HGsJ7QnogvDtFJbwwwbDfGPab0UZbLscYj3bCeHZGyvDXnkwxrUsCy8a6T2aoJUkThR13dA0NQkRSOF1SxxYaymqhiyRyJEjumlxA0k5n9NMOiATXFAdcu2s7CSizXwh5Fqo0a7b4cS6T9qOEsL5Zkjh9TLsxj5h1nUupOb9ZfmFLf8qNuOnDeM/P/O+Xdq3frx2WeVY658P8HyKVufA4pfys3DsNj85peG/3yL4ackUR7BKGHcKbogyOfsu8nNlsDqs1Vj3WyB2kfFlBBnQoXKCvILHC98jT1/usLMjeGpHcDWIn61r8GR9/q2WnwYK/OuWdiiFn+vEbvVDIC53V0Puz19a60HB4CnE3/otev+P970oxFAjhGLLHpPXQwakHL8x5uX+nP/oYIurO9ZHii0vEMePGYwfMOpq3JXLyOE+xsQs64asn3mIbHmBvfcWVjrU5duQ9sAtwF2AqxDjI5hPIX0bLh1AdLBh4fy4CdsaRq0mwE/rrtJ5u7IlhRQW3j1x/HfvzZlUp1wgeZw3mNs30M9H9FI//bWZBM5YU/JLgp4Ia7ZDhWcNPIMHBq7gb8Nd4G/jKf5H+Dd3HOr0NvBHoT7tORbhuzbeH/xIoYHfwXvtP8G/8T08e+AUD3K8HOr1dNh+Oez7FmvmROs5b0MQHrMGI9r3Nt3o0zZ8IgrHVuFcBWsNhTZsYjPEgY1trYN9E1wQG5/bPt0MZ9k834bznTD9ogVeGNF5A9ZZvDPMa23jpN9v8zVyQXJEizDaCt+mOoAILRPjYeiHvvD3uA7Hn+HT0rqNuigboF8ByxqawgsAa4VPL3wMzYkHppI+yB3QA88CqB00wSBvM4jYYJwL59uE9e0woaPb9JArFmkb2mDXDW1FsGXbgWEZ6oQ38mn89dv0pS34IVh3+ir5kF2fw5o1SNQiW6IM9Q+dZANFYwWGGA9k2Bah+inlM0EFUcwwZUlZXJA3Y9LhANlNieMU2R8hRI+mM0IPaoYLy3I5w5UXFMsxtZ2SxF1EZIi0gt4AkSmcSGh0goskwkiEAekUke6CUBgpaWyOVILELBDqkKxcMj+fcDHvU0dbpFmfTFlcU5M3UNHHImmcxS4vmBETZ5JMZVgken6C+3hOaXOi2y+R9GOc1TRLKBAscsfRHBah87suBRVR1QJbXFBWNaVKabQmjiwJObZaUhQly7qmcTBrBHM0iRBEGGIZk/UyKpWQN5amqSgbSVM5SlHTiQVaiaBN4IecRVFyPllwNlkynSxYLhdU5ZKmqTDGIrQi6vQwcQeT9JBpj86gRydOGXQ6WNPw8Yc/4v7RA86m52Ah7W0xuHqLUWfAIO1ClCKlJNYaay2LfIl0oCONSFKStMfWaButJJ1exotPXePlp67TjySHDw75szfe5P6jR7i6ZvLJ24znp9hyickXOBxWahSGpliCsygpPLCgFCrtoJOMuNNjsL1PKgT1fAJVjhIJvaTHXq9DXxvK+ZJ7FxdEk4bewTb6aUWytc3111/hV++N+Rc/PKFajjn9+Ec0v/YiV269RPQ3cuB/IEoTrt56lnTnBnG3S5xIbr76Klf/4R8xmZacfPQJxStP08tS7t25y+d/7/PcfOMb/NHXv8PFYkZjDI1z/k2NE6TJUB0BIqKqcurKi4BKIREoVBJjbc17P3gTFcVcevYl4mrOnfsfgm1Is443wFxDlc9BQFMJcAaFI0piTFFQlyUnx2ecn13grEHgkFrxoP8JpmlorGUw7CMtjC+mVJWhMof84K1vk3UTbj73HK4q6R5OuFzfYzwa8ujyJc6H25ROI3CeSSk9O8CYBmcMidakKqJualzdkFnYWRZcyi8gNRSdIZXLqJIxZTdhXA1xxRDGGaWSQBpQzAhnLNQOJ52XS0dDZRBVhWup69YFxFZBFGOVRmztQKMRixpR+hHYSjwQFXRQhDSQeuUZNW+w0mCNQ0qBiCTOSW+cWz/9Oectb1tV4Gov0DjxGiyyUVhjvLHsvE9ACM+Ds87hKouoaqSzoKNA41coHLGR6EUTxCJBFRVJtaSYjympPWBY1xTLimppQCikFTgjcVpDNIB0C3THMxWAVs/Ao9Zi7V0nfJarecbvLRwoibByDXy0xwmxMroFYKVABoWfFjRw4fxC+jSvWBGWeZaNvAk+PnjFMiDMYAHmts7PPKLxuhBOgK2RYfZy4bzCOXQkSJMYQWuwgzVeo0IJSRbFSCcpmoZlUaPHhigylKf71EcRLGqYG0QpcI3y7XY/bihiWz5HWMqItr/YWEH4Dy2Bw2FXoRyuhf7DrkKIH7/GL8svZPlp96m97Ra/iBas0499egEkNo75SWW1ENvY3638jhNwGV7pq32M4nBU/ycc2Sr6G2+I0QHR36jFz2rdT6ttu/RfLd35bAm0f9XS1j3F+26dz+t3dBfGD2niPUxnG6kSJuJZHtTPsnCwsw0qEsyn8MmJYzxxxFKQDgW3rgme6wWGw5+XYR/G1sZ6Zugqy8SfN3Dw6dKevLXIJD//BRu/4JcOXCoR0c8+5KfXQyBe+HX4zSO8X3YAwDNRxW+9qMl0w+y9cz6/JTjoiWC4yHA7JUsLg90EebUHUYQiJcKCmyNKi/vkR4y//X3unk3ojd7i4HIPVMOjkxl7saPHDLGoce4McyODW6/TuXHNh0Ab/LpX+QSGDigRfNd5L/rngNti3Y0C/+5+4OBPDHxcw3ULV3O4P4F/+CG8+wAGfYHb3eJimOA6Xmi5FOu3oB0HBvg3tsSDA/8UH8IwwIdf/CW8MOE58N/gjfm38RT+dgyB9Rum8W9ya6S3Y0ywxVbXbqn0sBY4FOE6/zT83bDWkVjiwZOW+bDYaMMmALAZ6t6+na1AZGC4r0QX26AUx1q74NMgwGbow+bj3Lap3adlMtiNz5vHt9+1I5T89HmF9ycZ+eS1Fev3tQU7NoEJodd937IJdGh3yZOZMM42+qty7ToGoqBr0DgfPqAaiCOQBlTuszAwBBODWEJ8AaKGUvmkYfIIktyzIcwRuJn/b0tvoItg/BvXriVahiRPpNYWYgMIgHVWB+nBExk6UGw+xGFnIf1/F5aIrfa2lWHEb8MmAtjQAjQWv2wTjQcScOF5sn6J51hfWwVEygXA598opaTpDBHVkmWRU5cz0klM2smI0xGyN0cnFShH3OuhRz16ZoCpL2PnM/LxhHFpMYWHNVQSIbWkKwSaJXFRgLHU1mG1oooksAC3IBEX6MW7cPwB07Mph5OCT6ZbTOQAnfXoEtNPIKVDE6XU6Zan7pcLHFCVjsY4n+IoiklkxHIy5eS99+nllssHXbqRRSQD5JbELCImywvOFhWzskTFGYNujySRZNWMaTFlQoOLa7pGkRiLcV7/YFoYZpVjaiMqJegnMd1Ek6Ya5+Dx8ZyTPKc2FYsyZzkdQ1URCUusJEhFbR1luWC+mDGfzalqr/eA8l42a4SPqRGZF6rXoIQiEZJIKOI4Zj6fcnh4n/PpCblU9EcHbG/vMdy/wt7WNoMo8saYUCSRVziaLXPOLi6IogQrHCrxwoMIidYRt59+lp2tjPfvH/LoZMz08SMmJ6dMzh4xO3vIZDr2Gg3GhJdG0ul0UUlC0hli65KyqdD9LdLRHlGc+EW6McxnF5RCk3U6dLIusfAAy8nsgnuTUx4cPuRiPmOnl7JzeZ9nFlOS7T6D/Wu88Cu3GJ/MePuw5OLDtzk6/AoHL91g54Uv8vxyQjk+pbd9BTpdXFUwXULvqZd59dlLfPydT1iOH3F4dEry9BU++e73uPf7v8LTn3+Jd9/6U8bTKY310epYhy1LpBCoJEVFChfJMDBIpI7RUhHFGUJqyqri6q3nuXXzJne++012dq8gkgyBxDYldblE6xQrwJga5yqksPQHO9h6yfL8hGKx8Ma9sUgpEc4xPp8GmrpiufBaDs4JlJY0TcW9Tz5kNptw4/1nSOM+RRWR7l7l+sUWyaMzPt7e43DvEtNOj0apENIBVkgkEc4lWKvJTe01ApzjQlrmoo90M5qtHqavOVcK2R9QiOvYbA+ajk8zKAzGhdSAxmFrh7QWn0YwGJCNRloXwgikF7+MYkSi2dobMOrElPM7nJgZtT1AUJAyJ5UNWmmc66JtRWweckZFkV6Cuo+s/DtkVYC0bRCEtC26av2CN8D1whqsxjMaLF40UDif+UFLnPSeb/KayPq0n6XUGJn4Pnc+RWqTG8qqxs2XpE1JhCU2DXmRI5QG46gqgdEpyBSpvMaxEAlCapyKnghF8DMN/tpChAwYfgYSUgYU2/jsBUEGeCUquEnjx3lPO6xSRIrGBdZDe5nVhQH88yBlyFssvGG+Sq/YLg380s+kwoMvtQTTgDCIeIzoD2E+wOWNR+VD/iKB81oTsV8dF4XxoJxzNLmfeRMVEccRURojXYJUjqLIKR9U/rmaKD/zWwNO4Kxa1adFTtaMjY0QiHbi3cz7Zx3r2dv/aEMzvCEowqzpVv9+Wf7DKa24VyuGtunxtKwpsIaQ2os1NbddyEu8wQHrNZzZ+N8KuXlHkaDEMcNS00V6fh0Zgh0EGQNkOOtmcI7/mYX/dqMmP62EZ92BNy96QBpW1jWe9dANLTkL509YmxQdYPivaE1/FpAhntymI+hG2OMTTpcCG2dk/QijFM0CJg08vICTE1gsoYxg0If9EWzvwkEaFNv/tcqPe70JLBFXZ7z7sMNCwNYI9nsw+jnExv5cSmshws9HQAnGgi38R9kGdv+0smGYPGH9bRY1gN/7vBcgCOPj7lPX+N+hOD03xPE++9sRURROIIDuEH2jwyDrIHYURH28WAQ+jG/8AfbOMfmDCT84s3zjo4JZec7tyzskSvLx+YQUeLZnuNIxdJOY6fnHnH33ES8+e4uDQUavP0LeWsLuEOeucbEc8E+s4w+AMyn4LzO4pfzT/AEebHob+Ds1vHEMD6fQN3Al94biXS0otno0/RTxvCZPBPUgkPtCNzX49/8G8H/AAwV/hDdAvxau85vA38CLP54A/zfgf8C/nUM8e6DVLGiN9zbwozWGU9YAQMtYh7XhDfDPQp1a/iOsGQgyHH+B10vYBDLba7QAxSYzIkRqrrJBNDw5jkX4EWK2sW/rud9kJGw+Sm39NtkFLSDblrZO9qec49PgA6yB3nZ/JX6c/dCCEZt1a6+7KSpbsmaubLMODYnxbITGeAkuhJessrU/yJS+A6Tz+FaqgQKKBdRzf+HFzC+VUgGJ9mKMOvWVy+eQnwefzgWeMRuMbiv8eUVLDGXly0BKL9DYgipPdEZAR2x4cLwQOSsNhDY5FWGNu5oSxPraLixhXNv5rbMq1MXh26bCd22qyhZcIGS8cH55t7qObW/EvwmokHR3SOMYU1c4U7Co58xOpyBy0u6SQVyTxhYZa2QnQUQRkR7C1h7pdkq3glxsU0RdSuXhFxUEt2R5BpNH2GKBKh6TzB7hzAWmPKEsDdPFMRfTIUf1Vc6qnAemj41HbCcJaV2wrC2VErg4wvU6dDMFGKqmBhExqw1jGyFsxlbUYZjFNGjOj0+xs3MGHUmn0yNKB1y+EWOjGHd4zuzcMq4aliJnIFKcjDitJR8uK4hithNDp5ljqiV5XTDJa6aVwKgYmQ6IOlvsbQ3p6gXjiwUXZc4snzOfT5jNplCVNMWc6fkZtq6xDhpncUIiI42MYpSOkCgaY2mMwVrracQWFJJYe7ZIlqZIITgdn7PM5zRNQ7Z3g+HuJbaH2xxsDRhlHWIlGCUpo04HAcwWBcfTOQ2CrDdgONxCScnZdEyRl+gkRqcRH73/A759+Jhp1WBNQ7cqsONTTh58wOziiKYscY3BWoPUEh3H2P6A+PLT9IfbLE8eMDs/wUUJRggwhlhppJQ4qVFxClFMVTcUeWBlFEum52eUsynCOaaR4tHplMf3HhHFV9BOMrh+m5e/MCb/xj2ai1OOvvt9Fp97ntHNfS699GUujh+Ctbh8yfy9j/j2t97i2b/yqzz3pZe59NZ9zhZTHn33Q55//Tbmmz/gvY8f8cLVZ/id3/0Sd//7P6CoDM0mDNpYjHEBQIiRcYpKUm8UW0cn6rKze8AzL77Gq1/4ErWxDDsDzqcXmDhDO8f4/ISL6Zgm99kz8sWE8uKEOp/QWInQPXS/JsZ7uZ0xCOnBHVOXmCqnqi2uhtpapBJI5Q1QZwzjx4+Zj6fESYco6tCbTtm+/hw7gwFZsWBncsGdS9cY715i2ekhlPKpwqQkkhG1s9Qu8mhl45ijyGONMHMq6Z+b3F2G7gBkH+mEBwyyGFzIdIICJ5G2wdUWmyTIzoBuz2c3WUxniNkpblF7URkrwFS4KEY3mnzew55/gux/wPbgHq8nd3lOzRmJPhf2CkWT8HhR8DWzh5BD0BnWBUUtJf3oaJqwRhc443x4g/XgnKebOWTjViOlQOC0g0h6toMErEQuNJGJUNKRJhGFlTSNH52ldTTWeL0EqymlQHZSpPKpKksRhev7qVQKiROBSdEoH94g3CrVY8sooJ1kBF68UfhQAhdm7E0tA6zDGesNlZCVAbcBBkDrdEI46bdIuQqZQKoQphA+PzHbh9SRbcWkB2ysbKCnkFGCm0sfL1gLMAmmFEhlvRfKmtXFnXVEUYSWmqpqqGqLFBqlQMca6xqayviwtSRGO+lThVYJdRNjXYPEBAaBX3J5gUYRGAnWvwNh1vTAggz96fvBUwhbt0DbhW5jURP2DvoLK67iRlaIX5Zf/CII1F7nF87gbalWVAtYxTaDX4S2i2qL9wqm4RxL1sDEpnextRPPWIfPHiE5JeMx/lUZCL9492a8QKNQ+NjsLfxi14MbInjZFAi1Wnx/2v4Uq5oDOFwzpMgldQcyHQyXuWNZ57hOhLZ7NDbG1BJna59iMY7RfegKX6+faVM7h6sKD1hojTBlMC7VeiG83hlYQKpptgc0YkjvUo9eLH2sdxc+NPBxAaMM9lMYJYIrCg6EBxPin6dOP17JALbPQm9HQWvGARWIewh9ha5L+dpdiRrBczfgi1sekvm3jiu0D1urlPdZF2z7UwIzKEpHqkHd/AkHrUK/wB3j3dy3QLR5OTeLAHZeYjUZADLSjJxjtK/gYPSpCggQGpEpxLWrIIpwv5eAgXqKvfuI009y7ucdHg6fwt7YYvzoPu/OG8xiztJmyHiXvCxw7ohLuiE3NR8/XvD9B1MuZyl/7bnbXK4k4jWLk9d47z589T58NIDiCty56g3Fh3i4bCv8fqeEjxa+OmUFZ87H1ecSpBMskgipQYx8jDhijeu0AXwl8F086+A8fLcL/CfA38LrtOT4FJb/b/w7vsV6XGi7dRv4PF7MdIQHAXJ8aMTXN27BpwkrYmN7xJoBsAkpbtqam8FULUixady3BrRlrWPQjlOtndiwBkLbsa69zuZ1P23sB1t2BXawcQ7BGrBp99usOzwJgrDxW/LkELLJQmgZGJv7tueUeM5Xd+NYS9BFdIE/FYxq42BWQFMHQ1uF4SxnRfUnhCxEygMLVQlVHjz00oc+NNZLeJXWC7W6he9QNYMm9z4cEQZvsaHuKJahYnZdf4v/ToWQilW/h6WWEf6aOP+9sIGpYINPBVZhE63BLyyeRfDptUq7hAsAQhsG0aJb7ZJKhGu32SDk5hDfbIAWG8vPzyqfCSrIaobSllgIjOsSZymunlPO5sznBqsMmayInAOt0VqhhIKsQ6QXaAS93k36oy1EM0HUJcIKRLSF60YIuYB8hpjNqCZTlnWfqXmGhcpotiKWQ0vkIi5XUzq5JW8irFZgHbPG+rACGaFVl0uRIEs6WLukMH4RXaVddHdIYUu0VYj+Fkmnh3M5i8JRVCWpLukmgmuDmJgRaZrwYGGYFg3LvEHqDtFwh8jMGBtLLBJKJxkvHWdLx/m8ZlLUSF3R6ShEWrDVjZnXJYezhklZMptNuBifYZvSDyJNTVNVVGWBEwKnY6Jen3TQRTpBXZaUZUljLVJpdCRxKiEa7tLdu0xvuIXUMXlVMStzrHUIYZHdHnJrn61LV9jt9hklEbu9jOvb23RixXSx5MHJmMdnF8yKispYkizFYRmPxyzzBYgIYRuOPnyHyelj6nzh2SRFzmk+xy0uKOcTTFEiMcgoIulskw636Y926HR6oBMmp0eUFxegIu9FdaCkp5w7U2GLnOXZY6grrLMo7dONuqrA1iVat9aV4Hw65/joiOFuh0F/hMz6XHv98xgXc/eNdzFnP+Dik1cZXtohGV5GTyeY8zPMUnNx+B4//Jd/n9l+j9984Qu8cuO7vH2/pnp8n9rdQqeCh2++xf7rz/PUl7/E577xHb758WOWWKwQ2JBBwTqFc5JIJwgcNYJulPDUzed4/bVf5fbTt9FlyaO33+X48JD5eMrFZEIhFI0SlImjlgqhY6LBJfZvvIjqxNjlnPnhJ+STC9xFF4tCOIEUPkuJlhotBeViQlkWlHlO09Q442iMQSnlgSlTIygQVlAVJXX9PkW5YHTlKXp7V7gBDD9Z8ng25mj/GhejHVTcwwpN3UhKHFZEiMbT0gURLkoRcgtvdnkhPCck2OAh1w7S1jD3GRmcEwhtwSpEpIhSuDZ06MhwpynIywpXK6zRiLgLaYbspLgsoqocxDO2s0c83zml71Jy2yNzAxK2yKKas9gR1QqVzamJIU+hlojasxRo7AoBFsob8hiNTJSfrYrAL22FQjWgHS4KGgzCIbTDKUFZWRQOqRsS6VMrGmNxjSYSiqbjaHoRYtiDTg+7bJBFgVUKV1qYN4g66BRIAoPA+cmg9VcK6UEG284CYdZoaQy187LHtJkdNgx9AlhiA0wdtAKEVKuZSmwcgnMh04WfQURItehcs7os4L35AQQG55kShEssHVZWUMnA63NA36cgkiboQYQlg7AIKfxzg0AqRZamaOlDh1D4mGthKHIv5CukwxhH0wBOIVzL2ABWjAPxRLaH9bIHNiCC0O7WTdACLmsfiAvPtT+8hfR9CmLhlSl9OM1nTZK/LP9eS7sYa1egbXxy18HCwVKGBbV4ciHbLtBbr14g8a8Wt7ufuo7Arw9zvJGxZJ36LMaLGWas2Q8GHx99n7Uw2yX8grhdZLfU6K1QZ/CL4kvhnK1Sw+bzJ4TA6Yh7XfiB8NfcJUZle7wLnFlBGvlXuIqgalIq6z11l/AG0Kt4gKM9b+vlzELdDFAYsGcV9elj1M4+SjtM19LtKpRzOJNTzI6ZV9AfDpBmRkGP+soOyIRUaZTw72Iq4EUJz0Zg+/6aLV1503j42eUnvIm2ZDqdUPQ6jDQkq6X7DLiGEAnXrjTcJqbowaXBWoTt30lpG7hprX2qOAvNFGQ/YOPWsjwHoSZk14YIvRk24+DhD3DfvoM1Q4pzxd0LAa9eZu+LN9jZ00ghcHlDce8QGzk6164gEvnk9V0DZQlp14+hJrhuXQO6Dyrk66TH2tSrYZ7QzPd4ZHJOkx4qLdnTGcdFzb2H97ClYHerx5Vrl4jLMSdHD0mrBVU3pnSWQarYHo1IyL3OZzpCXJU8dxX+UizYnUE/dvx1BTGCW3jWgMY/t7/ag8f7ME29IVXnUGo8SVH7OcqMQSb4SKJA996YlTgF/r+hGzp4EOF/D/wKHmT4Z/hQhP8XXt+gfQct6wwOI+A23rjN8QBl+/+MtaHfAgabRmV7GzaBhE0vf1vXFgRprxnuPoT+cKwp/jpcu71TemOfgrVaS3vuzeu1vzfBgk1gYPMdbY9r69NsfP9pwKD93YITnz7X5sz9adBisy4tMNEyMzrhussAIiR48PjCwdL4+90YKCq/5Fp54sPg3JgAMACiBm1piZUoCd1szXBpWQUugmLOSvC0rr3ON4ZVJhoXQAWrPRBgW6M+/JYi8NFaVGgD0WlxQuXW9ZQGbFiutkwFQThfS2wLiJHzhNV1n4pwzAajQbTvgltvd5ZV+ESblSZEDa9CMla+LNYAxGeVzwQV8vEhNSGdWhyTdCRRM0XlE+qqy4VzTFyN2ngVFA4lS7AFTa0w+iFqENOXOZGzIAWSGJMkRGKMaBYYo6kZImggciS6oKss26qEwlAkCVe7XZzUNDqCKMbIhEJmFDKh0h0SLdHNAbKsvarq9IxlZZHpiB0zQVSOWktireiJDOEsdVNRLgtYlOgQuvDCnmKvV3G8KDid1hQ2ZpAantuqeTQvWDYVpUhQfU3WlcAJjVng0HSzIdFojzrrcjI95OH5nMViQlGV/qE1hqJYsJjPaLCIOEakGWprj05/hDAFy4sxZZHjgDjL6HT7qCiBKCMe7RH3+pRVzXI2p2wanyJTeOhLdRJGWztc293jxb0trg0zlNBMZgvePz7hdDIlL2omec54sSDPl9SNT6KaSEWqIxazBzw6f0ydz7B1gzU1jXMIU1MtF4jlApVk9PYuk3Z6JFkXFWVoHRHHCVjL7OyYplyilKJBBiPV572vqwJpG0y1pF7OcU2NzlKSNCESUDQ5BoPQ0lPpm5rptODocMzO/oB+b0TSHyB7W9xMY+LEIRuDWR5Tnh0R7+6ipSa/WGDliMd33ueT07sc/4t/yeef/8/5yl/9XeJ//APeevSA4/MJwxee4+yNbzE9GPHooMNf+Ou/i/27X+O4sVwIgYkibGcLkaY0TU1jGwajXW6/8AqvPPcaV0e7yKqBO/eoTk/Qjx6yV5ao6QRdVxznBePllIt6SdUmotURSXdEd+cKvf0rZLtP0b+SUNYF9fiY/OQ+1fgYs5yBUESjLXR/h2g2ReczTFNiqpKqLLwH1nmPkGkMWhmfKtFV1JNDJjbH2Ir+wQ36FKQPZ+wcP+Rxf4uT3VtM965RJD0M2huNjUWgQAickjgZgZVYuzGiCQVCImSDECVSN1ikz3AihfdsWYW1gnph+LgqII5ocoVUA1wvxtVLZMdwsJ/x+b4lJ8eYBTZZ8Ipe8JyqWVZ9jhfXmIkDUtknUQvmjUa5EZHcxUQDaCIoa5xpvPd+ZawLr+uQRCG7gjecHRKH16tA+NACtPT2qpNB3FFCJnCzmLqqSBKHFIYs0RTGUDaGJInJOhmmJxADiXANzazEVrkfnGuBq51XDkLidONnCaFx6DBStx52VlCxk2Il7COsQDjPwHCbo7kkqAdJROmwrkFp6ZkR7b6ETBDtzB5mDRmMcGetDxXZXO26zRACt7E5zChOIUsvZGlFu5wIfgSD72cLQkos4Z3HZ02xzqIUKOVBDWvANg4pJSpSqFpQ1DVCCq/qkEaemli3s5nPMGGd85ocoR9+PExjrRfh62498LLeskZPXAs/BJg/BA22X0vcSpPyl+UXs0wXXs4jEaxUqQVABdHS4155CpX2Ei8FfpGpwwIsE94wqPGL0x+PF7XUOHIkiwBQCfzCVuK9leDPeyX83VKLbdgeWLar9HGKdRxzgTdkWobCLHx3EOozYx3D3SUESwSvWw9Pkz4UkGnBvO8p2y3g4YAq8SBIa6Bs4T2prbBbGyrigGfxMeWnwLESjPYHzLXkXWKSnZhSeFCkby1nM8XZxZDjiyW7c00SH1CPEp/uUQjadO838XTz1sj5Vy+bN6TxPeIc3tyLQUZ0B9BhiWLAyjVIBPRASKJE8BtPe9G3Dp8tAvjnXgSfHcIAK5p1kkCWQXwg6E8KJm98lXT3i4gbVzYqbOGdP6L4r/9bfrSUfGIEn7iUyegSBy/9Dn/lv/pbPP3qEPP9Bxz/sz/AHlxn6/aC/mtPoXYzNgZGyI8gfTrUYQYfv40rSrj2OcTuZs6P1mzVMEpRLw/oxUecH50xfTzn/uEZ5zMD2RV2dmO2d/p0hyOK0wUnVUyqYoTpkKiCX+nVfG6vJIsr0EM/9/YN2z346wPH75aCemrZKmtk4tN4t+9LBbwm4GQEcuDfjw8s3Cu8HmRRBO+v8B5kqT24oPRqqAf8U9SKFbbJV/828H/FP/sWH7pgnG/1roAvhm04f/yrwqdjnIVjZqxTYLYspzjUezOwqZVz3bibK/ZBOwa0+2/OsJuggmVtpLdAQdu8VlOg1WKIwzVbY77eOL7dtloi8OR70Rr1mwDBZvk0ENCecxMo2Tx2U0SSjTZslvYYeGJ1sdq/bcsstHFmYVuu3+tJDS6ACU0EMg7SXqVnHFBC1PWPXlmDO/TbhfFLKhnSKoqwHGicP4eKQC6hzP1zgfXbsfgwWxvuTVC/lDaAB63fw2wASmbDWGcNKLTggwud+2lmwGqp0wplwCrkQbA+tj1etsdtUD1azYX2QWr9R6vMEs0GaBGYEKvQiY37/lnlM8f570xjrNGMqimpWJLIktiWNJVh7BQGiREClwyJkyGpkig7RRePyU2fXO3ihCbOoae3yYCkOcM2DU4rMt1DVIKF3qYePk1PligkSkhEk4NNML0hIuqgBSTVBdLmaLcMb1yEiWKkTREyRWcNMq6xaMgci1JSCUkstpBVRN00GHOBUymN7tAoD1BQl5TOIIQiERf0KbCxJRoo6qrGVJZBFtGRjtMClipDJhmVcOxvDzk+n2CtJu5tMdzeptZgs05I2QY6yRBCUAFNY9Adh+71EELTdHtEuweIxlAejynKAocjyTqkWY8oy0D6lIbL+ZjZYoqTGqtirNYknQ5Zp8v+zg7Xb97m9lM3uTLoY4uKu4cXnC+XWFODNVjTsJhPOD495nwxpzINqVbs6IiuFpwdfsD0/LE3np1XZK9NjbA+fdBoMCK7eZt0e58k6SKtQVtHJ4qJIs1iMWccAIU23ZwID3esI1zTYGufxo/GoLUmTjPSTkYUR9i6IElilOv6hVsa0dOODpbldMrFeMbV65Ze1vceUHmdg89ZqvEJRhTk58dE6YBIDRB0Obz3Md/49reYmIbzj77Pt979Mn/t9S/xynjKu//jx5x/8CFbf+UvY7/1BrNHh+RHild+6yt86T+5wjTqUALj5ZIPH58wvzil3+nywvOv8MzNp+hEMZQN8vQEUSwQZUm3G5Fd3sMsc7Y7GcfnY04Xc/JySVnnVNYilEDEFodPtTk/eYTSiqS7RX/3Mt1rt9i5/RJZDSwn5ONDTDFnOTtnhvRpa6oYki46WiJMTRQlxFFMMZ1ijaPX7SGTjCJfUk8n0DlBdgdE8YBUR2zbnOzshO6ddzm6+hLHz36exWAfQ4zQXsF/FZxlxdobGIYUJ1zwcmvs0uGEDoNVEP2LBSIK2Rm0pFGSbj9ha1uTuTnLZYO4eJ+nu/fpuhd5/0HKg0JRum1c8Rt8c/mrvHU+IRZTpmaEEyOc6OAagTESZy1CgZUOaesQGqCC+n8LwQqEdIjGYuc1rpn7ZMGYoHkQIZIIJxOoFa6RrbMfpyyilggtieIOUgusliglSXsZxbKiaSzRAmRuEGdLyrKhmlXYxpsUziqwMahswzXgR/cW0GhFDkQ7a0jhwx4MHkwIFozb4Ke1twUlA/jTeMqddLjSA0wCixMOG0lkm/gYB055urBoJySxro/bJGmG67l1LojVrCVEmF+CIGRYJvi8yv57P1kq2mTM1gqK0qCVn9mMBVP7lKxZGhMl2t8r6ZkwQorw7MFmmshVPYRvL1oilOfqyZCmxxQhO0g4YoXZiI0ZfHVG2i89QGHlGmQRItT/35n58cvyr1H+iYWugRckXCVkKijBHcPDJXyooEghSiDpQBJ7zDAJK9YMDwZU7bH4RWmF99YjBJNacCah7HrDftNrtrlAb8MaWjuyfdJaT6PcuEbrwVyEfRPWDIcKbzJPWIMDraibC9+3Cuca7zW1+LYkeGChjSsu8eDDLHz3GJgEY+kIeOx8SMTnhO+HQajjjoA9LZju9vjnBo6kXw/MK8fAKRaZQvYS8mTAWxeC2krSWrCNvw8q1HGAT0v5879F/oX16aZrrCuRYokQXYRb4uyfQK2weYLQO4isi5bK0zLStvabwSr+Ve7+xGv9Oyo/q/ESBtsEYBtEIogPShan9xj8MCO7dsmv/BGAgi/8RyT/6ZRLjx01DrEs+OjoiOWdr3P47S/w1EtfRL96hauHL3N295DJG29SHZ6x85//GioLS34ZwfAy3nIowZyB0Nj+ZUhHKAy4Mzwwk60bIQVqJ+Pp4U2u1teQd3Luf+MO/RDO200t/b5kNOhRJ09zWhucFAy39zhd5Hy4OGdoU65vX6J/+RYcbEE3BjFG0acXaR41kmQR0UvWHafxQNsN4G8IOFD++W8UvK/hj7vwiYUTAyeNf3+qgOm3hmprDG3+/RAvgljj37GMdQiUcF4ssgu86zzryPPp4Jv4FJCONYjXvtOtOL5gnW1Bsc6wsEnnb225YHc+IXjYggz2J2zfbEcrwth+H7EGC9vzK9aijG3d2tKOX22fbDIMYB2O1RqLn2YrtOfbNP5bcGTTD7IJNrT7t3XevCfhKV+NHy0ouglatHUSwt/nrgihCQqMwuvOqcA0MB5s0qEx3Qy6Ch5YDy77zFO+b1QEIgZTe6FGVweWm18KE/ShkZKVp19uGuvQRqeubyB4B4nw+zateAZhvbkBPsgN9gDSA2OtjoII7AHXrgEDwO1ToIf9WIMTtu1Mt3E/N1kScsMX0y5H7ZrN4AJDYpW9ItT3Z6EKnwkqfHN0HSdS9iJH381IqoK4XCAKS0GE0JI4ypC9bXaGfUZpSc9OSMeS6bxknA7IEsPQLpE2R5kFopiRV47KVd4DHilUJ6U7rBmpc3R+AY1C2CmuhErcIFYdtGrQusBZHzXkygpTRwgR40SM0wqjJI2KEEohnKbrEtJIg3LopMFog20aKlfTyIZUSSQNKq7ACIwwyMaSoOkZSepAlJZlkbB0HdKioFMYFiKDSKG05SLJ0NZwdDbh/NGHPLr7Np4ubymXc+bTKVIJFD4GPco6oCVVU1JZSSM1UdJFNBOss77uSiGVNwDKssLiBctQEcQZTeRwUjMabfPqiy/x0tNPszvsU1rH4fkp7//wLc5OzykbGO7usTvocXZ6xP3795nOZ1SuwUhJv7/F525eZ4TjnbffYnH6iKZpaPBKwIPugO7WiO5gxM72Fjf3L7MzGOKcpTEWLRRNYzi/mPDo8BHlcoFygjTpY0yDxXiRw1QTJzFVkRNLST/tkmpBWcwwdUkkvXr2vJhjap/Edbg94vUvvMTV3QH50WMWx4+YXUwZn0/JhiNUFKOThHRrD1uU2MZQLC+IpheouEsjYr75T/+Adw8fUjmgmPCtP/kmX3r1f426todTBs7u051b9q5fZT6+oOccjx4XCK35zne+x1jWNHGH/b0rfOW1z3Npex+tJVI6tJbEaYYoFMSSVA1IqpJCWMqmIVeKi7pinM8pmhJjDE44lEqJVEosU2KRoHTmPbtlweLhXfLDB+hOl+HONQ6uXOHGF5+h1+2QzyY8un+Hhx+/z9nRXZqmRqULTDn3GQRUQrYVYYqCpNcj7Y9ozhUySYi6Q5bLOVQVYrDNztY+sdS4k8dkH3yX7dkpx898iaNLz1Cmfe9JFyCwnkLFJpLtoVInQFjtuWF4dBfhENKtBjy09cCSEjSmpJfGdJuUoZnx+lbEjeSUb8w/5LQ6oJZDRK1ApFQmpm52g3PcIY0IELsNqf+8RoHylfDae857+V07OltvdNIoqEJWifoE1ByVdqiLITCAtI9z2g+eBlZZF4zPWiOUpDGOuq6I0gSpFUk3IS8rytoiTIOrKqyTGKd9Jxnj3+NI+plO6404NOe1JFpOXuClrb8Xq39WOEAhhFkN+i5kqvBonYBYeVDHNoihw0UZzBukHsNOgit7uMkJoneME1uIeYqrtZcwNh4wWoUxrHQLQv+59l62Rja4ACZsSkytUPeQXNmHZISNTiIEXh/GuhWWIpHEkSLSOoTyuPAQydVkhg2ghpChbsJfW+LBI0FI/+nZEDiBiAIHtvHsAyFDuIdbt+8J1sLKJYAHM9Crtv6Y6+aX5ReuvNuHrwD7Ihj0DojB7cB4CybaawjGnsRDH0/HHzgfVdQI/7knWtiqwckZeRUzrxW1TVhEfqcRsOV8klEhxBNiaK1HcP1WPLl+21yHdTb+bs21zScS/AL3nLWRk7COv67wC7cOayr/HG80dFiLsbXx1ud4wbcHwKyEs4lfZBvpabz5CE77/vX9DbzntjUKnBRclR6oeBcYO8GocKjGsaN8Ct9ZbRlXsD+AgYVryvdziQcqfr5XyIWFbM18PuF0PuNoXlNazc2dbWxtOb7/Pp38mEwNqKVg0Jlx+doIvXMN0lYpQv6sC/1ClXZYcgpc4b2mcQZukHIxOKD/4CFZUUM3WR+08zziC89x57/+u/xxsSSPM67vXeErn3+ZZ18Y+GE0ilDX+wxmF9ilQU6OcZMcshB/IoR345djWH7glTT3X0IOt4KFsghMhs6TD2gothYsK02je7z2268w7FuipWExX6Brx8vDjOFQ8cGdZ4iWE3b7Kd1HU/oi5+azu3Su34Q0CZZSC58VCNnj8iWBaLU7QlF4sGqTP9EaL68L+G0BH0k41fBxAt8BfrhhWG0yeFpD1uLfpfapMayzP+wAr0v//H4LzwhyBK8unmF0xNrYb9kvVajjAK+xcME69eNmSIPbOA6eBBiScK6QF2Y1FW2GUbiNY9zGvjpcIwntFRv/W9CSjW2bwEU7VumN/eTGsZvMgxYg2AQC2GjT5njnWLMuNllCm+BKe08269ZhnYTXhT4vWOvVINaMr5UoZYzP1sAa0HUGZLoGHC5qD1ToeWh7QHRD4jLfmSXI2o/ruvZLpCY0ohVBlBvrg43lm/+8jkD1IRON/9uokPDE5zjABIBABrTE2tVyZKUDgfR1CmTaVSeKwLBAhu0bFXEbdWk3SOf3W4EPbbhDaLOz4Z5sACSr78M5g7zWZ5bPBBW0vWBmIh7EXS73BP3KspSCxljKqkA0jriaQ3WOzR3SjBHllCZfMKsUhXmErWaYOvcp4VxJWUtKG1EL/zg7q9DxBdvZD+jYc6rSUDUxDoO1DqMek2URMVVA4SokNnjyukRJj24nphcbYiVI0i6d2IJIEdk14n5GJktcOadpSoxrMCJBkKIagVY+flZaQ2QrbLUgqQy4BOMkSIgyRSYVTSdjUDYsjaIGxo1lnBc8ePiQBw/vc3J2TL5c0NSN97grQbHMMcYEyq7DOod1XgjQJR3i0R4i6yGXU0/hbhqE0l5B1FqkswgkUiqP1DlIkw4H157m+Vde4+bBHuOTx7z5vT/jdHxBXZZo5zDW0QjBcnzE+4spi8UU6ywOibGC7YNLfOWVl3lpd8iffu1fcnJ0F2sbur0Ru5efYu/KFa4c7HJpd5eD3W0ubW/TjWKcNRhryIuC85MLjs/HjMUUJQVbo22inX2qsmK5XFDWlRedVBrhLLsHXW7dusXOsMfF4SmT4wek2iGc486dt1kIUHFMlGVce/opdvb3iGJNcuUaaaKZnD7m7icfkHZjtvYuEWUdsv4WzXxOObmgzidUsxnR7ohk2CVK/ZsihKBycPz+9/jDP3mGL+40xBFsmZjbwx693/kdfvTmu+itDvf+9Lv87n/8Fzg/r6kHXXZ299nf20cZT5nvdjtEscJZQ1NUOAFpN0WXJeUyp5gsufPwmHePjzganzGpS5CKJIvpxCk6TkjTLp2oQ6oStIowzlK7BoIwo5Yxvbygc3jM8viMeRLBMGN07Wl6T92mmE1p8iWTsyNOD+8wPXxAWfpkQzrtItMMkpT+3j5WQl4usXVDb7SNCAJ9WbdLIq8wnF2wM37Iwdtzdi4ecff6a0x7+9RRinACa1seFz5WE7ueHZ0FY7FSIFQwnF3wpksPAEhqrBJUlUTpmktZh2hUkcpn+XB+nWU15eXhkHt2xINFg1USaYXXSDB4z7oJCK3yXnJnvJK6BT8OOOe1HFpaWZhyhVK4gxGiP4JDgZydINQcKcaQgUMj7JYXF2yPQYBxuNqiYo3WkjzPqeoaYxxZ1kFLQVfELE1FYxWi08X1IqSNIG9wtZcUbsUThbA+S4b1xrZbYe5hxgh6DUIEgEGKINCoUFLipIWoRAqHbby2h9JteIpFZBHYDBdPULvnmItLRI8/oLs35iL9POrdJUnnXfL4OSivegDG+tVRa7xDCJtwYfoIf6/mzQ0o3m1y8tbzWEhvpDBN4xcWwYC3ziGlAil8GISAJJJE2vd7WRqf7QaxWrlYBSJRfjL2N9rrHOC7TCBwxvoUpmG7UNLrSYiw7NkMMmy5hCt2BRvgQmhVCy64Frb/CavpX5ZfqPKS8DnlW+PaWqgqmCioO97TmDlvWJfAzMCh8WJc+R3L/Kyhm0akfUFv37EfL5gfXvDOrMdYxFRK02xpohEMtSOrHLUSVF0gptWEJQNisfawbT41rcetF/6+wlqzodVbaI9Z4te07SJcsQYUNo2MlmptN/br4hfWQ4KnlrVh8whvBOU5PL4P1RTiPugYlmP4w+dhkvo++u3Qn+d4b/BfxXuJ7wCTxNN+q1JwceFZ83QFWQOu9NoUA3ycej/UZT0mP/nOuQDszAvHonTEusTNp3x4OOX9xxdMVcqt527wGM0/+OMf8tYPHzBI9/jyM5f4yudusn9lGzns+pWu+A/zPTUVPL6AvDVWDOwlMIgTtl/5TcTdH4bxbLN9Al7/VZ798nvkZ5J4d5/L+7t0rUNMThD1bcgU4tYl9Lv3vd5WrOHBORz0N05lYHICkx5kXej3PUsRwGWgnsfT4H68b3Xq49ifjgTXrGBnSzK8rFEu8QYM/pa8vn0Vyh2kKtne0yi7RF/rIaLWZ96eP8y/IpAyfqx48Lixgo+k4EMBI+HDecAb/ceEEAW8MTgUa0N8hn8nWmN4NS2wBtBaJsEBa42CD8NxLwr4BM9q+FSt6OOf+QLPyvmNcOzX8MZrsCFX7+7m3dwEIFfe943tm0b9pqHeftfqAi75cW2UXqh7sDuBNYOqPdcmdr75exNA+ElAwia4sdme1sC3rJlc7XU/fWybRWfMOmtGC9DW+HvZ2Thvm7JT48eVIR4UbgGYpfhx0CQiMBfCQCqdFy2s8oCdZRDXIQTCBqaA88emKUTSv5Nl0CsVIugcBNqZUyByVqDBZvhcK6jYxr8JGe5DWD+7EGYhWBvrqz4XAWgMIIAIgol2A1lqya9ObvhB2mXORj1cuwxyG0BFu2yy6/2VYJVhXbSgyOok4fl0/Nhz+OnymaDCe2+9z0kd03T7XO+UbFXnlAtDUdTUQvrFsjXUSNJIosqcYpGTGwFpn0SCbCIqF/sG1wULq0i1JjI1RdUwIaaTRfQpWOYDllYitMCZiqYy/uGLHMIpGmNwLvMgq5JoBDp2dOOKVFkSLehGczItkFrR6eds7+c8NaoZ1Wcs84KFi5GxJEsUSaSIIkUmNcJKbOAwlQasVD7e1zoU2qcH0QIShW0MtXVMcsvj43OmZ+c0VUGsJaU12CrHUKO0hrrAlCWm8U+dUBIrJcQZstMj6fYxF0fMH92lmE1QKiLSPkOCVJpIx0gVoZOUuNOhs7XH1v4V0iTl8ON3efObf8R8PEZYS5Zm9LIuxsFiPqPMPfW+sgYjJEJFREmX69ef5vd+7dcYJRF/9I2vc+/RMf2Dm4xG2+xfvs7Va9e4dfmAy7sjhmmKdYaqqpjN51RVRV1VVHXDxXLB6cUFRVlw5fIVtFSURcN8lpN3S6w1IBVCa3pbQ26/8DRPXb/G8d2HLCYlr/z6VxglkofvvseDBx+wvb1LHEfUVQHWspjMaKSjWc7R1RIlBbPxGZOzE0Zbu4BARimd7X1skdOUc5rlBFlfJdu9zLOv3OYb794nbywIR1XMePMP/jH7v/UrjHYPcI3gqdde5tr1y0QNLKTlO//gH3Me/01+72/+FR5/dMysLFiOp3Q7KYPRgDiLccZQFRV14VPiNYsC9/CYs7NTjo8vuDMec1YtsEqgOxkdmyLiDBmnxEmHbtwhcpoYiZYSaw1F42hqS4SgF6U8e/MmX3ztFvF0wre+8yN+9OAeF2+/RZMIsoMDrj73Eq+88nky5Xj8yfvce/eHjE/OyKsFtlhihSLu9jE6wZQF3f6Q3u4eg96IYWdIt9OhGyXosqRaTLmYnHLl/H2uNHMeXXmVx1uXWYiM0kmMkx4MUwTxQzxI1krHGhti9f3gpnTLGnAIo8MgpDivHb2eY1kp7uewrDKWRcMWBhkbpJUhVgZsNw15dH2ojLVewldUgR4vlU+vaIOHup0FgTaIzNUSMasAhe2OcPIFhN726S5jF3IDiRB7JnC2pcv7a1ipvGGfZAgX0ThHVUEaRQgcrQPdGQFz4Y3RRvsUjs6G9I8WK31AnQhuE4dYz8TCiwW2YQ1SC0hSJBZXpdgqh6iBQYGLG2hS1DzF5jVO1MhugssUxDE8khh7hMgGNOM+uWwQW4pmsY2dv45wI0wpg8ZjEC60sAqcC7Opn5A9U6JVI3Ct4f6pKcWtfgZAxjkSJYmU94OYxtI0xh9vRQBZBDIADGXZUNWh8W0RDinFarUnhVyzZJzxk2ybzSPMlE54rQWMCZoKLV9vTbZsxZhW93pjsvXtdBtuAn727PnL8u+9ZPiY5inQs/DoPfjqu/DuTdh6Db4SQWzhBzmcWa9Nd+5g3IB5aDB/NkXF21TPChIjuFlFXJxscRoPMV3hhRmNYCBgewmTiWCehHAf4YXibOXDK0SKD30UfmjR0dqz2XVrZfIeXnyupS0/jTdGhvgF9hQPBHTxxkmKPyasXYG1bkO7OG8dWrBetLeJJh+Hc1ZA1AMxgsY4ZA96AzDnMC8FHyXwp8IbR6+wTp13Fa+NcCV3LCuHVoJuLLh9AGUfxngNBVH7dr2MB04+bQp7l8YaViiA+w2MJ3A4hmv7KS/sJVyPU8TODrtbPRZK8Q++cZ+3z0vk1eeJRgfMb28jn07Z6oj/ULGEVZERiK4fvqWCVAZPtRBce3kfK1+EWD15kBCInafY+z/+b/iNv/cWd89KJudTmm6XUdUQ5RUizWA4QPUi3DxnOl5Q/PFb7D5zmXjUBuEImspxLvbZ6g3RMloR1UB6sUbYQJafqAJZAree2tjW/mj51/i01+gMXEp6JYXahiD3FiKL8U9+zWfl3TTAB9bx3YXj+7HiTuoFER0eBHgVD4CdAffC/r8aznzEOhVk+0zX+HetZm0EtU7g9neJByrmwIv4d0Lgwx7eC8fuAb8LXMaHIXXDPj3gGvD38akqx2yA7zxpoLfvbctgaNlOm/tHPKk34DaOacVm2+1tKEd7XBuasWnMb05tm+EIm9fkJ3xu92tBkM2QBLHxv2U/bAIa7f6b4RHFxvcWf582dSHaR0+y1qtogaPOxjVmPJk+s623+VTlpfPAcxb78dmGh0HmYEt/oDNB/0b574sKqnp9Usf6EXfCh0KsyJQEkmdAgVW54dMAhAFrPBCtQieJEO7gQmfaFiMVBEeNb5S1axBi5XwJy7ZWjJT2+9AJq+elXWJtPnxi/UuI0Ja2mQFFkqFdbFz3Z3HBPhNU+P79JbOkg3KKedXQrWuY5pSFRUeKngoxKUpQmwqbl8xrSS1SVC1II0GWZD6OsVmyWAikUTQ4qsYyNooqjuhHFTavuKhTSqVIXINwgoWR1FYidZ9eXxJXU84XgE6IdYJI+6T9ASSSmU6p0z4kMbmDAk0cJXQazdZFQ1YfkDeOSkiSsqE7h0RrkkTTjySxA2c1mUzQ1guKRUoQmxJXNggkSSSIZaD36oSlE9i8oSwKcBDHCcOtLaIoQgnnmQf4rAdIH+fsDfsU0Rsgbr5AZ9CHe+/j8qVX/JcCJRVxnJB0BmTdPr3+kOFoi9rWXEzn3P3R96jKkhqJjGI6SUa/26WbJuTzBZPzU4piwXK5YFnlWCFwKibpDLh07QbPP/8Sy7zhR++9T6W6XH3uNaI44creLk9fvcqgk6Gk5Hy+YJEXNHVDlZdo5XDWcT6Z8PD4CFsbOlnG1nCIrRq2OgN0J+JUz5ksFzSNF9vpbA159fMvc+nyDpOzM+aLBU+99AwHByPK8SnRoENvZ5+L8QlxHHn1d6d4fDTlow/fYzqeIIVjJ1U8e7nP/qUxVVWSINBRjBps4arGi0uKApYzouEOT736BW7+yRucHU5JrKAWjvn4iAd3T7h2+2XyB48gi7mYL7j8witEWwnH3/oqb/3Rv+Tq7/8GH3/tG9yrl6hORn8wpNvrg5CUyyXz2ZR5vmBWTnFFjV5U5GXhheSExCqBQyOt9Mi7iojijG7apxt36ekYYQymKLAI4rSLUgopFBpBcTzh/sdH9FVJYRum5YxJecF8OUbce4eH3/8mtjegc/k61595ged/4y/SiTXzs3Pu3b1L0xREUqF7Q5SU2Mb43/mSyfEjmqRD3N9mb2tIb3QFu7/LsshZNJbSHnOWVzzUfY5cwlFlGDvJRdpjlmQYKVesBJ+5wOGCloASMEAykB60c0nCaRYzyS09uyRWCXdmmtgp0FtclCknRYntpFDXWOVwqWW4JxllkscXgmqqUHmMKxVO+XAKFzlc04CxCKFwNQhTgLABZRWeRWEc2BpZlzhjcCalkbWnpAmNlIZUWZ+ZRArqRtA4C9ZhrcMJ/y5KlWBwPruNkJR1TYPwLAcnfApNWyNcUApyxms/OItEQONwjc8E4YEEhVMJyMgzJkLGBhktSAc1PSU5vsiQM4OrJKJOsbpGpBrXSFxpfGrFqPJ8v2IG8wamOzimYAeUp13ceY6qwLADps384Dwnz4RMFK1McVtasKadcezav+DaGeqJEsIaIocSmg7Oz5xOEEUSI2FZ1KvJqXGWZZgNrWkDCFuIPWTvMPi0qgacsKvUl66dOfHAzSojhmsXIG09XQAM1iEXTyzVBGsti80V80qU0uH4VL/8svzCldar32oOzBK4C7w9gcsVPKWhV8LjKZw2UDqYd6DeBnlVM3+wTawEnV3PDJ8dO85sxkIJTCIYd6Huee9xNBdMLcw0pNZfOJ9Bdebtr+4BJJn38Lt0rZ/QprScstZX+E74fSN8/52wrwrb/jjs22o3DFh7GTPWoo/tYrtlNrTibG3JYSUYWYcL9A5AFiAXFpM3uDnQi5lowb0gbNaGsz8K9ekAt63jk4llYhX0YNSDKx0fz7yHp4xXzms29IR//7qIDW/nk5ZpKuCZBNwVx2LPEWlBKgXd3QE3dsEieKew/MoXrnL9yzeYG0Ffwu2O4Kl4Ddj8h1ykgMvdEHu/iTUDaihRNy6zznqzUQSIrW2S2bvMv/0R95IecjDk4f0hN8cFN//mXyAaSS7uvMs/+GdvMC0aUtPhKy++wOf/6rPBaNHkEfzhvZTLTcJNB1tDGKrg4W+t22ZjiDZ+ekOBCKJ2a/d2sDxEg3/aHd5MDJZRlG2IVq6BDV+S1UhbhaNbYdIW5B4oxcsDD1y179MSDxw8i2cMjIF38M/6r4Srn+HBNR1+LwgpCMPnCZ6BkOMBtFfD98Nwrsfh3C1w8Qd4Js42nnH0RTyI9mfAV/GMBhfO+QFrhkRr+G+GX2yGHbTvSZvmVmzs2wKQ8CSTqZ2hUp4MvYJ1JhpYk0s3QyDsxnY+9f1maEJb9MZ1+3jg5Dh81wIJm/XaZFdstnMThGjZIS6cL2WdVacVqG2B1RR/P5fh+An+Pm1eo22T4MnKi40KCOPPiYUosFsbCXnIooDxYWHG+M+mRU5Cw2T7DBtwKyalN8AR4Do+gYo9BZv7JYVSfl9r/PEK/1m0vo/wAAi7fo1axESUYf0SDHzZAgptBxuCoyW0VbFKMbkiaDof7gYgQoSocOE+uA3gILTTWQ9yroSAwnVExVp+66eUzwQViiRBZh16iWYrEmQ2okkMkRMscdSppmNLrFbEsmAxd1SNwybeAFeuwTX+kTFVQ1FaCmqctZS1oIgyso5C2SkXS5iTkmqLakoWuWXRaGo9JO3vkO4YerlkkWY0cYIRMbK/TTYc0OlAE6eU3SF5opm5mmnTYJxGigjpFJIdjBQIYYhqgza+A6UUxM6hEMTKMTAL+qZGGIh1TSIFwhlsqYhNRNYR7CjLwGg6WrK9d8C8rjg9PaKhobGGXn9IUyzJ51OaxusXuEh7A0RqnFI0DpSO0dqnWdRSIuKUONI+60NvyHDnEqPhNsY1nJ4eczE5x9Q1Ms3odfvEvW1Gly5z9eCAvU7GxYP7vPHoDRaTE4qqYFkWfjKPE7qdLv3dA9K4w8PTEx7WNa4osc55ApqUHJ9fUFpDmiREMqafpkgFxXJBL0mp65zHx8dEWnHrqZvsDkecnZ0hjOPGwWUw8PjBCc7OsQ5Geztcf+4prlzdZzjsMZ/MefTwmIMbV9jf2fLGXndE/+pV9vKaa8rSFY5vfffPmBjD+x9/wvx8jqgNmAphYsaTgvnFlGI5Z7BzQBrHCBGj9/YpFhlaaDRzpNzj0u2X+fWvvMad/+nrPp8xltg6ZnfvIK/eoLt7jfFkyf1vv0F65Tqfe/aLXH35C7z5z7/B3V97ibPxR/zwvfvU2vpAKOdFCqUAYwy1qTDWIKRES01Hp6RRRhInaBKE0ERaoqVCphk6ztBKoyxEQiKE8zlhHSyLgjjrsDUa0sGSCotbTBjbhvtnp4wXp+TFAlOVKGUp8hnm9JDZxz9i/va3+WR7j61L19i5dpu9l15jV8Kdt37AxZ275LMJ+XzCcjqlXi4RSAajXV64eZuDF55DR0NErBkO93xoU225amqeqS44ygvunp5zXFSc97Z5tHuVh6N98rgTXqCQxlAZL1CDJhURlySMtPaqslIyMzXXRcWzwjExOb82MKjdmL9/nnNNCIaX+3znsKAwOaYSNMczLpjRVHNvTNoURISIG3RUEkcFlWlomiGCIdYlPoRANrhI+FGzdj4/r6mhKBEXAlc5ZGqxsUZ2HDqzRM5L3goBKpIYIalFTdNUlEtLJCOkVkglQEmqqqYqq+AR9+CFf0ZrqBcIU+CcN9p9+EaDMDW4xgtcqhREjFCZ/1vFOBnjhMLMFculI1c11kwQ2hv+lDGi0D5HsiuRTnnj/wywyzVK7dLAMgDR+PSkVlivfyECLODcKkiyRdf9/OvCBO8/tROzdT7YxAVDYTVT2fYoh5OeoZJqCbWhzGukEESRRsrgUXQ+fMYJt06r1C6vVpOfPxcW5EqmOGxfpX10q99iBcevIfi1l6XVf2jLGnJYbQkT6WrLE8GEll+WX+zSxXsEt/B2y6VbcHML/u4H8NYRHF0DVYAyXmbjZAn5BNI5dGJB8qzAFuCkz19em4RCKvIKytxRdgRd58hO4PyRYBpDsuUN75mGZQr1DmQd6KSecp3jM64i/BPZwWs2NHijZ8Ha21bjvZxj1uKJS7z+wV3Wi/RWfjDGe0QHYbtmDVq4jc/beKOoH/5e4uPKawFxF/pPCaqpJJ9FKGtJL6Cu4JMOLDMwHRglkDv4qoLLxjFfWGa1Y2EdtRP8oIDjGG4G0O5RBR/N4A0Nzw58Xa5I2BKwh2DgvCFwYrzczVDAZRxdUdCPW4nL9S8JvJJJns8kR873mQSuiCd1KT4N+/00oOHHodCfvu+nt28ea1gDRAVrpf/Ww90K/f2s+gArgtYx3kDyKUJDOI8QcFl5evOPVVZA1Ee8vsVT//gdzt/Jed8oHlnJVpzwlaMpv/5//k/Jqzl33/oWjx1sqy5b//RPefn3niFJvPWQDm7Q3Iz40ZZAxp5CXuJDC1rPcIQ3ZGYFLCt/r7WFQc8/9855sE4SjLUVsX1Dke4n9PBP6pcKD8qNWQNmhL8vC/+uPNF/rLUEwD/zGg/K3cffnzaEYQvv0W4N4QP8e7TAv29vAL+OZw09Bv4S8BfxIMLz4dx/G68tcoBnSH0L+O/wz+M56zCrNGwbbrSh3OiRTa96CwZsMhFa0EGEc61EZHmSBVCx1lhpGQgCP65sXqMFKtrSYkHtecTG9y3AYTa2bdatZQbMNurYlnbGVhvtchvt2QQrWpZIO661wPA41L0FKUzotyH+WdwJ25bO39+2SLe+xipjQRt34gmtSO3ZQMJAvfT4V4T/7VqqiPOsgDa14qoDCDoIrXEerhn8RL4//ZLYp5ss/LVbzecVAIf36Tj8vBP8UqvOFC1wgK+nM+s+cxttbNkNSq6WYv4Y4YGLpn0Awg2VBGaD9HURJmRGcaEd7sklT3vPVezbZHLfT3LjWj+pfCaosN+XVKIiUtAzS6KqZk6MU34xXUhJ1y7J6wijEhYYCgtCKIxMaNBY01CUkhrNIhIUylE0lirpkYxiBjLnbCo4Gg6xcUqjHIumYtnVlNEQs7VDZ9vSyJwLl5DEWzSdjHPtMCLmTCpkImh0RKM8lmYqQ2MMWB+v72AVj+uEohAejlcSlLU4oRAiokuOMpZl5VCxYoDholhSFo44ihl1FGlXUBxdcHHvAdV86UMk0g7drR2W+YJOHGFNTTGfopUGKSkXC5q6pnHWC/ZZsLJCCENXwFJr0rSHkxKlFTpKaIzh4uKE05NHVFWFwzMh+v0R/d0D6sYSdwfsdPrkx4/41sfv8fDeHZbFAqMUSdJn//qzbO/skzrB3DRMy5LJ+RFlmZMlMRiDMYZ5bmE2RUQR8kgz6A7YHW1xoqBczCmWC6RS7O/u8Owzz7G3tUVdF+RVzlNP3WB30KeY5rz5/ff56IGv79aVS/zqb3+eg70Rp5Ml790/YnZyzsHBHlev7BFrBXXJuDaUskPn4BpZZPngO28wKWvmswnLukHECTqOEabECcFsaZieTsknF4hrFTryNCWlMlScARotNZEoSXYu8/nf/13eeeMdvnb3HOcke0rRKXOq6ZL9Z57Dzkve/fafMkl/wHCnR3L1KpcTwbe+/i6vfelZvv3OB+SLCiOtV5hX+Lhxa7BYlPI0fBFJpBToSKOkJtYJCIWQmqw/YvvgCr1+lxTD/GLBclmSZClXr+0zlIrZxZR4/zLPfukFbvQaTj94wLfe+BE/fHCHB9MT8jr3GSSqAttUqJUOgCC/GFMtZkxPjjm9fxfd63Hr+edYnIw5vnuXplhSV0tMVVJXNUIIbFWCFTTW8fDoCEzDqD/AGBjPc9Ax08by4GLM4+k5Tgi2p8cMZieMDq7z4cF1plkfm8Q4HWG1QliFaAQTGu5KxwMaqrJk1tQ4Is6iDGUl027Mw6amucgpXIPQJbpZoF3DoKuYJn3yWQHTEml6CCqsbRCuwamGRhqEVjgUuAgjfJuE0Ai8Ie0an97QVA3iwsByAdEMoUpcNEHofZxMsFJhVAbOUZd+rFNSoRNFoxPqsqFs/GRCA8Y0NDVgo4AM+xHb6TAbiC44E2LarDeEnfEpLa1ZTTw44bNlyA32AA4a5ScYE/kQCBvCFAJ/TViBc9YbxjIYyeGHtAKL8OOe2bC1hUQobzkL63CE0AyER78DuLDSGxCsF7JsoN3IVbpKkMGTFWZrY3G5gVjggvKQ0hFOQF5VKC2xRmAsCLcmQTthvBBlSJK8AmpCXURgDrSLpRWeEKZZEWZzt8qksTGBbWxfz67tBN0CIhsnbfvSH4gIvtWfMYf+svx7LG3KxtawUAKe2oIvjeD9Q3jPesPoqPKG4LiGsoIiBhNB8zTEc6gXMGkEItUUwFkOCwuxgeEEHp44jiooE0GGX5wuMyi1X3x18ZoKEd6QP8EbGA3rDA9eYnrNNOjgDf4dvIf0LmtvWy/sO+PJhf0gtHOJXyQO8KESBd74GOINuxpPA99cuHfwi/NM+A9FRxAdCJyRyNrrG0xrv6j/sIBO5GOKe3gmhcgUVeZP2nSh0HAu4d3gXZPhIj0FHyMwtaf17wk/fj6u4Sj3HrBOCpeU9/K+TkYW+usitOlSqO8i9NtYrNP97eGp6CPWYSBtPPkuP55hQ2zs8z5eG6IJ9+m10DeneM9yGrb1wjnakWGC75cL4Ot4D/Qk1K+NX28Bn+vAbeAW69SgbWmBh/Z+lvhn5Q+B7+M93l/BA2WRgJHy95TS+gfsCZBUIX7jL7PzX73D7/zD7/Kld8e886jm7aXg5A//BYv/7PfpP/NFLiX/H+bzgi3ZIN/+M+r8vyDRGZyAPujyxcxxUllupYJKQIPAOMck9EcUedbIeeSfuxawkqEvPwr3RyOIRTtWZ2RkKKBGMGOdtvUW8BxrHZS2VHhQTeCZB5uifp8a1lfbxnijfxv4cuj/CZ4x8N/gn4Fj1tolm0ZvmxFkjh8bCuDNUIf3gW8AXwr7dMK2Pwifnwv36+3QjtZY7rN+/urwd+vhb1NMtkBUywho7d+2Xe13raHf1l2GY1v4rb2u2djegixtmJT71HXaa7SMqVYcsu3XDV1AYM2uUBv7sbGtZTm0bWiBhLbem+1r923fS7WxvW1TO0b2WY+TFn+P5vh7pp0fbxaN1xiwAkQNMtAeGrwRLOqwnQAS+CUUTvvlhnMQ+QeUsvBApxVgm431BmtAL2hD+74KQGoLYATpL79OmnrQoFUBbc9jW9+JJ3H6cOLwvrSMB+H8dVZhCG1FNq5twjHKQaKDFjne2BcSBn0vOjlugQzHihWxYkJtPAyrEUX6+tjARGiXTispq/bl+SyUlJ8BKjhTU9RL5kri4h51ssVsOCCKBT2RE1dLPqz2WEZdRNywPTpDLxU2SXCxwkpHaQzzpkeZdahlQeEillGGkgWqzjmqLZNRlyrWSOOYRhlCWqTQRMMDnksWqNkZD/VlXBYRp7ucjzoos6RuBIWVOBmHFGsGWVUYF1TZixK3rBF14ztHRUidopOEKE0YxIKerLHGYkRMJnO6Zo5F0BeKTr1kfDGmXDiqpKFHhGwc1eMTHr39Po/Pz7CppptlOOFYzGdgG2xTeVp7XVCWS1zjvdneLQ1WSGodI2qou9ukT71IevqQ8uKMZd1Q5TOcxQMjCFCaJO2gVYITisnZKcViQl1X3PvOAlsVKB3RHe5y6fqz9Hp9iBNyCc10zMlkytwYoqRDNhyRJglNXVMVOc45LAJDwyDu0O0NcM7xycO71HXDdpZxaWeH3YMDrly+jDA1Dw8fcfnyLi+/8hKDNOLs4YQ3f/gxH95/yGS+IO5mXLpxlRrN19/5hPuHp8wXc156+iZXr+7TTyPyec4b332P773/PkeHDynKAlvNqc5P0NIilcZJBVqHAddSG8tF5Tg+nzI5PaSeH6B2RkRRgtSgoghUAipCoUFpLj/zef7CX/ky9/6f/4TzwrIlQdMQOcNTr73CqNslElPuvP8hP/roNW5fu80XfvMV/pc/+Dr15/5LXnzqMt/+6C5Yb1Bp6YUntdQ4AVprJII4SciSDrGOiVRCGmdIoUBput0BV5++zYtfeJErNzowveDu9z7m/v0x/as7DOMI+aO7TBdTzsZzDp5+huRiyuPzI+6fHTIrxpRVFej1AtdUlLYhjmKkUqjIR9U5JzH5gsY4+klCV2nSOGE2m2ArL2ErnEUpTV3n3Du8y+OzRyyqBcIYulFCEnewQiPTDlNjmQuH1AoVZyjbkM7G3CwW9Kdj3rt2meMrl2mSPkJLnDJY41hUlkXjA8eEjnGRxKaW9yP4qC6xkeMsBzde0sQNP2xAnJzSIFAqwaYa1Ukx3V3svIS8RljDiiuGCOL+BqQKGQEECOltXOO8jK+SyG6K0D1s9RjBh5DkiCiD3iUQMcZqmgqfgcQ5louaLPZaF0oqdJpQG0NVGeraIKxEhOwTK9lesVIeAOHvg4eUTTBqlTeCrfKihc4v0kTg7/oFkxdk9RkIWjvXeiDC+jZ7VoFbsWEdzgO8SmAb6/vDbkiitVkwwglXKHRAG8TqLCLoY7TAg59hvFm/wRt0bYJJFyYWgbPWa1QAwvqwDqXxucmRLOc5AkcnTagbR16EjA62rWX42WZmUIGQKeSGYKJv90r4sp3cXNt5zu/bloCCiDb0gVYJwq3b7Tb2DRtcADCkkBiNv5etcNkvyy9kmf3/2PuvYMmSNL8T+7n7EaHj6ps3tc7KrKou1VXV1bp7ZrpHYYDB7C6wELtYEkaQxoflI19pfOELH0ij2RoNVLvYXTNgBgPMYjCqp6dVVVeXrsqqzEqtr1ah4wgXfPBzbkRmd1cvaaBtG63d7GZkRBzp4cf9+/7f//t/wGW8U3EWbzStA2snIJr3Ang/AboRDIOCRut8hEbgl+QZC2oEewqM8DoKCYUSv4bNrqCHd7iowmDWE4wqeGHCiwIaDtoOjgv4BG+UH+NxOEvhnZ5zxf97+OjpCbwRTbFfAzjtCgNbeEM6xUdT68W9liCBwzvjZYZ6szh2UvTDVvF5tdi2ZEhI4Y1vLSCReD0+/EYWX599KLxjGwFtJTjWKkpt4gGLLt75PaUc2sH7SvB05HgeGBvBG3uwMQOy5kECE/iynFXlwZ8E+BjBRnF/QzzAcrjomxzvxJZ56uX/q1Pv7xb/X2QCKBQ2+EErAYU3ge/gwZsAD0zsFcd4VBzvNbwmxPR+V/HU9vv4KPUDJs5Oh0m0meLzGfxYfLU41hEejyKXzrJhElGeK67hOj7lpFb0w7eZsFJ+qgkB1ZOIv/NfEj3/Q+Y+vc1r79zh9Pd77IxGqGt7VC48x/NnniK5fpOnavO0e/uM7ic0LlXh8hjxjSrPdCy9d1aJjlSJn55DzgbgILvfQe+N4fAMNrTkO2O2I0nabFCbj7DCl3R9X3jnfiA8Y8EiyIvSw6XjWzqWAf65+HXgW3g2QR+forBW/BZV4LfxgFMJyOzhHf7z+DEHfvy+Afyb4nd/A69PUjIU2nggYJuJk10669MaBEz9HtfxIIkF/rr4bV4C3gc+Lq6j/I3L6iut4ji7TJhJId4J7jMBtkpAASYOuJ363jIZV0/qFaTFcSWTMpXlWCqFDdMn9ik/n2Y9lGOwZM7nU9vLqfNOA1/l9tPtyc/KfUsgYdrUKM9Zfm6n9pkGORyTSjfld+X1tPBjbLvsIwN5YSoowIXgMgiMd9YPLlJ6AqnycRDfZwFFQNkDEaOiTEa1Cib1YHIABxoGJZuzLDkuAg5EwWUBcLgC7zuo9GA9cCFDv5+1PK775c3Vg30OzLTizxTvpQQZcyB9ZVNQujA7I5iZAUawO/LMhDiEZg2GYw8IE4ApgmKFNvdB4KU0mVzZV873zcFv5opt9WQcHGg/fEb7TFDhvppFqwhXqdONI0xQwzWqxBUNdoRIq+y6FjquIqo57VTSHFgUAStBAoMhHSdRUYqLHKFOGOQZOpVYUkyWMTYR9WBEa2wxSc44aFALHS1nqSZbHAkT9gc5zcoszVYVFdZYqjsWB5s8TJt0RMgwAKMssUnAjhni9dXJtVdmyvyjJkKBwBCojEqaU7OSVgiBdEgypDGoKKJFQt0OsTrFKkluBqQjA0ELK2tEs7MsLs4w7PbYTRKywENOudaelp4nkOc4nflBHMdIFWKtResclHe27P4qnVqNhTMXmT1xmu6tT3A7OyTDIUkywjiDMRpjDNp6hXuHw+aadNxHCoijGvXFo9Tb84DEjAdsbt4t6p8EuEAiVczSzDxho02tNcvCwjz1SszO7i47nS4yiIgqdTJj6HT3GI6G1GsNnj57gflWnd29XVY3Nni4vsZcs803v/QSl84dRYUBm/fX+eH33uHGw3WSLKHZbHH0zGlSA2+9d4XOcESSZwzThOExS6BCstzw6dVb/OiDj9jc2WTc66LTEQE5wmhMmqEwBFHoB7HWCCsx1tHJNKv7Kaurqxw6VKU110ZFh1FhBaVihIqwTmKlRUpJtTnDxa9/gy99dIV33n7A4UZMEIYsNavMLS3TmqkwM19hdLXP+iDn2YU5Tn3rK3z8o59w+4ObnH/xWW5vdBlpDWFYCE1JlJQoIYlU4J37sHgViiiIUdI7kgqJHo3ZXV2je/44J1vHqRw6xNMnTnCmO2S402G4vs8mhoe37/Ho7j0+ee8wcrzJtQc36fd3yfIEYwwqCGjUmigxw35vizRJqDUaRHFMVKligggRVVhaWSY2Odoa8jRF4IjDGKcsURDinCFLhjwa7vnJQ3mLUilFFFSRKkKEFag1CVttwjgqxBEhqkZI7Ti+u81cmnMtSbm/tES/2UCGsXfGfH4Iwlhs4J1eFQW4aoxWFqtzTKAQOsCFCjPSOJeAUJgsxfUdtqIhDBCRwxmFC2q+KooWoASWEVI7XKYRJsMZ42dEKTx1XoDTBjce4EZjnOkyL7ukaUpuHcloDdmq4mSANppAKMIwRFqFCiTOOfJMo4QhkA4deJExa6yfXYLAAzxYLyxbDf2Mm0lEmuGyDPIcUULkQoDylSCclAjhtRQoNSmsQ1iLU6rwsb3DLKWHml2hpOO0LVhXRTUEZyB3CGMP9AMIfYqVy6dWC/yqV16KA49+H/DuXHFeN5Vq4PtBCnfwfyW9CKLVBiuEV64PfPUKZx06T1E2QAiHNjlKQBiFOKc9ECREAbSUK3QBHgjrVz4pcUb6lBJgkpDhDgQ6D0QlrTjQShBFKUtUCf/7lfxJ+QeHKE/rm6U4/lQfCIlU0g8ipfhV++VtEm9s7jOpnPBQwFYFqhXv0KV4w/NY8ddiwhLYxTu5Qdv/v4yWlszRnoW9AHZD0Ik30NIcTlTggoFZB2ctjHLIYzgXwBEBzwHP452QK3hHtIXPBz/BhELfd549gPO5u7awyGqJ8/TsWHC4AABWi2McA04KX9Xi9eJ+W3gnv3RUmnjAo0x7KCOSZVQzLw3lsh9F4WgVc8NBfi7eiH8JD4YYPOjxF8U9/Z+BUzjeGmuuiZD/qOL4PWHZlY5bMmBDCA4DF4QPtK/JwgHFOxBHi2OXYMESHmgpMY7pKGp5LdMU6vmp758cF6Uz6/AO+62iz2M8jT6jAJzwv8GACX29bGMmbIiEiX5HeV2lzkV5DQkeyImKeysp9iVoVEaWS4euZDmcwwsLvsvjDuWB/R79HHBTCIhOw7mjcLqP+vo2h3/jGkvfHaAqM3Bxluf/7u8j/6//kqNLh5mrL8LDfXi6jdvZwG2eQB6WVMyAzvUd5mOJenEBFMSHm0SNEDo95FaHyrtXcI826VUbXL9wnKiuiDa2WMpGPmV34TDm2DLh0jy62mRNwiAWqKpASEEg/D3fwTvu7+JBntXit9BTfX8Xzxg5WvTHNTwz4CTw+0xYJ+8yEV+8Vhy3VvT/CTywcB0/VodMWADTy0Lp9E47uKXz+0M8mHAJnwJxCj8/lMDUUnF9ZaWCEmgIpz7rMnHey+j+NBNhKhh9wL7JKOaFJ7YpAamIif6Bw4/pkq1fOvD51LlKh36aBcHU8adBhLJPSk2Xsq/Kkrbl8cprFlOflRKcwdQ20yBGuU0JMpXnT/AATMkeKQP946I/q0zmsER4ELR8vg+AoqoHG5SbXJuVPnM5DAp2gIZMT6VA5N5xj4u6lSbngC3gJLiAg9QIV9ArXPGAimKQFCYnhZl0ADAI6zvRCL+PKHLZRCHm6/Db67Jjyo5WRV+px8epsJ6VXTIuKjFUV/w1zzjoboEtJquyykVhBlGaWNMDvWRblGPBVxycpJGUwMfBvq4ASp6krDzRPhNUyI+ewBn/yGpRDJM8Jc1ztqwBWw6zHItl2zZIlKaSatKRhCzGCkeocsJUkssqxgkGmWVkF8gC5SN+IsJFASYSGBnSCxUDYRE47uUWU5XYKCRQAXGWUn+U0DeCIYa4HjMfjhlbgckzr+wZWmwkyeKYhAjrLCLPcdphswxtNGnoGCmFq0Q0a5I2Y+w4RwQx9VgTJGNy7WgK6aOmqaFhNLNhQH1xgYXnA2pCcHdjk5EQJFojEIRBBM76gaIkwlkssqj5rJCVANGYpbKwQlitIcd99j98g64Q2PGIUAjihcOIehNpDa67R5YMkdoS4hiPh9g8Jwx8tNwAvb11Onvr1OozNGp1luYP0Wo0CcMYEYTeSQxionaL2YVFqtUavW6HShxTq9XY7/fZ2tshyTKMtdTrDZrVOrv7uzxavUeaJkQy4MyJ43z15Wc5emSRje19Htxf4713LrO6uolTilMnj3Lh7DkG2vJoY5WdrR1sGJJJwakjhzm2vMhed8z6vQe8/vb7bGyuMRr0EEIQVyrYUUqWJgidI0yG1TnSgclz8jTD6dwjwCmsbnRYuLdKbXGVsDZPbXaGIKr5/G/jnS0rIRQhc4dO8trvfhWV/zV5klIlZj4KGPVHBC5HygiV5azuGeYuXqQtO5x+5hg//ugyC//07/P06W0edHpYFSKswxhNRYY0ohqtOCIKA5yQGAFjnRMgsVIxTn26gbUJva1tdte26fRO0CAk3x/y4JMb3L9xm917q4y399jr9RgmA7p332U47JLlKcbkHrlWijiImGnMEcchlozBaIAQikpcpd5ehDhCLRzl4lPnGH56kyiqMjO7QF6tYLOcZNBlOOxgbI42OcYa7zwZ76TpHIzSBGGERKNMSFXMoBAe2IlCGnMz1ESFILcspob59V0OZZZPjh5mt1XBKuGFYpzAOoNKJEZpZMX3kUxHSJP58pAOROAgCr3zrf0KIGQNm0bI1OGMRYQOIlvQ/BXYDCF7OCOwPYcyCa4KTlUB6RcEB4wNojuGcZcg6GONpOocRhiEbiF0AysV2kJuHLGUBLGvVpGMM7I89zR+ITBWFAKtAoq0BeeE102wIHLt57JpNJoS6ZZFQN075H4x8SyE0hIQZcKdKGZyKxBFmoNPB4ADiV8rPJjg/FLtpC1KDlmfRRDkniVSFEF2FMo8BkqugSisjYPsAAcidwdyyRJxkHbhgQhLANQCf32J8doHlTgkEPjyjk6gjUYbQxj4cphBLHFSkjqLjhUyELhM4zDFaUvAA8/LDiIPzOgcAudTJazDCg//+30EzvgECGGE5/rJwmRy0ver9OkwThd7CAfSVyXxq6lEGOPFPgtRyZLx4pwtgOhSCPJX7Ze1lcZ1jAcJBkwM6BW8uFod7yyWEctW8VmdiSBcgKfAl6rjEu8UbArYrcNOBfY0jAx0KkXagoLEwscGesLv+xDvQJbpCHN4J1kxoY3vFN838ZG1u0Nv+G5n0Gv4nF27ZdkfCuSiYNiEIHe0E0vNWEwjpFZzzOWWIxkshdKXYLMQK0E7KvpFwFkHD3MYebyTXPi+0hn0HPSVBzJaeMPdFNddAhB1552pZg7XA5gVjqaGhhQsqpIdIBBSccj5Z3MXwTWrqc0EnIwnZf8SPKPgMB4MOFf8nWAShZ2G8NwTr+KJ7558/6Rz6Irf8wEeUBjjI90LeADpEZP0hTqe6v5reMeuPGe1uNajTCjhpYDcg2L8wIR1UDpoY7yzvIAHDWIed4ymc9wlsOwc38KxklvixBIORiyIiHYtRsSFNyTDsjQEjzcBIoYghvYCfPU8wecNpSJc4w/+Di8+GBCogODii1Brg5C4IGX8SYfat+eILs0xd2WHoF7Fl0N26P0hOx/fpHN/ndFOB90fMRh16HXXqdg9Tp0+yfM2o/XgLulwhAwiavMLzC4cZns05oOdTXbiKunJ87hXnkGdWCRrKnIhOF/0nSz6puw3OdV3j/jp9IB+8X0JJJZR7GkQqRzLsuj/RTzYcHlqn+lxMw3ilJ+VEE7J+AEPFL4K/E1xHV9mwnLZwANIq3jGRbX43YOp45Xjc/pc5Xgt0yNKVlEpYFh+J/DzUlleluLzUfH/ssoDTOa/Jv5ZLhkUMAHISuDhSWADJqyFEjArj1fuOw1QOialI3/Wc/ok6PDkyC0d0BJkTaeOXbbyuZn+XcptymsVheOulJ9LFJ6lZqyP3sfFILISdO71dQJZVOiR3tFPDWQ1DyCUNyQb4MYgCm0GV8GnFBSTgK14p7vUNXCaAyFFo0FEBROhZIMVnXSQnlpUiZDFA+CmfhjhPCuh7GhbLCIy9Nc0Nn4816ueZSFa0O94YCAMPA6pjQcWBP4apufUMrYjpz6b/iFLU1QWwEKZ6Tqt3/Cz2menPwQSISMPhSB9hF1ZhFUgFU64qYEUk0UVOoHFRgrrAn9VMkc6jXARTsXeHhYSRIyQEiuMrzUvA2QQgALrvMPjZ5McdI5wkIUhaRTRFQ5CH70KUkeQWZzTPq/P+Xz2mTCh2QwIGxaMxaYKm2ryTKN1jks1AQqLLEptaKSxRKEhVFAJBDLLcdoSGEGOINApqj+gcahN/eRhZmshh+5tcm9jm7XdPaS1jCQIKZBBhMP6iDbFPRfR6wxJtvaAYX8PNxj4igFhgCiilCqIEdUWstFENOdoPfUac4MNOo8ekg320HmOczGiEqCkQgV1Ks0ZTp69yKWnL3JkYZHACXJrCYQgHYx5uLnBWnef1dEIrXN293fZ2tlmME6xUuKk8vndTkCako4H6GyMzQ31Wo3Pf+4SX3z+c/Q6A/7NH/0FG5s79Lt9hqM+QRjw3DPP880vvcSwP+btKzdZv3cfqRSVSPHMU0+xsrzE3vYOH929y7XLH7G3t80wGyOCkPbsPFUFw3RImudgcsbDHi7NcFbjbO4nOSGJ4pjKwixOjNhYGzG3MaSxkKJaCinCYtA7jLa4JENKhYoWWHn6ZZ7d73Lno6uIkaTWbmJ3trj97gOC+SXaCsbrj7i3k7CTpFROnES99V1G/YyXXv4c22/ewGKweYbJc2IV0qw3mWs2WJyfR1Qi1h49Iul30daihEQ6R6pTtLUwDNm9t8GNN64w3Fxj8/YdtlcfsrW/wyAZopRDpwnjbESajch14gGFokSeCiKqcYgUGmsdURgyMzNLWK3hgpigWiecmWPxcy9wZq7FLa2oRDWUUGTGkY2HjAZdZFGZwFiDsppkOPD58Nb4P+fHX7Uxg0wytAPZaiPCiKBWZXZ+nvnGDHKYMeoPqIwSZjo7HM5S3j5quTe/yChSBCrwmgUqQFViXBghxuCyDGcV5AY1HOOEAhlAUPfR/lYFIWJEz2KdQxkHYt1Xl8gXwEZFdD32TnoVnAl8GRonwUmPtiqHa4S+HFdP4twqg+ocUi+SyQWkOIkTpQXvQcAw9FHsLDekLvcAggrQhaPto96+dKTNJucjd5D4dAEr8DxfI/2cd7AP2KJagTRwoJhzsMJPIG4nBdLKA0Vf5yxCC1xgQJgCZgggkB7oqAbFfQC5xYk+ot3A7RsQHUQ1xg0inE79QmECv7hbW6QSeNPCFauLL9MJSIEsmAzCgRUOLQShklRqoc8pVIJMG4QIUIEkCBVZljHSnikkhEAbh3YCp4r0DuVXf5+eUTAK8K9SCIil/91isFIinF8jXOYraAhTwOuuYF4Uegz+ngruoS0AC1OWkrQejMHPz1iD1aZgfdiipGdRQrNUQ6IAhT57Df1V+5+w3WWiCj7ARwV7eEP6KXxu+wn8b7iJj2w28RHPDO8szjPJqy6jmc3i86MC+gI6EvZCb8RdwTsQ54EtBWPlDbN+sX8ZIbxdXFer+K6kcm8X28xQABMVD040Cof/nADZlHRSh+7BMPOGqbOCxElkAGsxDDKIBo6q8/PEQoHJzQqYCSc51omGde2BDxdCFPhHZCz9o9jEpycIvK08gzfk06JP6ga2EmhXYUF5UP9CBF9Q3pkaIKhUFP+46LMdFLmQfDME7RyxgZYU1KV38OaK/i2dybKVwIBzHuceC9hIPa0+CGBRenFHi7+36SoXPHEs8E5WkdbMAj6X/yjeRr+Jjzar4jpOMKHVbxRjoF6Mp04xxpaL/tkojlnmfA+YOEHl8WaK1138uGsyiVJLoFYwwqRzNIVAOsv89i3OX36T/t0txqu7tOcuUjt3iUxD9MJJRBe4tPQ48vKzmlBQVwcdKhbqVP/L/9x33FzlINIpDjXJ316Db80hzyyQf7hBujmgGjvWP/yY2++8x+rdm3R1gmw2qDXqJOMh/XGfmhijIk2MoTfcohpWqEYhwahDvpGSbTyk/vAmykL08Rz5G2eYe/ZF9JdfoXLpEF+sSz4s+mWnuOycSXpO6Yha/DgsHd8Bk0opVSZAWLl9o+j7haKfS0bMHH6Mv4uvzpAwicI/GXkv/ary9yodWINnKrTwc8A83oGdLe6hFNksz72Pf+5L0NMwYU3B1HifOv8ADxSUoEJ5jdNONEyquZTXOF1FwTJJtXoKnxbSnzrWNNOnvOfpZ6f0a5n6/sn9DBPWRNln0wyM8hqY+n8J3jB1/Cf7OWECdIT4Z7AJBylpZX+V1zbNsCgZA+W1xFMTxFj7lKui4BZ5Akle4HOBN0MywNZ9hN8WwIIIOUgXsLn/LFBg48KcKJgLRnmggDG43P+hOCgTKYobLKs7YD2jwhWdWbIjDlqxvS1SHWxB8VBFPpEZgEhgvApmFZpjX01HlvrpEcwt+eMa44GUztAT94EDxqoowAskB6UpbQEgTA98Iybgyy+Ks3wmqCCd85RjJZFOEihHI4DIONAW44roIQZpcpT0wywTFhOKIlnIYrXD2rT4ESqoKACZE8iAWIDTYxIXYFVUGIcFpwRV5J3kBPkYkeyjU3Ay8AFLCUI7rBNYFCaoYKptokBQc4aaSYlshrTGo0s1kM0AqIJxZFrQVxVQFm0NFRVSjwM/+EUNKlUy5chVgnQCGYX09JDx1iqzM20a7RbLz89TvbOGvHYXaQVKCVIdkRmNcQ6LQ+c5eZqQj7vkydA7VjpHOIe11kciTY4QCqkUWmjEOIHOHjT36K2cY/7sSxyKqqxf/4iRdQgRgIqIak3as3McOXma8xcuMVOtsLWxwcbmFrmDLBmxurPFcDRGIsiSjP6oT2py8tw/VSIIEWGMjKq0mm0a9QbWWrIsY3m2zde+8Hleeuo8D67f58//+vts7u6R5GO01YRxxPlTl3jm4jl6e33eeOdD7ty/R6QiVKvKc09fIIqrfPDBZR4+fER3f4fe7gb9fgcrBTONNmeOHMKNhtx6cItqGGGEIDcGY3KCKEKKAFWpsnj4NMcvvMTcwhL5B39JMrjD/k6XXn9EPXOE1QAVKD/mTE4+HDIej1FRiKofYv7CRe7cus/+1hqLjZhK5Hjw5ncJX7zE4nKdrd2H7H30Hh/+zdsc+/xpGsstHl2/yVd+8yvMfPKA7b2up56FFSSC4XjkBQTjmCNnn+ZQvULvvY/oJENyM0RbzXA8QihFxeY8vH+NeiMg29ph6849ukkPbTK0GdPrd0mzBGtznLNI4bB5grXeOZMonM3Y3lnFOAiiiEZ7htbsPFrFpE5CpckLL7+AHQ7YG/TZ3Vmnt71GNuyjdUYgBTp1CGcITEYy6MNoiLU52mkcDikkQsRYKwhESBAonE6hWsMIgRkMmF1eYjROUUHI0kqdmk6ZWd2i8SDjBypmc/Yo9aDKOFAMcJixZlmBJSRJAyJZYa+vkTpBNuokuSYOHSbOSfMxNjOoYeJTDYwEneJy6Z1JMhDKO5lGgrM4FGR+aRRTErtSgFEhshng8mcxDU3uCmdeC5wulkbnhamMc4RSIoREhJ5n5sBHtwvdgDINAHz1DlcsAD7y7hBaI3QB0FBYx8U8KYQ3E5wrltGDqDlMcvtBlN8Xzr5QEhfnUNf+u1EAufIrldU+Vy4CEfq4jwv60EzBKYRNYAZc3EYNLRBDorCZQahCFNK5x2BsYYtrBu/4a30Qsc+c7+MwFL7ARp4zzrwbFYcBUeg1PlKdYY1PWXBWHtABnTGIwMPfzgG5d/6FVYhcesZDgE8p0Q6BQQgNUnuNBGs9e8UIcAJpBM4WZoyzfu0Af24kB7C3K87tBGX3+n0m2L0otsHh93XT3/+q/TK20rjtAZ8yEW4so8NDJrTfJbxTUMU7kWUTeMN1hHc4LN6gLZ2RgIlQ2FZxnBY+yl6mGJSGd3nsZR5Xft8t9lHF9eUUWgECxjEkDoaFcl1bQDQr+OaMYODK0nCCAC8SGUtoCUEQKKhPoocR3nCmeBXlzVUfd5YMXlMCHnd0S4O9NOqhmIKUwzSnIq71ciac9N+pJ/rzogTnHEmeYdKAqBb4XGkH2jp2U0d/JA6M6kx6QDewMCpIa0EDtjr+h1Q1GFe8ZsUCP224PgkowKTsZp2J81I6Rc/g6fXlfZQO1x4T6nXKZCwdw4MUJ5jQ2TeK9+t4p62Fd+RW8GBWbiyjLPGRVqVoSkVTSqTVyKQP3Q5iMIJoFqQjNENaMew8vEr/ziOWv3iSapCz8Vd/ydLpf0xoEhi1oVH52Tc83ZzDre1jfriN+vZZxLIfiS7RrP3hx4zbs5x+dg715qeQPg2NgGw2Y//+XZYqJ+ltD9jdHbCfjBiMeySjPeyWY5QlGJtj1wzXbykCaUkGfaSGZrXJbLtFEAQMkhG5U9RqDRqLS5hI4lYf0PiwyTfPLXDURYyMYyuHfgjbShywaEpQrvyNyxQSy4Qd0i4+nym228c/h7r4m2PCQlnxQ+igGsoPmYAAIyalF5eLffNi7OxOjY1yLjiKT1P5s+I4L+PZLX8Ln44BHmio41lLd5iIfzrgnxfjhuJcRaD6IG1JMBErhMkzW4ImT0b8S/+u3KZ8htPiPDkTYcjS2S7PM+38P7nK2Z+x/fT5SsBgOo2j/FwWfQ3+eSqvvdy/BC2mQYmylXNRyGTuLUuMpjzO+FDFd2XllfJaDkQmCxc0d6ADv21MIewuIRt7TRllDsiK/npsoS1Q8Q62TD04IIo/U9CMBP5zWQhGYkFmxfuMiYaCKdgLtiBRlv1VvC9tI4HX8QldQU6YRroUB7WFbeKvKdBQb/h0vG4HZmchqHuzsmQoWOnNRJP6tI8iVvTY7++m0ywKsKE0P0vZqtJMRHlg4bPaZ379habCGU1oUyq5oSEti9JRsRnoMc5YVBRTiQLqAVSlRTlHZgzGgAhDVMEFcdJhqSFqC7SaFaoioeocDTfEGUs/mCev1FEywAZtXKWFCBTK9WDQR+3vYvp7bI2gY2bJa3NEkSESGpn12M9qbDYPY5eOMhPtE/QG7OwnbI/H9HIvABeGAhV4Z9XKgCgWhIFDmJxIQ6RCFBJjY2QYgLLkQhf5+RFZUMWENTI0wzxFJYYT9QZ1JRDJkP7uFp2shxZgnPWggrPkWnsHxhiUDJCRwokAYTXaaGwJ/RQSohaviC6VRfR7iA9/SD+OqCwc4Uhvj92dHXQcU11YZOHQYeZaMyhnuXn5A7bv32Vn4yFJMiSzYHHIICKsNZBRjDWG3OQ4CloxxivnywDlvDNu8pTl2TlOHV7m5ecucWRpkesfXOF7P/wJG9090mRMqjPiSo1Dh45Rq9Z57/2PeHj/Lv29DkGlTmN5hkvPXKS33+XjWx/Smp2l3ajR3TWIKCasVAkqVc6ePsvzZ47x5ne/Q3dzjcbCIo32HCJPcTVN+/Ax5leOs3LuKQJVpbexy8NrV2mOJTUTM9jqMtjvkIzGVBuz3lpy3oEzeszOzoC0UmN2rg61I8wvH2W8OSQNYkKRcmvzLvVHCxy/cAl9o0M9yund/CEPzx/m0he+zOr1TdJam2fPLPC9na53gALpEXRryExOurWD2+vy1DNP0d3vsffpNbI8I8kzUpOSpwnDdECqM5RQHFlZoTk3S29jBEW0V0YKl2p0NqJSCQnCEOmiA+BHKonDkOU5qXGIbIwRjlQ6ouYscmaJIxcucmlxhv3bD9heX6ezvUE+GiARVCpV9KiLHXTIh3ukOvGCpkBQlBV1KAIZE4UVBI7IZKj+DmZ3DRtG5NUW+0JTP7VMZbbC/k6XxYvHOH90hkeXb1G5eRu3cZ/r0SyNmSqVSszdQLLfGfJVl9KPI8YjSbMV8c5+xpJyNFsNbm0NESJho2tI0xSpHTa1XvBGhODmPNMnLPhtUnkEOC8o63jumSPHqaSAhQMvkDpMcKMe1qwhTQIiQMo2VgWI5hzIGJcbnNFkwhJGAQGKNBW43OGcQVgP37pipnZIpBAHJQ4FFoTGRdIzBXojn26V55AV8PYBzBsBYeHwKpAhgsBHycv0iQKIKOdNpMZVx4hIQFr19H+rkSIAFSKVRAQO20x8BZdOBbffRTRrkCzBzi6yuouL2pB4h1ziVwpXCh/6NwUMXayGtvi+0H0QzmGNI8ktVBRBoJBSEgiBNpY81YRS+PsotBOEw4NBpfQxFhcWRFfrV1XpHBY7hdoXbAwnfLUJUTAlMt8twgocYhLWLHUrEAfsucdEKvHjxEkxEXs8KAYNvhrGxFA4WF1/1X7p299lEvEuwYM63pAO8Q5haQAHTET4pg1him3O4aPZTG0jp97bqb/SqH0yclZ+/vg4Mhyd+rTO460Oj19M8X5u6rPpczx2gb/IuXxspwLFO3C/ypoF03HDJ89kQYwInPYWtKsU4bDpnvnp5lfIjFBFUJdTh7Ncf2/MH36qGZgYFUaoQBCHMNOCqOqjiUsLsNKEI4vQVNAuMM82T/bvL771JwP7gp+uPFB+Pl/8lT1ROlbl3S4Xr2XU/AGeeeLwefdaW94ZZaw/7FC5+hH19/6KWiyZe+V5Zs59DjW7UFAxclAxzgwZP1hF15rUDi2g5k7SXFik83CbrgObdfn44cc8e+Mah19+DtHPofEkx+OJZizm5iqb/49/xfYnu1w49L+h8o0l/91Wl71P3uPWZsqxS/8EXW1geo6gJmk8d5rdH97n0WZO49KrnGrPoz96A7d+DyU1gyCCbgezt4qTBhVKomobHVZ8kKw+g5xfgKCK6+9jhx1so4muNwmbs8i5Ixz+3FOcaIVgIbprOXqnx3zFkp1qkawEbEt45BxdITgiBS8K/8wuAhmOHwD3ELyG10tp4Ef0+8Cf4AGCGl6nw+E1M2bwaVDbxT5H8OkwMf7Zu4kHC79ddN8YDz68j2c3zBS//5eK8fAcPs3hMp6N9FW8MKctxoTCg00v4tkwu0zYP68Af8pEr6Acd6XzPu3kT1d9KMdj6RjHTFg45ontSie9BBbKuVEyEVIsAQh4nJlRvpbHZGrbEmwtgY3S2Sy3Ka+lWvTRLhNQYXpuVPjnuMYERCkZGuaJzwI4qBwyDWJSnH+60kbJBikzBkpAt1LsMGBSkcMqfOqC846z1CBycGlhllRBzoAYg+jxmPii04W5ISf3FRZKuSb1QEEZ5Zd4M8SBL+NY3ICxBZhQbGvwJmKABzqIQcS+U3Tm0+NwYHf9DysUtOagGnjAdTeAvRRabV8RIh9CZ7dYE5UvF2wKgKEUnyyrV4C/VgcHpb5L00qUHV0OFMsvrLT9maDCr59aRGUZKh8R9PdgOCIUNWoL8yzkq4jekLEQBPWAtnKEUhNiEZn/BZxMUNISY1HWAj2kGtFwbWpBhApBJvuMcjDOQRASzB8ibraoRholMwIs9DTODcikpBM7+kohWpZ6nHvhuLRLb9BlrxoSRA+Js33SHDYrdTaqS/SRaAe5EuRCk6aGsQnQ0mBNhhn2GZkxOlPITFFRAVWlMDL06rVBk0pcJaxWiashcUUi8yHZMMfaAL04z7GnTyFDw51Ha+wO+4xdDkoSiZBqVBAfrcVpi8syTJbhdEaQa6zV3ngun9zSwQhCZFhBmAy9vUbjpVf58pdeIr19nfeu3WZ71Kdz9w4b+RiBQCQp+bBHmo7JD1JWArAGk44xeYIt2BFOBgRB5AWbnCVWAXPtOZ46dYrnnz7LmaNHWFiYRY9SfvS913nj7Q/YH/TROsc6SxCEVGs1sizh1o1PGA76BEpRrTSYW17m6Refo7uzxQcffcKJS09z+thh3vrB6yRZSpbnBHGVo4dPcnplmc27D7h34xpW5wRhRHNhiWpc5fTFZ1g4+xSjQcb6g3vsb9xBaU1gHWl1lpEZ0d0esnPvITPLx6k1ZqkQIggRRjDoJPz4T/6U9+8+5NmvfZlXXr7I/OmXcfkMqtHm9ntvc3evQ+3OPV747d8i2P0R0ShFRWM++uQ6T//jP+BIfIskMZx+7il+cvkBg2EGwpEbTaZTrIGhGuPu36c6N0ffWizOCxE6SSWeRSZ9ZKXK4tJhxt197u3tUK1WmF1cZrQ2wmSOWr1FtdFkf2sVl4+xyhBGEVJJcmM8W0iFKCWQWQpSYZyP7uRC0Fw8zNe/8BKjzW0+/fgGOxsbkCcE2QhrHSIX2P0t5KiHyMdIZ6bEdARSSBw+8i9NhnSaUMc+jWYwQDuHrY0I9FlWlpoEYZX1O4/QWUrz2CEutqpgU8Y31tm3H3Pj5PM0lEDHNYRUjKRC5yPq9RyhU1puh9OtEKdybogx/VST6BCnGohA+dlb5Ajj05wkouCAiUnZwVCAC/wMXSylTgqE9E4+QiDjCGsqSLcEegi6i4sH3rk3ChdpZFTBGItxmiwwWBl4wbTM+GdW+PMIKyAMESrws3OOBxFKcQJhva1djbwYowpxFeM/k54n53LhWRIWJmo9BVsJ66P6ZYlDCUIZnHQIHcNQ+X20QQoDFYmsNHAVIHOIZBsRB9CTiHCIWwphr4roGlzgQHsg0Wnt0ymc86kvTnjfwRUlMGFqZSm0L0pnXIAQjjSxEAkCpajEFZIkRTiBkKCt9aCA9OUlvcZkoebghO9XaQ8WK1eyBAR+3dAeVBGF4yKsw1oDxiLLvjlY3KSvJGG9Bg/CTYwdV4ALOH8PhXnkTKlVUXzm7MRqK3mBFP//FbjwS92OMVFCn26tn7P9z3OFS+Pws1zlz3ajP6ut492XNo8Tqkt3tTTbn0QJLN7U9pVUJlf4P9al/llN4wn5D/Fm/QpFAcPi+zGTWKHFk/9Hnu+bOxB1r7j4WPtZkIcEUZlQJ8rt8n3Ga/ts77fYDwNi44gqwp9tBLOhz3WOLJyKYC74H8dK+A/VxBOvTwIS0+/beMaDA3CO+xsdfvj6R9z+6Apme4f6cMz8aJvFOYW9t4quzyGdQbTmoNIEq0hHG/zkX/4h79++z6UvfZHPP38WWVmhvThGqZC9ax+j61Xc9hbMLvtwIzCZsJ4Ylf2M8b/6AXffeodHnS45XcSNj3jmq7+OVAKXG2ylSpY+Ymery8JzZ3Dau7LBoQXmT1ZZXduj382Y++pzPP/sSd77qx+wmw6oLR0njiP6tz9k/PAa42EHF1VoLh3z1cdqLSr1NkYEhPUtxKhNbhRZGEIU0Tp2is9fWiaUgkRDoy05OxuRP7hPZXuT9vEFsnRAf7jFfqhZOXKYI8cOIatVhBRoC5938HUJy1MAcNkTP3Z+9P4t4QFCit7Zxac7ncQ7uzkeYFjHj/6HeOf/W8VvWjrWe0zSVsqylGv4CPol/JO5BvzXwP/ApGJJCUrMF9tsFp9lxV8ZtS+Bg9KJF1OfTYOWJSAAE+YBU9uXUCE8XhWibHpq2+mUD3gcGC1HU3nOJ2ekkk1RAh9MbcPU/im+pGcJvk7rIVg8ENRkokNS6l+UQp1lX3Snrru83/K78nyltRIwYSYVEgSM8OvAmeLY14rz2eK9E945t5qD0otkfvl3IdgcVJFn4grn3zkOSivatNCnKcps2BRE6oEC5wrAoDAnxNTEYg2+/K4s+l8UeK0FG4DwcacD1oQAn1KRFqwKCWEbKnXIutDrQ6p9XQI0tOv+ulpN6HS89oIVxTkLu8lN/cCiuIYD8cknO9gV1+zNq184AX8mqBCoMaEcI01KplN2c8MAzWI+ouIyHIYdbZDaYJyhTkrkxpAlPo+WwKc8aIu0GmsSdL6GoUpz7hArs5K2G6PUDHEgUaaDTALqbBBLixC5FyELQDQUASlBMKBqq15nIctxiSMye0RJwsx4B+UG2Cynk7TR4gitpiCsKHCa3CmcFJggYSgkubRYRvRcl1v9Abe7kg4+wtqoVIkaAUFUpxHVmGk1WW5L2rU6Yeiw4z6jZsBY1rB5l0Etora0wJGtHXZXN1hd32S732GoM2++yqIGfBG9c9pgkjE2z3xur7UTwxpwSmFVQFxr0j7/Ikdf/hJHI8Wt+49IRIP48AmaGw/o7a4z2NkltwZnNcI6pJKoKEbKAFsoy+vEayloY5BKEVRqhFFMqz7HypETHDt8nMOnT/OFl5/i0EwNmzrWHq3yw++9wQdXr5EkKU5AVIkJpSLFkiQDtE7QWUoYBDRrTRozSzz9wucIheP6x59Sm5vnzNmT7N65y9r6A7QQOClp1Os8//QF5kPFX7z3JqNRn6hap9ae58jp81x4+jlG2nL7k0/ZWn2ETVMUDqs1mfZaF0NXIc4NO4+6LB7apt5cAVfDCcHu6jrv/qt/xQ/++i/opxl5r8uhSoOTL1xiuXEY43I++s4VhtagdvaJDx3na3/wG6Q2Z2G2znsfvM5Hr36Zlz/3DL2+ZuHsMU6szHDl9pBxPkYIyJ1nKjjtMJuPSH6SknY6GGchCjE6IYxCqtEMUbPFs194Bbuzy+0PLpOOxphAIAs51/HIKyg3Wy2ysa8k4lXqvcOX6YyIGjIMqcYxBBFxpUnQqqHmDvPiF7/ETJbx7k8+4tHlD+mu3kPv75LtbxMqx6C7i3R5IRxqcFMTcZm3r5RESp//n+UJyahDqzVLa6bN2DmyICJJB+RSMteKOFaHB5evsXrqCPNLdeZPHiO6/ohT24/Q9RYP5xrsZiE1MWY3qDLq7XCqZdlIDLHepxG32FQZAzQDa0FqIpVigwAT1XAmwlnhqe5WFBUSRDG5q4mTWFQOEIA0CnKLCR0iFLg4hpZCEGCTOpgahJEH4aI6zmjcGKSROBOROOn1GST+fIWAnysj9aJMktPe6VV+O4xEpBaXWEQqfXoCAqEcVliE1T46lQPa1wVxouLTABDgxEEJHysdQgiklF412FgYFE65Tb3GAimEA8RynTBokg9S2K/gthPfVzRQ+zVsR2J1A9GTiExB5oEErCsWE3GAniMkBykDAs+ekAphHQGCWLoiFcehtSZLMiAgDBSValjcr8BkGRhbaBkIX063qF7hwwBFtQphIFAII3C2WIELuWKR+woUTlhwHqADgy228X3l51SPqPsV04MZB2hF8VowJwQIJRBYbFldwhU3XzAbnJ0CM6YBhl+1X8r2bxx8UXi3+DH31XlV7b7wWgItvDHrKCJHxdiwhdVcGkK5owAtKSoiOCQW4SRKCK/58XNbaZo/CQ4cxsfbRnhHfgfv1rSYJEmMmPAqSvP5Eb6g4TJ+QoqBRe+sE/DTqgS/qIniXKf9cX6KvExxfWWT+BjrDMgA4mK7x/rA4N2c6f3Kc023wvVx90nGYzI5Q1StEobCM/UUhLE3roX2+G+QeEV35C/nY1j2nHWO/Z2UGz/6lLs/+DGD3X2UhkgZrGgwSmD12jrV6hwLs0cQrSp2pBnevM47//d/zr//d/+a7jBh6+Ytqn/wn3Du5fMsfG6J6kyTT/76dTpWM97a8eIYC1M8l/EqjCowN88Bc+TD21z/b/5bPogkcWuWvBKQXvkJS2svcejYHC5dZ+PeVRJh2bm9xtIrz6GHmsCFiIpg5gt1GjcrPLrTp99NsDZk7uyz2GGHJIxoNNq0KzHjmQXGvU1GWmNrDa+d5CRhs42QIfWFFUzumSqVhkQ0D/H5L19kuRGQp5Zko0v/1jb963eRazdpSs3gJztU8hGNbI8o7yKrbfJTF4iffQG3cI6uXKBXqXHkbODLMU/9DhET3YvjTEbfISZihrLYpoJ/0k4wGeHni32nh9lK8erwKTcdPCjQxY/4UtNhA59+MVccq8UkBWMGz2bZYvJUT0f74fFqCeX5pu8t4PFUiYzHnf4y+l/uN50KMA0PTkNQgglAMH3OadbCtG853S+KSQnIaT2EaWi0PE4Jn8ZMxCjL6im7eKi1kCI4YEKUTv/0PZXHnhZ2nL7/EqAoK2/Iop9GzutflJ/VythtAQCUKQu4Yu4pTBDGoDpAOnGoPYvcH0zIAjwoCFyi5pkGLpkQJ8siVNhinZkGGIr0gpKBcaDdFHlQwRYgRSn66KkM/k9YqGoIxzBMvTaEMn5dG+f+mmeavhOF8YBJeb1oDvQbbPmjBsX58yeuewpUUNOD5hfEWT4TVPjBm5epmwyRjUlzy8hprJNcs4qfqCI3RQ2J94dUkxSrM6RPMMaFkiDyOYBYg8JhMhibkBxH3Nuj/WBImGtqUYcjC7OcrHZoZZuYPMREs1QqilCF1EODsutk44xRUmEUZoTVgMClOKdQwmLDFVQtoGnA5jldE9FxBjMeEogAF3iRRGcsQqdk44TMBRAZXBRTm6vRjBQ2laggRFZjqvUK1UDSqDjqlREqqIDtkPcH5IMRIxswkiCzLr1ul84wY+7QIS6ePcOFUcbuoy0e3X/A+t42ndGAUTryObtAIENULCGq+Gia8LncKgyJmi0q7Xla80s0GjPs7O9w78/+kCt7q9hcI1VAOL/MoRe/xku/9zKDq6/z4QefsDfo4XBY40eStRqkPyZWoIoopBACJSULC8d46tln0WnCjnY8f/44czNNNu9v8ebbH3Ll+g22d7dxWQ6BpF1rcmh+iSxNWdveIHUGm2salTqVKMYhWTl2CJnnvP3WW1ipOHr0BN2tLT754D2G/T1yY5DVBsePXeT40jzX3nmb3Z0NKvUGR595iZe/9i1aM3PcuHmL9dV1kj2fblGNYpSU5HjukYwDXDTLeOzY6efsPlqnNr/EqNOjd+8eD9/5Hjfe/JA8zbDOka/fpPv+T9CHF2iePI40KYsrcz43lRQdVzj2ld9E9rrs3j7FG+98l1vvv883v/A0d//l/5P7r3yTw+eOcu3uBmk+BiXIsgxtcy/U4jT1mRbWafJ+HyUEKMFo1EMqwTAZ8ObrP2Cl3sRi6A32GGUJFo0oq5Moiaw2qFUrRWpMTjIeoXSOM4bEaKr1JpVGizCu4KQiahzi9Kuv8dVnL7D+yS32dzbZv38DlxmiQKKikLS3j82GZD7Z5aAG7gG9zTkCKanGXlgwzT1AVQ8Djs7OkOQp/W4PZx37jx7wyfe/j7pwhu7Dh9y7vs6o22Xp9FFkquntDJiZb/L1fIO7+y3+XeUEdZWBdvSM8WUas1Uqcg3nRrg8RlmLsiHKJkTBiDyIGQvQLiwmQgU2LFZB6+nvTuFUOEUh8+CCy7RPM4o8ZOKyFEZjbLaGlBZCgXFVzzgQAaQCN1QIIxFaehhYOoT04oOP5eQX3DDpPKPAldw5p7x4pFF+4TG2WFks5BmCDOEyn+iWOzA5TkWF9HCxOApRlFZUB/nQzjm/UigHQebLTRKCiSELcGONWxujrWciiDSCaoarhMg0wGR9ZATK7mNkiHUBwkZF5YqJZoKzHs04qDJRgKCiSPRTThArhbIWa3QxfwmIAtK0ABaUxBjNODFkackP9MeyhScni5QHZ4sVXFpf9SOnAArsFMBhENIwq/aYDQbsZXN0zAxOOJ//KD2QIIQEV7I7PONDiIId4TxI4H83f2+uWMBlUU/JWVcwKBylApErgSPnfuEC+qv2P237F2PQNZ/T3IADhkovgbe68GYbwqqPLLYtrI5gZ+yzkoTwU0tQ8eKGYeqjkyoBoy2xFIQuQWQ5oZHM1asshTmRGBNU6rRrEXOBL5XnJZ+H+JLDdZxzaAdBUcXK0fKAlwDBAhTv/SyscEUWcmmsh0ikmyc3L5FYg3USnYbkNiJyFicSZCQJwtDnDkvhX8tH+DFJtF0mZOO4OOccPz24n/TcS3ftZ3x10CQ/DSj8jOaA0RZ6Y53hsA7Cs+5E6NlN83NeWC1JYLwLwQA+cvD0GVhs/IJL+P9xc3gcNseTNFQxNWTasbc34u71dT5+7yNW79ygs7/vey2Aaq1JFLQRtkhz7KaYtXVG9x+wc/Uyt1//cz5+40PGwwRtHXrtBt33f0x6dJ7WmVOImiKqRfSv3GWjeYMz4x5CNCZXlY/hg+/DV/4A4uI3eHqG9lMt9j9YJcASxwHZnUe8/kff43f+F3+bqN30KbhBRu/mPfjm8wSdgkkrgJFm78e36K7e4uEbu+zbHBMHJC5Hp0NsGBDUqoQBxHGEC5Uvfz4ek1nYGyQEc4tEShCEMce+9kWOn5rFSsHFCLbvjbjy46vc/rN/g+jsU7Ej5uyAXFkqDBgGll7aZ5wNkcDOrU9ofO9PCStzZO1z1I69hP31L+JePoYIg4NBEeGf51IHo2xV/DPVwzv4ZSudUfDOZ+nA/qwxJvAjPMRDgx38E3V7anwcAf4hEyd7FvhK8f6fA/+eiZDsmImAY3kdJeBQ/r9MbYCJHkIJWU4DCgVU95gII0wYB9OMhGk/sfQPp1Mw7NS+0++nwYVpnlTpzDN1zOlrn2b1lCkJYuq1VRxvhAdp2kzSHqbvER73ZUt+V9kfZZpIqdlSkCoJhXfKk9QzAIJCoDYZgR54J1qY0taa0kNwYPuFkGLubQ2K7cLiYiwF+VTAYgSzMexo6NZA5l4c0Vl8QHwKwRFT4MKBKOI0/QIPVAg92QdXEDuL99J4LXBbh6DlxRuzxGcGz9c9ILvT88CELmyeEvxgipQprL+GMrWjXDvdkwOtGJhGgMp+8Tz8maDCT1aHVANDFV+eTCNxIkBKicokMg5QIsBlBpGFvsyYdQRS0JLQHo1hnKJthAwU0uWYLCNxmlDkBE5iMsfQZASbQ47QxYwkY1UhDEZgDTKQRNIRAXkeMDYxhPu0QkNEysiEWBGjIkutoqjKBGccxg1JA4moOuR8i+pci3bFEQtBVVXJjWOchyilvEpwHCKrIUvGkYwz+kiczUl0xmZnSJbPMB9qDostVLfP1lrGVgqpS7HdIeOhJhYC3dnBzi8xd+wsp06e5tTzL7B3b5XV9VV28wSDw2pLbnzQUGMwUZWoWkM5AdZgA4FNhuxvr3Hjg7cY7235yB8WKSRSKeTOJtvvfI88+xJHX/pNvnL0JNfeeJPba4/IjUZIiQoUYVSnUm9TrVbJxkNfnlJKwqiGy0Z89O47hLOLvPSNb3BsZoYrb37AD/7qDR7tbaOth7WccqzML/LU6bOk44wPbn9Kmo0wuWZxdp5mo05vOGb50AJLUcBHr/+IvW6H1uIy9658xHh/m72tVfKRL5NYWzzCytISnd1tbly7xvzR4zz/hW+yeOIMj+4+4JPX36Tb6/qUGOfzMwedPmEQEAVRsSgKrIzQJiHN9xjtPWT/vmY86rF382P27q0TxRnLY0dPO1ouRXY+gQdHkPWAaG6JCy+/xKkfv083reJExOZIcnjlBCdfuEDjj7/L5vXL7GSW555r8sd/8scc+k9/l0olYpx5jVohfV68FAKBoNfZx+bao34SgkqFXKdonZKlI+5evc9GVEPZkKCIyBprMNpDpk5JmoePIdAE2YgsGSGrFcI8QxuDIcBGVWxYQYsIVamz9PyL/Eff/gZxkpLYlEatydyhU4y2VxlubdLZX6WXDjFYv4g4QSFV+liuqLWWPCn1CBzNap2vfuXrhDbnk2tX6Q8HhHEVt7vNze9+B3f7Jrfu79MZ5+hhj8GdNbwov2Xl9HEuXDjOSbPL3vojvhuucNM2cEHIaGeXp9RbHF+4zN38KLeHd+lyitQdx7kKSd7EOYm1woMFxhUCe0WKwIGjJ0FkBQTrlzMpJVZJRBDiotA74UIiqgJRm8eGAc7sIhnhRnOQB5B5IMAJ651orJ98jUUocZCW5EUGHc45rC2qMwjv2PrJX2Lxzq1yqnAYHIgKrlwJpCkshCKxTeAdbcAVqjyumLLLV6FCRM1hoxThAlwWIk2RtDIWuIHBklJguYiRZ75YYuS+w7k1dP0hcngGkciDewAPJpUrjL9NQ6QClBRkaY51Pv0jCCWhUySpISsYQ3EUECDQzpH0R7gwwBhLZgrmgJukIQhriwyDEqoHJwqGggEhCsdeCJx0OOFQgeBwZYvfaf8VpxrbrCVHeH3/Ra70j5N5E9JHlAVeg8H6NBmBB38cIIVFOp+ihvMMDHewspcruD9f8aYAF4r+KT/7VfulbXdyuOrgiChKAVrY24Qf3YF3Alh/1lPUS0PnloTbDvqBNzprXXBrXvxQKKi0YSWD0ZZjf6gZ2ApjV2EkLVFVcEQLxqZOthxx4jgca3gHoopgkQaH8YrrPQNvJbAYWOjnjCsRKlbEmSAOFHlcZUF4Ua6hgYHyFVVL4binEByizqd5nXuACUFUPNnJjKEzgn0NM3WfVysB3YAjEZwVjlnr2Oo7dqxEyRg6GdbmtEPNcjMgDENUrKhI4Q1L/r912n/xXs55RyHT83QeneS6U1RaFcK2B3RaTTh5DKIQ9jdA1mG2BuGCd+CGYzhcneRG/4duE61WR5rAeJxjQsVMUyFw7A49hbhdh14/YXV3wO6DXe5ev8Wj2174ORl2yUdDZlrzHDl0jCNzhzm0uMhsrNBrN0lXr/Do+tts712m09lm58bH7D1YJ45SDitH3zlapDSzW8y5DepHX0WeOMWl03NUW/8dquOK6PyUqxU4ePAhbvNlxLELfl6bXeb4P/ltXr7z/+Kd/gCdVKi1KvR/8ib9b36VxaNNFuOM7p7j8LDvQajzcuJpNGBw9/v84DvfZzDeR2DQoS/D7JxBttu0zl1ENqrUpEVri81zKFJBc7GD2N1mL1KYTKJOX+SZp+c4IQRm5Ni5v4/rDKhVGphwl3Rnneurt7iaj6jGgjhwRM4QiJzAGdYScCm+HHX8ExqNP2H3/ac59RvfZum3f4fg1AlAoIVfhhd5HOIqHWPDz28NvK7CPh4cKGG3srdHeBCggX/W6/jnbYiPjJegw2G8I71THKNWvP428Fqx3z28nsMP8VUsujzOUCgj8CWQMH3tZurz0oFXTKLd0453+X05WkowYDq1gqnvynOVbRq0YOoay+Sb8rzTAEN5jFLnwBX3Xx6rPGd5/RUmgEIN37+9YvsnGRCl4+/wRNIAGBcnFLYoDyl8ZmUy9vvHoQcGVAbJAKptsKoAFMagSkff+XXD5f5VFkwDVyI8hckwSdEsrimGwzH8zgycmvGVan6wBVc7HlQwKbiEiX4VlDJSSOtNV+m8WXgg7Cg8w+6g5HfZoXlRbSaEbOTBVw3U2yBPwmgfYgWhhm4O2aDoM+uBE0Vh1kyZOqL4McpCZOWPKKYoLEXMzIs7FuDHAcPh57TPBBVGc8uMkBApBNaX2SBEOF8uz6kAqhVcxRv2QqhC0TshtDmVbIiqpLigQRwrmiIhzEeMjESLAIkgT8f08hAX19my84wTyMMGgTK4LPc50gqkk/7uc0cuDJEtH7UI5UCgfEerwMPJAl/akSphWqM+CFnILY1A0gpCcA0GShLKEOsUfQsqqrNYUYjKmDURYiqWON8j2x+zkzpOuz5R3iUfGDbTKlbERIFFzS4Stw2VZpMaY4aPbtDd3mTm5NMcOv8Cp88+xaV8zDAZk401nbU97t55yMPBDt3uHoPtDTKTYYd9Rt19sizBGZ/II/QEoxRO4KzFaENmHCZfI3/9z+mvr3H0m7/JK//Zec6/+UPe//Qufe2QoSIMQpyQZNZSbc8yv7DMeDRiPBpjZcDysRN8/tUvcu7UEd79q+/ykx/+iMFwiFCe3dGcneGF55/l/ImjXL98g8vXrzEYd7G55fDcIs1Knc6gx5kzp3nhqbO8/6Of8PD2TUQc0UlGJKMhw8E+aTZCG4NSUK82sMKxvr7NxVdf49ipczy6/4i3vvNd9rc3SUYDEIJqrYmQimQ88Oh/pUYURtiixKgBUquJ0hH9NKdtWlRbMXOnTuK0JjMbLLic2RyqkaLeEoRqn3B4n6BWY+XwOb7w8gXuXO5R0Zbv/dGfc+a1lzl17AInjsyydec6b39wjX/0yss0/vh11rZ2mWuHrG2PUC5ASEm9UvcUL6MZ9TqEQYh1BpdrrPZ8IqszTJZijKbf3UUSEBk/4YkCHnTWkA6G7A1GRM0Im49xcYyq1mktzKOx6MyigwgZN5CNNovnn+Hv/cd/m5aU3H64xebaPlsP7rF9+wqj3VX63TV6+RjtoOLd3wLR9YakKaypSHijIreOjBwHHD28Qmtxnh9+968ZDofUalVSC1macO/BI/rDlHEGMmqQjfqMDCD9eBvu7iJmnuZYs8XfHVwhvfMe3wlOMzi0xB4Z/aElVAk9OWR3tENKGyOXEDLEKskBBd4KXCFs6AUSc0+dt2FxN3gnUYmD8or+dbJMOikhChCiXTxDErTBWQki9ZUIAj/7eiVev2oIY70YosKnCBTghbDe4bfKFakLrtAbKKLsxuFUsYJo4SP0TvjSmaV4oVCIMtehiGP6FAgf53RTE7qwEpsGOF3B60eUpS1dMed6LQzhJjO9KOZFcoHQxyFbAV0FKxEUGhFlcl1ZPtKClI5KKBDWi7emmdeLkMXUa3ReAGGOXFhkrFChJMsFifZggpOyKFNZ/gTOl6sVFPda3LGx/rcBwBSsD4s0jjDQnKmt8e2Vt7lYWyNwGa3wFodaQ850LvLB1lH2kyqpjtDGhwKqYowTYFxIPRqzUt/hULxHYHtc657izug0xnkI56D/KMAMSsNn2rsqLYhftV/m9o8algaSa8Ceg7sW7mv4pA17c2Bj79Du4PUCu1XYqXrjFSCeBZVCKL1zvhRA7gTjFUVHK3YcdAR0hK9EtW5jEgO6IrgVTRTlKwgW8fm7W3is8g/rsEFAQwXMBdBE+Hxo6R2Mp/B23FBNcovHeGdlAziP4N3KpGxmrCAJIaiCaMNQwkh4XdfNDPaVp35/GUHuFLeMByysaFApRMnqIcxai1xzWODwMTgbwRnxC4xBHne+EeVc+Yua32k8hquNCqdfucgXDhkqHcUoFNjQgwqtNpDDyRVYbnp/2RlP/qrGRSR2Ct/7Racup59pxYHpiGv5jzbQ7zs2Nobcvr3Og3t36Y8TVl54ha9/5RCjHvRGhlDv8Tf/9gMuf3SNzfVV0u4+Mtc0ai0a9QYz9TlWzjzLpade5OSx08RCoccdth5e586tq4zvvMdSO2e5tkLcjJk/dYLAaHpmi5lY4EzAwuI8L/zubzDz9/42zJ9G5CBbi6ysNOg8WscmGjXuQGWm8BgS3P418r96g/AfnkRUKiAk6oXPc+lLf8HmXz5gPRkzrsMMOfsf32Tx0iuc+spFxF/e4Mi504h5iQjxnt3IIWYDjvze08i/+GN2th7hdI4M/NyujUCLbTpbe9SXZwnjCkFrlmh2htb8IUQQM+glJCIgjhsE9RoMMmatj+paCblV9LZ3GG4+wuyvk4w69JRAZ45skKDQNKSmrgw5MMiML89nJGoMw3RER2u21+7zzMMHnP6n/4xcVEiXl1mqSC4GgurU2Nhlwhz4ea2Or17yLvAJ/pm+iE9/2MJXlcnw4GTMhGLfKrrtBJ6lcBwPTqT45/hTJuUtT+GBiXX8c1ZjwkoqLfyS+l86/5bJM1mCCeWYLgUXS3aDYxK9n34G2sW5SsHG6e+eBCKe1FuAx9kQMAEnyn3L6ymPEeDnQ4efY3XRTyVQU7DzqTABHUpgJi366EkGBUzAFukKRkJBeUi1j9pTgEq66FCrfSUFFUEYgE0gHXpQQTr8mC8EFsoCXFIW55P++NL57YX157ICqHrwOR7DiTb89iI8VfcmaDuA5ePwQQXe34B9A6nx1yFFAbAIH0xuhnC0CYcCUBqu7sKdYdGPgokOroQohlrVz91KgwshzyHZ9xUgpIFWBHoEowEMOr7jyzQ/gQcxLExSbMUUYFQACqbM7BX+M6MnjAqK/nChT7X4rPaZ64iYncFZ5WnFQhdGfghC4Zz0Al9hgIgihOh7QTgrQVm0s4ziOi5u4+IGYcUxTPfQiQcUEAahJTaMvBMQRGyrI4DBmqBQec/BapwxSOdzioUIsUqRWz8yqtUGlUpEICDNUlLCg9HhCk6HQDAQkl1A2IjIVQmqEo1DqYAgikktaG1YRrNYVSRZRk9JlqqGeq/D7qMNNvcVtyNFRSwQz8zSqFeoRIJICEwyRqsAFQrSNGP3yrtsr/0Zm/fvcvjZVzl+9jyLzRib99EbN+l8cJVHa3fo6A4mUNggQCHIswRrMo8MOSYiZAVMJwReVC5NIE0JdIa9e4X7r1do/cbv8fx//E858+AKtz+5zcd37rK5vY4SksbMLEYqdrodJILm8mGOnLrAM88+g81G/Okf/hHr9+9j8xwhJUIJDp86ybd/4xs0qxVe/+4PuPLxFfqDDgjBscMnmY2rbO1tc/a5Z/jKl19i4/I1rn56hWGvgwr9tJBlGdqkGJODAFWp056do9ma5ei5i2zff8jb3/k+u1sbjMZ9cq0Jw4gwjHC5RmCphVXiSo0wjnFYnPUVLGShIp/rhMFwhBNHaM3O0Z6bY25hjvbyLbZv38Mkmna7yezKLLIucUGG0BtUogVe+vbvcPKpDrpS5f3v/hX7gx7xr7/KMy8/w63bP2Tjjb8h+fo/48SFBT784DLnLx7F3r6P0BpUQKR8ZNgYQzYeolVAnqY4p5EYTD4mG48YD3o468sOKmtxWHSSEckAFATCl93Tgz6ZC7GBJc/GhM5Rn19m+cgxBr0ew34PU28yf+EZ/uEf/B5HqjGffnKDT3/8Ljdf/x57t69AkqCERmpD3UkiCco6RviocFjkDBcpVmTOTnLUBL50WVzhzR//mHvra7SbLUbjMam2BGGF3X6P1EEQVlG5gThHpwMUITO1Nv3LH3F9ucXnf+cLLK8c4rUr1xlc3uKyfJ7u7Bx3kiXa4hCiWsXRxGUzKFv1LAAyv3Ap7XUSVACy6iFfnUGmCm0F42dyKSZJaaL0jouoONZXSBCiKDFoECbwmwQF9T3QXkzQTiG7WG/VCuHLNVKAFwgcskhUtEiJT6eyrqDPGV/fp6D4izxHmKK0pBMF00L4tArh5X39d36OKisa+N9BeODWeOhcFtF8a4BcIFF+YZAUQIPf0Vm/rxMKpwUilwgR+h/bFqbIAWJdrl7Of+wcOtOEgSSMBULGjEdjnPCik1FFMkZgjcUqn//mnPDgsjvoqINrKcMLB8aMw6epuNIhEQWC7+c45STVsM/nZ+/wrdPXOdPaIek5hv0RDx5uUm3t8u0zhi8dvks/DRnmNYY6wpmURtAlkBUSF9AKEtrhDm60izNj5sUD1sdzDEwbKzywMml+HBxcX7nYFkDRr4gKv9ztf640N13I6ym8nsM9BZ0VQXbY57gaYLNYN4/jXxdcwWrAp3BmNb9dma2+KkBUBA0xMXBnmORkl8axLvY5ig8mRfjI4xV8VP0sMIdgNvTJBhJ4EPlt4mLbsrxXg0npyg7wEfBAeBG5Nfw2TXw0dUbAqxJ+C+80bALfr04E6N4F6kpQmfPfp0wM+yoQohi1fURrL/A07hY+//xJX316+BugZ73hKhXMVovaEVOcaPHYPmVlGc1CRfAsirgqOXZB8qyGTe1VI0ZjWIlgrgF1BcO8KH9WgYqCBQHbFq72YF7BsRrMqccBg5/XHB6kqZfX5hwDA52hYWN9zL3bu9y594Cd7U26vS3yfEi1PU99PObuukN1e9x4+y3e/9532dxaY5T7qjut2VkWjh9iZek4Z46e4fjhZZYWlpAE7Ox0uPHwHv3eGirtMk5HaJOQpQm1IGR5cYX46FHU2XP0ttboPXhEr9Pn1PmnmL1wHFY/hWuXIZcIU0e5mOjQLObRNvLyX8C3fh9Rm/c3t7HP3ve+w8KrXye4dNL/GJU5Wl/9Ek+9PyRINBvGMtwfsXvlU/T4JRrPvMj8n98kPHfIVxQyxdrx5h78xhzxM0/x3Olj9Hd26Q9zD6SHvqz3WGjyUY+sI7DtFmMgklCZWWZh/hhZukF/ewOTB8y/9AJ/62unmZE+gDGOYCwMm1ffwaUJ7XabuGKJwxA12qemE6JmnaW5KvS32dveJRMZNnAYKcnjgKBWx4UhqR6Rrd/j2v/hf0dn5Kh/9e+zeP5lxpfmsYfkAfsmxQOKZXWAn9VE8RydA/4GX9khxLMeypSHB/jnLMaXjrxdjK0m8Bt44OAnwHV8CpXFAxnH8PPEoPj7Kr4M5VWmSh9OPV+ldkKpk1BqL7ip9+XSOv3eMpFaLdkEAZ49cR74QXEf0ykJ9onj/DyAYZo1ULaSHVHuW7IJYvxcBn6uLOee8lxRsc0AD3aUDmjCpFTr9LWJJ/5fvpf4FKMggLErTLLiZsaRp+o7BTICkxXZs9ZH8k1Rt9QWHSndVFqHOCAqHqRRlB3igKgOlRq8ZOBbh+BcBGkK/R48vAfVGnz7BHyxDf0UhhkMC4SoEXhGxTiHVuCBBTH0zvtcCFsbMMiKyhBFugUpNEJo1r1pmeZQqULcAJPAzh4wApGA3oNBl0l1iqkfzBQTc1m5vARlbQGYlH9lGUnwtmWpJeHwnW4dhBmf2T4TVLD7u0gnEdZiXYYzGqmBeA5qkqrpIbKACMuRZI/9cUgMhFYTDnfp2wgcqKjBQrtCK+/RyUMQmrw/Yj9ahrkGC+M1hps9utUGTTtgZxCiK1VqVYvUltQ1cNUKTZd4Wklcw1SbpK0FZuKAVi0kCnJSHTOwApdaX/c8EL7GvRFoEaFlCCogDxRSCZTzEckmlpryCuHSWHRvH7WzTt2l1Nw++uEmgV6geeoMUbONdBKlBJV6VAhMWgIRY4c99rZ3GHc6pFGNUW+f3q336G8/ZO/B5zh94SkOz1Zpn57jc3vzkGxxdb3DTjIiF5BLPOUYh1IKJSQiUGgbICiFxeyBeJ+xljzLoLuP+/QDruztsvfCFzj/6qtc+q2LnL97jasfX+X6w4esbm1ijKbRnmVxdoljx8+wfHSFKx+/z8Ob1zCDEQpBEFcIopijZ07x5a99BaU13/l3f87agzXy8ZjAOs5fuMRKc47rN29w9OxJvvLlL6C7e7z3/of0RwOczcmSHHAY52EtZy1xY4ZLL77GF7/1bZS2fPid7/Hwxi1Goz7GejChVqshlUKbHOcsURhSrdb85Kk1ca0GOHSekxVOLkFMPu6SDUcEgaLebGDaM9Rn51hcXKS3uUEgFfWFBWSlCpUKIpLISLB0/BVmnmnTeXCH/e49+jeW+MrvfINLv/X7fPLmFW7dvsHGQHDxy0/z3v/lu9iXLjFXrdEZpV5I1PrfRTovLBeGXr46HaXk2peT1EmCNBbnHKFUCCl59dgZsrzL3c19TJ5hnCWSEUI5orBKpd1gbFJyFWAyQz7Oac0toBpzzB4/xe/99m+yUJG8+50fcflP/z2rN29AmtFqzKKaDmFSTE/6PEibYbDMCUGkAiyOvjFerlFA4AR1vESfQCKDkP7uHlvdDtpZ9ns9jHUEYYy2jtxauuMRFSepOMikJAgiXJHYpSJF/5Mb7L32LEdmZ5lrNjh75wpZmvLh019kWJnnWu8co7FlXDuEFUfBtny038lJNNs5BFWcKTSNpThQlnTOIIRFKOUda1kizgXLQXon3okcoRxCOKTwT5GTqih1KEH7vH5fg9dDtE4UyXeBQUbFcuN8CUkpCn6cKfP/C2E/q3Am9SUtnfa/t85wWnsmgQhwomBYCDmJmjlBWUy4VNYVpZgrXhNAaor0CFck64Et3gtXgCrKAx4y4GBV8Ok5Pp3D8yHkQYTO4fw8gihAEc/iGGcaREAUBqjQUalWyPOUQEkCJahVI4w2BEIgrECn7gDUEOUKfAAq+M8PKi044cUuf6rCgiAUgsO1Xb44e4VXj3zKQj1l1Osw6O6xsbnN5SurtJs9Vg6vsLQYMZ+PyJNNdJ755y6qgvJGTpaO2bh7j3zYZenQHHPVLhWRMJBtz0x4DCgQB5ciACf96iuknMD8v2q/tK1ORDUxrF8e8WGvRndRYk/D0QYsASMLPQepgqaDRMC8huoARN/SQ5A7gVOwUIO2gO0K1CtQcYUhXgAEqhg3LeC+9aDF4QKsCJiIkAV4EKJOQcNlIm62hz+mxDv4ZdSvXuxfRutK0THHJMe4NKrbxTU0i/fn8CXzNovt2kwcAclECK50qjL8lKPjiTHd+ow+Toq/oYCxhE5TMMx8hQaFZ4AcZlLK06usOGIH2IxsaBjFETqEvivAmABOBh6QMZWJar0A2qGPJJYO1T6+fN9OFfqF6Fi96L/yUS5fS8eoVJzvMKGyawd3di1X7nV4dG+DzbVt+oMeaZ7ikjHdYZ84jjl87CTHl+psfvgel//yr3l46w4jqxH1OZbnFllYOsrcyjHaS8ucWDzM6fkZYlIe3Fvlwdoq43yIaM5y+Cuv8txik+jRi9z/k/+O3v13qNUazJ05S3DiBGLxBK3xDtnf/CnbH72HDDPy+3cJB32YXYHZJbAVKsHnic/Xcd1H7H7vh8ydvIR4/otQXYZqlc6169TvPaIZ53DkLNQU4flniVt/g7GGxcoc27tbbF6/Qv/RLrNnzrD8xc8hF1q43pjxv/2Eyn/6eczND8gXnqP2yiKv/oN/wIWnv8au3WX9ylU6e/sMtGYzHdLJU4JGm+rsAkkgIaiBjhAu4tiZc1TmjlJZnOfXfutzrMzH9Dcc99/aJjlZY+bFZb74T/4ZFWB89QZ7tz/E7T5A2i56f4Ol+ToXfvNrUA/5+F/8tyR37xBFXqtr8dQxZo8cwww0lpDZQ4dZvXyVpLvH+N/9Vxw6/j7t1/4u/a9fYOaYRAjBovBj59PiGZl2qqebwAMA3yi2PVRs2yiep9t4oG9YjKlBMTafLvb7MR4oAA8CXsOP8yoTh/014L8ojrHKhKlQ/kkmz2iZplA6/dPPf9nKgHG5TckoKJ99gQdAbvHTrAL7xD5u6tjT5yi3L5/F8v0Ujnjw7Dr887+Pn/9KAMEWn4Gfs0rG7DYTYLD0a5m6lvI6D66rMAEPRDKF76cYL1Wl8XN1LfbshaDoyHwMhRuCLm9Wew0FVwQRRJnyME39L/5fvobASgpfqsGrix5IGvRhMICtdfj4snf+V5bg0AIs5P7ceSEEGVa8o64spAls3POpbItHYGEO4n3oZhBaDlItFL7Kgy7YdanxwMbcMagJSO7D/rsgdsGNi2s1pS38060EDaaZXqUYpFOT+3a66JPiWsD3obAT0Orntc8EFdxg6BkJWLAGoROvlk7ITC3gmN2HUY4cCoLUUW8ojpoUE1lmRJ9ru4ouEYE0PNruEoVVorkZDrVyTG9IPxsyN0yZTTVaB+g9wcbMWaL2mCjJMLpB3J5n9vBh2jNgh1vc60OnPo+drUFLIZ2mO7boPCB1CpxBCocLBaARxqtViEpIGFlimVDPU+LUEAmBDGJmbEJT5KT9Af2NdZL7NzGdDk6P2cpSRjLGrixSlSGhiojjmFazTqvZJDQJeXefvf0dth7dpbu9jVKCUCiCept0f5vdjbsko12yzir6zAWWDh3i0GvPM3N0ngtX73Hn5kNudzps5QmZNVi0r+AQSIQFFSms1hiTI53yz4Qpng7rMHlC3t+lPx6QbD9i7fKP+fCplzj2zNOc/rXf4lR3ne1bt+n2NK5aZW52js21h3z3z/+IYW9AiKQaRr4kZLXCkYsXuPjs09x/eJ9bH33CcK9HrnOiKOK5l19kvjrDvRu3OHzuNF/59a8jxgk3P7rO5nBIY3aWcByRJhmZzhBOkOmcY6ef4rVv/y7HTpzh7pWr3Hr3A8a9PrnOqYQxQVinUW1icaT5mFApX7nCWdJkSG5ywiDyDIA48BBboIiaM7h8Fpv2GY5GICVhrU4tjDCNJnGjRW1hCZekqFqDqNYmiCKIK55Rg0U12ijTI89Sdu9cZ69vWT7zDJ/78mvs/uu3GKzvcvz8ayw3/j3rN9dYObbA4PoqRnuNAm1ycp0ihUBWYsIgIEcQCIl1Dmks0nmGiROKugw48vwzfO0LJ/izf/EnXHu0i7aWTGsSo30ZGRHSbLeImy2MdXTWHiGadWZPP82vffPrLFYiPvrLN/jkz/6Uzv07qDxHKYXDoJMh6IyRHjIyY5zz6v11Z0mNIwFS55BSEFhvAEY4IgROCpwQjNOEsc7IrCmMMkma514DBHDWYZ0ky72IZKO9SBwoyBMi14adbbYfrHP8tUssHF6icvkqS9cuc3p3mztPf4XVxiI6Bq0WIIhRQnvXU2qsE2C9eKJzOcJlhZhgAaqB/7+k4LJBGXEWxbUhBUQSIRwODcqDOiJwHmRA4rTz/rfAC+M4r1tyILjo8GW4kJCbAkiQ3g82/loszlfwEBJMjCTyugCh9LO3KXUTJDjlI+WmuN5CYleWxyyWAR/Et15wUAlcDCIy/jq0QjiFM4FXAzc+/UPEIEKJjYr5LlWQikK3wBSATVHi0RarZ6kQ5JwXTMR5sTeLF4R1EBa5DNloRBQUejo4XG5Jckue+WMInJdJdGKSinFg6XtH3gNFhYK+K/mEjoYYc6l5j99YusJyeJ3d+/d51O/R7fYZdMfsdTWP9g1LekSSDGnkCet3b7OzvsNwMKQ1W+Ps+fOEgWTQ63Pn1iOuXVvn2CHF4ZVGoQekDkCPQs7xoK9dcbGuWGllUar1pzNNf9V+2doNYM8KOpsJ3U9D9EoMC6Ca8IrwBud9DUZCrH3e/tw+bA6gmQjuFwm9DQdrI9AzcLzh0xiaeBrzSfz7Ed6wy4DnhVeLP8+kUOS0Mf/zWvMX3E8Tb6z+f9IEBzUa/oM3gQc3Irwj7wQcE5BWJuXfpqOTXXyfzVA4EzZkX0eMQg/eRQVDQUVQk77s3oyYOBfTjpPBMxlWgY6EJPYO0A4ejIjx9PRbeCcvxT/Lx/CG7Q08WPJ5PO18I4c9I1k+1MLakP2+hVwTSOh191g6eozXvvwS89U2H7/xQ+6+9yEulzSOX6C9dIh4bpHFmcOEYYRwOVJGbG5us3HvHumoj3Y5YbVKa/44Z14+zTOna9SVgDPPMbs8y94P/i31xZjwhZcRK6cBBTs5waFj1Hd3IEt8dTLjvLh2rYEbZL4jqy30xk3u3t+l9sb71J75AgSL8Jt/wNy//D+Sr+7CQgV99zLqm88jlk6w8tJJ7v37T8mqklatwtaju9x+91NeeuqbBP/ob0EUkr93hTf/b/8V5y797zl2rEL3v/8J4fO/S/zKl1l+0bF8JODCRof8rcvc+pvv8ca1q4wGPURYIazP0Fpcor24jKLCYGubcS1i6cznePXXLrG8GJM+gvSeId/eY7C+yvFzzzP3jVOMbnW5fzWmPr/C/Guf5+gzp9n+03/L9pUfMrKWmd/6fY7cusVWp8ORE7Nc/F/+A8KLzyNqdR+aVrO4qM2Z2z/myIefsHf5Lvtrd2i9/2dEZgxfexZOhdQQnBWeRXAEzz74rBYVY+YB3nk6gk+FCIEvFGPxT5mABgrvMF8rxuoMHnRIi3HcnRrXKfBnwF/iAYrSOS+/LyP+00yEMpBcbiun9inTIMpnRvI4OOem9i+rH5Sg2zQYV7IgyuNOiyqW552SF0AUx8umtpnWasjwwEmr+C4r7r1cTWeK/UuwwvI4aCKeOF/ppJbblcBQyWqI8AfKcs+aURRmofbOu0n8TjIoWAjGfyeMNxOd40DEUJnCoVZe+6CsiNAS8Ewdfm0BVgLYvQurPegm0N+HvW1Y3YXFGRglUNewfh92HkG/D+1ZOHvRp9kNOnDnFly7DkdX4FBRoiQfQlOCqkJ/AHFcABLFzVtXgMEDyLdBxiAyUAVtLjf+PlQ5oKZ+5wObubh/pbz5dQCmFLGtg2oTcKAvUZjXZTzqF1LEPjv94XANkVW9IWvAlcU0taU3ktxUR1FVn0Ig5iVNMeL+KCW1CtGYYRwqtAgJYkkjdLSsQAQBoyAkP3yKzAY8FBXutAUsBvRVFVNtk8sONs9wssKo2mIUW3ayASMXMq6GOOUg2YZRn76WOFsHF3oHxBadFTqUyBBZhjE1fD60xtkMqy1KCyIREkYV7w+Md9EP75Dcv8ew3wFjsCaHapPK4WVac/Moo0EGtFt1X94wT3HZgN2tTbZ3Nxn0+5hsSNrvkuSaVqOKEJbO3i77+7uMRiPyQZfB/mlWjp6gefIkp1ZWOH7pLM9ff8Ct22s86Kfs2ZxcGYzQRalIizE5aZbgnEEZi5QBzhpPuw6822d1RtLZIutuM7x7g9U32ny0cpy5Zz7PhWc+z7NHD7EYGzZu3GGweo+T7Rk2LHT2dxjalHpthpljJ1k5c4HVR6t8+u67pIM+edJH6ZDzzzxPYCOuX71GbabF515+iUogWX+wwc3tTeoLi76CQRCQ610CC5X2PBe/8BWef/XLbN25xff/6A+xuebUmRPEKK5/8inGWg4tLaNUxMbOJibLsUW9eWsNcbVCs9Ig04ZGvUqvu09/MCCuVrBJwMzcMZZjhXU5aWqRKiSutUBAXKtTn1nEaO0p8CpEVVoElTrWaPLBDsKssHh6gXOn59j6eJNHV28hH9wlbb/IM6cfITfWGK88xYkXn+VHb73N+V/7DSp3thilQwIEeZ5jslHxmlKrN6mHIVEUERnHIEnJMGTOInNHvVahnymqz7zGb/9BhvhXf83dvQ6ZdYg0KUogSWrVFogQbTKsg2pjjpdf+xJnVxa5/c4V1j+5jhxrKnEN3IBkPCQbjxgm++Qu89oOOEKk103AC9gFzqLwqv9xUXXAZ897g8YKi860j447gZDKpxFIhbF+ubHOkeUpSZaCMSzWWzSDCkaP6Q72UOMu+U/e4sLnTrFybImFdouttYcsfvoh4WiVzsvL7LQWGFeeYiTnyNLIz+DKRxi8dkGR6GUKBXXjPB1LUmitBN7RPkgWAyeKvH3jHV8RKH9M6VMSpNBYazyUbRQqVzjjCtEAh7PF8lxA+CYH4TwzwVlbLIzCgwuF3ovNJFIX8rgH8LAAVZS9tAVvTODLRJZOtpAHiW/iACZ3RfqWK0QLLUJrnMu9ty80InT+njO8PoQWnvKmQEjLQeJeqnHaHSwQHnZ3BfJui/Pag/QqgRdgVDjSgmkUh4pIKTJjGac5SvoxYbTF2HL597d74BAUzvkkDWLKDJLGAws2IBQJR8NVPr9wky8dWWdB7fDRh9d55+P79EY5aW7Ija9WkgsQ2pCPBqzeu8n7b1/n4cYIreGV5+YJQ7A65f6d+7z14Tq9oeXUSkgQOHp5TO4iHIUGhijAlalFt7wJFxVmmy50Hn4Za9n9qh20fWCvJqk/P097B7bHIHuwfRj2BFQl9EJfWrITFiXe6rBZhWpFMA+sKDjlfMXEVPrc6VJYzTFhEZQlwCw+vcEn3/3/P5mlfMqno7yVn7PtUUq7008I7UBwfNY7Fblz0Dfs9nISIbH1gM2mZD+EBSGYE4/3ZYB3TPr46b2kOE8r8d/Bgxgp3oFbBK47+MR6h/A16dknCWAiuLQskC7k7Uzz1mifXneHIFZc/NrLfOm1pxht5XzwV68zMDGv/uf/gEZlmRu3t9GVKkuHZqioKrurG+heQj/vUYtimrMNTj1zlPZcm1wojhxSrDR9NQ6dWYY5NC8c59Cx/xlu7aafg9c/ReQ5jMeI5gzNc8+CzjG5QwchIpfI3f1inq7B8gLhyS9z4c51ws0HsL8LS0uIl/4ei//Zm+j9dRgdw934GDt3GPX5Zep/8Ls8/ePLPHCWipbI0T5bf/0B2d/9GpVWBYwlfet9VnceMvqv/5hj/+vfZ/B/+h8wV19j+ewc3NyD4/OolVl0EJBrx9LCIVyjQVprUJ2Zpz6/TFBt0W4sY+Q28fwcz716hqXFmN7dhMFDweJcyGhulmw7ZTDImK9LPvq3f8q9G1epxILWpSN0d1ZZv3+X9UdrDP/8bzjZ6bF75Rq1OGJmYYHwqZcR888CA6hWgBYCibj0CrWzx6l+bcjMn7zO+nu36d+sUzt8BJaWEQ2vZ3AXDxTM89k+kcBHwSnG014xpj8PvIp3np8D/hvg/eK4b+EBxiU8wNVhwjoonewqXt/hbXxK05jHgQQx9T7ip1MRyvflq2DiyMPE4X7MiWTCRigBgPJZnu6DQgfwgOFTnr/UbSgdfjf1fvrcgonmwzTjwDBJu2oU/TkNRDC17fQ9lmBCeY0lQFMCKj6Fy2NLwnnGQqR8ytQoLe7Z+mxPp4vofD45QckIBQ5Ila4IUsnixOX1RQKORfDSHHxpGRYkfHQZ3rsMewm4CiRDyBMvErls/P8frcKH78OD+17/4JXPeZFFm8K9O/DWx9DrwclF39+DsT9nqwky9OwEJfw2JvNCwrMOOgbypgcUXAi6CS7y9yUDDsQevb4VE9RIPg4OWOfv1RV9QAHsGuEZeNOFr5zy/SOLH/gXhVo+E1SouA5jmsiFNi4IPP3BeAFF8pAsqOBC5RNblKHnMkTNgJNYKZDOIIShSQImJbE5oRA44WnU0mhEOiAyGp1CZCDYG5FlmVdRDyNmqpJgPGRvpNGBpJFn5GmAkw4lcox2ZC721GIVQbVG3BS02wlz1S5mYNnMjpM0lqgISSXroUYpaDCugjUw2lvDdLaJ9RiVepFAmm3mW3PUjhxlbvGoF/7DEFSqxKFAakGQDdm/9Qk3rt9GV+rUGi2iZMB41Ce3YOsVhLGkeUKeelxTOosZDxnu77J05Bjzy4dpnz1H++RxDq1usf7pA24+6rCDIhE5e50txvkYqUKsA60zpHAoqTB5jtba5yMr5UvL6ZzEGMywB50txturdO5c4f4Pl3jn3LO8+pt/m1eeusSXzxxjMExxwwGjrTV2NzsktRmqK4vsra2y9uABEkhHXaSMOfP080hjuHX1KnElptKss7q2yu72Gp9++inDNPMTQhSS9w1Ro82Fz32F51/7MjbVvP2Xf8Xeg9scOX2eM+fO0ltf5/qHV6hWY86cPw2jEZ9c/oTBeIyxnkFAHDC3fIhKpUaW5awsL7H+6D6dzj5BrYHUjkPHV/jN3/4mh9w6197+C0bjMcZKZFRBRTGBdYQ1jbEO4wTGWO+waks+MmSiQb1SJaod5wvfeJ5PPvkz9m58ytOvrLDxYJ9n//7fQVFBdAYsnH6VmR98yLi3x0IrYnW1S8U5MmOwecp40EeM+pCnVIOIzHoBLycUYRhRkSFpnpCZjK31HdbSgAvf/Dq/1u3wx//6dXayjGajRaPWJGi10NYy6g+xKmD+4gs8/+pLvPDUOe5/+Cl333yH3oN76PEAZzJMnnlRJQGVoEJkPV3fWE3ofHqGkIpQCqwx5DgkvhKEkoLEGjQOhK8YIuMKDRkT6xykIopiDDBIE5QQWCGoBBFxFKOsQ1pNNQpBGMZJH2E1w3ff4u5rz/LcuSUOr8xy73aN2O7SvnWXltygJo+RtS27s4dY7T1DZkDGzvugViDyAJdrXG4nK6qdLAB+xfapBtYZBBanLFIVS6ev9ekdduEQxhW5lg6n/XJmI+VZEVnhRBbRdqQsqx4WWjJl2cJyhhYH0X/hAoRVRfTfb+MRYDddWdEbiNpNWQIFCwKLE64oN+QhdiG9k++ZE/aAgiecggycSSH311amGkghcaIC1mG1OWAfHFQ0mApPiAPmQLnS+q+U8ikLubGYIi0kjkLCWOGUJk29BoUTwYQL6cobxN/HRNGtqMusvJZCUbYyJmUl2uNz7au8uPyQc4s51UrOvZsbfHJrlft7mX/+C2jc4UvsVZWlt73OzQddrt1J6WjBfBVarRCjB2w82OD9K5s87DpmIkm95lN6dvN5chsX1+bv2xsOfvU9wA0CoKZAxwiTHQBVv2q/vG0Pr/r93DFJ72/D21uwXYWRhvXQR9Vj5SNnGT7SSB2+iM9tfhnvpJapClt4h/kYkxzl6fbznOlfNd+edNiC4vmJnANjcDtb1PoGE4UIHWISCJshYaOCkMqHCIum8FoUM3hGSOmARUymnleKuaYEkxPj+P4enO3Di0cFy8o/1nV8jfqRc9zY0/zF6x9zc/02x86f5gtffp56vcWnqxb2cl741pc5erLO9kDy4Qc9WsePcO5CHVLH9csbqDwnWlymdbLJ54/GHGlL6qEk1/6a4rBYHlLL1R+v0heKV15dQcYB3UdX0L0Oc4dXEK1ZUCFiYQVVm4E8Q+YaKxQyakBrDtGYgcYCzMyBWqT1+78F/+aPoLcKS0sQzSH+V/9bwh99jNvdQzUaiB+/j/vcbyKO/r/Z+9MYybIsvxP73ftWe7ab7+7hS3hExpIRGZFr7XuzqrKq2U2yG01SHJJDiSNRwEAD6IMEDCQI0ECC9ElfBA2kkYakIBKaYZONaTa7urqru/Y19y328NjcPXw3t93eeq8+3PfcLZPV1SQoqGuEushIczN7m9333nnn/M///M9FFv7hr1P6f7/LqB1z1tfYBw+xN0O4XIEk4uDhLRKt2XrrBl3n79J6RrL7Rz9h9n/564gREGkoWbivXGblvft01X3SwCett3Cm5hgkCf2jY7zSLGuf/ByXrzZp1Cw693vc/dYNZpdXcT6xyFwwRfyBQD6OuH3/fTZ+8j1Gxwf04zF/+toPIBmSjvtYKmJve4c7b7yFkBG+Z0MWMf27/wL/+bsoJKLcxFo8h2gsQdIDu4pYXKN0YZvorVvs3HmD0rkL1MQMAgsf+BImqC3ciGIUwWsBDk5jrpdRfv21ORV7rGBsQhXDXrqNYc0cA+sYNtN8fs12MWVRs5iOD2AYTV6+vQM+HFAXgEIBVE4G7kWwryfey4m/i4B78vNie8WTuAj0JoGJyf0W6xXU9mKbxd/Fq/7Ia8E0KNyxQnMGDHBiYYCFGqf2VGBAvsmkd3GcHwVpnYnfPsnaSDFASJZn2V3Acc0Oo3E+d9aJa3TS4eFkCBOUFzuTaa4vIExS2s2Mzsv1KQMonK8aZtXGDnywAY8OTaJDR/nvkHnHDwG9A7i7DTc3oD+GVglqTUhT2H8Cb9+AzS7ULaj5hr3QxeSBdAJ134jTRpFhH3T6UC8ZUeHWOqimeaYNMEyGZBPsIxCRYeSRswtEAS5YnLaynAAdlMgBmPwk5G6y+dzN189LKYTkBHmaFMz9eeMXggrRsIWwSojEBmEDhv6KnRoRDNtGOA7aUqY2WBuVdtIRMoxxsoiGY7Fmd3GOOwzjnPoKSK2oRhFRLyUdjehnghICHY0YJ5pUKWRQIvMUKo5BGaw8BrLUCLfYCHSq8oyhAjtDxykyASuKEO4AmdpYdkS9PuaM7+CrlH44JD7sknT7pOMBaZZBuUZpZol6axYPG3tmnoXpWWrNGiXLJhqPSbUm0BFpJBFSo9r77Dy4z8HDhzC/hje9QG05oLW4gqM14/Yex/GYyvQcWRSj0oROt2OMhkoJB136e0+ZXlhmenGV0jPrnFmYxdvY4sHdHR7vHeVt9UxnDVu6aKFJsog0isnSlExlKKWQMkVnijRLUEqZjKIlIYuxMsXS0iIXz60Qvf5d/pt/foew30dXmzA7R6laZ6pSplzxkamksbDE9Owisn3EuH3AdGsJ3xfs3LmJnGlSnVsgRTDodLix94T99hFoC9dy8JwS555/hfPXrqGF5L3X3+Dpxl0qrsezr3ycarnOxlvvEXU6nF1YwqrYbD+4xaMPbqKTFByXONMI32dpdRmvHLC/f8DyyjJPH9ylc9TG8QM86bB4bp3f/ru/xTMXVon3HuHd+CHD9jHj0ZggVVglD8t1ESpFpgpLCzIlyGJNGGqGjsveWBDevMe5xRrrn/kUn/zeuzx4cJf6X3ue9BvfJSx/gisXVyEa0tkKOP/cBba3dllZW+DgwUMqeoqhiomGfbK8eEp7AaWghqtgquTTTTOOR30yS6DIGJKys7/Ft//ltwl/+8s887Vf5/nHB7z59gaiOk3o+WSORMQxQkbIoMKZ51/gM598hYN37/Den3ybvZs3iPsdsjgkCUeoLMOSEuk45tpUtkm2pxFpHCLRWMLGslwCz8GW5jHkWJIkiUlGPTI0Wtho20EJG9s1oqwZAmm7pGmCZRnhQ6lhtt7Etx1GwwFCZdi2JIo1FhnCtomPjnjwxttcufzXmF9pULE1vrAJxwJ1N6acRWg9RF/dBGsNW7fItGOgDiHBzkCPEUohsEwAngv/GWwgNSKyaIw4okLaCixQmczFAKUJ/pVERZpMmEeZzFwTD7sWIrMwrQaN1dXaPC4leUeDovvDibUu/lnoTEBiRBFN9wZydoJG5OUFWgBSICzLSAFrcWKYhcC0Cst7CIkCPS54emi0p6GSIKRGRxY6tA2YQJqzHkxG3ZSpAbl2wcmDNP+7KDdAKyyRt5YUJrgucAEtJFIKLMsANUmqsSS4jo1tSUKRlzmIfIWCdVGUyU08ccQEY0FojSsiZqwuz5cf8srcEy7N9/FLCqViht1jHt17wObhmBijFTGZCXbRVF3FweExjzdDOhnYUrM641GtuTy485g3391j4yA16squoFGziXHZjRbJtGNABKFzTUlTsnHytEUjXIFVFqjQRsUKoSfzMb8av4zjHyv46wJWBVyegt9pwQ/H8N2x6YbQt0yXheuYgKGOcXA/jwEOJp3ajKI95F/cCeFX488ZOveMVWyEdROMV6syGMeINMZrlk3xcYFIDhLIQkQjb3R80nfNkKRFpkjTjFGiiLUyFG/bwrNs7EziSIFdMnXVm3ugDhJeOOuw7Ji7N9FwnGk+6KS8uTXkYPuYylyDv/XZv0F1rka/Izjqw9K85OrlGlVXcGMPjg80Vy/XsOuC/kDQa8fMLTSoXvaZnbU42xA0ZO6IgwEwDxWHnZgwGjDcO+L4sM1nv/ICji8glfQODhjt71Gu1/ErZYRfN3NRi0HYiPIMVrlqONAyzynHxQ4krF+F534KT+/AueeN/Wpehi8vwusfkN3rYUc7sNWGc9OIL/wGjSim8d/eh6+uIS5eg2YO3Dg2rbNTzDVa7Pf36Wx2WfzyZ4h/7zZp+OvY5+okb+yRLrqUvCHjwQZHG7eRswtoXxGHY4TlkiQjHm3fw75yjnJgsfP2Pm//m+/RfvQIW0oaNwK2bm5SO7OGc9TmnT/8DuFxF9sOAMk4jQnjCInCikKksKl4JTzLR49ShoeC+//mbeI/eo3OoI8slVm9doWZZy8zbLexGnXqS0scfO8Nbt66R2+s0D/6Jp/89EXcS0sIBCVOAcEHmIBszCkT4Srm/r+L0SbpQt642ACNYf5+Nl9vO1+uhmE/vJ//q2CYCnsYJs0jDEPikFMNhbzE/oQBMAlsZJyKIBb7LwJoa2KZIqi3JtafDNIzPmzb9MQ68OHgPfvIZ5PsCThlO0zkJE6OuwAfCvCgKIMSGFvbx5SMlTllbmT6dA6KewdMZr7Y6SSoUbAw4MPHXwTEqTbreiKfGxvERL9LRV4OkQfVJ+0iA3OL6bExOZYyjIdpB6678IkmXKgYloASRkTx8WPYPII4Pzg7y4mlGXgayiU4PICtDRhGRgj47ALUpuDxfXjrHXjYMV0raiWYmTZtIbMueLZxD0XBDLDAd2AwhE4Hmg2jp2A5ubZHAroHYgA6NSaXNAdQ8nyIlGY7GXxIxKPwerIib1LMT56j0jl6K3O3WCkTggth5vIXjV9c/uBVgRQ9HMLAQZSqqLJroBWVokiBFJGY4hSjrp6gVQJpiIiGxGObp5bEw0e4iUGEhIOSHonjMWiUScmIM4WWFiQRWZIhoj460RxJy9CcnQBcF88v4RGixhFKW2DZlGwHV4BUGSpJ0BnEImY/i8gsRWR7BKFFoiNqoyG1o0OGh8eEaUbm+9iOj640cWaXaEnNKArR5QpurUbJC/BIcKsVHBQiHNA+2KUT9rHiESPt0zxzDndplebsHHVh4UqN6ncZd/bBL+EzTTYeEA166DRhHMX0hwOEECRJxKDTobuzw/TsIo25BZoX17i6NMvCw6c8vPOQB1u7HAyHpOR0dGVE57RlGTo1pjZIueBRNsrxjoXl+UzNL7P87PMMRz3e+/1/xfjoCFsrdKZRSUKW16jvSBvfD6hUmwQLCzQXFlmaXWb+7GXm1xZZnKvwyS++iEg1SZrSGw3Z3d4m/FmHMI0JU4uly8/yzNoFdJJw64N3eXjnBkQJczPzzM0vcLh3wPbgAatnlqidWeDhnQ+4//Yt4t6AsltG+w7jaEQQ1Jl75jzjKKRzfEClVuPOW6+RjCM8N8BFMjM3y9d+5zc4e+EsChiGKYdPjhkPDyk3Z/CqDexSFce2wPbQlmlRaCUuIynY7R7x+h/9Md//8XeJqhU+99t/k6984Tle+e1fp/G921RLDRYXfW7+8B1e/MxLeFaTqTffY+bXfo23fv97rKydpT+3gVstExNz3JOkJpzEFjYzU/M0goCG57K6uMyT3W22um1IUnwB0rHZff9tfoik8vdf5eWv/BXGfc2ddoKwHLIkYhxGSNuldv4Cn//E88j+iDuvvcPWrZuMjw9RcUgWxzhC4tjSMPhVhmNbaEuSxDGe7YJdQgpNYDs4UuLarilZkgLHtlCjIU2/SqohRqAsifB8GuUGx/1jxmFIqiCJE7TQeH5Ao1bn6rkLHOztMBh06Yy7NOIqlaCCiMdoLUmShP6jp8SRYGZpmmZF8kRFCKlQYYa72abkT+FUIuRKSCIUIhaG8l9w15RlOtBkpqhMZJzQ10x2X4JjIRxpygxQ6FSZp41w8t7epnTAEqAsAYkkU4ZhwMBBZ+lJYG6sbXYiiCqQJ72JtTZlAhrTllEKF6EtlMp1Ck5i6tyq6/zRK6HoemCejiI34kXULyDvA16USZgnlTRilH4CzSHajhCRhe40UB0710jQeeeKoouBhlwX44Tflk7sH41tQcl1TLeHJCNNMzJlSj/SDGzLwvdcLJmilMLOuzyEkSmJOSkcmAAUTn6czs8feZmF0LgkTDlHPBc85OOtLS7ODGg1bWxH0BsOGY66bG4+5oPHBwwjw90QQp+0XLU0lKUgKGk6xxHd0OgiLFQ1y4uSnaeH3Ls7ZuNIEyuBLzRzdZtaxacXVThIFtDSRQijsSGKE0p+jnIlIp1qsmGE8Gxkw0EkruEU/mr80o6fvgfqGfgrAVwSplPAmgctG3alyQp+GXgVk0FcwDi7FT6cVS+c2Mb/j4//338URqSHyafOcNoZ/pdgaKAXGi94GKNDC2w/z0llMDWLqJRQwzw5pBVWqUxmxyRbfeRxFxsF2iJTkmHniL3tLe5vbLG1fcRgEKKFwJ1qUZudZ27hLGeuXWT6Qp1WRXJuHp6Zc7DlqQDrXqr5N/d7vLV5yPRCk89/apnZmkUiBXYGS1PQnIN5aYKTIwWXZ0DNCO4PBNttmC7B1esuluXSKRiGMAABAABJREFUlHk3CXEakB0cptx/95Cj+5tsPtlgGPaYXVrg1b/9eaZm/Lyz05DD+9uEvQMqtSYLjSms+XmozuR9QnMGXP58UP2Y6J0HqIf7+GdaqKuLWBWJqE8hDp+aKMLyzHqlBlw/j/3m+4izc7B7AOtT4FURr/42rKYwMwtzL5t1ACyb2q9/nevvHLI7zBhvdHF+7RXc37/LsD2gvlgh/rN73PnjB1z4G59k7oXrrD3Y4/7xmEh3UGhUuQqug7c4x3MXG6hezMabNzna3kK6gicbG+w/2uHM9assXPW58V+/xri9RWt+Eb/eQGUJyfCQwVEd25FYyRiPjFo5oNmcprvzhKjb4e7GHlleppdaCXs7r1F97Q6u8OhGQ8o1HxLB/uEhEYKNu28x+3u/y8X/5B8ga2V0L4OxBbMOrZLgsTAAwg6mDeQiJhh6C1OiMMLYiTJGK2EXc8ddBF7Kz3mIoebvYMCJbU6D8uK6KEoIJssIijHJBCi+mwQKCr2SyYA648Oj6BYxySBQE9v7KKNh8jadBDMmv5/UM5hcvmAllPhwx4g8PqecfzbMj7sQru3ky9Ux+NhxAiMNlg0yzAN9B7RrgneZ/6ZJYdlk4rcXv60kDJHGdCwz34fCbIfM4JJF7uOki3Z+cvIu6sbFVEaLYdqBqz58sg4XA2hJw7Tqahgq2DyAG09MdxryUgNLm0ZhCAMolCvQ7kEngqQCZ2dgcQV2t+DeHbjfhrGCkgVnmrC8BJGAp33jQqWxEX6UQNmFetWADEMF/RHwEKxVGIaQbYJ1CNYWqCHo2BxP4XoWnYUmxSdP5qJ4JWdo5G7qiWuXMxSQEyTXCUDiF41f6DE5lQ2SvkCPAwh9dLeGqFWgpNE6RSSxUXzPFMK2KekB1bBPnGoyaVOOx0Qa2kGJGTdCDiOOYkkofIRrYVUCRMWlEnjYjoVjg5VFRKOEbJwRHg/ojzWxW8WZbTI9XeVMrcGUl2KFIxJ88H0cG1wiiDsk/RHjccYglgyGFmEsEUjKSlEdKpzYoeRW8coJ7UGfUTRmlCpEUGe22qRWL9HoHNAdx2SDPonr4pYDGo0GM4GLOtwl3n/M1sYGQ8vCly4RgtgusViuYw0O2b17i8PDffToGFtopGXa8UidQZZhCSNeOI7GOTVHkR2G9DoHVHc2mZo7Q+XMMvPXL9NcO8PK/cdsbmxyuHPAYa9LF4cRESmpYYtYFsqRWEojXIfArzC1dIbpM2sM+30ev/0a4dEeOpWUS4EpwYhilBAIpbARWEIg0hird4SThKjDQwbBBsmN99irNrhdLRNMT+HNz+DPTzO1eobZ64v8+pUrRL0+mZYMRwk/+u6PuLdxi6jbpuQF2F5Ap9em3z1mqjbF3Nwsnc4BNzfucrz7FK00U7NzjMcjxqMRzbklVl+4ztb9m8RpytTUNBs330MoTeAEeJZNtd7g87/9V1m7sE4Ypwy7PX74+3/ArXcfMV/NcIMHBK0WbqVF1a8jpMRWApEIDo96vPGdn/Kjb/wRdzfvMMhSpLT42e95zFUrvHTpy7x09UtUFpZZb3+am//1n3LjrRcp+w2YaXLupauUxQjZXMV/9dPcf9AhcTw6vT6eNSJRGSU/YG5+kfnpWcJwTJyMsbMYz7GwBWRaoJKMREiOHt3lzR+d4dc+vs7ytct88O23GMUxSrpIt0RpfpbPfe1VlqtVXvuDP+HhrdtEcUKKIIwSSrZtgIHU6C4kShtNESGIhUBaNp7rE9gOVt59wrJspDChYZgkaNvHK5XxbY8UQZQlNKanWV9a5acfvI22x1iug+za6GgEtkOp2iBSguNBlzCJyOKIQRqxcGYVO04Zdrvm4XbUoXtwxMraIovLc9y8+wSkYTqQpJR3D5m/vUnfO6TdmCK1HESa5FUEAmwPqTUkoelSUNC3bIm2baPSr3LoWWKyPVJi5Z0PlEoQVoKOQ7ROwUqxtEWGRFjGeuokM2USMs/YS43Iqaw5rQhsy5Q4qAyhZG6QM2OrXdsU+6Z5oF0E3AhDbhDKtJ5Eoi2ZB+J5C0k4ye6LHB00LSGNdddaImILehUQPjpyYSSxEoHOcuDBwcD0vgDPlE4wloiBgxilueCpeZJIrfF922QFNFjSwnUhjVPiJCFJMmzLxrYsPNe4N1objYU0Kx7nhuVQ8DIMKm7gfCET45lnYIuMaXHE1dI9Xm495vL0kJmyQHoSYSvCeMzh4Q7DXoc7NzbZPQzJ8qdX4QiZh5ig5oNfkew8NtqUDVuzvmKAqzu3Q/a6ghCFFNByJYvTAtsv8bB3hv10kUza5prT6Yc9qBxQEAh0ISGdjKGSoEoSbX/UjfvV+GUayR34YQZb1+C3HcNKKEm4qoAQHjpwYMFDYRzVi5x2Tfjvz8h7kp0QhwWnkoizf4nH9eeMVKJ7Cvo2SngQNLEWXGOfXFBj6O4rsjLYDXh4/zF3f/Q6g0cPkaMQ33HQ2qLXPea4s0+/2yYZR0jLxXMDHM9Bdo7oPd6F1gaDzV3s98/iLc8yuzrH/JJkrnxa51214evna3xpvUrdFXSFwMJkmH07r0XmNPiakabTxU4KgQOr89B04TCE1QAqAiIF94amf/xUqHj3hw+4+/oPOHhyj3Awxg/KnP/Nz1CdLpPkZXf3bh+wJ9aplVz2Qs3U3EX81qqxnRPaLVppsqc9jv/kTbYfvMdo1CP7YZvdEVz67Me5dHYJ+6VPImReTI02z4FqCz62Cs0lyIwyk1HHrML1v2tmQwQUzyWUQKw/w/Qnr9J94yG9+3cZv3qJqY9fYXCzQ325SvBrz+K98TM++O57PP+xdWavPct7336Ldnsf1/OoNOaYW7/A1a++yFKrzKMP2hyOY0rzy9hZRjhOmb24zLmvnsV2FOsvfoyp1QvY9QoqzTjYPaT/9AmNdhtLZySDQ2wGVMoV5pfOU597wM79m+jDA1SSoaRF4JVIVIpXClhbWOHHH7zH/s4Qzy8jK3XsJGYwGnL/9TeoJALtlUgHGZa3wNJvvUrj2RKfUaaE4XXLgAHbGMCxkZ+DIlDvc5pV38MwDh5h7r5CqPQOJuiNJm6Bk+cXp2CA5jRgn3wE6Y98pvLjeA5YxQAdt/N9tDDCkWcn1iljAvdv8GH9gWJbk+DBJEAxyXCAU4ZCsVwRqE8yGdz82Lx8n6N8fT//bV1Ou8VM558H+ecqP77EmTiW4PR4CkBFcCosKeCEZVKACymn3WyKPJDCAAxFNSjCZOgtASrNiU+YBZUwJG5hmpUxa8NzPrxchsslmLVOtzvWcJjCqAt3bsDOnnHzEDkGqEz3GtGCqg/OFBxvQOZAaw7OvgBZB269C7vHBvRwNEzZ8MwylKrwzh7c2oNuZI4xHRk3hZJpX1mtQVkZhsDBQ0i2QCb5dZWTulRyeg5lPi+TuZOTCy0/kbqYu+KEZ6fsBuCkxXpxURbgDIZP8AvHL24p2RWI0ENlLpblGUfeIS9ecYxIYAYaQ7cO7TKqWsVJQspSUxlbZJagogzdQ1gOypMI4ZpZGxwhBwekUqKCKp6VIMIxKNe0sBwl6Bik00GLiDjco+86SMvU6FnSAd8hdRWJHhPHQ8JRQhIqslRQJmDBCyjbEsKIKElJ3BJWA+zBIWH/iCTLkM0lvMYUrUaLctPBLUnKkULakiyN0bqE77poW5K4DpRKlJvT+LaNOtinf3iImjuLFBaif0xv4zaH7UNKJZdS4GFLgcwSc1HnrcriQtZTgygZ/Yg4GnI06jM82qW2s0l97TzVM2dZ+OzHOPPKs2QPnrD7/gb3Hu7wpNvlKBqRWBplSaRlETSqrF+8yNzKGgfbm9x/4yeMux1QAikdhGO6FejUqAvblkRmChdxopjqOQ6+a+MLhYrHWJ09/KSHo+pYDNGjDkfb22zf38Bp1sGvY7VmmD87z+K04sufe5GrF1cZjmOGh6YjRhzWKQd1VJaw9eQenaePiMZjXNdBWhbdsAdpRnP5DGvXn+fR7ffJbJvpxSVuv/0aCIXvlXDdgFqlyct/4+ssXzpPbzhmPBrx4Kff5yff+SklaXE4ShFbewTV21TKdRy/gl8uo1RG1jnk9r/8A370B9/k0XhMmIvTCZURbt5g4833OL+yRjBV5s6DIbUzH+PM7A9p39kgDjxK8/MkQY3K9U9Rqs5gN30222/jKEG51gJpoy0L2/LoDQeUmw32B8cctvcZ9LqkaJxygNQQxxGJ6sFYcf/1nxDUHUqNWbJaibjTw3IFXlBn4fpVLpxd4mff+lNe/94PGQ36xFKivRLNoIqjFfHIlPDEWUqUaWJtglgJuLaF5bgnWobasg26bVvEaUqCxCkFaMcH20cjsFxoNOdJbZ+x4yC9EnapRLU1RWk8IktilB/QQ9PXGmtqBidKsapTVBaWIUkQ5SqVLKHfPuThD15jdunXmLqwgvfjt1DDlCiKsZD4Ucjs5ja6dpO7V5q0myvo2EJLC0u7aOGgo/DUCubRsJC5Vc/NoFAZqJxVoLSpyScHB6Ih4ngTKoeo1CctzSMd3zwddGxYPkVmXRYQr2EFFRoJpp2ONoyJ3HILTxkKnS9R2kJEAjEGHaWm44Ii7z6Rc8hsC+F4kFqoUCEzkbc6MpZbC5FnL0y7Rq1z3l3ioAd+nr4wS2itJoJ5c74N1VgYhkJshC21yp+uArQSKKVIM43tWGRpitZGU8PzHGzHIkkUcZyQSoGUhgmRpilpophshQmGLWAE2cwcCZGBsLBFStM+5rK3wSenHnJlLmG6KnGsGnE44mBvCyUynKpLGodsbxqdhEEqUKgTBeviOeYimGoaAzUcGUBhZVUwPeNy92bEdlcSa6PXUBaCpYZmbtpnnAa8c3yVQVJFkIG20ULmD8mcnTCp/1AwSMLMqCOVQKJOHLFfjV++4VaNAF8hfHYZWBDwNRu6NnwnhN/twP+9Bs87sC2Ms36Gv1i07Zdn9DDudonTPGH5L/WI/twhgESQ7sRs7Y/p2zbVrM7KksTK+efC1VTOCrYeHfDmt97haGsTL07p7O+yde8eWRiSpQlxBk61QrXRotaYx9aQhQlppg2DSoWEI4dg0KOuMubKHtM1TdWBYw3tzDTykULgO7CMwMcEZpOH+9ExwFjkFRsGFjwYw34fZiswFrA5SPnJjSN6lSZzus3Oa/dp3/iA/Y13iHvHVITPtS9/jun5Fp3OCM9ziTKbbX+W2S+9yuFP/oQ0Ddl78JiVxiwiqJoda40ej+j92fd4/5vf5/HhIYfjHsNRl/T4gOhoALZmZe6vU6OOPj5GNBrkQkGmXOTll0zUtnMw8SOL0Ox06Mc91JMe8nNLuNeXGXzje+zfP2ZqZZGVl9c5/Mkd4i+ewZtrsfbll/jmf/tNrLqNnp5lUK8w7vSRcUrmV5i+epb1xTpPHvW4dW+HpFyhWm2xvNBi6WKL5moD4QhEpKm/uEw5nieVEm1BOT5HlnwCW0eodMBwq0f4eJvxzia9VBCWlsimewTlOlLZuF4Alo3t+UyVXaSIGVk2qdtEWSWsRhkrTUArhqli494G7cMDnHKTqrtNsHiO6cWruE3JWW1swO38nGcYYGEFAyAMOQ2ap/Pv7wHvYB61CSb4HeRzWlDyf17MVSiFFIF7HWOHDvNtku9HYoLnPqZFZYYpn9AYdtWrwN8DXsj33cMwKf4Zp3AjnOoxyInXSXYCE58Vy0zeCwVbolhusiSi+J2tfP2is8MkcJFhQIcmp6DKkFPsTE/sQ0/so9i3aUv74e8L9kOU/9aiJIR8+RRy3T+zoE6MSKLIcg9LGkaEyBkILQ0XS/DJMlyxYU7k+xZwkJNXHRvSDJ5uw8amYVhgGbJ+oVmAB0ENZhZMMD4Moe7Bch2aPjzYh60+pLlrWQKWm7C6CFECP92FgYJKCQLfdGiNRgbIUArK5dyl64MaQCExZrnmd0obVD5ZwkganmhjFzJgJ4RYTvIoZk7yk3yCP+TAghT59aFMicSHlED/AofoF4IK6Z5rDsSWqJIEX6OtKK+psNC2i7KMCyix0ZUqUVmRRANUpBhHGUPXRzvCKKxrTFBt2UhMVwNUaujNts2RDiFOyKwyWqbIQhTM9lCOTdvO6JFfIanCyrPsno5xkoh04OIPLBpa0AjqzNSqNBybuN+l3e/TSxL04llaM2vMNkqUZ+dRWtDVAb3aFK7v43sObpKiywEOGcMwwao28SzF8M4HvP32B2y0j7EaLdZn5ym1Zpi+CPbcKjP1KrZziXMqo/7gDr1em3g8IBv2iKMxllBY0kJbJpuaETPWCqE0dkXgWzZKJfT6Q4b9Dv32Ac2nj2msX6S6do7gYy9w8fI55jeesnVni/ubuzzt9Ql9i/lnzvLCyy8iD9p8/5t/woMHd4izFC3BlhYSC1ta2JaDYzvoLEPaNo42yBkqw5EWvuNS9svUSgGB5+DZFo7n4ng+SmmG4x777QP2H8eMHBPDpF4NZ/1ZfuPrv0YpFdx8sotTaXL5hU/z2d/8OlWREB732N/e4mD3DHsPz3K4t037YJd2r4NTLuM1Wni1GrfeeRu3WsHzHd5/8weQgev4+H6FUqXFpd/4Gmsff5EoThiPI/Yf3ueHf/KnDOIhvTTB1xqkwL+3SdUP8GpVHGcZG0Fn+z797bdYnHFQBylPxhEjbToZEA0ZPtkgPThg/OgN/vC//CdYn/g6v/Hq16i5LTKRcXzQ48mDxxzcfsz5r6xwsHPEw6c7qEoVEZRMJwXbJclSDobH6F7AMI2IdIayJEhtREiFRFnmftAOkI7YfvSE2ZUlZp+9RH0wIqjXWFxf5dKLL/Dk9df54AevM+h1iXWEtgS1qRl820XFEY7vk+TXWRKOSbVhwyiVoRAoBbHK8G2HWGlczyMRMMoU0i1hexVSy8ZyS9iOi85S3GqdJ50jIsvCKfloabQVlF/C8kpkJZeeYyFbswjXw0sUSbVGUimTjYbErkuz0iRKIrbu3GPp9jNUWi1sX6JVSjQeGPVr16cWDFjZugfVOndsn0F5gcQvo5WDDhPDhNJ5AJgHj1prY+0tA7dqZTprkJgOEtgOQmhDddsdodu3qMxsM6rMkYkSwp8xgXlRZ5YLMepMmM4qljK2SmG6SKQYWDgVJ8G9zswTSOURjdYSkWiEsnPIvLDARgxQpxqy1LAYMhPkm99lHsfyhGMmIBNIJY34dwGvF8Zf63ypnKUhNCLSECujbaDN+iLLNRnyTBYCtJAkSYorJUJYRFFkQLvAQwqBJ2yUbZEkRpQxy/InSA6GcnIe8mNH5WwrjSfGzNqHXCltcr2xx4WZIdN1Dy9wcaQgi0bsPr3Pj994G8d1+NinniOLEx48btMepkbJGUP6KNSHLaDmQmvOhSyhUlLUq7Cw6LG/k7DZhnEuNukjWKpqLqx4NKfKvDu8zO3RVcxTQqFlPj8UT9McECnmU5ILgFpoW6At0z3lV+OXdwQRVBSspdDIHcM5AGFE09Y8UB34L57Cg0X4sQMXBTwPfAWjtVDCBA9jjNNatFD8aMD5l8duaP6lH8G/8xAC5gK4tkp8d0T7OCHBYUnnAYCGNNLc+fEjfvbjH7O7+xhXxzjRmPb+LtFoaLr0+GXKrQWmz56lVvHIDtt0Dw9IdEq5Umd2do5WfYpgdpmlq8+zdG0eb1rQi+DhQcbDXkY7lUQViZyStGrGVznPh7tYfHQUmV8E9DTsjEyQ4Piap8cJ+7s9Hr+3gXZKCLHNO2/8gMHOJvL4CC/OqFdmeOW3vsbzr36O6VoJ17NQCh68uc/TD27z3tN7+OMxs9NVvHuPadab1K5cMyKVQLbxLrvf/Cf0H+ww7sSkjk+WJISdI6xkRHr4EDHowFvfR733Y6y/949g+XIeLUjw58DqQ/sD0Osgfk5pjNbE773L/T/6gHPP/4/xr77ApWffZHrLp//WG/Dq3yPdf4vhfh/vTJ3gM8/z4k/fZXdvD2fpDOeuXSZMFf7KOmeef4H160sMD0bcevMRcRZx+doK6xfnqbRMeCESYSLk7Qx9a4v+/gHbKmPgxPTLJs9cavgECy1WLyww99I6UiuioyFHj3roO+dI97YRWEiZ4ZPhl2osXTzL5r2bzF4eMB73SZOYaBQSR2NcyyHxPNpZgvIC0qDCKE3Z2niLxp1FnItNRFlScwWvYIJUJ798S/n7/YnPa5huIprTFqbF3TgpVlgExpOB1WQpQhHI25gkvcdp8JxwqvtQB/4aJlDezj//2xhh2SEGiFjCAA2r+b814CnGlhWBf3FNfxQ8mDzO4vvJIF7nyxTbKI4/wQAZRYlCDQMejPPfU8uXTzDzWOzL4cOsCSb+njy+4njTie8LwNjL3/ucsh7GfDgRLyxTBVswTWWOcog8U1FSMCvgsgXP+3DJzXV0hLH5qYa9EH50x5RnfOyyqTLa2ISjXHnSU0Z7QYicATGE6o5pG6lDqLjQasHcAhxswOY2jHOqiitgsQbPnIVKE26GRlB4dhbsoiTDAlk27zttAzwgTAdx7ZkJdQRGZjAHSQpcsfjNJ65k8TIBKGiVl8sL87eapK/kftdJKW9+Ieh8WalP9/XnjV9cMNqPwPURXoZ2jdK51AKlDRYnXN8477aFlsLUK2sb3DojqVEljbBNDa4WGi0dpDQ6CMpy0JY0wYAwl16WwyAaIyymUm2uEkzNsrAyUmnoEVpBrCSWlSHTDlZnQFV4LNcCpnVGkigG/SFDAaJ3SGd3k73hCOXXkfNLLKxco3nWpiliRtubbB10kGGEtquUvDHRqMfm1mM2RpqzL06x5A3ov/MjHvzgLZ4EVeauN/HLNRrlMrZXwvZ9PGkjq00aZ9bJel3ScZ+4G5L0uyThEJFl2LaDUyphuS7adcmUYqwUtlRYQRnXcSDTZOOQfmefKMyZC9sPqK4/S33lLOWXX+Lic1dZOTqm0x3C9DzT1TLxe6/zzp99j6PHmyRhxDg1t6O0HSwNFpLM9fCljWM7ONLBEwLLFgR+Gde2cZIMy7KwfJ9yq4Vb94kGQ5522sSWpJeGPGnv04lD8ALK1Rp2TTNf8+l88Dbf+C//L+wcHLCweJbai5+mt7iE3ajg1cs06mucO3+da1+xkGnIqHPA8cEeneM+x+1j2o+3GM3Mk6YR9957Hc+yEbZDUKlj+3XmvvpVLn3pC3i2RKuM3Sf3+bN/9bvs7e2itCZTILGJlYfKJEfb21QfP8T1StSm55m5+jyvrs8S9w94+JM3+Na/+AF3d0e0kdhpRjA4ph4NmF9b4ePrdb75Z3/Aoxf/V3zu09eRnTZHP3iT2z+8QW/7fT7QUywe3mbzwX3mXniBxvwcYa+PDErE4xDlAGWPqVadmblZLBtK1Qq+kJRcnyDwKVfL1GZbVKoVnFaTUq2KleaosO3iBza+5bJW87kwO8Xdt97mnZs32Dsa4CiHKDXZ8BhBbNukro8bBHi2wYCzcIwYR4yjCE9KEqWxbInvlxmHI2LLww+qZLaHQqJtF2nZ2J7Hwpkz3Hz6kMR8g+M4pHGEFoLMlkQCbEsSTE1Tnpmj6vrUPY/a/Ayi6zJEU5mqIbyMdrvHw0e7PHd1gZn5Fo+2diFVpMmI8PgQ168wVW9yfvMhOphm69wsHWz6aQLpGGErtLZhnOSdBeSJldTaMIq0lYNDCTAOEfYYXA+VSpzhMbOt+7nYaY/O0Qhd1ejMRigDHBTBOgqUFjmCm2evlQEAUHnUqTGvqUREOaNB5OF7DriCRaFwIzB1/EbrIRdN1NJ8lmsxmA3IU+OucnRZC/OUgRPbqDVILfIHhs6XAchbJmbmiXHaecIIVRYBskKQJJlpF+naZDpDWhKVZqgsQwoL27YM/qE0SiZYWGit8y4blinPEAo7ywhkn1V7i2v1p1yb7nCmCTVfYrkBlgBbCLJ4zPajO7z++lu8e2efZ1ZqjIddHj/cZmsvJNGaQEgaNtiZZKgVCoGDZrppMbNYQ0URpdKYKE558jDiwa6mm4BE4EhYDODyus3qSoXQnuWnx5+ho5p5KYl1wk445fJhzm8u3khJIiyBThJEnCKjDBX/Clb4ZR7Ovqk13ZLwk8twzTZZxSKU8gT81Vn4V5vw4xQeOCazdw/jDHeAj2GChA3MrdjCOOuFU21zKvL4lxPW//cATJgcUmDPe6zPuayExjl3Cul3BePbI3YfbJNmGVql9A4PGBwfcHR4gGtJ3FoTb+08rUsv0fJKhI9vcTzo4ZQrzCy2mGvNMjN3hkZrnubZdaoXGnRDxcbPBhxmFl2ZsTsa0IlTnPlpnpkOuIAJvCbp3sWsFhm6MadBZCAMzbtShjiAoxE82OvhPt1jqVVjEIbceutnhN0jZJwxvbTK/HMvcv2LL/Ppywt4wtgWpTW3dzIebR9yfPAUHSdkXpUoLZOOQkbbO1Smp5DTMwjHx1pb5cJ/+j9kPTxmvLnD5h+/w/1Hezzoe0TJmFoS4WUDmJo2AdOf/Xfwd9bAC05/lV2GtRqEHQhm+Leun1RxcGuDD45u4L+3xfpnVqn/Z/+A2g8esv94A8ou63/9ZcSxhjMga03O/i/+J5yNY3A8VPZ5pOdDyT6xpYEr+cxXL+OXHVzHfHaigQvm5okkYmmKZrVMsvOE/f3HPH64QzIeIkVMqVJjd3qFmbULzD1zBmvaoX5tkbmPnSHpjRk87hM+3SM5GuGWq7ifukQ6CglGY9x4iNDQPdoh6h8jEDiVOq7jkhwPmD9/gcbsArV6FZl04KGGpSZizkYAQV4nPyPgsoYPgIE4bQdZ0PmfyX/SFsZ2DDgN1otrqgjA88v9JFCfXKYNfJdTIKKMCW4zjP35HKabxLfydWr5/h0Mc+G7mODay4/tJ5guFHBaulFc25NlD8VnRWlDMQQf7jZRlDoUx16MycC/KFWYyvfdx5SW1Ti1nQkG5CjKMgqQodiPmvi82G7u/pyALO7EcsXx5PH0Cfig4KRkQWDImaqUd+EeGXu+bMM1F65ZsCTMJWnn7AQXk5HfCuH19+G9u/DMqmHYP3oEj3fNtVC1oGaDrWCQlwzYwLwPc1MmZ1QuQRzBkwfw4Cl0Bib3ZVuwWIbL67C6asoqfnhs2h1jm5aU45EBKio1cHJSWpj/+CwAuwp6aP6JCOzY7EsrkycRtnFTC9KtwEySzmt4inlOlZkvKfLcWZ53wuSoyHXcTVmFAis73eZ/EFOBhTWE5ZszQ2JotmGKTCxTCqFiiDO0MMGf5QK5SJwRe7OQIkHHad5yDbS00MIy4mqejSBFZQk6ipC4aJk7dcIGzwNHmAxSkqCUhVSKovmoFOCGKf5xn5mdfao6ACdiZ3+TdqdL2lpkanoW9/iQ9vEhyvGo9g45vvEOm0jk3DJry4usz6ywXmkha2XcUoVmo4J1uMno2OPy3Bzn5qeYtbo468/wYg9afo3Gyjplz0WlKYkek+kUlUQmO9rrkIUjhNbGoZaCTGvSOCKLItI4xi+XTbZQGmAl1Mq0P6zWcYMSyrLMsklMr33AuNemt7NF/8Eq1bXzBPPLOK1pptaeoeIo0qebpL7P8qVVIOHpYZndfo9ukoJwcqQphcw469guC89eYu3MEro3IEpiBscdBvv7dDrH7HQPaUhFYFdoP3nM/v4B2pJEWcL+8RGZAK9WR0QRtbllVgKH1/6r/4rj9iErswtMt+oMt+5wfO9dhoM+Vsmn0ZqjNLdEaXUVr14jcUu4wTLODNTP+pz/YkDdtwiSPqPj3+Rwf4ejnQMOtw9p+y3OXL7GB+/dYDeEhqXpvftDBBnrZ8/jOTaVaoV6pUzZt5A7Txj1jug9PWThbILtBXhT03jOGaykS7nZwqqVefa9+7R7XbYfdZhxx/hil/LcJ/nM3/lN7v1v/s/c+dZ3WJ6aQo3HuI0p1M07OOVZNn7vnzH/1z+NHfVpnLvMX/ncc1RFSqwFkQbLDQjKNWTgUim5hgGAhS0UmYLBOEalKeMwohfGpEOBiEakvQ6HWzuMBxHS9Wi2WiyuLDH/wot87ePP86X2Pg/ev8Vr33uD23ce0h0OidKIRKXgubj1itFMkJCFIWo8IukPkQiSNKVUrZNIyTDNkF6JUANJghICJ5aoOOSFa88S1Ev0khC/3sSybMbhmCyJCYIS9alpllbPcvbseZqNaWpTMzTLJUq+oGxZ6HBEJhISqUmUJuqOGEQpsipZv3SdWx88omd3UeMEFQ4ZH+8TVso0SwEXtu+RVKfpNITRGdTKgJJZhrQEGssEy9Iywa0y1k6a6BVd9sGxKQ3GxKO+YTGME1YqbfZKi3iqz3F4CM4IocsGBC20GvLs+6nIYg5UaA3awLUagZQW2rGNwFCSGYZDAQdreQISaK3yMoa8lCHfVgFeGDS5ABkEJ0VwQp+ixMW/iTeiCI8FRt+BvPODMMspFEKmebtJaZgNIkbo3A4gidMUx5Y4tmU0JmJNGCaoTGHJDK2N6GfR9SfLH1BaGmDF0Sk12WbdfcAL5cdcmlecmfOplZumllGFKJ1AmqDShJ3Hd/nJj3/GG/f2SZRmdbZCf2+f23cP6EUZNUuw3jKshP12RjqWRhTUkaxdqLB8/hzdw11G/adsbcPmgaaf10n6UrNY01w567C6UqXcaPLj/c9wJ7qIyKwJn1rk81f8XbwaJgyJRqUq5xeabiP6dOVfjV/CMX8R7h7ARh+OErhuwzWMfCEYx2lBwCcseOMA4kVT77oF/DGmHvofYfrQB5xSntP83xDjtNvAJzDOf4hx5ous4n/4FTLptv//x/UmBDhC4AQf+UJCZdnn5f45lpp1tqam2dzZont4zNzqiFRHJMInXTlHef0CrZJFMOPT2Zk1gaLlImPNk36bjW6bUjLA6dc52OtzNMwY+2Wo1QlaZV5aafDCus9qxYAEaE0vhlQI6k5Ov9aa9sDYk51MkJUF9Sm44kMLTacP+2Oj8dNYanH23BRlD+xRzPgTKwwHI7QShNUqVqvCqm+hhMnm1oE4gUG3T7OkqK4tEFTO4fo2NdemNhxjScH4wVPKQQD1EqIyD5emcUSKc63LpZVVVl77Gdc2q+zffMr82TO4nz+PmD8P8xn84e/B3i1YfpETbrmwYPZlyHZBz3z4ksqfQTOf/RivfuZF7JWmWWVpGn57irnDa4iaDZ9cNwp1+bNKVAM0wUnQEY5BhAK3lAcvjqTe/DmsCIGJ/paAlkRUKqiHDqO2ICq72HGZ1IYs9ZB+lWEY4bf7hDcfE47HVKbnaa3O0Fh3aVyZxf/YHOnYtFoWvqS6tsqcE3B89JRh9xhbeFi1JlPNOmefu8bcyioMEvzFaZz5wJRNKgw9Pn9egjghdEjg42PodjR/MguPLEEsDOAU5ef0Eqf0/slSgnTifcyHSwiKALwAtfKSeZYwIpEBpuziGUxZxH8H/B8w5RHFNv63nLZs7HMKZnxUDHISSCjSEZOshUlgLZ14XwAcxesks6B4FeTtGzktc7AxQEIv32ZRaBPnnxWAQrFP+yNzVQAJk8BCUQZS7KvwfiJOyx4mQYmCRWHDiRvmAA0JKx68IOGKY+a6Kj7c3lLn6+5k8JO78OZjSC1YmYN+F27fh35itFnONw2ocNCBNK83cWxDFlpah14XRj14sg1PD2GU5CUPDszX4Lk1WDsD5Rr86T785ACyxAAaSQaMDQuhGuS5JCtnE+TlFln+gFJ5x2td3PI5vqd9EAHYOTPD0hhR3B4nopTkYMLkSZHkYEIxL7k7KhxOVDlP1sn1G/688YtBhVYDbUtTP6xiNMKoaLsewpKmD3qqDA9DuChMP3cpbaSwITUOrk5BygBcB2FrhJVn1GLT/0IICZZj2rMpgdSeyQxqI7JolPtBpKnJJNo+DprKsM/swTbT7QPcTpfw+D5Pux363S7ZzCKLZ5vULEkobFprl/HKPmo45nDzDtnxMR2/RufSx+GlF/n0uVlqgw7DMMKenaNRD3h56RmkU8IPHFRsUb30PIveDE4kyFTKqH2EFhae7+OmHkpakI7Ith8zaO+SZRF+ycdKy4gsJtUZSRQjshSpFJZWSKURKiWLI4ZRjFSaar2B43tIKVFpgtIZsUrJOgfEow79p4/x6tNYMws4C2s0yx5lIaFWpXHhWZwgYK7dJ+4PGfZCOsOYUZwyjkPiNCZKU5SW9B7vcOvJU5JohFIpWRyjs4w0S4jShN7dm3Te6TKKxkYdXmuU1EjXxXEcLJVAucbzX/g8+3/0r9ndeoxve/T7HcJBjyRJ0FrTbDSZb81gpwm9B7fZvvEOo8GAOApRWYJlW5TqdSoLK9TOrFBu1fFrNWqz60x96uNcmqoQeKY/1OCwyUE/QwY27gsX0UlEnFlYjoPQinQ0YnTUZcDPQN9n9toXqV18GXdqBsczZSCZTnGDFS7PXGXtS7vo8T7h8TGhqlOdXkHUGsy9/Hm+9OoPuP3mPZo797jzg5/RePXXOX99la1HPVblz+ilVa5ernPv1n2yv/1bzC+WeLp1TC9KEVnK1sNtDo8GVFtT0Oswavcol1ySzhG94wF2yaa/e8goHJMMQpRl4SZDnPEIN1VYQtCpNNldW2Xq4nlmLq0zd3aOlc9/gbWPvczhvQ1uvfYWb7/5Dve3ts296XiQZWSpQlg22B5+0zMinpkms2yG4zGp4yMdD5GXLwkNUZqYNpxBjY2dPWKhqTXrBLbLdOs8q+fOs7J+nnK5TDwes/9km7tvvUUpjFmv+kwHsDXs8+iwTXfQZ5wqgtkFNBLl+Jy7doX5C6/w4vP7jH/4HfbDXchS1HjIYG8bz3Wp+B7zD6psL/uMKjNoaaO00R7QlgV2bhPIA/XMhNFaadMOEYlyPdOlpq1Row6yVGIcrmEHCj8OEQzQaoCWUzlEK04cMl3E5oWmgsrDSiVzpFeclBcYloDMWybmpllNbEOfaiMIZA4oZBNAwcTrh4LcAsjIn46TeL4QJpuuNUIptND5t9YJI0w42nTZcUyphVQxSptWo8ZWaxSSONP40ugkxFFCloHG0HVNv2LbdJ9AmjpFMnwUU84RF4LHvFB/ysXmiGajRKXs4Tk2tqWRtkDFKWGvy6DTplpy2dza5MaDfbqR5tpSiYXlJttPdhn0Y8pScG5OsrqsGRyDPxBkmflds4uSM2tzWAgOn3S4dydlt6tJFVRtQd1TzNUFZ8/YLC/XmJmqciu6xA/anyNMyycsuNO5FhNpoxycycEcESvjrCJA2PkDu3jM/mr8Uo6WeVELJgeRYkTBWkxkCwU8twirCezbpixC58u9B/wfga9jSiLmMZm3IuOmMAHFMQZsCDFZRhdTf12dOJSPMlo+DA/k3+oU4y53OSEMi4LIWwOsfMksZ2Xlnqso/1tb/IvH/zfBin/PbWmNjhXRcMgoTkBrHNvD9XxUqhglXcpuxsVmkyUt2S81Oew+Zac/oi9sgulVGtPzRHdv8uTOu/SO9pBAEJRxbJfUdhlFIdnhDsdvZfSlx8Cv0Dqzzlc/eZ4vXmrQ8CDK4DDTzEl4fD/k3q6kNe+wOgPt9pDbGz32D2LsoExrcYrAlZyTgpbWtDf6fO+P3+Zg6wGxHVBdWOLcS5e59EKLVtWjUfUwV8ufP2OeI3jlahN9tQkaMjRhDLYSuIOUcL9DsBwYlbecUWXYuR7YAdb1r1K9fI3q9vushSnMvoKYXjPLnP0SfO4xHN6F5ef5UGGHbEDWNtebcCYOSpM9bjMK6kRZSvetOzids5x9bhr2nhL+7uv4F84hvnwV3tqD56fhVgdeaZG902Xv/iHxapnK/AzNJQf573ItFIskGj1M6e4c8PRwl/5ogBAOfrVFpdak5k/R9Gq0arNk0mLkp+C6JAeCg8OUbuAw1bBonRPIRQssWPrYIrPhPO3Hq3SP20zNNClNWbiOQxYL+vtt0t4Adtq418+jmwHc2yHzPULHJR4J6isVZEMiXCNeXfbg62PFmXc13163+KAOPSnoc0r5n8eUJYw51VD4aJA7GSwX301m3BOMFbiWb/OLmE41exgb08hfC8BCcFoKMDm1k2UVRbBdfFe4GuIjnxeAQ3F8Lh9mKuiJ7eaJ9BN7WliiLqcsCxdjC7sYwKN46k6+FsddABQ2xhIW302WRhTzVZRVwGmpQwFIFPNZ/KY8BscBmsKUOr0EXPJz1hEG8PDy/XoTx1sBtmO4tQ89CVfPwMIKPN2CQR/KAs7PwuoSDNvgDqDsmOOZnYUzK6YLxOETuHcXdo7N+Q18o6swXYP1RVhZhNkW3BzDDzswCM2trHMkp1SCesUISA7GBmgQBWIS5eclZ0ioCZdRW5jSCGGWEyPjh8babN+qgB4DI07FGfMTXbiuhUZE0ebzxC2eIN5qxV/Yb/kXt5TUEmUppCXRlo9pG2khpG14I5m5HLQWhs3gGa0ALQXCMqddpJaBRwSmz7qN+U6I04ydtE2/0CwxDp5tQYIpeTjp55ai0xQtbCwtaPY7LOw8pnL4FDHqMzo+oLPzhGG/T1KfpnbmPK1aDTtNqa9cxA8c0u4RbVliamGGs9sPedJPcGxFLU7oZg1KQYWq45N2R9xtHzBONK1GlVZYws1i+gkkfg2ZHtPefkC/fYxXm0LVG5D4WFKgRx2inceMj/ZIVYZTcnErAeiUWApsx0EISVAOsC0LnSSQpehUkUUJo0wjlSao1fFc12RFs0L4LSPNFOmoS6JCnLiL3H9EP8solaoEtSnsoI5ozlFuzFF2XOYR6OGI7s4BnYM243FEnCbEUWwE2ZKIxC+hRUbq2AzHI5RK8BwbbZmuEHbeik3J4irUpj68VuXK3/gtgge3efedd0mSiDiJscIhtmvnGg42vX6P4egWURwRRSFpHKLThEA61MtV/FIZr9OF8S2GT+5x7DhQb+LUZ3CmFqhcusDlF67xzFKJ3e/9iO/86B0ej0coXxKEA8ZxTM0vUxYWYjRmoVphYanC2oXn8GfOMYhs4t1jw02SChwXIRSpbpE1Z/CmUkpnEnwtcIRLanto5XPxd/4m61/VzFx6jlZpn4M4YfWVl6i22iydsdjbGXHm61/m8Pdusb+1RdCX/Oyff4OHj3bJsjHx4QEoqJRrqGiE43kE9TolxyZKM4ajEM9xSeIx/f19hErAK1EJAmbrNRzPIbMsU77zs32e3r2FWFjEm59n9uwC60vn+eTfvcSn/9rX2b51i7dee5t3b91m/2h40olAaYXr+ehMIy3BOImRQQnfcVFYWLaNUkawEqHRnsuTQRvXkXz8k5/g0gsvcubMEq5V4nB7jztvvsWjWx/Q3d0j7fVwtWbGD3Bn6mymQ27s73I0GhKnqWm3IyBOYrIk5e63z/Dc9ZdoVmpcuXSd5L2I4aCHjMfEnYye6+BXy8xad1kUHv35VxiWmoBACsfYFWWBlHmwnrdTLPheAgMsKEmkFTKo4KFJ9ZiDbJZSdECqLaSKyeIBwlN53l+ePMiMXeKEPSAweg3FAjIXbzx5QAtpYObcwmutTjCBgqVAoXNQlCpMBKoahcg1AU4VwIvXohyigKOlsbNOZlpujkcwHJqlHB8cD3AQ6Yh66wZytkv3SEPSR6erMLiC0MFJQ+gkVTiWxCo6TRRNivP9W/luXSIaXo+V4JgrtUPON4Ys1sbUAhfPLiFsScm1cuclIxl3OdjZ5t7tm4z6Xa5dvUwUhehMsd6yefnqEq7vUK55rK9YJLHFwoIDIsYuZTSmNO5Y4Lhw9nyNLBzy8P099rc7uDYsNcFzoFGDVtOhUXeZbvpMzdTpiCW++fgr7IznctmEUzhfgwnUJhotn3bhMHxA817nGbn8RP5q/NKO3h6kfRA16K/CY0wf+gioaHgQwTdC+FYNlA+/jaEZbwEPMQ78DvAHGj5IILBNJmtRwCcxFORpTnUXCkjgXr7e85w6xwXoQP6ZC0xrkzSIR13G8YA4GiGOd4htUEvPEpRreaP1CgEWKoXjDFJPMpv0SaKnqNIUiSyDgLoAV0OKZpQ7f4EQ+B+N7bQ2elXpCOGUTZKnMCMfXpCf9+l/6NCJIrt3n/3NxzzZ3uZ4fxfP8jizto5XbnC03zMJFm3h+ppSFhH0U+qOwG/N0rxyiWa1wnE4wO33qApJUCtj2x6xNsFfJSiT+j7jKMavTfOx56/z6U8+w8q0w9Z+jz+8u8dRCC987hx+DI82Ruzu7vDo1pgfjQccj/ukWYrj+diyRr87x1eX1pm3JfsPjvjmP/tjxsdHLC6sceHjz7N8dZZSw0Pa4i+cLZ1Ct6cZl6DhCXQEcRfGfUhHmmZTIGs25WemTZb8521QA6IKXgVWV4zugpyQsRUleO4/gqTIW08OCfYCp3KC+VCK8Tf+iDe++x4HaUT3oE1tYZHGf/Gf0xw/Qn/7G+jq30TI5+Biy6Sawz76A4H1XIuFC1VE2UY44t//knGNQHVnfEhckgSiQSWoYZcrTE/NM1tu0rQ8PCER0txrgwycQFAqg2iCnDI/G40JkDxwy5L5ZxvM570bNNDfDdn64R2O7t2j7vhoz6cS7KA8i0H7mK3jIw67Ma35VaR+hvqwZCLLmtmmtyp5CcXKOz3eWPH5yarLE0swEAYAmMIAC11MsHuius+HtRWKoLoI4IvAubAnLsYeXcDYjC3gZxib8w+A/wZ4l9PAvujGUMR6emIfk2yCSTDh5wENxbIpBhSY3I7Ir5jJ451cv/gu4rQDxlT+m2yMTS0CfpvTq28SAFCctvUtrt6f1z0jztcv2ArJR47HnpjzFkZX4gKG8bGIYZYU2g5+/pkANrXRzHikYU+ZkoixgtQxbSBfeRZc1wgwnl2DeAhnFkxQbfnQmAY/AtuGtbOmFeTDO7C/ZUQcF5vgudCswkzdtIZslWFh1ojI/vEjeDo2ZRpYxl5USwZbtCSEMfQGhh1QtITMAFnLz+1gYpJzP1uRLxuDTnKQKdd+EEWya+K2PQET8tfC3ZH5RaRP3d5TUOokIfPnj18IKuiyhyRGZ6lx0FwbJQ31SGegVWYO0rIxvdE1wtamvMHXEOet4RwHLVKIU3MVWza4jgnuHGmcPJWZ18xoLwjXBqVMvW+W5b0zQGYZzuEe1e3H2HtP6PUPUVGEDkcoy6K8sEpl5SKNVgNxtEtbOfir0wQiIT3aY1BdYvXcMywszDA1TEm2t7jx7T/kwUtf5NeuLNHcecIbb77G7aMOy4vLvLS2CvU6QmcMxmMSBSqOiA52GB0dIOIQW8VYcRnHsdGdXcbtXaLesRFJtKo4nosMythCoLMES9rYlg1pihIKndddS2E4MKNOjzhJqdQauL5vlhUCMokQEm1L0yYuikBrktGAcP8xfSnxSjW8YAq3Mo87s4SYmka6Nn6qmW7NkPQ6xL0BKk5RSUw8HplAX6eESUjgORwdp8RJiueVyEopWmlGcYTSeU23AsdzWP3r/wMuBh4/+qd/QDQOEUIYUEkI4kyRKU0Ypyg1NkyINMMWkpLjUKlXqbo+JcfB832qtRq2axOlKclwRPvRBt3kFpllY73Z5OngP2bmN15k8OQWh7fe4PDpJlpK+pZNUC7jzq+Q2haf/vpXuPrKc8wuz+B7DvHREf3dHdJUQTIiGfRJhRGN27x5lzs9Qbowx8zCHGtLs0x5KcOnx4zjhOb5M9g1xYP3dli+8gILqsb2TpvW0hx2q87Cy4KZ6YC9d9qEj59y+2iXvfdvQG+AIiTqdrEsm+G4jwJKaYDrWgyGmr2dHdIsReaCihYC17YgS1BpRJJGNGdaeNUy3dGQrSe7dO7dZzQaE0uBNT/P5he+xHOfus6ZpWlWv/Alzn7q03zp8V3e/8FPeeNnb3N/cwfHLWG7JUgzsiQB4eTAn2EU2a6HZzs4vksiFauXnuGlT7/C6voaruPS2d7nzts32Hj3A7Zv3aJ/tEeShAitsVSG77mEKubGwwN2eof044hUpSiVYTs2tVJANOwTjvqMegf09zeZnV1i+dwVLj57jbvvvUmcJmThiPHRPv1qBT/LWIoUx7LB07nniO0yWtgGgDxhEEwE3rnBNHytHG7VoFKBNRxjxx3CzCPLoOwICG1II7SbiyFmRQCZgwk5Tm90FITJ7utcF0Hnllvn1jUHH3SxnjYW2RjxAgbOjXJeBnGa3cmz4h+10rkYJQgjLmhrcEx9m1SgPQUuCNuGBHTYQ+sBVstBVJcItvt8feEPKb/wM/71+0vUuyG7lTq9h/8QPbiKyDyKagyylIYXs1hpE4gRjYqDbwvScEQWxbi2ZrHSZ60x5kzTZrpqY8syKM+0lZTCtM1FkcVD+seH3L93k/ffe597T3aZKvusry8S+BYXVsosL7Uolx06hx38qs+F55ZIopAsjkgijVO38LyMSqyptSrMn5mle3REPBwy1bJYmJMEJZuSZyEtKJVsAt+jVi8h/Sm+++jjvHt8mQyrmPST+RUfmuYcaBD6ZBlTanNyEjhhpvziZ+ivxl/icM8nXBYhnZqHFA7TAAg2NLwXwjfuwvs2RFXj+HYxtOV9jBM2jXFcI+BnmekZrm3jgP4QAxpcxDi+RW1wAUhUgE9hnPIhp85xWRvHakZr1scRx1s7HOz36SUCNyjTrD6LO9WgUvKpxYrdgUvUsLkiNaP9mB8Lm9aCxeedGmNZ5c52whu9EaULAZ9zwR4p3ng0YCP1ObvocrkJnmVEwIp+7kpDfAi9gaQxK5itnJZsBPlrQVOeDBg+Wh9+Ov49IkgN7HXJDtp4acpsrUS4PaKzfZfD/iNKfpX+IANRQ9SnkDOzSMfHsxZZmDqDd/4CzZkWyQd3GfZ2mK/WsB0HvxqgbAfllghjhfRLzK6uYtdqZM0WOCNuvnab39t6wt7xAE84XP+tX+OKFLz14w0ePzzg+GiHTnePo1GPUAiU7VMqT7N2eYnf+MoZ1mcl9270uPHWFuc+9WnWlqeYXSjh1ixDnf93nYLEZDLrKYi85rlUg5onoCwQzkft0c+fR/1gm2GnR1wOsCsB1bkpU+bXOYTeGLEwhUh8GG5B88yHNyp+TocQS+ItlQl2n2KnfdJuj+PBITf/T/9XPv0/+48oLS3CTMlcwIuuQck6Cck//1Oc//3vIOu28eEzfVq0PRmpaky5ndKIIVASCFeYCysQeB8rs3rlKlP3Vti73aE9gnJ9msW5KhUpcMbiREPXyqNcYUIFRAvTQbUgZOSRpo40g92QcX+EdgOCBZvSlMuFr10hvLpG1A8RnRGDdpdhOiYpt7AWWszPJzRX5iif8cEDbWtT7YdA2AJrXTI3XeEruwkvdWBjyoCJI06p/jFGiyXkNJD/6POiEGUssJCCpZDjItzECCz+KwxgEWKA0SYmQC+CtCjfhsspkDHJjPhIAvrnCpIWy1sTf/fzbeqJ9UV+zBn56c7XF/nxBZiA/ZjTThh2foxF6YLIP5+0J8W+PQw7rAz8AYZJsIOxz5OjOJ5pYD1fvoQ59QXAYmNKR9YwIr3zE7/PntiOnc/zWMP9BN7agfttI9x49jnTKvbSIpxpQcmDdhvcAC5chWQIIoF4ZNrgBiWIY6i2YP4MdA8M8DDdgoV5KPngewZgCMpGi2GlYfI+P9yFR7nGgcpMwE8GiTagxmgE3T7kOtsnwb8lzMnQekLjIKeTpDk71hKn21QFepM3T9NFCYM+yfOb5FeOR57kk3IXWjCRz8rvRc1fnGf5xUwF2zGZPxGbg1CWycxhMnMisxBCgHSNRoIw7QqRGh1mRp1deAjfQVumN71SRo1cp3mpRpaZfvFIhHI4wfgt03LGxAjKBEN2ghge4m8+xu8dIlWC53pI10cGJaJMk1amEXPzBMNjBndusidK6GoTv5ShtAONBjUnoDSzQil5yJOH75JmZepqSHbzLX7yvT/mjZ1d3KVVZuUiftwj7cSMFQYh93wkEt/z8R0LGfXRA4EiRjkC3d0jHXYhiRG2hDRGuA627SJLJidq5foKWilkmgM0GpRQJNp0vFA6pK/7OEpTLZUpC4ltZ2QCZN7yztxQGr9cZpyGxP0jkuEhobON5z7Ea0+RVJeQsoayfRKtiDtHqCg1Qo2+g+2WKcUu4XiEZ0s8S2KhGYVjbMfFsW1s16E3GjHOEpTQxAhq1z7FKxcvcO+f/z9oH7SJwjGRSpG2DdK0uLSljV20/dMaS0ocy6YcBNSDMhXfxxUSIWDY6zIc9hhFIaM4ZqQUmVsCv0Q6jqHsY6UxoWUzjoekSYQlHRzXZ7o5S9Q/pjazwPSFdSrLy8hyGTyHklMi6j8gHvRQUYhIY2wiiMeI7Te4983X2UkFTm2KhYtXeOnZi8zXShAmHFpX2P/Jd/g3f/SnvPQf/4/44scu8fv/t3/M87/1d7hwpsKjbVD1Z/n473yRx49DtnYfkY76JCoi6vdIowEJkkjahu2jUshSwpFphWmo1kYE0fU8hM4Yh0PieMQwGnE0HJDqjH5/QBjGIASOtHAzgdNuE77+Bu8+ecTN5WVmL11geXWBmYULfPxvneXlr/wVnty+wwfv3ebpXpvD/Q6DbheZSaSWKMvCch3qlSrlcoWlC2e58vHnWb90jiROaN99yNbbN7j37vvcf7DBsNNBJSGWBJmaxr+eY2GjGI56HPTaHIdDMktg2Rau51BvNJhqNejtauJwQJJlHHcOUPGILEuZW1tldX2NnY0NRlmMGg0ZHu3jNBvMZx3Gu28RixJ7U5dIHQfD8TKQrGEB5Di6MuUHhbK/FhnoDN05ItnewiophvY0VpRil3bIsioic033hkLkUJss9SQ8W4jfFNvXJ0CCzENNTcFKmMByDcgwAemeunmn4lW6eP+RJYp9CIRpDeRo1MwRsj5EHMyh2wEii433cWYOGS/hxQnZcZfg/B168wnJH0HW9QnKq9hLL1M/2MeZ+T43+zcR0SywQNXKWCgfc7HW5vm5Pgu1hFrJJ/A9w2JJY5JobMQS7RKWFeBaGkdqdBoa7QEAlaGTmCgeMzh6ys333uKNdz/g8dYR3VhQQiBVwuLyAtKK2d895q0fbdAdxyxP2ayerVFtVvAbNdAZ0XDEeDhg2I9Jwoyw38MVgmrgUgokc/M1ytUSaZQQjUNsS1Iu+3iVCm/sn+VbO59hnBUuknkaTvru+nTyTz45PSGnLuHPgXp+NX4Jx3+69j0+Kbp4+NjMMsU0GfP8virxJ134oAXxlMn+DIA/wzilEhNY18gzgAKsUt77HOO0bgFHwNucZvCG+ecjTPmDxanz3cM4x/NAKzG+S5hEdFNFWJ/BtsrYjk3W9AimLM6rmO6jDfY7Lv3nzlKXgqOh5Mmc5CzQFAIdaXZvbzH0XJoqoH8Y8oPv3+XHBylzn7zKq03BigWPMIFGkQWdFYJ4xuHJtMNYwn0BB/kyBX05ADTihArcyOejxClVmHwuKnxYQ2IyG0o+Dx/KlVsWcaaQjk8rcAleeIH2kyrp8VMGhw8Y9YZI5WB3ApLBOZzKPI3WGYbzSzjPzhIcDIn29gk8j9KMhet4+KUKQdMIAzu1gGCuihd4PLixzbuv/YSnR7uMsdDVJmdX1jj33CpfvtxE7yUcPdxi89Y7PG0/5bB3TD+LTYeJygxzK5d45WOXKDU9to40sQ54+QvXaNQktVruUP8CY6C1IZukwqjIA0gf6Arjw1YwFQ1p7sA7v3h7J0MAcYf0g5tkGp52jjn75b9CvLtL9uAGer+NfP5Zmptvw+gR8j/530F96S/YpsT+xDXm5n+fR7fG2MmIOB6x9dp3GN/8AsHnv5aX+mnoKahKeGYFlf2Y+N0DvLNNBv/sEXEtxVoqI2secRqTxGPsniAdZIx6PcJwRGCXacxMU5oqI5cb2EsuoiaRVYfaCy2qV5skXU06lPiBQESYLktH5p9Q4NcxkaKLiWIn+fEp6B3N4Xt73Hr/XbJRhzhNSFwLb3mVqx9bZWpthnJg0rtZP8XPNNI14bYeK4RSxIdt2ve3GW8NaM0tUr2yjFi3wRKImoVbtVjA3NcfN7slxAT8r2PAgNcx9//ko6VgJ+QdDrmIyaLP5Mt+O9/GZzG26TEGxDwEfpqvV1D+i3KF5zGB+wecBtRFwF+UBOiJ9ymnTIWCQVHct5PgQjaxjMTc742JfQ/yY8lj1BNQsgggCwChl+/TnlhXYOyLyl9HmABaY8oKLEzpRKEVUYwqhlnwDEZM95X8eAd8GPCI8+MR+TwXT//itxe/LcR0dLk1hLc24NEWtIfgTxkC6FwAeg0ON+Hbr0N3AIszsL4M1Sr4VdAViCKIBjDoGZBh3Dc6CJUAggBmZ0wbyCQxwb7nw6IFUwJ+0oFvPzUgWa0M7WNOOiuMM4jaRmNh0saelCFocxJEdgoG2JMAgZoI+idRIJ1vQ1M0CzsFFHI/t8jHCcz2P0Sc1Xz4wvkPAhVSgZY2mZ0HhpaNsCyTLVQ5dCKFab91YiQFUuRogOUibDvXZRCml7stOW3jJbCEBRkopUCUwDaij0KCUokpgbBBorBGfUqHe7TQTM/P46cNZByiooiw3yHs9hlnGRWt8Lr7DPs9vHKKam+zn47pRCm6fUh/bp7lRhN7cYlnv/IbPONUydKEre/8GfefPKC+tM5zFy5yeXGWku8yihOiMCa1XCzbRtoWQa2JikeoaIydxehwgBpHZN0jVDzGQiGwIM0QSpkODFIYocQkQWcpKk1IlSKVoPFInRJRuU5cnWJUX2DcWiCptQhIWT18xFpvG09HCK1RQiN0RpIJPM+n3JwiRJEOOmTRiEHYIxzuMz56jOc3sEuz2P4MQeAiymWSLIU0wUolyrGxtEs4CHEdi0alQsl1UEg83wjf+UGFSGWEShGWK7zw27+D/tl32N94iE7GxEmMlholLIQA23awhWWYxkqhMkMQ02SMh0NEkhAPbaQy82OhEI6N45WoVur4tksqbUZpwrha5/Klc0Q7B9x+7x67e1tkWYZjWwih2N97gqVSsiTjtW/8KVpnzM3NUbYdrGxM1t4nbR+iEoW0NEYnNKZ1ZZn5d95h9+ExHA6I4wEEGdXnrhFbMHiwhQh8xGifN773A5q+5OH7b3A0vcL6//Tr7P6Lf8nu7gFf/ltfYWl6ROCN2fvgHu2HTxn1O8ZYqxQhbRzHJdYZhGOSLMNSCqUM8wMJKhFkWUqqFanKOOgekiYRWZIgEdhYOI6D5/p4joOI+7T7h4gNH+kF7NSnuH3uAvWLS8zOzDK7uMDCi5/hNz/1BUY72/z0W9/h3v0HxEpgSQdpSbxSieXz61x+6TpnVpYYdwfc/9k77N99SLh7yMHWJo83H9PvtgmkoF6pkKUZvayP47l4joPOUsZJzCA2XLBKvYpfKWEJqNVqlAIfXQ2I+z6DwRClFcPRAHf3AZYesba+jhuP2N0/YBBrbMdh4eIlzsxMYW88Ybj7Dokscdw8T+IGhqquC5MrJjLR+oReJxWocYgcR6jAQyuHLLIQskSEQso6WrmmxjNXpNE5HGxAU3UKMlCE/gVgkL8oDKB6YrmLoU/+L4Q46QkMBUBaQL+nx23+y4PfYgWBYW6VxojpLeTUFspJUOPziETg9A+QSxaZNcd0LDgKq8z2Q5L1EWOnxu39c/RGF+hXP89mepsaGbXGAjODHc57PZ5rwDOzGTNNh0p5BhQMj47Y2byJ7wYsnVkjCBqoLCHVClRi7JjO0FlCMg5Jophw3ENlIb5jcbS/x40bt3iwecQgNh0VaoGNX3KI04h7T4549/YB+yNFAjzppzzcO+bKuRGXr6/RmKqTNqaIxyPijU3GfeNSVWolGi2XWr3E1HQdITTRoI8jFY7rUC2XeRLO868fv8reuHXCGpkEc/RH4fViGfHhp6T+8//41fglHCvimAtkOCQYl/QpMXtMiSs4VoVEGa9VY5zPBJNdK4LmMqdq5WBAAxtTj3sG49hKjEMaAZsYZ7uJcXavYxzXPoYB0c/XOW/BnITpWoUwKjEYCYRn4aUxSZqRYTEeDDjYbHMkKgwPIl7rj3mYlsESeMLs80lJsPaZNV52BUkGP3pth9d2IsIXLvOJCy4vWib71Mdk+nqY2KsqTL/1ENjFOOLt/PiKUo0iALE4rTUuAiFr4t80sJzPlcVpu81xvq0gn6+VfK6EAOZrlEvPE+wf5Ukli9nzFxjceY/9O+9iiS3CYQ+pUkTvHio+JEx6OI6gai0zE9jsViSNsAbSJghKeJUGQX2W5rk5kmTE7qNdjnaPOB72qXkeCx//LKVKg8p6g4UZi7onyY56vPutn3D/jR/wZH+PzriP9kssTM+yuHyO2bXnmFo8S7+b8cY7AxhoPGXTPhbUKxklT9OoO5Qr4DsCJ0/+a2XIs4mCMDLk20qBwuRD1k+XVV2QOeokvH+3axshEJcu0zh3gePX3uPgT7/NwT/5Z8y5GWfPnkX7AeGDPbTjo+/cRTx8A3F98S+kQIiFsyx97TrB6+/RVTGlVDGdpvCH/wb9j/4zhJ1CkhH/4+9j//1PIFsl7M9eofe738f5z3+Dg4dv8N6tu4zUkFBniDTGsW0cYaN0BrYk8Dw8z6VaaTDTWGJqZpnKwhLO5Vn0koNoSggk7gy4M/mFOMDcoB4GSCjS3LOcctiLR+ZIozcUnVv7bNx6l4Onj2g4GXWhGPYHdO/eZOPuEkeLizTPX6D27Crl1RLWSNO7MaL/5CmD46cwHuEmEZ1HTxj1x4gzF6kuzQH2h6PzfNeONphQSRg7cA4DFvweJuO+w4cp+kWQXtD9pzD3Z7FMFbiKsUld4H8OfB94C/hfY4Rk/0vyUhDg/XzdQv+gKLsAQ//3MSysmNP7uzgONfF3kcQuSjMK0KJ473EamEuMjQww93zB1JgEFWKMbcmbBQCnHXhSjA055lSLYgTczrczwDAIipaU0xjbehVjV2byz4tLZDff95l8Tov50PnxFEKQeSUA4/w4PKCt4OYjuP8EeokB+xoV8KTRX9l4AO/chP2BAQQeDuDxU7i2As9cgea0YRCEQxiPIRwYl61Sh0YT6gFM5whH6ECkoC5hXsCDMfzTW7CdGCHFKDPVTDqfZJXlLAPxYXZHkbgqXFPyz6Q6Pb8fOrlMgBCFv6rzazLPoRVu5gnTRXzY5ZG5a31SAZpf0BpMMu4XjF8IKihlIRMHHWBkJG1p+BbSRuCcZOR0lpqsqzCAg1aAsAwAoVMIU4Sw0Qi0JQywYAFSkqEQSoMwegxoEGmM1BkyjbDDCDsNCcI+lW6b2qBLuVzGrwa4yQi116W/t83R4QHHYUi25NMoN5h+5ipzM0t0Dnd4fPdtDiyb5vkrXFqcYdEGPQoJ6rO0llbxZUz/5psc2nD52edZevYy5xaXKPs2o+GYeDQiGSekdmrqz+MxtgW+Y5OlEnRMNgph3CPrHRulemEhhIXQApXkyvE6Q6cZUZqQiYBRdYZxpcmwNsdwao5xfYGwNkccNEiCKplbQtsWVpKx293j+MlbXNi/TTPug1Tm4lCaWGX4vo83vWhAnN4RSTxEZSlR2iEZdxG9p/heE7c0jVdfIqi3wKmSKciSBDuMEb5k1O3i2QJpS6IkYzAcEkcxGZColHGUsvTXfpPrMy6P955Ssm0cIZBCk2YKkgyv5Bk9BUxmXVogXM90JQBcaXQaLNvC1qam27YstJTEGrIkJkkyUq+EcH2mz13g7JTP49/7MTdvvk+WpLhCQhIz6h2DzrBcH9jj7ve/zfhgh4svXmVxpkXAGN3bQo+6eHYJ13ewvBIisHBLJaZKNnUNnuPwzJTPcinCT/vEwwR5PKQ1O8/67Cybm/eJti/i2hn3fvQtvvflLzDlCXrjEXfv3ufud1+nfn6JyvkW+u4HZOGYTIKUNoIMnWU4aYor864llkAJiLMMkWnSLCYRxqjHSUIcR6RxiFAaW4NlSXRmSpHixCJCY0uJsGzTaWV/i6P777HxbRtdqVFbOc/CpassXbrAs9cv8Oo//Pt8LYxRKsuBQUilxC4FuK5HOhwxGI8oSbBVxv7Tpxwdd/DLNa5W60w5FulowPFgQM1z8csBSin64ZhDnYCsUw1KBNUytiORWULJ83Ati9ixCGolbAnxMCROM4TOSLttwqMyV6+dx7sjeLjTBs9hbmWNtaVFksGI5OkeHN/irtOgW5kjlQGGuz9BTM8tn9DGpmgNWB56ah5JCx7tQTxCBXWGtVfIOgIRJya1ZEvDPNDqwx0cCuuKsXGnRl6fGlddcApOly7+mmQkfDRXnqMHgMopZ8ZbKoANw/kUxuY6Gs/pUWne51i4iN05SvsjnKNdRkdlVKXOoZuQHFuoOMRWZXTWpBuVKEVLVEaLLOptrgwusVKvsjbrMNNyKQdlXEeSJRn9boe9nU3uf/AWd2+8ycL8Eo0v/w2qzSljvxXoUZ80HqAJCbttjvb22ds/ZO9wF7/k8/z1FxiMBxwc9xjGmkwIlmsWL19dRUq4eesBb9464HCsT2ibsdZsjTSjW2O0esrla/NU6lXckk+tGVApC1rTNYKKje/alAMb17PJkghLZARlC78cMMqq/OuHn+XdzhoZBrQurg1DPCn+1qdT/6GhTz876QCSL6f/rYV/NX6Jxj/mElXavMIgB/IlDke8Kt4mCa5z60mdjg3ptHGUJlXLC0psETx7nDrCCxintaDbKgyoUMM47UcYB76oCe7k25jFBPQDC7oI9rHoOrDXTxmOEhytsedMwGKVG0Qvfxw3E9ztRNwSNjPLDr8WmOP8U2AgBUtlixA4lpqdF1eZ+/gqX25KvmIJjjHAQdG7fi8/fhtOYBY9cfxFMFGUSRSZzhGnMVyV0wzgpCjaQf5dBcOM6GGCpKuYgGYARB1N7WjAvC8ouZLEKZEMhnhTVUSlib/4DPXxkMGoTzzqE8Yhw2hE1j9Gd/agoqgmn6dcC5i9eJ6ZpUVCrVFaozM47u/z5Id3yfojxkoh7YBqrUFpeonYk+wetOkzxG6cwR0OeP//9Yd88MYNsrDL2sIZpp59npUXL7Jcmaa/N+Tu7gGdJw9R4zFLa2ewA4toGNEbhgxDC8uS2G3FbM3lwjlBGsLRISRdUDa0Fk3GMZcJOx2F/Y8g3oLDLSi3oL7AvxcFSgtJ/+4Gt777OjpOaVgxC3UH34ckc3H7Y0RtBZFV4ebP4OrXwP45XRgmh2Xjf/1Vrv8//yW9uwNm8bhScvCfbpmL+PoSuhsz/Oa/wFpwqP3tz2B95lmcf/kTujfaTH/9ItHrP6E/HBNnYzQpJdcjtQ0p3S2VgIwwHlO3PZx0jB4eozclupMQOjb27AzOF0uGe17MV+XPOd6fN187GYevb7C9+YTxqMOy71LPRjhK0xGaerlKSUns9oCn797lsD3k4txLeC6IRDMajEl6fdwsRiURUTrEthJKDtCPUHdTdK+PdF3EYhVaHgwFepxzEOdMVzobIwa4kP/7FxggoChvKLpAjIA3gFv54Q8x948H/JN8uaeYjg83MIHzv+ZUqLGeb6MIkIvShiLGTDEMh0nmQGHjJkuair8/2kGhYDUUns+Q0xKDAkDwMPe/j7E5BaugWL/Gadeccn4so/y7I4z9KQJ/LQzIEGBO+xJwBWNz1zCYUrGNAlA5AO5ruJPAvAUNyxxP8aguWBRZvq8DDfsKDkZG++AlH4YJ7HVgmIK24EwZXnnG3L+3N+HNm3AUQpqXFGgBTyIIb5v3z16BShX8CjRmIavC1HRe7iDMb/HEqZKJJ8y8jDX8YRce22B70D2GKDG6UP0+pEl+PiZRIG3YOnne/UQ7XOfScAUiILKcvcApE+HEjVWnAELh3p7cTpMJr3wdVayrT5f/yKLYH6Kk/dvjF4IKUrXR3TpQhSAz2R7bMhoKGgPVIszZETL/AWYZE0QLoxSBRGgTZCOMSnmhbi5Fbo2FhUWKG4/wR13cYQ9r2MMdjyilMWXbIrDMpuMkYRyGyMEhw/s32Hz0iH6cktWblLyAiucRTC9Rah6TjY6ZWlhi5cJ1VtbXkOMR0eEuVXeZejmg2azgCoW9cpbnv/gFUqdCrdnAkTAc9hkNjhl2O8SpRilJKDuoUQ81OEYNuqiwj1IJ6BCSAXESk+CS+AG25WDJhChKUKlF7FaJKxWG1Wm6U2sMZs4wbC6RVJooP0BZLgjLhDAqz71qhbY17Zlz3KhO0W8tcm3zdeZHbWydkGmNSDSJleH6JfzWLIlQyCGGEaESdJqhkpBRskM0PiAcbGEHU9jlKdzWEn5jhkxIRLOM3SszOmojhiE6jHATGysUDIZjhlGItX6RK598hdF73yNTitmZOjoZ4TsOkdZIr0SlUqfqBzhIpMZcN9K050uVuY4sFI60cIQRg7SkRAtJFsdIleE4ZYRnE7TO8OynP8W0GvLwzl2cKKYkHdAKW5rAPFPClBWMx4gk48nrP6OzcZ+lcwusTDvYHKFImZldoOQE2JmPm9WQZDSrFucqFkurszz3mevUV89Rqs8xFWmGfY2uzvGV3/l1dra6LFy5gty+Quc7b/LOt77HVy+fYef991k6O8X4xp9x+70Wz3/hOvWGS/84QWgLX9p4rktQKtFyPUq2xrNsPEswTlL6sSLMMgZZRpoLGmZJhEojhM5whMQSGksYzQ2lQlRs7nZhu9hoLC2JVUgUJYRCYyuL8Okhj45+zOGjTaaaZS6vv0giI8I4QgtBFiekUUYgMzxX49XLzD6zRtVzGD55Qm2qSdCcouI51G0Jgx7D/T0QAi8okyA47hzRQ5F4NiWvguVIXN/Fs21IDIgGFkoosF1qs2VUGDHu9nCReBLG7SM8+yzXXnmB3o/fpu04OI5DFI6xhMVyxUHpI9ToMRuOT891iYpiyqLvjRYI1CmsKwTC8dHSVNVptw7KQlgZobuE0DGk3dzYirwlpDwBAQwXTJ8a24l/xQOMk+UmqxgnvzTWW5yIH05CDvrEAf1wQrxgR5gsv7Bs8C0QHklYQ/dGSHubslB4gctAVxFPDrAXjmnpBgtJD2/Qp2Mpznk21w5C/qr3LmufsJme+gS1UhlpWWitSJOY0XDA090n3Hz3LW6/8wb7249IxiMcDdGwTbnsgc4YjoZ0tp6Q9Q/Ixsfs7Wzz6PFTnh4c0xuGzM9OceHsOmkcEcUprrBYrVt84aVV1i+e5eBwn9t3NumNNVnOGCjYH1KYJ5mwFMN+j3A4Ik4Stp90sYQCccTyWoOSZ5MmKagUkSXYdobnlkgsl+8+fpY/e/ox4sxDalNe96G0FhQI0MQooP1JwmhxdvTJpfSr8cs9Xucq/xTFESOuMqQGgCYUgsNSGfcsZK4xFQWIULAUJCY7WOghTAbduxgHtYtxpoP88w6nHSaiifUVptXcufz7b2ACgCXg2apFd0aS+KZcXXo5jdeWeA2Jq8FuBrwojGNdFYb+rICz+e8cYIDozy5YtIAX8/3eyH/TfYzjuYzJlh5yWtecM+9JMY5uhFEF15iyj0JMrZibtfw3H2Acf40JLIrvikCpk29rnVMGxLsZ9PbhxfFTLnsaHfU42NlEJ0OIRzgqI+nuMhoNsR0XzyuRqP8Pe/8VbFmW5vdhv7W2P95cfzNvelOVlZXl2/f09PT0TAMg3MCQDJLQCyNEPIgK6IHSgyIUoSdKoVcRIQOFAAxJYMghCD8Y09Nm2lZ1eZc+b15vzj12+72WHtbe99yqaYMISIFRRK+IzHvMNuusvfba3/f//t//y1FJQmrnhJMDDt59h85rL7FwcwlrZ4/kcEQqfWZhSGjlTFVIlE7Q2LScGkWqGJ4ccbC3x6Mn75MtrNC58dcZbO6w8sw1Ln/uZVRokc5ytk/2OL73mO30IZlTZ625Su/SMr1zTWxfEs0UY20zSwVSKhYXLDbWPLSCB5ua0UTTaQnWlwXNrhFa+1nEAB1CsaMZ7hg2Q3tFlDn7ZkyT0mlwPw1InG1ZSvjwPezZCc9stFm6c9vowNT7ONMYeThB1Jfh178OK16ZNP2LmkCs3WDjb/95nv/f/n1quWSx5iLqIPrCpDzYgvq5lOztN9G/9TnEYp3aX7rG/t//N6z8H/8al66s8PZH97Ezhe+1aDgenuNhSYHjOjT8AMt26DeXaLoNfGVhCwsRZ3iZRqR6zu3/RFj2364Vx0OS8JhazWFt4QJdv0649YDx/iZtadNeXsfr9TkOY1JpkaqoLKwhqHd9OkGN/SRBZxmOLakFHoUlScSY/e/8PuOTI8hTep5LrbtE8PUvIxYWiH9ywLDus/y1NkKap5jEOMP/Ceb++4fAnzAvRVuBeMeYe6byGRXmvvpD5gDAo/L7AvifmK9Ho/J3VykMKXPAoHLUYa7dJ/mkQGOlP1D5g2cDIS0+WfZRl++r9QLMWlMRbKoUg7jsf1R+F5f9spmDEOPynA6G3bVSfl7HsBDuYLQVLmCAhBpzxkQFJuwDH2j4MIP9CLIY3LYp+1g9wafl2CpMKtK+gschPN2D8MRUXLh5xaRdpBm4Ci604CvPwMUOHMbw4QMYh2Z/SudcCLBKdMWyYTaDJDSAwM7T0qEHzp+DejBPWZG6TBExrhzfmsG3B0YpIBxDMjOAQs03a0NWAgNnmyj3RRpgQVcAgSjT9UozVVOaouXFP02PqEAJYWTBKqRJ6NJdr9gHZ+xaWZrUZ2NrRVGmlNimHLP6aWIdZ9rPBRUscrIiRUTaMAwcUZZsN9NWKMCyENWvQxnIx67KIpWZdlJjSnRZRiTOEpwKqmH2DZKQbjSkHx5TG+6jhwOKcIYqCoRXw2q1cHRBcrTDUZJTLK2ykk5QWYLv15CdANXs4FBQHOwSC4lwJcHFW5xzXQoteXLvY3SacuniRVaXe/TbdXzXRQqNs7DOohuYuvdJxGw0YnS4z3Bri/HggCxNyHNNhkaIlBpj7GzKILNQfYfr52MWHYfHWy5vnNwguvQqi/0AZ/CAw8fbnKge6flniTcuk/QXSGsttOUgcNG2MNFmaRwcoWSl9waUudXSZVJvcbfZJmwvcufhj7kwfkKgMnIyZK4QucYPmiAEmZSI2RCdWwhZoIoMpRRKa+J4gEpOEONNgvEmWWuZwl/A7i7SOLdMsNolG03IpjPk7iFxEXMSzgjqdbqf/yrt/ITp4AirWaOuOiwkU+yTKZl08eotmvUmnuOiCjNbpbTKcsfaUKnBKM4rZTQbLInKc7QGtwScvKCO1e6z+NJnuP3SbRrhU1rhmEBoYq2RtoUWgqwoEJhUEE/aNFwH33aYHuzzwdE+h/2AtUVJvWPRWlrAtRz8WkCzXSMmZPHaGktXzrN8+2WWrj9HvbeE3WwjNaSDGVnS5NKLzwCSSHgsuDGH9x6yf+9jFv/if865771JeDDm1udf5uHf+ycMXnqWC8/cYHpwhCUCug2flt9kuVmn13ZoNiSOKxjuTpkmEjWOmMYRUZQQJSlhnpEXqUn3kRLHElgahCpKZ9CUT7QsG600tm3hOBY6zUlQBLUO9cVztHvL9M6vc/1XXuULr91ieHDIj//4J4ynEY60EHmBHXhce+U5hL1Is+HjBj7OhTVe+I1f4eqdWxxs7XG0fUg6niIsgY/i2sY6WZyy9WSLcZZykieni5MUwqRshBPS2RTfFhSuR5TOUDrHtmuIpoPjWMhZRKfm40uIDg+58bXnea6w+GDvhJoN081H7Nz/ENfrsNy0UNkWOmlz3/LIZQ+FNEDtWYddf/KvLqs30G3BQCAYo2Y5olDoWh1he6VUop7nmFW7n4lYm0oO5RNGzJkL+lOw7+m+1cfyzAcV5vApuv3pcT5hUVkInRvn2LJJZA91dB4mGcHRAcvplMWlNsv2IS3riKvygGfuLNDxFgmLLbJbNkuNC6wstak3mziOeaLkOiedJkxHJ4yHhzzdfMhbb/6Qu+++yfjwGM91jJGsFa7QkIRMZjM+vPcWD955Cx1GpNGMwWDE4WDGOFUUWuA4Y6LZCTXfYbHjcWFRcvvqGsurSwxHJxzsbOPmKa1yUBQFqTaAQtcSvHCjwe1XLxJPpmw93ufJk4Sdo4JUS+5uHvHcfsiLz/dZWKgjPIlnabygAcLlw91VfvfB1xmkTZNcJU1FkLPkg8pCmLNMVGnEq/lVqLQ0qk+kSZnQZ67VL9ufvbaK4ANtsUmTvmgimUfcN2Wp1I0xaitD22Oe4zvDGKSVAZ1jjMJ3MUbvY+YsBAcTMVzBONiCuVBZJQJWlNvfL48lBCzZ4K8I1jCgwQSTg7uOMaSfE/CiMKrgWxp2hcklrlIwKoHIFnOxxRjDmHDL33UR+GJ5/h9gGASVwFpe9qmDMew/Bt4of/ty+dsGzB2M43I7v9ynKN9fKc8XYsCOykFplv26ANATfPv5Bq+PLuNPYpYPJdobMEtGiCzFQuO3+rSCGkQn6NmEfDZFC4HTWiboLqGONtnePY+/1MVdamAXIZ3MonB65N0OS+cXGY1GhCcj8gS8ImV8fMTukyfU3IDzX/8SV3sWdrHKUA3ITsYM7t9nOD7Gq/W4vHger9+nu7BA0G/i9i3chnE4waLIJbMQpA1RDDtDOD4RBI7m2WcEjRqkMRyNyvlVM+rrp01DPtCcvK8ZjHPcumT9JQuvz6nHpl04PobCg/PNnzazy6Yyehsd6t5las8+j1w5bwR6hQ0qxT7cgZEL1/8q9Fucoha/qEkb6y//LZ577y7iOw+w7txArFyCFVPAT9gCZ7FGvrOJjjOEayO//AL2//X/QHjvS9z6zS8yPsjAEfiNFk6usAtJ3fWpCYe65xM0m1jNNs7igqlOJBwIU2StCe0AMRZzusxPa5XHeDbUXjbrVpdzyy9RPB0hxxqx0KO9ugRvKaSA5tIquoCs3Wc7meJfXMMtawlmSUI4OEZqje+42GmCI23ybMbJwROSfIalBXaiyRoeRTGFt1rwjV/BvmiqtIhKNCAG4RkHrAf8BQzI9tvA72HWj8rxrwCC6q9m7vhXwB9nfnKVkgBzJkG1v33mOGdZ8Weh9OqcFZhgMY/8V8Nbw6xDquxrzHxtrJhI7fI4knmFm0oCtGI3JOU+DgZQWMakLayU214HnsWsFRX4UIkqNpizIsohJcQAKU+AtxXci2E8Acc2zn0FlirMevqRhoeZieInCQxGcHBg9ik02L5Z1wMbFjpwoQ+3LsFKHYY57I9NaktLclo5IRHGne0JuHMNbt2GOIbth/DoMewPTO2BRw/h8y/Cs1dB1o1objVuSsCPZvDbd2GYlddSQK9tdBWi1KRIYJvUB6QBAipTVnjmmEUBKgJbmbkmSte6KC+iKAUcq/wTpQzRtSjzWYQ7Z0GUkmOnoIkoAQdtG7BBFGYMKmFGW0JRTjhh/eJYy89dgTLdRNRccCRa6jJHWKJVyUwoBQOFsNGWGUAhBdouBRyFMLXRAS1kWRLHEFOF1qAKLFXQjMesxmNWVUg9nVCEI8JwSpImxORkuYMUCmt6TLH7mHFSoHyPViOgsbBGTXpk0Yx0coJE4jTaOK0OEpfBJOTo4C7T4wOEX+PG7Re5cvkKiws9PNc2jprSZEKSS4d8Nmayv8dg7wnHOw852j+mIKLjzZhkgmFnlTvPpby8lKAOQv7Zg/PsXltn45UDbmYzRt9zONm+TXj7L7B4wSPbeZcjPuBg2kcvXEV1VqDVAAlaaIM6l4gnhVGHN7PJlLoTQqIsibKEuYm8Jpurt0nsBtHjH3Bz8IimjtECCq3ItMCqtU3OvpSoeIbOUkRulWklmkIL8jxDZyFEmiKfkGd3sXbq2O0V7MUNav0+3nKP1oVzBE93aO8eEClBbaVLsvUEnYQ4noNVc8gaDmluEacFvgOWUAgKXMcGaRgqSkGuFORpqa8gkFKgUBQahG0jtMLWLo7tQtBGdhdZuXGZtW6d1mhG0yuoW5A7NqkuUFLgOi4N32Ox3aFbbxDOZiQFoAuSrGA0jFGxYl05pLMxVrtFu+HTrtu4wie5sIHbW2fp6h3q3T5uo4njNdGWh1NboChshBUQxhmDu4+ZDD1+4z/7G+w8SVnqrMJrL4PrcOOFL/Pg23/M8eN9bt+5g97cRKU5/UaLmuvR69l0FpoIlTE+nhDnBuApVEESJ6RxiioyHK1wbduUMdQalecmklvqL+jC7Ifj4VkWeRSRxDGJUmjbxpIu2WzGLJhxbm2BF754h3w64p/+3/97Pny0y0p/nbqwcCV47QbHCwc4wiJs+vitOp1mjebVyzTOrdO5dI7+3fvs3HvK8PCEZqvBQq/N0YNHZCpnnKdERYymQEpFFsXE4xihFA6CixsXuXZxmQ8/+IinuyecjEc0ggDynLpt0Wv6dFyJpVK0W+Mz3/gGva0D6o2A3Y92mR3tMZNDmkXCat8jT5tEOESBRyLrZlWtcITKcaxUbZRG6ioVK0dYCjKNOhliOw40W2jHxBF0rhGFRUWgqto8uF1qxpSsA/PgFvPwkqBkZmlOyxeWT/Yq9WH+/lOtSuOoDKjTE9jIDMS0wB016MoeG/6QO9c8nmk4rHRruLUprmxQa/apBTWkVOhCw7mirMJjo/KCMJyQz2Km0wl7+7s8fXif3a2HbG0+YufJY2ajIRrwfRfXsVjq9whchzia8MH7b/L9P/kmg509yCHNCuJUkSrz8JdSkGc5WZGxsNznc595FlvlTIcjfv/773E4jFjwc84vCpq+YvtQsxsLbCFoOpqXbtq88PmLuPUOOw+2eXA35ulIkygohCYaa6bvROTpEZ99JWd5uYnfqmPZNk+PXf7h/a/xaHYOqQWKAqE+WRbyE0N9hplwqmEBpjSpnqe4SEuiiuKXcML/H7SeNsKJE0yubhUFdDD2VY9PRuIqjbwacyGvKlWgcpIr4KFfvn6CMYY7GOc6KPedYYzjFHMvHDEHKkblNgPgbskG+FjDdwqjCH5dGMP5KQaM+AjYLPe9UvZ5yJzurDGK8FXUc4Jx/gcYYMPGREnH5TH/CvCV8hi/U/bla5j8738JfFD6cyuYv3sYZkLFOBiW/WgyZya0y/4EGAChW/brIoal0cCU4lyrCX5Us3nQrzPKF+kfHhIEHVIckjwE18JvtChcn8JpYLcLOr6Pff46YmERfbzP5J/9A74zHCAsjWe5tBcW0WvXEdeepd3q0T23wbmaoJ5o8nHE4w/vo9wCvDqd5UX2NscUH7xDECywsrrG8lKfvO1g1T38RhPhWWBjmGFWNcYmxWIyynm6nXE4FswihdaSWkPSrTmEY0E8EiS5MdT7jU8JVBaa9LFi94OY4Sxm4UablZsW0i/Xm9KjKgpo1aBufHhUrknHCZYDwjelnoUQ4PrY/QWsbh+5dhkhjO1kHiiWSeb2BbgN43FMNk0JSq/Hzw/9C0TtHM5/9V/Bl/5nk+C9fAVafvngE4hGE3G8Sbqf4rcCxEKHxq0u2b/6PvX/9W/x6n2X6WSGbbkU4Qwdhyw0+ji9VfPj+g1ELk1YdzYG14NGAxUrxKE2N9lF5hx25jeUHug50tfhk+UJXBB1C+oSe20JQtNfvdul7XwO6g7iYAi4+LUGa66mebtjSBwWuL5Pf2WFTi2g0fERHFP88CmjZMhgFFKve6RJRDODph9Q02PYsmH8DPbz52gpM36ngiVrnOpkOMDz5X11B/h/A+8w1zCp5krFOKgc42rfs0yDytGGuVDsWbaBPvO3AhA4s788s021fwVMVAyKAAOq1s/sVwGRMK84YZfbjZkDr1Xfq/W0i1kXbmPWmVXmUhjNcpvTZ+6Z1zlzZsQMw0zYBLY1bOcG1JtFZlo6Png2LNrmeDHwgYLvjWA0AFJTlSEuILHNP20ZUn0B9G34wi1DoJ+E8PsfwuEAFlxTMrJVg63HsBcbkKEBvHoJnr9jKkLsP4GHH8OTk3mKyyiG9z8AL4ebN2GlZbJ6XA1PFfzzMWxmkCVlRQjbsNUiDSMBegGssLzWTmlOVqiTB0UPLBfEqHS7fQMIqMyAB6q6SAUUuVkGRAyU2g3qTL6bcA2gIEuAQ0gDJqiKcZWZMdTVRNFlnzTo2Fwk/YkF70+3nwsq6EgiHFNuBUmZk6qpBP0NfGVKCArLAVsibVFWexNzAEFUuayG52WCdSluFtIJRywnUxZ0Sq2IIJyg4ogimZKMxwzTmKSlaC906Nc9/HaLZioofA8nSQiHAwa7T5mGIW67x8L5PufW1mgELofbj3h69z3G0wl+b4krV67xzLPPsLTQwxaaOIlJi5wkjpmOBkwP9jk53GP3ZMDElfQXXY6KBfxn2nx5eZPtD3Me+q/R+6rFy0tbjN/f5ZsnC4y9yxzLZY6LQ0aJIlUBaAuRSXAWsJavIWoOmS9NxLMw4oQVBViXHBohKxOnxB61AQZEIcEyjo3SAqFtDroXeVP4RE6D504+ok+CkKaahrQsnHqLtEyQkTI28J60ULnJJXekLsVNNErlSAvi+BgRHuMPtxB7C2ivA/UWQb3JuZuXiHJFcXyXZHhItPuQYjpE5gWuzOh1fArtooWLZTtYtovlOAjbRUjHpCkUCifPyZIErRWWFKhCkZc58ZYlCLwanl/DCurYzRo918GVGt1wkG2Hnm8zSyU6L1js91jo9+n2l2gudvE8l/RkTDKdcjQYlEyJGCkS6oEmCieMjg9wPKh7y9RbNWrPP4fy+vjNGpZjG0esjF3rNCEKEzY/eoc/+qe/x5OHH3BhcYOX/tJv8tqXr3Bw9y6Pnk754ucusv9om4svPc/e60f0n/0rLM1OiJ5s4S+0aC/6qOMBIFBakaWKZrdOnBQwGGMJTc0B17bxHBvHdcyirg3kmKcJWZahC+M0WtKi5vvUfRcpJNM4ResCp9nHW9zAabbpP3edV7/6OXxy3vvm93n3B28wjBJUluJaHp7tsmAJ/K1DRicT4miG8C3ufOElNjaW8GoBgb/KcrNBc3WZg4c7xMMZaRLj93o0em3SwQ6qyJBCI4qUPE+hyGk1aty8dIVf/Q9+nY3nr3Hp9R/z3X/1r/n4wyfEM4Vn20zCGWHDYX1hgWB1FVHvs3DtGerrl9h98IjR4BAdxyTJlCQOqc9C2u0Bi/WQnZU2cS1Aa/kpdoA4zTQQlaiBLREyRlshqBwpZ6ieRPs1hFYGJNXykyx4cfa1MOisLhGHUrvh9IF+yo4Q86d7iU6IqqRk2Z85Lb/aUJbSCWXOcAVhCBAUtKyYS7Uxr3ZCbvVbXOiustAK8AMHy3aQUqOEQOSQq4wiTUFqclugs5w0CxnubTPY22M8mjAaHLGz84TDnW1Gw2PGkyFxODH3nhSkSUgzaHN+bR0p4OGTB/zoh99h+/E2utCovKoKLCjK8a4JzbleHc+zcBoNFpfXefP1n/Dj97fZGmdkWtCVkheX4OLVGt018B9EZBlcv17n+p1z2J7H/sMHfPj+kN2hJtIKhERrRYJkP4XvfxQTz4743GsxriPIrAa/e/fzvHl0h1yXjJVTkOdMachTLp86HXdhLihgcPFCmRiJQOBYAseziKKiZLr8YmT+l+3fX9srYFJGWiodAI+5YFcXY5xHGCN0BWPgggEjKuAhwgABbcz1rkQIm5ic6cqwDvmkMZ9iDGGN8Xs8TD8azFXQdzGG8hBwLOP81zCG9BFGC2GI8Q2vibk4WdWPyoifluc6wQARo3K7/fK8L5f9ecocoIjL3/kGxsm5ivHjfq387VfLfqxiqNeV1kIFv9kYn26p/E3Nsi+VUxEzB1Ka5RjcEka08QNX8OBqm6j5AsvbT+mEJxQqQziSelDDLiLC0YjZYI/pyTGjn/yAePsR+WCPLJxSCCg8BysIOHECHOs7JG6AbLfxv/o3+OzXvkJdKXYOT3BlxsqlNZxmDzcMccMZVqPLwqVVmhu9n1pfT+UmuCWkoVSPBwWbm2N2dyckuUa7Hk7NR0qBTMHXDo5v8p8bHjQ7ppb92dQFvac4ev2QreNjNu6cY/W2hbTFfNKUwh22MCXshACdwvh+yGTnMVljhNtpsXzxGo7vmbVq/SqiyBGygEmp5mFjypUobRgAOei9ffjjvwsvfQZx5y/9YtaCkNB+Fn6jD9GPgb7hekcpHEfwlc/ivb1F/HQPlupg+7i/8WWcf/4GwnVofP0O9dcniGxIPjyhmPk4bg3h+7C8CF/xzeT4/ghCAceHsHIR0amb+qcrfKKuqX5Toe4mFA4cH44J4zHtlTa1fh1hF4YxLGNWX7mIXK0jbGEmnFM+N33XiFbUgLAHH0WkDQ+raVHrlOC+0uhxjI5Cap0G1osrsHKJ8xdrOP/893jyzsdEW7tEgwMGwxPsnsfl5TZuPkTcexlxZd2o+ikNO8rcuC1pfo+Yu0XLwN/E6I38XzD6KCFzpkBW3isV1b/y5wRzXZcqxaF6Bokz7yuiRCVQeNbPqwCF4lOfnWU1KOZO/AlzllalsXI27aHqz5hPAhIKs15ewlRnuIW57xeYgwkVYFtZPNVTuBKaTDHg6AlzMdk9jB7CuIBJZNINpDKpRioCrwbnTAyIR8CPFOxGpSMMJBKSOugeEEPDLp18TMpA34G3gNc1PJ4a/YR+Ci+lcPkqLCwZwcY0huuX4eoVI1Oysw/vfww7EWS+GSidw0Abxz17YlgHtVsQNI0o5O+cwBshWG2YnMA4Lu07BXFuUhBk+Vt0zZgrlgaZmyoQljATR2tQrmFP2S1wahBHYGWgtkGNDMPAKgGEirmgS+ZCpbtAXFaXKMx5NSCiMmvKLscwKQGfas2qAIm8ZFF8ktT5p9rPXXWE0wDPMxUZtOKUjk8ZDSrFCDWW8YE1KMdFSI0qNAJT21dbhWEmFDkyLxBJhIwmdCYnLKZj6mlIlCUkeYoVjkj3njLa3+ZkMmKmBdka6EkfL7Cwe4v4VgO/4VLf3GZ/Z4t4MqbWXWLt2m2uPf8q55b6nGw95mDrIUoVrF68woWbz3Hlxk2WOm2KNOEwmjGLYk5mM4ajKclowiRWPLbW2WzdQCz1uOM+YiJOmK7cIjr/FI4/Is1fYuhdYuyeMA0eYNcOifMrbI8U7nCHnXSPKBMUwwOGQQNRVo3At5CeB34JHVUc3VOutDB17aUy9NyKuq1KNoOW6KrIqIYCh0F7hffkKxTA7eN7rMsM1zbikMK2cIImqAItHJAxlu1iq8xQq1VBliWkaWLoNEgcx0VpjdIJs+FT8nQTYfngd6DRQrs+0nFIh0fk4wNUOCHNMiQaKS0s6SCsBKkTLNFEWjUs38eq1bHqNRzfQzq2IbhYAstzkbaDKDUVbCnwpIvv16gFHtpv4Kw1yXXGWNRI1y6xdPMEd++AOEkJ+gssXrhIa2UVr97Cb9SMRkMUculkhOtKWnVJw7fQfsLuaIudrU3iR4/RacjyxjmavRW8Wh3bCxC2IZMWSqPzlDzOOTka8sd//+/yx9/7AamSRGtDFj64wvL1yzx674d891vfYvUzzzD68R9iXbzJauOAKBf0b92hfnGD7nobnUUUUUQeRWRHAzr4SCxUniN0gr+TEycBsVIkUmA7HkIatkKWRCjXoSiM+r7veAS1BnU/wFY5aZJQ91wyO0AsXkA0unSuXOK5P/erbFxa4aPf/yY//pd/jBMlpMMjNifH4Lr4tSaDyQmj2ZiGH0CaE9RqbPV6NBo1Or06ruMgW00agY/b6XHwYJPhzj6yUyPo1bBFxuXVdT7/yi2EGPLeex8xGcX82l/+BjdeuE1rcQU7qHH9K99g+cYVdu++z2DngK17D7n/k3schjGXvQatKzdZvHKFNI4Z72wz3nrI9OiYcDIhTjKS4QlH+3vYzR72eU2tcZmRv4ASFqa8o4ETFMaZ1FKYkrS2QLsZomGXRZQFre5DxNX3GO3/Gkxuo5PWqY6BEGIulFMtqkIA6jTNwmALpYFSJqOJKt1CVFoJAqWq3TVaGAE5E0FXWEJQt1IWvJRlb0rNKpgkFkeJS45F10+41Ep4ZkXx0kWH80sr1AMbKc3jXOWKPC9QEhzHotAFWZwxnYyRlsC2HNI8JRwP2Xxwj4fvvcPw+JjJ+ITZbEIShUzjGVmSIFBYlgE4pXBYX1rh3Po5BqMTPvzgbfae7pKn5iliMBILhMIVkpYrOL8ScP3GBlmhmR4dMTze5f7jAw7HBYWWFGgmquCdQ4nXhjtfvMT564pCpdRrNtEkZHI0YDqakiWqNFpMWdtcGPYVCIYZvPmkQOsJ09DhY+/z/KudXyNWNQMlCT0HlUpiqNYluw5R5hhKk35Xbuk6AseGJClFZjW4jmV0Hs4+VH/Z/sw2xzZGbCX+qZgb6TWMQ+wzFx6rKj5UxvvZ+EgN46SH5bElxmhewywfVRStAhGc8thd5sKOK+W+RXn8ygnfA2JhGAgr5b8Zxii+UB5nCWOUny/7PcMY2dOyT5X6epXKcQnDEBhigIHPl9v7mGjhAsaHfQEDQCxg7MMpcwZEUY7HzTPfH2NYCxWo0WeeclHRjat0Ca/s54eYlI/qt7Ux4MITR/BBv8bBbIOrsaIlxkgpGU4iwmhMdLDPbPchxcleqVgWIgIPxwZHF2RpRjGeQE2R2AkinqFnM/R3/invXbjM569tsObD8dYjZtLDW4FGp01/qUvzxjJO0wOtyfcOmezuMN47RuU2Sttov4f0G+B4pNojsm2oN+hfriEsideycLuStidYdAzDpLKnrZ9GAtCQSw0dxc2ra3Rvt5CW+OQ6UhFRz3wkLOhcqdG6eJXjrceM4wytDDCt0xB0hPB6nLp0tgtBw9iQrg9YZGHB7HGE+9aYQL0Oz3wVvO5P6eSnmpBgrUBwFfTUfJaewBtvwK++hnj1hwTFEdwFPp5i//pr8NZd2B8gn1uCBxnsa9xOFzp9U0bewXgeM+CKgC+24J8lJjwry9LabYG47M6RKQvwNfHjA3YmRwz0lEk+JHoUUq/XaDgC35IEvsPMETSd6yZcbYn5YNrCTGYXaFgga0SPU7wlSSDLgY9AHRxRf2kR62IXgvLzW8+x2vfp//DbhO99yPC9GQ9ef8j+QcGF5Tby8hVYOwdDDSKBwQz9xiOj+Le3jvjiKrTnyJVgzlr435X3SVreF7sYZlIb+ComHamBcdrfwUT5Q8za0MeAhFPm4EEFJFTTqnLyz4YrKkBBfGpbzSdLTFa6D8mZ76v1s44BR25j1rgnmBSJvOz7Zcy68QomheJsNYhKw6ESLKy0BibM2WEVIPsUw8IaKpgWhngS58YBz0s6h9TlwTAZOucxa9AHwK4FumsqsRAbxrxUIFPDPLjUgmflvOrNCHgQw4EG3QdratIa3j40ZJoXrsP5NZNaEHimykOYQqSMpgCBYTGIyOg6pBJGkWETvLVrnPXddfixgt/dA+1B3TOpUklqbg2Jcfir5UErkKXQj0jL71SZqqcgHJlJpCW4OdgziDPDOqjKX+i8fF+U7mXOadCtJO/Ozyk5FRMvsvK1LJkLFfJUBWv0HLAB/t2qP4h6F22LM3nAAi1NdFBoy4iwy7IMmxYGuSlA2EZN3UDeAqsAVyV48RB/cIg42CYbD7FUhlIxYTSjEA6u5+GEJ8wOthgdH5AUyoAaszGTrcfIdpt+p8vK8iorXoHeVcxcF3X+Kqs3bnPt9itsrK+RneyzPTzBa/a5eOUWqxcusrC4hOt7HA0GTOKMgyTjINEcFA6+1abt9Rg7DR67dY4sB9ep8VjWsVtjtLjBU3WBwq2RWetM1TUOVE5mBSTeRyh5jklRZ482s0CCkzMbHfOEIVpnxLlD1ugiWl3zZDrTztazR6gywipBVZneZivDYTH7CkAJQSFshq1l3lu7Q5rNyIZPOG8p6r4LUiJdjUUH7XroeIalC2xhUhBQOW6e4qQRcRQihEJIgaUFqihI0xiUwtI5MtWIWQpFCyHrWDrF0hmFSkAlhjaohQGS8hE6EejQwnY8tN2gcBtQ75LXm9iNFna9idds4DR8/HrTCPx4timZaHm49Tp24CFsl9QWDA5PUEcjwqBJ57nnaF6coIWg3uvj1ds4roft+DhBgCMtvP4itfUUX+fY+QydnBBGMcQ5WRgxDGfEcUaYwtpFn7bsgqewHInUAplmqFyQFxbDJ5vcu3ePNINMpxxPx0yLGYePd5gcnzA+3uGdN3/MGjnvv/mEl156iVlR4PktOr0ubjdAZxFCOmhpQxIix2NkXpBnMb0XbnB+d5ejBzsc7w85HqeESqIsG1c6FFlMGs3QOkMKgeN4NHsrdBb62EVKdHJEnOSk7VWK7iJeb5Ebv/klrjx/nXBvh+0fvk0yOCELp+R5RJykFFNNFo5JpyNGR3s4rke93mDjwjW2t44IFvaJoi6dboN2N0A6Lq69QFcIVJ4wziasXLvAb3Qa9C6e4/zV81hWzs3Xthkf7rN4+QrCdpiNT1DRGM9x6HR69D/7ebx6k5PdLb75j/4Hfvy9txnkgnP9Faxmm/B4j3vf/gOG2wdMhkOyJDbpHklCFMdYcYIdPKa5+oTjziWUU+OUpG7pObxqG2aLaFkQzCD3TDTB7mLTQa8so7MMy84pDgUi1+VqeuaurA5X0eiFPq0OIYRAVSyEamUsFXTKTU8f3IZWL0/L8tQlXGjFvLIy4fmlGStNTUBOkmmGiUZIi4WOR6/j0az7+I40miRKkcYJcRwThSHjyYhGs0G31yeJEw72djk+OqDb69Hp9sjyjHA2Iwwj8igmPD5iONhnGs6YhiFJnhtwD420DKjXazZ49vp1mu0OHz++z/bjxyRhSpxzCtxYsqBft7mx1uHC+gJ+u8U0VfzgJ29RxBGXV2qsNS3SkWYQwUAJUjRjpXm8n/G8lCxvrDPY3+Wjtzb58MGUxTa88FyN556RtJ8Up3bpLJGchJow18QIyAVbRxZPHj7Pu82/wIC2sTa0RJRPwbl0FlQVcihUmfAgSyaLgdulsJFSEgQQxylZlqOxDGxegkGfqAn6y/Znrj3DnCG9Xr6eYpz3JpyWFZuV21sYA9rBGKZVmkRlZC9hDGaYayX4zAGJSqysouvaGGe8yVzssIrQ/QKW6L9Vu/QzPq9m5VmnobIWPsM8zaMO/C3gr2HGxMLUe3cwDIYqxeNsTncfA244zHUkKiX2oDxXfOZ7MGPkYwCJEYYVYQO+hu0Y3s1tHkZwbXDIekPi2xJdFPhBHWfpAqLZRQ8HMJtgZTPSaEKRpuR5Qp4mxFGISgscC7TrwNZTsn/8/2D/P/xfsnplmVu8wHQQYV+8RPNcB0cokvGY/Mkx4cf32H/3J4wPnxDFIaHSCNshaC3S27iC8DrEuUXqN7AaPcNia7eg3sK1PZreXDPhF2iUIVo2y19eMxTlP/Xlz9ippCALZdPtrtCyHRzfQScR0x/8EcFCB+vZzyOkDc3lU8ZvdUydKg6+u8P+25tsBJcJ9nZgfGSSx3+aAqTWn5xAQoB1fT4DLAd6PjgdxF/9D0E1YbEG3/kD6NyBv/I3oaiV9RBbRvkuT8DzSxU9z9TVqyrnLAv4wpKZcMbXN55zA+MjvItRDnXB21ikeGeX6fEOM8bkZBxsf4xKJlzcOMeFizdIporgMMK2GtAFUTIVkMxLtcQg2pLlOz7COzNcTXC+tAatEpBAw2AC+09h/AR3o4d78xu0vniL5n/v8fB775jfunITlpbh8ADefBfu3Sd7/z3iMCdYu469/J8iXln+5LiWXboJ/K8w4o1rGHDwd8rXfxv4FqaE4r2y+/8lBlD4R+Zn8JBPCjFWtkWVClGc+a46Z5X6UH1WrW/izOuzAefqPi4wzK11DFhwq7xUy5TOeHmMBQwAW8fc99Vxs7LPFYBQK4+XYDRgTjBrdYd5lYaofB0WMBwZscQwNdNKlj/cyo0j32nCc4ERs/0Io0GTFzALgdDQ+h0X+l242YYN2zDAphpejyB14bIFawVkMzhehCMNWQjTFLZ24cVLsOTBMIW7d+Hje9Crw4u34dnL0LpvWE5OALMJjGYGW0oTiDvw+ADu2fBdZSpJNDSmqggl26KMKYtSPbeSF8wBWYIKZGCVeiNKGL3uNIZUGVaBcsCaQRGDGptBl2X6QwUwUAIYlEDBKZhxdlJgQE0Kg5WJUtOBotR4YA666xKY4N8FVDiVlyyjb4Z7YaNtC22Vhtw8JGdu3CQvERKBJMNROc1sSis+pjncxdp7TProLuOTY0LLYui61NyAoN3DkQU6HJEnEVgSW1pgWbgqoyUUq50uFy9dY2N9mXYxYXKyQU4dvXaBCzdusbK8hsxC9sIIWe+w2F7E7/ZRbsDeaMLseMihttn2OhzaHWaui6dcLtgOSmk2LZ+B51K4NXTQxvd6dN0JsdvkpHBR7WsEukdW2BxPIUx9JkEHEbRItc/I6ZL2LiPyIYUoGEUF2q8jm20I2mjXMlHLUqbTyCkYwcHqGmtdUj7KCKxxakq5sNPa9uXWJQAxrgV8vHwVleYUo20uJFPqjRqW42JLSSGFGUchIEtJ8jFGkN/BtRyQFuFkhCoUqlBolZu+lVWrNdqgyzrH1Rpt2eSOg+M6aDIjbolGa2VK0OkycqQi7GyKji1kuAknLplTA9tnGnSw2j2sdg+/3cYPAvxag8Bv4iVtZK1O7gYkTEnjCA42icYnZKLA7bRxbBfLcdFFTp5KhBJIlWMJyOMpo+EOh8MDoniMKhSFgCiLiMYRaREz0oK8ECjtkcs6XadGza7jWiC0wMIiV4LJk7ucDEdUZf7yOCWfZFhRznr/HDVbsP3uPa78B79K8t/+EwavfY5aGPP+oy1uvvY8XWXhO3WUU8NxasiOhbOm0brAjiKccIp3eUzrxQnnjsaEOyNGJyHTWUISJRRpRBqOyDMD5ztek9bKOvVOgyKJsGsB6TQjtpoI6bJ0/QprVy9hC8Xw7n0mxyekRcowHjEJx2RFAVJgSUiLnCIOsaRD6DikccJUaSJd0O13WFpd5PaL1+h3fISl8Js1Fi6uYXsabWUs1WtgSdLxGOkJ/NYiweJ5/EYP2/OxbQtbCoSVoospIo3Ikilub5HP/NZfR+AicwfR6FAISKdHHD9+yP7TQ/Iso0gzoymRpcgsJVdTgvE+K8PHTPqH7De7FNIz94kFwjV/qQvoSFRdILDNAhvU0Y0eg/2biPgZRK2GEC3EpEClDvKsB1AtuuVi/+mQdaWse9rKwsISTEqF0GikUeRFIynwrZzlWsrLKwlf2Ci4sqyoezZplDCZxix0fa71F/F8G8t2UKow12MUksQR01nEeDzkeDDg4GCPweiE28+/wPO1JrPphPFkhOU42I5HmueEUUwURpCD53gs9RepWYJ7mw9JkgytNLkQWFLj2DatoMbFlVUuXbgErksWh2SzkCxTKC2x0QSu5Nb5Jq/cuczS8hpZIfnw4SbvfPiArf0ZiZZ4ecILz61w8VLIh+8d8t52zlALAim4frlOs91mfHjIG9+/ywcfZwwKzTSE27fg5guLrKyeMDnJmE0V4xOBOxCMQogLgeUoxs1n+Nj5XzAt1gCJLDkq1QUTZ5gkpzC7MEysaunUJUssSVIEDrYDvu+gS3YDgCUFQijOAPS/bH8G2zrGaF3DCIFtYCJ/LoY54GIM5kr7IGHONPCZpxlUxrrLJ56wp3XXK6ryp120T0NOP8tv/P92E596ffa9+6nvKmHKqnWBr/BJZ0QzF3asaNghhrEwwBiKHsYZqByFPsapOCuCWY1lBa78hoTzXfiOY7PjXGJbSOrTPa660F5sYbkORRKRjocUJwMIJ+SDAdPjPYpsim2ByjKycEw4G4PlUdgBBA3qrS7Ct7DrNZznn6GeabK4YHx/m9G9RxyPnuKECcXRE8LxgDiPULYmcHxQEp1OObz/NpZjUyBRUuJ3FrE6SyTbLs7adXz/Jl7N+1NjDJ+69ro01qt0uEygco2wS6dXfGqnai1KC9L9GWiXcDDC6dSonzPQzfSNH7H5/R+y/uLztJ8pd5R/GtbQxwnjrSOwakyD87QHU5ztifH8/tTGGpIc/cZjss0DnN/6LMKtYsd26d1IWL9s7P0rzxqvzSrgq9dMCPm5tTmKdRVIOnCSgONA7BkvpScpS7FAJszN1ykn2dVyEopy0lwAvpejHgzQLZ+l8+d4tPcROQntxT6tTout91/n6YOPiOKYdVUQWQXOTp3ezXW8C7X5TVB5x+WE/1PAnhTQdUqRFQ2xhsKCugvaN15bPEZ2l+j9tb9BTQa4eQ1cB6IJHN6Dj9+Ex1uIcEg+GDPzfJo6nwNOlVjCGWDhBobs8bsYJk+l//JNjPMdYVKabmPurW9jQIYZcxaB+NS/syyrs8Bi9frTLPXq+wpwrMpKirLLTcx6+BLwZYymil/uNy6H9FXm6WVVGkclJDvFAA9HGGbWCYapUTGsJmU/bObAQ8WY8jCCtvU23MvgZGKcWqXKPkqo1eFiH66Uj/Ic40RnA1Ah2Bn4ATy/Bq+6sCzNeT7U8F4IW/cguQZBDZ6vw5UafBDDuyEMQghiuHYB6o4RVfzxW/DhhzDIYOjCc9fh5nVY6cN0aP6FR9AYQZQYYEGkcGjBpmuc8HoBtXLAspJiIkqmAE75t2IQJPPrrBwDXCSx+d6xDGMhK3PgLMuACnkB9hEU4xLDy+aggcoMY6MqkqZECRhQAhNnJ40wOi8iPwOcljdPlTlagR+/qMDMz9dUyGcIy0ZLyxhljmUKctZ9tINRiIgSdFKtqAJ0gc4FUoOjYhrZhP7sgP5oC39/k/TpQ6KtxxTTCZbv47a6eB0XK49NxYHjQ+LZjCxNEa5Hs9Zm8dxFzl29wYUrV1ldXaPTaiDTCU6aIs/liO4yfrvNsEgYHg/YzyyGjWVSKVFFwCz2GFseY6/JuNYisTxUlqDDGAfJnuszCQShdEv1cI1MNY7fZmmpgSPBwSZub7CoIJ+M+XASMZlaTJtr1Byb4SzkIMrYd1qkS0F5tW1E0EK5/rxKhqvBTSGJUEmOKByw6wjLK2OBGqM8r00aRDXNlHkwaQsj1FfkJj9MCNAu09oCd1duklo+yegxF0Yz6q6FF3hYQQNLNLAF5FFo8qPTEFVkuF4D33HI84IsiRBkKG3wT42B1LTKIJfIPEUUGY7nktXrCJWgRY4ucpTKy+iuhSWECQZqjdI5uUrN/jo1d4WWiPEO4tBDOz5jx0V7dYRfx663sZptRHMR2ksIv4YaHlHs3acYDBCZwrJspGUjpYUjJDVL4tsC1yrwLYVIBhwd7DMdx4SZIpc2bq2B51roTOLadYo8Yzo6YXfbwa01CFpdas0Fk4Zh+egMZDjl6PGHZFGKoxVaCNwspTUcs5RPaZ9f5fJGj+0nT5iGDsuNOtsf3OPZm+t8+L3v4a2s0khrLHV9bEegHIXXbIDnY6kc5SishgW2T+Av4TRyvIWQZhKTRwlZnGKhsGUBWpEVklRZJo9ealQcEnabpJFA5Q6TIoN2Hct1yKczxlv7WNIhUQWTLEapAonGcV0cxzG1brOEjASlXKbJjMPxMfE9i9Zxh73JhNR3efW5DVq+iygKikIZkU/LRjca9JZXaKwsYzfqWI6PUgopBK5tg1KIIkOJAsdawpIFWTIh3X+McGo8+/Wvk40iOufOIQTMjveYjkbM4ghUgShS0jCiKBRFlkGmkKMD+kcPmCw9YVxfI7U8Q+2yLUNlDIRhKLSNjJCILPPE9AJE4aPTBox9UAJVSDQFUmi0MhCekMKsnoVZccWn3YbqraxKURrnU6CoWzl9OyawCyOamgtsWbAQxFxsTHlmWXB10SawM4aDEfcOj9jaesLJ8SHP3X6ez772eXxccqWIZwnD/V12tp+yvbvH3v4+h4e7jIcjojBEOg4b6xtkaUKWxtRqdWq1gFxrHu/tMTwZEoQzVFZQrzdZ6/cZHdd4cvAUy+K0HrHjSJo1j4srS7zwzC26vT5CCJY6Xa6eP0cWJYRJTjdwuLa+yHN3brK4uMrx8JA3P/qQt959wtEwJ9GCWCrubkU895zDxu2bTJOC3cE+dgoX1mxuv3aFWq3No/cf8vBRyijXJMB+Knm6lXHxsoe71EYWY7IkxfU1jaZAOVBDkwTn+aj/t5i4l6mqc2iKub1+JgCnT/NYPsEFK1Mi9KnxlaQZSAvbMkKVujApE4HnolHklvxFwPwv27/HVlU2qBz/6v0AY8QvY6LmNYzxO2CufaAxRnCDeUqEAfY1SkOG5rhcAbqAVW4hAK0LsqwgEhZj16IuBEv8dOChatWMPPu+OmeZ7noKgsDcafj/RRP8aePP+9T7yu97H+PcLGHGsFJ37zF3UH5a05g67XcEPNMUHF7zeLJyleHWIrPDfepJilAZrufRXN3AWr+EnaaEezs0jnZgOkYmCa5nI4qYWTwlEiD8Gq3rz9F96bO4SjF+63XSQuMGXRoXN2if65HPDtjbHHF4/AA5nSF1juVaeG4ZQS81cpJwxMnRhCTPcFstLM+i119h6fazdC5dwmm6nzCitdIUqSaPQEkBdbAtYcYy00x2YkSisSwJBdRXXCMs2CqvdFpa566x6mcPj9h87z5Jo4Pl1bl6vouwQO0c8PQ7/5pYZSR2yyzYP40moSGbhESjkNlkhMwVS84SzkEZnPqE4IOG9z6m+N3vIG6f4/Dv/4/0r67jv3Lhk9tFMwMQRBn4NXBLgn3nGhyPoFWG/guMMMSrDuTlrC28Oaf+7IRaLT+rxE2qia8w4McrFvG9GcdPthlEI2p1n+noiMMnmwR1j1a3RZbMSKTiKB4z2XyK9hw6acyV1g2aXfdnl+X8ac3FJMAPRkb5jxo0LxuvKh7DwROE7RH8xtcgd+HKFePlPXwTHr0P3gL2+TU6vkekY/STe/DKmjn2IWXplNJmL0/35zD30DcxTvhtTCpExXDaw7Aa6szBvYx5CleVtlSBgBVLoWIlVGtLtQadBcIqwC/AgIGlrt/p/lXq1S1MpQYHAwrsYwgmw7K/nykva8UyGJa/4QmGiXCEASCqFLILzNe2GnOm0xPMWlz1owasChjZ8NgFUUX2BbiW0Q/dWIAXA+iWAZwV4LoyznCkodWGZzpwyzOCsSfATxS8FcFhBpFr2A/3FdyUsC6NHs9uYVgQF9bg9lUTk3o8hCfbMJGQeXAkYesYLq7B0oopaakDo5PamxnRR8rx+K4DMws8B9qO+Q1pCunUOPmV0KHSpd+u5wwDibmFhGUuvi4M+cfyTIy/rTEl5V2oCTNuQ6tM/ThDrFQwr+oACNsAEcK46J8MjDmGnFSU1TN0+UA6Xfey0l60OC1b+fPaz2cqZBO0qiOkA0KiLVOOjSSBXEGRGvilKJMxREVsUNh5Si0d0Y2OWZju0B08hcMnpCd7WFlIzbWQgY/t2Oh4QjQbkoUz0tkEVE7Nq9FeXmXl8jXOX7nJ8sYFOguL+LUGhRSE2mbaWGTkpEwszSQ55CicchTnnLguieWjqKHcJmnQJHMkWhfoRCFkCnkO0mVcCxjVfDRFqbhfQBqjUo/UruM2LHouhLOEwzBkN5nxZGwWbIlD0Fhk0fUgizjMYvazhLReK6Ekx6C9pSq99nxEVyNUDnGOitNSqaN0ZCRm5ihMfjZwqkKHeQhVNGRdJIa2bblo6aHcNtOWz6N6HyZLyMFdVsY7tPOCoNVAuo5JK/ADtO2i4ikqiU0ZS5Vi1wqE5aKzlDyJydIInZtMVU2B1hkqjRGJi1+v49SapNEUlWjSvMDItwlsS2A5NqrQp8wHUU1zXaCURhfGGdPE6HBUUn8slLBRdg3tBIhaA6e7imy2USdHRAebZJMRslCQ56jcsGSk1viupBZI6oFNt9vEcRzCKCUVFoVdXgPLQ7s+2vHKqGRIGA4ZDYYM9x+zsL6GUCs4bh/p+0htEU12Odp/TM2WqLTAUpq2DWs9Tf9ih8Lt8ZVf+Qz/5Lf/iPrJmOtffo3vfvstPOfX2WhLnDyh3j1vnghKk0ymxNMZTj3AdmykKsdGSfI8RyGxmy2k5+HVMvI0NWwgqcENcGpN6kGDosjJpjPyyRiRZGQpeEgu9LqsXd4gcBymO0NGJ2NSKRmSUcgCpxR2rAd1GrUmjhZ4SqOlTeh6RLWAJI0Jdx7x6MmU7C3IZ7/CtZ6PtdTDtiyC/gJ2u8vizTukhSIvCtJohsAxpYWSFMd28H2b6eCEjz+4y6QoWF5fYX11Ed9dRLckWbyJ1If4jQb1bg87CCiShFmcMk0yOg2PXiOANCbMCiytcaTCT2bUxtusTB5z3LtB5LRIpYu0HDOnMtChBkcjXFDCKatAeBDb6LxmYOi4KGXb7VKQTxqGgVKUSrOGgGAoQlTVBIwtpEqHVqClpi4KzjUinm8PeLY9o9/UYEvSQuJagl5T0PR9hErZ3n7Cj+9+wNPtTfZ3dxgPBgggaDR5/pnn8WyHJMvYP9jno3fe5KP332Fvf4/pdEyepWbeo2m2ujhSgFYURYol4ehkyDsfvs17P/kB4XjCxvolrq1s0D9/CavImAx20LaNX3fJ0wLHhn69xoWVFV568WXWzl9gd3uLME1oBi6f+/wXeP7WswyOD2g0GvSXV/A9j/uP7vLDN97i/pMjprP81MBxtWB7VvD733nEF6KI3kKdOy92SGPNuUttbNthMjrkYHfCONYkWqOxSAvB/a2UlyczOp2AVtvDtmwWuhlJanTDjqI239F/k2PnBVTp3hkiwrzEZ9UqtoEoq3Xo+YWjVARCoHBcC9uySNIYHAvLtrCkOZ76t4Hkf9n+vbcfYgzmBoZFvcqcqruPMeY/wKRJjDAGcmXcVhH5RYxBvaghTjQfDjVH04wREZnjorVNEimmmSJ2LRp2xKqe4BQK2e3SWKhzzrJImJdirATYKiAjZu4o6PJ9lUIQl31VmOBuDQOONDHG/hpzYTWbebqCPPP3LFhx1u4TzLUjYO5IVFaFPPOPTx2Hsg+3MQ4NGAdnlXkEs0oRqe6UyoGotBsOyt94TcB5S3CuY5G1emRpBz1JSA9PyCczbCFxbRu/1cNrtWmsrpV2AriBhRVYLLgestFC2zDe3Obe7/5D9IPHJCrBEzWKZo3ezZdY+82vs/Tii7SWVnjyh7/P5oO3iScDyBNcLQj8AL/ZwrJreGkbrzEiCsdo22Ghv8ylz36Jwio4eLhD78ZF6nUTwdcnGeHemOkgI8tycCy88wv0z7sIpRk9OGH/7hOS6ZR+vcFSf5nJk5DahQXsZ9sUW0P08RT72TXIBfnuCUdvf8jx4VNC7bDx8mcIug5aQ/Zkn1Znmf6l6/Rf+4IpI/nTmtYUR2NqQmD7Lr3mKrZqm7IUp9owBRw/AJHB3jfRf/wvkS/8b2jUE+wHH8LLFz5FdbFge9dI7VOWp0AahbytY1hbAk8b7vlqCZCcBTxqZyZSNQGXf8rkKkC9H5EMZ0yPYk6GTzk+3CVKYtzAYq3eRlsRi5cvQq+DkookEMyyjMPjA06GA8bbH0HT4YUv3/zFuSnzQYNEGxtgfEL2/n0TYFtbRKwugrcEbRuSTbDG0GhBp1V6uB7cfhG8BuLtN2B0hFtYxP/Tv6B+cwPRX4Z/sw1eG35zCdriVAMhEKbsa4ARTn2EWZNsjKN/DnN/PcI46mWq/On9W93nZy/VWbZC+cs+UYWzYiG4GIHWFzFrYZ85M6nOfN0RmDXyPsbxr0ACyn7fwYAKEQY7+QDDDNtjLm5biTC2mIO3FRCyB7yv4R1lCo5cdOCqMLiSXZ5bO1BrmHQC34ZFHy404GXfgAW72rAe2gI+68HzqyaFoSlgQZip+WEB35vBgxBmZT1e2zWdfjSBb9Xgiz3ouKa0ZL4A5xaN8z3SsDeAkwxmJasgl/DgAF5Noe1D4UNnFQJtUiCmU5gk8FAbMs/JANp1o+k5C2E0Nu7yaXUxXQrFFuW1LSlxRQGiFM4RicHzXNu43NIF7cFyHX6rY1Iqvn0E392E1DMuuSgvulWCB6I4wy7Qxk1X5bmraInWnJYFEZpTXQaN+SuKkgWRG+6A/PR9/Kn28zUVVGTKwcgAbK9UQTKJGUbbTCOENKiSbUw7LSSyyLCzKX42oU5Mz9H0mx6i16FWJDQbAUmhiPKCMIuZTaJTIbpWzafTP0fQXaR37hILF67QXFxF1Juc5AXx8IRpVjAMQ45nU45VzrQjKIKQqZgytmrkDQWzFB3N0GmCTEKEkIYG7bXQvT6qZsR4CscuiQDC5O/kAi0EWVGwG8aII/B0wiCKOMhSZkgjUGkbJ+9Kq8aiI4hjhzgvUCKmsKxTg9ZQbwVa2KZ+ULNAjybo1AbhItwALQ2BUEgzG7QuxSkoZ7SYP/K1VvOyeTaGN6NzA/p4dWZ0edpaJGh1EE9eR4530bMxcWSjpSCo16l3e+RJA5Ulpmp8PMPFQsUROouxvRkydsmiyAjCKcx5swQdzRC2xA0aFPUWajYCHaO0ieqaXlfLijHsZcktl2XpzKIwYpQVZVBrM8sNcFFQ2DE6naGTGIYB6ckR4fEhs9EUnWuTI62MGF6hTKSgXrdotV1OwhRpWaAktu2D7WIFNsrz0LaLKzwEGksXWLZLnMccHg5Z2nvK6toyqGVsp4UULuF0H1EkdD1jvikNq72A7kYDVrp4fsDlL32BpX/xfVydcv3Xf4XR5jZiPOGlX7/Jm1snKN8zIEFgUYyGpMMx+dEUy7KJToZI2yaot8iVxvFq2PU62ikQUuN5FhITNYtTRRwmSFzswMPrL+B0u8g0Q6Y5KYLO8iL9hb6pLoJE1uoMUCS2xGvW8LEMCweBUAWr7QWaTsBRHDEkI85DwpOQOBqTxTM2Lt3g5uoi6WyGSlto3yfKUuIwNqKYjoVMNLllEYURiZR4gU+tVsN2bSwBxXDM/u4RWroIr8ZSp8POcUq9dg6rZyNmx0jbwfMD6p0OGYqj6RTPgX4jQMchMsvwhMSzHJquxs/GePk+I3XIiGWOtY2OcnRcRmYcbYoMdyTC8tBphog1RAViYhuDIrEQhY3MbU5Va0ontQISzAQ+E/6u1kUhSoqvoOPMeHVpwhfWIzZqM0Qxo93wWV5ZwHIdKLcN44RHD/d4/cc/4IN332Q0PCYJZwitcByfo90dJpMJnuNzNDjmvY/e4a0ff4/dRw+I4wilzRNDA7ZlY1PQ8F2kKtBKMDg+5I3vf4uffOcPGO7ukaY5B/7bbF++zI1n7rDY7uMGPTau3KR9tEcRhbQDl8ura1y9eZO169c5OTziez/4Yx5tb3P94kW+/rWvs7R6gcZgD8uyaLf6PHnwLv/muz/i0eaIKDesFE9r3NNEBM39wxh+uM1f+PM3ee0rVylUwZOPH/HH//otuk2HvZ0ZUQGFgcyQoiAMJXmqqLe6BI0GKopJ05RsVnAwFnz34K9wN/kGhQ6qbJMzT+if3fQnXmnDvELhOBLXNfEbKSVxnOP7mGohQJJn5JmiUL/4HL9s//7am+Xfin3Qx+gQ7GPoxBL4LsanyTFGcmWAJxi9gGuYdICvAAcufNQQHPkuqXAZKJhkmt04YTJLyMcWjQBWlvssNDy6dUlbCvYwDrjEGNZjTKTsAGMozzDGe7f8G8FpCkaTedSvCvAOMaJoaxjq9CPmQm9VFLBe/t4exjRLyvPPMNoGEgO23MCAExlGFG2/PHcNw0S/UB6niwFAIowDMWEOfCyUffi4PJ+FcXwS4Ncx0c0RRlV9l3nOtsZoV1TUZxdMOWNfgheg+76xcqvlVggsunh69RQq1EpRzBKi4Qnx1ibDB3eZPX5CdLJHkafotCATYxwliB4/Yudf/Gs6n/kM3cvr3Pitv0r72z3e+9G3SfMMO/Bx63U6ixssrF/GVgXT4T46TXBdjyKBve9/C7rnWfzMCwQ1C53mJB89Jrq7T1xkYNfI6x5es0m3Yyp6Te4e8+iddzl6+JSF2iL9/hrDnX2SwKe+WiN6fYcH33uDhctrNLRivLvP4YOPGB0dMklGiKBJ0P6iCT4NE5SyWP0r/xGyvwgpqMMpouYg6mcEAgC0xo9jlgObqawR2AJ7eQU2uvNtiGH7j4y442dvYr/6XciGtL7xDAwqIv7pBYBOG+IHMPuUe9CsQbhlJPm9ABqZmeTL3idBhLN/z7af8lk2mXH3+2+yc3BAeHxCvRBYGiaHEa5QrHc7dGttuHKZsZqRzQYmMNiw8IHz6ze4cfvi3ET+Wa0K5SsNUW5qFNqAVKjhgGzvGFc6Rra/7cJRAsG6YWBEI0gjaLXgV38TLX3Uf/P/RE4GiIaDNY7h43fht38XGquwPYX1G/BBD150SG0TNXbKuOGLwH8O/NcYvQQPc+/8nfL1/w34AfOSshWgUAkowicBBnHm5+kz21fgQp95SsM55g7/CvPUsGrdeIQBPD4s+1RpaDqYtXOIGbYDDKDwLiaVIzzTl5w5++IsvjQF3tDwkwiGU8MaOPRgqwk3HFgs8alLTZjUTKWptgWXbbNOrQuzPv1JZko0Xvfhq5aR7GiU7lAT2NTwe1vwYM8AF8IG79CADdoFZwwf2JBl8JeX4HMdKDrwZArffg+6LTjYMq6vLlGdfgOCzFyQpm8kurrltN/OIZzC96fwgWsEFm0FowPze+LklPj6CQFEUaJNCubosOBUD8H1jD4EmPkz03CtBX/nCvylFQMc/OUx/Dezgn/0huQ4FhSFAQykKEGLDFMuskxrCBxouianZD+VJsWkukfOoNMa5jJjpQYEFTjxC2ItPxdUsO2IPAmMGkSBEQ8UwkR1NCilELJUnLBM/nKVl6WA3LIobI8s6EO7Rnthkc7GBvl0ymRwxHh4QpxlhHFCoTSeH9DoL9JcOkdR72F1+sxaPQYiYBZrJlHEOEmYZimzLGea5WSehXIFNds438r2oB6g5QDyKSIM0ZGHJgCrA7UGwmliOYDQJgpvgXAdAzxIwwQo0pyD7ITB2GB9hSiMaCUWSkiwLHKV83A6YkdnZGlOlGlS2zGibeUdryxhqNJSgZ4hDsYwnkDhoN06CItKu94gQcIYy9qoZWgKhLaMcq7lnCrUG1BHGVAhT0y6ie0jhGaSwv36BslaTozNuZMn+PGYIkvJ2x38Wg3XcRC+h8oLlBLYNYFya+g0wUprSLeGdCYQxxR5Tq7KsndZSpak2EEDp9ElGx2jkym6MOUSUQqtTNlDKYQR8cQAB+a3gZDSQHJoUx3EeBZG+6DIUAiT3lDkqDRGJVFJ8y7QhcCzjaBJUZhUkCQX5GGGdgWxSLCEg0TgBzY1NwBhGdpikaNdB7/borl0mdVmwNHOEw4ffcz24wf0lhr4rQ6OH1CoKToZsXBumda9PRIlkZZNt1NH11zyLMOyfLor59m4fo5O18fqLvLiX/oiRycHpAvLWAcfcP+dddYvdel02lAI3E6XIpqhxmMOnm5RYNFfXMKyLCxrQui6aKGwHYHn2mA5DBMQSHJSVDRAWhZus4lb85GuS6PRwPECglYdIQV5WjARkCwtIK7mrHTq1I928WJFPpkwGZ1QlzbD2ZTHekRsCVJbkhYFeRJS15rlhUWee/4F+ss9OouLCMshiRPyNCPPcnShieOMo909iizFdhxqQY1pPCUJY9rtBrV2ixdeu8Pq3gGq2abe6eJ6LkIpZomm2btEc+k8aZ7jhCMyBcNZzHg2pd9wcDoNeu0GttbkaUpg2zQaDk5NI50JytlnLM+RiBphIVAoNBZkGrIMPRVgC0SRYUQbCgM5515JnDGgnXFQ50aVrp7S1epaRrqNM2vo9BaKvpvya+tDfu3ihKY15enmIzafbLJx6SL95QV82yUpCuI05+RkwNbTLba3njI8OSYJJ+giw7ItdB5ztLfD0dEhvlfj4OiAweEB4XhIOB0RxzFaK6RVip8qhS00nuuQ5SnheMxHr/8J73zrX3Gyu0+RZCZddDzm0Ztvs3PvPkvn17hx4zmuXX8e+/I1RJrQ7bRYWlyk3mvhtRrUo5jnn7vF+Y11FnuL6Dzhw7tv8v6D+zT8Bi8+9zzHg0PiwRQKk0agdAUhaqOZiMCxNOfO1Vi9fJnmUo/xwRGPHx3z0aOclJhCCyJhoSlwBCw5khevOyyuLVNrdCmKhDBWWORE2uFH01/hR/lfJNMNlNBIbRLD5s+2s3GakqFwNnGlZJzoirunTdUMKSVxFJNlJmYdJxk+NrZt47ruaUrXL9uf3XYT47SHzEuk7ZXf5RhndgtjJFefVf6HgzFCBYb2mwqwhGC9YUAIv9z/kRb4Cz472kdQChdKQQocCmNgV/nBE4wxHpZ9mWGM9oK5OrpizpJoYIx+gTGYK/bBDOOv3Qd+XB5TY5zys9FIl3nZtrQ8TmXM18rz/mPmgpQT5tHPAMPSWCv7sF72e4oBLCqmQQtDez7BOBIwL2W5zVxvYr889qUz4xphxrJV7h+V52pQETTFnBGUgT5Q5FlIWqRQc9COjxpN2XvyiCQaIdIIMvDqLWOLKElhJeRJQhhOSLa38MZT4kmO/LVfo311gdVv/Dk6N2+xf/chszjDsTVFFLG9vcvy+jLLz75INppwsruF1aqzcu0atY01ROCgxiHh2x9ycvchhZZkjovouqzevkZtpY2OFdMPDtl5/31GO0/pNRe4efkWycEe9qLPwleuwijmg3/8b3h69JTJeAf3Q5fh0SGz8QEpBbIV0G606bYaZhwCF/+zzyLKFAp1POXk9Z/QWG7gvnQL4Z1RgZQCeXmV2l6MGiTUmzVE0ynl6UueNDV49tdBtkA68B9vwvAAce0c7B7xyZwETKnKF26AqkFWwO4YzndM5TKm8Pb78JWXoevCxwfQX6KMns1vrl/geABopcnqAfm5NVyhsKRNYxhhDSdMkpiOcBht7nD37l3yH3fRfclIhai6z8VLN7jzK19j4cYGQe+nqWKeaYU2N9REQRTDcKdUIG1Bo4v72ku4e/vQbEK3A7aNYTNY0LsMdmpAhVjAxgbh3/17bP63v83lm1fwOh3ELEKnEdkPfoS7ch5afRAzGM5gv03QEmQNTnOFbOAbmHv4/4Rx1LcwgNwd5roE8aeGskphqNgH1edn2ejV+lJ938WUj/0a5p7bxACL55mXfkzLcw3PfD8sP6+AQcG89GNQ9u+EOeMqOrOdW+7nYEASVW7zPoahMIpAxSbineTwaArbNqy04VodrsryEtiGubFc9t3BzNLnHTjvmDVIAB9reC83371om34mcemnl4OmpdFncGIoJiZ1YKNnAImWgLGCR9vw0SMDZqSF+asLaEq47MNnLsCV1jz9w6rGWsMPp/DtyOjw+01wMsOwzJQZhMo5J+M07UBYJSCkSgZACTJou7yVHHM7JTPjYr/ah//yCnztXKn3X8A5W/G//+xdfnOxy+991GT7xOYkthhnkppIWXYKEmwypbnVT/nC6i4r1jbTQcR//faX+INRC5EZWRFRMRcwtq6qgAQ977Mu5qbxz2o/P/1BWug6iDyFRCEy2wiWFGWIWGtUqfwgEWC5CNtUiCgcj1AWHGGDpcitnLyR0e8mBMkEq9OmHkWkEgokSSFJhI1odImaixzLGhOvSejWmEqfSEOcjklnIUplFFKhhWuEI+MMrX1saa6YLmyEstGZNCIx2kF4NXBb6FqAdjRaSITjgIwNdbqoURQSkUuESkBPQUIurVN/o8LiNCDzDPKCmaWZ6bwUwJAloGC0DrTvIgILIQrIM9T0ELX5GDlKob2C6DVKVSVFxUoQhS6nbI6wIjTDUqugi6aLEB66KExujtamQkNe4NsWjiXBFqiwIBUeO70r5NIml5L1o8fk4Zgiy0nqPp7r4XiBqXfv+niOhypyVJaikxAZ18B2EW6EyjPSNCNXxqEqlEIVBZYXIIMGYnqMFgqtjbq6KunjuiznJmQVwzT769OUDl1OYo1S6lRdX+scpQpTPckGaUts28LzhUFhS6fBqJQKrEJieTbSC5B2gOc62LaFZXuIepPFjYucv3qD5as3aayfx663iHLF0dNdpod/hEofsLczwnvvCX57DWX5WCgsS3D5lRfIpyGPP9ikUC7LvSaB66FmU4pcIkSbjZsv0Vw+h7LqBC98ifbDRxw8fkrn/DLH7/yIOL7CQqeF49foLC1Q92rE2QknwylHRyfEWcHy4gLZdMbB0QGpVrR6HTzPYT/RhF6TxaUFAmkTjabUmw1q0sJD4zfquJ5H0GrgBC5FljMZTth6vM39p3vEhaa/fI715XMsBk1EknByuM+Tp4/Z3n/KMJxSILGkj2vbfO7ll3j10gai3aF343lWL17A9gNG0ylKKRxboETB8PiY7cfbFBr6q8u0FrpYWjEbnJDPUqZaGaneXofFTgdpO+RpzvHxMY7jGa0WBakdIMIx6viAvIjI8ghLaIQlqXfa2IFP4LroIqPV9vDaLk6ti7fk0uxNmIh9JnmTLVqkhRFHNOWHFCKjnHEKQ5MvoVetSg5YOfsq4ABj5JqSOmUlAaFOQQYtBVorLAULXsbXN4Z8dWOGlQ548513ePuNHzIYnZB7NrfjBM/xmMYJs0wxmEQcHQ+YTQ24hy4Mc0eD1gUnR7s8evgxvW6fPM+xpEQXyqRjoFFFgeu6uI6NBbTqTRwpmI1G7G/eZ/fjdwmHQ/IkB2XuGVBkOaThhP1H96hbklduPcfS4hWKKCRoNXA9l9FwyN1HbzE93CNPY65cuMDK0ho/+eAn/MEf/ognuwOCwMYXivONGp/fWODR1iEPR3BUCDKhybXGFRJfwqvXGnzhqy/jNxrEs4TB7jaj4wlaaSIBudYICppScLGr+dwLdZ57cQ2/Uedw+5Cnm0ccH4xp1B0ey1f5N5O/yKzomzSHco0R1ROvXJdPySUlk8usmcKkkVX6CqWCkSUklrRRSpPllLoY5tomaWZAI2nNLapftj+zLWIuOOaXryvHvEotSDAGckXTr4zytNz/EfA/Yozpi8zTKRzgZUxEKBCCLsaYrsTJjjFOegUgJOXrStzRwjjnKcYQ95kDAGCM07Xy7y5zI3XMvGxbxVJtYJyNio0gytdVPnLOnKhuYRyGtfL7N5mzNuSZY4bluR4zZy5Ukc46xjSZMQ+irTK/HS5jgIIxhr2wUv6O5fJ1s/zNSfl7k/JabGMcqC6GIVGBD6Zp9MMJx4/e58gdYXd6uPUWli0RFnieh+N6CLdGVkhUDq5wyOOQPI9Qo5A0y0iHx+TWfeR758nrTbp9j+DKZS5eukQ+jXn4/T9hMDiku9AnLgTvv/s+ts7ZOH+NxvXriF4NrQqix1tE799DhhG1eo1MWzTXlmi9fAu74aGPZoQfHTHe2+Zk8z7rqxtsXHmB2btvo3p1+l99ETybwT99gycP3yaTCYOnMyzHQeUxrg1pUVCr91m5dYt6v258c7+cpRpUqBntZliJjZ24sD2BC2fKUQgB623cVzZovvPEzO+VBZOqwIkZaeGCc/l0lHn+b0D60MzgZ18swYfa/HshoLlgXk9mZP/d/4z1t/9jZNOD1Rb89rfQG+cR15bRwwPYchGrXRMUqxymSqTkZzRdaMKHEXffvk+qBSurF+itXqft29g7I6KTEw5277O7v0MOhMmIplik2+6wfnmV21/8DP71dYQtf/Z5FHCcG7TLlrAmTY3AUWBqCNoh1GuIfsdUyrBsiFPDXbddk8KsCrB9iAqYjGF3k93f+e8YpzFJGOJaFrS7+FZAkUXQyI23W5uBM4FZC5kKXAki4FQJ1ga+jll//gGmqsJ3znS70jqAuaDqp1OUKmDx7COqAhMkZg34DeBXMef7CWYtGJb7vMBc5mKCATUr4K9KoXLPHH+AEY9sMV9zSymAU6DzbDWIDmZNCDGXYE8bRzs/AZkaBoElIDeSbRzkULfhVR+WxByIdTBr3542GSsJcMWCFWE0E/7oCB4cmcpajSuwYsPnluCRgvtDOMohLl0s1zYpFa+swBdWTWWICDgqYHRizMLQNm6jJc36dKUBX74Jn1s32x9n8N6BEUJc7MLHBfyhgDCAbmCyrdNyIT0lulZmaEkhERhQ4dQ0KcokgHKxFdLEkUUBNRd+fRX+zotwtV9isArixzEP/+UWF2/9hC99vs/nX/HRqUOR+SSJwsrGeF6Elh0UGkeeILffgcE2uiP4+m6LPxl8yVRG0p8iGZU5cqdz0Drz/iyK9VPazwUVVCdBdiaIdIbcFuTjdXTWQxSZEbITDjgGRNBYCGGjpIN2LKR2SAobpTLSImOaJwy0RdcStB2J23ZQDYVyPXI3IBIBw8JmZvkUjQ5DZTMTNpm0SLU21PhcofIC2wZtK7TMEEmOmElyu0ZRs9GpgmmOzhyIa0irh+4uoztNU0jUc02+irIqjxWlXHRuIQuFUAUKBbYsRec+6f5WUS8zehbSLdCZKoUvjAGrhUBYFsJ2zKxJCkhTxOAQtp7iDTJkIyFSDnp1EWGbSDqYgKkoZuhsACJFFJGBjISGmof2bLTQZvYJgZQCSyssS5LrgjSclrTdnNSxiRorJOccYq/JhYMPcdMpRZQyms5wLInjB7h+DT8IcDwP4XkUnof061h+gJ1EqDTGTlOyLKbQ2qR/SAvbD3DbfbJwjJpN0bow46Wr31LmO5dVKpQ2S5UWBl5Q2jh0SgsjoIZESMuU0AOEtHAdl8RxcALP7Kc1UloG8ELgYRwC4fk4rkfLr9Hv9emtrFI7d4Xl519l6cpNbNdGCIvJNGJ2PGNyvM/Oh+9xvLdL0FzCSg/Ze/QUt17nUhTT7raRlsvy9VvUe0tcfPEe4d4RbtCg3mxgZTmWSimEw/qN28juOpbfJBoPSP0VimSLMK/h2Ic8+PF7dL7wLJNHd3n4g4jc8VjpNNACwumI432P6XBIPJ0wnU0ZTqe4foAWgu3xFNlbYuHcOTzbw7dsrjevYLk2lufi1uv49TqW56DyguODE955+33u3bvH4fEJjuPS9rrUXZc0y2h12xTRjInvEAcuUvn4rsdSp8ONm9f47Je+BI6HaLWoNVooodnffMJH739Ap7fA0uoyrmtTpDl7WztMo4QwSgk8n267RqfbRKUpSgqzLhUCLR0c1ydOJ8RxysnJmDxX+EGd4rBgoVejYddo9lp8/muv8Uf/4jtYlk293TbASc3Dr3msXFnF7bfR0kbWe3RbknF4zMGkxUQ4DETN3Ltlq0Aqk6+lTz8TZ1gJlA7l6ep+urJqsDRKW0idlcKpZQk5P+bXzo35tfUJ6XiLH77+Xd75yevs72xh1xtMJ1OiKCFyU6I0J05zwlnI4OSIaDYFVaALA08rXYCAJJyxvb3Js7deBCGx3QBpOaecRtd2qAcBjuPSbDS4du0ajuMShzOK6RSRJBRxhi40UmAACQ22pbEci0a3zZXLF1lc7NFd6BOeWORKsb27x5+8/h3ee/NNZkcTtCX4jS+/Qj1o8N77H7O5fURUQJrlvPfeB5x/+TY3b16iF0D03h5HoRlXW0h6PrzyTJtXv/oCIPmT3/sWvV6NNJ7hWYLFpsIJDbjTaWheeibgmTtd+ss9kjDl7R8+5J33x2wfKlqBoLu+zHdqf5Ujeb5MrxLzC/tznP1KU+EUBDZUlPm6rY12hpAmdSorRTpd18ayLJI0IdMFhfq3CLf9sv17bZsYQ6eGMWIVxkisykauMy9bVkXyqwh6lf+vMMDCEMNYuIpx4g8wzrjCAA6j8nwj5syCKvKvyuOvYnwKiXHqL2AM8fNl/zJMTrHWxjjf0NCQMBTGIX9Y9uV5jM7DtzCOu8A45BKTygDGWG+V759gAIABxthfLL8blttWxmEVQaychsph8ZmLRDoYNsFF5g5GlUddjfVBeU4boxLfYE4/7jIXi1PlGO6V79Py9aPyGNfKcbIx/4mX6yy0LiM+esTBwz1G1haW62D7DkHdp9Zq4QcNMr+G49bQ0xZ5HJKFU6Q9ZRZOyZQiy3KiR/eIckHU7VLb6NJc7+G1Aq5/7atcGozZ+uAjHj55RLvdY+3qNWqrK+iGy3hvl5P7j7AHE+qFxi6BjMaFc7jXVsGx4ThE3zvGSowY8dXPvEb/zk2Kt54i+k1633gRfBu9N2G4vcPKhR7jNEPYHjXPotM/h9epw8oqyy/fpr2+yJ9SGlTmAtatOs7V2zDdR2wPoNEwieYVw8MRiGs9nNWaSei2bFOKnZKv/YmaJoCsg38bA2UFzDktZ92BMjA03mP88EPq9wb4L63Aucsg/ynFt+9jXVuGYMb4d36Pxn/x10jvQZ5J3K7Au/qz106da6YPU7bf3eXkcEjgeDQXm3T6bfzPdeF4Gfv7W4yKQ6xkQj2T1AKXq9dvs/YrtwluLIJrmZSHn7dER8BHsQEFLgmjwIcF5xYMcFAkpUHggOsbLYkohTiD4RhSCUEdjqaw2IGFZQgfs/q5GwwPdjk8OqF5fgPh1rDtMXajBs9ehUuXobUI603oCzguo8CfStHwgC9p48j/A+A9Ye7/PQxLKGd+H51lKVTAnzrzvgISCubpSl/FsBRSjPbMO5h7zmbOpvKZr49T5uyDqlWJzFa53R7ztdVhDlR6zJlXFQPsOnPQIi+Pp7KSYVz9IF3Kz3lG9PCya9auLmY9K4BDbVIePjiG8ARyG35zw6QhfFDAk7hkg6Xw5gn8+UV4tmNSFqI9GKQgfbATWJLw0kV4pWsu/Z/sQbdZVjQVsNgAp1zougG8cBmeuwCLgSkM8vEJvP0Q7m+adIqL1+H7JYK6aIOjIBpCOjYDb1LHP+moI8p0CFUCxMoEwirLVZcPFFfCzRr8JxvwjUvQrgGhRg1T4qcJb//RJn/whwf8+eO3efGVV7DrLgw/xj48wJkMkb02orkB7EKaE//kTXb+xbdZu+7jvfwqXX+MlKAtsPNSSuzMZKrmnqbUaCjdTvXvBio8Rq6NqMUh7qDGZOhTOC4qyCAS6KSG1j5CC4Rw0MIDu4ZwpKEia48iz0nzjEkecaRigswjEBrH7aMtSW654PgIv0EqXWINwraNpIDS2EJhCWFo7paNFja6MCRGC40OCyhslJSQNkCbcn/KaqEbdXRrEdothGuilLpSoLAstMxBOkjZQLs2ZDE6MdNfWA5ClZFCXVoBQp4aqEpYSNdCWSmiEGALtNJmLLSZNSpMTflIVSBUgRgPsMYDaqHAThQUmhCFWl1E2w6yKCOrOkWoiaEDpjYoiXB9ROCWfk/phOcKkWe4GoRWxEVmVDoxOfPkikRrdrw++dKzpNInPbrLUnyIpUDkCVkSk4QzUt/DqzXwa3WkbePaLoXrYWUpRRrjZJmpGZ1n5KoAaWFZNm6rTZ4sIoSFypMyClyUaRDlc1IIlFIoIdBakGvDWqhyxJUCLSzzDwssG9sPsIMa0nURno8IajiujxAWwraN+HCWU+QFdlCntXae9Vsvc+WFV1nbuIDlN8mkTZpmHIwmSGlR5IVhZqCwsoLu4jL91WVcUTB4+48YPH6Hzbv3yeKQq89co792hVqnS6PTZunCVRQClSuk42F7LSwlcAqf1RdfIEttPE+y+5M3OBxlNNqC43fuc+Hl8wy++03k3/zrrF27ztrxNsfvv8PR030yERC0Orh1h+3NHU5OjsuIqyBKUyZxxNbODurpY463n9BZWObKzVs4QYDXqBO0WkaE03FIkoS9p7v8+Ic/4cHjJ2R5QZ4luJbEUgpdaLJC8WBri73BIZMiw2u2OLe2xos3rrO0uMj6zRu0lpc5OByQZ4LZJIQ842h3l8B1mE2nSGedRqdLGsfcevE2cRhiWTaWBNezwRHIehNtlRw2KcmVBimJ4xTbtqnX6yRJShKHTKchWAVWu0XQXuczX/8yR3t73H93E68W0Kj5FHWP1nKPxVs3sXttlFYUOThCsJZNOad32VQNJjgUFcdQz9dH08pVUQsjjqpL8dQK0DoNsVQVH0zKUocQ25bEQqNSxZo74atLQ17uxwz2n/DWj77NB2++wfHRAVmeI1yPcDrlZDTGtl1ipQmjiJOTE5LZzMj8FjkSbda1oqDIc7S0cKtyYQKk5WA7PrbroVB4jke71WVxcYkLFza4cvU6fuCjEPQaDXzHxndt0jQnywtDpxMC27Ppdtu89uKrfPnLX2P14iVs1yNMYz54902+/c3fZ/PDR0RRRqY1lhREoyEiD4lnIZkyKUYKxUebJ9xeeMqltQ6hyhgWxtFvWXB10eW1z13m8gs3SQYj/vj3X+e9uxNuXnR57ZVl7tzpsLI3ZnBQsLDkcPNWl5Ur66RpzubHu7z55jEfPFEcJQVdV9BrdXnd+494ar2M1pZZR/UZwOAsuPsJhOGslWmsFoHCsSSWbZ6IeW6q1dhC4vs2ji0RWmPZElVyJQ0R4k/V/vhl+zPWWpgc/w7GmJlgHPhKLNBinlawjAEZphinNiz/VYDDBOPAH2NmUSWUdgNjKEcYo/qIeS5yZXBbzAXXLpX71TEgxDrGca4M/zEmQ2uAyf/tYICBMjaMXfbrQ+YpEFOMkz8ot1nCUKUXMM7CR8y1Fqxy+4Q5K+GsvVhFOKtIZAUErJT9b5dj9QxmyXyMSXuYArmGE2UAjpk9F230y9+5wFz0f8RcyK0CURJMbvlQw0dKM5JwRwg2AFsIRGBjP7/M0tUlFh8NCe9vMxmPyHWBnQtc4VLzami3Qd3vEk6OiWYT3DTCGk9gOCDPE5RwQBRMBvuIoz2G742we3386zfpXFim1W9z6cuf4VL8MhqJ8C10VLD5gx+y8/Aj4llKIAStWoNmrcnS9eu4188BmvDuNvYgJ4ty0jSn/5k7uOtteDTDCup0/sIFEw5VoA9jujdu4KwsohyJu7xK62KP+kLXBLhKC1z8tNIFEuSSwF1yjOO7bcP2HnpzAEULsdww1r45AKIZQOMsoNrmp4cVq3MtM+fU/IwmJV7Nx9l5jH5hGRE04fnnsN69i+AL6CtrDP7P/y+yjz6PM2oy3ApZfmF5zuH+dFOg9mHvnWNmpi47yi/wconv+ogmpqbf0xoLo3MEC20KDa2NNYLL63CribDFzwcTwEz2AHihbm7cWQ67OTRdKEJoegZccZwynFx6emluPqs3QcYQTwzQ4CpoNCG1qf3qZ1h7+pjRu4co18eq+cYzXF2EC+dhaRlsB9xsLoIyNMOsfaCUxRCAreH6EXy1Bt+rw1YZOa9YAJXvXfmjFnMWQ4VRNDHrUVJezXUMoPAiZv14E7OWHJzZN2Kuu5Jh1ssJcxZVNSsq9lQ1q6p7u1r3KnBBYNaSNmYN2cCwmYJy/z5mjXDq4C2DCktQRIAdGIDgsy58WRgGQsUye0/Bt8bwdMeUbcyEGbMwN+eMJaRdKOqgHbibwJ0MLjslE8sCq2mwocvA53y4JM1l/uZH8N5DuHEePnMbXrwJ+zsw2IfFBXjmAqw2zDo/HMGP7sO7mzCIYdEz2N4fjmDbKolDGUxmMJ6ZSgoCM8BKG52FSvdDgPH1tGEnVOkivmO0GDTQVPD1NvwXz8KNRcjvpTz+/hHHhxG7Oydsbc64f1hwEApe2TqCZESx84Ttf/w/sPXeIVEy4TO/9Tkaf76JHoyY/cmP+Jd/74fsbh/xn52/hGeHTGKbBFOKMy8BuuoZhTAgQ3VrVPO1qHy6n9N+LqjQbNzDs2e0M0kx7TFLxuQW0E4MjHLUQ+RLYAXoTIHOkK5A+w5KpMhCgu2hLZfUschzh1BrhGUhbRvLFthCkCUZViJwApM+oZRCFxlIiRQCLS2STFF4TURDopMQsgylTdJLIWxDi80dhOVTtF1E0EAEvklBEArS2DjnCLSlzJNNOQjpo6wMYRu6vfYsRJGgswrDr+SCyui4BKRGFKZqgkoThHLMoqLN1kJYiDJCL4QNlhFY1HmMUxTYwsYpEpqDXVAFoRaIlUWQjtEbsHy0t2TOI0tc0msgbAslNFpLpC4gDVHh1Fxlx0baNrbv4kobihyhFQpBlGbsOR3ilWcZujUubL/NarpDW9rIIkVFM4o0Ik8isnCCXaZG2K6HHQRYgY8uCpzEgApFkaOUxrJthGWh+xrLcsiTkCI1Y0JRlNFSbRgKElAKpTPDUkCVavu6dKLM+CotwPawag3soIl0Hby2BtenyAuKqqxhkiAafRZvvsi1z3+VlfNXcf06ti2MwMw4QToFOorQSuM60Gq1qDUbWFKQLfb+P+z9V5Bs2ZWmiX177yNde2h1I65Wee9NLYDMBBIaKKCqq9BV3V3NZnOoxmyGpBk55BuF8YFG0jh84AuNTTVNDrtnethVPV0KKOgEkBKp5c2rVWjh4dqP3JsP+/iNyASQqJrhQ7UZtllYeHic4+f4Efus9a///xfD/ojhMGKwu0bePIWzcYMkSli/e5da1aPamKBSr+GXG0hHYnDItINUPsYpI4REah8VViHOGA33ef/nz1ObXeTkA0/SvfYRjdlpmn6b9c1dJmYFlzcEZ77xj7hUyWl99C6vff9HvPH8XXb7feoT08wuLJCkCb1ur2BF1Om2W0R7u2ivjGekBXQCH+E55MaQRxG3r17nrTff5vqN2wziyAI7aUI68FBpQs/16fW77HZbGCFREp588klOHVtm5sgCzekZvHKVqD9gv73P5sYWjYkGnrYV9ekjS0g3RBtYv3OXPM/xlENjskm10aBUq+A6iiSKEUqidcaw22E4GKINlAKPPIkISyGNZhOd5QyGfXrdHkmckGlN39Sol5pcevIBbt9cByUolUMyZQgnashaBZRDPopIkogsy/FHUI8l5byHlHWEcDgcVh3IG7CsBCPsXKF1MYkWkLE4eHBKDCUVcaG0y5OzAyYrHhvDlN1IsBwOWXQ63L5xlSuvv8CNj96n0+1ZuQ6CPIrY3tjgwytXOX3SEJYrdFtt+u0OgXIoByWyoISgTOhaWceg38X3A2Ymp3CFxEGghMBxHfzQRypBszHF8ROnOXr0BNPTk/ilEoPhkMBzqU9Ncv7sA5g04dqd2+zttUnSHOUqJiebPPHgIzz7uS8yd/Q4frnCaDTgo2vv8f2/+DPu3Vglzy1oq0WhwFUCkcbIPLPAIJZx1EvhnZvrTNY1RgnqnsL3DA+cm+bhpy8wtXKM7dU7/Og7b/DGjQ4jA3d3Ih5PUxaXZ5iaKpFlsHB0jnKzyt7GNm+/dodfvDPgTkuTaEHFFTQbNW6V/pA7zjfQOBSp/sEogEpjzP2+y+P3BWPgwVgpBDm+o/DdwusGg6cVaZqS5xpHSkQBKmhtiNPMyrfGMpjfjr/T43/ADk0yFDX2KNEGSgg2sEF0BxvQzmHBh2bx3g4H6da4Qu9hK21jMAEOqLtesd44IR9X8A5XEQfA+9hEehxYBcW2x8BFYU2FUBYYOIqtzGmsLKCFBS1uFtuIsImBh2UGpMV+dLDsiX0+Dm6M6dBDDhKIsf5XFPszblnXG+8PB33mS9jkXxpYM1aDvLcLXQntSfu+FFDxLaujUXzvsTfEOPnpYqujveI4SODDEQxceMAFlRtubyRsh4p4QjGUgpNYerFAIEoC8UCT8tE65dUYs5WDThBVY7OKNMP1HfxymXLcJU1T0lFEo9thOOiS5xpUgKN8RsMh8SAluvIO+5ffYq1SIlheoXTxYaaXZmk2q/gCcARz588ztXKCnetX2bp3nVx4hMdP459ctL5PW3061zfp9XdJsoxjDz+BN9+AqyNIJeKhOUShoTa7MXKqSvPoBRpCIsrjRFv8zdsfjvXYCWAcTK+LaY+QWR2mTt9nrN4fH/vgwhvg12bg47Tx1w8xMYOYHLDxL/4L5p55EGd1AF/8HcTMtaJ1wBLN5x5i96+/z9Lf+4eEV4eIbNwTpBjF5G0Sg17XJKsJfi9G7XfxRxFxL6WdrTPpV1G9EFED8fgMYQLBVAmxWIaalcCMNUxjOzHp//I+3x85kBVwWsXGl7bc6nK/RDsYwHBgsyVXWllE6EOzaTPPwcD2C0wKJxI1j6itMP2Zx8k3XkE0Z6DZQPTbMD8Dzbq92KMI2i3b5xAX9sAMIZMCcdL63oO916oJXLgLS6dgtWYZCz0smLd36EwdxCcHEqXzwFPYOWQVO3csYw0Z72HBhOscSKrG88EOFogEOycMsNtUxT6NwccKB141frGdsYxsLDMb82Ca2PnsaLGcW6wXYOeJi8VK16vQMtamQhiYDGwXh6eFnSs97Pz1kYEf7FhAIdcWpzKu/V0qLlsTQd6yp1P60B/A+z2YPGqJKKUdWFFwcQkeqts5dyuHH34Ab96y4ES4DY+NrKfDVAjZPCxV7TbaKbx/A27egdt7sL4H01WoT8PmBGwIS2RxNOjEto7UhYyhiEKKjoj2DyELA0Vh51G3qPy7gfV5qBi4FMA/nIdnj0GjDHo755V/dZcfvLJFJ8rojFKGqSBHUFIQZkPM5Tf46C9/wZ/9qw+4tpdxcjrgqT8GHEF6+zLf/5cv8uevtTk7JXAqHkYbNobTZJL7PuUSaz2WU0iIZfGM9CCrghuDGMFvInB+KqjwSPUeeuQS7ZbZ2k/I0yFGjRBeHz2SiFGC0HVE0EDLDBMP0TJAhA74BpFl6FxhHIVQAaDReQpCIqUN9Ay2Yh8nKagU17c6plSnpKm2xpBCopEIp4SpeoigbA1k8gxKGmWkpXwpZbVQvgeOssZcufU70PfZBgqhXHBdhO8iAgd0jNEJZNZ8UukcoaVFsJUo2swVoheU5dkMBpAa271BjXulF1eK0eQC68yuCoDB5KBjPCGsyUaa4yFptNuYO6sMlcLUK1AOkE4IUY5OBlY2YRJMOsBkA0QYYtzgoHGpNGgJjicphaE9Brm21X+tUdIiwIMkZ0eW6DWPsaskxzdDjrbXmDQG3wiyNMZk1hhROR6JM8D1A9zQMgaU4+EoF5ml5FlKnucIqVD4VrKgHLLRgCyOMOPPyjN0ltpqbG7Pl8ldcHJkptF5BtJCeELaqVIKBxWU8KsNhOPZ9nF+GTKDNomlSCIoH79E/cwjLJx9iKmZOZJkRLfTJc0ihBBMT89TqQX41ZKdIDPDMEpob7QY9fpE/Rbx1hb3bl5n795tnN42S2WFU3KJe3121taYm52kPjGJCEMc4ZO7Lk4uQboYz4XMIffKUK6gAs3dV37Mq++9x4O1afADjj32KMHsAo8+fY633/yQR//4cZp3v8dgukbn0iVqT32LL599gDNvvsyrf/ldLn9wj7ujPrlUGCGoOj6LR05QCqqoIODYiTPUKlWi4YjBMMYNQ+JRzN1bt/jFT3/G1WvX6A76KNeDLAGjUUIx6OwhpSLNc7IsRWvNuYuXeOSxh6lP1Kk0p/B9j1znrN65x80PPmI47OMJjVuvU5+cIEMhco2IMyZnZ/E9D0dJpLJMBK0No1FMr9tF6Jw8t4aeaZwwGg5opTGeH1Cu1nGkBZNMmhJ4Lq4QRP0+riMZpgETSyvUpxr0RwNmqYPWpEnMoL1LnGcM+32L/iqXPHJwEw+HGDWevceBlZBFYkkhLxKFysE+no2xGPy4SiSwy047A56ubfDsYsLZlQYTtRK9UcJ2Z0B7P+Hym2/w/kvPs3n7Bv1e1/qJFGK4LBqxt3abyx+9S7lSYXl+iVF/QBZFVMtV5mcWaZRrOFIxUW/gCkW3t4cTeBw5chzX8aiVy1QrFcoTTSaTeZRwWZw/wslTp1lcWEQqyc0bH/Laq88zNTPDlz77Jc4/+jROWCLSkOvbRHFMtV7n0vkH+MxTzzIxP0eSJcjRgM3VO7z+0vNs3lkjy+47nVgqnhA4GEsnjlPrxm4MOQIXzUhnuFNNjq0sUp9v4VdLLJw8Tml6nt7eFjfe+ZDrt7vE2j6cdnuC27fbrCyXmTmxQLnRQGjF5uo677xym1+82ed2z3aCmPAEjUaZtYnf53rtj4hl1fIltTxAyw+5aIpx/fV+P3ZRAAr6PqCgJASuY9vWZlbyoJTBdRRxlJKhkcqyzLLMWHkXB9fIuCnIb8ffzfE/5j9EEWNYJuEM23yeN1hmhxoDJD7W9XwFyxr4t9hAdxZLyzfYSl8ZW1UrY4PxHQ48Dy5gr+VrHATfcbHuqNiP4qq7H/yPvQ9S7hcp79OVFbaiN5ZJdLDB+1hmMMWB18BOsazAghtjUOAhDszcqthAfCx98LFO4UPsZawK2fkiFgg4gQUoXiuWPcoh5oKBPDHs9+DOPYPvCCY9waILkYHZEE4LywaZwzI3fA5aaY4/5w0DP8Cyv48Uy8y54Cv7fWIBxhMkCWyk4Hn2vePYBESMwYWKgjMlxErxhV0Doxyz2YJhhJE5OssR0iEM6zhFd67BoF8ULAzSaIRUDIxDOuqSDXqkScJgfZfu0kmOfO4JlpfqkBscVcI50uDo8ixH06dsMl92EVIQDzOcUgW3FuAnAbOPXKB8fNKqCEYCVgLrKQZEw5xcCkozvjWsLi4SA786xx9PY8VFZDAQG9LLO/Q/2KPbaqH2WzQnMsLHjsGxeczGDmJpxmZU8GtKiH9T9OLXDL9C+X/4P8N//nnEUEPrbegdh89csOwIBPXf+QOy/+1/gjMJU6cXIfcObghhwYR0NyG9FbF/YxcGMaU8ZdjZQ2cpgTFs3blMGvc49vCzlGoBIhSIZ2ZsRzTvE8wEg72pxi1fDr9/eDjYiykT9uJSWJ575EA0tFltMrKl5DixrATfg2rd9n8UGrLICvHDOggfSlXQZ3AvZEy/20XUp6Beta0E3ADSBMrFiWxtW9PG0iTW3MhhlENWhsaKTRU8ARMl22xCXIbSBRBlu7sxFlQYg4NjeEhgAbxni58zWMC0UyzfxgKbH2KBhrGJ4vgz0mK5K9h5Z4UDZtdkcdrG7IeJ4jD2i9/LxWFvYOfC6qH9W8JKx+aKZe8Arxr7GV8CzgqbskQS0hJELtQcuOTDE8IuF3Ew1/0ihdUeJAU2ppVN0F1t56mEgi2hIMsg74OKoedY3PFYGRrnIJAwp+wp7Rm42YYb96xJpE5hrwV378Gxc7ajQ9m329vK4a0r8M570JcQa6i5EPhwOYDtpr31wh70u4XZYYA1XLQhiE3OixM3ngOkPGAt5IVlx7QD5xz4+zPwxaMWuBASTGrY+Nk+339tlyvtHJ1loM19xnxNSiZEn63vvMm/+S9u8/aaIhUOXzmi8Gdcsnd/zuv/6c/5L1/eZztxeaaWE0wJRnHIjeEC5JagI40l8I47PhjsSTWAaoKcBLMFIip8Hz5lfCqo8JTXo90q8+56k34/QAcjRJhSUkNUDMNhSCaGiHiI8KRN3qMeom8QWtoQPdeWWuyAcSzHQkiJ6/tIVxElEZkG7ShG5BgkvufguQ46TkizzML6roeRpnAdVxjfxbie/R9glLAnSmMniTyzZzW3FoECBUJhHBdTKSOqAcIrEotYI1LLXVGDPmaUI3KFqVagWrFsAZ1bSQY5mBGmv0PeyZDNOUwlxBSNQIUQCNd2dBDaYKSt1guZI/MctwBEjSMhFzja0NjbI3chGQQQBphKiB72kL0uxowwJrI0FCeEcg1KNShNYByBqTgkUtnOECbFpDmpyTFZjswySmFgmSFKY7KcoXJJpo8Rlcq0t6c42rrDUn+HkhGYfIRJY0Sa4sgBOvbIBw7SC/DKVZywjHLdojNDbj0RAFdIBJLMDcjTBJ2lmCyzjIYsRaeZBSIKQVWea7I0IUti0NqafAqFFBJcHyes4FXqSM8nzzV5nJKkGUa5qGqT0tQCteXThFNzjPpdbg1j4iRCCsGx5SOsrBzBE4rt7Q3urm/R2doiHqWILCPp7jPa2kAP+ygHyjNNHrl4nmrzCRZmauzde48bb7zA3k6b1TvXKNdKOI4BOYeQjr2jpGuNVTJj6Vgatt//iD/7v/4/2GjtMXHvHt39AfXFY4SzC5z+3NO8989+TpR+ntrZxzBVh87d67z+11e53erhhyGNZ/6ALz22Q+/aNVqdAe1Oj8GgB7nGc0DoBClSpDQE5TKlSpn+YMhrr73Oh794ie2tTdIkIY8Ta6hpMsukELZjSZ5Z4MsNQpZPHOczzzzJ4rGjDJOUVm/ETBCAMKRpTLka0piss7S8Qn2iyXAU0W21iZMErxQwM91ExzHtwRDXdynVa8RpQp6kDAZ9vAJIw/XwXQ839In6ffI8J4mHJKM+OkrotVo4XoBfrdjKPA6oBqo0y7GTR+mu7hMnGe1OG93fpd7fJ3cluXSoNCbxwhAnK2ZCKTBKWh+PokMNjrJBRJwhsN4FNkn8ePRRwA0oo5lxh3yteZfz1T2cJCZNQ1Id2openrK1fpdr77zOxu2bDHsd8iyxQB7F5+YZg/Yeu2v36J3oIufAUwLPc6hMTzJRKd1n8jSrNaSRxPESlak684vLGOXS6+0zSiKWlo5x8siKlfkYTYbBK1cwJuf6R+/wzgsvIIWDTOBrX/tdVs4/RpIpJucWUUowP7/EydOnaVTrvP3BW6xubPD440+RdXoE/RgfiDEWAMWyxmaqPnNLkzhll3rFo+YJ4lxR9TQn50o8+dRpli9cJB32KVWr+I0mmU7ZvPYund1thp12AdaAMIbMCNr9jKDkUm9OkGews7bKncu3uXNnQDcSBALKgaFSL7Pa/DY3G/+EVE4WAILttiMKEub4wUzhkWAAIWXRXUYXMokDpoLj2I45SZISxzFSSvxA4khr/hpFCSYdR6zjp30BKBg45NL72/F3cNzmXY5TQZDi02GJW0xTpWG+zP8i+wwb2mHHg2VxUJWXHIACY9PFmIO67biqV8MGzt/FBuqdYnkPm0CPqchjc8jxrCI4CKzGge8YTBhLJB7EtnnrYtkGbrG+jw30E2wg3y/+bmED7rz4ucWBfGNcgTQcuLHfN3czB9tPsElGXGwTLKDwRLFftwwMBobRNYNINLokEUtwpGalEBPSuqWfx8oeHA4kG5oD/wkDXDYW2Cgpu/+LAp5y7X5cATaUYHrGI9XWfO2OsVUysIBPEwueQJErh1hUZAC0IkxvQBL1kJ6AaESSx6Q6I8mSgq/rkJoUnSbkUiC9kMbkBGJ6ikyA77hUL11k/uIZZHtE689eQm/tko8S0oqgpzy0E1KtT1BZrFKencefKyMCwdQTZ5nKtZWjAkwamAhs1lJMPd1M4kx6CCHuf4/7icUnhwYzFrVPALnBvNuh9eNfkLYHVE8tMzvbRJ2ZxXlgFtH0yd54Bzk9ibx7HeEpmFvBtjT7rzlMwR7NsF4NUkBtCmfqiK3oP3gOfnIFxLGinG0Qs9PUHlxBrraRi1OwNcKedchaKXdeucnGu1eZqc0xN72EH5ZwfAenu8v21hoDYUjShLs7twmfX2FZHMU96dvj+WuGqID4ZPaSY68PzYHW5rCLqyle94s+Anlu27z7Jcu8tppBa+roS5t5buyCU4Kpqo0nHAX1WYi7BA+cs50xAg8Tx3BvDRF4cPwEbO4y7uCGV2SSgaWaR5uQLVggTWJJFL4D7R3gQ5g9DzfLttnEeN4YAwoOFoz8KnARO2+M54Qx3L6NZSdscCCJGM8P49dDLEbXLw6dUxwinwNvGoEFAMfzZRl738OBn8wi1hclO/QzPtRXDLzTs0m2W4OvKFgRVsIw6du66ALWe6EGvG3s/PQYFgcqAWFhmqiNjbOlgCnfyg8UUCtB2YOsb70xz4TwxCQsS3vqK25xjIQ9LvvAILLyBDJs5wOg2ynmqeLYrBu4vQ23Vq0nQ6UCk2WI6nA9gLXAsgoUti6aF/IGISwBZgwe3J+Ii3Opx/KBov5VMXDeh38wA1+dh7nJIpwUlnGZbma88INVrm0NibXBRRBgW807RjDnGMpOxFuv3ePGRk6PjAebgqefnCPf3ObVP7nCf/6jFmsjTV0knFws4Uw32OjMcy2pWsN/p2ArjGszupinNEgHCEHUijlqfJI/ZXwqqFDLpsnaktFuhb5ThUZM4MVM5hmqJ0iHhtyPMYNt9MBFBVWEZzDdDDEaSx8UxveKpN8BVyGkg/Q8MooEaFxdlMImxFrjuT5GuWgcBK4NJ3VmA0mpMUIhpUFLA8YyH1DanrWCei80GGGPlpHCLqcURmtMnBaBaIbMEozIQKaIqIfoZVZkMowQucRMBFb9oO2RNiQIPYThACNDi276ju1EEQSYUOIwJI9ShJbgOAil8cgJhdX4SiFASoSBqk4w7V06qWDoehbwUBkmHyG8ISaOIFWQpJg0Q2bWhM0EITLw0dIwMikyNwjjYFwr8lHKgyC0wPEwAqMQjsSQMijNsjEzifGPoFv3mO/epRptQNIDHZObjCyO8KVEKYd81EcFVdywhApKKM9DKQeNRAsHESqkG1iZR56Rpwl5lqCzDJ3n999LkwiZ5ShjcLOcPMsxRthj5DpoqciQaKlA264QfqmMG1ZIpcKfmCXGIR5FpBtrpEnKIM1ozC1w8cGHkX7IlTur9HZ3UHlGPfCZO34UR7rk/S7RfpVhvUa9UWHm2BEmZ6bAaHqDEcP9Nv5MyuTiLbZXr7F6p0W5dBXHU1SEwtUgg6ZtPaqtOanJcuL+iN0PXuTWrXvoLCHu7JHs7JHNLuE2JpDyYR597AbxKGU4hBs/fx1nokb3nVfYeP8y+6MIb3qBhUuP8fgX/wEXp6aoVwS6u83enXsMOm2iXhvjTdA4dZzmwhTrt2/x0nf/nCtvvs5wOALfJU5TrHmnJM9sldlxHNIkI08NYbnK6QsX+OYf/iHHzpzk6pVbfHjtNo3JJp996hFKvovnuUzNzDC/tIR0PbwgoFqrU6tUEHlOMhzR2trGVQ5BtUxjZgqpFKPRiCSNcZVk0N4nzXIrNcGQxzEkCXkS4wYhQkhynREEHjpPGG5tIFyPYHYOnCrSOcKRY2d47+5LtLs91jY36ff2ae5uU5ufYfr4GZpTywi3hDQpRCECz2ILpjABxVjtpRaYRNg5wOiD2f2g4I0lkhkmnQFfrd3mlLzHlbfeYLO1xXNf/j3OnzpFL8nZ399lf3uDUbtFnozQeVawHGyZyXZAyTFZyqC1S3+/hecppifrpPEAkWc45TJS56SjEQ6CLE7wgxLN5jReEBJnGdduXOfGrRt85bkvs7K4xK2bV/nBD/+C1tY2X//673L6+GnIEnSakiQZL/z1X7K8NMdTn/kypx56mIn5BbIkYWFhlrnFRa5/9B5//dd/webWDvPzCyw3Z1iYnmVvYZe9dg9DzlSjzMrCFOdOnubY+ROk0YiHHz/L8rE28bCD5zkcP3+a5pFj3Ltymddf+BDPgYcuHSEmZdDt0NttsbM9tA9YA0ooZstw8VyV5uQ0eZrQ2dmlv9chTQS1quDorME4kPvzfOj9ATcqf0AkJ7F1Sn2gNT4kcxB6fOKMfYgXIIIUhsBTJElmaYbahlKmWBYMWuckscYJ/aKwN2a1jJuFFuPXlhR/O/4ujef1F5DiQ46KKoIKgi4B2zxNi9/bn+I/vnWWzfOCNyuA+OWWjmOmwJixcBFb4fsW8E+Bfw78OQfGhuNpYwwWjAN1+OXAHSwAUaSe9yUTI6zO+Rq2qjdmMaQc5EW7HAT/Y68En4MA/3rx3rhqOe6+oIvtIOz3qRZVpbFueoQNrnvY4D8rXs9jq4wdQDcEsa8wnkBWoaasPjvEJiGaA8bEWCs9At40VrYhseyIs9gg/Rg2EUqwQf2YUVEtAvBU3vcktEb9HFRWw8MnW2Ib0p8pI6Y83Kt7xBsb6HhANuxgTIJyPIwfUAurCN92gUqVQjllhDAIH0Q9IFyYAm3ov3ODwYf3cLMML81Iez1Gt9uoNLVdGYXC8cs4zRk4tgzHjyFON207xfEIDqEFxQUyWRX0i+K4MQfn5JetEO0LEQAlY03a1kYk623qT1zAOT+FKBeqdR9MksF6G+foIoPXfoa4c4/yYxdtRbzS+DVshb/hMAaGKdl3X2Xzw+vwuSdYeOosKlBwbgLSGGpL8GAIQw1lVWS9Eu/3vwrtBI74sGBslbOTcu9f/5z3f/oz0jRn4cmvUT0zjQgkVAT1c8/g/+IGqztb0I+Icmm9zFL1cdbB4RtsfOA8fnlIbCbawd5A45Yrh5c12Jti34DTgCnHCuLz4hxm2BsnNTBzBKbn7PZHxmZ788Ly7MtnYKcDay9gVjdJO1uoSgk5eQTRmIP2yGZqwxFMCzgtEbt2U2qf+7I9MSZEaJCBbXfYWIWFEzDl2iR7UHw1gQXxvoq9Vy9j75fnsAykQfHVWxx0hhmDDeN5a8yeGnd2GXLQYSEulnMPLaeKQzJmI7nF+9ew9/qXsUyH28D3i23/DhZoMNh0LE7hp31YqtvWtGM2Uo6dd+aAawa+G8F2H+anLCNizoHlOuwJi89MlWC5apPw49Ku/7iAZReyBsg6nBJ2P+9k8Oa29d+8NFG00zXQS2C3Z6vyMi865ZTg0jIcFXZOGxtRKm1NHPMEmlNQqsN7EnouBJ6tL4560CuMHQVW2qByEJk9r8aAyO2loItlfAmy8H34vSn4/RNwdKpoozk+UcbuyNXnd3j5aos810gJrtFII3GkITCGI3WFCBKu38jYR1L3DN98QlLz+jz/z9/k+69E3BmBMpKjdcHZcyXwQm7snWcnK6E9ew065qB+IsYXTDH0bvF9JkBOgO7+invv0PhUUGGt/wij7i7tfBrT9KlMbDGVasq9lO5WiTQtYyoCmXWRI0OeK6S0CCVG2mTRrSBKCoIhQgvbdSHXiEyhpEE6DrkEjMGVGs8NiPOYQTzCGI1Q1lJTFPIDI3Lb39MYtPQwAQhSjM7txFBom3FdjOOA6yBcY80dc2GrXlIj0shW83WOSYuwwnWh2cD4OSQpIpUY4SBcD6RNli0dV6ONRiYR9AeIqUkoSYSMwUkIZR/V26ObOIg8A7+MooNjRkiTY7QAY1DCoCT4QhLEMTLWJFMhGZkFUFyBSVLM0ECmMSJDCg1ZjkhGtvNFL8bUAigFGGmvSmEMvufhKUXmK1IvhizHpBIVaaojw0SkqOsydaeKbszS9hbJ+ncp9+8QjNbQyT5ZlpHJFE+mOGmCE43QoxIqKCO9EBkEOEEJx3XB8cmVYxO3Qu+c64w8SdFZjtYWVFBJZEGGImg3xspLcmFrkcrzkI5bfIbAFKT0OM2syVo8YjjoM+y2AEmaGRorp5idneP2zVvEwmF5cZ4zp0+QDGOGnTZRp0PcaRN3OkzOTHLhc4/juR6jJCVKNaWSz3yzST5RZ7jvk+/dpNfdZ9TrcvdOGz9cZ0Y1qegQT1ZRSiJQ6CwnjXu4NRenJHDMCC/TiGEf0drES8+io4SdewOWn/sCqQkQk9OoN17gze+9y+SRFU6szHPt/fdpXf+Im5ubNKYmmfvyVxgFE+DUSaIyk+dqLExVcDPNux/c5trb73P77Vf48Gc/pttpk+q8CGYlYaVCLgRpEmMEJFJiDFQbMzz67Od57lu/y8nzZ2htbXH5vffwSjVOHl2CLGF3v0USJyjPHptGpYbnOQijMVlCNBoRlspUGnWMI/F9H6UcBv0e67duM+h3cV2H0Pdtl4k0JRkOEIW8pVwugTHE8QilJLguSWZ9UWSekHT3cYISGQ6eV0fJnHa7xe5ei16vSy4Uk0fPMDl/ilJjiWEUk5o+ynFxOWgvrTNjr/fBWHOfF6BiMVtbjKGgm2oUmiY9PiuvMNu7zJvvvcxH7/3CPvQWV5idmiaXinjQJ+n3yVJrrChd776EQiOQSiGEQkqJTkckSY9S6FEKqwgM3f0W+SiCLMN4GUIbfBXayo3nEMWRZQIJKIU+R1eO0pyY5KU3XuLq5bfp7Wzx2kSNlYVlFheWaU7W6HeGzC9OMd2cQinB1tY9Xnv1J3T39/mdb3ybmcVFbt25yebWBkeOHOPI0kl8P2T5wUdZOHoMk/QISoLm5BSO9Gjt7fDy66/T3dnlwYdO89Qjn+HO+6/z4QdXGKUpwf4eP//RW7xypcd0VXJkpYYfCrq7LXa2+uy1DJkWOMKwUDd883NNPvP0GRw/YLC/y6g7IM811VrI8rKg3shYy1b4hf5DrquvkMgy0hRQgLDZhjB5Ic4oUjY5BnLscta4VuP7Cs+ROEXFLs+tKaMR4HgOOs9tu04lLfg5Bg6EOQQoiINf9804fjv+ro6P1v+nbNT+Bb9T7fCQ8JFsAuCwxR/rf8uf3vgPed+rIy4ZhIK0EM1YsdLBeAD4OgftHQU2uHwKm+xe4+PdI/Y4MDU7HLR/MoDX2OLzNDYhr2PznnHgP4Ot8N/FJvcuNsifLv4XFr/HCXmMlWesFu9NFPv4NDYQH7utj/OrAJs49LBgwmGjybHuuVqsFwr7973tLhsjQXeqwvG6ZAELDMxiW98NscnLWKohi+1MAq9rG0C7GdzQEHm2LWfLwPcNbBiYtjnlfdnGSBwc2w4HGuxfWXcXgBKIaQ/VnKO028Sstgnv7mL29xgN95E6QwUuTmkKU6/ilEpQC2zPuRBL+d3KMbu71EWN2ulLyDRFDHoknQ6NWhuRpLiiYJwKgShVELIErRSuJjDhWO56TcHExykIQtjksVH8bYCRtqyNw0neYVDBGIPeSUjudnCVwXtmDlnyYSiKkut4YQlHJjAfXIZ79widALZS2G5Duf7poIIpep2IkI/tMFgu+OYObHQQyYjkxitc/8v/HPUf/a9Z+KPPwOS5g2WnAysXKIUH25uZPmhLUiBBZi2GK/eoGUXsKMRwZFkd0wKzb0h2h3R0Sl4pUZ6ZpuaUmT43jzrtfNzq4W+Ck4xvvrj4e5KP29enBjZjGOaWg19xYdbGmQyKfR6jjGAv8ilps1IN9C1QYg0FhOXBP3AJ9odw9x6jbod0ZJiIPUQ7Br9iZQ+ZPLjJLOGaksRe8IHdVNW3lPp8aLcvYljuw2cb0Bd27hnPI09i78N3sIyfHCs7WMAm/2PvlnEx+bCrxnjeG/uegAUaAw7mgP1D/xvPYYe7whxmdIXYeaEOvFTszwDrpbJE0fGmBv3Uyg/Gp2THWOlVB/iGsN/nDrBl4EjVApEOsCJhoQG6bueyCWH3Z8/ASyn0UrhYsvPfbQNXBpCUYCjhxXV4ZdtiQksTdq7qCwtQ7OWgHZAeLFXgmw/BM3MW5IyKYxcIODYPlTKsbsFqDK+HsBpawNTLYTSCds+GCePuCAgbtowNGsc4lfDtvjcMHAvg98rwO3OwMmGviV+S9wxh8G7Ez76zxmav+Ayj0UaQY+PasnA4eTJnFAvWdgQNDU+eMZx7yOHFF7p8/zXYiCVa5jQVPL4gmD5WJs1m+dHqU+xoQS4PzCHvj0P7InMwQ3tNigjMJOgSnzo+FVR4s3cJBpu0SlVMM2XC7TPd2ae7lrPfCsnKTXAEOk8R0QBhKlCqYtwc4XiIUoCpaYTTQaQRTiYRWpIlmqQvCb0KQVhChT444GqDMTkkEWaYYnSGwbOmikIjjIf0bPXaShtipFFgIkysrVGOVqACdLWCCFzwHIsC5xnGKGCEiR0wBhGPvRIyTJyiHNBuaIU+eWYlHK6y1FshMNKyH3AryNoMhCMEDiYUeG4Lp32XYeKRlyLSzENMzIPswGCfLItwfQepLDRkcktRl45TGHYoJnNBmubsShft+mAcxMjFRAZyENIgdIxKe6hRihEuuVsFFysN8QLwBb7ycJVLjiSORuS5rWCrQZdGSzCX+Ew4ATUp8ZVEyTLSXyL1JogrS4jBLVT7I0R/A5EPSfKcLE1RIsbJEpx4hOeF6KFPHpZxylWcsIRQFj40gHJdXFki9211UOcZWZriZKk1cNSWFyQLPaAR0gLSUpKbHJ3nRVcIWRioJWSjIbERzK6coDa9SK4hihKE57N+/TqV2RkeefhBAt9hZ2OLXreN6bQZrt9h2B9w5pnPcfzkCq60x1k6Dhs7LYbbKbVKmYqryTsDOu4Myqtjsh47m22klDjlGVQ4g1PSSM8gRU423MMzDooq2WCISApgLEkxyYBAQbS1wbXvvcjRrz/J1FKDar1Ef+0iexvX2N28w8SFSzz4tRnizTt0+iE1r4Q2EN27zrvP/5g777xN9egZLj33HA8/9SC+jlj96D16eztkcUQ8GFoWkCORnm1DmY6GJNEILaDamODkI4/y7Df+gHOXHqJaLt83+rl0/izlZgOvFGCMoVwOrdZ8lJLlxnYxuNciGY2YmJulOTuL8lyMtOet3+sz6PfpbG2i04Tm1CRhuYLJU7IoIotiRsMRaZraZ7ESuI5r/TWkBQCV4xBOTKCzDJOm5GaIcVzysI7n+bT3OwzjGOl6TB9ZYfnco4SNRUZJzjBK0TonFCmVvIfnjBD4oAwik5gst/RMYazpXl7M2AVPTWqNJ1IW8nXO62tMdd7j3fd/zvUr7xONBhihuPnBW5w6cYbGxDRxkpGkKVpo3MDDoK1BYyED0kZYnxEl8V0HT2dIneGqEmEY0mtbAM11PUol3xZcXI+gFNLt9bj87ss8ePFJLp67wJnjp6mUK/QHA/a3txB5zvT8IstHjlKp1lg6cYGnnvsaOh5x4eLDnLn4ML12i9de/D5vvfYqjcYEriMYDvrcW7/F+QfO8fVv/EPqE5O89+4r3P3oA5amJnjw4kO4Lnzw4Xu89sbbXL2xSrsdc2apwnNffo7d3XW+/9N3+OBaCy0dnngqJIkyMgzDNGPQ7xP4JRyhyRJNlirKjubUrMuXvjDLQ0+cphRWiXpt4tEAnWWUfHCkR24EV0cneNH8MTfVo2QENga0FLP7Dzgz5uZ9rO1n4Z9gjGWsaUjTHFdZeZ3BoFPbWk4piasgDBwMDhQP5zjNDvSDH3uij1vc8kv//e34uzXe2TyJfu8/4DtPXOZ/NfEBXxEDFPsIkbDQWOX3m6tcuV4jmgFnvmC2iPtuHBgOqL83KCT0wCtYNkCNA0PDpNjmmOI/dmcf/z0O2Mdu6OPK3wY2ka9hA+sx0z3FJgfjQHa8Xo4N7vexAf0eNlgfFMuN1zVY+cTbxTJ1bPBc5CqUin3qFNsIsVW8M1ifiPG+tYrPmgcSkbOXD5kPSjTnBMuOlUi4xec/VHzWTnGcxvu7ZWzVdFnZ7zlMbTF73rPJtQHK+qCoP668jrXc42M4NLbDhCtsoP5r80mBXWg+QMzMok5MwJVdKmu76CRGKxeT9CF1YKqOaCrMICG/uo/px0jpoZwSVMq2e1eag/LxwyqmNmFz7zS1mYF0oV6z5n2V0KIDNWEPyPikwcEFVWRw92FKccAYGV93vzSSnOj2Js7SJGqubGUHBY3fGEN/L8H3JF7NQe9HZENFOHsUMchh5ENQ/Q0sBQO9O7BzE44+B+oQBySJ4F9+F1bmYH4OdfYIR+49RLpxhdEP/xTz1YcREyGMErKtGLVcQXya0mJMJKs4+LUmjeEI45UYRX2StT4edUZXW9x+52263Q6lhRmWHzxNZaWGKsv7evOPnetP29aYQiSwF2WZj5+TnoG7qfU7mA+h4thrR3LQu3GMko3bDrjC3nzjYKkuPo4EuQLmqnDyFFTrhI7ETVPE6WU40oC8bqUSfXPgZFi3qwYrfExV57g2sRwMoT+CmoRgGh6pWXKEwd4jp7Eg3rijyqj42OvY6n8TO0eNGU9jQGFM9BjPYU7x4xn7lT1xALKOTRIDDlhCXvG6hzV3vISVQ53CYl1D7FwlOOj8UAWWhPVKkL5lgJ0rDvOrwNuZBUl8136PewLOh/A1rA/LOwZu57Ak4SFp9/VDDa/14UoLOh04PQGfL1nSyY9X4f1VyE/C41OQjixIM2zBcBYqnk2ek11IWxBKOLEMXzwLD9bBF/Z7JNh51hT3rKnDHQnvdeDDISRpYWiYWy9ODQe+S7bOQS4OJAwis2qaqoYVF75agT9cgWNNq9AdTwgmMaSrGmdKIquCvJvz+nfv8frNPgMt8KW2KprinAQG5qtw/LTLzR9rVCZ57mTOV34/pLNr+Ol7mjuxIBeaSu5yfkLz+CM+3pEm7915jO9sLWKywt/BQC4L/4di6MNzGfYiEgO7nJjhU8enggpXthdInDmipofye9Y0r/M+nZ2QvpyHko8UOTqNIBtiTGQhmZoLocIEBvQ+qpvgixDXz9FpH1JFOshJXYMrwVM5MlJkwhAngiwe2KagQgMRIhUgHYxKMZlGaIXwpfUb6GaW1i8ShHYx0sE4ypq7Sgsa6GGGSTJEuY6oOoiKwOQZZgQikQgVYXKB1spuCxtsCtdFugKTWDsmYQxojVEuVCcwSwaZewjTIr97i6TdQYgqo7kl1PwyYq6GGW1h8i5ysEMmJFIG+L5vOTJpjhT2xCrlUsdgun2yBPabIcZTCFNFOBGCka1sIvEMECcICZnQxCOD9nOQfUyqSFSFzINcaEwaQwImTSntDGl0XUKhUH6O42tKvkPg+IRlRSDKCDmDa46iOkukG+8S714ni/aQJkJocHSMm+XoLMVxXZw0Io0HmFIVVapgPEvSzHNdoHYSKSXScW17vDy33T10buUnY0O0AlxIC0aJEAqJQBvQWUqW51SrDZr1JuXpWYwU5NGQeDRE5BnTi8ssnjzFoN3i6t1b7GxsoUxKWefUa3Ue+cY3COpV9nsj0Jokjrjz0ft89PZbqOYUD1x6jGrJY/Xd97jzxkvURUQtkegsZmejRXliDa8+jVeZQjgBSR6RaU1QnUY5msH+LuicuuNR8nK8EjiBhwodVG+DtfdvMLmwzFDB0qUztDc/x/C159m+cwcmp5k4+RRLtQlkJWRv7S5TQUKlv0bc2UPf/IC12VkmFqcpz05TSbtcuXmVqNcjjiNE0clE5YY8iUnzDN/3WDl3icf/3h/x6NPP0mzUUMKhVHIxSYZBMLUwRxRndIeRpcoNBxaddgTbN28SD4fMryywcvY0OA6JsSamyTBmv90liUZ4SlKq1fFchSMlw3abOBph0pQ0tla4BkOuFNVKDddzbQvFXJNnCU5uk3Ih7ZMt0zkyE5iwjHEC4mSbcjlgfuUEF5/+As2lo0RpQne/S5RkZGmCnybU0x1KzhTKK5Epx/oqOOZ+z1+0nfGlETjkBCaj4fQ57uxyQd6j2rvDxu4tBu0dhLbmX1ka0b57m+3NLbxyw7IqhMTxS4RhFd8LSOIIrTOMluTaWLMz16NRrlANfCvc0prV29d55cWf4HkBly4+wtzCcYzRxHGCX6nQ3V7l7uotHr70OHPT09zbuMdr775BxQ05MjnHF7/4LRYXVjiyuEyv12Vra4Ow3OD8489y/MRJeoM27b1tHnvocc4cWSYoVZmaPkKapjx48TGWlo/hBQ1+/rPv8r0//7e0NvucPFrjxHyDW3fu8iff+RkbrRHCaI5O+nzpS08SlEO+8yc/5PWr+yQ53Flt8xSSyZkS7t2hZX7FEWSCsCyZm3GYnJDUp6ucPjfP0dPHCIIAHcXk6QCZxbgyQkuHUVzijeGT/CD/+6zKM2gjD0CD+6wE+yPkeJ4wBxUAo5Eix3MVrmNNSNOkILUbK51QUqCEIR7FGE/hKMuY0bkgTlK0Hj81P8FSKIb5LVPh7/zY2BRs7c4RvzfDf/TMg/xfnDt8jvcR3EP6FX7/gS3+1fOnufqKQjzcRR6poR2BEQcBWob1KMiwibiHDS5v8HHGtYMN2EccBOqH9cpwwE4w2IB9TEHW2ID6crGd4SfWG1/14+2Nk4IU274x5wDEGG9jvO9rHJhOjquRZSwTYbwf57Fgwiy2iqiwwMB68d0bWKDhdEnxtSfnEMCHUtASH787xvs44sDz4PpQ88/uxbxXc/jsnMs/EDARwheKZUrYKuDvOrbqegMLHmymhjgHXxhcR+AICIcQpoLIhbhkTdZ+I6NfCStHeGIeEc+i9lJUkmGqEiZ8CzLe7qPfvUec9BhKgVAOnhfgOgF+UEEEFWu6p3NEXUMSW7NjJcEPoVSCGadwrit2aExXBszIoHdHZK6HqSv8w5IIDaZlyBxwa+KXk2ZAhIryo8sHLSKxB1pnmo03Voldh+UHZunvjWi99RHt965wpFmjWQrhodMwP/kbWArAdgd+9iKUZ2D2kYPlpYEHytCYgFoT0drHvXScU5vP0bp7E3NrHdE8AXEb8f0XSL/+JdwjtfvacFJtL4ruCJrlIrMCUlDlKpX5ZWSpTDvpsH9vm6mwSmIgnJ+icXGZxoVFwpmSjQH+q4zDN+mv+t4OlmvuFcyEFtA1EJsCzZP2JhmzFRwOgIDx536ykkyxjO9DmuHML+KeWEGcmgdPHSzXFB9bT4AtAnJgcCgkmMA+14b7lkLv1+HIBPxjZT0Gtu3h5ENscj++11NsQj9WexyWMJQ4kEONmQtj2ZePvZRnsVKKTSwo+Bp2bniQAwPXYbH8GpYl9QgH3SVeK7azhG1jOWYo9LCAZRkrgzqBBUA7WA+Xs45db7rY54tY3xsX+FkO39uFVgtOTcLpGfhAw5/eg809MKmVQXxp1n7n77Tg1Tu2QcfdNnx2Giar4GyA6Vn5gvZsIj4nYXoFamU4XYejBb40NtQtFT872DnuXeBHwFoJSj6IEfT2IcuLOdqhMPi3B1aqorovLJgw5cAjdfjWjGWezFcsiHT4VjWJYed7HX78V3d57h8tM/dsne23W/zk1S16iaZiBJNS4ApFpO3MXwXOHHOZWK6y3xQ8+0jKqbMug12Hv/xel9tdSWIsGHO0rPn645JjT08TBWf5T97/+9xOvfvd1ccA78ELxmpRjAIRYLtuFEwdEfOp41NBhXhPETWnqYl9nLxCrJfo5+vEjoOuNEFl6DRDaI3IU0giZAo69MHPEekANRri4yBFRJwMkKMEmXp42iVOeoxEBIMMmSoyDBkhBBLtKWToWWlDKkD5yFChswjS3AIMSWoFeb6PFjmY3FbLQxeERqYa7aSI0QBaQ/BTmAjR5RBKEuM64EiEEyKyHHo5Js0RJgPjoF2BwIE8wiDtjSxs+zGDg5yaQuQ5OtpDt/YwPY1UI0QwRJeHOH6E7O+QdQaYyMo3cq0xxsMPFEJlSG0Ko0KBchUNaSBKSIc5/bCEqfsok0K/g4pSfEeCzknzFMd3UErjSBcjJToaQeKQuxkZGhNIq0nuDHH3epR2U1Rq0K7ESIkbuEyEHhNll7KT44kcR4KjQsREmXhqjv7GMt31Dxm17mKSDlqn5GTkGDyTQ54jsxhTGC+qcg0nKIF0yLMMoRxkYaQGAqGUDeN1AS4Y2/JPAMpxCkBBolTR5k5rkjSlXKmhC8PBpN8lyzX7e3v45RpzSyvEOuHOB2+zt34HqVzC+gSTUzOcPH6MxnSTjXtrXH3zA7wgRGYj0s4Oe7v7LJ9/hKnFeUhi1lY3abf3iHtdhn6Gn+WUXZc8zdlZW6PabBD4AWl/D+l5eNU5lBNikhGt9VUcrQnDkKNLUzSWl3FcH1wPp1lj9b33WDh/lrtvvMXKZx+k0XQgGTC8t0780bvcfsVj8oFH8dMEZ3aOs089zdzTz/Kw77N2Y5P26k3ufTjHzMpxFh98gt72Jirus70nSFJNjj1Wwg9YPHeRp7/5exw59yC7qeaHL73FzmDEyonjfO3SKeoCkiRmNBjw6s9eYnt/ny986Tl0mtDv9SGKwXGYOrJAtTlFdxiBsG2wBsMhWZbhOg5Ca4aDHt3+gFKtQlgtWVNOY1CuS+C66MwgPQ+/VCIsl1GOgypgXClBxzFZEpOOBiTxCD2KyOOYXFtTQt+XzC4d59wTz9FcPE6SZqTRiH63S3swYpSnaO1TEwEVf4Dj56TC0ie1NOCCyAwiteSIppNwRLU57vdZKcUsV1JqToN0eJp6PcTxXaL454wGQ+sHkUS2va3OyNMUqRxqzRnqlQYKzfbGGnE8AgNZnpMbQ7VWZ35+ibnpaaSxQE/U2+f6e6/R2t3FV4Jz5y/Q7ffYaLU4WWtyZPkEkzPzTE1Mc2trjT/9s/+MnRvXmZpf4unPfpXHH3uO/b01Xvjpd7h9/SM2Nu4QBCFnz54nSWP+/Lv/GpVrfu8b32bY6VH6WpsAAQAASURBVPLSSz9h57XneebpL3PxoacxWvPKK9/j+3/xb9le28doKEkHBhHXr12j0+pTlpKzx+p8+RtPc+bSw+xvrjFod3CFIMGwvjdgGEecObPIznaP6ZkKpx86gSQlH0U0J3oEgUtQ8mk26jjKQ+sEk9s2Y7mxYNN6MsuPdr/I88NvsM8sRovCddhYydzhaHwMLIyTm/sPY4PnSHxXWeqwzjFGk6a2lOAoiXIcfN8njhPyQvqgja0AWiRe2njx0Ieb4rN/Zd/4346/c+PRCfh+BtVIEvcn+N/XmyyJSxwjRwjNsZkuD0/DzSsCUy6T1gXexMe9pnyKXuSkfN30eME0WBWSsrDVvzY2yHQ40CqPr9IxGCD4eHUQPl64NsU2okPLj98/7NWQfeL1OPmAAza3/sS645Efej1mTUxjK4sXgJKBmwauCEslTrEtMFc5kEIsCcEzyiYa09hEovqJY37Z2Oros8UtEkeGdJATNlyOYROLMeCgDv2ewB7PElZ+3+sXTMNRj1AL6trFz0MczyXyLF05KPM3GwKbkJeU/RkncAJLfegM0e0Wo8EeXWnwq01ELknTiNSPKAdDpPIRtRrUA8tR90oQBKCFzYb6GTTVgS4jyiHKMK4gvtNm/aMbtIHqynHmj06iGg6BAnMvJVvX6FnXyiXgwKRjfFKF+JXdHYUUzD2wgCgpzCgjTiLc0KM6PUU4U0cvHkGenSskYcUwxRX6SfRimNqjv3UdZs6AKDQVTghPfqW4YFP42Y8Rx44h5yv4b6/DlSvw8HEo1TDpPXr/h39J7X/z38dtFAcitYxA89a75E88ipN4RS9Vl+pzZ/C391Fhnep+B7lcJlsQ1OYmqdcnrBmkOATA/G3Hb1pPUxgZcAA+NDlgKJSF/d3k450k/ob7o0MfnY9wVmbgwWNF+fnXfIb4+MuxwaojYaIOygOZacKeYWlNcHpJUg+sZ0GCBRbGuxhj783D8Pth35cKByaLu9h5Bw7mlRB4RFh/hkrxuTFwFct68jlgFmwWyyxhmQhTWA+FPwG2jf37aQGPYwGOFwzc0bCZ224vZ6U1XvwL7Gn4lrD787K26z8tLYihsd0ifrANW5t2R8sNu9/XBtDeh9DAmTn40gKcce3cPBgVAGwGG23bJvL0JOzMwFQNzhZ0/aqE+oyVeYUGGsJeGuPjl2MBFBcLev40twDHat/6/geBBQ8MthCslTWhHEcpspjUHQkLKXw2hG/PwuOzUPUObvPDw6SG7kt9/vxfXWd1e8gXkwWS2ykv/per3NzLCaTkXOiwVDLsthS7RoBRTJc1F59rED68xPnuEsuzJS5/MOIHv+jx7q5hhKEsDccqgt9/XPDI16dRp4/ywp3f4zvbi8TGxvPKfJyQMB5qfFw8EA07LeQ9UCmYPT51fCqowGgdoQY4eh9i6CrIohJ9PwBHI5IRmNyax6CsMVoaQU9YcEHGiDhHeQFp3CZq9SEX+J6D7xgcmTPoCyi7EGSYNMNo29FBBC46cJBaIKVASw/tCet02x8hMmMrW8IjJ0XhYJS2Npza1ge0xrbBSQDpIHWKGdgWQzpOEaMEtINxLWQjCr8EMgMmA5FjPGmRTOUhHTCZse3jJFbznxmEtr9lkmLkELF7CyNiqgjKuo0e7bPbDaiKhACDNoI0A085Bc1NFxUAhecpfOlAKllLFfsVYSUgpoIMNEhJHGVo18OZnCH3AzK/gqkqRFxBlj2EG6A9F8dzIHNQnQHldkY5dQgcl2oYMFUOmCm7zFcdpksOJZOhjMHzPTIpyTJNyZmnHFaoTh9l0LrHcO8u0f4aaX8LnQ6tLlnmOFqg4hEy15hMY3KDU6pYAAZzgIIZEAWAYmQBzmhdtI+SGARZlpPECVJJ8jwnShJcP7TXUJaSDfuM4iFRmhIGIeVSib21WwwHA6ttcjxy6TKzsMiRo8dY21jn1ed/zNqNKyyePs/k8aOYxCGtNlg6eYaphXm63T79jiaNhnT392mcOcdoe5WdrTaeyJGOZn9vi7vXHVwRMb2wQGnqFAiJFoaku0vS3mK24tBs+izO1whcH6kEjuPTmCxx+eW3SLe3mPdHfPj9V3nwkSUe3niEq2+/TVZaYSluce/OB8jGHMNrm7y1fofy3BGWz5xj8YsPITyH0swUJggQtWmCUw9yZP4kx5tTHJmdwCdjsN8hd0vUjp6mXK/T6vb52V/8GdfffwNdn8IX34QzKwyklaO019do3brB8ZOnGOzu0Op1aE5OMXvmFFJYQ9MkS4kGhixPGY6GVKo1XM+jvbHKaDCgXK4gAx8lHQadAaPhiEqtih/6JKMYIxRhpYbrOggh8cKAsFQCBEpZ/48sssDCqN+j124xSBN0nNKcW6TZDKlPTVFpNEiiPnEU0+sNaLXajBIDUuBIKKsBDTOg7GSkKiAxBqSy0gdy3DxnQUU8Vu3wyETCkTI4wsXkAtcJCKYmmZ6ZxncVnZ114uGA0WCA12gwOdGg5DoIneL7HvOLK/jKwSQRJtOkcQRCkWUZwlFMzExz8tQZpqdn6Q+GhLlmcXaR8+cu8MoLP2bU3y9M3qyZpJYwyjKEX0J6LiZNSHa36G+t0dlcY77epFmu8OLPvsPbL/+cJErxPIeF84vUm02iOCJLM04cO021PsP1G1d44+2XOLp0guyRz3J7Z5V8FDHaXKUuMjqOoBxIHn7gBMr1mQ5dPntugSMnpjnz0Hkq9Sl217dwXMFXvvVF5qff5t0PVjHaygZOP/IkiydPUKnV8DxJNuzS3rrL1voO6xstWt2EuamQr3w1ZmZ2Ep2NMGZInma8PzzGX+7+Y94ZPs2QMvc9EopWDp+wS/wlIoExAoHBkQLXVRggilKS1CrckzTFCE0uJYHv4TguyilYUElOFKW2vTBFMDtuL/qxclTxbPktU+Hv/HhuBS7vgduH4Yfw+qOC/9hX/M9RTAKp5/PwAvzVW9Dbc5HJQWI+Nh3zsElwkyFn4qv8q86jDKYlnrBU3h4FI5oDQGE8Dr8eSyEOJ/3jyv64Q4Q+tM44GOXQ3+P/jdVa5hPLyU+sM96fcW5amHWziGUnHMEmCO/lho3NmE3PYWXKoYJNUkJsW7qKgV9owwva8LwQfFkJfldYWvUnA85Lxc94m+ebiv+gUeG2gJNFjrZdHNf6oe/Ww+ZyPtDwQNRg6LrEqUKvbiF2MoKJZSpzLnUFtcNf/G+bdH7ixIiLMzgLZSZ3IxpbHYQpI0s1W8rL7I8QEmYDmJV2Ja1hoKGbwnYEnX1Y8zBTIfs79+jf2yTv9omMJtY5QwyyUmKkBbtJwtyjS+jtIdnbO7gzs3aG6Rj0MMV0QM24lusNB14ARTs7YnsAhRSoShGml10myxOYuSZ85ryNa13xcUABOKiBfwJUOHEBRg6kbQuUfOzf48TehW993nYTO1Gm+vgyTIZ2fvZ81Nefof6z/xO8/nk4u2wv7KNV25fu7Apqpw9LTcx+BpMOpcfnKZk5QFA1iweZ1X3E528xDsscftMYZ88pFuA4vJ6DlTPUxUGrFP9vsTuHHhOiGqAevwCTtaKY+TdYr3jpHfrjSB2WJ8DdinlEdTk9WcV3Svcd+QMsq+BMsbs97CUyLD6nyYFcwceaH5Y5SBjH5oNN7L1Z58BEdeyrMIcFEl7hwJfl8FwzvkTHgMhYKtAB5o0FKl80VtqQjmxDjdmS3dZYunUCC1JeN/CLBI5KyDxr+qixyXzVQFtAtQQP1+08M+PBZxZhqQxnShbkGAO9X16wqpZ3Vi2elhs448PSOYsZ+cWc1AJaA7jWgt0uzNfgy0dgRtrLZGxau2Xgr2J4K4LtoQU/TQ79oZ0StAJRILixLAz8FQQpHAngywF8sw4PNizB6dfWJwwM3oj5zv/7Dm/sGH7nwhSTJxrc/t4qr34wQBnNMyuSL54VdPbgtX5GNnIxTs6Z8yGLX1lEzFWJhOLN11J++ibcaIMRgikJp5qGrz4hefBLs7gXl9gxX+T/fP1brKUCdUhhOj6nhoMTnlOwFWLQezalFpmdNsyvYFodHp8KKuSqje53aGcpZJLMCEa6bL0KpEYLCfgov4apu8iwSliRxCaGVOPmQ8wwhlQg4tzS8IUgSjPcwIegjCxV0LURZjCAWIHRkBSGjNpOmDqNLZMgdkEl6EFsQQXXx5Q9pMkwKKTrYnAQUqPz2NLOEoHMsO0XRW6pKsOhBUOyDCk1Gmm9GYRAG20TfZmDEyO92GowAwVuDIMcnApCCUxsgQdUCcIyph1BmiBEhBrtY9oZURYRhoLlSo9gv0Oa+uRCgnKRUqAwiDy186zQuMpHKIeFPMfp9JGJpFPxyQMfSgqtHNyKgVITMzmLE3hMhCFeyUUbhSetGaWRisCk5N0+eWpwREgQ+DRKZWarAfMlyWRJMVlS1AJBiItjXKSSZDonxZBhkG6I01ig1pwjXTrPqNui17pNd+0yo9Yd0mRI4Eo8KREmQckRjBQIiVuuWD00EoE4xEzQKGlZFFlW3J1SFgaOBuU6CKnItMHzQxwvIKiUSeKYLBoRpxGhH+K4PnGvTZKllMo18jxjGGUsnT2F6zi8+9JP2frwTeJBxEPf/AfMLi6ys72F9BSnzpwjThJ2W13aO+ts37jGqNdm4sgyO9ffZ/v6FTyT0HQ8yo4hSzS765tUfEMplHjVBev5EQ/Ihi1WLpyiUQuQMmT+wQdxZhr4JRcv9CiVfeLOFqGJmXjgFG/9x/+C9Ml/SuPIcWbbCdfX16ld/DwX4i3ee+Fl1NQRJDnDtTtsOYKWX6Y1jDhy8RIzM0PW3nqdt3/yXUZJSvPSE4gvfoWVxRX8Wsqo32Nvbx8RlIhb27RufEQ27FFCcFSkZNGA7mBA4PvMTDZ55pmn6EUJ3X6H2YUlKrU6CBh0O2RGE6WaXEjCUsjE5DRZmnDv8ofE/Q6lyUkMEp1ldHo9pBSWKWQEcZSiXB/l+7hhSLVWwVEOruehjTXc1GkMWUqeGwRWIuOXq+gM0lFEZeE45WySJBkx6O6T45DEKd1eTDSKEdLBSA/ynJqTs6S7tLM9ckfRc0MyR2BSjSsE037M46Uen5vLWaoEJMMuOzt7pElGvV7Hbbr4pRKzS8c4/+BnqFQatNp71JdWWJxfIPAD9jwPMzGBbEzgCEEcDTFFqqCki6scKo0KEzNTzE9OobXmnfffpBKGnFg5zaOPfY52u8WZM+cJfI+mqlOv1dhp7fG97/4b2v0O3/6j/y4z5SrLC/Psb9wjS2IccrLhgGTUY3JigtnZRVaOneLS448yM7NMr7vLV7/w+0xOTrGzt0k8HPDZpz7H2ZMXGPT2+fkP/5y55gQPnTuPm0Rcu3aNkyuLXHr8WYwxPPLs13g69NB5nytXPuLVN3/K6m6PuYmQRx4+wROff4JLj58lzzLmj51AKJ/65Aw66dPf3WPQ2uLujdu8/EqLWy3NUEumVrscO3qXZs1ByJzBKOfl3Uf5N9v/Da5HF0hxihirSJ/0IXaAGT/RCtwYUXR5yO+zCoSy11oWZ6Ra47gK15H32cNJmjGKEnzfxREKrTVZZoon6RhMOJyxHNSVBb+VPvy7MtZH0N+B0R507kF0Gp734R8V/x8KQa1hCBswDGxxdhx8W2DP/p4HHFPj/26eYN0TpEXeE2Jpu+OWj+OrYix7gAN5g8PHWQtjFsHY/2Cc9MNBZWzMbDhsoDYGPcShn8Pvy0Of4R76LIn1yjuNrfxNApGB27HhylbK3v6IxVN1zmKTC4cDM8hd4DEN7b0eN/d8Xjob8Iyy//8kiOJ8IkhWAo4Lm8R0sdXOcWeIceeKEgd+dRVscNp3BFEV+qLEcNOj5IUs1QMWatAIrC5ZjFGf/zpDCEvbnanATBnn9KTNiMbUp9QcZEkjrGtcpMHENovY70JmmbgmHZKsXae1dgetoRfF5ORQC2nMzZEbCaMOpaMP4OcZnZdvIroRg90W7kadPEuIhiOaT5xFSgMtTby2j1jTeA/Nk8dDsnsD/GYdcTa0+5UDY3+HqotQxVVxuDVGbjCxZqQkvuuhRF5MnuOTJWwr8ksP2Bhb/Rq3NSGgPGlfB1XEc6furw4CsfIA6o8et7SXOvCjj2DpcWueOTcDH66BqMN71zAnVxAr5U+wKDhAwiQH2d44U53hl7OSw7SdQ5KT3zjGyOGvAiLGfwef+PtvNQRiviDMC2G3Fxsr3R4Ja1bQELbQ2U5haDC5SxJK9quC7RyUAycDW1d99jwMtKAZRTjNKrQi6GmYDcETeNh5ahcLLgRYZkADy2bwOWgVK4qvPirWGc8ZExx0XzhWHKI72ENbwkobWli/hLEHSw0LRPwACyD8fSw7YRnYFzaJdznAcKYFzJZtW8eHgDlh1/tqsV6rWO5p3wKfQ+Dn2i73kAR3Dq414bSCi4VU5FEfnp6227gaw59vwerQbueRGdtG8sEJe6iXlGVGVItz2i+Oy1oCb9yCq0MYdWBmH5ZnrFRLYAGNF2L4cWqBhX4Cg34xLwt72xhTgAqOTbJL2qr9z/nwpTp8qQEnfVuH/pVggrHTim2RY1h7vcObawNOlF0++7uLyBJEux2aUnNsxuN3v+hSqUT035UsTGvCXka5AY9/eQKnViH5cJd3/3Sd197IGUSGxbJkYUJwdhEeOB8w92QdeWGZbPI0/+JHf8wLrTJOJux3OFQ3+VXRzrhzhRgdPNfMYe3drxmfCiosknDbK5O5LsL4IF2EMpZWJSyKKqSLcT2MVLjSepMIB0QeIwax7QOeSRwEnueTGIEbBIj6JHp2Bh0M0N1N29Q4UwilMUmKyDQiy8DTkAwxiWctdMmQucToDPCQ0cAm8toDT2LcCOHUoKqRcQLGQ/uOPWppanvWpwoUGN8Dx8Hxcnw/xjAgcmOI84LXYr2UnX5OOqyg1IB8qJE00RUHsgiZ+WgVIhtNTLtjKWZ5ih6NGLWH6F5Kt9xgdrHEbGebtWHCiA6lUgWhbBLvSWnBBSwrQwpJ4LqUjaGeaK6PJJuVMqYSIBQot4I/MU9zsswD1YBaybVtGHWCyBM6aUyOpJJZyLCXStLKBHW/ylTZYybMqaqUwM0puRrfVXg4KEehpMTNM1wJuaOQccQwSu5XKWVpkqnKFI2pY3Q2LrO39gGD7iaZTHEdhZPEIBRGSKRykEgyY6yvgpRordHasjWklDieQmtDnmdWjx6EZFlOmsQox0EIRZqmGK2R2C4enufgKkWaRDieh1MqMRp26Lc6LD/+NN07l7m5eo88y9lfv8nxz/4O+9v3WP3Fj2jHQ2aXT3Pv9RfZu3OdaNjHr5ep+FXSks+1n/6AzsYq0lPMzjbZ6Y8ouS5KQRolbK63qE5MEE6PCLMM0j6eGTB76gSz5y9QbkzjVRu4lUncoILyXcJaSOikVERMZeYo5XDIzp19jp5dJt3tcHdrm7Ur13AWFzj+2AVuv3eTUamBW6nS7bVpak33+jU+vHeT/Atfoxo41D2H0ahLzRNMVkI8x9DZbdPa2yMLSiycOE6jUeEzDz3EztYmQa3O/EST1s42wg3wVcRwOKQ16OLWJpiulBgM+4TlCkk/Ymf9Lka5dFPB0ZOnqNer7Lf2iEcD6lNT5BNNtIEsSxn2h0gp8H2PSrmCkIrBKKJc9fA9D1cpPNfFAINOh36nSx6PCDxbDYqTmLBcwfE9pFSoMCRoTjGMRkTdNfI8JYlGjEY5RnhkhURGOpI4zRDSoeZqjukW2dDDF5o1b4q2LJNoh7IYclbtcSEcUDOG7Y0hG5sb7G5vo7VmcmKC0cw0tWoVIQQLx05Rn50jSxPCWp08yxmkfSYbTaYmJpBCIIwgSTNm5xbJTYrvu1TDCkHgUavUCT2Pt95+jZ//+LvoLOW5L3yT48dP88znv86pM+cYxUOyPKdenyDqdzHRgI333uTF+jTf/tYf8sD5S3hSMjO9wInjFzBa8PhjX6D2TEizOU3uuAgvp72/jZBQm5jgoytv84Pv/il5kvLNb32bhaMnuHX1fSpuwMLUDBpFaxiRpDnV6gRutUqWJlSqDWQe89rPX+GvfvQKd/cThDasbvbZWW/xB992ePhzn0e5PrnO6e1u0l+7QR51waTEgx7kGZ5rW3mmCNqJZmczYhT1GGVlvrf6Of506++xmh7Ddls+aBc5zu/v+6uMH3JmHOuZQnp2yEAxB7TBdaSlLQvsZ2I7oXjSJRrGjAYJjiPJdY7Oi/bFxRN0bNf3cfzA/BZQ+HdopKmh3Tf0egJTEjCCXQNvCxtA50A6IXCXQCib3ziH8rESNghygQDBti8wzoHj+ST29ZiBAB+nHI9fjwGK/FcsM2bLj4GB+1pqDsCDw9KFT159OQdu65oDw8jxemOwoonttHC0uG/WgXas2V5PyX3FzLkGpzzrMWiwScUMVhKxLuBrDhydqvL9imBKGtYNlBAcKe6ZPjY5mBa/zBR3sNXID4r3ljigYI8bF9Q58NAzWEMzEAwDh+7sHGLGY3ZG4RdVYzFGWf7/NcbV8bGVPePPPxT9F14ADBXIks1ipkLYasPOEFGu4pZDpoYR+70WIZoUj1FiMFGG6we4T55narpM/uJVxNo2aShwvRppf4dkEDPxxIP0rt8h/sk+o1GfrWsfcuTR5/C291Cb63hhCe/BBxA/3YZ2F0IPJhuYUokk2Gd0s8MIF/fhWSamS0ij4f0bJC+9yvruFo25GhPH5pFnHoSlpY8DC2H58MH41cOMZ1w+LgMzgAoQf/9/dPDeF88dQr8UHGlagOHkPKKvP74uQNvAhoaGtNmuEIdkCaZoqSIsLxvsRdfHsgp+RdOKT+73/a8m+PhF+snlDh2S/8pDYLPNWMPWAPba0LNeaYRNKJesRObqHdjdtx4ZNOkFU+yV63wUa/pIVqddHj8OzQqED/two4S5cws6PdLeAOfB88gH5xBK0BT2Pl/Czm/jJhIJlknQLN4fqz1SLANBY+e6cvH/arHeDvCjJCd1M3x8Tgh4Dit/Gpuo1jmQT2wCPwe+jQUEFLAg7PIZ1v+hrixrIS/moVaxbhUrnfphZHG8b5bsJXDTWABgERsL7GXWH6HqWyJOjmUbSODNGL7zEdzt2Evn7p7t7PkHZ+Fh1ybzabHfbVOQ1AuAeEYZvnn6Bg2xzct364haiz33ISIqDIzg+zn8SQe2M5gug+fYH6ULgDM7uCyrEs6E8FgFvlCBM559Dz4FTMgN0arhzs97LJ4rUXnYsl2PepqvfX2eiYdrkMOJL6zwx5N3qAQuE01N0oGF4yP8qqLbERy5VGPq4gK8v07vrdv4XsTTD9t22hNTMHXEo7xQQsw2EGfqmPmjvPHWf4v/5/UT9Au0XFJIQOG+/PxjTJqi/mKEfS1M8azSB8fg141PBRX2WzG6MQFhiJEK4bgYz0G40opKpII8QaYZxmToNEWbDKV8BBlJkpKmGcKk+J5L4Id4votwA3K3TlauglpH9nOMqoHKEWletIeUkBg0OTIbgmgg5iQm34N4AuG5GDe3kgfHxxSCNGlyTK+H8ZvkJYnQQ8QohVhbva5yEdIDYyvlMsxZKO0yO7jL3WGfZCgwWQUtE8BHigwzjJFxCzNIENIFusg9hfGMRVBk1TrOl3xEkmLyHPodsoFBZ33oRGzks7iZR5p2iPMOCINWDloKcBRSScIgwPUsqVAIqAUVpryQinK4Vqqw06zgV10WmhXmSj4rgaTGgN1hwggHmWcMoi5rvT469VnIQ6Z6AQthQFANmfQkZZXhigxZmCMpCUoKHKmQyuqBjIFUZ+h4iI5GmCQhyXPrkeA6KOXh1SYphU9Qax5hd/19OltXyZIeASkmiXGkQrkjhHIwmUEL8DzP+iZISZ7bx5aS0uqTjLbVmjy/77dQqlTIc0MSx8T9PgaD5/sgBUmaIpSH5zr09ncZjfpMzBwl2tti89oHOE5Af2uVpYufZWZpnri7T2c0IHAEGy98B+26TM0tEyzPkycRezs79G/fI2mt05ydoD4zR3t7m+31FvVghkbFQZEy7PTYWtulMrtLebqDJwcoM2BypolfqiHcKsYvo4IAx3OQSiJKipJK0Mkujj5Lc3mK7cvvc/qZb3PisZx7Wx9w+YdvsvOLF1h+8CJHGhU+ePtdNnMImhOce+gRTj32GYQXIuMME1Y589TTzPdGLH/+y5SU4urLLxEnGaMsY2AEc4uLTE00OPn5z3Gi06W7s0lvZ5sBhv72GumoQ6/bZvboeRqlkO1Wi5mZWbTO6HXaGOUQC8Wxs6doTk6xvbGOyHMmJ6YYDAZ4vk88iljb3KQUlJidncFR1kcjiyKQkupEg2qjAVpz+84d0iihJByS0ZBKOcCRLsNhn0G/R54lhNU6eZohEHhhiaxaJ2n55KMh3XabzDi4YRXlliiFPsPYEvJ830egmTR9ZLpJZTiiQY973gx7lJlkn2PZBsEgY63VZ29nh26vS5YmZFlGHseQxAwrJcq+vaYmJqYJAh8NXL56mb39fT7zxGdZObLMcDBgr9XB90LKzTp+YP1A0jhhb2uTRlgCI7l540N21+8SDQY8n/8l9T/8b3L2wiPUGnV297YBaO1vI6Tg9JEV7r79JtsfvUn85S/z6GNP88Dph8hTw+1b19hu77Iwe5yos8Mrr/6Ym6s3qE82+YPf/+8wv7SEzjNKpSrHj56mXmuwsnKG1Xu3efHln7J9b41s1Ee/8xYvvv4+e/0U6Zc4+cSTbG+uc+3yR0xVA+L9HdzioWEcyZnZkC98/iznn3gC1/cYdTp09luQjXB9SeBX0VmMI3KmJ2scW4wYjiI2BjlKwH474uYdw/P9z/NXu99gP55BCoku/DnGaZcQYKSVwhgDZtyL6RCKfn9xbMCba6uhdF0rsTLakGdWpuM6AqU8lCo8WNIcU6SENt60Fbyxz8vBU/+3YMK/a8M0IAgMe4VGVLZgtGST2/PYoNQJoBJYna7egbzIbH1sIpxiE/A5YemvnmOvin2ssSB8HDwYswUOyxUOX0nj/x/uDGEOvR5LG8brfXL9w+8X3lgsYAPwe9hEIOVAfiCxOXKFwq/AQJSA1AadGOrTinpJUZKCoxj2RobbHhyTgiqwaWyCPykEc47g73mG772yzz9v1PjmWYf/njGsdQ3/n/UMZ9nl3y+LX8rXHCw9e5zgzGKThMPLxUCMKX4LFDYJajqSxpHQMkTFoXs94zcJdP8WY4xcwsFGBL+UVDrYAxuIg5PQVFBqQDwA5SHcCpVakzQaIRyXgU7Qg4RBv8PE6RMsnlrEfLTD/jtXUCJEGIfW3iq9YZ/m3Ak6N1bZuvw+xjjs3r3GzLknmTy+QuAbhBdAvYy4dRPmy/DwEqYcwHqH7Bevcve9d7h5+w7esWXmBl8h/OYlyi6YfofhrfcZXbkMYZnKA+cJTj1ycDHe/55/gyw6zjF//TLUJhHPnraVQoB2ZmkpVYn58DrJvsD7zAlIR6T7Kd5UzfYQBNsBYXRoAh8aK6DfTjCre1DyEOVJi3BNFcutY939ZjSs79qLMpFwumkzw5Rf7jM6pvuMX5tfsczh8eumeIO9cBUHN9anjfHnjAx8sAetDdjZsQXJRtO2p99uY966Dntr1p/DAels0DhyhrKnSNd2+HCkuLdZo7nh8tgJH3kihOky5pVV9NY2o8GQMNN4lRBO1gmUYBoL7oUcSLIuY5P3z2AZBCOsN4KLBQ7HjSw0lulQKd570cDVSJOZjL2RT6MOpwrgYouDeVBh2Qt3sMBChAUwLxSfectYNsOisIfklRxuZLaK//sFYJBj56ejriVwHAVWDbwYw9YITAk+EPDSTStTcI7CiUnLGriWwIxbyNUUyKKH7fkqPFeDC85B54oeBySVUvG9I+C8E3PS+X9x2ryBrPwTPlv/M9bVc1zn3+d57fAXQ+jmVn5xDHimCnMlKyGbUEV3hGISDxVMu5bFAb8GSDh0rei+4c4LEc//5Srv39zhn/yD0zz08CRHnmjyx0s1ascq7L7QgnzExJkGR79+HoYJ7PcIKj7+cESlOiJJNZXPHEU0PcxqRL0qufhUHVlZQM6EBcqcIZoVmKxhlpfY2XyW/+NrT7A6PAQe2BDI7rcsjCZ/xeWNPgAdRAEw/Ab1w28AFe6uQlSBlRpCGsgSjEkRpoLwJUJ6uKHAS8D0EuLY4vmaDJHnKCSOcEgNGOXg+yHKdcicgFSmxJ0thM7JUx8n12gJKG2lBXmGyQ0iSRC9PrmWyKBcIMn76KCGXKgh3AidgFQl8By0iaypYSuAmoMxQxh0EXmI8QNwUit9EFDxe8wMtknu7HO9m9JrK7IMpNII6SD8DN1NEJ6HiDuYro+sOWgnxgwphJIamQ4h9DDSWKaF1phkZA0YDcg8RncH7CtwUUgUwtgzqk1OnKQYchyTIIQm9Ep4KiDwQ4Kwylk3YNkN2HFCck8Qp13CKGW/1eaD/oiB8qiXHYJBxEY3oRc7zDrzzKsKU0pRraeUSfCyGIk1MHM9H89zcR0JRpNmGU6cY7Q1PcviCJOmyFyjsDaVSkmEkihtrPu6cqhOzOGGVcqNo7Q2LpN072DyGJHGJNEQ4VqdWZ6l6FjhhiHS822v+ML80hiDo5StRLouqUzI8wypJFIJlLAdIIRUSOWQZwmQUy77DLpdsiSiFITEgz0G+2s0JucY9DqUqlXKlRLDrTWuv/AXDDt9ps8+xMSpB0gcjzxNabf2kEEFvzrB/p1bDPsRrd4qm/e2yI1hollhIFzqBCgpyLKYnfUt/OAdqn5OOD+DVw6RYYjyXYQjETJHIyzoJiAe9PCnAtR8A9yUyWML3PzJh/Tbmukz5/is/F3uXb7G6HqLeH0TnniUC46Hfutd9vd20XFM7pdQUrP5/i8wbsDc+QeR5YTN1btMNKvEvTbtVpue1syfPk+t5LF66yZvvfg8UZrwlSeewlOK3bu3uPX2TyGsMH3yQfpZSvvWbY4fO06caXb3NykHPiqoMDM7T3N6mv3WHo7r4nkee/ttRsMhvivJ4oTdVpu5uYAcQZYkthuD7zM9N4NfCmnv7XL5/feopILJuTm8hVm80EfplF6vw/b6XaJun2q9QdQfkhWJJcpBeT6ENdqrt0jjlOrkFE5YQSuXfJQijGVHSNcBIXBFxhR9giSimQ+Yd9tsOxUqjJgVXfJezG5rn26ni+e7hOUyRhskGkcqXGUlDP3BgGGaMruwyHxjiosXLrC/t8f0ZIMw8Ll+8wovvvw8p46d5plHHsfzJPvdPv1OB09AGLik6Yhea5M0jjC5Zmd7lY29DR6ZeBovDCgnNTbW1/nJj7/DsYVlJuvzrBxbIfBdmuUy5bDEjStv88KLP+O9d95mqtnk2ae/yXtvvcA7b76KVA6P/aN/yvziMlk6ZP3uTeIk5tzFx1maX2LQ6/LTH/4Vv/j5L+gOM+7dXefUkUkqnmQooClykq1NXn/5ZX726occna3xxYeWeeqBWUo3tzh2fI7PfvVzLJ46h8hGbN/4gOvvv8/1q+vEUc7xE9NcvLBErVEjLzn4viLPM8p+j94oIzM5qtTgP7v7O/wi/TZd6kgJqbTziTFW1GeMtl11irng4AltGNsmiuKVrZrlxbNOEicpaWYQaNsZOLdPfSUVSh56EiKLj/w4cGAonqrG3JdYjNuD/nb8uzHaGUyQsKV8a/i5Btl5eNm11NsG0FY216nchmHbgmaJOEjwBTbQrmIreV4Eu32IJ+CNgsY6ZgSMfx9mHcABgCA4kCQcBhHGQa4+tO44OBv///Dy4/0qYRP0cTeKNgddIMYgB8VnL2ETiECC8EEhSELFHjbQrgnQvYQrr97jxulZ+keqzAObwoIB43y6qg2LSvPVacHTwN3VEf+3Fze5PTXFPz7m3g+kDw+BZXV8GRvAlznI7TIsmBAZTW5SdnARQrIgLDghhEAcjkQ1B/SMT0Swn7w3/3aF5hxogUktGiWKqv0nM4JPVrGlgAkHzi9BahCeRE1cYOLOFI1cE2cRo/YePcdh/tHj+PtD8nffJ2r1idU++4MeuZS4QUirtYa3owkrDUa9DrV6ncl6HdXapXf5JUpuGfehx2FxFh0PyH/8BqK7iyxNozNwZYlmbYFWX/P+zU2mzSXKBvLekO7OLspoVJ4jjIO5fBna24jzF8D9W6AzIia/8TztH37AVO1/h3h4xR6DAOjFUAnR777Izg/fYeL4/5Lg1gfsvHiV+f/Jv4dU0ma0oYBKcQBzY9+7voN5/ypkAzh1FpIpzLU22QdriFSgTp5EaAfe24XLr8P0FFy6YFtC7mVwVFk9z34CjmdlBlNFGwHBwc3wqybw38RMSH/D/w8Pw4Ghwdh8YH8fOm2YXYLpCct03r4Dt2+gVY6sVaBeRUw1cC6s4Pg+D7RuU29tszYMqfUixLAG6TE4MYU4fxzZ26fiV5HxCEYDEHUkVurQAt7Dsghmsd0T2hzImW4AL2GBgGex9+I+B1IuUez+BwZ2Ww7upGRnBFt1O2+OfWa2gJ9gk+ypYtseB2yH2wZ+quG9GKZceM617SDf2bEJ6B/MWEA0wwIIQ+C8su0mBwZ+GsNrt6A7gPUKHD9iuyyMhrZxRmLg9T787CYcnYQvLsCTJyHswZFJ+LyyTAyBBVGuF9/dBR4SVibSwIKxGg/4IxbFH3Jx+hyfl4KXxB7/AnhLQ92BbzTgGReedixAoj4NoPobDt01vPP/bfNXf32bj9ZHJFqQJylCCEoPV8mTmO/+pzf46Qc7GJPxudM+T31hiuknlpAnZyGZRmwO8Lf36b21gXxnjcq5aUSjilPK4YHjsBJYV8zNXej3LUtmcZosX+ZfvvA1froZoo24/3w5jKfeD4kO3zeH3pMFa+H+69/wfT99pokH0I2RI4muh1DPoHubvBMhgwCnPoM/ESCchHSQo9OUJDM4TorMcyQufhgSuwrjOsQIcuVBJcB4MUJrtHaQlQaUAureHlE3JR0BKQh8TLmMYYjY28GsxVAPEc4AsbMLuoqZcUAnaN2H6iSi0cAEOfloaNsxlqcwbgCjEcgq0ulhhgOEGuFFLZK9Dlu7KdlAwlCjRIAmhTxBlF0gQZZS3EHEKHWR3QhBYvfPE2A0QmcwGqLJMVkKWY7INGgbDhuAKCZ2MhzS4mRKjNHkOifROUJphtEIge0GoaRPnBn83OC5morJWIpSMgSrJGTBgLjdxUkc5iqahTxGRYLJvIxy6ywFVaZMikj7uEYTConyJI7roTwPMJg0JokGaKlwpQUXpFQIBUJJZK4QUiHyDGkM0oAjHKQw6MRq9oTRuG5IffoobqnJsLNEb/N9otEeJDEyjnBcB53G5FGKSUY45SrSCzHKIc8K9MuxtSCJwHMdEsfB5DlSKZSrMJkmy5P7LSo9pciThGG/ix/4GA2B51pZZH+fwA+YPfEUIhmx/varxMOEyRMP4Pke3Y2b9HY2GHb2ibsDev2EfDgkzTXKcyjPLTB/+gHmzl+k1pzAbF4nv/qy7dQhIBr12bh9g2Y5oqpOESysoDwPJUTBsS0MAo0mzVP2bt6geWSOcGIGWSozcewY6b/+CdGNm6STD9M88zgPPfMge/2E9mjI7fc+JKyGHDt3iqm1u+zeu8X2ndskrsvFCw+AEfR31rjxxkukWc7xx59lcmaWrLVPaXqOycU51lfv8Pw//2dcfe91ZubmuDc/R6YcosEuyw8/RWXxBPvbW6zfucXy0dP0BgMGoyGTkxMk2lCamKZcrzOKInzfR8uMUb9PlMSkaYzEod3pUipXqTenMNJhOIpt28rGpK24CIUfljh77gGEMWhtSJIYkyXoZMTu6l3MaEhzZpbG5CTdvV26+x2iNCOo1ak0GjjTR6h22uSjHtIr9KRC4ihJpVImk47t0SMFeW7bDJaMwdV9JvOUo7oDJqOsNHGWYrIMpSSe4xCGIVmegM6ZmZlkcnKSrc1VfvS9P2NjdY3jTzzJv/eP/tucnj9Bf2aWTINOY5qlgHPHj7NyZBHXhWu3r/Hq66+TZRkPP3ARR0pyo/GwgFgCmBw6UdFZ2lWgHK5cfp/3Xn6BO5UaX/ziV3n00c8w2WhQq9XYuH2V5//iT3jrlTcYRhoWInTUpxz6eKHL6TMXeOzJz6GTmGvvvM4Pvvfn3F69w+LyMb78td9hf/U2N65cZThMkcbQ7ceoTPPMpbP0RwMunTnG3tYaa3fu0I3g2uo+D5+c59Ljj3Pu8YT60gLB/4+9/w6yLLvvO8HPOeea51++9FmZWd51mfYG3Y0GugEQIEGAIAnRipQdmdWMYna1u9qdPyZ2JzZ2J3ZnFNLszI40KynEEcURjegpGgEkXBs02ruqLl+Zld4+/6475+wf57562Y1GA9SMhtwInIiszLrvvnvPdeee3/f3/X2/tTGa6zfZWb7C7ctXeOudXZY2DImRXLrVo9Pq8NTTF6jXSgTKoISmVi+RRik7PZ8vNX+QF7MfpWfrbhyUAscrOMgakCDMe0sOhGMjiANvPGFzDt7dN7XFGsdsciULAiEsge/hKw+jIc005q6zg0QIF7YNt+KQ92H5g7MZHAIZB5kS329/flsvg4JViATnFhQJVAI7vpt4l3DXuTYNVoGOXdCrcFmmg9n+PXLdvquWwRUwHxEkiyPgYMgGyKcn7yljOMhGGMbDB1kKBz8LGGku2APb+SD2g8LFLxuMwIjh/jxGJQaHceKJx3Gxn8TStLDat2y3DfGU4oQvmDWW7kyFcjmgvRfzux3D1liBR8fE3f2pguTpRyd5CjCx5TfeaOI36vzEo1U+EYoPMimAvF/V/OfgcQyZFEUsxkBZCHzxXte+9zTJXTEwa0dyBxnu2nXz4x/DBTfyO23n23qXF4mYHei/475YOAmq4T7/sHSjh0tX5rX9ghKqM4nyAzyREfhlKucmKJRCxLVN5zZGnySxJIMeYX2MwA+ZHBvDDFLSdpuiVMycexTfZGx+66vo/W28M/fjr96BtVvQ3ET2WmAVHX2bTqppiwDjF6hMTzD38Qs0CgKbWjZu7bK+vkxVGLzQY/vqKxSWXmf8kbOIMIGT94IKP+QY746KEBRQ5w8jf/n34Y034MwCVD0oKOgHEFlkPWDz+msU37iO113nrV/5BbYeeJj7PnoWudGB45MOoLW4ufL1PjR3MHsriMkZRMnDXt6i9a9/he6NqzRmFih94afcnbK/AmdOwemjDt27sQaLi3DLwH4TCj5ELWiMQSGnFRXyQ8hfscg8pTogj5DF6Db4oPan0e1IcBGswvH8xyYhPe0sOaemwS84SwKrEY0aam4O7jnu+qozqBVBWvzpgCPNmPmdPUSSwfompHvQOwb3nkIEGerONraTYevBXctNiQtn3vJchfZP5sHz0NDC4J6NszgQQOAYV9/CPT+P5F1PcGUInVz02HgjTYZhu4SzVVzCWcQ+xEhnYR34EwOv7sIgAlGDdCx3kwjhVAEeka4/V4EvpXC7CQsl+FTZ7etGC/p9d7laXZfz/egi9KfgYsmBvasdaCVwfQseGIcLJThXdCBmDbfOroW1GJYsXCq4y71rYXsAf7HohB81As29eAgOe9Djs6zhcQyPz/vwmO+A2aGuJ7jxx2hotaA+5sogPrTleQubgAhASOjeyPj6n9zh0uqAvpWcnhAcPVXFYtl7u88v/+I1Xni3y5YFYySXX8145foaX1hKuO8vncWb8aBag4kShdUeQT2E+TEIJYSToM6BKoPdhbG2s8yZmMaEMzz31R/nn757lIHOj+ggTW54fCaXPbFg84H7PVVPwpVKDAGF7zbWfiioII3BpgOs7jnf3l2NTQKESfHSjELfQ64LBp090r0eJJLEL5KWC0iRUpAV/CBABhIhFFlQIPM9rOlhuxkEFcTUFNWaZmws4HS6w43tAvuZIol6DBKJCCewDYEIEuzuADEAyhZbsYgkhawIRRCmgC2XsBMlZNFg2huI7T7YhrMJsrvIfbBkiKyJ2Nujkw5o9gQ208g4Q8sAIWOn5WAkwniIisJLOsQD32XM6WPTBJmAFS5DaqVxKsG+E42zaYrsZa7WKvAgVFhrkL4ElZD2OhgkmScIsPjWYjUYKdC6j7UKIYsUi46jMtAxNrXUKVD3AiaRGMqY2hSoIsWCoGASZCCdAhKgsgTda7tMrPKQFoT1IIlIBj3nX5vGZFmKFxYI/NBN+KVEhh6+1XjGYqWPH7jXth30MbqP8TyHPmeZi5aCAC8sUAwKFOvjBEGB3TtvEUWbiEEPpSpIDGmakGUpZCmqWEWUyqA8J4Cic0tEIVBKESjPlUKQT/yFAzWsMSjhJkBRr4u0BiUkBB5hIaC7u4MCAmXZfes54m6PoFqmsXiYLEvobTQJlcQTkjjVCF9S8A3MHeL0Ex9DFAOKM0eplMfw/IAo6iGKDUxlArm/hJXuRdlpt1m6kTFZs5QLGUoZpKeQw8Jdk2GsIRrss33lbQ4/9hhhbRzphzQWj1AODf72u5jdY5jFOQ7f/zilr19mr92B3j6pjinf+zD3PPUIyy8+y/PfugGFEt3jR8mkRK+2qExOkvVjss4eO702+9vrRO1dwvoYXnOLeGeFerFIo1Tg5qXXkOUaRx56jInj97C1usqdO1dZPHEvGRnrm5tMzx1id7/F2NQ0qlhEKoWvFM1mCyUlaZIggHa7jZKKKE6YmJqhn6QY5eEVKihPkUmPKDUExtAfRHhSOgHJvX3GajWyzh63b16hUq7w4ONPIj2f1uo6a5ublOpjHDkyB14BERbQtSlEoU6ys0ayu0ncbWNkhipWkV4JZZ1NaRRHzq7VWIS0BEiKSlOXKf0kRWuXoQyUIlOKeDCgVq2SpBk3bl3jxOmTTE9Nk6UDCp6gu3mHlTc8ep/9UUyjwqUrb3Hp9gonTpzg7Nwhnv7YpwglXL36Nr/2q7/Itbcug5Vs72wzN3eERrXE5OQkYVgktRIrBbvtFpmF0HeTu6jbpeQH9Pd2eO3l53jkoSeYnT+CyVKuv/kyt9+9ShRlKCGoSMGhiQbzk48zPz3JqYsPU6836GyvsrVym821VZrr26TdPmsnTiIGHWqeoF726UcZgSdYnJ/n/k9+Fj/pE+1vkcRt7j8xTTq4Q6YVswsLNA6dJMn2GXS6bN6+yv7qbVaWVrl2O2G9aRkYQUZG1Jd84+Ud5maWeOzxMwQlH9+WCYKAjV14dv9JXrA/TocJEBaJxAz5qTYHEw5E7sIa96zn9rN3AYW7hskGcYC94JZaN9GyAk9KCgWFlBnGQJxmaAOO53D3CyPdhiFz4T2vSXtg69/D2/P77c+8JYGgMOYjdxJ0J0Cugtl3JQ4H4wuxZxhsW4JtxcC6yeNJ4Apuol3CZfi6GXS2IO2BWQJ/Bghd4F7HBe1LOPpxgsu8fRD7YMg8OCjMOEymvj/gNu9b5+B3+7hgQTKa7IaMwIQ5XCZwnpGGnbKW9VafS5c2uL61z9bYOLMTR5lC8FC9wAMXZ3llqckfvrXO2Nl5fr5S4HFGvvYHgRaj4CMPz/DRMclsKL5NpPE7tYMEA8coFyA8x5L8Dt8ZPo0JjlnRA/aEA3s07wViBO56zeIU5b838X7hZvpq1p3M3Xdg78swdgwqJ9wZFWq07vu+epc5EQNdA1GCHfTRvX0GxYDKXM2NK+PjqIkaE50mna01SGIKKqA+NkFlbJx0sEOlMUmpUiVrbWF7A2YX51EnjyHxnIPa1KQD0FUIJkPs7mNLdQ4//QTB3CLemRnUdICyluhmi/Zmk3J9nmDnFklvn6Qd08wyfH9ArZ4izCYcfhjKM/ng9/6z1XTHn8NW4vARxoIAyjvgHagxiJrQD+HCoyws/GvK+9v4T55j/lDEC//1P2Dhgf+WydVNWGwg0j7pC7fxP3YBpnrY33mF6PY7DLYmqNUm8KN9vJ01JotFgrEy4tYlFzxdOAGHZ2FjADfehRNnII1hcxdbLsGddcT4VI4SkrMXrCvN6FlXNrHTdTz5RDv3CpXCbMHRdf7ntCEqOHf3VLmo6/5ZiKadYMuuS3xw/DBcOAUTDVekn+ViAYFy8+ayRJ6cJJgow9IGxKkrNbl1Cxam4L7TUKvApZsknX1Cpu7eivcmsDyAbzVGMeI7uDKIkzhA4RO45+IK8Gs4YMHgyqdmccDDtADRgLbv8I7dGEzhvdaVJdyz+CoOkDjLCCi4HUGc5ACndWPRgoT5unOCqQv3LG9Z2Ixgv+Uu5VrJTZNrHtRL0I9dov2wDw8o8CpuXE4s3D8OSQSZhtnAgQmakTPoZWAjBXsJVsZg7xi0DdzJoPkC/PATUClCks8eCsADQIkxfia/nO8fP6x1gfTmvuXt1w23rhk+/zmPQwsfcP8Ms/cDS7QOm9cTlm+nnP1okelziu39jOWdARkhJ8YVP/MjU0w8Vibd0nzpV5f5xuWIlhEoq7CkZBm8tW9If2+XhYUtZh6fcY402lI6VETUfWxjmGATYD0gAtOBMIN6HevXWbnyEf6r5x/gzkCMAOn8nrXDqViOdlv5HcZPcaD8YThAf5f24e4PqUDoNqLXRvpldH0cf1yhOzcRA4Fo9jCJJOu0UVbgeSUEBplBKosMAglhhJdKjArIohgiDxEAhMhqGTF3mI9OXkdFEa3qaU5NDphYvc7vrykGRkJqEMEUdrGBmHFnwJoOyoZor4Ioeq70IPQQRbAiw1ofcG4E9FpgAqz20bqP6iXYeAubpBgsJKkDJAKNqIb4QR+9PSCLPWwssYHCpEAYYqRC1ENkdxuzJxCZQVYbaG8PO0hBS2ySIiONHSTO8cK4QNgKn4HQGGEwSR+Bwg98B0og0EKgpcRK8KIBod8nKUVEWQnPCgLP4HseQSApaOGCKSEJPEXgF5CiiIgG2GTgHDFtxkCnaCTCGuJBB42Hp3y01mglMSYjSiMk1omhKJ8siRHWxyqJthYlfRfwW4v0wCQZXhjgeQFJ3COzlswIMBI/9JEo6lMnkKrC/tZlBt0VZJw4UT4hSIeZaq1R1uBVatjc+cEYA0IghROsTKIMrTVSSnzfJ8syoihCKYXAooTBUxKTJRSCANIUX4EfhDlTQBGEIbVqnXa/DdZQm5oiTRLGvAJCFfBLJbQxTFz8KDMXH6O9eo327i6bG2+g05TS9AJTi/dgx2dQr/8murnqBHCylM3NDjdvbFAqCoRNKOoIvzqLKE5hvapDlHfXSU3M9Nmz+L6H9BT1yUNcePgiE8cXUckOVk9BOMXkbJXbyyuooiSYGCcG1rw5yo88zflWk9eu7fHWN18giQdUiiXOffQpMs9j7e1XEIUSiRDsXHmTwcptFo+eplKu4kuozs0zfvgMqt5gb3OXzF7j5qWXmT56htDz6Q/6NCYn2N7ZZObQYcJyFd/3KYYBnVabLEmIsgwpBFmW0en2GJ+YwGaaTAgKhSKyUCIzFqRHYh1Qt7u8ijIZ0/Uy777zJpVqjbmZSVr7mgceeIjxuTm6rS7tqM30/AKPLR4msZawGKKNZWd3D9/zKEwfYtAYJ5w7QrC7TtreJ9OKxIgcZnVBu/Q9MpMHpzjbQSMt1magLVIpQiXJpAAlmZudod0O8T1YnJvDKo+J6QWe+czn6XY6NAd9YmNoNfd59qtf4pXnnuPVU+f4whd/hk/MPIwxKW+/+w6rt267d4tJWbq9xO3dLSYm72Hm6CnGZ2YRzaYTZM0ysBkSgY/g7Owia41Jlgc9lq5eodfvMX/kCJVKFdXvMlkMGdQDKqUSzzz1MY6ePkFQG+OeJz+K8EJ6+/u0Nu6wvbLMoNNBeYrFI4c5uniSoic5Nn+I1sYya5vrVKpVzt7/JEFYZLC3TntviygdcPT4cQ7NT4PymJieZGftKmurt+nu7SEKmmrZY2Kqzn6zRXuQkkbuhZ5h2O55vPraGufvGWd8ooEp+Oy0q/zOzpN8ZfBJOraOFQbPSrRwV0XYnEtn3/cKE8MihxGbQOR5XIErUQ18DyEEOrNubDAjWF1bS5pqlLIkSUaajYqJ7+IHwxIHDgg+HmAn5KuMwIb39/H77c9d29KQCUMQRWRJgB6DwpjLjAe4CbG2UOtYwhRE6kCGs8APMCorsDb3KW9DLAXqNKhpd08UgR/CgRRdnO1aFfh3eR/eX2M6nHsdBBAO/j1kJlhG2gsc+Ey97/MGjtY8zghQCPI+TONCwZSRH/2M1SxffovLL98mqs9QvecUk75kjJHY/dxUhS8+c4qTJUVdCJZxNOr6+45FeoJjs9+enhsSi8Tdf/70bXiedN7vfVz2s8fIxlOTi63lxxwc+P+QudDDgT1D1sJ3bUI6ifmpErQuQ/s2ZJvO9UDWXZSlpnA1GR9wcAFQl9g9BTdXMYGl9Ogx5NDcfbaEOL1AMe5wuhyQGYE3vYg8cQZZLcFk0/GqFfg7Ew5EqFew3SZoDePTYFJE1EfstiAIqLZaVC5eQDw87UpnhwiTAX8fDh97mP3SGIW3fxs12KIfCfq6x87tLYqFywRWQ3MDFi/CzGnw6+483AV2B7gw0y0Sh0+i/qOPwQ992glFgotIZscBgZBlZv7xP3PbKQSc//v/Geo//y/YeP0m9WiN/d9sMv3Fh/BufgvdKOEdrmI7Nxk0t0nv3EJHA4IHP0Llwn3g9eDsETh7H4xVYTOGVgxXXofpWSewvrOFLSrs6nXE3GEYr0BZOo5+17ooMk4h8J1FqI6gXIFOBLvGeQ5+B8OLP1WT7/udny8KwjE5LC57ITyoHAKTOYZCmMN03b5zkBMZ6AFUJmGxAuM1WN50xfpWwtoaTDfg2Dxog1d9b+frNfihDGrWCSVGwHPAS8DLwBeAT+KekbeBlQPfXcp/ajjR1UbZuSUUao5EOcRKQtw4uQ4sW/edHq50oUHuHhNAvwIVCZ8oOZ2EEDiXn5+h5eQOMEhc3vVIHY4KKAk4Og6tGqylUFFwNnCmGQPcGDAAjoUwf9SNOZPSgSIbjO5cH+f4MDUByQTsaKjsw/ExeHgCCnokFjt8oofElA8iqFgLO33Ls980vPJcn+5+QtEXdPbG3MHnzWgwLSC2DLZg5c2Id97c5fpam+7AUK4vMHV2DBsblPC5d1ryo5+b4dxPzUARml/Z4/qllpvCWuHEEK1ASU1NKk7NB1SPhdjtFtmy5vprm7z7Zov6uODiD3SZeOIwslp0YIJ1WldUApDjRLuH+Ed/8hme3w7wtcPZhsKMMJrrWEY46t35z/uawH3f8u3OPx/UPrz8wQiQCpv2oRUhGMOMA7IH3RIWgxJQDgMwIKXnpoNxD1k6gp2boq9exr/exKYzZGEBCgrteXjjNWSlj+1u8pYqE/oJOq2iSz5nYk2cesg4xXTbCL+BnDiMPVGjEGxS2DHELY9IVhAlH8oFbLCPjZvIbgCRRIhxmOpi2wkiLCI9D7vbch4hUYrQGcKASVNQAdaA7MQY+pgBCAwkKaQ+WeohSgVE2sR0A6wOsDWXJbNVKAxSp4uggSzDZtrNZIzFJgnWKJTSGE8SCw9PWZQYTXmlkvh+QDEIqYQBJWlJ4h47+9v0dEajVqNSKSCURWuN0Abhe3jCIuMe2qZ4hZBAGVI0WoNOB5gsRaOwWYpOUzcJDwUYjUWhrUVbSxInTvhMxRiEc34wklAqQiWcmq/nEXoF8C1WeCgkRipSKcDzEdIpL5hMIPwipanDeLUGu+uXiHavoTKD9D3XJ63RUd/ZaUmJKpdxIBDO+k0YpMjdIvJ6Z993+Q2Z10BL5YKFMPTRRpNGfcrlKp6nUEqSZSnSZuArkiyhXKogjHXrTczR3trk5Mc/T2N2mt7A0N3b4OaXfoluZx9rBGmaMHnqXmaOnaNQHYPGOPQfJXnnD6GTkUlJmmpuLjUpFzRKphhjKJoEhY8I5tBpzO1XXiSsVqmMTyI8H+GHBKUqp//Cj4ABERn6u9u8/q3XeeBTz7Byc4m1vQ6b3Wt0djaJn/syhEU+8bGHqBff4YW37pDGFoNk7Z236e038dB4pYiBtfSbXXR6m2xvk8r4JEee+jSFUo3yzCGsEMhOl/21O5Qq46gM9tv7TB86zNLtaxw9cYr6xCRBsUi9XqNULtNtt7HG6VtEgwGddofGxASdfp9ybRy8kNh4yExQr9do9yLiVoQSFmE0gY554Y1XuOfCBSSG57/xdcbHxzlx7zmCQpnBbhMpPbxK3YFGWjM1PYVKB9RCn34Cq7ubrOxsM1apU1k4hqcPk/Y6dHf36Pb6JNqA7+MDylhS47RBpHSOE+TuIlpnFAuOfCxjSaEQcnThPH4g2V5f4d/+yR/SmDvJwyfP8rkv/jSvX3qTerFCs9tja3OdLI1o3XiXF199mfvPnqNeDIlTFz7YzOm09Jstbt++zYVT99CYm6c0VqfVbFGp1Th95CihJ+l1W4g0Zr5c4EitwtLNCKMNOouITIIXBBw9doann+gSkXL41CkWT5xne28P3d7jyLn7Eb5PECqqlSJTBY/ZSsj8/Dyf/bGf5+g9F5AmQ5oLqKyPjdqgJN1en60rr9Neu8Og02RlYx0rJSfOLLIwO0G7tc7K2hIby+usr/cJA8mxkw3mFhosHpviwd0ON2/scmM5YrXpvNlb7Zju3j7lapkb25P80u1P8Hz7EXqmCmiUkRiGgEHOeLr7ssrDCpFD4SaH/O2QkeBUgpQnKASe+561buITKiKj77IRrDXEqXZ1ttY6Qch8R2boNGGH674XbrcHgIS7SsjfE9Hv++3Puu0boJSX1WgnypgEjolwDGet6Ek4eb/CduEbJTetmcZNmDeBloWbsZubRRGoRYgaUKiCClzwngLLuJpkgZs8D5kQBzWuhoyCIP/OsOQaRkH0QZbCcNnBv4eZxyou63iREY15KCwZHdivtZbbbc2VgqIRCDwklZljHH9qhqjRIJ4uU7OWthU0hZtgN4oeGMubHcuagnvLgvvhO5Y23G3WQX42A92xWAxJoPDKgsKHPC7DsDVgZKO5hwt2Brg8eQ8HGAwn/jY/1iQ/1uzA30OBOsUITDmKu+7fM7Dg1WH8YUjnofcudDeB5bxW/5hjNOiaW0/k/I3hMdaAhg9TNYK5GtRzuEYAgYRj04juJt7tFK80BjMzUAhcgD5egULBDTzags0g9BGTE+7mHERwbAa2uvDAEaiUEH2LyKQrAZiX3D3ZQqAO1Snv9PCLZ/HFLt03fhcRdVE+VAIfIuUEBKNduPo8bN905RDVMzlw0uO9/pQCynPwl/6zXBHvwIVVcrRObebuxZX3PMDZL3wWE6So+x+h9g9/BT73Eey9i2z+9/+YuX/4f0N89Czjy0swNoZoeNDfhMdPwoNnYazutj3I06Zv34R+gr21iWUNZqbovvM6lVOnEWN1V3hfydOo7QQ290F67pz2B+4c77ac9kKx4K6V+l9gPP9Om8jfWxjctVkoOnCjE7vPNndhbx+6+zDecNF1EkEQumsw3nA1DVg4NAU6dWBTsYI4ddh13QK9HiChXKDhCz6De14u44J3jRujXsLZQ9ZxbIPh+GJwz8pNHDg6JXIxwwwaBTgrHSjQzQ9rATf2LOWvZi3c9lS+/GMePFJ3YoZHhHsWW/lnMAJBJ3FEEa8Eny06UEHhcCrlg83pS12c4GMbJ/h4Jx8UTlZhwYO2cODGdr5eBTc+Pirh2CI8JZzwbK3mZFAK9/IeR9MPa8Y6IsmNFcvv/7uEd17cQUSGybkGSiQUDiAQSWx585sJqy8NkANNpzVgY6vDnd2I3cwSypDmegwGpo4GfPEHpzh1fpz6PQXibYO+GsPqHg9OaAZtj/UM+jajbwVTQvAD9xT47N87SfFsg+Sba3zr927z7Cua280UIzxefecOP3ytw5mfPoOsZuBFEFRBVMmigF/92hf5N9cmXMmuHDHQ7r5khi0/N8M8ynvKHmzO8svvGylz8P27sBU+vPxBRZClblKaKjCbGD/BSy1ZIknICH3hgg4jyXSMjmOEXySQbfydhCzqkm7sQSyxE1NQqqJqs4iFEsfjyyzt9NjbccFjJjsoL2IvKqMHA0Srj40ViASbhtTqCV/kdcYGkqY/xm+WFO1K4FwFFPSjDux2EQMPo2owESDiJqZrEMa4uiWtnZnpQKPTFGEE1vbAgPFCdKWOP+VRjXdp7cSIKMHEFmIBqdM+cAUmCXgGazW6E4N2dnj4PjZKscJipcwDcrAmQaQK63lomaGMBh2Ar5xoou9hjSFJM3zfMRD6cR8bhTSqFQqBRZgUm1mUFCgh8JVEGLCZwUaxQ759ZzuZJX2MURgB2liEF0CmSdIYnaRo5aGKBfACdGbAGqxxGVwlBL7nY5UilaCEh/LK+FYjkwxjBKnJ0J6b6Evlj9xAPNDC6UkoWaO6cJGOV6C/f50QiQxAZzFoTZokEA2QQYj0navDsA7PCpBSYnMGQ5okSClR0gUFUkjCMARj0FqTaY3A4Pm+szcMAgrFEmkSkUURqlQkGkRYY+lu3kGGFQb7m3Q2lvCqDeL2Pp3NdaKoR3F6gfkLj1KfPUq5Po4XhhgD+tB5wqVX0VlGgHaZkijl5lIfL2yxKDZJjSIUk3jhgKSzxNI3v8qh8+cIAg+JQSqJFwZU548RdZrobgyDFttvvsl9n/6PeejJF3n3X38drS2epwg9yfTCAvMPPQOqxMWdPrGJuLPTZ/PWEqkxeAK8bsQAx/Qo+iWmjp0kzTK2dzYpFTtUFo5SLRXYjSLCcoWCyei19zh5/GEuv/kahw4fYerQPOVKhWp9jOnJCe7cWebO8jJJv8vE1AyFQhGkZK/VojLWwMiQbqKxNiWs1WhHMd0oxpeKLB2wc/Mdlt+9zJnDc6SDLr/3b36Fsw89woOPPkZrkNCOYOLQMYxnCYtFttbXmZxqEPo+qYA7u+v8+q/8Cm+/8hLtVouJuUMcu/gQT338KY6O1xgkfcaLHt1+QpzFGHwsmqTVRktAOmaFNYYoijASpqam6bS2ef2NFwmritPHP8cg6vDKc1/l+T/8A/yJaeKf+1t8+r5HOXHmAmNjk7z59kt0d3exiSZOm6y9/Qo31z7BxfkFPDQ2TciS2LFq0owr77zJRx56gqpfZHp6hl63x4kzZ7n3oUcIwyKDfpe028PzNMemq7SPHmLy6GmOP/AI5x/4CNVGg8LYGIuPfsRpiChJ2uvSv30L4Ul6eztIL0CFRSZOnuXhUonD95xH1meYO3UOKyRpq0Nza5Nur0khFNRqVZJOm6jTJO61WF9f48btHXb6lku3t/noI8c4cXqa+lgVk/SJIs3aWszbb+2ytNTh+MlJDh+b4okjM9y3t8/aWpt+K2Z8TKB8j28uTfJr65/n9fb9JNbHCH1X4MfmD7TIy5busgOswA1g7m13gC+QMxocayHwPASCQRQjBYS+jzE2L4mQOUjgrCCFdXkWa4fbMu8TaRwKMro+HHw/3kXv7d2iie+3P+dtUIDioqS6XaG7mpcOaFcOMIMLNAMBx8bg8DPwD3fhy9qxjFNchvsWsLQHvT33ShZV8GpA4Ca/LVzQu4GbyPr572HwP8zsGRwQ8OO4yXwb+Df57yHQEDMCEYaggCLXfM7/9nFZ93M4i7aTuIlaC/flfaAn3IQ9AyraYm/16E5VKR0SJEJSLDUwG022Vt/ETExw5OQJFiYLTACb1vLCTsyNG7vEacgDF8d5DPGesPL9bRiQJFhUYlluw0IxJpA77MppDCHzB9YfHttBQGWfUYZzSMNeYlTyMFw3YVTuMNSaGNrEDZ9Xn1ElwjAIGjp1LBy4Jh/eBAgf/AWohxBfdTXtugPpLiQ7EMVQnIPCKRATDowQAqRAHKnAYpmRjDqOV2wMhNploP0M0hBqAfgaCtZZVHo5yKkr0OnCoOucDuLEBdVXOlAoQdM4Ok6t5ILuoSDIgUOgLhD1CoGSMHuGcu86RTFAjY8jjh5FxDHsrEOsoGRBaOg0obALfhl4Hbj43ohCSFAfdkcAmcH2enB7E3FyAfmf/F+QwoFVxb/zY+AJ5L0P4PX/KdGdLUrPPIO4dA0mpmByAe4/C0cqLuiXqbuSRZnzrJV7SDc2ERcvYq6+Q/HEacSZk279gnXc+ttduLbstBZmF5yugclgYxuKVccSKKkPjHSshe6dAaV6AVUfXg++N/eHD2o7FvvKEq16RvHcIkE1ADuAXh+xv+t2OD0Hi3PuveelsNGCK1ehUoKdXRgvOf2IaAnaS1A8P4qKtYFXXsOub8MPfBIxXiXI36khozFk6GZzw13Vu2NNxkhz4TLwBCOLyaaGox5cyMeVPu459HFjaEvAFG48vIgL5g+Ds5vFnV7NCGgdlmypfPsPCzhSdsvm8u8k5GMZbnys5cuGZQ+bfbh1G3Z68G4VnjwBp0JXeTKJc56YA87jRB2FcNsZF4zqN76H62itI7TcXoPLV+Cd1zNuXd4m7g4oFH2sTpieCpnMO54mlhe+HPMnv3mbtDkg6Tth9tgKdgcpkQdzSuDnlgq10x6PzC4wuJ3wjV9c4k9eb9LvZ/zwUcFTj3icOpbx7OuGl7fgkDB8/OGAH/g7CxTvGSe5tc/Lv73Cl59PWYotqfXQIuPlTdj55TY/E1/lwjPLyLMponQIawa89MrT/D9fOUc7VyMWQJA5vHIIatv3Hf/dc3WQzWDycdQ4GRPPz/Uvvgtq+6GggpACqxNEHGGKddRYCVEe4LUSEg/SLMYMUkRqsMZHK4Ethfhl8LwIek1op9hMYTwP6RlEfx+iI5RDOJ+EFMIxDpUshwZNbhlDPRDUVYlNP+Nqd4elZJqgUWE6e4O9Sxm7yS66doSJ45N8wm7xZl/ySVtiTER8s7XPq3sxvayIFG1sMAsVjWxuY7sW2Y8wcR8baaRWSLQbPG2KtRIhBdL3kWMT1ESHqGuJpcSKAQxS0ALp48omjMXGMXRTstQ4BkYtQOrU1Xj5AisEwlcIT2KzFDkweEEB7TfJehGeKqA8n1K5hhIQ93pIbbCFkEqxwIRUWCUZKwgKMiXpNfFNGS/wkdaQCQHG4CEwCWRSYD2fDIENiigkQmdYo7FCoGSGTVO0Uq7kAuFU9oVFeQqhnDCjVT5CBShP4kmJUjmnwmTIdIDwFIkGKZ1ok1IeqTFk2iKFwEoPbR3jQJUmqBwKiEo1kp1rBOziewqbOvqyNhadavDc/ebqdgxaG2cz6XtIpUjjGC1wStFC4CkPpCDq9THWYIwmigaYLEMFAZ5SVKpVksgnzWKSOEanKVGvj5IQFDWd5jaqVCFt76DDCov3foT2zjrFhVMcuucBlJBI5SG0Y5ZkYQ0zeRKvvUVQrpL4EWkU0ezDreUUZJfptElV7hDKOySdFvMXjnHkwgWk0A5UEBaExCuWCRDIosDvt6h4GQNT49HPfpoXvvIyy2s9iGNUqUar1eTNl17G7rWYOn0v91w8QmvrNjub2yzfXmdtJ0ZX6kzNHGHqyBEaUzM0b1/j9psvU+q2qF54mMCTDHodtElRUtBtdZg+dQ/X3nyNSmOcsakZ0sziByG1epVWp8Xm+jrFQoinBKVSiUE/QvkBhXKVdj9FFRI0Cs947Lb7eAjGKiV6/T4mS6mWAn7sCz/EocNH2Lhzmx/6sS+yePY8VsLudovjx49zZ2mJSysrPP3kkywenaez0+OPv/wcl995i7de/ia3r7yF6fdBZ6xtrbH+xpvcfutNfu5v/nXk/gpf/cbLFOaOcvTwImOhpJ/GNLtdKuUqgySm0+sy3pim3BijUqkgpeDq9cvMzs5z74X7KJWLmKTHQrnBRKnI8q3LfP1Xf4Hp+n/Kx85fRGJI9rcJ0hhhNGkaE22usbOyhJ6eoqKke5KMRWcJAs3u0i2a+9ucXjzKp3/gC/T6fSrVGtMz8/R7bXbWVihZiaqPs3DxQU4+8hQTp84Rjk8igxAv9AnKk8AEaT8h6XQQgebYxYfI4pj+3jZZv4tfqeLXJ6jMHaF26Chp5qj/7kWgWV9d4ZWXn6W5s8Hxkyd56PRxqiFE0tBqddnraXpa0N/XvHNllROnpzl0eIq5uQqzc2O89uptLr0bc2cn5urSKpP1TU6cKHH//Qt87DOPEYqM/e0mf7xygt9q/QQr0XES6zkf47xILy8+OKBlMIzah297F9qP3v32LgAwXDYEEpWQeJ5HlmQkSYbv+RhrSDJ9981o74YTLgySOCvhEQMhf3uKHLxktPzu50LkgMeHvzy/3/7sm1+AYBYmFyQ7bcjKblJTwJG5h1lvIeBoBf7zslM3v4QL9us4AGKqAJ1KPgFPnTd5RTjxw5u4SeyP4NTFK7i63nXgXZyyeIhjP+zhNNwy3CT8Uzihs0/n3/smjp4cMQqiNaPMe4CrSz6LAxUauIm6tdDOLFv7htV+wmo9YHZMEQjIlKB+qsaC7/ap9hOuPPc61269gS1UOTV7lCdqAQ/nAMkrzT5XXruC8So8fHGKz9cF07z3dh/GVwY36d/G1WyXgYcDwZuTUBcFppijiKLFe5+lLP99kF6cMJqzynxbYX58wzZ0tbD5NoYZ1mFJyHD7aX6NFaMYUOPYJAYHLHzPsaGQwDSEBZC3Qa7mde8CVAHSFugbuXNY0R2VcELE75lh2wS6y9DecSzXwHPAQhQ4QKAQuJtKiZEE/0TgaDFxxdH8tYbUgE7czZ2lMCadpUeA43m/vyqjgAMqRAbFo6hjP46qDODIaaiWIY6hO4B0G+g61dKwAV45P/vj8IGeHt+5WZ0x+Be/wMpv/R7FsSLzP/ZXkT/yjHOZ+NZrsHgKQoHQDRo/9YOId9fg3GPwv/nrEJShVnbB8v5t8EsuYz9sVc/dGDZGPHI/LF1F3XsKdf60E8sMRB49W1dqcHQODk3DQsPx93u+49Rvtt268wqqHzCeW/CEGMloDNG+f99WBt3f5epv/j6V+85z9q/+CGb9OjvPvkiwcITGkx9F1Me4Szs4dAxKm/DOZahOw9FjkOWqhTqFscPv3b7RsLeNfv1lzNY+/k//OGKq7lwEcGPUTYbWrW4cGgKdw+dO407DLm4sOAZ8RkBWGNnCdvPPi7hl8zh9hEncbasY6RAMAcE03+4RRgytLP++n/ehLkbrDgGHDeC11GktnKjAoyHMCLd+sw9Z5IhDzQ6s7MLH5uBY/vnwEfr3eU1b6zQaegPY3YNbN2H5NqxvWVo7MVonBD5ININ+l9PHyxRKbh5x66rhj39nhf21HlIYooFFBkVilWFlwKSnuDDucfbcGEgQSpA0U37rX9zi917bYzWxKDz6exmB9nn0Lx6m/kjMiRfajE1Kzv74EfzFGrRTtr5ykxe+lbGWOEDXokk1RCje6cMv/HqbH33+Go//lSX8Jw3Lqz/A//2rP8hqz7sLBAsgUzkWmaO9w8QKeU5nqLUgLIQ5ayTKdRc8AfVqznLpH7iZvkP7UFDhZK3JjV6IiT0IfIySqKiDv9smHXjYYoXMk055W/mIICAshYSBgSwhiTXWKyFqHpIUsj6WCmOlAR8b7POo7vCAENS8OkemBd29ZW7ZGl7Up6ZqnJgs8mqzQnbuDH9x7w3+ycYs/focF2pFZkqCk9u3CToph1SJuYk6iww4Woj4xsCwORgwaIdYP4OsA7qAMT1sNsizCsrR66XvkE0VQNXDmgS91WJXOl0VCgWk14dOgs0EJKmbqArjXB6sxnruiknfQ8gAE/qQ4Ww4BSAlQhl84VMoKPT4gLRvMMZitCFNYlJrGcQJkZUEQZWJxRlO1iSe1QSeoWgilPDwUw/PVxTwsJnGGJ0zJwRGeEghsTbD8wKElMTRACsFqTGOfq88AiebTiJwAotKkWUJmTHOdiTTKKkdQKBT0sTieT6eFMjAJzUOHfVVgMIxIaxJsdY4hWsDRkisEM7/1CsRjp/ABmXinev4vVV8zzlK2Lywx2iT+1Tn9GRrUVK645EWrSRZmjghR88jDEPiaECSJABIT2Fx7gw6iZFBgFCCoFTAzzxkHDFIU/fOsAJtEqwQ2Myg0ZQbFcJShUP3PITfmHG0H4kDFqQAHeFLSTR7Fr30KlncoRAWKIQBSRTR6SYsrfTJbJtDwRpCCLI0ZfbECYqlEEHmgk/rlO6l8ihU6vjSI6yXOHnPUfaXt6kfvYf7H7+Xld98gUFvwHY/oqy28EyfIKxTmTtEU9fYT2qYhQaffPJxnv3GO3QbC6RJSvHwacygR3dvgyDwCMplavOHaO+tY/GwJmNvd5/phWNs3biMCoosnjyHwJKlmjAskKQZrXaHSqnE/v4+SEWr3XIlKZ4HQtGNIiDGC0pUPI+VnR0m62OU0phCGDIxWeXUYxeolQp0W3uMzR9nqhTSa7b546/8MQvn7ue0X6I2VufH7jlJtVpl7/ItfvN//FW+9u4r7O9vEPXb2CxDGAOpwcssSsTsvfwyvxqW+et/92/w6P46//pf/jqvjk1zz6Mf4dziYQrFAkGxwI2l6/SjAdPzh9EKxmfmGPTaPPnUJzly5DS9LGV1Y5OSTpiamOSe+QX2dzfoXHqdb/3OL1OLuxw+tMji5AwPnj5DQWt2uz08JejtrKJ5iMbYBJPj49jUIiKPUClqYzWq5SJhtcq0f4TOYMB4rU5YCNi6s8nV116mXCpx/PQFGucfY3xyHGVhffkG79y+yulT55muj2OlQBuPfrdPv7dPoAxmEJF2Wsikjx606N6+xq71KR1apFGfQFmBkh6+ySAZsL+1yZ2bS+xs7nKi4XP06CSZHae8HGBtzzE2hWF/f8Cg12FucRwpQkrlEIFlr3mTzpKmnwru7Gps1mFxeo+zF05i/TH+ZO8c/3rns2xlcxg8hMjIUAihEZb3ggnDJoakAUuOseUpZseYGpY/SEHu8GDwfY8g8NGpJkkSPOURhD6Zzki1yxlbclDyri6DwKJAmLvgxkgn4X3WkXfLI/LQ6NuQhu+3P4/tfAm2lSvt3hVwZxOCVVg9Du33BQgCmBTw08BvG2elWBRuApzYnHmQK5NVPXiakRd7HZex6+Em7kNNgxPAa7iJ8s8B/wQ3KT+Py6Idw02ypnCB7gKOHfF1HNshwU3Oh8F3FZcBPITr11L+uUotG++2ubmxxVp7n+7MYTYemGG3LGgJQVh22z0OxEsbDK5co1oZ5+yjH+HTF+b4eCCpAG9aaEqfUw+c5sF6iYd8QV3cfTrI8mNcZeRzv4yzlbsJzApBnwP0aTzKvEdQHPj22Gy43WZ+PENHviEApBkFG5JRiUR6YJ1h6cMwmTxgJPov8r4OnTLi/Dy+j7z/nZsQIGoQnAdvGuxNVzfjScc6oAiiA2Yz78UEiGlGfoaA7UL7DrT2nOpdsQBZDO0YvCqUx8FMQakGpgZh0QXBgQQbMkqvDvv0vXQcd/OcCRD9ccgMlOZAajenFcKdwJLF3X35hu9uu4K7O4dQzve409Ulbv/3/4C3ry+TqoCni3XmP/MEKEP3tS/hr60QfP4ZeO55/E9+AXF5xQ30s4feu52J4+89WAFUFZyrw7H7YXkHzi7C/Wcci0EdWM8DjlahraGs8ostHI+/Ytx2JgIHKHxAE0BxoTBakN+0JjNEzYywHnzvloICKArkRIkjxw9TffIBRMFDnb+fySwmS61zqzgApiMVNObgyRn3f5tAZ8+BVY0LjkXz/pZp+hur7F6+TqPbpf6ZzyDOHmOqHPAUDihdxz0LPUZOENOMwDkPN86M4e64Rdx408U9k9s4cccqbjyZwMFOCjcuXMKBntOMnsc+IxLN8Lkd6sjsM3Liqeb7D0enm70+rG64MfynF9yYqoAnxuEZH64MXJb8gYpjbR0EF/99W6xh6SbcvASr65Z2y7DTjNlv99FJgqcMUhkEMNMocf+DAcqDXsfy8le67K+1GMQZSkJqBMJoKoHP+VmfM0d9Hnp8msmLBZKWQVnoL0fcvt1FpIKqVUQ2ZhnBv3rH0njHcs9fO87kJyxCQbTSZvM3rzM9YwjDjEYtYTIVTKLwhGY3seybDIPgTuLx+88PKMTrjN9+mv8i/lmeb5ZcKbkYnau7laXDfIlwDIRhyUNu/kegoFFzy5o4PBKZG66kDB24P7R9KKgwKJWR/QwTx8iiht4GornFoCMcNSIsYYsKqSxCSQpBgC8VVkOcpRhrIShjSyG2v41kkdLxY/z05BXOL91iZzdh3fiklVnWj89zLFqnc/Nl3tlMuDn1CI/PxdzLLkvxEnavzbnYo9C6w0b/FMHEHCeSO8jLfd4pN2jdepPr/SnM8UU+729yy1Z4tt2n2a2AX8PWBF5YcBnnRGN7KTZztZgirBEGBcJSgUq1xryn8XoBrVATZQnNtqQZGFLrgjJrpVOZR4LQWKsRgxiMxHogvAIm1ChSTGbd8sDHWoMNSxRFGRmmRFHCAEMowfeky9zjo0qzTB45z8lFxUTaRkYDMgSRlsSJQWqN71mElBhhMSYCPKc/oFM8YV2gn0+StTUY4RGUCqA1cRpjlMITklB5SCxRpomzFKF8lCeJ0gRtU3wESip8X6KkK69AW9I0QyqFBfrRYEg0Jk1StDUoTyKVwmiLCsrON97z8fwa0XaZdP8GBRHh+z5CuaHIWgE6xeS+8kPassCxIbTWrs5HKveCkhLpKQQQlooIKdCpwqSaNE1BSJSvSHLZUk95KOnoixLphJWERiofoVOyXpfK5CykCWmvjfUCbGgohAV0miKVIKhNYBcv0n7nK2SRphAGCASGjG5vQLPZp7q7DdmAQmWMwtgEUmQo6YQlBRlKQFgouJIUY8kizYUnHuDmjS2inSpnHv0UV996l7ev7kOeuNhc3SCwm2xubVAve+zeuk6v06P7yBMMqpN011bwgoDLv/NLZMmAsYJPfXySoD5Ge+0Onu9RXzhBv71LrT5G3N9n0O1w8WOPI0yKtpKJiQnSLMV0eyRRTK/fp9FosLm1SbFadQNG4GGkRAQFUhTFIMBozWyjwUSthshSzKDF0p11Dk9/FFsukeJTqvtI4JVLr9EoF3nowkV2owFbmWLQN5yrC7To8+61V9necQKPoVAYMjKjMUlMqi0l6yNMn72vfZVfKlf4a3/nL/ETA8u//Gf/iueuvcvyxft57GOfoFIGX3nMTc3xxqvPcfnKO3ziR36SB85d4HT5PNevvskf/tvf4t7Hnuaphx4lqFQ4fPg423vbXF9fJm1tcvP1l+hsrnLvvffz9A/+KGfOnGdtd4uNvV2KJecXVB2f5tDcIYSQ1JMEFRY4f/+DTI5Ps72zzVe/9of0oogf/eLPUqmVKakA1Y957ZUXmZhZZPHEaaLBgJuvf5Mv/+6vsXznFuN/7W8zefIUWZqQGo+9vZi3b15ldn6GQ2NVPOlcZ0SWsnfnJt949TK9UoUnPvFJzh45hl8oIAb7qF4Lk8QIA51Wn5W1FU5dPM5UJeRUt8XyxpsMtjNSBJ2BoLnfJwxDCsUiNiviScMj7T5pvMbqVoan4OgRn4X5EsqmvLVW4nfWP826mc/ZB678Rkh7oNB8OOEe/ti7cb3FIoQmVAIhIdYWi8XzBAXPQ+TjWKazXJzVPfbFQoBUHtpYksw44ABnb+s2rEdsZDEEGoZvQjv8wPVMkJda5GwKMernXdbE99uf29b0QMTgZZZST+PvSfyy5PYsXKo4j/b3VItbQ78l+Mqa4CsTMFmA2MJWH+iBCKA8DT/tOTBhF6e7cAcXrJ7ACYi9gyubeAxHB17Ot38BF+Nt5vs9hpvYXXKb5wru9voiDlS4zMgaMiF3lbBuYu9bJ4E0JiDuQ6/ZQWnL0cWjTExWMZFjqB9SDvA4jwukr9ZDNh54iIfumecTCxUuKkExZylY4N5awEkCjgvX10F+nDdwom43cSDA+bxfL+AI8nG+/F1cgDCcPHq4AOXgRP/9k/4ho2ANF/hkjKwhDSMWwzD7OKRpK0YBSIwLXIbZyZiRS4bPe0Py7Xzd0/ChZR3vbQKE57QUbBGya+7syFI+M993DAJrXUZeBHkPC6PvK0AkICIgdYGi3oVsw20n8WE/AFUFvwrVWahOuP8LD7yQUer8e+12DhJUBKNQzfv2de4W6cSMctZD+KaFu6plvqeQTQ6Iyy5x2CdhY32XuUGKDCXx7avEl1cZf/IxeOdtdGkR78GL36nzH7xoetr9PRZCpey8/Oz7viKF84CdfJ/ehQImJEyE33EXdyk4lfd9bi3p2oAsySiOB9++zw9rAuRH72HmibPgDyewPt79T7qr8UF2nkMbcsDZzIy5AxAfICEoJNQmqczNk8bXURvX4UsSdh/B+8SjfMYTjDNiT5Vw3R+ysQwj4O5ivnwHeBbHiHoc9xzX8sN9hREYOsCND18ysKJhwoMJMSpL2sWNZVOMnGiGxI994OsJRBk8UYQzYgSi+kBDwX0T8JlxZ40p83M5oWC8Dg/VGb2rP+z8D0scvxs/H4dNhRp0C/pbhqXlPTZ2W2it3aOtLMWSx1i1zOP3jTG16Ha+u25ZubJLnAgyVUAJS6FgWBy3fOKpcS48PkHxcIDpwY0Xu3z1hW1myopPf2yKn366zKXXWrx4U/N24pHYhFbq0er286HHsvnHm/zB/7TEpSXDz/5Qift/tsFfKAu2Xuvha43uSZbWfG6sGTYGmpbWhNbnaxv38uXLf4+Xy+Mklrs1ZkNGwvCU2OFFMa5Sa3hC82pSjIU0gWLRyXzsN10FGCZni6n/mZoKW2qRYLKD7EbobIewG6JEEeP5JIki9UOELxAiw+iMzLpAKTERiZDQOAQzE+BfQ14PEX6RI/oOxTs3ubzdZX8A3cDDVusoNOM7u6wvb3Gp3WBQarLf7FDY2SDObvPq8hJXrceU6dBTKeH2dcKVbVZ2fZqNY8yFfZoDQbm1xu7+Bqo8wxmvwCuEZPWjFBcanC90mOh2iaMMO4jpt3bopSG1oMSEtARSUqjPcq6SIJshW4U65WpKby3hm2/1eW3PkGQGqa0TH8vNlIU2ECWQaqcA6wtkQWIyzdBFTRQCUD2MTAikj1f0Cf0C2ji0y1cSv1Qg8KvMNupIr0YzaOBXB0yIiJLSlHVGv9Wl13RWjkpJBxKIhEGW4VlDIAzCQqY1WijiLCVLUoyf1zNL8DwPa7Qb90xMmmakWUKS4dgD0tFstLZoP6QY+G6Cn6SYIIAcVNFoV+ag9chz21pMHl8gBMbauwBMZgWJqiEnL6L9Oq2NNykkbUpFixQKKw06dswDFQR3nwghJVKCUhJjLNa4cgff96jUamRx5AghQmCFRPruSen1enjalWJIIQj8AFMsoLVBSonwhuCEQliNLyHrNEFIhO8jwiLIcVKTkQ06hL6HsBAcukBp5RK97TtkSZe7/iz0iLotBt09FhcnObQoEFkbaWp4VPBIkSJDCoP1AoRQRNE+JtFMP/QQVl2how0tb5rzD5xA+Td591aHZjcl7WpqBUUp8FlbXkIkMSjBzes3MFLR3dxi6tAh/H4Hm0R4pQmKlTKR0aRb6xx+6KMMOm2sUCAtm8u3OXnvRxwAphMWjxzBD0LCYpFOu0Wr2WRsbIxup0N9rEalVCRONKYTYb0Ce9E+0vepYikXAs4eWcDojEEyYGp6lsY9RxkbqzOII+IkxQ98EpNx8ZGPsrSzz3/3q7/G9rUr7K6vwOQ8P/s3/zY/9sAJfuwnPsP6P/nn7PYikiQmQBB4brLlacOU7zMZBERK0H72q/z21Dw/+5f/Mj8dd/iVX/h1Vr/1PH908xoPPv1Jjp09z413X+P5P/pdenHK5vn7MWfOs7u1xktf+UNuvvkiYaHK/fc9SFAfZ/bEOR4PK5zK+iyeuUCtMkYnbhNWG1THG1Tnj3EiSel3m4hikWKxwMShBR588hlMGmOtwC/XWDx2ikKhwNUb73LltRfxlI+JU+dkkwyoeJL21hbN7V3QGUmnRevWVbaWbhL3B4QYlIKs1ybd22H51Xd58/JV1Mc+xdHZR/CMwRBj0g5Rp83K+hqb+12mCgFnxypIW8EmexSyJiqNQVpEZtlY28YkMcFEnWP3nOaRZhPzrSXWdzKMMXRaMb4fUq5WMKmPsIZ7zmpEZnnr7TWU0Jw9VqJeK2CzlP24zJ6eQBqJliDFsMzBjNgHkMfm9q4e41ADQWBcKZKnkNYi8NDGEHgSJUBgkEqgVECaOmBBIhG5M00UZy4DJNxOXJ7NjuB0AViT4wP2QCmGo/kh3s9WYNTh9/z+fvvz2i4bWJSQ9DXtnWWKnSnUbAViwaWKmwifIWeMW0O/k/LfvBXw6/kkd7sOehz0tGOo2xocCZwy+SXchHhI5ZU4CvAGbgId4UKxQv73y/nyGVzmLsRNmldwgfShfHkdN6l+EPgocBsnFrmPywAOQ7txkYd4FkQB2nMN2lENM17h/KzkkHQBwBzvyZdTOjpNfWGaSR8O5SwEk/ehmse9w/7u4Eo63s5/mrjPP57//SYjf/swP/5HcRnDqXx/gm8XeHxPnJafv3b+02OkIzEUjkvzdYdlDn7+2TD4SA78DPc1rBM/SIM2jLKn6/nnZ/ieQ+UDva+Ddx7670C27zL/fuhm1WkKxBAkDtEaGtKJQh4U9kdqdqEHouRE+EQKQkPWg6wNfQO7r0G55tAhWYDiLKgxqE6BX4GgkGeshxn6P0WOdugXh3b9ja/DyhuwswrVEA4fg8pJEFVGChZFvv1qfkBLJGdPzuPFXS5fHxCt72J3M5gao/rUU9z+r/4pha+/QemjH2P7X/0W0xf/j6j2AJtJxHT4XTZ+IHocq71n8bev+h1Aie/WBCNLAI27UfKbLVgoke4MeOOrdzD7LRqzc8w/MI5XFHfxmw/epsgjKvHty7+nJkB8CAQmJBw+hTy5TWN6EXHkuOu0AaEtVU/wKM4ucg/3XBRxLIP7cUDCELg7kh/uVdxz7+FEbccYARGtfDvgnrs2sG0hNu67w2c4Ae5YeNPAAxJOiBFLYZhL6HRhswl35uG+cORg8xTwkbKTJgk/4FR96PkG7gL/poO9cxNkgDh8Dx9Ux3IQH5LC4VYf+wTMvylZWrWYTLvH01iKJcFYocj9xyZ46GGFzO+NkoSyEISej7KWiVDw0Nk6n/gLM9QuFCGAZNXwwm/s8SffWOfmVoLwBPeeCDn+N05x5FoP7/9zjf23InaRPHFcct8X5kAJ9p5f4zf+6W1eWrG0EXzr9S73/uV5ap+bpnbhBlzrMbiekGroRRqaigmVkgVz/N6xv8NLwWl04pIoSh7IjTDKlQz/Y3J2wlB80ViHaWYZtDvu9BWLjlyz384BIs9Jf+i7CaMPbh8KKkwePoLgJoXVTXbjMvQsWoAfjqMOzyBrhiyOnPWk8UkjyJTCloruRpiYhEbdOTHMhpzwBzwabRJTQYhdVrI6cnKco40iFbFLc7/HpjxE+cEzfJ5vsvxuhzfNcUJ6ZDuC9akGx/x94vY1Vp67xcubKbdmPs7DtU2i7Yjw6ON8+tAW28/f4muDIpNzkzw6eRy5eJIzMyUeUANKcZ++1ggTIzZvsbLaoxlpeoOIHgmbOqEQh0wajQxijC4yN3eMJ1pbrDfbLKf+AWuOvOJP4NBG5bksXP4kWKmRUmG1RZZqzE4Z/J0+aaeIH4QUggBrfEyaoDxFEPjMNBrMli3R9m3e6fQojDdYnG4wXxYURIQIFKLQBZ1n2kOFl/r0mwPHHrZOuHBgNKkQZEmCTjWpNsQmxfd8POVhdEYn7rvyC2tJDSTaMQWksU4UUUhCGeAL0CbFGI0Rwk3OtcbYXJFZOyqO0dplKoEsMwgjyAxYq7FKoI0k0xprQ9TESQrhGNH6S6T7KxQKA/wwxAonziiwqCBw4E2ewXR6ChZrDVma4nlOxA5rSeIYBPjSlbV4nofnOXaDkgIjBChFWCiQJilCKWyO3lshkFZjoi6242rBMyAolbFZROZ5ZGmE9X2kceolav4cYWebJOpjtEVnMUanDLIMncRUij5Tkw1s3ISshjBVBAlCKUwOZOikQ9raxK9MEEwfY/Je8Na22bj5OmVvknvvh3P3dPnGN26ztDmgGWfcWdrg2tI6kwWJBJp6k0qjSrkYMNjbYnyqjtEVTKbpdVqgCpx85odJtcbzfDTQ2t2iMXOYytQU8aDH4qEFJ4qJRacp/U4HrGFvfx9rDUeOHibu99jY2mS3G9EcaKznM1mvMz8xwUyjRrXiUwpLBKpBKVR4vkRnlkGS0c8saxvrnFiY58q1y/zCP/5v2d3cwKYZqYkJVm/xP/6/tlH/u7/Pj372x/kb7R1+43f/gI2NNtoYhDaEhSLjtRJHwwJVqfGx7KCJrj3Py8/O8am/8h9DKvijf/uH7G83efX3foOVS2/Sau7Q7TSZPHGSE2fuQUlLMQg5efIc/b09xmfmqI6NU/IUlfFJFh96kFK5gk5hdX2VSmOSYqVMZ3+fV19/GW0FY1NzLE7M4BULTJUWqI1PopRy5TpSIqRHv9OllGaMK59+1McO+sStfXRnl6kwY64QkO3tkGpLJfQ5c/oYa1eO8e6dFcbGakjfB9+yt7HEu2+9xu3rd1iYP4K+734KhRCTBqQDTZwOyKKYJLO0dncQJkIKH1uEsekC8yWPLSDDsr/Xp9caUD1ynEBJHnxsQLkIL724zMpmRqfVQ0lJUCxgPQuZQNfg1IkyoazS68b4MqPTbRP2G1iKSOmYB1IMJ6V54J6/vO6KIQp7960mhvaR1mLSjNgair6HrxSeJzFWE8UJ1mrCIEAKp+sSRTFDAUVjBca4cMbaYV5z9Na0QpBDv/kyN70ZWknerXa4O+0ZvoHdB/ZuDvX7wMKf56aAnoKytGBahPs+2UoFuQlXxuGlfFJ6EvCN4NlVn1+KBXoeZB3SCbBBftfOwWkBj4qRYvoG7g44igvgd3EMgzLwORxg8BZuQrzEiM2Q4LKFL+NAg4dwwXMZ+Jl8Wzs4ZsMZXAbfy/dTFQ4kKAHCWtZjuHZnn2h5ywH+1eNMipALBzJ+ByfeNSm4ELh3WCvv03Uc4LGFCwTa+fK1fJ1WfpwL+X5X8v7v8V4WQQUHmizm+7LczZu8ZzIp3vf50CoyyZdHOMYHB5YN3R2GoIJlxGaIGWVFhwJy4K6/zvc9BH6GWhA6P8YeDqyZ4rsFKAcPQDi2Quk+SG9C5xbEbZfilJ4rdfB8kL4DDfBAhFCYdYwGMXDq/lI7pwJfuORDYt1c0aRgY/e7l+WccQvchEw6yfawAqUxCKdgbB7qs86SRA7PtHXlFUNrXZ0dwEM12CZsfwu8DpQz2FuGd67DXu6x0d2FBwIIDvPeHPV3axbx+msU1DgXzh/jxOmI3nKM7GwDU6j7HqC1t0L1X/4GpX/wfyV+5W36L12lsljGPreM+JmP/unAkf8QTbz3byMtcTejUPFIVrq8+otfYn9zm8rEPC1dQc80qE5CuQxlj/eW8/0H69j7mhRwZBrKTyOtD70Ue/0aNqw6th0jNlSKe0YVDgisMRI3JV/ewT3rM7jxAEZ6DJM4xkGKe67quHKnNQlX/FE5hMy/e8XCrX1YGIMsl8TwcOPTBWCiCv2ic3A4ywgIvHvIucCRjWKnRSJVzk74TudjyCTcB3MLNq7BnVWYPsMBvsPdNRMLq9ZSAGaEQAooNoAGFLZBFgx+aCEVFALJ+ESJh05O8KlP+zROuD5YC+OHBZ/7qXlOv9EhayacOVni8EerqEMuaFh9OeLLv3GHl17aZy+S9KwkSiy//0eb/NXHqhTO1zjzVJ07GwNk2edH/socxeNVbKy58rVdrq7DvtXESL65KviRV/aY+/wRmJrHrt/Cb1imj2lExWOqY0j8Er8d/R94q3QvKcIlczVDjevR1Aa3LM+lOGOC/CwNkywCN7wJAd2O+10oOj0FqR1QUa989xnRh4IKleXr3CwUaKgC1oMkSsiylJJooKsnmTjdZ3ZwhdvLMbu9an4juEDbFspI+s5SRQeUqhGP99+m3DHs1hY4PutxtL/L2kafpW6TtrfG3tUBl/0zFEqLNMTL3G51WK4d59HjTebjhO6pBg+3B7yxFbG9vMG17jTxcUVl8w2+ddOnKzssT5ZQBUWlMcPJ8QBRDzhUSamlmxTjJnaQoTWgU4rRgEI6ILMSqxJMZ0Dc67HakfQ8g9rUNEWNoFGhaGqIQowaGLQRdx9ii6v714UqcrKEFG3MIMazGV5oSW2KEQEYH1UYY0xtsjMQZCkUAkvgS5RU2LRHoCyBLdFrxrS379DKimS1edYXplkYL1LzMooyJdB9CllGQYLyLUkSsd8ZYL0CvicQxjqrXiTSGBdQS4PRCZHNQPtkWUqcJE7TQMh8Sq5dVkGL/EUlMfTwZUroe6AU0hgCIQgEJNaSWgcuWAFCKXwh0Nq5TJjMWR/aDLTK7pZjGCzYgGB8gWJYoStfIdq5RDFuUSiWEVKQxhEWiwwCrHGAhblbB20xWhNrl5XMtCZNE5TnoYICWEOapi5QzrOirmTC4ue0MuUHztoyM672WmtIB5jEQ0pJFscEwmBsCtJDJzFGKPwgQOgIVZ0haMzD/h104oKqDI01gjhJ2NlpMr2zQa3hUawUsKUSwowjjRugot0NmjdfpzLZQMlxPCUpjk2SaU0geggT8OYrtxgb8zl3okbNh+vrA1It8ITFMzDQFpNlxHttZCiJ2EUdmqJUrtAfpIgk4/znfgS/VCVrOdmeNOpTKFYpT0yTxIapqXGs72EEpFlGe2MfnSUkcUyn0+HMmTOkqWZnZ5dBpklUgCwKKjJjYWKCyXqFTGcUw5BiwceTuOuXZijl0erH/OIv/xK16Rl67Tb/6p//D2ws3cAIEEJi0gwbZNiVa9z+2h9jHv5PufCTf4vjz3yBbquNGPRJm3vEm7ssX71B+9ZN+v02F59+mjOfepr63AzIkMQv8ehf/JucfOZpbnzjOd7+5rfYXd9EtjssTC7y2Gd/jMXFY3T7A4pj4zz6zA9x6uKDVGbmmJ5qIKRHGPr4UhL3+qwsX+P5L/0Ba2h+/Ed+Gpn2efu1F7n+xhsUJyY58vDj/PiP/hSLM3WM1uzv7NAa9EmRLB6apygs0/UxHj57L7eXbkEcQeoh4hbVhsfpwxOka5eItlYIggR/LOTEPWfAD6k0JkAFiLAEYYFO3CbuDdhcvkHa3EaNV5GBQhcDGhMh00XFdkfSarcYJH0a/hiZLFGenWR6tkR429EGBt0+6xs7HH60iB94hKLPRS+hGnq8fWWN6UkPz5d4XoDN+mQmwpcxxYJmciJE24ytrmRvxfLuYJyvpg/QzlxVs0XeDda/LU8pcyh8iJ7nbIFhEJ9kFkFG6HsuKDCuvMpZ3iaUCwWkFFgryExuNym8AzC7Axfc8iFfIR+Uhm/WYcZDjMZuASOXCeu4E2KIhmAOvJm/3/68Nu8aXDIw2RPEnkfa2yS5MU3xSsiNw/Bs2WXlNg2sNwW/FQu2F8E0QFed45wSboJVEo4CXMQF/CdwE+t1XHlDFxeUX8VNmsdxgMEtnJL6IdxE/WFcucB2vm6EC8Zfx03EY9yEfxFXrgBwnxgF7gBdCy0sttNn49Yeu72E8YkyU7Uak4cCLshvq8DH4lgV67jAYh0HDLyb93GDEfQ21CcQjBwpPNwks5SvO8CBIMPc9TBQbzMCGu4AL+bHOJl/dxE4xSjfvYVjfQy95YcCiikjfYSDbVhmMRR1G8J7B2HD4fIhaOHnfRgCDEH+08XVgbdxpSqT/CmBBQIITkN9CjqXYbDpxAE9CboNJQ/8IogGdxkOIoQ4hX4HRObYDTbnZUg3jyLVznLQl26ulWbOz87ZdbkC5t4+bK+ADqE4A/UJmD0CC+fc2Ld8DbZuOwvFzDjFuQQQCksClQzReRUKHZifcdLtncwxKvwi6GJuQO/n/T8Y6h0c995/xjLQW1CosP3121QbIVPPHIbTZZdwmbuH8z/5OdLfvgXFIot/+/Pwx88h/s8/h9h9DXopVD6A3v9n1LTWvP3HbzG5MMuhhSn0Sxs8WJ2mV5njeqVAR2q2V1vcvLLJoaNTnD83/r9+J4cp56IHi5PQiuDqFcxX/gBTCfBP/R2YH8cIwWXcMz8B/CQOKNS4Ma2De3aGeiNTwAO4cWyoizIUVjzFXY4LQb78pHDjZf193etmkPRhpwBJxektTOHGDgGc9RkNbh9wbNF2i7WXX2H99rucOL/AzBMfAW+MDx7lLNgIWAV9FXqb0N9BFGJ3fg7cr9bCrrb84dvw1ksxyoPHnwz52HGoKcfejkKYPFLDegKTZCyMhTx0osb9T/rUTwpMZll/OyMThvlTAUeeDDj88AQkObHEA51Y3vhSm1//n5a4uTJwluYYqkKBNXztZor3X17jx39ukaOfOsJPn2rg1UOCyYBkrY8YaO5cj9gzmsQ6+GcrMrzzzX3mPj0F9SLi/Bz+Ucv4oMN4y5K1DH+wfJR/t9yg0ztg1T1kHhw4B8Mf4cK9u4O/PTioWvB9Rw4yQCtHmoMQjOfKItIM1IeiBt8FVAh6O5jkMHG5ispcl4tBgB5skFx5g14wja5NUSrv000LJKUJRGMKW9hByDoEVazooLoRk4MNKiur3NkVrI+Po47NMOe9zfraDsvrW6ybmLhvGIhNussbvFaCjpaI1jIby1AaxHDjbZ6vzDN5dJ4Hxot417e4uXeZtXRAv9mnc/MaL8cp6UaPtc6b9FYU8kyJz9ZD6O6wOsjQqk5RKOqFjEbZR9dDEq+KlBHxXpNy4hH4lpLskrQ03V6btG2wWYmwXKAQJQwSAUIhTObmnr6PGp9EzvoEgybGMzTCkOkkYnlb0xxo6DTZWlXQkqS9FJMrmZQDRRhYyCw6bdNvagb7Ge0UYlHExH0y1kkHAVNFj7JnQPcR6QCsjxIStCVOLalXIfA8Cko5UUUR4Enh1jGGxGiSLCM1gswYhDUoJRHKQ0kBwqLTCBkUnRtGftPpJCYThozQlSx5FuF77kUmBFZqMm2wxmKMK4eIM51nA129tLHgKYnFQydpfoOHyNIUhcNPEId1umuvkHW7lIshVgqS2OIBnpe/gIzJITX3uAgExhg8z0eIXF9BufORZRlCOT0Io7XzMbcWk4skKqWcxZ3N0DpzzA9AGIPyFJiMbNBDSYGQGSJJ0GmCKpcQgC8lTJyAqIsW+xjlHDQ8FaOzjGZrwNLKHqWKT6lSwC9VUPEc1qTo5g7P/rN/wOmH7sGbrqGEOw5VKFOojTE+U6O3VUcKxdqNbarjHr7nLL/q0pIiiDOTK+hKklTjK021WiIIQ1ACLwg4/NEfpFAdZ3v1Bl6hQJbFNManaXd71MYmCIMAPwhBSbRVZIOIdrtJoCT9Xpf5hXmshJ3tTeI0o1ytsW8M/XaXhekpatUq2hg8JZDWOlFQz6eT9qiWakT9Ab/4z/8HNvf2+dTTn+Bf/OP/hpUrbyOFwFe+Exn1BBPjDX7+5/465x59jF/57d/nzXfeJNprowsBC4ePc8/h45z76EM89bkCVRlTUAF+scTelbfZfPZ5es09bq7s8tyVd2FylnufeYqf/PwXCXaWefl3fpO3Lt/h0PQJ2vv7XH7zdaJajR946uOcuXgf1lPsb2zS7XWYnF1EphHx9jbNd99m451XuLl2h6+MTfORCxdZnDzEbuEKrc0N7rzwdW49+DhTpZM0t3e5+cZLvPjis6zvbfOZn/mPeOaBhyhVSxw9fBRfazyROd2vAFS5wNTRWd765gvsXX+B4NhRMgGNxTnOFsoUKmMY6SFFQGNxnovnj3Dr1jZ7O5vEvX3EeAF8gSkEVKYnOHKozMpuTNzu0W21EItzCKkIajWq0zVKgSBOBJ7JSAYtpBB4YYAoFWlMTFC4VzM1XyPwCviBh00HJIMOca9FrzdgtyO53pnjjf5JrtoHiAZ1WptH2ecIifVdAC+GQbw48O7PSw2Exeafj6aqLmAXAoQ1JJn7auArlJKEhYBBlLgxxWoEYsQCy0GDETjg/m/v7n34mb27D0uuA/SeyfKwXEPcpU/bnEExol3+GWfUvt8+tJWvut/9WOKlJRApFSEwGzC4BP/uLAwEyC5c3odbU5CNuwRzoEZBqcAFnGUcgLCJmxwdwgXFN3BZ/aGyeQ8HEnRxgfgaIzX053AT6odw8+jhdweMKMfD4Ht4dx2cb5v8/wUDxcBSmS1yujpLqeAhBPhC3A3ELS4AH+AC528AX8v3MSwpWMuPQR74sfnxzuAYFp18O8P1Bvk6KS6HPezfLvDruHrrXUbgRZWR1dtQaK2Wb+/tfJ0Oo5KGYZBiGJWJDMUah+BAxigbyoF+mwPLhrDhEIQYMhcONoUr5XgdB/iM8ad9qiV44zD2IIQ3YLDlmACZhkHbOURID0QtD9hnnYOENblqdcbIcluBlxc8R4Af3MUw84yOm+fI4VzHuGgt3gKbuQMPS87V4MqLsHQHehK0csyIyEBQdIXPAU79zmvC7ooDtmXBCXWIwDma9TsuVWsDEBr3BARgE4hehuLDfHtgJ+HUBNwcpzgWIlsRTIZQyusJpE/xh38A7/f+EegB6gd/ENpfdtt95ohTf/tzAioYbbj+1beIOh2mZ8+SPHsbNUhIShV2sj57tkVrd5OeLvPIQ6eYPzJ2gP32v1KzFrvfg/UNxNlj7h3Y3IG168ild5C9Jjz6AGLmh5jxFR/DPW/rOLBgHDc23MKVMq3h3Gg+gbvaxxiJxQa4ZzDAjQ1v49hKAe72HMeBESEjzZMGcK8Ht0LYjKBYcePm96pxabOM5a9+hWe/9GVEf51J/zwzj5x35UYEfFuSwq5AtgztJWzrDnS76H1NpzOBP3aUSj46WqCZWH7jyykvfnmfzn6fOIal5wJee6TG40+Vuf+Y4MRJwed/tERruYjqWw7PC6aOC2TV7Trrw6vf6rCxO+BHf3yWqdMKQrC+vSsAsfpWxC//yh3eXUmJLIQWxhH4ueVnbC3PXk+4981dHvv4OLXFSWxiePv/e40Xn9tlbtLj7ZWMnpVoMpT0qQsIRQ73yjpM1mBSg0mw3T43LxX4R6UKa1KgjCM3DQ/8PUSc97Fyhvmc9zBFcEyEag2U74aSLINm01V0FYogAxj0Ie7woe1DQYU73QRhd4jNBIXxEoHoYvGJt1cRzavYd3e5XazRLY1j5g4j5mZhbgrhD/DXO6SyDnKAjm/T2LvDxl7M/sDDtFbZuhKxsd7nelTCL3lMlCTVsZj93RXevip4NdkmTiuMV65ir3nc8os08anXI4JoDzl/P5+eusbKay/ypeWAdVtArr/N5W2faOFe7i/vEK1GDCKPkIiwu0tvX5FKQTozxYSKaA+6rKeSHVWmUp1ibnyCBaMIVIzavcHVKKGrJT0CbHGMo4d8iqUu+9pjrlSgHq2z0cvoFmZIy0X20jbGK3F4VjBftkwNugw6Gb3UoNMubHtEA4FnfQIl8WyKyBKKoYfvQaoTTK9PFEfEwkfUJ5msDzg2V+LsvGC6bCnYlNYgpZcqut0eO92MgTZksWbQ6yH8sitxEKCE020o+L5zujAGnWmMdVR3zwpSo/GtAk+itSbLYjzlYVEu2JU+gzjB6gxdVgRZis0sqbZESUaER6bdu1NKl4PQmSEzYEyGsQYpLUiJ7wuskRgUWEGqQUmPsDKG9B9Ee+N0N76FidYpBhLPCrTUCKnxlMuVZJkGKRBDFoIFpRRhEKKtxugMk7n1MzMSeLPaopTrn8J9Z8hk0FmCyVJni5oMnFCc7xEN+hRKRaSQ+L50jMI0cZaeQqAqdWgcgaaPypp4aYz2A9I4QmcZm1sDKtUe9akBQX2AitqIKOHGC79NEESMzzZQKqdFIpCygAyKBONTyNoe9zz6IJeffR4jFNIPGB+DhjVoaVnfTYi0C4ICaSn4IaVqlTAMSdOMscVTjM0usL96i7QfI5VCGonveSwePwVSUSgW0driaYsWTttDIOj2+zTGJyhXKhhjCcIimVCsdyw3dveYrdQQSrHb6zFbLVMvlYjTBIuhH8WEvhPO+9Lv/jor167w1//3/yf+5Dd+kzvvvkE5KOAVPKSxLDbmOXvfAzzzUz9BtVLm//1f/5dceucydtBF6wQvMyxJj5eDMuPjMxxaOM7xk/fwwz//YxwtRbSvPsez/+w3uL3bYy2FrSQiTrrc/Mof8dK5czz6qc/wkb/2n/DE9jLf+vqL3LhR4sbr32Rp+w6t1h4/8dkfQ6URN155gdu3rnHhgScZqxQoRF3G1B73NgJuv7vH1X/365ydajA/O0V0ZJ4bS8u0O23S3TWy9AgFm3Eo8DhVKrB1fZdbLz/HR06edqCPL6hXixQVhL6HrY8jVMbkCcWRpE95sgKhgkRTm51lYvEUXrlMFg2wwqLCkJkj8yxMvcNelGCyCFWQGB0idUihMcbCiUMsrLZo9mLa+12MkAgFQVhmen6OI/PXkUs9pidLTE7XkGiU5ztRsEBRrpTw/cBZ6qYxveaA9vYKt9cTXt57mDfaF7iZnGJXTpOomssY2tFMWAzf4Aff+9bmxXdmhDPcJQ7Yuy87JSxe/hxmWQrWEPie0y/B6bEoKUkzjcWAVAxhAGHBmmEfXLhxsC93nSuHL9AhXP++NgIPLKMufp+h8P8PbXnNxV5xURJMHiJo1zDTPv0Q/B1IrjqnhYGA+IjTT/DkiBUwpNuDy76t4wJQgwuI1xm5PcznP7eAV/OfGJcR1LjgvMlIVV0Bn8Flyr+EYy7UcbaSO8DfYARoHMzWS1zcFyqBUBWCggvW7maiGLEGVnBZyZu4yf9K/ncz7+upvL+3ccHCTv69xfzzaZzOQ5cRg2BodzkUPxQ4ECTIj/cGjnnQyvsziWODnMq3WWCkObGPYzN08/1GjM790J4uzLc/TKANyymGLIYhEDIsiRgqyw/Plc371WLEVDj4/WFYsoTLnJ5iVArxvYeHwpU5FM+7coR01e3Benm6r48L0TxQk84O0krIxChtGHqOYZVqF/Sr0KX+POXYC5l24IM3zLZKx2aQMfTbzipxbAzSjtu2MNBpgylBGEBJORaAHiBk6JCWQgX8eUi6ICNnS1hpQG0MTAhrA3fBSkPByfzMpssQ7UHxg/QVFBy9F7GwTPXjj8L1JVg87sCV4dk6/CDBpx92gVCxAF/4mLu6Z05C7LlSD0/8aS7Af5AmrODw8ZOcmA+x73RJVje4trVKqxqSFHym6hOcWjjEwtl5ymMlhP4z6LAx2Oe+TvTKixT/1t9CzM5CXcFxH/HQIry7B7e+DOnHUX6VR3Fjwb9lJHga4BgLTdwYsMxo7BsCgEOL12HyehJXjlXO/5/l600yYi6Bey5nBRwuQZa4seU9gILNuFv89UHlDFYjk1W8wTaNcsbkXMXd87aJc105CGoZ0JvYrSvYW+/SWhuwlDzKbf0QG8zzEa/G/fma2sBLb1je/FqH/k4fL0kRUhHtx7zy+9u8+/weZx9s8HM/WeWe4wJ7RCCsQBwkO1jw64LP/Nw4xkAYQhZZrr6S8uprLR5+ssaZ+wPKAziaajZFQhOPVEjawhBag5/5BDLlI0cV5z43e3eA0ptd3nqpyYvXoX8roq8hQeALyYKf8aMPhTz88wtQqLk5VZqDgBLWN0r8P+6UuBQJjHUEJ2HzvGvedQF3RbGH+Zi7Ntoyxy3FaJ6kvJyVkEKrmZPVGTEWCkWoVWFviFZ/h/ahoIIOKoRGoTODDmqocozXHhAUSyiRQadLHFn0wGBFBTVzFFuxjBWn+Ujvyyzf2OB6rCm0V6hsrbG0H9POFFkKthnT7hWIzp7kC5O3UTua3a4B1aG2e5PtoIF/+iIfH7uDt7zCm7stWtstLm0rVpQlaBzl4gOz3Fuz6EKN0tQ0hzrLXG+FBGNT3DNn6DWXWdq/w/K1W7y73WRLTTA3IfAxtG+8wbU7fVZbljU2YeEc9x6rc9SLKCcRYmCcXVk3oplZdCHEHz/E/Q/VeEi/TtjqstoqcKUQ0ytU0WS8vTugXSswVSkyN6ZpBJrJeptdzyfqJQRbMUFWp1wq4wuNT0zFl1SVxTOGrh6QZim+7zNdLzJxfJpTp+c4NV9lvpxR0vvILKJfAB026HYl1/Yitgcp+6vbbC3v0vcnqYzPEpYKKDz8zDgbSuHKNDyrkAJ84YESKGlJrSBJTH7HCUyauReW5+EJg7aGSGcEaURsMowfgpSk1pIYgUBhTIrW5q7/q87FLLV1xGQBuZ6Czaf+HgaPwPPxhEFhSaYWybyQ3tZlkt41KiLGT91D7gUlfC8kk4rMaLR2hUPOwx6yLMFaS5qmznZSKbTOEMbiK4/MpAgEgeejyUEJXPBgAqdDYdMUpyug8KSHpyTpoE+5VneTFU9hs9SBGr4iCIsk9WmsBdUG/Aidpfh+RBQNiFPDnbUuY9Mx4ViKrEak0QsE2SrnHzyFp1KwKUa7aZIxMdkgRROQpYLZcw/ixU32mn0211okso3JLL4nXfYXgSegVAoZm56gPjeL5wuk9Zk5fz9Ja4940GNscpK9rQ0qY1MIz6famHKlDu0WpWqVaBBRLA+nlIIwLDI5Pe1sMWMHSGRGsbS7g4diP4ppxjHHJiepFEIKRUngS3RqEJ5HoVRwtNr9Xf7a3/17jCFYfvMlKmGJsbEap8+e57GPf5r5M+dJqlWOTlX55m/8Ku++9jJxNEBHETbTzoTTgPF6bDV3aa0usf3OGzTXVvmb//nf5egnPsvq22/xyq+/wE6SEacpmclot/fJvvUSg8uXuXzqNOc//gPc94OfZfbqW1z/5i7dlRXWnv8aOxfuJ8gitq5dYuWd12ggMPPTTJUUvm+YO1Fl8VqRleWbtFauceHsWcqnTlDREdfurFPt7WJ2N5CtbSqyw1wRxpTP5tVLbG2vM17wkSKjWA4JfYHnKYrjsxTGxhn3LAsXH0YFAXGvQ7/ZAl9RaExjlcCYBCM00vNpHJrj+PFp9l5bobOzDvIkQgWoJMAvlZg+fIhTJ7a59PYmu2urJKmmUCzg2QJTCwtcfPgok5M7TM1PMn14DmFShBEonaCzhExn6DRmEEds77S43Snxyt69vN59jFvZGXpUndaJJC8VMFjhIa3krlbCEEgYvo8N3x7ADy0kcwAg8BWB5zllYmvR2pAmKWmaonzpSrmEc8VJUhd+iaGKucmxuLu5SzsKEsRo10OByINgxig8s/k6B3JPYgg8fDAA8f3256uZvFzd+BAdKaDqIUEV7AxQADmASEBUAdLRZHgMV+qwAmzkl7suYFmMglODC4Y94O/jAvAXcIFyDQcSBMDTuMn527jvXsm3WwDuxQmgDdkHs7ggX+NAi2q+/SEtf8i2OZiB389/dnD9LzEKoi/hWAkrjMoZTuMy8gEuuNCMgoV38m1N47KJjfzvHUZaBT5389V3pfuG/RyeFw8XmE/k+zuVH1s9vy4Dd7qZyI9jCxfQLOWfVRi5Mnj530VGwovw7QKMEaOWE5vuskOy/HeBEUNjuI8hfVvgSjDaeX+PHNjH99yEBDUDspFvaYBT6x/CL4CoQGUeWtvOuknlimhpDrRm2s3gPQ9Mz51lH1cyIdTINjHLb0zfd3aKegBJDDJzIES5AJNliBOo51KdNQlJDq14AUzmQUwWgWmBp6E6DjMnYfYcFGYcs+E9jhMW/CkY8w5crfedpfo5+HQGF87C0ivw4BPcVbMDqM7AD33RAQpCwETu5mB9V6C9tOX0AdSf6uz/L96EJyieyBkWp+v0k3sI7kimxoocPn+MylQV6cvR4X8X6vd/kGY0dvUSybU3KW4uwewc1Mtw7xmnKrt+xEWDvntfhcAncTDXWL4JiRuz5nFsg23cMznO6BkPGD2LJdyYdDj/fOi0Am5sGJYjDd++4wIeLMJC4LbpmnUsnfY1d/5q93zg4QklmD5e4b6LdcYmZhhbnEWkfVAmL/Jf5C70azP02i123tjizTsXeSd6kO7kKRIvZLIK05Oj7UYZ7N6w9Jt9zCBFeQIljCvyFpDFKWtX2uyulzk+pxyYMOy5hXZkWb9tifdTymMex05LrBB888ttfvVfrrM3iNlYanFk/jjj9xT4+c8d4dHnlvi1q4YrGQyMwlpL4GmeOe3xk//bE1RPVLGZs44c3OwxaMYEQEtbpJVMScNjhxU/8EMFjv3IUeTEOKbTo/v2Dqvf3CbMBlTPLPLfZQ2+NBAjJ4Z8uiLzizRkkbznPIvRsSHJmZsMTbsc5jmM3/LqTyXdUNPtO+DCpO7nw9qHPiJKSJQn8XyBbnYwqoIsxpT6KZE2ZH1L7MWQ9JCRxlTmmZpc5Zlamacn+vSv7fJH7YytvT36A4nGZY2VBRvWmZyZ58xUgt1PuNIO6fdi1roBiZRQkjRal3lrx1IuVijZNXRL06GI8gZs9fdp1qq0mjWESVC7a2z0BiS6RLj+Oq9vddiPi5hql431TdZW+qzNNmhMDojW13jzZpPtZkSrnxKnA+JexNu702xVAyarBepelf8fe/8dpVlynneCv4i45vMmfWZ5X9Wm2gMNTxgCIEiQBCnRyFCeIzMyqx2udufM0eyemT3SnrM7w9XOSitKWpIyKxGkKJAgCIEAAcI0TPtutKnuqi5flT7z89dGxP4R9+aX1Wg0IEMROgdxTlbll981cV3ceJ/3eZ/HqAkGj/rMAqc7fSpqRKshOblxlRevDnl2K+Si9qkfnuGU7NFNEmQcEO6E9JjHa87TWlqlOYLW6iZ5tktVebQqikbgEQqPmoSazcjSlLASEFRCOkvzHDzcob7YpdXM0dEma7rK4uw8i2pAYzIgNRNMNsTTBkVOKMYM1l7j8tarVOaPsHDoKK1Wm7CSEVZqeNIrKC8enggIPUlVSEJRUoUFUniu/tkKlPKw0rENtE7whCKSoHwfpXyUgSjNSbFUA0XoB2hrSJKsGIAlaW7IjcXH4kuBNhaEREoPlIenfAI/JPAtZAKhM8KZLkn1XsabHYa9V6jnuxCn5FmOFwR4foASCpM7/Qej3dBmrSu92KNEWwiU54IKY/GlcqJ/QrqyB2ORnnKWlkCWpAijsblFpynSF/ieQqeZc6RQktAPyLTGZBkGV+7g1xoF3JfBpEegNHg+SnrEkwnjQcylCzdothsomROonGqQ4ck+JqsjshmscVoMo+1N4v4YFXYIEHjdAyweu4+DzRrXX3yWW7c36U80FeshPYFnoRJ4LBw8wMzBg1S6MxidUe0u4UnJeDii3qhj0owgrOEFHp3FFYyFarXiXDE8n9Goz8zcHOPhACkEzWYbrS1JHLPT20UqxfXdmDTT7MYxjUqNRhiw0mnQqCsqlRApBJMs5+krNzlzYJkjix3e8zN/gW6nzfbFl3jo3ntYPHWW0w89wpZVPP7yq/yj//c/YOBV+fu/8AscOrhM3VjGaY6SnnvZC0VFQ0X65NZSk5LTh5Z42/0HqHoa1T3GI3/mz5BLj9/89JOsj2JC1cLkOWGS0s0S6lcv8flXLvDsp47xwA99gJ/763+Duz/3KV7bGKBGu2AyOspS1zHZ5nW8WR9Rb2OVoDm/xLve8QC//6UnGK5eov3wAzROHkGYXXwfZn3QWzdI+htEoy2kndAILJdv32Lt2mUW7jpHpVWjWgupNWt4FZ+gtUAQhggF1mpMniCU78RDhcTzfYTNMTbFYPD8gGZ7luXjB2m8cINksEmSjl1cnU3wyKi0q6ycWGJ7u080WiOJJ1Q7DYTKqNZrHD19nLn5OWqdGZrNGvl4hzjW6NEaw50ttncH3OhXeW1wmFfTc7xm7mWDw6SmhrDCMYuEi+JdgO4hhCleUCWQMJ0cltopjk3knk9J6QLjwiVPyoKNYEiyFF9IlJSIwCeOY+JME/oSYw1xkqMNCCEBgdUgjMsAlmKre+yEfWBAyVoo3qF7qP1+VsUeSFEACa6/5XTp+8DC93rz5l18ZuqgtcDcJbCzEA4g34RsAlFYTJBGYGZgPnST7vfgrvLnLFzehkkTskrhFIG7Z1aAjwF/HMM28Gkkl3HqQ3VgAcFzuLCrxhSI8HHlAf3ipxQRvI2b0FvgnzBlQPxY8f0ucBeuD/1i+ZdwoMEubnJf2be/HFdWEOAsIENc8HAaJyD5DRyzoIILpNvFsTWK7UtckFAvvsuZggi1fdur4kCHatH3btHverGsLo5LMAUXyhIKn2m5wxDHpKjg6NVtpmKTS7gwfbfoV6X4KQGB/WCLYM81bc8FQjJlXIRMAYXNfev0cQDKdvH/ee50zvjumihAhLliz6WqQxH4CAm1EzDTh/6GmxsIC1o7poBSU/TTr7v0rsUF5XnuUoRaut9REPruJrdF+UQlcIBEGMDiPAzG0J6BWs2xz+LUbb8aQncGqk3HsvCAmUXwWt/ZulI0irM/Kv5/HZldBDD/IMydh7vf4xwr9kdlvg8PP/Kt291OoOHBJIFBCt0iCx2lDoBpVr7zxdg/JP8HYhLWFgyWNyJJVCXN8x3OPvAwMvCQ8o+YRlE2z0d+9MdovPQN2FkHLMgmtM+5n0PGsQHk1DmijmNJ9XFgXCl0WrKOLuMAtgXcs1JhahNblkE4vun02SoFVcuAVRXbLB0mznru0iooTvQYtl6AjUtw8NS3Pz4haB6c59x9x1HVEKkUrN9wIEmzBt1FEI4Fk2mfJy8/ypduvJvr4xmabZ/ljqDZhodPw2JjutnA4sqBIqfnZnQZEAtqFUV7vs57PzDL3efkHd3JDFy5pvmd3+lz45kB/WFOq6v5v/zPx6k0PZ75+ojbOyMSFC+8OuT5393kLT++QOPdbU70OlQv7pABIYYToc8H3hny7p9bpnakwe2v7HDly+s88uNHCYzgwXsVnVbOjVswOy84/9Y6Z3/8CMGhNuic8ZO3ePrf3eTLT44xkcfbHw55rrbAv2kqp2tj9z0OxXRl/zhZjnv7SZp7DIZiGJK2GJ5S97/vQT10+GUQQKvtKt37veIcGt60vSmokKcR0pconUCSMb5hke0KvlchExvkpoLVFWRqsIFF+jknR7c5NcqYGMVV0eRoZRUvirioZjiwLDmrt1nP6uSH380jD45456V/zW9NTqMWLAu3t9j0BDKJYOwzjsdsmSVmj1SY9TysZzCjiJ4n0P4Q1R8wTDVRoslknW7NR49HZLcnvJpaxvUFmtVLPH9zm207j52VrEUZo+EEq8GEAZXYEAlDPN6kpzX5pEEctxi3POo06Rw8yiMnZ3k0u8H1WwMuXK3wtU3L9YFgkKSEtQ4r3oROsk3Tq7M4M8PbwxHX+hNUfYZT9Q4iG9EzkijoEPoBrcBS8aEmFTVpEAYMika9xoGVNieOL9Bs+ERxRH99lc3IkAcNdvVJvJPHWNbPM9wZEscTskGEMD6VsEKr00VubrJz7SLDzVUq7S5Ba4HuylGWZ2cJpEALC1KRC431JFL6BErgCYHEolOXRxRKYmxOmuUIkyN9S45HqnwCITECrMjIkzEpFQI/QGCdaGIOqTZoY9DWAw2+p/B9WZQdBHieRxgEhIHnxP3I8WqKdhiQVZoMvcP0whomvk0yuk66vUa9VqPSamDx0CbfUz0u66Rl+YDt0asLS8viiRKANY7dYIxBGIPv+3hCQAE4ZFmKkhnCC5DKA2PQWY6yChlIgiAkTSJX521AeR4yrCBnDpAai8wjfKkweYYnBLmSDIcxrzz/EtnwNotLXWrNKtlIOgFINYOsGpLJBmsvP0Wte5igOUf70CJJ0EHOLNPfGlCdO8Hhk5s0+n3GcYKWktBYKq02swcP0VhYwlhNZiGsNUiiMdZkVGpthlvbtLuz5MZiRYAUFq0tne4cUiha3Vkm44hoElOt17FGMB5O6PV7WCT9SUqc52z3h2gpaFZCTi7OcWC2hq88sLCzO+BLT3yNb7x0kQf+2s/z0iuv8cuf/Qp/9o//JA+cOsfP/vf/ZwZJwq/95r/l93/z19lZu47Oc/x2lyee/2F+/N5TPHD8AF99+TWsVEgMM4Scr7WZ8RSzp49x7oc/QPf8Q+zujHj8lz/JyoFlFu8+zXv++t/l1Pu+wsd/6V9w8YUb1KsVzrVqnD1SZ+WRu3jpmct89dmL/O7/9gL15UP84J/9k7xlocnOdoLKxrRDj7lagMxHNNtNwkadLOohkKwcOcLp47eZqYeE9Sp+/RDGRNRnl2jPzQEaITR+o0ZzucvCzYCLNwZsXX2VysP3U+keRilBWG/iVyvIIEQqH4FFG4O1Ai+oUW3POgtaNFkak2UTp2+CxfMUjWaVWlshahKdxdg8Ip/sYrOIwJPMLnQ4eHLeJcLiAZmdxWQJ6JgwCLHtGp4niPqb9DauMUwr3Bg2eLV3ngvjo9zMj9KzyyTU0MIvgnGDEBZH891HFhYFkFcWDpQcuiJ8F9JSWjkKBKEn8JUgilMHDgC+UkghiZKENNPkNqdS8VFK4QU+SZQ421prnbAud74Vbcl7tnuvyfK9WvRquqyAwrHHLTedKoo738h3bMpOl/l++55t9oCbd9YbjrGQavC7EHTc62Fr1y2XKshaTkvhFK7uf4xjDcwKSJpw0XcgwkFcgFsv/v8ZMjwifBrUsHgktNmhS4i0bV7GoytcVrDM5JdlBpKpXoFmCgj0gc/jJvwrOOvGctL/QLFceYsPmLoYiGI5v1gGXGh7DMe8uAVcxDEqruCYCgoHAMzhAIBF4FFcWYLCaaWXAXeMmxQ2mYo0lkF3XvT9AHC8WCYq1rvGlFUR4FgMCdOAxhTrdopt7RbHVQc867Z3XDhmQ1Kcv1KwsV300yv+Lynd5RO6n8Zti8/l+Sut8KrFvhQug9vDAS49nDr9Ct+VkeLrmmDK7Xjd30ULuqdc4J9FkCVOGyEzruShrMvyivxwGk/BBSHdZEb6LngPaqA9Vy6xeBAaM475MLcEjbYTday13b5MCoORGyCXjsHsCgQNp+fwXY9lJWSjcFdwxDTnXX4PIF3/vPk33oZXnFFrYWcIMy3nRLFhoe3DK5vw1gNFmtR3UWB5UU3x+xtG/0wFN/Z35zs0a2GiIZLumYfXjfIeSE8irNx7dr8nmhCI5SOod90Lk40iciwLe5hGkftXwQF/pZNLeaqaOCDhIu4ZqzB9vkroqCwfgukr1sM9PyXYVwJ25WUoy5cckzGDdAC3X8auvwomQsQR0+Kk1x+fRQQhfqcCXhWRRZi1Kwz7AnvoftoPq70s+y6KF8LD7NSdJs7iAbj/Hji3BLPBncQXKWF5XnL0YJebawPGYydJG1ZCFg60+MC7Wrz3/ZKwMl0pzSyf+0rEp//VOuM1jZaSfpoQ2hwbGahZsjiHwCMax6wNFZ/41AbnVto0VwLWt1IGORwS8OCpCh/6iQUOvreL8CRXf2ebX/3/vsZGX9BZvs3dP3WU+45Kzjxzm0kP2u9ZwDs0g/ACsps7vPKbl/i9zyQ8u6XxreRdxyUvLJ3iV9p1dhX4ueuzMUXZQ4mE7wv6S+xyr+qknEYZZ7LRrLv3Zp46ECFNHWY503UAjCrAhyh26xnY5374xu1NQYVqIyDKJkgNZAIZZeg4JG+HUKsjKm1sM0BIi2ocZuaE4iPmecJtw/pWnyfUAxyY0xysbvDKUBItHeekLzD2UZYfOcR7hv+Cm7uzpAuKkzsXeHbUIGz4LOYxk2HfqR+bbdZeE2zZCsY3iDhhkob4C3Ocr6zj70QMq4c4uShZSSNe6Y+4PgoRtQqdfJ3x1U1eEQrRqBBceZUn+kvMn1jh0fmMxuaEDSERNicQPqGShL5Fj7fZyir4S/PctRRw1qyxtbrJN6+PuU2duuhSP3yc97QbtNtNFuU2w5u7DJOMNBvi1X2OtgxNuY6fbSC3+7zc96m252iGIYoUP02oGIFXFeAJVBDSXpnh7Nkai75ha5IwkYGjAOuMbNRj99Z1LrdaNFpVPL2GicbYSYTOgVTgV+doHlzGiwfEo22SSUQqY/QgQXpjuhWJX20grCHR1o3hQmCFwhaDt5JiOjHXBmMKZomxGOPoNlobhFRITyIzixQaSU6a5yS5IdUSYx1VWViNziyZsBjtyg48T+NrH6UkNeVRr3r4+NiRJB2nZCIjCC1Bt0ls7ybanSNNn0PEW8STTfxqlXqz6cSckgRZWPkhQAq5x1oAF/AIY+8YJAE8z9uzl1NKOR0K38cag84yjJc53QTp7OwAjM7xlEIqtw8lFViL5wXoLCdsdMm3BmTGWd8JX4GB0WhAEhnS8YBktMvC8izZnKUhQrxwjIhTLn/jc8hA01o4RqXWIT94lJ2hh+jM8/KLF0mFQs0dJMAnZZem9DBS0V5YorO4TKXZYTQaUvWqoHOSSUx3YZnJoI9frROP+zQXj6CThFwqjE2oNtr4QUCe54xHQ5RyoI/yFNs7OyjPw6/U2ZjsYo1kfWeLlYVF5po17jm6RKAkgSfY7Y949eXn+Oxv/yY/+XN/kZrv82/+2T/k8ksv89iJ47z1Yx9kY63HP/+H/4DHv/L7RL0dvDzHKInKI1698irBux7mp/723+GtT32d7X6fyc4OZqvHqZkOp9/6dubf8T6eePwp/vF/93exq2ucr7XpNVtsrixw6MEHaL/zUf7G//MtvPC7v8Zn/uknuLm1w8GhJN3uc+6eJfzeFs9dmvD8qy/wm//Xv8dH/9pf5vSZY2xc26IS+swvzGEyg1AKVEgSx0z6uwSVJqfvuovFkw8TVhtYA7XZo4SNhLDewmYjrK4hjUJJzcnjPXZ2+iw0fCq+xa8GKM9H+gpDhk0zcpuBEVghMTolT2M36kuJzjPyZEQeDyCPsAJ0vEM07OEpS6UCNp+gkyEmG6LzGGtyPF8wO9tkkuZEaY9wsIMZ3yLdXWUyGTKaJAyTCjeTJS4mD3PZnmbNHGVg26RU9mX8rSsHEA6wc44I06C9hLkFr5vsiZKDULyxRDnXsXjSc1aeFZ84zjB7SmqOsZBZg7aCNMup+Q5YQEgyrYu4vyhhKKZ5Yl937uyERe4xFsq+uA/7qX9TbEJMlyk4FEJIrLSFKvqbvR2/374X2jtPw4pyVmU16yZGRsK4CskJ2B7DLQ+ueHCzAR0BP4qbjm9YeMrAEQUrFadNkOJYAz9AGaQm+KwDARt47JLxLi7hs8OubfBifBexaHO74ujEBhcPJjgtvXuLfQ1wgfMyzt7xGtPJ+BquxrmkKG/iAIC7cRP4/VPx8m4vA+MqDhS4GxckPFtsrywneB8uaFjCBf89XN9Kr/oG0xz7S9xZ6lAGGmXM4hfbOo0LwjdxoEJZQlCCCleK7ZTBSTEi7GU4m8U5mRQ/Ehgb6CkHKiwW2yp1GMpyC8rzy5RNUj6i5ZBSlj8UXgsEuOCqgwuKxsV3Ie56PY8T5TyHY4i8AdH/P7JJkAeg0QJ2IB8VoEICeeZ+ssyxF7LYCS0Gys3qC50YaoVlZVgB6zvgYOUE1GbBalhSztEhTVyQGUXg1eHkeai3HZDwH219aF1wSFHihgVzBcQhByT8h7TBDly4AW+7H1ozIMcQ+PD0c5AtO+aGES66KXZNZmBtAhULc02nv1C2EvOYcIcMxHc4GiaJ4fqu4diCB9YyGRqSVGBbgplgOt4L8UdT5fCmTfqId34Enn/6u16lPE0l86B8dk4yLYEqrR89pvFoWUokis8l230/m6Hc9v5m85Tswlfx7BbS82C4CUkP8hy7fgUxewaCpTe4JwUEVURtASvamHCZm2OfJ/oNZsMDvEv4Uw0VCc1Z6Mw7p9a33Qvn5wvtUZxUSZxBpSD3vON9is5Mm89+PuDylS2iJGNuqcEH39PmB94nCcoBDhcsP/1cyif/2Sob6xFVv4JQGqWgIkB6AmJLoC1ShCiRk2vNi9sTnn98nXf8zGGWznX44K5l6UTAuY8tERwIEcDt39/kV//xDV4YaIyRvPB4j3MfyVBH56ktd6ghXP2BtcTP3+JL/+wan3oyYzO1dITi9EGf9WNn+M2ZGTalQBW5nvI677k6SPfYSjNlJOzZZxf3t8QBCrPNKe4XVqCqnWQDudOPlZ4jwIwHMIr35W++gwLnmz4748UFZka3yCYxaeaDNZg0hZ51gML8It5sRq3SpLl0gAfCG6hNSy9MaA0uEK1KnllscnKSI4fbXL41w+NdgcyvMXl5lfbNK3x1cBQaERs7c4zbNRbzTW5tG0wmsEohdYTpeyRhDVGxVIRG5gaTjtheXWW4LcgWfAKZYLSFwCeoLnDo3Bz3pc/zxQuS26aGGA6IhmPiQYrRVV443OZAkjJBEkofFdbwfQs6cTTkmSVOHoSTo5d49ZtXeOLKJpfGUGuNOTvfZV51WJid5fjKDG0TEpubDKMxL4x2WJVdlubbVH2JbzX+OMOXs1SqDbqeoSoreKGHsTk2cHyTasNQa+ZsDsbkJmajN2FLNahWQhotjzBLEPku6c1XGBwRzFRTVmYqSBnQSzWT/pDLniQPF/DqC7RnjyCFolqrEzTaEIZMlKEuPJSUzlZZSawUjnVQTB2ksFiMc1DQoKTLKHq+C9wtoK0FnWNlUT4gLEkaMYozoswDqfB9p1RtjKuV9nxBnucksUaonNDPsRhaNUtDVfBtRi41wjcEFcirATLSBKllopeJkhrp4EXkzqtU9ZBACZQfFEKL2qHMamoh6Yqu2fNfdTQh94QZa8FYhBR7EYYqyhtUXTIejxE6x2RuHybXSM/lQqy1eEqRpilGaudoISRaKqg0kLUG8e4GWRyTpClpEpMnMakx3EhT8swQRxmLscXIJtVqRBxd5MZLX+HM2z5ANWwgQ49mZ544j5DtFSa5YZxE4Hn49SZmNKLaaVBtt6l2ZhCeR5ZlZKmmO9sh14Zqo44XBMhIIQPFZKSpt9pYTyG0IUsT0jTBTx2o4PsexhgmkwmB58AVzwuI4oRaEHBz7Ta+UMy32tx1aNk592CJ4gwh4Iu/+wkOHjjEIw/cz9WXXuLKy89jUoNnNRmar/zu7/DUlz9HHI3cwBYEhEBYaXF6boHA95i5551UTz+MJcc3lk4INSXYWd/m3/3K/48v/Ztf48b6dea681xKNZd3trjfWtY3vsDWH3yJez7yw5x6x5/kT588ySd+8Zf4zHOXmbu+Q1AxeJml7RvOdWq81hvx2V/6Jxz/H/8my/MVbu4IZuYWyOIUYyRW1bAmIIsnqHqXlXNvpzV/gCSKwEqUX0f5NVQQggJpM/J0gCFn/uRJPnzsFEsn7waZk453kZ7C2AaBqGFsThb1sHmO9BsYLHnUJxkNSVJNtdHG6AShE0QeYbKYbLhBMtik01LUfEE+3MJmI0zcRycxOk3JkwilIPQk8c5tdqMBg1GP1V7O9egQl/VdXLPn2OQwI9EtynU9RFH+JKxjBQjYKyFywEDJAChHCFFMMqcvqfJd46qo9gXyxZs6SVJk6BxmSmAhtzm+8PF8SaA9Mq3d84t1yQ4rcDaVxXOqnaXkXr/2Huz97IT9GRZbuLtM/zo9LlF83uv53jqlrsz0qL7fvpebajj9gOMU3un+NMjVDcgbjinwG8AnhaO7l0yChoE4gadqbn2JE2YsJ+HfBI6zS4VddjnOv6XK23iN9/MMr9DiU6bF9shgG2Cw6OIpUVogpYuTyox8WbZQ6h74OEGz+3FuDTeZBvITXKCb40AIg5vMt3B54z7umBQOtDiNA0Sexukr1HFAwzKOMXASF8gnuED9m7iyihWm5QVl3rPGNMMpmQpJ6uJvteLcmaKP28V6LaYaDEnRv5miD7Lo8xhXimGLv3WK/dYFnFFu23Gx/4PFtSjtLsvzVv6Uz3wJkJTHULIVymOtFNsr+9Ar9lHFASR9HGNjpziWB3GAzn+WoFKI4sw0wMvcT+kfokeQR5AWLIZ6CmkGwzHoxBU2+2GhvVB1bIO5ZagfKHqXORBikDr1uGoduhUn6nZHavI7NIsb8+KJc4ewOezegmQd6jkcOAzeKdBDiB+D2sf4D1KiMBrzwgvYl1dR998F9cCpvVkDx5anIhr7aQECCCUcbkCUQGLdDVgG/uWua99dF9xxWq69eBXRbBIuzZPGGS8+eZWx9jjx8FEHKuy/yb7nmoC5c3Bg0wFKe3d68d23X+sOp5UcNyZ8EPdswtTa1RbLlk4qkunpUEwBtzfcm7Xkl7/C9U/+Uw4dWSLozoBMsOkYnWqIh6hqHXHqIwjVeN3KHjTvxp68Dy2rqEDSPQ4PxYJOBfZXoTQEnDkCh+fc7X6i6rCocv7x3A3LJz414CPvrvGWu3z8Gpx5QDCKqtRai4QVw933hDz0wJ2AAjiy0EuPDSDSWGnIdIwXeFQ8RbsuUb5AZKC0QWLwEQRScbolmDntI45C+9AcH/zBWURLIEraxFBz42tbrPcc+zNB88Sr8MFX1plZOuyoAQBGk1+6zVO/cpWvfD1jV8OSkpw+5LF7/DS/fWKGqw3htFtL1FQ6MEEVx/9G12dP9mpvTgaNphMsnowdjlkttF4rFejtghgXMjAadO6mRHds403am2sqJIqhrVIxTjzLGOuCzgiszhFzjj5xQGXMZE/SeeYmX8lbmBMH+ODsqxy7/hrPXGryXHOB+WM+bxle5Ln87bxr5ibhlVWeXm+wYyeorS2uRctUFht08tv0o5wknKPTherOBqvjCiJNsIoisNWIScx2KjCJgjSnP07JjI8IBI12jUWbEg0saWpQOseKHEGGGG6T33yFy/kMQ4aQWbpSQJqS2hybQhY26QLh+Dbja9/khZdv8vROgG12WKrXkNmAG9cnbCUpckegVZ12WOVAeJO10QzjcJm5dosFO2Q7sQziBn7QoKYUdWWphy5LqYWkVbPMN2O0SBnaHDuRjNF0Qpj3R6RZHx3WWVgMqScTjNhGTpp4FUV3oUKnZenHgl25S9VmxJnBEBB6Hr4QpJlAJwY/9Ah8hVE+UknwBEJatDUuwIY98UKjDUYbBwYIB3jrNMNmltAqJ1YsBL6vUJ5zstB5jtISYSRYicGQZRprJJ6vHPtOQ26ME4fLHdAQyApVIjytSQNQtTpCashTGhUYjiPiOCJqzaC674LuEeKtF4kGa1RMn7BadXXoxlHC3A1vsEU6tLSSpHjYpFSO3qY1UkicfZzLvGqtCcIQawxJmhJICcYNIMKIovbIFtuFLElQlQpCWoIgIDUZqr1ENRmD2MRgwfgom5OmCWmasbo5JLeKxA4wlT7tcMCti8/SaHgEVR98hc1TvFqDMEjQvocx0onpWUBIhFI0ZmeptjrIsOJYJFlCpRJSqVTIjKHZnWMyGuL7IZNhn+bMAkqCF4RgDMZTbhDLM4w2ZGmKUh6ep9B5RjyJyK1z/5hMEobjMecOHOC+YwdZ6TZIs4xq6JNLyfrNa2z3+vzYj/wsFSn4vU//Fv2dHdqHTvK+h+4jH0947cnHmUyG5GmOsM4m0AsCTj7wFj7wznewsbXNb/7uZ3jihQuIaIiaW+J//tt/leVswC/9nf+By48/hzUxR+tdcgM3N24hqxXsTYHROSoIuH71KkufOs6JD3yAH/u7/xPPf+Jf8sQffIMkz1ld26UmJHVyIpsxaxNsPObun/gYgf95Xn3qeVABJtUgq6jmLNVkTHPuGI3ZFbQ1ZMMBWZKA9KnPLSC8EOF5KK8CcZ2KqFCpzdJotwnqLfI8wkQ9dDoBv0Kjs0it0UAmQ7K4j/WbWOmTDXfZvHqR27fXOfvg26lUPZSNybMh2WRIPtmh2xDUzy1QDS1x7xYmGZJFQ/I0IUk1cWyYJDAxFW5vVLltD3A1fw/X9XE2OUQsaugixyCsRFqNFRlO7cAF6QLj1I+xdwTjd+oKWL7dZEYUy5YBv7VF9sNAri2hUkhpCSseSZw64XMpCIOAAIOUAmMsSZZjRPGUiUInRex/q5U0CIEV9k6M43XogtgH07v56H5TSbsPwrfTzxbs9w759fvtTdoJpn7rh5kmO/c3i6shfhEX4n0FNwn7AekmpU/hMvwLuIz1v8RR/F8EanSp0OTfU+XLwA8SsMiIga1zUx/E1JqsBBk75BwhJTYVtscBUVVAMBVKtDiAIcXNBUv2wAQXACumJQ26WLYMdCWuvKHUNhgUy3SLdUY4lsEzuABhCfcYXMNl40uBxWbx3S1cgN8tPm8X21Q4QKKGCyBKdkEDxx7Q+/ZdisAtFf3XxfkrSzLKcoWZot/D4phKtkCZBa0wzZJKpuaFXVyAs8k06DFMAYQym1owgPfKQmKmrhVx0fdSk6EEZOS+bZRzc40DZLZwIM25ot//afFlubYq0ojl0XUKEboUwtj1zBTlD92RC+4zXNo1rEClCZW2q+nBL06ehN1dp41QbTkWw38ImLC/WetYDv0d14f2DBy526UqRakT0YOghGFeHxS+yaZvrpJ//XF0aqiOxw5UALfdk8uwmxXOE/uasa4WHgu1Cneg1/tT6CVq9HrHy2/pBESDhJ1bm5x/9zJgufLcRS4//QyV7gJz7z7ilvteH/K9Ghw+CSYCFYAdABMQ5RP/ra0MMkOmZUFlSVMp3lqWZkVMn3+JuwUlUzDRnZ5vB2REyPXHmasPEFlAuj3A2oQ8nRCnOVZW8ScZzeY51IF7X9dJCX4H/CnppCGh0ZjuyQJj647hvhBE6Pq+Ebvj6VTcbfzk12Ne/oMet785IvirCzxwt0+lAm99t+Deh0MqFacTIITD7b72dE4ttDx4r08AnKnWeK3WJ9EeSZoyowRLs1U+/MF5ql0Pcstbz9cZjTOMaHLPEclbfmiBuXubjmAz0Hh15QAFC4ws5tIYPXGAnRYCD4kRGqNK2KZo4xHmmU2yXUNY87jPh5UDHteWTvFbJ2a53HRJEmUoys+ZOs+WzIVyc7LIjxRAma8KMy67z2AGGI+ddEucwEzHMRjCAIYj7njs9s+rxP6/v0F7U1DBG+xgjCDRIVolmIrLIAkjEMJiJiMGgwatDhwZvka63mPVSCYHTxHMjzkYwNdqxzky6zOX9shSQ2u0wdjLqQgfb6bD0WhEf9dSlRHBcIfX1gfczhoEB+c53d3BRLCrBdZLyDPNxDi8X5qYAE2Oxmzc4rISeGSYXGLSXS4OI+wA+onFKINEI4SP7wm8rEe6A4OmoGFydnVO1RhqVpIJD600jWyTYOclhuuvsdqzpKrNykyLJZWwszNkJwup+FvMZxv01mP6/iwrVUuWSrJwDoRmMuyztjmir7sEvk8rDGmHHkGYY1RIa6nGg0u7LDNkFBl2rcCvt2hUfGe95yvSuE8v01TDADVJSCyI4Spb+RzNlS5BeonVLcNzNySvDhto42EyNyZrDxID6JhAS2yngWrgBGikuyljqzG5wVMegRAoaxDaFE4NgkqgXNYlM1gsJjcoo1FSEAjwlcUYt6yRHkKWGgaC3EpSY/G0wAgD1qIxTDKL1AY7FgyjnChQVGyOtplTlc9jVJ6jhMX6grof4WEY5x3S6iHWmg0G0QU6o4ssxSPaNUWl6mrVpTUgHa1ZUmZP3VPmyiJyBBIliifOeWGipMQaZ0npBwEWied5eEUGXyCweY4InJOGCgLSNEHrDE96SKVQykdIiWwtUpOGMKiQhoosUvhZSJokaG3Z7kXg1/BrfVJ7kXy8xYFjh/DDEK0zbDrEC1t4vmUyGJDjRg4hBRaNF4bUOzNIP8ALAoT0yNMMLwwxxjhtDSXxpcKiCYIalWoNHcf4XoBBuOfB5Ng8I01TkiSj0+lgtd6zzEzHY0RQZXtzk6XODIcPrXBkcdZlniXEaUoQBlx49imOHz/DsSOH2V1b5+I3vorVOQ++7T0cXVkgGg04UKviJzmpzkF5hNJy5ux5/tSf/kvU6j6f+9Vf5ff++T9z45aFuXsfpVOr8OTH/x1Xnnqes+2QozMzdKTPRmzYjCyvDndY21hDCUu1XkfXmly6+AIvvvgUj/3+ef7E//7nuedHfpbr27s0awH1uMeF55/hyKsvce9D7+WBj/44UW8L6cHBE4e5fWUVk4zJtEG1D9IIGwTtrrNUTcbYaEI2HjMcj/Crdar1NsJoUD5hrUU1rCDQeBXPAUpZhE16ZKNddJ6S9NZQR04jpUbaDJv20UYS9dbZvnqB1WvXOXb2LqphB7IJOuphJj3S8RDfFwTVOul4hyyJyCZjJrFmnCm29Ayr+hDXOMe6PMFmepQRsySiipbl22WKYVuh94ACZ3ZgX8dK2PceKdHv1+MKFDaO5UJYp3NQsAyQjg1krQMOAl9grBtDlBRUAvfSNlISeJ5THc4tSarRugD/oADmFFZYkKLQkRX7+lCGGyUzodRMKI7FTI9zD+ko35B7fkrF8qYcMOwebvH99r3d7sMFsylTrYH9183iwIFfx00+M1yGPQZ+SLhsXQwcsy5wNg4L4FkcHf4qAZcI+BKCBpYOs8BJtlhi21/koC+oiRE9FGfsmNcGHrd3AzjAng1i6ThxhWkwWwIN4ALucuJf6ijsD4LncMyCsrJ9UhxvaQE3Kr6f4MCQsjShXxzzPFPByAPcmfnv4xgBE6a6AyXrwOKAiIdw52nI1LO+WSwfFsezw1THoAQBdpgGKReZumKUwYqlYGdYSC0MhANb6sJtawEHSlzGAR+lO0VZ/rBfOA6msWZ53Uu2Qo0pY7fM2tqiH+m+7cZFv9eK4zvNlOr9n97Enb+LUgWi6vaqkgLtsE4x3xRpSBXiyg32D0jCBfzzh9948/+h3VISZudgZrb42xtsTC6AfJCpweB+ysCbtGwXMcoIKwp6Y1joTr+rehSUR9fionYp8GBt7CKbQ3PQ9Kf2k2WCvqwVeqNWYsRFNGqxDC/dYr4R0miEmEnCq5//LLeu3eKRj/4UoV8CJ9PV93383mlCQH0F9ASwkI1A70K1yxTOe90qTMegEp4pAT+z76cEOxOm41ZZGlEDpLXYeJf0wucIzr4bUV26c0dmiMx6VAOfPBqQ5xFJNGGSC/p5SE/OMs6OEt6a4e0rrpzgjfr67ZoFvjaCjoSH627Z6xH8b7+tqQnLf/fjHk0fui2D9ATD7Zw/+NyYe860CXyB50G9aTG6SDQAN1cN/+bjt3ngfIP77p5BhXDvu2v4cytsboyp1uDoiZClExWq836BfAoe+NML3P/RGay1yKrv7sMMnv/123zq02N++P0z3PfTs9ixxV7os/HsTS5fjrAIx5wKBT/1w3W6D8xPnzVrIfHwFqucfzjj8KkMU+3wOXmUT3TqXKkK8gJEKAHYEjEqydl7UzGmeSCBMwoJFYzGDlAZTwrmgXKSLmkh0JgkDnwoT7jF7Wi/TeV3094UVJCeU+9Ock1iBCLwkJ7BZhbrGbx8gl3T3E7mqTYVi6lFmwTZG3O5BmsTQaoixtF1dnWduXbAwuaTXLwY80QOwlYR3TkOLixwRvh4WUpvV3HLztJe6vCg/xqveJaK52HJUVIysjla1KhXJM1QodCYUcx2XAj4WIWeJAxrId1GSpikaAueTlFSI3LfCZMKj3EY4sUDeqLN3KxH0+ySjH0mqsmRMEXlESPfI2yGHPBqLNiUaGvETgQTM2F7q86c51GLIgabm2x7NcRKl6V8i41ba6xvbXJjyxBpn2YoafqSmWZAGObUZtucuf8YZ2dvo25tsz3qoNQSslrFpn22RxFD7dNPKwxR+HFIp9ZkWcWoZJvApmgsSf8mG1cjvvTqCmtmFuU5EqWFwm1BIDSMxgmJVuS5ot0qaMU2KTJ5AlsIK0qt8bFIAdIKMuGTGYFC4kmPzEpHhJbKaR4L5cohlIdAoAqWgxCg05xIG6wRhDlUlSCzhXCTNvSHE4aXRlxvCWY8Q5WEMBAEvsGXLiAYJSm3BhMubOwyyEZYr8JqJtkMz1JtzHAwu87R+BYLJqFdNUgk2BxZZPSFkMUD4qYbVhcZy5IvBRhjkEq5oCQDIRVh4Dk6mB+gjcYYJ6JnNHiej1AelNaWnue0IoIKeZYgGx20TvG8Kn5QxYRj0mRCmkakWUaaaYbDiO2tPkGgmO3UCet1vLDO1vUX6CwcRuoUPxT0dzcxRrsgqxhJKvU6YbWKUB7K890ExRjyPMPzFJ6SRPEYozOCoEK13kJI6WwDRwOUH6AtmDRhkjonC8/zMFlKmiYE1RmUFESDEV6WE1jNoQOLLC/NOz2OPKMSOsaLjiLi0YjzDzxEWK2w8epFRv0tZhdWeO8HPkjNU2gv5J6P/ijxYI3VrT6pyJk7ez/v+Omf4/Cx45jc0BIxxK5MJDeGQ/OLmETzlc98hg/cfZwTzQpL8yHJ5jYHc9jtCwKbci1J2B712BrtsjizgKrW6MdDdh/7Ap9YnOGjHzrP/+f/+PfJZ+b58J/4aS59+Tm2jce9Jx6kt77Ll/7JL/LyY19n/tBBTj/6CFkyIh1vEywep9psoHXOeGsdPxtjc00ajfBMgm9zvCwhTXroPEEpj7BSQ0o36xE2Bj3CZhPIY8ykz2TrNs1GhUani037ZElMGkPS34R4k1aY4ekROjLko1tk/ZskgyGjnR7jSYoWhriv2cxbrJlD3LQnWVVn2PKOMPAXSamSIzEEyP2ywGUQXtbGWusy/MXbQ+wBCg6MKy0WS5BBgAvq94CFN4Cq7TSjABahbSG2ZfAD95pJ05RMayphgC8llSAgSlImhZWrNc4hxs23HQCBVVhlEFZic4PVAmyONXJazrC31+nx7XESxJ3ddvIQTtVor1TKOvjdYQwOFBXC9eM/uiT5++2/SDuEC6g/h8su/yTTSY3GUf3/rnXChceY1usj4AaW2xZyLYgSeCmAA56j234RV1ZxC8E/xk3E34pgwix93seLQjJG8WEiQiK2bECaReQbs9BwMV/LQtNh1hjhAv39dP4IF7xWit9hWkJQJmJz3OS+t2+ZUnzwaNGvcbGNg7hAfMjU7HAbB0rUcABC6dBQAg8Gx2jo4wL6Jk7XoEwAn8OVUpRMiv3ltCVQ0Sv64OPm14eY1nAHTIUXSyZAhamiPMX1yg0MNCQShOeCjhAHZmzhwIiE6eS2vMZlWF6KyJWgTRl/in3r1Pad612mwE7JaDiNK4/pMk1+/+EGmPuYDNTu/PiGOgH7evEtA9N3SB9+V915s6P0cHcYuCve+e42GSR4ZoLImjAp05/loPw65DZK4PI63HPc6UWsrcI3e3D8pPMq3Nvod9hpZt0NWcc9zMbCcMLhAwcQVjC+cZP1Cy+weOQE97/j7F6Q+V9Fkx6YTbA1p6cR1vlOxToCd8+X+gr7yxpgisGUbIWSEeVRAJ3WYtNdsq/9Uzaf+SIrs0uIQ4v77heLjXaxo5hRLuiPMzayFmvmNFfsaVbDuxgEJ9GNRQ4In/v4dhDIt7b9z9/RCrTU9O+PX4PLL40IlOBmv8ldc4KHztd49eEUZeGjH23iO611vnkx4ytf2WV5scLHfrgJCC5cSlhcqPCh93UoZNNonhE8cqYGtrp3gsYDyze/EXHxmQHH5wPu+4kZxJzHtS/3uPnaiLf/zEGSXsKnfmfAV29rzr3U43zWhUHO4OIGr74yZnXHw6I5Xpf81M9WufenTqDqlX1HqaHuI04v0a03kbct/3x0gF+WgjUhsBIC7d4jRlBqZSPLOYpgb0C1hdZCYeRHNXCggh8UpSQWkgjCJjTb4EunHVupFABTgfpa2HOX2Bcufcfn703vxkFNUcsi8qjIOuUGbA6pwaYZRsXYqIoVLXqewdce2pd0d2+yls2SqQ1Ub5tRxafaFXg2Ic4FstJmzheE1qKrmnoUk4wTNiYpO3kT0W7QqATIPGBiYiaVFstdzQEdsz3QrE9ylIXESMI8A6/GgZqlajNSI+lnEaORpic9VM1joRJS9zV+HrMzMUzyCmmuSFWONBm5GBMNBTt6Qpx6xG1LQ+6yazrsdk5jbMABWaUyGJDYKg2GROOI3gBeiCQH/YAwUMiZWU7MS1r5TYK8z2S0wzhpo6p1wiCgWRF0q4ZuN+DYyZBWMGA7beAnGddurnMxjuhFGXGeYoymP8nZnMSkBmRQpdLpcnIl5J5Kg4XWHMpTKONRr69w5NB9NDKfcZQximJ6aU5UhAXWSiIDWZKxtTtioJu0OpJuxVCVODcA6yjKVudIq917zUCsAwKlCBRUFVSl7xRylYdQbjjKC12D3HjkBqJMg5BERhAZyK1hLA0itcS5Jc4s1mjiLONGP+LZtQnNqqArUhpSE/o+XhiQaMNYBGwmFW6ngpnQo+trZJ6TqgajxmFGYpmNbJWjyRWORmvM+BmhEEibY7TG8zxnI7kX8rgp3f4HxFlMmuJbiVQe0vcQyiNLIpTnFaUTEms1VoMnffA8jNaOwSAlUkhnnad8bLWN5wWI3Mf3QucakYbESYSMY7Q29HcHNGqSbreB9Osk/U161y7TWT6OJcVvtRgOhnhKYYyHQSOkpNnsEFQqDryxFm1yhBBIa/GDAIzB5jnD0ZDFlTZxkhEGIZUwxCqPTLtpl8IwGg5d+YgfkuJ0L+LxGJ2m2MzR4+86d5rO3Bxh6KP3jlVQqYbcvnWTzuwci4tLKGkZbWwQaPiBj/5xjhw8SJRYPN+nc+pe3vK3/i7kOVJKqu05ZOAzGEY0qj7H73+Yc3O/xrM3NqhUajzwyINsb6zR8QzxcIg/36H29rdSs0Oym7cIX7vN8Z0Rua/xKiEN4xMW1H6BAF8yvvAiC3/xT3Dm5DxfeOxlPv4P/iH3fegj9L7wGX7pf/p7/LW/8ze48Oplnr+8hryyzur6Lve8424am1fxah1sdw6dRqikTzraQecZnufTnGnTqPjopIeON8nzhByBTqvUmx2Ep7DpDjbaQicDbDYiHfUZ724T9xepeCnpYI1kMiRLNHoypuLnLM3VEckm0SRntHaJ3Z0N1iZVbsQHWDUrrHnHWFMH6dVWGKlFEtsgMxVHSdLKvU2sRdq8ANKK6cNedt79vj+TL0oKQpnRF8IxYkqJ3ykpYF8qsHyLubfXfncVRAEmGOv8jxFFyZrBGPeTJCkyCFBSUq2EjKOsMHIRhUh5vrdfWRljZvrYaB62VfEIuz5+S63gHjdvD9pw/wrrhDHLF1vBUBB7AEL5hdk3Rrgt/GeYqn+//SG213B6CV8HPoqziawBV3GAwq9byzdySzYWbNcEgXa2kSsWhiTk2xY2qwyA2gzoNqwruOHB7wkHLMzjgu2DwGcQZNR4DpfpDqgyDwzJWJ/M02r5HJ4TbBUTv2wIsga5DyvCBa8lA6HUQ19gStFvMg2KLS5Qz4t1BC77X7oqNHDBcb9YdpkpG6PB1JnhBaaBfinU1sZN7EvwocxMtnCgQhsn5Ngs9qGKc3qpWGdcnP8ersSi7HMFV5JyvjhvZf+DYvt3MdWE2Cn6WhXQVa50Polhu+iMLxwIdLzYzwWmLIgS3PCZMhbKfG1J6y5ZBiV4YJkCLdtMyyXC4liXmVp1lvoWZfsvAy78UW+jaNZiTebGcD/c+5trE7BXQN7/3e1zMEDguROaDNiT6yzRnP26CJ0GHEkdL71Wg7edh0QXZRj7litpNrxBFywwMc7mIfShajG7ETU/IFQKxhl2Y8T973oPZ378h2h2mt+yje9piMFYGGxCMIBYQfMcbxbGiX0/Ee5ZnJYyTFlT5XNSMhVKUAEs6Ftw4dfh4udpyQRx/Wuwcg94XcrUQ2rqvBC8mxdbIdfDNpssMmSO2NSY5AFKCbpVmG3cCUxa6/rgFZ3df+4tsK0hEnBIwin/Tuisq+Duuxq88z7Jya5b+ciy4L/9+S5KQL3qXvVZDreuRKiR4exbnZeNtdBqBfyVvzDPXFeQ5Zann0jYupbx9h+o0F3ySSeWZ7885st/0OP5l3t0lOT+v3MYISyXvjrkH/6TW4xjzZl3degsCWpLKXrdsLULel3jeYpKR9PyFCt1wckjlkd/apml9y4jguDOIxUaKgpmKmyv+vwjUefXQsGGdRdJWDDKhd8C3CPkcjZurlRoslrtgARfuts/ip0ZzEzbXViti+qqzBGCqr6TOEG4MojRxLm77r8Oe+ZexTURhjdtbwoqzBA5aoQsatS1ccrYWETmqnGEBNJLbEyq6EbAgk4YIxGpT7+ySOee07yvtUq62+f6EKQvkJ4iDxXtOGaUjRjnAVRbNGSPYS7whKES97iylXEpnqV29izvXVylsn6DpyLLuBsyp/r0eimbSRWvW+NQ1RBqD+1J5iY5r4wS4kqD+W7InK8R2lAJBCLPGI0cadYqyOohHZFQSWCSa/I0Qycp/Uhj0iG259xRtv0Ki4HlbKAJJpaXooxhPkLGLbz2MgvdJp1jJ7hvYUIjukW6e5uX4wnaLFH1PWq+oeVnzNQ0RxYD5Gib565G7GpFNYlYvdnjymCdQS7c5Nr3mCQZgyQiTQW5kOSr26xt1hgtV7nP1Ki1KlQCj0NHTvDu0x8kaNWRJiHq91nb2mVrGBHlmjjO2BkM2OqP2Io1gygmEpqa9fAqAq+QTHdqFRojTMFGECQ2J8tzIgOxMSTWUNUaP/ec13yRPddWkBeuElGWk1uIck1iNFmuSY1lYgQDbUjyHI2GPCczgnEiUeOURmCp6BivIqHmYSXYsMJECvJGleW6x6yXYmTKJIe+qmGw7BKQig79ZI0j4xssp9u0yPGFResMIRRe4ckshPOit6bwpLfuqZFSOnABMDpDZMqxF6REK4X0PITvOXFLazFFYO17iix1LBorrKsL1y6QzpMxyjqLImNcvXie5aRJTJpm5FlMo+4zijJacUpv9SmaM8uIfEBOFWFq9La3ihooSW7cdmuNJkoqBAJtjKPXOtRjD1JUUtHutAlDn3gSIaVA5zmVsIIld/aSOidQEqs1vm8xeQ7WkkwmkBt0klKpNVlcXkR6zvXCSI/JJKJW8cFa+rs7LKwcIAgChLVUZuf5ib/w89z1vg8TxTHX4ghtPXZ1TKs6w2zV2YmmWcJL127xwvouZw4tcffhu/nJv/l/oPmrv0Tz1FuY7S6zO4x458//ZdZ/799TPXgUo32nGrPYxqvAStLHv7BLd6BZjWJEEJIGgqDeIKhX+cGH72FufoUP/MiP8PSTr7Fz6xbP/MavcfjsQ8h0xGc/8Vl+8C/9N1y99D9wfWOHZ16+zFgnvOU9DyMbtxDW4gcSqSPi4RrGaFSzjRe0yHWfJEnJk57Tm8lirLEIs0itWccMrxD314jHMelkQm9zy+liTHYZ6gHxcJt4PCKZTIijMTrNkJU6qxub3BqEXOid5lU+yLXgFNv+AhPRxhiFtgqExkjpAmthXWYmKSmzLpBHyCJoLl46e2BC+WqYMhEcYmanMXUJLNj9IAT73ugCXh9uW4vvCawQ5KmeoufWvcClcOVE2hgn3moMSnlYPQUjhHA5WutpbNs6tHz+IixqWJ2DgUTkBltooZQlVa5rZdhgmZpViCILVbyz2K+nUDg/iGJdW5w3SucLO51Hf799z7Z/beCbGnIBjwn4BScXxNjCN61FJ4bWdsT2jRpbHYEMLTMN2K1BP1f01w1zC/ADTYg1rEaQCCcA+UnPlUHs4ALXUh/h93GlDKeAawhWqVEHTjVht+Us6zKgq6G3Cttt8JYdY6AM+pdwNPsA9/cZpsKIPVzQXga1u0wp//sdEXpMa6LLYHkBxyzwgJeL5cuSgXlc4H0fLomb4EpDSt2EBg5M6OBYEAIHzPSKfq/jQJwh06e/NBxMmFrMrRe/313sJ8CxRGIcSFGKUd5mWiJxl4DUg50abJppOYvAlWzkTC1ASyZH+WTvKyIgYspQ6HFn0r8soSh1LEqgpgRcyus7iwMYmvvWfaOh4A8XaPijaAVKmw5g9zbMHSv+biC/CtmkUMQs7+ISCnuTtj12YpO1uvP8K8NZsW9/JaorpCvB2J7A+gDyMRxacuiSKZBjIaY8/eob7F5b7CDG7IyQfhthPSYXL+MZwGZQFTTfejcPv+M8okxP/9fU0gyeeB7Or8Ds/SDr33EVD3evR/v+VmI5ZQmQKP62gAPy7jgzdgw2QlpJEiXkF16gfuQKwcEuCDAIXqwf4g9OHCKZg2QM+Y5LStasExUUwOI83L14Z+nD5Rg++azl7oPw3oPiDpMPcFMaWXRGW7gROfHAg3V4zwl421FF3XPzm60RXN+AhTYcnHVZicRYfA8+/IMtzPtayCLiFQIefUAhBUxiy6c+OeEPPrnFZBxzqLtEd6HFY7894OO/tUM/06zUFD/3J+c49mCdeFfza5+4wSvWENYS1oaXmT91D8sPhMxc0NQbytEKPEN4rMvddcnZ+Sr+oRlUtz49IHdy3ZWxMdbUub1e4X/dgd82gh2Fc17cF9S7zk/ZCba4wNZzldxKQD2EVq1wdhAOr3BlroV7RhMG29DbhrTuSiKwTqt1Ek1BBCGmv3+LrNZ3uN++bVNxTmZ8lLJoT2BzjdEaYQxWu5ovYWJHSfUbpLMVFuJNdq7s8niWMKzNcDy7zfq1Xa6NfbbmjvK2MzEn+32eZ45mFlGvNzgUJMS6hqXNzMsv8NimYTUKGaY5k1wghwNukxHqWbyZlIOtDvdXB1x7KeYx06USCMZxxlaSgRSYNCXJFTbPiYYpt7QBv0IrVIzThDQ3IFOErmErdebqKe18yO7AMKy2mG00afqabODEIL00oRXFGK/GsNviSEtzMBIkYZXl2S5HF+fx21WQOZtDRZTX8GOfcdoi92apBSGtWsLKYsapg4q6uMbVG1fZ3PYZJpItY0kmETq1mEyRC8gTwzjTGCExNieaRCTZiMl4xHOTLoG3Tbvb5Eg8ROsxnaahuVJF+nVghqP5IbKRYBxb5zgwHrK7ucXmYMDmOGF90GOQxaQJ5L5ESTemKyGQyCIYdlCYMQadQ64Nk2iELwNkpYou6p6FEBjrkSJItCU3RWawSFrmGBJj2UkN/TwlyzMkAs/z8QLHAsgj6GUZVS1RHqigiu9LKr6kmusi4LfEWNotzSESWlicQoIGUSX1jnObGQbDVbq7a8yNd+nohMAYtHJPidBmrz7cCQY6oTdrjLNfKYMN6wZLykymlHhBgFet4YUBVkr3nrPGgRdJDMI5UEgpkShkEKLHKWU9e64NWmuXgS1EWobjnM31HobXqNaqVKs+NnVPdn97TDSO8bwAY50VlecHVCp1Z4PpO1HJNInRWU4QVsniuChVkTSadUyek6cpeZKAlGRKYazFUx7JeEJJjbfGSV5VqjXyrHjGs5xao0G1WnXsBgtpQVUvrSibrQbeSCF9H+WHzB87zfLpu0FKLl26zmPffJbnXnyOSZLQvvct/J9+8kc50JQ89+yL/Otf+UW21tb5zLmH+XN//i9z311v4/3/uwNsvnaNr3/yN7j7He/hwUfu4d6f/2+phiEBGa9+8zk2N7Y4cm6OlVNvpbO2zfzWFqe3d9BGceDB+zj4wF141RmMapJNUu5//4/zt0d9fuUf/mtWt3fZ/eY3WLrrPho2YzcS/Olf+LP8q//HL7M1NNxYHRB87RnO9nu0Fg8wc/AogS8QgSDq76BFDFVFRoJNR6STXfJogk7GWKGoyhQZCSabl+hvbzEcJUySnHiSUe/OcHlXsp54DCZt4rhOEmckmSAVIT1zmNv6Hm7lB9nxOiQyxOgMQzat9zd5IapowUuhJsGGiJ6FZF9m3RaFcFLcmdmBwiJy/xvCsXTKF4/AlQc4JsAUQCgdFaaz6RJ0sASBIvQcEKmVJE9zdGYw1pDnzorV9xRShk5sSLnnJ05zh4WoAsQQwpVSNQbYlQi74GE9D5WCvSmdPZXOwRoHECKKZ9bwxm87AXcc775vSkChPA22PE9ib777/fa93S71IcktWQI3R4KrMyACy0qmGW1pRjvAUKIzUBNLdBAWrxt2koyv5xC1Qo74cFvDTQnbHXiXcEHwc7ggs4ETgSwD3NO4wLlO4VBgYdY4cfpxQRtdAh7w4KqBL4/c5DoS06x/WPxfZv23cJP6Dg5suMHUAk7hsvVtXGA8Zsqe0LjMv7fv8xAHCqzgAuiVYv0ypNvGBRghLjZLcfFZKch4oji2a0W/yvxyCRqU4obZvu9KxfioWO7p4ny1cCyADBewNHHAhocDZaLimA/iJsSZgr5yxzBi6tRwdF8f1nHnuF78X2MKIpRsBMsU7NDFcedMwQ9d9GGxWHaX6RA5z53ZXLhj+Lyj2Tf57nu+WetOhNqXIjYZGIlYPMOeSKMFbFD49u0wFWpMmcpsvtFZ0C5KadbgSBuWj0yXE8DOBJaqDgUcaGhKlwa9eRmEB6NduHUbHn7QpVybFaiEUwrKG+1SAgsBIqxAzQNjqS7OIppN5EzdSd7vO/ysCJ7eSOD1e7L5IXgN6E9gee67uvkKjXRipuVUovg8xj2Th5mWEN25SQHeKeyxn+GlC3Ue3xyx2b+X+/Kz/FCxRApYCSePOoC0N4LnXoZUOwJlLMGrwF1LcL5zJ1PBM3DppZRvPmE4/ZcqHKmKPV0UCSzsW/h6Dr/8WUv/Zs7Db1H89EOChid4+Zbh9x+LuXRhwtbuhI/80Dw/+6EqSQ4f/0bOh857LLUgSi1f/HLEow+HzLRVmX/jxacj/uATa0wiy3zNZ+5QFTKIV4fMqYy3Hgv40E8vsXxvHaEEXiB44GSNG2aVjc6Ql9KAe5F88AcPcba9y/F7Z/EOVlyiYn4R78Q8MsmwSYLNDCIoUQHclbF98lzx3I2A/+UafDFzZeJSgFAFG6GYn5TTE1HqV5XggnTzN9+DTtPd5uMxxIWhS2kY0mw4swnRcRImSsFg4MhBpfSW2j+oWbfdOz5/ByzuTUGFrQhsnqGNwAYh0ouQ4wnk1h1FAYMIJEzGTLY010hJx5pY+oiFKgcbW/jDIbrns5XHvFSzxL2Iy2GT+fNn+Cn/SdJXb/HYVpO+CtkOzrJ4UhCsXuBi7KNtil67xVXdYOXYUY7LG9y8us3z/YBM15FaM9ga0NMZWe6mlrlwU02VZaRGYzJLHEl2hcWYgFxIhHQTdK1azB8OODu6zpVqC718kuOnTnCuu86kF7OZNpBhhbk8YjwY8KqeZ9Jq0vBThGxTnV2hEmRs6gybDBG5QBqD0ouYhQW64hSBCjAVjV5UpNVtPD1mZrHJOS6zvmnYSGbwQ8u8zVBSM8mEK19INFqWtb4GrCGNIjbWc54BEh/eNZOQbY9Z6/rMxBZvYjEIKr5y4m5ApQat5iy1WpP6MGU+g6XhgLWdHW5v3ebWcIDxc6qhIvAlvrJ45EjjAmBjyzvZARQ5qZvCGw9tpWMpoIkRpNZpORgj0Qhy48ojMBBh3PFICH1JEPhYBJ4vEbUKWZ6SmCr1eo1KLaTmWUIypEiQnsFXihhLoDwCYQjtGAtoa8g1TpSuHpDWl7nVadIdbHN8d43Wzhat1FDxfCSCwrPOZUcpasbMPk5Paa0HGJM7ZoMFmypMmmCrFahWkUKSZTnSlwih0HmOxuBXfFd6EQR4oolNBJ4nCcKQeq1Jko5IkogkSUnTlGF/RKVaYW5hDulLtI5ReY1Xv/kCeZpDoedgrcEPfPzA8cDyNMEag8nzQgPDAQHWy/GrFffiGIwwOkegscaSJhFSeSjPI54M8YMQi8BkHl4lQAiJyRPyyYQ8T6m1mhgEWsMkmpBlGWEYoJRisLtDbgqBPCFBShqtDrnJuXn5Ep/8xf8br159ASM9jJQMN2+x+/4fQKUJX/74P6H3wtPuJD+2wT/bXefH/sxf4cGZGo99+hMoa3jitzcJfEG13qC9vEKgE373V/85u5u7vO0Hf4if/lt/hfTCK4xvbnLq/DkOL8/iCUV04UVu/ManufbkC6Rbt1h+6CEe+lN/jGY94Ff/l3/BxiBm59Jz3KjVWdhJ+OE/9hfp1qr8+j/4VS5f73Hr8hZmMmDp0A3SaIOlw0cxOmMy6DPZXcfGuySBj80HxHFOOknQOidsVPF9wa0k5lYv4bo5xE1xgJFqQVNBZYaNwRE2bIdUKGzNx4SupEYHNbSskOsQK7R7SegES4aQLsgvebwOpXbwszUp0npObEuC0HcCBiVAsBdYlze2LcCG8k3l6ATFu2OaORIUbxpbbAum6ENZPoDFU0XpjzF4EvyKj/YMWarJdE6SGsLAc4wgcC4PiXMU2isMFAaLBJHht66j72lj1D2ovAeTDlRzSEZOUUhrEB5CFArlr2NRiPI53gcOlADCHXyFfdoKtjxX5XZej9B/v33PtbVXLKQJZuSjlURdAxn3Wc0NZBZrKlg00kswmSKWmhu5Jh4b0koVexwOtRwIcJ9wjIc2Lmw6ggs2fxAXnH8Nd3fdoBARtPC4hrGGSuKyQ0vSgQ7XLTyrIe+A57tAt4d7hHPcBL7N1Amhhwued3EBdWnpVuaDZ3CZ/0vF+qeBs8X6q7iJ3BxuPxdxAXUp5NjAlQVsFfsqwYpSnG2eqXCbLfqYFvs8U6y3hgsGFop1E6aZ/xKPK4jtRLiSiOeL399bHMcaDuA4XGyrUSx3iKmGQcAULMiK816CLqeKZZ7BsRxKBkZZVS6YygiOmTpEiKJfZYlGjWmJSLkvDwcYHcbdC9+NaeK3i2v/q2hGw86u85KrlXlr4VwFqvuo2SaH7YsQ1pwcf7YBQQSMwYaQPQ/+IohlvlXWUsPhAq46MQvV11XSR2PoKZirON61rEFdwj0nHPXSOwVbt+HKazBbmJOWALmEb2E6lMmi0EMstvd24zVX3vAUZKOUp5+/yb2PHsX/r4W1oDx4+w9BUMfdvd/5Diy1LXeZlg6tMgXn3o0DFr7tloTEtI6x/oG/wtoBw0bscX5W7Z13Dzgq4IjverTWBu4q8hkSMgEzIZz0YPbOS8WBGnzkXQFffloTFrSgPXzLwpZxgE9HOjCyYWBrLHn6KxPef6ZOo2L5tU8NufD0kHrgceZ0h0fucXNfT8F77/OYKwaFJAOTWHwhXdlF7pY5fijgXXdXuHgj5t3vabB00tlQvOcDi7ztfZbGCQ9VEYx2DGkCrTnJh//8Ee5bhad6hsPzbmTqLtbpfnQfc8RYsrUBF/7dbV54ecLmjuGDP9LlzM8eQ3gejg0Zk6RVfuu1Fv+vm5IraaE3I5lWrZbAwr7kkHGXBVGSrYupS63qbJVHI+gPnFaNEu5/o6Hfc6UQQdX9COP0FfLMMUHc3Ox1TIj9F+y7mBO9KaiQawOpq4gToUIi95T+3U5ccGaVQugJ2VbOVVVDdJe5+7jmgWCATRsM6tBoDugOr3D9tXl6K4ucbxhE1cNPd9icWOIoZdVbIrzrDB+0L3FxJ+c1bUmNILCAEoyH61wfj7i9PuL2BJBtggrIaEyUgbEWIxzgYSUYK5FhQCM0qDhnnCkMEulJUI7sn2WaHl3kouX8sUVay6fpzi7gN+dpHHuWY9vrrI4so8mYwTBhN7LshDN0mjP0ZYuN5gKPt3yq7dt8uHuBQ/6Yal7Hp8lCHtEbX+O5212eGRzhlVuz3Jffw0LDYsQGwdxl5htf48D6JXqTKp1Wk8PJmK1+witbhu1YEAuL9AQGi8GJl00yw/rmJvZZwejMMme4xs3nH+fmzluoVBuOIh9I6oElMCAxKDTJJKY36DOYREzyDGGG1GVMM91kbZQzrFZp1AIaoQMllMiRwjrFZCGwQmGVAzm0ytHWkltVWDIZwgJUyA1YI0m1LSYdglRqVKAItSEXkqpfwVhBluUoTxBWBBURkmWKwGpavsZXBmFTlGdcIOMJEgJ2kjGbwz6DLEIHPl7VJ00SskFGI2uwPONRb9ZIWhUuz3Qw8iqHBpsc0DGV3OAJSSBc+YLFOsaBEEgpHOhgDNZqMNpZqFJkho3FphGZySDP8MMQtCaPU7wgRCmPLE0wOsYPA4x22hRSKoTykAK8qsT3BEoIdJoRJxHj8YRFaQkqFfxKG/KMq1dfYe3qdbIkw2LwpMT6HlZIAt+BMVGSoNPUWWFWKgijCZQgSyKCIMTmmjyO8ZVEmBwhPHSa4Nc8rM7xFUiTu+c5S931jCPyXNNfW8UoheeHDPpDLDDoD/EDn0YzQGcpu7dvEI8nSOm773d3WZ2kLLVarL/4LDcuPIvOJxDUEL5Hs1Vjplqld+0CN15+1lHhtcZmY/Q3Ps/VQ0eoHD5CNhpw9gc+zBOf/R1eeuLrHDxxiu2dXUaDXc5+7M9x7MAC9507TlV5NO2E/pe/wOX+hNaPfJDdx75E9Nuf4MrXn+Tm+iqhp9i+dY3R5g5n/tKf46//r4f43L/8DV589hLjyy9w8w8M9kffz7H3/xR/YmaW3/0H/5jnnn6N4aamJreAlEyn+IHHaDjGZBFZEmMEjE3AJA8ZmhoyjammFXpmlov+CW50TrHVOkZqqujMTeWlAm2kg59RWC0RuftsA4XQ0gkcCoMUGdgcYXPnZqJASs8FvjZ3lkXS+SaTRljjFM5EmTlyUXXBLii1FcAJFBaBtZxOykRRo7cHNBSItNWFkKN8XTlACUzg/k+yDBUox5xJM/wgQPmCQHl4WpLnGVESI4R0TjHGCboi1L53pXT7VhPC2hg722HSWkaPj6M2PKxcBZHtKaMLCnYDe6SJvb67fpXlH2L6VrSmwFCKN7YQe+8xcQdDwU63++bv0O+3P8KmExCxY7AoHeBpjR5lYA3GgiJFWp/c8xBaE2+mXKWKaPvcdR88OCcQBRDww7is/6/jRAx/DjfZngF+h2l2XuIm4peBnoGRhbAK9SLDfhk3Yd9UkC27iXRTODCigQt4Swp/ccfvBcPuXTothSiD637x3b24zP4MbvLWwGkk3MQBEwOmVpSd4vM28Hixj/fjgviyLGGu2PZzuGD9ZZwewmLRnxBXDnCoOCddHKtggLOxLJkW5Zy3tHic4AKXsmzhHM7KcrXYX1bs5yguyNkq9lUCBWWJRyFhyGzx+RhTQcZbOFBD4wCZleJ8BcAjRZ/LwF/igBZRfL9bfKY4pmM4QKGxb53/lFYCLX/0wEM5eu0NkGBS2FmF+gJUqw44kAVV1RrQqQNtsx1Ic2yji926hbjyFCLM4cQ7wRuCvQaDy+CvQsuAKPk8ZQvg3Ifg5ABUDeTrQIV0AkMDc0sQSrjRh7Nd8GuO464FLByCxi5cugKz97p5YBHMmvUxrPaQd69AUADLqxZawj2436Gl61t01zepcvQ/7RT/l2xCQm2JKSS4/3y/8Z1Wuj2McWPBEzjgMcFp0MzsW7MEFUvGQvl3JQTvnA04/TbYsXBsX+To7duGBQ5I6HSmHBaPO/kskYUXduBIE+YDeNdxweKsx7x/51EMgN96wbmQ/sRZaHpw/m6BNpKZVoVW1QEX5++q8Y576pw4Klmak9QCtw1fwuGmIDewPXTl7z/0oTpKuQD78ktw/CzMHPT42J9fJto0NM9KVEFbqZ/3qVlIdwxf/fgun/raJqMYzp2u8dEfq3Pk3iOsHD2EwJUi39EsMEnZeuwKn/nUhOcGgsRKap/f4MyPLEK3hbUwjAN++ZU6/3RNsJ65Vct3wt6guo8+IoQDW2S53L4LZXNnFWmte3z9CrQqDiOUuPKIQR+2dqHddGDNMC4qZ0tAzuy7i143dEhTgBvfob0pqGAzEJ4z9lQSfG3IfekoQwaEsSA9jAdCS/B9/BBo+8yLbYZX13h1GNBXbbz6AU7X+/SlIhca0b/O7tOKf9s5QqXRJ7TQmD/Dg9XLxM9d5MawycKSpB6PuBUnbI+qmLRPsjNhQB1/tkmnU2fJbHD7pmWSTodwZYuXUm4Zx4CnyLEY5YIyIYXLwikIpCET82Qnz3KsoomzmNtXX+R2HDJJl7ANQzMfcz0JuLbQoT/bJF+eQc0JjJXEE4EIPd6zvM2jy1/ltLiJb2dBrSDzJqNdg70d8LkLD3Gl+yiXK+d4byvhoI2IzXk2vHtRta/S1s/RraTMzEoOt2/SYIIyITcTnzg3RDlk2pBpR/YdGYtn1um/lDBZ0cwlnyTlIlW5wE7lPFGrQxJAmo5Ix1v4jCEbk+QjrMxpVn2CVk63mnCgm/DK6i5f3PG5GSmE5yF9Hys8fKWoBj7NULEYSNpK0MAQoDFCY505IQivcN8AKwXGQOZbBwVKjyw2ZDlkxqJ9n4pvydOUTDk97MD3qHoeugI2yVBohLCkytDTmn6WEdsUKwTxcJdoZwh5jmmECBs6nk+cMwxCarrBqcoIGUVcHaXIVovlwzMMhKS3uk19/TaNeIwvJUq6YxTC0aiFNUX20gFTCoukzK4atDVgMmwGucncA5ilpOMxQb1K4HlkUYI0zomBPEMYjbAaa3OMTomjiMl4RBInrr5caxCK3Fi2N24gRYPrL2+QxQm51vjVClIpZBqTZjkmTQmqNbTvkaQJtsgUWws2d9M6nSZ4yo00vqqSJwleUI4QOSZ3Io95niOlQhpBPomIowQrFKOtTRrziyjpMRkMSJOE1GjC0CesBkTjIcP1dTeIVJvkSczFZ5/ks88+x5/8038es7OKTYak2hASoXTA4eXjVCuKJE0I0giRa6zOyExGrT7DsWMnuPLMNzh03yOs3bzFtddeRVtDd2aOAwuzRFs5jHd4/DPPcNe5v4KRgoUHHuFjZ87x9Bef49Iz32Ttd36PypUbzHckZFW2hinrOwOufO5T3OpvceAjP8l7//b/yANPfIZLz7/Cfe//IJ1ul/VvfpVXvvQK5z/8kxw6f4GXvvwEcjxCTCasXXgBvzPDxArW1DIbjTPc6t7DdnWFJK+SpwIvGyKkYlydI6o2EPUWSIlJiwy/hlznWGGQQjiemgiwMaBzhHaMGa1AFLCyNXpPTNAJDRa5xL1A141jThgx2yvTcQIb7C2LtXeCAnu2iU4DoeS4OakCUdjosCcC5MgK+yale/su3jC20AvJrbvnhSZOUqq1AKnAkxJPBWhtSNKcTDvenhBqGsAXCLiQYD1NZgPmRhG2OSQSCpuHjjnlg1A1V65kSk7Cvrcf7DlVTFW9p9oSAlGwkuydAo97b2YHINopJeTNXpHfb3/U7W6BGfrQ04h1g8pTdFVg0xBfBui6R+5JbByjJhYrJWGo0fM+87OCnnIBZh0XZFocIDDDNED3cEFxD2ev+BROW+A1AXMBHLUuwN0RU+ChX+BV8ziGwS5Ty0KJm+CXOgYxU3G0UjgNpnd16aRgcNn6GLe/0kYSXJnB9eJnUPRBFetMiu2/B3gHjuFQfieYlgt8DqdZcAX4cHHMS8WxTop9NHFgRWk9qYq+DItjSpkyAoY4oOCl4u/zRd+3cODCGvA2XED/tWLZmWK7neL3Uh+hXZyrC8XyFsfaeAEHOiziwJWHcMDJClM9BMFUq0IW2zJF/0xxTCWY8Z+rleKaJVDyRzOKWPZk8EqwQCrY2XAHXi2U7OKhU3W7dckVW29eh04Ljp3Dbq+SPvY5es9/g5m33of/7o/B7iZUbzobzDyC4RDCq1BZwd2t+5oIIJh74+75ZUEK0A3h4jUcxIPjb6/uYvsj8rrEO7aMeOJpjOeTz8/iHVhCtELoe0zrWYEwc5zu7+CIAFA/sMCphVlkWeO+X7fhe74Jd01tD0QIosa3sQzZG0dK8PCbuHHt7cBHcGe8BBO2ceBhFQcelqoZAieoethz4Bt8q8tK0SsCvuUumPbFwos9+PgXLXMz8GceFSxW4IHZb31G6riysee/YnlwEc7MCN59Eh49KqgpD78IqH/sHb4rndIwzixKQ2WfOMONbfjkpyLe+lCFt9yjXNlLAoeWHYtsuGl4/PNjiHLec6SDKj1niwTLN//9iH/527dZi6Ur3YjGPHgi5fA9TeQdxRyva0rRXWxxeHHCy2PNKJfc3jTEqztUOk1uTQS/+GrAr685S91Sw6Ach0xBqLYl0lywEqRx+SBtpyRPI9x1SCdQb7oyh1qxrZLNoBQ0mrC9DttbTv80LYQfy/KJ/ddpP9K05wLx+mngG7Q3f/K6hxGHDjDTDZn1YmoGktF1Nl55ke01hfYF2BQv9zGyigg9vFrKbP8y19fHbNsWBJqkdoh7767ycP8FXrt5nRcvK54TAbR2OFYNWUxSNiYGsX2ZnRuXubwWcnvxrTz6ds0jL32Cf/5Cg1vVOY4vSSp6kxd2Gtj6DPVDiyzLgCxJGK06OxMpFFo4CzKALDeMcoGQygmbSVEEkBY8Hx9DlHpsTCTP33yFV8cxZrBDnhiizgKnjp1lLt3lm4Mxt2oVRMcjnNesNHP8bbjU72FCyanqDosVQ8vvoEQH5AqkVWT0Gm17E/JjjEZb3Bit02he5v0HN1CTeVbXGzy9fYgnk2XqYsxdMyn3LV3loebTLM2NuN2D27sZT20JbqcQZa4OTOYZeWYIdMY1MYMMd6hUX+GumcdobX+BhDMsqJj+KGXiCZa6AVV/zM2sTupJJCG3BznrVAmqDWQ7IV3rkxmFER5C+VikU5D2Azakz5UwoFKt0KoFnGhblnSCTgUCD19qPOn8uCQClMYIQSAsMlAY35KlOWmeIn3wfIsJctI0x2qDEDmVSkgmIPI8+lj6JqMXx+xGKUkSo62zurRJjBUGKzRSZ9ihezEJA2YwcEJXM5YZkaCHPQhCdoMZtoMq1TMHOLg4x8GN62Rrq0wmE3LhEXgBynOULmVdZlZaW9C13VMlxdTGTlrjsspQ0L4zkn5MWKkSeop8NIRKgLPudAG80e5Yle8RFkCBMQbp+2xtDoiTl1k+cpo4Thj1xwgJUhtsniGkwJMKbVPSyQisxeQZWA0mRwmJwaLT1AFCWmOShCyZ4PkBeZYhpUIFTuzQIoskrQsMrdZunTR2TJ9ogjQWnaeMdnvEUUyl3cTkLihUCLIkReuUuhcQD/t85bd/jbE2ZIMR9fkFZqpVBjtjrE7wmwEP330WT2vCZoN7ji2jX7qMqdaYXznLmfd9jGa7y03p0Z0/wIs3vsb80ROs3brByBqaM3N0Oh1G6+ucf+ejaANpnFOteGRa89WP/wpzJ+7iwXfdw5PPf4Xj7z/NfB6x+rVLPHOjz1YU89nH/oDxM9+gc9cD/PTf/Nv85M/+NyRrA249+XXinZdQl5/l4ud3ad71AD/6C3+T4aVnuPz418hkzsu6yZOn/wQ3Fh8gqsyQiwAda2ScYGSGCBeQocJ6yqHHeYYVLnB2aUkHkglRAJq5RogMKz2EEVhpML5EqiroDJIEYbOCMSMQynPggi7CCwFCKxdAY0DrwgrSuZ1M5RWnLIXSMnEv+24pgnsHBKIo+oLL6AsAVx5gjdk36Z6+VZwopMUaS6YNni/xQ8/Vb0sHxGWJxleek4QwFoHECkkprigwe/1AGWh45N4yJ3sjssOv8o3xW8kTgUWhEO6tlcmiF2Yfa6KAWuy+Ccr+7/ZYDWKP1WDtHjxTnKZCrrGgSH6/fW83cQU4IJg/7TFzxlKXVdAVbo8EmwJsS+Bbg3/TY3LVoFOJqEoWgOsJxJ7Lgq/igtZ5a1mIYp4ZBHyyq/AC+BkBP2MtDRvx78cBNz2PCwGsKXgUeFjAv8AF+UdxE/KLuNu0gwtiFS7oHuEC7LLsocW0Ql0X35dBfjmZD3BB/TpOOPJVpkFAhCtRmMWJLt4sthXi6Pw+DhQQuKB7kWlNNUyDglbxuSynOAT8aPFdB/gyU7bDOVzw/gCO6bBW7Pep4tj2iyyCK724UWyrZEd4xTK9Yp/V4hgWinOQMWVoSKaODOCCnUNFv76AAxcOF306Xxzfy8XyR3GxwSUcg+RwsUzAXvj6hxLwe8UxlfoNlT+k/Xz7VnIlCqcFPXaRQ++WAwGO3Ou+7113cvDejJsLLB+FM293FyveArmJ3xS0ji9j63Xyl19Grd2GWoB45CT4VRC7sH0Flg6DOsp3D88k7CnzSc/1I86dJD3AcA2efI6kt4P6iZ9AHJ4j/cwXWb/do3nsBN0f+yDi9JJbtkTIZr9dOPutTVSd+DaA3thh/NpLNB96BBGE32HN74FmCwBBqzt0It6oKZzrSh33/Ldwz/g7cQAdTIVeE9yYkeCezYXXbWv/PbyDu9IlZFSWdn0n+c4Lq5atm4b1a/A7TcmfeVDcoWlhcEF2CLzlINx4GgY7IGachFQ1gGEGz143nFwQdGqCFy8Zvvj4mNXdnD/1x9qcXZpu8Mgs/Nk/XqN0cNxat/zWv9sliwzveUeb7UspH//kLUK/yrm3NTlwzuP6cym3LmXc/2iV44cr3L9Q5eu3U+45EfKTPznHsbc1XHK6mENkRjhh7/JaCKCiCO9Z4n3vnuDLATeGhsWaIN/IeLll+fu3BX+w6/QMtAKh9nJAbhOiuMx2Ol8TFFiScCd/v1yUli4+VDEEoQMeJrETYMw1dDtOlFF5OC29rBglCiFHiStX0cX+ygqjsrTiu21vCiocOtlE6HUmvRoDLyNLLCNdIQ6rKG+CtQHSOOq7EDlCSKQxkEcM8iq9pdPUujFhd4ZzMwOCviHTAcOZk8wcsiz0fNKZR2kd2uHEK5/l8y++xoU4ZZgFjIMjjObb+DNfoNapcaiRU6/M0J5r0NrcZnddMMp7XAx9Mr9DPdzESo3WghQ3ubZFvWw5SRRSFD6d7pTl1hKlsDEecvPaVTa2rpFVPFoqwa93iZcOkiz5fGOccrFmIYBWK+OemZzToWbj9ojr22NM4HE8HNAKuih1CLwQbBtSi4lHbAwsQ1tHWMtktE0v+RKz9Q26lTMs2yFzqsFy9wAv7h7jicEJnpo8Sj26h07lNbqzV2nZmyxEYwZJxqgQQpRSkgBebhn2+wxbAf4oZXL2KO+Yf5ytnWtk/hInlyRW+thaHTm8zfWNBZJGF0zEYCPmauJjwwqj3JApiTG2AOlc9tKi8ELQ2QThOQWQW7lksnyAXA7Ir91C9CaEucXIKkpJAunheznSCkYYqn5GGAT4QpJJSZ7HeF7F6TfIAClzOlWITMZNo9isBNyIM3a2R9jdISbKEFnsMpVKYX0PEQQIVSi1a40VCnKNGI2J+0OuJ02iJvRGGbnV7I49gi4sdmssN+dY7AbQDbh1a5PhKEEJQZqkoC2e0UhyPAR+IbyopEQWVnvuHnL5JCUV0pNY6YGVGJMirIcnNNm47wYZYfeCf60zsiwl1xqtNXEUkWUaY6DdWWL9ap/BWIOsIax19XBak0YTwKIw2CxFBD6+sEVBjN2zajRaIz0FOmUSjTBJDKETagwqIcIolxkvYFGFBWMwmas/l9ZgkgQTTRBWM1hfI0sSosmEertOFkVE44hmxcerVMj6E3JjyNZusPrKS6QHT9Af7tJstjk63+T6zhBjBffc/ygnz5xD6xTV6PCuv/Tf8/Dty4j2AWorS8iwyxf//ScJq3Uas7MMBj2SKCa3Gc898Q3Ov+OdnDhxlOtRhDGK7cGISuDh5wo/CPlTv/BX8cIK1XqdVz/9CcLTZ2k06rzy3Bo7yRYTaVgfRe48vvwsT/3O7/Lo2x+md+UL/Mb//R+RDId0csMwHpE8+RjPrd/k4b/1Nzn5tndw85kv8YJ5hJe7HyKvVpDWQ/RjpMgxVR9lQ0fr8sCVLrirIqwF6U+L2qwp0G8Nvo+RFpFmLohXilIAwEqJsDlWZ3ssB6tEQc93TjyiCPaxOSK3hdKOAGkc4FYq+JRt79cpBG0R++URit/3QdL7BAkcEMte2cAeYl0E7RaBsQZtDL6vnE6EzomTHJ1DkhqkcHoroph0TlkGBaCAxkqNqAaoxjwz5Lw4nkW/0kb0tlBBAMOGEy3dO6xCWHVfE8B+qH1PS6HEFvajBXulEXJvbUsJqNg3nx19v/2RtwOHQc1BLiEQoggiBUs1w0gbXtaKKJDI4yHVZVBDqMQam1v6kSD1nYf3loJ7BIxNzvXbW1xIFqnOK+Zxk+sUsJN1vvykZCiXGJ0JmSxzAnzkAAEAAElEQVTCWLjJbwUXxDdw2f0cFxx7uKC+iZtsl/lEXfyMmT6RpTNBmSQrabCj4vdbTO0b20wZDxMciHGhOCddHDviTLH8jWJfx4v19t/S5b629u3nfLFsmYE8xlTU8CWcCOPzTO0nw2K787hAY8KUKVGyMAY4gKBb9PldxT7z4m8PMC11GDMtqdjAsTxmcEGRXyzXxmVZ385UTPKF4v8vAF/ECU7+dLH+S0V/jzMVivvDfLRLsKbGVNzyzfQF//O2ElAo92adnYnV4NfhwKJDfPtX4csfh/s/AMEhaNfg+ouQfwM77KFNhfGlV9h57LP019epHniFlfvfQf30/YjFBlQPgt5xUUw2ge2vwmwC6gTfPle9ryU9WDk2/dy2sL0DBxfduHzyBGzfpn5pAls9OHuS8Ec+wOJvfRoRDSCJMbs5tGrIyDhWbEW4rJvPG0ZCJsl49WtPMtNpM3f4iBNvzDTm9k1CXxSS+X/UzRZ8dPnt8RmbQroN4coUEf82TeDuveM4V5P7cADlUdz9aZk63JTOD+U6ZcuBmxpGBk55TrPz9YDDNg64ewh3+vePY/t7l46K0vpccHHVue74+3Z2OYLPvmj5ibvh2IzgB98Px4qdWQsXrhl++wsjXrmY8ef+VJuHT3l88bGUJ7+yw3veN8+JObc3Y+B2z2INLHRASsFoaPn0v+3xzNcGjI1hvB3zA/ct8cixGjbWzHYFSd/yqX+9yWMvj/iTN+b50J/t8lM/t8IPbI459o4O1QW15yplbY9rgxGPfWMFubnN2+5rcfhsiPTc/FrM1pj94eP86D1DsiTFThKeSpb5exclz2buvYVf6KWawt7TTAP9vSd5H8AgipN6h/xT8ZNrJ7yohCvxMNqdh7DQN80zV1VkvH3TPAG2KIHYP2qUElOipLV9l+1NQYWV/jVu9hNGWRVtEmSqMRnoVGJM6JASAC9AdjvMtxLm4pQo9xAqpb5zBX9SI20cIU8tO6LJyCZov0WtltJav8ILr3T4dOtRfqxzkIZ9lhsjSWYF/uA1oit3sVY9z+lun1tWk2sfT1UIVYqMdhmu9xhLhfWb1Nsr3D0vqG5f44XNgIGVSOE5uMYUigTWXQEhPIwKwK9j6hXmOn2Oh1eIwxFJ2CWcO4VdPEhW83gqvs1asoNQsNyQnJip8VArodnf4ca1Pum2x+xyzmJwjaq/A7IJNsDmPUgj1rb6vLhzkJHxEVlKoG+zEr5Ao3aQ0Hbw0jVO2VeY877C8eAQX9t+G//qykPcGJ6mUjnKseA2R+w3yORL1Lw+nozR2iA0GGmxSJS1LHQ0d9VXaYkzLNz1wxzPdsm0htZpRL1DGt3C3lwjm1zlRjxgV7cY133WR2NeG0mGqoJQISIrpvrGUaZNoAiqljyb0J7vcnx2jmdWrzOIBa+stOjMVhGpxO4MGI8zmjpDEXC2oUjiCdGkT7I+JB3WSU3GxFNoaZnEu/jKI+hWOHBXi6PzCWrtOtfWJOvBPIOJwQzHiH4f0hyRJy4o80JEFmDSHCGLfIZQiDSCOIUkxWLpWxhNqmS9BJNnpH6KhyYUKf3QcEOO8VLBuNKkM9NlqSF59uIat7YmLCjBjACdp2SpLVgCwmnhyWk9kxQCqxRIhScVUnkg3N+xEiMteRqR6RSBQZtCOsoULAdjCYOQdqfN8sHjaF1hMswwmYUwx/f8QmNPgBSkSYLVToMiT2KUkigBSIkgRwiF0Rl5lCO0xmQpntH/f/b+K0iyJEvPBD9VvcS4mXMWPCKDZUayyqws1kW6u6pZdVd3g8wAMwNMYzHAiuzuLBHZh5F5WpF9GdmHlVnygJERGWDBBliwbjTQKDSaF6/KzEoeGRnUw7m7uXGzy1R1H/ReN4tkldUEKMyWiniEu12mV+1e1fP/55z/YBNHyBTKzkbnM5FwoMxog1EGgUBaTRLHKGMQWcpgbwcVlsBoTDJB2AwdjYlFmbDedOUnjUWPBygT0du8x8HeDgsLCzz+wqfpHv8bBrLEp37u5/FLAVkUYaTCXz5FuH6eFEOUWpLeEQfbmywsrbgKEzpj3NtHSsne299nd3uLi2fWWT6zwf033mZ3t0IgBP68pBx6zJ+7gokjVLXE07/40whPI9dPceb6BRA+v/f2HeRE4kufoBTSPXhIbxizeP0ZvFrI9s4B+4MeDaHYqCk2sh1Gv/7f0/hP/s88/1/+tyTfeJHvHrZ5OzyP8HxMKhCjDBlIFz2QKYTRbiEJchGjNHX5qlZhRU4qFAQABhGGSE9hs3zFSA0kA4gSrHZVNhx5YGCSYG3mCAa0U+jWTtjQ6twEEC5SqJAJmGLtnCB05U1mUiecnoi01i1k1oCVeXWIAq4XJR8di/ConSZOLiLySJkkzfA8F0UQpRlaWwSF7gpOC8JAkYIx7ZuLwBAp2G5G2hH8m2yN7H4N7u0hRh1MLBFZ5iqT5JoKs1ETJ3d7UpVitqe5ETATwzEtN5mvrCeZ7m7M/qOIgv3/87a2CAMJ1yzEmeFIC+4Ctcyg+hbrQToHeIKgBjeqcAHFwIAat3n1dUPPtDg663FuSeBrzc4gZViRzKeWSs/w7zzJt+fghXSJZrLJfmdAvBQSrLgQ+m1cFMBu3qc5HNA9ss5Yj8jTBYTz8tdxwLwoKVlUTCiMuQLWeDjw/AyuEsMFphoFhTdwgsuRPsz/XseB6Wfy69zDAdpFHKB4P4PvABflUJSxbOMiD1IcWVLJzzmf//8t4O/n1wxwJMolHCipM00zKN6m4g1dxpEdzfz3c/k1isiJgto7gxvXNN+3m99/Ob9eGRelIHCkRqG3cApHHMT5OKziQFJxrTL/flMRiusUY67B4Xt+OM/fD9+KBJoZgKwnkMVQXYAsgsEmdLfg478Mcxsw2oVoE3v8Fty6RXp/h/aDbcw4wl9a4NzPfYXqz/zneBefdinRAoj34HAnB74GJm0YfA2aExBP8KGjbVKIDiF4dvrZwhK0u45UAJAB4uI18Mpw50XY3UOcniP881/C/Ls/4Oi//1sQVKl88QtUP/n41M3bG8Fc1UVBFA9fvu3gu9/h1/+b/4ZP/KVf4zP/2RpkIfat7yNaTYIzT8ykzP0HammaG5k/INpDhBAWtUt+cGRIMbdUcO/qpZnPwZGhhf5BCUfOjZlGIewb+B9vwnEP/toz8LHye7/ZpXx/gQOobw4sL29allcEn1sUJ6UkyyXwQ0VknUhg10wlMCzw5j689W34rQT+wgvw7JnplfpDy2/+iwFvv9QjkZLde2VK1zyeejrAZC1+7ktl/Dz65bgDf/dvT7jzoMOXf2mRr/xUyO59uHVzhDYaz2o2tyac/tkVnvj0aaywhCuCybZGjC2xVrzxepefzFosfqbEIiUK7QQbxYwnbd64c8Tvft3n7vcPyCbHvPE7bX7tr85z4SeWXSSDFIjVKmqlgkzgjbuW/25f8H2bB9dYF0Ck8kDK4puU+S2faMoXapv5McW2ohKDmDGnrM71eIwjFyoVlw4hBIyGuUxivr1grk+sKDF9nQuS4REzy0GbD20fSirs7fVoaw9jh/hpSoZCigDPkyQJ6MyFytpqi2DOMDcekkQCqwL8ULAmoeQbRHJM1rEcVE+xuJCy1tsi3dTsHfcZjN+i31zkZiVlYCv4lZRSkpBMdmFfYBcC1vwhO4MKerGGTVKk71MFksyQmQDlhQRzCyyekqx7OxxNfISuMWmdxaeH7LVJTIY2Ao1EBHWS6hJetUI4n7LR2GMhiEnnquilc8TLT/FAwNv9+7STEY0SnG9Yrs0rrs4LTgcJu+1j2g87yFGJa8GIc8EQnxIY5VQykgHxaMDb2wEvjS4zCOaxUuLLPguVEkFwBptVkUoQhAOW5wY0eJXs6B3+xYMDut3HEUsXGW48T9s7Q8P/Kp76DonZQ2egRYaximaYMe8HVFurXDnXZ63VIUsu0T3zK5Rth8PDhNtb0PE2mD/7ca6c3+f88SvE+7vc7VdoeZbe/QGdSKADBb6PMNIxXxhQCXE0htTQPtqlqzXaCETniEHFJ2y2iANFf9FDnK0zSiy1agOvZYhGR+wPExZubhN984hu94hR6LN0dp3+vYcMDnqUL64yWKwyjOHJ8iGLCrb3upi+xPYTmMSgJcakIKSLiMk0UgmEZ7AmwmrriIdEg3aRBNmgT5aO8O2Ykg8ZkiSKmMQeB0nMzVEbLxkhtCWslPAD6EvDQ+XTWp6jVFbowYBkMEakKRkWnwxPu3BtIQzKWjAewgsQViOFh/R8l+eEIAgqiGoZnSXoOHb/6wSsxUiLKvmUyk2qjWWk18JaRVDJyCJXUVhJgfJ8kizD5iKMmZXOU61BKhetIZEIYxBKopQgSxKk72Fslnu6Uxc2niYIz0eg8+/XaUXoJEUqjecHSGMQxuCFPkJnpOMhXqColEvYLAFhMJMRkyRCKQ/heYz6x8ggYGWhxt69Nu2H9zBrizQf/zSfrTbJMphbXkUbTbq/S7ff5fsP7rF93Gdve5P55Q0+ce0JuvubPPbEk0htSeMRWZY4AkYZ3nrtVS6dPcXaxhqTYZ8Ht25TUiE16SHrgavmkiaEXo2Nn/kKw527yDTl1Bd/gvnrh/T/kSG9DXtZhrKKwzu3efH3/5Av/uJPcfHJx9nZPIDIpz8ZsJyWwQrKQYZ+47eYXPivWbQjPv/i/8Tex/8P9LwWMooQSYrBc3oHJoNM56kCwoHn1GBxIljCSleGV+fCiVGMSDNM6IMoITINeaoLOgKRl1G1GpHP+vZEi0BM49+ET5FcWJRXnAlGyL30eUh/vjIU5AJWOK0Fk68iJwWJ3XWngBunQ5DnTUyX+JMwhvxDSWYzMq3xPImnPHSq88VLOsFJ60g6DAhjZs7jrm+tRUw86BgmXQ9xGMFwlO8vsUYgbe4HseY9UQond3wiX1z0cXqpacWHR4+bTaWwJ+bDj9uPcjtKLXupA8L18YRoVOawJfDQVCcpMtZ4I59oUeJVBUMJbyL4hIKfCTP+rpzwTtqAY8jKluNqwPxCyNrdEbav2Ds4Zluu0fmUR+nIMojmCTyDpw2ZlSe4ZQ0HskMcgZBZhw/sxAliJTVXWQIcwD3GGV9FuPGYacnGQoDxp3BG+rl8+yVcCsIIRyY8wIX1H+BA9mlcmPM1HDDfy68jcFoM53mvPn+C8y6+yDRqYiffVhiHIu/jEo4wyYB/jYvAmOTXOMz7UOLRso0BDjAs5Pd0FQf2NVMtixFw37rvcEE44qIAJ4Va/R+l0M7V49fzPvRwJIKHg89reX+rOCHNou/k/foP1Yo+FA4/+67P//Sb5j359ekYwjkQY8j2wffh7HMw3HPkACFUlkFWYWkN35cszNUxL/x5wmc+CfVlhMijDwoyNlyG1lkYvw3Gh3EMu9ugJlDzQVzmA4Phk9hpKngzEQ3VEEb96d9CQKsJL/ZhmMKyhcU1xOIy8lcXKFf/Jb0/vEt1/wh71MXsHCIvbCAWa26QU+0E2ScR/dt3qV19DLW/xcWyYbmC01KwAs5fQNXmpuT5TLPWkhjwlfhQ6G6te+f9P4kwR2ada1mQo8gPaSJ3JPyQ7YOeuQqO/Bzg3pU71kUufTY/YFHAUy347QdwpwvPlt0Qv9S33Engs/OCVTmNrro7sfzdb8L+vYx6y6f+8/DJPMfqzIpgbhH6EcgQDqybu4p2rgEba4Ltu/CbyvKlp6EVuo4cbFqOdydkPiyWLFdX3YB/8obg+asNgnw/a2Fn27K/l5B0Y/oHjr5cacBPfrzOvTseR/2Uq2cbzN1QBM2CdoHymuIv/1fLXP/dQ9YfqxPM5WWrtc2xBpjdLrfe2OK3v+XxcNMw6m2jreFuJ+DX/84B/+sLNSqnKie2kUXwTg/+Lx3BS7j5UcqpVjYmJxvzyIIT54+d6ibYgiucybDwFcgAbOi4wrRIA8q/iHIZmg13zuEIhhGFP8lFQefZtI+kXDCNYCiuNZtmUUhpfVD78Key2WA5XEbVS7TMEeZ4zNEoJYrDvKalAOOUyw0glEfJF0ReSKWkmZsvcdGXyPCYrD/gYVTFZODbLoODjFFkyQSUky0mvYccRBYdhpTlEM+vMDnzGPPVbzG612fQU2R3B8SjlFiVWKha+r2YsVdiZWmB0wsxqq3p1q7w7KUxW4Myt8NFtDX48YAoU2RGYAKBHyi8skCFA+YrHhtzkvmwiX9hjVLtGu9ES4x6HdKkQdVXrLVinlm2PDcnWa/G2OEutw/b9LsJFQRnS7DsrSKR2GyESA4QOiITq2h/BW3nkSYmzHp47YDt0U8zQeNnh9jkLpgeqnyGSjZghds0+ndQuwodjRktVditeexVPkMrWsKMvoWK7hHrPo2y5mrDUPUs3Y6md/EqG6Tcub9JdPwSS2KX4wc3uXlUpu018OZPc2flGo3Tf4HnV/8dc+k2F1cUl44kdzNnbGslQOUPu1QgfayoQkVBPUTXfKjPI1YWuLSYYg4PuLM1QKdlbDBCRwnR/AavnKmTjS3tRJEgmfS3OD5o49erLJ9bYa4VMNzTjEoxaqy4Oc546sl1Pr9xzN5Bj1FfwCiB1CKN50L2fR9L4jQYAh+EQKbWlRRLNSLLBdkUGJGgfA8/8PDwSCOBiGKMKZN4gn6aUDIWkxluH47ojix7Q0svFTycgFcKKFXrRFZw73BAOko4FSiWS9DwBSXpiHBZlOHzZB7ynrmXVBjXEQF+4LuKDdaJ9Lmcd+kAqfCwRfSAlCil8D2F1gajM/e5NWjt0huCIHDCjrhUBel5aJthTIbQgsBT6MhgdXoSxYDNkEJikwQ8H+v5SOn6ZoxBaI3OXLqHTmJMGuN5EqxBhR7KV/iBhzAahUSPhqTWoKMJNtO88r1vcOHqDU6ffYyb945oKoOXWWSzBteexSQG/IBJ54DoYI9vfPU3+O7Xv0GapGRGYz72KeLrz3Dq6sc4tXGabDRAR0NMkjAeDvGSMrde/gZHzz9HtValtrDE5u073PVu4ZkM/8wqYatOqV5D+B5+ZY768llG7W1UUKJ2foNP/OxPMPp1iT7cY2hTknjIm9/5Fp//2S9w+snHEP/mD/BKJbLJkPEkptMZM6c3qJ5aJzq6xWOf+zJ/RY5RO6/yP7RvkGUaIRyJZcgriSggNYgo97wbJ7tm89nZ6rxigTAgfISvIbCQOp0LUoNI05PypkW6gwO7M/Fugvxvla84qth7CoilOFkJhBWO1Z45PN/gwHWOvYXNF8982yOiAu7kzNIUhVfnBNhbR1gkiUEKVy0ItCMDkSepaMDM73ZmZcvvIZLYfQHCIEbkxhaOYLJ5vIGxuXbCu/ow204EKcnTOiwIl8JU9CG3JHP2/9H+nQRT/Lj9yLbQh40MbBmWKhWYh5IHF42kl2YMhcUOJJGV6JID9mXhPHHbfoW1ix7NNEAoMAPN5t4Yc5ThJSmD8YRkZEhVTOVYMDnYod0rMak0mcPipTAOHNDNcB51gwP6Y2BNurLPJoBV4TzpWb79Ks7z/2a+b41puLzGkQD/K5w2AMAv5v/fxYHqOzgwHuFA+yrwHPAC07Dku7j7rOEIhSXe69O0TMkEyzS9YB9HOLzbQPTya4VM/eGD/PN23heLiwoYWgfwrwgXcdDDERAbOF2ICS6SoA+8peE4cSXRtvJrXBMO4KwBFz0X3dHHbY9xREVjpm8/6iTgjK3/Z0ss2EcrAAFQqrk1w5bcQ1pqAD7UWpwkadgW4tkGjEfgNwj8EOrL015aDVEHyoucxEXXngGvA5MtmBgnJb/fh/IroBIQ13BPw7vuNN2BjXNTVytAcx4a8zP3YZ1mwwJwP4FeD4Z9iFPsZEzlxg2kn9F/8yaD4z0C6dHyBVy96GTtMw2Bj9k/4pW/87e48df/JoHNmC+XWX7sNKJRdYR/ff7Rvp0sZ5ZolBEE3g/E+H8qTQEq/LMOY3lPK0jDEtOklSvMVCEAAgE/uwZDDa3QHTMC/u0bmvt3E/Y+Weavnhe0clC62XMgt1T1SUP4fgdeqDsP/LkFOP2YoH0M8wuwpB7ty5U63JyH7+9avvaHGVYq/vzzrq7VxoLgCzfm2B1GPPFkmetPumhepYTT58yb1dB7YLDjiEtXFvn858oANM4KvnCmwecGDSaxpVIXiCKEQoPtWnQE9cs+P3FtPTfhBbZjGb7cp38cs3S1jH9piav1Mp494tu9Pm8PBPuJZKRTXtvU3P3aAU/8J+ecjW3h5Q78Xx/AdxNIjItMkPZEC9KNdZ6uMNukx9QOyQmIwpYLFbTqIFtuLo4DGGgXsA0uoqA3zk2nzPlnzQwhUJAWiPw1zE0kyfSzWfNnaht9+PP0oaRCcuVTPFYtES2tcTp+DW7dRrRTut0BWB9tQrKwjChVqFTLLM35LAULpKtznM0OiVTA/OCAg/aAvXaXo26XsbKoNCWJnZevEhpK3U0mkxhdXaN5Cs4fjpn0u+zc6fDdhRLlkYetCdblEb3ILdKZsXh+ifmqZMGLKY00UayQlQWuzkUsqi4r2dt0+j3u4cTTrIJyXdPyO0yyEcJrsn72BuVrAVaW2OIio6GP6SecyQKW6ufQjRIrC5KrS9CojkjtTfRozPZuRLdfplqrU00MxiwgEgVZG5Mdo2yVULVY9AOqXoZK+iQmwPdOEYoVRLIP6RGifBlbPutASNxDm2HuCbcw6kK6x6m1iIuNhHH9NO3GOu0Hf0TaeZXF+oSlesrxyOJNxtjJkO7+Q17b9LnDiMvnfJ7M9si6JQ7iHvJwl5133mCy8Dh7L1zmK3PHNDqHNMolqj1LV6dIr4L1K9hAIDLjvK7Ch5KP9apI4WFkCavmeFBpUF8rU5J7RIMxJp1gQ4ketbn91iEyjqjNz9Gr1ciqCWkWkY0so8kEPxBU5wS2NmA8iPBbq8S1SwThFhutjAebA7SQTohOANJgshiRSUd4WI1JLDLVLjLEFDXucQuFEQT4NMoVRrFHYjOEzphMEgZlSz0IkQmMRyN2RyNeTxP6UUJvlNIdRByP6jw2X2WuHLKb9ullms3EIjqCpZLHWsmwFFjmPENTQZhZPClyh6xBKkFmJFIUXlOZb1NIPDemwmLRmJP8bwlConzflfgTEmMtaaZReVi7FAKhnM/DaJcmIJVCYJFWIy14nsCmEUFYRgqBNtp5znWCTbw8PcNNGtI4IUlSTaYnZJMJpCnCZph44q4rDTYnJrJ4gsS6koBZgkyG7H73W0yM4cnrN3jq1m1WF1rcuvUq++OUj125QlAN0cM+cf+Yw1tv8MZ3vo1OIpc1YC26fUTc64CJKYcl4miIHg1IozFWW9LBhO5bb3D4YJNWvUZQa2CN4XB3m0a9xuriHM1mA/LICyUgTlLGb7+EPT6itnaWcrXGnPJYCAKiLEMiGG7fIYvGnHnyKVrNMkeDIb6CSkmzsFqnujyPas5RKgUII0nq1/m1n1zlq1+NuGsk1rMIqZENhfUCJ5wYJYihRcSpY5a1G1+Xp+/SIoSQULKwUEb489huhhXT6AThS0dBJxabCpeOMCXSKW7SSjFjgBSMgdvxJGzNFOBZTA3ZmRKLruIDTqARpwNRsNVW4OahfPWxRUqAzXUMThYXO/1XCDJtiROnqVCw3o5EyCMLTN5vmycPFufOSQmRSIf+rM5lKAodBnsStSHMtHpDQRichK7aaZ9mfz/ZLvOVPt80Ox5FvOF0tH7cfpRbRQjqVQdQzwlIJZBZdgeK/VKL1pzlTF/zZtcJ1S/VHbg/BSgqNCpl6odjdtspe7vbHO5rJrSQXkpmY7JEUw4zypsx0bhE1qyyeKrB2QXBOIU9D16ULsdY4UByhoNpJQVJ2RnkizjAXYg11pjmHS/iog5sfuw6LvT/v8MRAQYHos/j9BFGOCPyLI5AKOGqOlzHwbdevn03v1aVKdgvWvF7oZVQhZNSjh48omn+7jchyT/TTIHyMo4IGeEiEIqymQv5+btMfedd4DXriJErOA2HvobDLlSlI1lu+jCW8EnhgM5Z4YiOd/Ljl4CnmUYn/MfSiqCuYkyLlf9Pt72LOhIwHf1cyY19t0GEYLuc0EmBB/XHT9YRkg7s3YSwBuUWhK1HTywklG4A3VwRLoHJBA4ewGqSE95XeESq0hq49Rpc/9SjAFq9S0lfp+7BuP489tYm5uWXEDfvI9aa8Po78OnPUvnSr1K68AbDb99GxgbuPcBsbiGiFFpVaNaJ336LN3/z35L6gk889zzP/G/+tzQ/9XlsHsf9yPifgDdLZ/cIKxWl1fmP9B39sXgHa11d3B+GTLDWpY8MjxxZFNT/WETEuwGjZ93cEQLV3Aa4ZeGPIvhUCFcl/IXT7v0HGBnoxZJEGHbeznh7zePjZdcP3wOjLVlisUPJ5qalfVqwLJx/UiknGHjjDKy/a+BCHy7XLDczw8ZFxcXVaZRIZUXwk78SIlSI/JAhEwpuXJMkWYtLz4ScXhczppJANaE2+62OwB5YBm9rXv7uHmk94JlfaDJ/IYAM9GbC3ttbvPpyxPrrPlc/t0jjqSWe+Mo5rn5mxNHrbV763QGv3E4wiSEUY7CGzCr+oO0IhVsTZ9YonPmhcb6bwsQyTNMeimgCq3MSId/P2T5uv0bdva79McjM6SZkdYjbjpwoYMVglB/jbt1Vlciv5ewnHiEUZkmDQmKreF5mK0R8UPtwUmFvl+1qQDZoE3fu0WkHHNcXOLUWUOkOSaIycRDSqJe5sLHClYplKfGw5R52s8v9LCQzBwx6TozslOyzOfZBaIwqQ9VjSQ8ZtTXjoEJ9YZ718BhPB1TEELn9Ne7vWLxxiKl4WM8H3+AZQ5J6BBWf1XqFC5UJc0KT1VqEFcHVJUOrusVOx+dBZJh483QooYwElVFRGqk1JixTE5L93hpvVRfIxpa5zoRFfE6Vysw36tSWFphfrFCpwH46YW9wQNCx7PQEmWix1LrCgswYjsuMgxIeQ4QZkqKwdsQwPmSkPbTwEGEVb+0Up+dSfOshshAb3EAgMdkWidxn356mp1pYTziMmR1zeXGfn1839Js73L0/4PVoiYf1z+F7PQ71PpnZ50zFZ7kWMzkc0DtIeeM45oE5TWNFIoZtuv0EG5aQXozpfocXVYn1L/wU15f+OY0HRyyVAra7Gs5dRV56jKCm8LsPGG8fo0fCqdSnCXo0RgQKe7zDKOowKVtkeQ6/tYaUhmRk0OMR8vgYM56QJSBbiuCxZcpHPeKJj4dBiBRxscrlCykPDwZE2sMOFPPljDOLAS+VBMPEPcVWJ64sY+75t8ZCnCDtrH9SThdCQCQGHVuUX0Ek+fY0JtnrsOMZhiqlFg8ppzH1ks/IE+AFlGSMZ6A7HLNd8vErc8wvZlwvJySTmG/cHrA9yLhjA87WasS9PpUk4VSQcq5saXqGwDMuXE4KVEEESIkQEiUFMkdawqq8SonbJkQZK8tIqZzav3AecOkpdJY4IG8c4SSlwvM8dJJC5oQXledAoO9LsiRDCIunnGaCy7PXCKNdDj0mn0yMIxWMIUszbKbxlMKTAjMeItIJJMpNRjnZlVgnFCisxvMl6/MVbr72Es8999d44Vf/IpXmHN/56t/npbv3Gfzyn+PzTz8L8YD4eI93vv0Nur2he+YBKSyB0SgJIknwEAyiMaQp1lhM7kUe9/vcu/0WC3Mt5tZPgRQMex263S79wZD5Vh3Pc94TYR0hEw8nmEEfEeyS7T4kUBP6ww7CU/ihR0m5UkTV9Qssn1pi994mZWlR0iIrPqW5OYRfQgQhfhAwvP0tBr3HuLzyJHePDZSdhoZp1BBZ6EhAMUZnGhFYRCKwY+lEGo0DrxYwnkTWfWx9ATGuAwOElzpq2c540dMickA6skEJ0MUzb0G6YFq3MBQJcgW5AFiBFNZVmBT5CmMEVhSgOQfbiLxAgnVEQgHWC1eFmNUXEBQRCcLOLjf5b8IgJCTa6UsgbR554aopSJFTCCdg3+b3MBshgdOpsE4oVuWkQ7GvNRZhZiIdcivdnlD6+RZbRHw8ajgWaSJFdYv33kM+PkI+euCP249ckx3DbiCIy4JMOvXrXiKo+LCQWXYjgS0pFitQK8EVA6vGCVWV0fiDiN3JEePjESIecTqzPEgCF+AlKni1KvPLZUZLHqWFVa5MJngjQ6mjqOIMxPvVKaDoAdi8NKR1qQ9lXNrAOg66TYDLTFXY7+JIg2NcGPBzwNeZkhB1XIrDO7iSkYVQ4QYOsH8S+DjuUe0Cfw8HxM/hgH7MtKrCbBm44m0ZMxVGLN6Vszhw8X7tIN8/T81F4VIufh5HKDzACTla4c5xnO97BkcGjPNxejODhx7MYxEZHBxCOYa5mqBeg62SS6tYzvtWz396eR8X+GMCuR+BNkss/OmfXEy/3JzQtTavfoaC0gJkh2B2nZBw0gHtuag3/yzYTRDLYJ1GD2EZ7BhqV9z+j0yKAsQilE47diy00DHQT6Axgeo+iDruicrhholhrQXhIh/asiE8OIanz8PGIub7d7DtHfx6gLx+FT7+PHg15NwFGi9YrK/grW3YSzEYZL+P9Q9ITMYLn3uW8MLjlH/2l/G+8TWXfhFraNVnyHb3vxWWg3vbjCYJ566e+0h4Pc2mels/VNMTGA6g+ajs4UlVotmL5+mB5uEWfPXXkd4u4tmn4PEvgtd6JOrj/TzM79tv3LeiLfz+AHZS+C/m3ZwFsJ3Bd29aHtQs/+lFwXUpTqrVHMaQdC1JZ8TRcMQ7e4s8e17hAV4C8TBi0o1JlcSaKjdvKJZaggbwyQvQT+H51rQAyGy7dkVwak1RW4IwmLkHAV71Q0c0HzdoXRL81MXSewZBa+j1LYEH1Zo4gQ161/LGdw/5o5d7HMaK128N+LX//Rmal33UtYBz9fPoYI8Xv97n1t85oD7f4fon5zj1fJ3VnzjDz72Q8flOiukMqZ6rMbSSf74P/48deDh2ooxCTyMBjJ4+L0JAHjzsvj87A+7Fu4gF3LNWLkEcw2AINQsig/HQpeAkekZbMT/G5OctiGBwBEORzlD4VnJfFLO+lpMJ6yO8Cx9KKiwfvE5nJBlQY6tepVRrUC/7lCNDV5bw61XKvsd8q8LztWOa7WO2+prsYcTOEdw79zl+5jHFhYOQ0co+5773kN/cXieVKb2kgqoq6pOENFWkmUSODymZNr2+xgY+zZVlnqy0qfSG7HTabI/KVMsllufmWV9b4cpyjYuLigt+h5rXwNQvoeaXqNePCQYvMtm+yd5WypndhLeOA24NJQdWInSVwHN2a39YIe0v0U9CKtGQmjasVqucmptnpVWl0ipjpeSgZ9kaBrwzOQWDSxwnx3i2QimD450ab529Tr1eY85MCEQEJqM7eMCL7ZjNOCQTinJ9mdOtFSreCPQEI0ogSmgbk9llhvoT3O4dsp0sOLX3SoAqB6wtJdwoDxmUyizUDNV6n2Z3kWF2kaNBjKcfMFEJN48VR0cpR/EOWW/Eg3eO+KNylYtqjyQOSRKDCkPCMEE9/B7ff7FC7foneWb9n/F6O8NPBXG5QXBqAxX6rJ9fZOXiPp12n4P9Nu2hA5eZiRGDNqanoV7BX1knUK7kWyUM0HFMWmlipcZu76O9KpWFBnPXVtC7YzzPMG6USBuK+1KhTkku+j1Wa/Dkos/ddw7QmZcL2rmZ2ma5V9XYE09i4Vl1WCL3VEoJVmJFik5SenFEkqTYSQw2ReiEpKToSEFiBOulAF0pkaWWpBRgypIgHRJ3u9ze77M7sASewDOC8VhTCSGxmoX5CqfW53gt1rzTMdzTNeRSiUUZM+p2WJApC16C71l8mVcekZJM5ABRCIRNUUWZSgNSTBD4CJlXt/ZKoEKk8pBBgDEGaw1GG7AGTwr80CdLUoy1rrKQxN2/VMgCSBaqK1JgdIqnUwdwhUUind6CsGQmI/RdHV8b+ESTyBX0TQOnwWBdVIVUzuMuJXh+wPlrj5N992VUJqlevIqOE+LOAdlxh1d/57d58tIlFgMfkUwIFVghyGwOFK3AMymjvXuMBodE0cillEhXPtB5+QXolPuvvMTFjbNUW3NYndJtH1ApV9kql6gqS+nUCkHYQCiBtRLVnENN+mS9Ht3tXdI0wVcCJmOMUHQO9rj12m0+9oVnuf7cFV76vT/EWstQa2KrCFfWkJ6HV28iw4AXvvwr3P3+t3h+NeSrJsPUA0RWcmJPnRgmI4RIwNMu2iAQiJKGcYAZ5dSxkE5iMAO6CYzakERgzYkgJ2kGqXaChAVgFtYRUULkdYfzCBOhOYnNtO+SLhQWY53uTeHhn1qbTFeQ/DE5qXhgi1XELUUnlSaK/Yu4uFwQ0R3l/KwOjDt1ZKN1TmzIE4PIFlT7NMwgJw/y99fMEhYi3zazsBXPsxRTGv3kdvJ5wZ4UhjyhI4p+Cjgh9Tg5LB/bfN8pG/9nZvb/uP0ptVPtPb43XOWoAnsNQTmAStMyfxjR7oaosqCvBMsV+JQwlDuCzViQrcGKyDhTr+A1V1ncSNDpPguvPuA39pfQaHqTCt7cHNWWJDsPl4IhK3e22Tycpy2WsEFIbRk+JmAJy441vJPPpwsG1qXTQbiAizJYwRlcEQ70K1waxOM4AuCt/O/ngOdxhIDFkQHLOGDexhEO+7jKB2tM0xDAERWfwZEXV4H/HFeG8i7wNo6MaDJ97XvAyzhBxwwXQXEOBypmKTozc8wdnDhl4V4TEjYEPIFLhVjMz3MTl66wi/NTj/M+HOCIBmPg3gS+VYbHQ0tiIdkXBApWm9AUcD8fs+X83FWmuhWF7sJ/rO3Pru85IplxskyihHI5zHURll2FMiZgjiAauuoK83UwE/eFlhSYIagLsHwDbAzig4QXFdhlUB2YC6DagMEBjDWEA/COQSxw8uSpENY/xw/UBFBVMFuAQjz7PP63X8YeDKDbwUoJv/mbiC/9NLTmYeHjCCXh9OOI4RCOHmITD7GyTqtS4+lf/kV3vSTF31hASA/RCF3J48QSlIu+WCYHhwx225x9/gmk+mg0QeA7czWz7w+SP7B5ZWi59JBCt0gIgR7HCE+hwmn0hokjjv7Vv6P/8jfxDu+wfqGFX64hoiFUm498NTsp3BPwuHLvUXEXlmkUUYVpusMYFz3wK1VOBBUF8IwHLyp49fsjftNWOPWYpJmvnS1go2zoW00WGwaHkJ1zRGo1hFLFI/ZSEh2jJiX2RgqaLpL0uYKZmGmz+DWsu5/i84+IZ9/b3n2QhUHP8hv/JKK9PeDLv7rA5ScVIgQTGLb3B7Qjw8hYbt1PufPiEc9eXkOEAv9ChctLp0ntJr/x6wOOH0747msTzv5zn89+ocK1v3yO6qkqdqPKcQL/r4fw94cwmoCREGTu+ShMlwK0P2LC5DoL0pnGJ/234Oba/Dgvd/4oBc062B70jt2+8y3ojCAq0h2mZtrJkHwQR2DFlIwQM308OdDyA5ncD32rVTIiHSniyjJ2/SqrwQOqnWPGuoStBaz6IapxifKFMuvp1+hujTkYCcadHpv9Ct35AXf267TMAvV4QJsyoYjoxgEQoZKQZqvFE2uKum8xZcE8go7yOfCXkY8/y0+tdbmY3Gdw1GVz2KBakjTmTrE0v8CCGBD4krJcQqgmpr5EsniVIOxBeZla6wkuN3+P00sZn0hq7B8PuNsL6QSLBKUmkVfizbkl2ibFG8Yok1Itt1idX2ZjeY5WWZIZ2Ds0bPcTeklEZkOy6BR+uEWrmlHyJGn9ArJyzhnRwkd4AdZMiAZDdjoTenGIMYosqLFYXqVMwkj72MAQkJGlQ2JTIdJVOsOYceJhbYCRPrrSJAzLNJsjqtUaNvS4fTSk1wZTMtT8GkF4gY4yvLQXI9IyorrM8kIbO+lya7fJcnWR+TBlNxYkaYQfhNjoiPGDr7G98DxXztzg0u2X+bqNSI7bJMdddD3Aq85z+tQay+cFl7p7bHWHyEmHB3v77B9NoNpEWEuY9mlKwciWyXxLoxLQWl7ibPk8B4uvcOvBHpNMcP7sdT59wfK1nQPuY0izmNEeENRIawt842iO6sIqR9kD0njs1O21QebQwBonQOQip6cg58Rjai1Wa7AaPIkXwpw/oasyYpO4kGlfEVRL6CzB86tUF2ocJyFtnUHoo21Gv5Pg+RXSScpBu48lY0doSiLjdM3n+pxmuWHodvoMezFagBcovEqdtmjw/WMfkyZs6IT1eMKyGLMYJpQ94aIQ8sgEKSSZcLoMCBcGLm2C0mMX8p55SFkGvwl+CSUcKDVKYjKNTlKUkvi+xGiL0RkS5VR8VQ7kRA7WrHYTmE7JkgjPgFDKLa45GPM9hbUODPq+IokMIomRpuxE8jIH2LSReL6fy8Nalq7coLq4Tq1eQ3keVke0PIGwGcnBPv29HVYvXMDzfZaWapyveeyMNJmVtGplrj7+BL5NGR5sMRoeE0goBz6elCg0Bou0guPdbeJRh2G/jS8tMkvJkoR+r0c8HpNlCTZLsUqiLYSLp5ls3yfe2eNo+4BRElMLPYaRYTIeoHod3vijP+CpTz3NtS/8FBv/n3/K4OAI31ekmXApIaM+UkmU51NePs/1zzR55yhDTEIkJcyBgp0eYtwDM8KoxAk3TwQ2SHMlMVeuSCZgpdPdMDZCiHJe30eDyb3jWmO1cc+3FIDnykta61IRCm0FC1iNFS4+ztpcrwEx4wZzJIWw9iRQwebS47YI888BtsCeRCbYmVpGLkoif7fy5ehEfTi/VME1uGgEc6KX4DgAt/q5BbKo8mBP3tkTYSByrQM77fuJfkKRkmGNIwUKoUVbrHVT4mEm5iE/vwCRazFogyzGaKaJghyxOfmSkxc216r4cfvRbQ/aQ4Z7e2RBC66UWcg9YX5ssRpWY1ANCOYcyB+UnBBhGln+sV/mugdfwuOWCuinh3TwqQQTDiZlhKcRnmZxUfJCAF+ULR6/EHGr9pCvHjQ4Ww7QUvDTwONYhmTcJKAioKmmauhF1YJZQ674Kbzvp4Ev4QBzEWVQtOX8uKKKxF/CAew6zr4bzuwrcSRFTsczhyvf+CwOOBQgoniqI1xKxTC/RpJfr5z/Pitw6GhDF/mQFh9q54ELcSCjmp/7nnVRC1Y4KOnj/n6Jqadu0ckisY/ghoLHNuDtW9AbQLcBhx4M5fSezuT3W0RQ/NBe4R/hNmu3/6m0QtMpb4HvnZDaoLBiDmiBDSDKMPEAGSWIMHWLhB0BYU4kSBCVD7sYiHWI33IlJsvzsFCG0SGM96BeAtHEPR253sNH+fY8HxbWXInI5gZ89mPwz/4QvdUhenhIdd6H39qFpRtw4xqcPQsPtx3JcOkZt8YI5cY2dQLIIu4iltch9DHDAf2tXSqnznNSQNVCMBlw9qlL+MEPFwcj5VSI86N/j/meow5mr4O8cN7devV9pEV1xvjO95gcb7IoLWKSQXcIwSGUVpyrO28NAd/pw29j+XwZPlGCkhBkuNKrlwCsJbIwJwVVAT9TdREL29rNlVK4d/rzG7B/X7L1+pB7pxs8mVd+WC/Bf/pxjzfWV9jsWvy6PAGkp5qCxy8F3PM9GnGV1oLi2pwohhidL7NqZqDaCVQ9KM0ECFoLvaFlksLa/HtH9YPeGxs7+Y1wzmWSzgZ8JAPYvT/k/pttfscXXLi8iF8WeI9JVs+XEHciLJaJMWzdHPHMxCAqrlOy7nH550/zxNu3+NbLllFqedhOSLvyRLBgbOH/fgh/79hFzhWVG5K8HycRCrPkQrE45AyxEKCk00LItAtKFQLCvKBhlrlH2i9B5jntBCmhVndpJSIGkczaV5xUmgCXgVoQwu/WjprNIhXv2vZR2oeSCiNdQZQkXrWCDhV+bZlWeYCILF18iAeMUoMvIvQ4YVhdZL0cg92nHdWJbZfW3jbtqMPhoIwuX2C50Wc/eJwrV+f5Qi3hen3CGS+lYockaY9sbIjWaoyCKnJZ01y8QL12mfDsDk91u4hsD9t9i2iwjuc5L1Pfb1EKJ0j2EdmENNlCeRvoi58lvO7TqP0+9X7K6YWQpyYlhswzqa6zM7KktkIZ2E0zuqqOrq6RNZpkoeQ4hn47Yqs75DhL0HZIkByRtocY1cSebdBZegLv+hM0agbPjpGyghCaJOsxGEX0Y9BGYwE5Sun2IgZphay0jLESbcdEiSLSVaIoZjS0GO2DqCJFiAoqSJaJsXhek3pFMNrZ5KVvd0jXS1zbWObJVpNWaCmpDKXLePVFmnNjTo/bdNIhXllyvrXN6DilawSxhbJnUHJEd/dtXqmAbja4Uo94eXKE6u0T1FYoWU17dMwWTZZKZ7h4UbFu26wvVnn1wRYPxh5hGPKpFcUVL+Ebo5T9ScrZpQpdY7iZGirrV5nrdOlt9lArp8kaTbbv/WuiaIgRGaQJ0g45Cny+cTDi7l6PdEu4XCwEQli0cbKGoqDxbDF1cwInTiaNnKT3MkkSZ3TGfZLMOL24BJzyinuTYm0ZWp9uaggqJTb8jDIZJmjRUYKjtM9kkpKlmkpgadVC/CBkYyWkQcTNrQGDOCKUkOiE7+4OGRtNf5IhrUe/UuKmXEQJOCcmPFFKWZMRtWSAMhaNPhFoceSIdhUS8luRNsbPJnjpBOnXsDJ0R0iJtI5wMRqscMDPZOYkbSKP/HYRL1LiIKvBGtBJ7ACW8t1Pzo4bYdHGeZulLwnKPmQxQidIK7HGYI1B4IEGbQ0Cg1euUDlTxxjDZDSiEpY4dWaV6q0HZDohHvVAWqTvs3zhCl9s1jm4c5+s1GD18cdpnr/K22+/w/jwiKh/SGV+gUAIqr4ijVOMBYUg6feJO4ekx/Nkw2OiziFy9RTH7SP6xwskS3XSkqvAEUUpabfLYGubdHuPOE6J4gmpSQmrNawxGKMwcYowICrzlH2P4yRjAjBO6Ny5w3ylifScVoMQPlTnCccDVChIhiXoDRCjNjaLHXhVEqzApto9bxmYNEFqp6ng9AbtSaF6ozUi07lX3yK1dVURJIg8ZcBKOX1ITiCzyAUg82oKVk5Vf8ifp+J9KEB94f2XUBQ2dqkJJr8/R4/bIjzCPYQnb5pgen5h3fN00k4uK6b75+DfFn08IQ7ylXRWDHF28SoiFnIT7WSR0+5cEkcqiuJltzP9Ko4vRBoB/Dy6wxaVLh5dJR8VjWSqdPxjpcYf+dbJyvjZEGWq6F4ZbwEankBRoaYNIsoYC4VagTg2HFnF2hwsJJrvDiTfmhP8dY5Ie4avjlrYIGEF2FtY4cqFMj9RVTw5LzgvYR4F3hKPr6WsNaETOi2FJjCHRIiQi0xTCxIcmC58jYZp+kGRrFSA/5mM8/dtMa7iwgHwa7hrFtlJ1fx8BmfQebj0g9V82z8C/hwu/aKwW03+f4QDDus40B/gyIdCN6FoBQT0gZ/N9/ld4Hu++90yLYtZBfoGXu5D2oCrCm7gCI4w/7HAnHRClylu3nihDsM52BlBewxrdde3AVNxyw9KyfhfSvtTIxdmlAWFEPi+M/WtyedzIUgBpeYYl0scB01WfUkoQATaOTk+lEh49/VCF9Ww/xrYfahXXGi/MWDuQs2A1wWxgXsyPwJgFxIW607VTij42Kdh8030i4eosSTqRATDe6heAlfP4CLY+nlezjy2388RmSD6rd8i2FhAXbkG88tugO+/QlDbIOl38WtL+bqh8U6f4xHVv488Bk6ctG4fBcsfqZVKqLOnMRayKGKgDaUwoOx7J8+CFIKqzPWKyJC9EeK11+BaCVavPSKEUvPgl5rwDx7AP/tmwpurKV9+vMpGSXADiDLL33lzQFvA/+nxBpU8+PBbhxn/9s6I/90LDZZzAZAn5gSDp8rc7Gc0fPeee7iIhI05wVpLkerp/AHQ8OC5y3B2RTKxkrkqPJaTEQMLv3sEjzXg+swL3e/C5gCeucDJC9AZWH7jX/RZ3xCs/dSsLKv7ao8SWHn35Gmh/8DyL/7pmPCS4Fd/uUzgT3cwXVCTDGUtm3dGjPbmaZ1XyIbkqV9c4tbdIS/dyxgbycOdlGSSEVamlU+CNZ+f/rUzlMU2b7w14epFuPIzy4h6gAVeHMG/OHaBOgWJgnCgn2wm5SHPH5P5xK2l89MJ7cSGFyow8aDXd4KNzQpUfWeWRBmMI6dPAVCrgFdztkuv76IUpszMlByQ2hEKBWFwEjBa7MejJEQRSXFCSpgZ++gD2oeSCuH5VYIEysqgR/fJ4gWOmiHluM1wMoThhFFYQdd9No0ktTFJf0gUBdiwTtjwaco22d4Bm/1lHoYG36zReuyn+fxnz/DL1YfMx1ugB6CPMKMjRC/BxF0ysYWRKbazQ6ZP48f3MImHTcek0TEynCNQIRmg4g7DWGBMBf/gHlGikfUyYh6aF34G7/QB4s1/CekaOguITcoDm3DXtCgJwbkoRW8PaDOPX5ojjjzuCBgNBwyPjuhHY6yEzHTxx1vU0zbdep19eYbxwmPIapXQ7mN1hJYZcZwxHKfsjHy6E4VKIoSoUA4NFeXh6TKZNhhPQpZiE8lE1+mOA/oTkT9ZAUILGEbo0QKTuqXuCZQ0SJOSZQotSxgvJAvqVBaqLKkRXiLBBiSZT7OqWIhK+NQQC1VOZ1uMOwOiNMEKyWAQs9t9SKk5x+n18zzv7bL7MOVUNeScP2A8sIRhwNlQMokzHqYe+1nCIG1Qmj/DuQZkQY3jcJWtasyvLgzZG1nujrrc6eyRBYqGFxL2h/hxytvvfI/X+kOS/sC9ZDZC6wQrFEIm6O6EhwcDxCRBZjl3YBy7LpTCZnl5OoeAHICxxpXFmwlvFgg0GcSKUT9/t7RBW4uIDGl3jFCGsUjZOjgmEwHPr1X5ybPzUJ7jSJR59eYdDo/fQZsxpUqF1bqELGN7qOHY0h8kPDxKMEbQKAlCBFvtCIty1TM8gch8V32iFNJdWuPWxgqTsuBKkDA33EN2e8TtI7LhsRNCtBZjcmUW6+5RC0kgDX4SI/ARwsdYgcGAUAip0PkCbTJDVlQFUB5Yf6pLoFy+vTEGi3Ykjc7w/ZxckMoJuORl+qSSlCoV5xg3JtevsBirXaUNYTHWonIQLbKMw617vHr7bZ7/3M+w/uyn+eQ7d7i9N0BMJi5KxPMRtQbVWpNzZ68Q1hcptebQ1jB8eIeo0+bwwW0Wl+ZpNWsc7WR4OANXG+NEKdMY2z0m7R4RHzxk3GpiSjU27ZjVqqJS9ZGlGoP+iOG9He68eh/b6VDyS4S+z3G7y3FimG9UEUIwv7QOKsCTJcLApSaM0oxMGDzPR/ghXlh12FVJpFVMxhbdEYjxAGtjpupbFpE6jzhp7DBpbBFeggxCjFZOC8BomBhMMoHYgtYn4/tImYZHViNXqtI9FxIhfRCOQCLXXChWBJuDbZuXn5xSBNPV4CTYvwDgogDXIufc7AlJYSHPGZhlrt8NuB1csfmSefI+WnuCnNziJLFFRYx8EcMUURAF3zBDVsxEXkghEXaqKzJNabAnUgyzxMcJ7ZjpnESZ6W9OnLx/1QhOSD5h32f7j9uPTAtPLxGW+vjDCXYf9LDG4YKkdCwYTgyYlFGgSDPYSzOynYgo9XlYlqQjS98X/Ea5jszG9LVggg9rC8yv1PjsuuArubeueIcMHiXWWKvssygsHs2pkTjzk+JgU7FN41IBIqapACr/vcIPhlhpfv0l3HwY58du4yIv1vLPruJA+Ov5MRdwhn6RIy3ya8X533PAXwe+iNN6CJmmQFR4L7gVOEj4N4FfFfD/BP7uTJ/K5MSGhSzvtBs3RzbMMy0BmeB0Eebza62H8PGzcHMAY+EELv38fk4zBSx/asD7R6gV91KQQ3DiO/8TnO29zRgHOPySzdPiFJVqFbm2gVcK8mpCxdyuP/Rc77mmdw6CADo70J1AOnFkuM4geAUeuwSNJ0F8iulb9QNabQZ1hg3Er34S//IW0e/cJH0IXiaw45Tk1dcItu6jasBkE7MSIz2cHsTiMqWrF8AH0ztgsvuQ8PQV1GPPUB6nmMgiogQqpUe8/T9Ms0DPwD0NN7w/jtZHQLa1S3R3l1e/+TUedI9Yfv7TPP2zn3O2CoA1pOM2nW4XTwlYnYPGGrTW3bi/qz/nFfzFFcG/3PZ4+HKff3BryBc+PceV9YB/8t1jfu/rr3Hu6cvY6w6sp8C9Y013f8jeuMFyzX1DJQmfOy35DMF7SmYKHIGivEdFU5WAJypAxfVFMv22J8DxPkQ+j7CEzQDu7+AmrbyVJIQ6d+jM3p+GB68avr9j+MrPKjceMzff3TfcvN0mu5Xx+efOsXp+ur3iQYmMIIBsGHPwIKN1zgka1C6V+MrfOEXjH+zy0s2Ifl8T9w3hwsw9S0H1ap3P/9oprn3tLnOnQ8JL9ZMbTKUz6wS4yc7kZl0+YFZy8pKbPKWhYJuldj+eBGGgHoLMQ9ICNa0OUQ5cCsSw75yl1rrUiskYRqO88JicmjwnVcRnxuikTzOfFV+WEUzLXeZmZ+GoFO96Bt7dPpRUyJZOUU8GlEZ94uMJOu2RDCsYFRFOUrQHS3qb+r2IW0bg2zHZWDHyT1Ndb3GOI6K2xqYpodL4K1d4+sp1PnMx4rp5k2CUkiQGnUp0cA5dPoPfjKlm9wmiBDM6JiPACw1KCTxzRNRvM06qGE8hMpBo0igh9rrIvbsc7xwwTCqo6i5lU0fKpxF+SKm3S28XjsUlNkuLPFSLaE/STIeMB10Gr36PN4+v0bGreKIJjRg9OWI86hBbQ6MasuHBajNEmRX+1W6ZyX6DMAvQQiFUDbwaxgOd9BiPI/b7JcYTS5hZSoFgoVRmpRZSsgKtS2h8rFJIESGMYNgb0+6PUFqgjI/2A0rVkFqg0AISC3F6gEUhwwq2XmOSDbi93cETF2gsS0pBSKg8Gn4ZmYREA0k/GiKUYHEu4mCS0LUZodUE6Rg/kuigxEZQ454JkVpzOMg401DM6x4m9VmsLtAMu7zTnfCwO6A9GJP5AWutObRI2T7eJ1SrxPPzKDXk7mGXSWRohB7e6IAw66J7bSadMVmikSkY6fw1wuSLlxUgDDKauEh9655uK6UDpEKCKsCDnHpGhQu5dmHeDmCYnJmzmSsnZq105fos7m0eTjChREgYjhPqLcPZlQWi1ikeDkqM04itfkpkLX5JsTxfR5Kx2x3hBz6dccZeL2WSWpAeI62YiJkXFs9NHMoSeiGNeo25xVVOV32+dCrghSe+hAjr4FfYPe7znT/6V/Rvv4Tq7iOiDmGagU2xRqClwRiL9gSBxckbakOWJU4VX0qEKmGR6NRRnlYojPIRicZ4EiN9hNII6WGFA5Nag0BjhMUX4OVEgrTkqRQpSFdVAgHGGmQ+vk7XIUVIB8KNkujxhDe//Ue89NpNqsurfOpjH+fpX/pVzm1u4m9sIPDx6/NIP0BJhReWQAoynWGF4czpDd555RXuv/oyl596mrOPP8Hh5j0m0ZBUQygEZaBWKpMNjtG9rov/GvVQErJRnzQaMI5HBEbR7fY5fvCAzcMuXmK4sFqn7peo93v0ojHt4zbL0jDvjRFSUG7Ns3xugwe3HhIoQW8SMRqOaEqB9EMEBmEMxqS8sTXEHEiEzKuOBG5REInJUxmyPBQur1AQWEy5hMgCmMTY1CATjZATnBiWzT34Jo8MkFMQrHKRTZSb1HUOVYQjFRDu+RYFfSwKoJ6LL1J47IvIBEDMJAwUKMi6d2kGUbvfjc3fTUmh+3CiX1isNKJYccTJIuUWMbcqWSscmVKUsKQgFMQjhAIWZHHN2WZxVoRwnrail0VfrciTGh7Rd8i3WYHQecpGnt9hi/GgIFxmSIiCXHk3Z/Lj9iPZTDWkSouSPCI5PCA9ikiO5slaPqVAkdYUiyE09zU3JwPUg12SowqT1QvIBcHjW5rbScZwX9NOFdVTq3zqao3nvYyrRhAKhUZghDO0fKQj/FkgzF2Ds4+Jq8vj4NiIKcge44xphdNDKH5vMAuvbH5U9eST4tM+8HEsDWP5t1bSVvArOA9+hNMzSHBaBTdxpMAV4G/jBB3LTJtgasuH+d+PysR9eMtwAopVXKnLP8jvYZLfa4zLIRYVmCh3R7dwwKKGIxDC/N6bOJHJPdz4XqxAFkIvhSCFWgBLYgpYNI5I8XCf/S+JWIAp6ZNaB/JCMZ2if9hWRGa5jDl3BqkEvm9zpfe8opQSVCsu3F6I2av9kNBYlmDh85D+E+iNYNR3JSjjGIwPXgSPl8Avnsji6fuwNrNdhOA9gbwSUL6wRvAPv0p2O2XcT+i/cZf5aki9ocgmGV1zl8XLpxElD3orcH4J2+tz+Pf/Pu88OODG//G/pbl4HUqg4tSJIrgB+OHueab5Ai55H11TIdMWJd2aFr38KsE3v4lOI0Zbb9Npd5CDIa+39/jkX/1LBJUyhCVqn/tZzpTfpKyHUArh3NNw+Qnnyp5pRbTrlQpUnpK82Wpx550h3/x3bW6dqnBvs818s8UvPDlPOQeJAfBLjwXcWF7j/EyQisCF4hcRWB2ba5sI95y+2bOMPVguC06raarXBz09c8DFKpTiRz9vVeBqg1nvAOWq4BMvVFHyUSSbdC3f+taEdzb7/OQnVplbePRcnjYInTJKFP2eYXUm3aa+ClfrHnvGIAwcvjPmsU+HzqSSgvkn63y57rP4j7e493aE7b07EQxQguBKlVOtDej2EMeH4C9g/BptnftCC5NsNoi0YFdsbtLkxoyweVJQ7lMejUBpV8Ck7INRrtLrqO98hvMNV2HD82D/GBjk15DOzBHCaQYW3x/kJmX+e6HZcEJ0mHdF19hpvyycRDVYwGZ8aPtQUsFONIkqUUmPiJMELUAkJVTZEFpLPyiBqOBVK1ysJsxHffas4E7QwG+FVLIuiS6Ttc5x+fpP8+nPfZzPVr5O/ZX/iZ2tq/Rbq8zLhJLsE4wHJLVryIV1Er8M5h1M4jNaep7K0iL097CHrxEdD+iOLmCCRUylRkWlhCWPanqX4dbbpAMIvQkV7VHf+x1sepvu+gILNFDDB2j/MZLqBvPNc9QrmrC7zf5RF3+yjWkrDncesrcIS2JCOe0RZhGp77NUNVxZbrLUWOWwNyB+41X0TkYyH5Gm88S0iHwfH5e7JSNoTMaE0YSKqWIRBH6ZxXqDiu8hhMEKRWbBygpSGDwUqdWIbASpAd2k3JynESbYzCNSCZltkNoqNrEYHXNY9ogPR7QGA860QhQRQzMh9A0qGXDU3uPW/h6SEc20Q8VOWKl6tOoSU6rQTyuoeo1SKJgc94kmBqslq6sLNISmpqAeTlCh4lTN8DA13CzVMKUqp5p1LtHmm/fvcfPWff7xg1UST3DYi4knhijJCCt1fuLcFd4++A7fPEgQmQChnISAKcQVTxyHjmQoFErkDJixFitlIXjvns9H5FHFyYuDcMBEWAupy0/PJQtOgAmYk9ouk1jxrXQFeSfi8HAX34zpdo5RgWS+XKcxv0C/0yW2PuVSCW0FaQqe51GrlagEIUmqUSLDKCfGiJSEQlBRmtXA8slTc/zE9YtcbHpUlEcqQqTwObtymvALv0jn8evcag/43Vu3GR9vsxAdUxv1aERDgnRM2UAoNBUr8Lw8pUFrUpNhsgEyA2MtxkiECTAyxHgZmSkhpcEoD60M1vMdMDQaTxj81CAN6NAn8AKk8lyefpJhtcWkMVZnCHwnVeEpF11oLUo4ET6JJZUGNRpi4hS9vQ/PKaoXnqR87nGU8tHWovwQKRVYSE1Gp33Aq6+/SjQZc/X6eU6f3WDz3gPaO9ucuv4UD775dbIoozuK8QVUPAHxmGSSoOIxZTSMBqQmoy8y+u19ar0VbKtGFMUMM0NqDfcHY2rzCRdPneIZbZgM3+JomFKRPpc/+3FU4BEES3zub/xN7rz1Dof3D+hHhv39XRbGA4TM8zJNSud4i6/emiA6YD1XxlR4BnzhtKy0QWjjCB9rkEq6ydyziNDPAbTGZhkuJ0ecRAqclG/UzkNkpXWrua+woQeZQIzBaheNYpEIZA7M8zdB5O+C4hHAfAL3rQVTVD4wWO3+NhaEEa5LBeieybcrRCNF8b6drDa5mObM347EsCdZDkLOwq6C/Jt9f2e3unPMbnNndPOAmPkEMav3MNWNKOaPQnjSzqymtiAWZ0plvtsGFDPX/zGv8KPdTCxI6j7VrMmkEmGsAl/hNS2l1BApCQMXOny+7DFXG7PX07wzHhMs+5R6Y/RxTLq4yNNnfD47Dze8Cc3D19nNztNrLTKvnPBY4Tl2tW+qJ+TWCE4U0cn3KeMM+wkORJfzn6LKQin/e5V3w6oJUMLindigE5xgYQo8Zyy3U3hQcpECl/JzNfLzFGKGVWDHwjeAU8JVZijn+8j3XPOHaz3g9/Pz7OOg4TzT6IMUB/5VTsSM8usdAi/gCIhdXBRCBty1sG9gcwwLAhZK8FTJER0p00gLC+xZ+JdAXcBf5D2m/p+oTalI1/5DEBbFNX3cvQ+1exr8GWLgh2lFePPsBTxfMKu4UMy5f/ImILgCC5dBve1IhHHmcmEmY9h76BDl6RTkBKf0UUDQvLN6At4HpV0I6PbgH/1rxMdXUB9vosrgvTamqisEUkBikNannGiizR1KFYVIIthoQilEjrosfOIL1C5dnt5zKfiA6/1wzRMOUH2UkdTGctyLWWgG7L/8Ot//B/+IixXBpSee4mq/T79/TJT0WQms08cC8AIan/0yjc/83Mna5SJL5HsuWpCGRsBCTfCTj3t86kKLg4Max3sJfrnJwpNn+NRSiBTuvVVASwmefh/tgqKlFn5/11AqW77YcnbRg6Hl9bswtyb4xDl42p92J7NwkEAoYd5zQ+4BnzgD717+lQ8ryxY7AlETuU0Epy9601KLeZNlaHgxo+OETjtjbt5/5MVdPq94Yi7g6zspo/0J1tan2gVzcPZ8Bf/mMb4xHGwO0WkLL0+REEIQni/xmb9xnqffGVA7V+Z9mwQaJQZty+GDgEHP47UF+Ds9GGlHBFA8EydO0HyekZy8gNbkfhTjfFGFn2YQuX1bVU5EE7WBVDsNhcXGVMdDm6KyVn7ejBN76D2v9kzEgcivL8XM/kztvoJQQE/3l4YPbR9e/SE+JDIwIcBfrtHQMdGww+BwyHAimfg1jpoNktVlrtUOsVoTVgdsDO6xe1eyj4eae5prn/ll/sLHVriRfQ31xq9zb7vK1vxVVkUZ7cNkoUFpuElJlBGHL7F3dMjAgNdP2BxNOGXGnFOLlIIapTCjWrkCS6epl6FkBqjoCDPcJxZVyiunaCw1qYkUKyQqvstgvE505leo2n/DWuJjGyHjhgvlyWortBoJjz32FB+vK9LwkHlRZz5JKWdjlEqRtZDV5Tql1VV6usz28V2O9w6QvQpmFMEkwU4kiVSMLeg0JNEVvEygEmfsGiC1Es+CEgp8D6sgsyWMN4eXjihLD2s1UaLRJnTGsPbxbQmlIzAhXhYhUwM6Q+yPGAZzGD9EVcuoEExsmMRDeoMxR4f7bO0/4PbmDrrs85PnPK4tllms+WxFHm8ehxxnUMsMW6nm4cAg0xRvkqInhlRnxL5Fj/ZoZwFhNQCtMSNQSpIkTc6drhG2d+htH7A/2KIcafzDhHFiWbl0hqcurZFV1qls9AkffotJovNIglxpnfytKLyTUjrA7FlEkfYgDaQuLOjRpT+HTdadZ+qZdS+8NWaqYHoSCpSDjSwHV4AeGe6+fQCBwo4GULKgMwIhGGaa3t4RJopAOWVvbQWNWonTrRo3lgOiJOPBkcFaj5ofMLaCEZaN5RpPnWtx6dQFLp45xfz8GqVqk0woMuOT7LxNIEbUaqdQ80uY+av87niJbx9/mzBYp6oGzC9oNgLNgkiph5pJIumPE2QypqFjNgJDU0KSJrQ7A9oTw1AERGGTldUFHju7SNZcoEOZY1nhyAYcRxk2GiJHQ6q9IQuDLmtJxLJNCTyJwCAV6ExjdYpJI+dpEJ6rFiEkWZZhhcRIjYdC+SUuXN7AEnP9xjUUgl6/yzDVzDebBIFPOugx2N7k9uEB2502u2/fore9hwWGR22uPfU4uw/3uf3id/n0l36O5ccu0Ol0WA9LmCzDDxTlis+g3UHHI5QHnjLodMLxccL9t95Eza2wGCyTIciWVtgdROx1+gwX5kGFrLXm+PTKIq8KSMcxm2/eZPXpFxDSo3Xx06xffpy3b+6zJCy11WVXB1p5WGGwaZ/v3N3iVruOyTJsnJNiSmKlAKkwZA7qGzdbWwQoi5QZNsxctIgNMROnRyHQmCLdZTbaQOCAumeh7kMlQNrQ6ZDEGmtUvjLJaXK1KVYte5JBU1Q6KLzzQgjwXIqLzetHCqxjrvOAoSIGV+Q0dhFxMEtSzKJte3LxIq7Pnmw5QTF5VIKwxp2PIgHDRTAIOz3puwmFohfTU08ZgiLVYxpm4LYXfXd/FwNU3ITEujIT7txC5r/OXFdMS039uP3otuVRxjiWDKMS/uop5lCMlWCoJ4w6QyZpSLteJz2ruFbxsfvLlGoJp8d77L1tObAe/vwy157w+S/Kgis2QncfsNlbZGt5nlOh87pHOGFEiauS07ECX3r4wnnOV3DAvvCHGRwwLPEo0EhwALmOIyLeC4pbvPuhC3CgfcsKdqyilbnw2rZwQpB9HDj38/NeAdoWfmtk6ffge6uCO8qdY5VHHWZ/nFbGpS0UtuVzOAKg0EuoABUBfujIjYJouAR8HvfZV3HjdhN4EYh3oH0EX3kMbihYzV/dTWDHuLSProbvJLCjXB71bNWLP63m9B3c+BQkUpGSUHhq/6TTwowr5IM/F24cIwmDDKoi9+v/UBcWSGUfISOKcz9CKPxpNlGB6q+A/xrM34ZkB6Ix9Puu5HIfmPSgesi0DkrREsi6H0IqAI1l2KjD25uI1SpMMhQGFUaAj4hkXtpRwmACrSZsLEK5icgGzP3CLzD/3C+g8siEQvBXvBu1/hAtx1zkkpYf7QALi3Mh2WDIS3/vb/Ng6yGXn3wSKTzWF+b46eBx4s9/iaWPPeecDcWhRnP4e1/leDPm3KeeonTpNHjqPee3uZzF/Qhebhs8m/HEaZ/T53wunPW4eC5gNJagBZmCb08sIrA878kTQqKwtGfvyRiI78e81O5x5WdWuOALnl+RpB7cGcI7I7jempIasYWXHrqSin/lRh6DJVwo/3uaAFO3JF1LpaZOnk3vfTgfryx47uNlXny5z8FByvnH/OmzLMBbEzzzeIW7u8cMNvO1/iR0QLBwUbHoW4aJZbGcIuQszebWf29O0fp4632/wlTDwcDy7cMqX82qvF6DLBEc7EFc2E/5hFHMGc5x4zz9QjCdUMzM//n4KOlst9HEfVavQaXsAH637whbiyONiqBVk5s3J1oJgqK41smcJc20PxR9sifZrcDMMXZ6LnD2oRQ/eM74UFJhYwNM39C266hGjVrcITt4wP4o4yAzZHFM5C2znVZ4kBlaxxNue2c4v37IZ3ttpN+gtjHPxVqfpYfvEB2/hD6soINV5hhQTjVpbY368W0O2h2G4x79o9scjQWNumFhcJ9eb5Vx5ReoXD7LaTXCG32bivDJFk8T1gTKdFHxAiLoU07fxKbL7C3c4JTfw4t3McfbDEeCpPHzVM5OaGy9iR59jV2vjqivEot5aPmceqLBp05HJNVFanOCwGYI4WEqdfzVJUqtJaKR4mhrwv3bh0TdHvT62MMdwskaQaqx44zIgkkEsQ6YGEmCJTMGbQyeF1D1fXybT3zCoK1HpCoYkTEapkSRRksPG5bxlue4Pl9l3S8j1AhsCrqNrwElEdQQG8+ycnbMfKY5Gg+Iu0NG/QM6nQ7tUUYYzrFY7bNLhUmjxcRPONKS417MuO8jrSRKJPoooWJWuFqrUu0cM/m+JdURx0ZDWEKVAsY1RSfu06dCK44ZTSTfqJ9lvbXOZ87XaUwOONy6w/e7PW6OJK0DTY8+Qxtyv2/QYR076iGyBJB51QFxghOEFO5N9Px8IXSgTIQlbJrAYFS88g5k5F5HJ1QnZkrD5UCniC3Ki7wK4ITyzCxoFy0iUo3d30VUqqBT7FhDkqKUwSQRiYZSOaQSetRKHr4QnJ9v8sTqIs9dblIVQ/pHXTwMcewxGUXYUsDaxdOc21igEc4xHO7AMECX6kwGh6QmoP3gZUiPGCw9zzBcpZ11GY2GpAcDjBwhZUatGfCJKxe4cuk0Q1XjOwcdHmwfs31wzPkw4cK10zxx/ixeeYXfev0Wf/jKa/Qyw3LV5/oTS1TOP8YrUcCto4heaumnkoEcYypNosUKup/h7e5Qb+9wbXLE89mEZc+NqVRgMOhogglDvECCyRBWYrLMqfALgVWS0A859dQXWHnqM5TmVujuPeC3/uH/zE4S8fkvfpFnn/gYg8Nd7r/5En/0tReJMp2zpJZMwt1X36Je9Th/4zF23n6Tg4tneezyVY4fbrF15yEISbVVxQ8USTzBJAm+pxxRD6RJwoOdY8LuiHRvn+G4zzischRbRumEvcMD1u/d52j/ITLqopKUWrPJ8NV7mD83RoQltl75XTbffIVmRXL2sQ0aG+s01867xyzpo3sP+M1bA6KkhDDaefYLjznCSRrPRsx4ClHysSUfPA1+CuUQYUoI8iolxqCMS0uwOn+27XQ2d15+t9pYBPgqrwxSfCzyBcClCJl84UAy1R2Q1ol4exkEGaasEcJDJQob45IAE4lIlNs3c/ocWHcOy8yqk7+sU/6jMD3I+5zff7ESCdw7eWKN20dWOlEk7p2IIoqT6i4nxnCxGOerpp2l0ZmSFNNWGBD2pAs2J0/eTRzknZ3+P2PAFcf+uP3otrX5FNGGQ1NCrSkqc6B1Qu/Nh+x1LVoHTFSFvUzwMMto9SPuVNe5cBE+13+AMC0aCyGXLNSNpZdo/MEyWbPFkicJlVNMrwuDtF3STPJON+Y4qbO86nFGGSIEdxCcxwF3cE9ZwjSCoGglR2exm+/v9iyUFgSQYfMjnTEv8HApDMfAa8BiBb4sHLiPceB8jamGQxkIDPzBAI5TWE7hDyX8Qu41mwXjjz7tH+15D3DgoKga8Zdx5S89phDxzwvQniuT+W3gKeCv5veR5Hd8E9i3cN7AvADqUCq5KSTLzzdvnfN6ksLxBOZrcLUMl3Gg+wc1iyMK3l0McTrbTJvJ+6bza4e48UyZkkQFFvjjtNmxLgQ64f3HvPgsFBB5gi7QsHkay0cw7GFKCn/Quf9smgDRgPCTYB+H8kNoNmGljlMmvg9mB+w1EPVHeyMCKK19wHnz5jfgyedg720np39pBaE2YbkGmQ/3MsjAx6B8oLUAqxsU36D3wi+B755Sawyj2w8or6yiGuU/9sAM3Z3RYPrsfFCz1qJHE1S5hEAw2jskjg0LjUUSozGVCvILP0NjY9URIncfkuwfEHziWZACff8V9v7n/5H0YIjpPoH9uV+A859AlGZipTQcv6W5uZPyvSRlMIlJshEPX29w7WydGxcUCyse88JlkO5mlt+/2eMo6lF+/gzP5h77Y+OEJ8+omedRwidOKV588Yg371S5cLXGiif4yWUnLsgEZGvalYqAT67C7ouW/hgqVfGhw+xVBV71XXu8zwFCwOKFgCsbZaLj99nuw/nPN3jm7R7jvQk2ayAKrUVg7skyX/hck8M7MY//5AoyeB86aIaMK0yEWMObI/inA/jmUHHfQOJNi3jJbOofEnnUgRbOfBIabMKJLpyQeZpYnjNXvK5B6AQZAw/SxHFywyE0KlAv5yKZ+b1MEneMVdN7E9kMkTBDKJyYTDPmmiyCNt+9ELx7GGYIih/UPpRUeHJxlUm9wtBbpNKSNPs9tmwZm5RIJ0OSxEdKQ10OKQ0GdPw1yudvcL30Ck8GY5QKCMRdqg+PiXzo6AwR+4yThMwawvgQtf0ORw9f5kFbIPwR40lGHJzGb1bwKxPWA0lmUyJdZ7D405Sa6zTa+xh/D9mfkBmFHh2i4xo28CDdRR23OGydQ5oJQXQXnWwyfLjEwA6oH9+hlL2B1xuyvfxX8EstJiqA5iprCyGiVAVhsFGKokY2twC1JcZjxdFhn6PbD9jd3iaLNGiBGAzwo4xAOBV9m6RYBFYpxirEemVAEWXOVxjkNZiMFaRIUmOZpAYz6PJgd5fdUURmq8hQMbe8wWdWmywHHkoqrE2JRpLdWGKrHniwUK/wpWurLNmUzftHfG/vmN7RMekwYjROUF6Tll+hXmrRiat8/7iNUAEl5VOpGmrChdKb3BCXSqLSMenukEwIjC9QYZkgq5BMBEMzQqqIsLbMvOwj2ge0ljb42EYdk8QcblzEb73J6K0+ulSiQ4nWYsApNeH4MCA2blku6AQrxAmlZqVAIk48vLbwbHo+pu5DPMJqD5Er+rpoBHESpXDi+7ROad/RgzoPJ3ImhDWFO9a9gkXEBEkKduxEhayhNudxql6mc5ih4oxqLaDllwjQZJmh7PnE2rI18nn82nPceKJCU40YdybItE/FjwgqVfzGMhkNJzrVXGLvzteIO5sMqxc4ah8QNmuMZZWOLjFMDTUrWChpRv2I5WrGJ8/Nc+70MuP5y7w6DHhTh7QVVOsZFxYhrFbYVTXC2jnOP1bhk2lMGA947swq589s8MoI3mp3efOwSzaKSWONiWJMkoAoIyJBHE3IKPF1tcTdpMsLaY8nfO3qFUvI9AQVh3i+hzWey/2yLvjeZlku52Qpz80T5oTQZPsBk4MdQiNYsJDEfWSaMOc5sT3ymswSi2cEmUl49Zsvc+biBpV6iZe++Yd8/BMvcPnGJaLxiJ3tY7Sn6BzsMBoN8KygXK4ghUulMFKSKI8Hm9skooxUkqO9HbZGE6wXcr8/oPrgHnUbcf3yKnPDEfOnzhEe38MOekiVsLLe4Oy1deYaluXLZ3j49h2aj+2zlCXY4UNeuXuLf5VdhrLCjCfO26dxqQw2FwQ0hqJqATLXNcgMBGkO7IFFhVktIUQFMUoxeoLVFpFIRGowUYKYaCc1og12nJdDVQIbZM7FOaxCZBFaIgVotKuwoaWr+GEN1kuxJYstZ4hyBuUEwhQRCJTnISJDkCVgAszIJxqVoV+CoUtpsVq81/JmuvgVq5ZTBRYznIKgUC/IqZD8mKIKBZCXnxTCVZFwegvkb3ARJlFEP1hXeQQc0ZLHENriySu4nTzy4T3uvCJhsdBKkDiKv7ixfJ54rwvxA4Qcf9x+ZNpTQYm4aVn3oNx0ZQq3UAwu1Vjs7/DyUZVEQWMMwTCg09ygdLnB1cqYp/YaqPIqfsNSGUZM+j7GKIgU6WREs15nFRhbyygbkbFHOvaxaZUgLDES7uk+lfdlNkhWMVVGOOHTgADNCupEKV2c0A9FzEKGRSHo558vAgIfBzCVB9eFA+cAWzjn701cZPkRTqwxEeDNC25IqEwgC2BOTPtWtCGOrFhjagz+IGwV48Qht3DRBxfzey1aAdifAE7h0h9+Cae/JvK/H+JSJwYGHh5DowQ3lmFeufspIjlquLJpSQCLNSgpKIsZQ/kHNItLtVjkvSTECAcCLdNSnpqpiOVsBYwiDcVnmuryx8GgKVOSosKUWCjG7N3QRuCiFIx16voj3Pf8xxdx/PfRcurlpIzkjMiebDrthdnKQY8c9xHOfe5TcOYpONqG174D+yOnPhk2KSoHefUSXDiDeP4FmF9zCC9QIKf0kp2MYTBCLs2+pT98q+FIsn5+p+8HqmbPLkP/xLmlu8fMn3uMU9fPc/rZ55Hri8TalUFUgE162Lvfg489AaGPWq5SP1NH6GPC5Qrj3/43lL48h7rwsenFFNROSboHEpUpQiURWYnj4zF3D2LKd8vsnC4xd0qxsa6YM3AxGrC3eQxPnTn5uiJgX8PpGVJBCNhY8/j0jTm6DzqkV2sEwsVXfboO3fGj9y+EE0ac05bNtmW1oj50mH+YFB+vJrn8RJnDwwHT5K7phcNzHs/+xAK3vtPGdC1yebrey6bk+l/YwIwMakW973ULAG0MHKbw3Rj+9RC+M3EaMJkBKx2gV5l7xDIJqjBfcn/QicljHp23cvMayPVBLfgSFurg+27/0INK6AJ9BkNXAaJUckREt+9gi5QussFqIMkjIeSj1ytsthNiIP+R04DN973/R2w9mBITH/a9fNjGM2eu0/XXOV8poYY77KRrRPM16qLMab1HOVuld/oCZ2rHBG1IWnNc9x7y2N49JsMqXslHYEjTIbHuk+oOyaDLHmv4qkGjLvCyNhNTpbLcZNnfYtRN6IkYL4o5SsrEIqYadQmyBCs2mKw+Rn3pPsHkCO7/NnLnCDMeo7Mxk/AilatXOdV/jWTnHpuTEm9lZ1mtx6xufY9BtUEYtihnb7A6+gOOOs/Rm3uGGIsUgpLnoTxQxoBU6HIdXZkjzQTD7ojO5m127nyHrc02vYEHlXnmqhXqwlJWHqGSpEKjM8soitlLBBMZurBov0q91WLJt/gmxdqAKLXE44Qs0XjxgHTYI0lTsCnWg7lGndNlz5VgsgE2TTk86nI7UWQ1D1FT3Fjx+FxNgA3YqzXZqj9GdvUSFzyLF02wNqExajM3GVO3KbosiJIxGIHvCZRyiU5WAp5y968ERim0BFHy0NKwPezwcDgmCSyNcp1yLWG+VefSwirX6rC53+XFzWN6sk5vXEOrhF5s6E3avB3PIf0ScamC9KRj6Y2YCg1KCSaPODjJZ/aQInWh4VlKdX6ectijsx2jT55qR4hghROZk/nrq60jGqR788VJuLOeRkBIpwfg3iyF9Tz3dsoQAo/SQolSoAnaPZqNCmHgM54k9OIJJeUzsNDpt1k5jNiul9DJOS4vl1mVLxHOLxA21tGlZWJdwZbPoubGhLU5yrtvs9fbp73fB5ExnMzz5ht3uHv8PeJ4iPE9rsyF7OFzZrFJ+/QLvBK08NpHvHFrl4d7u6RSs97wqJUUnUmPB3v7VLuaVV/ziYtnmWu0CBqrtI1gtHub9UGfo/1ddg46EKduvCKDSAVYgURhcpWWXVPiX6O4RcTH5ZCzRHjCI7F9PM/HL1fcbGUyhHUVI0wBHENJuVJCxxkrZ87w5Z//PP3umMW1ZaS1eELjK0EoLGMhUBTpX+4LzTLDvXd2WJgrU/YE3/z9r/P089c5dWEVT1omacS9O3fRWUKr0SQsV0izDKE8qo0WWTKm9/AOfqlCY2UdVS5RLRnaUcLmIGNZay5fnKd+ZpGmWqZ58RILP/FlZLOBwRINBySTCZ/65V/CK1d546X/LysHR1wa79Pf/hb/t72LHDUXsFIhxDE21thYg0lBawQai86Bcl7GMLEIk2A9iTUpwo+gUUGVF7H9Cla0EZ5AlQRmrLCjLtL6cOxjTQKxRcYC4gTjGWRFQjlARhLjCfAEVmQImSGsj4id1ob1xrCkEfMewvfARmDGSBkz72meUBk3lkeszIXocouu9vn9RPP9/SbmnQY8HGBHkVtRi+geaxHW3ZezG4tkwCmbfSJwKJhZrYo0hdkFy5xEHIhCODLXOTgRVGXmf5GTBjaPVCjKys567U7IhdlWRCvM9kWckBzFQSKfO04CLMS0dOeP249uO9cQdBqC88JlCm0BA6Hw5ld45mOahZ0qrzQ91kKolMpwtsJ5P+Xa3h2i9hpyUaHqEiPaRLsJaSqJ02O65VX8OMR4AZ60jI0kVeeZq07YMBmjEvjCsG8FCYIV4WiB2VD5wriaBYoCQR2o50+XmzkbTP13dSQp8H1coUe3Vx9BhPPor+BIhIs4MKxwgHcEfAv4rrWUOxa7L7gZCJbq8LGa65/G6S7kguK8ihuzr+DIhTi/6gc99QXwncdFJ1znvWUe+7gylqvAeeCXcdUlvLyPfeAsDlR7Eobz8KSEJ4U7pqgOIXDzSlk5MoEP6dcHNYG77x5wzzrBzEIiUAoH8I/yMSm0Lxr57wX89HEEg8z7Np01Pnp/Zg3xCe66Mr9OMZ2+X+h8cf154YiiUd7X5g9x7Q/uzZ/13CZ5NL0BHLN+lqmWwuzIfMT+iCqoKiwvweUJvPIO4DvbJvARyoPz6/CJz0BrjRO5+neFmMhSidpTVz/6dd+nWeuiaqRw5ML7fYdRkjniLnAzQuJ5hDkxvvD443z+qacYY/j2y2/S+yf/jGvmPvO//JdZOH8DcekU4fpXTqo72FizWpon/GtfQTRW4Df/IaL7LsVDAeGy4Cc+4cPbksNByEIoKPUzFuMx55c9Bhbe/NoxR8tNFq8YfuW5dT5+eY5mOB2NJQFjb0rtFy3wJV/89Bq/c+foJIFFCGiG0AjfO5q+B42m5p2HCc+frvDhsQofvQkhOHslYNyfTCfd2e2eYPmTNdLBBJPNxga5Y8WcQM699xuz1hEGuzG8NoTvRPAdA3eBgXYBqZ4B4zkxRWHcj8nXIFPYQPDoI55zbQi3f+iBTSEp0iVwpEHoOZ3TKIJWCJ4PtQZ02tAfQ73qCIbBxN2SgJO0ioIksHLqO7VwkspAMQoz26yYkiCF/SPzCalIoz0xxwQnVSA+qH0oqbBdPc181kHub7J1eMQ7Q0vfhki/hl29REMGNOIdxneP6aUVFufHXNrdRvYjtCgDCTqFflmRlas0SwPkZACTEHY73Oos4S1eZmmjzFwwIRgrhl4F6ZUJx6+T2DnqTY96yRCmW3jte6STswwXzxOunaMkI2TwOvQ2CccR1C5Qac1jeh5R2aMe3abDZ1laDJmL7tJPNuiGH8NLO1STLU73/zmDKGFUu4BfrhMoQVkaPGtIjCASCpUYstGAtL1Pdnibwe7b7G92GPZ97PoCpfIcni9QUqGEIENgNAgZEPo+GEOSgCz7LNTK1APjhFe002PTiSGLNEqWaZbL+EoglEKWK1SbVQIFOnUhndmww97+HjudLiapIeYkc0rhx9DtDHjx5pt02wnN81c47UPJ9GBwRJj0qCQ9yGJS7eqPZDLBWom2OPE8TyF8i5aCTFqQGuEZUgOTaMyDo0M66YRKOUT7HjWRUJv0qGUpg8GEt7Zvc/vhQ/pjTal/jNAevpmQDYeMOscY4QQATbWC7I/yygICKyWowsifMmk2BzLSSFbmd/nCY10OjzW/tycRWZ4bnrPSVkisVLjUB5fMZO1MyTxhXbqIUqAUBoPwPWytjNUJDA3CeFidkw7CYzK2DGOnk+CrEqGV7HUOGYxHVMKAxaUFAgyBb7CDPRrlLovnHqM1fInxwzbd1pcYlG/g+VUGwLB7h8AvU4o3WZ/TnFs+R2XlOg8e7PHWH32HzbfvklgNtQZzrQVWF+rMnb/EkW3RbQc87Oxz8PA+dnjE+lKdjeUzHIiEzmTMk6Ux58oJbe2zN4btSZfNu22WhkMuH92EwRg9iFBpj84ko6tD0lggrHJ1q1OD9QKkKiGEIrWGm6bMQ6/EDTHiaW/EQjLG9iU1afHDEp4ETIZCkKUZSkA06AFOb6OysMLacz/Fsk0wCJSFOAjwqlXKnqKTamQ+O52QoBa0NrS7EZdPNXjwYIejdo+Ll86yeuEcO3fvs7t1QKI1cWqZn4dyqYTv+USTMePxhGh/j+rqaUqLa1Q2LvHFv/ZfEQ4e8s7Xvk2jP6F5aR25skJ94xytx1+gfPo59vbGTA6PCdOAUxfPMHfqFDZL2Th9mkarxWT3W/y/j6r82/QcJM7Tz1LDlXjspIhe15U7lRash0WC1jmQniqESptiQx/mU0wjhLiM7ZRBp+hxBDZFyDGiFpL5GmljN7N3Axg5DQYjPIglMhyz3IwoLwqaNR9TKXGQtugc+iTbPUAjGomrljAZE/gjznt9zpRjzlQNq03Qi8t0a1fRZo6HScqDgYSKj1iOEZlE7CnMQLsoCZPD8cLSL6IOsLn+gnjvQjoD1EXxPlqJQDvRH+t2tnn0geMh7CML8UlpykJYcZZmL1ZJy0yJSvFeaz8nMNwcM51rTh66Ez/hjKfkx6Uk/6NoOyIvU2hhR8NN6YCjwON47gzzc/Bf2yFJe8DXRkss9S1Xx0PMqIaWAjnskwVz9IIStVpI1U9RSQnpd6ns3OOdxnVYr7ERVmmhkabHbnUO6QtKZMRakSnBEAf+AhwANTiAOpuH71ph+X7Q82VxEHgfOIOD/OuUULSANk5nIAK6+U8BmndwpMEZNJt7h9zfWeLicx5fbMJZ6cBskh9jcGBoGycC+XdxUO+FjzDmFngaN+7vB6IU8DwuYmKC00No5NuGOE/7L+V9ORLO67aA02X4ILjxJ4EhCzjC5DsaXutA4sNcDc57cC3v025+L03cuBTfXQH6Z1RZiPL+eLw3reL9WvFNF8RPzFSAsiCFPuw+i8+KaIroXecVUyb0B/SkaKO8BwU18e+bOC07kpsBJ7Ebop73Z1bt4weQH0Jg158j+ymBmmwj7txxFZiWl+GpZx4lFN6vqQ+FPx+pdQ18vQefbUFdvrencRTz0itvc/nGFfAVr792k3cy+PIz1wgEiEqZFEv24Bbtf/y3yHb3KX/yOtXuPSw3EP6cGxZjYWhAlfGfehb5wk+DlVTPX4Vq00XyiWkJaQQ05gRfek5x+57heMtyecFjcb6BuChpKsvS6QabL/3/2PvTJ8uSNL0P+7n7We++xJ4ZuVZmZe1VXb0vM90zjUEPFoocakAtFEGTSYKRMmr5A8hPkkz6KDPqgzaDZBQhUKBJAkAMBhBmA6Znequu7q4998zI2CPufs9+3PXBz40bWVt3k92G/tBuFhYR957jx48fP+7+Pu/zPu+UP/qHj6ithvz2715n5dxgdIXVNvm43q+7ki9d735EoPbjjnUc+MyzmjvDKZraz6Y78TMWtydobYpPFLNQfcWFr60gW58ctLSQZEqAxxp+VMBfxPCjBA4Tm942XzhMqpssJajKeNfaahzY9Os8tX8R8oyUazXnqyytroJu3R43mECe2Do8x4ouRgkUqQ356vdtuIMX2hSSSQZZWW1RdEWyNHYe1ZpKBJ+z0IePlHPtWxA2qwjxp/rkKT+QYil2/1O2Rp/6Vq2GDZrTQ1IdEwQ+myKjMxlxECeM5jlpEmHiCfNJTtrc4pVywsp8Qhms0vQKdJExj1NOdchGp0tLHENQwyliZpkhLiDLPUaNVXoBNMKL1MUR2TglWv0mz6wGdMsdJuoEMTomPd1jKG+jmpfJL3+WzsXfpvHKFwiSA0T8Pu6jf0l59w95MnqOWetlgq2LvK7WcN2I8TQnPvoBudyk7N1ks2bYKA8p439GdvIax/UXob2GpzWlLoi1oFAKMkjiGfHJCXmqCRubiK0OYb5DOR1iEoHvhfiha0n9wkHh0aivsr2yzkrzgN05OPU2G0GAJ0qEkOhMowsDRYlJcyaZZEZAqfzqgSqKIiFLIlJpULogjuYcD8ak4xGiKJEXDXVKopMpe4/vcfL4NmQtWsMnONEx+nQXk84ohCErMpsOywEpjN3vL+BxV1LIEl1qklKQCQjbPi94Q05TQ+oUrKwZZvU1wkaIcn2ubva5tLpCX6YcnIyItUerGSDiIanv0BIJJs+QSUyZxhivhsKAF4BX2EHvOBilwLXigBRWgE7qhUdS0+rM+dKLPTbrIT++fYwuNaJKF2GNEcv9UY5nRUukth70Cp2QAYRugSxKokiTZxolHWw6vgDVbaL1CBGXeJ6gLAqyHEih9DQoxWgeU3oOgacoU4UoMoTOuLV1gc1enY3amMutCcVsnSSbwOxtTncnPOAIs/V5Dg7fYWWliQpSVlXMc899hdxZJRNNrvjv883nmzw4bHF/cMwoyon0jK3NkL1MsnvnCXk8ZxqdkMVDVmVGg5JB6jIrci4JgZtp0mHKLBkwjjP2R2PywYCb0xO25BGOqTMvGqz0GvzESZmNBWVFCRdFiUgLTAEmsLOmyWJMWTJxFN8J6zxudvhS27A2HLAxHdNRLp7nonVJaQxCa8hTQJBOB7h+iOt4+EGAkDXysqBMExw/xPMD+jWPwyRDV4aeoRqPCOpKsbHa5rNf+xIHd+7y5pt3+c4b73F1q08gS0oD83lOfnBClufU6yGNRoNSG7IkZf36S7idNYwuKXVObeMqjcs3+NbL38AXsNJp0WgG+J0+eWudO4clb//Rv2D4o+/z+u98kZe/9W8xe/we+/fusLs34PMNzf99V/N/KL5C5kgIc0ynhfRqdibejS08nGpEITHCgxyMiBCOAqkRXQe90YBWBxGGmLoHWRMZlZg0gSyFNMLoGcbNQSeIpkSFDkXLQ6RNmIOQAUL41KXgM2rC59clT7pXeHcekkQFskhRboYIfcyxg5kN6YtDXm+e8o12zqWLcHvtef44v8YfzFoM9w1eMuGS+5B2CA3tMJl7FLMR+C6m5kNWJYrLlQUXjE15aQV7zqemFGcL1hmSvQAaBMsVWWAnnSpFpF3BqMJGwJw38D+8ELIEL8z53EyYKqVm5QL4mEVvCViIj9R7hlec1WXrFlojfsoC+uvyr7f0sXvuCMtuvgC4Bu4llrp7UodrMuSv9nP+avETnhwH7E4NhWzSDkt0rc7chajepnkVnGxEXl6g7Y1xToe0xJCJbjBV0MOQyS51VzEuE45VyJYDa8YwMZAKq6o/ZAkutDhPVddY87/FwngqedqMsqZngfXt38eCC11ahDRLyRMhOKoOfgNrktWEjX0eYmnIXzaCP6r1CW4p/mYTNuVSMLGHZSLsY03LtoGdEv5Ewu8K+I1PMCLOlwBrbJvq+h8Om2gAf7X6u+BpUGWVpfFRVD8NLHPil1HOX2tDQdSFueYszdse1phYhDosQljK6pzKBjgj8C9slwWb4qeVxWxWVMeHLIGBvPpdVp+7n1DHh+9nkQlj0TbyArICWQt+iuDgYjJLsNDUJpb38ssGFRY9kNprmymUt2G6C9kJdDW4N0G8iOXfnAfeYp4Orqm+qTzCQroML71GOdmk57Xxojn0VxAbVz4dUPgFlaSAgwnMWhZUeKqNWvP9P/inhBe26Yce8eiU23/2z3Gf/zyJAW+xPMYat7XBN//O/wLPkTi9Jqr+oYwDAvAFsn4Z+ZvrNiZISOvEmD7kjXvHODc/x7bv0qlItwCOI7h1Q5GuG3bfnvLkScHznQ5uW+Btutx4OaQb9vnebMZf3N7l669epq2UNYJ5OqvNh5uz5v4sI9aWlYZHr772Cx9pZZzQ6uWffIAEtel8BHQwxr4/YwP3S/hBAX9RwgclnGgrMImEwuFMG8FU4ICpkGJRVCbUYmtTIY9KLoEKYZbPgmreEaYCH4wFEfotGJdQZnZOchSEDswSOy+lOfgBqEqbO6tQTlOFXJwlshJL8PNccivbvnMAwXmo7pz01FOCjiXV/VQCPGfgSMlP3RN9KqiQmyaT9kusd3e5PH6Xe0cJx3mOo2KCMmY/z5gpj6DT5Maqy9fkmBW/jcOYw3HGbiyYxSmm0aA5VozcFkGjRsc5QU4HlOMB01lOPBkyXrnGleYKq2pIiEEHoNIR0XSfSTJk6gSIoz2m6SNUcI9iqLgiv0zYmZA2LiCbASb+z0n374B7Cc8P6YiSxvG/ZH9qyHUG2ZSwTFBhg6K5gSvnNNIBm+kTooliGJ1y5LdQXoBxasi8ADNiNDnmcDwDGbDW3ebV7av4z00oThLWr67xzJpPsyUxMxsjLJVCGAfcFp4fEqgUxwtoBC6erMR/4oIiKcjzmCJNmIyH3DsaMZpnlFmJwFAjpZgMmGUCT8Hw9Ig7xwOiwiCVj1+vs+ZqymRKND7BJBnSd+maHJVPmU9PQZe4oY/0PATGGsaOQvoumc5JioJMlGQ6Z5hEHMQpU+Egg+dobjZYi8esNdvcbBXslQ10v0+/tUrLlags5f7+I+6N5uzGBaW7inYiZl6L0J3QGZ3gKpe2q4l0RlYapB9iQg9TlIh6E9FqoOqC9brmJinv7MYcT4XNcKGgt32Ju+HXiKc/YJZOsHn7LLlUKIFxFDJUeG2XKxsNrnQanGjJ3mTG8WlEmRYQltTzEbXBgNFpQRIrRFwg5hnGCTGkOEHBlX6dPNUczHNWwzr5bMR8HhNHKVk9oN9p0QhcHFPS8qFVc/BdwVEaUH/4XRoP/5xjZ8DW1susdR0Gd37CO+/MGE1TpHmZzed/A926ye7shODkT0lmYxxX4zSvcPniFkNcHu2cEhDTboZIAcOdd5lMhwjPRxURJsjZ3StJjt7EDxXtfotuOmWVD0hzl0HmEsxiLhQpa/kY30vwcWiUDTzqZMYjjxNMFtvJIcnRWYGQJUKXNs69zEFohHHQrsdu4fMXnQ104wIX373Ha+mQW+ttfNdH6RLlKLI8RyNwpCBPIoRn8MIQoSTKSEoMQa1O2l3jpRcuEd5+QqQ1mS7pNuo0PJ96u0lv+xKtK1dw+ht0t6/T3dzm3o/fZjZPyIqMC5fWqE0Tdh8eMnfmJGnKwcEpa+urXLz1Ele/+BvU1i8SzaaWDiYEtXqDsNmlGdbxGg3cukeepDx4HHHw5IR6loCvOXzrxzz78m9AesLOn/4xxm3w57LO/y57nWlukEVus5KkKcb1kIGPWTfgtOyOPo4suFArYLOOaK4jZA4tgWw0oKhj5sbmVptN0ckYxNAqkRUpIk5ApYhUozCUwQ2I+hgChFMZ9EqhvIJpK+DP6xukeYN7k5x45xHN/AlGKQKt6K4YonjODXfCV9YVarPP/63+Mt8bXmb8MEHsP4J4j4SMt5TEadZw2wHSa2JqBcQzCF2MzBBZB4YuJCDRlKLSQ6CovCIWxjZCI7RAaoUR59UIFiyAarWj0mE4H5ogWLIDnlq0jAUQK06hgHMaCotTFnB7dZGPEVu0X4mn/j9jL5w7bnnZfx0evF+Xn7dorOd9U1g6/n3sU6t7sHsMdxX8Qah4R3b4n3gbvLTyYzbkVR6nigMaHHQCRqWhXkque4aOapEhSUWI3lrhkjmgFDmCmClNdnFYE5orjntGnJmmOceFJHIdlAszAesLBgXnR1GJlS3cBK5TUj8nAC6qfe+8+lnFKgFYJQJhjoknXQ7wMHWByiERIAJrckUJHGaQteCDXJFvKb7lwWeFZQZ4WANhYa7V4Ey1YT6AtIAfrMNvKauF8GmMAVWxj94FdoTgi1gw48PHwUcNZfmhYxbZIn5Zb5uhYikARwIajn0uAgtGudh+CLAm7wIAKVhqH3g8zUqIsWZ5/dw1FvfzcaXAPlGfZeT3eWNtVP0swi+eBpk+uSzaWUpFlhXUZYkTqjNG1kd7YsEOmANXqhaN+biMI7/4kmBHTDW+J7swOYT40IYPrkhwfGAVRKfCIfZAtT7eC11CkRuEAhX4nGZ9jjc91lY69JE40mNBVP1llr4Hv78NjY9hKYyPTth95yd86+u/CcDendv47S5Xrl20elXGEA8i8myGYwTB2jaO7yMC9VFwSAiMZ0PyZFCNvP2HmD/+Sw4+f5M/L65zberwzo7muVXBC33BSNjxsSrAb8KVz9V5cGfOt398gtAJWXdKf+UKNz+7wU1Svhc7vD01fKWzhAF/cd0nkL+EhxG2poR979Ofc2XlGmxKzJGB93P4dgk/lPAB9i3IpQ1t0MaSLJ2KdVCaChjW57YYVdXntZ3PRXs+tRVZsBMkFphwhGWfj0fQ7VgwvNOG4QiS3Ea6tBqAttf2fMteyDLbfqEsS2IR7X1GtpTYhpZL5sEZ+CjOgQbi3DlY0MEYljoM5ulX7ny0KctfP627P758989/xPzia7RuvMqr1+u85v4z1Nxltr1FWx6hhxmublLf2ORb7n0uTktMOmd+dJc7w3XG+LTqPbZbAZt6hsxhVkp0GZLjYxxFyxNIIjJP0pAZGIlmRnT6kMyVyGnBwTRm0u2zWa/TkRM810OqKXUzRimDOP4uY7VNc+v3cKdbrOQ5WXCMTKc4NcNG6zK+b4BnCbIDRDoll00oTnCKPbzcYcV3aM/3uD9b49jpkUufUoWkZckkTsiMR6vZxPcDbvkOVzausnJV0NnscqkjCTxDgkEajVJ24KRG4XmSmpNRCDBKok1JkRqbPScpKcocnSTk8Yw4iii0RAlFrRZytSZwkimztIAy4/DogP3hmLwwUPe5WJd0izlpOePxdMgoKSB08ZWkyHLSLMNVDmFQo1evEyiFlgWJKMjQxJlmXEQcxTGD+YzReMakKPDbPVrTUw5mPdbDJmF3C9ko2RJN2lvPULgBZTJncPiQN+8ecn+SMJ7PiT2HNU+wluxyOCyZ6QJfOXh5zHyeVSJpCqMEKgjxOjW6F1a40Q94fd3n+fUO7zw84bvvP+En98fMxTZPnK9S7mkm2ROm8xxhXLS0P57nore6dF+6zvbaGt985hrrfsQfPhqx+5O3kHfeIRtHzCVkboBWa9AcI7MpJAWmSKAcQN3BkeBEJV3fob/aIM1KjqZzollCXpRMAc93WAtrtKXmhTWXtXaN3VlJfHSPZmvM4colivwG0rnFBf/H1PQPGZ/U6XYvMTg84idHf0Z3a4uePuVaW9ESHqOZw7/aHzGbzti4+gxib042GuMPd7nQqbPvRnwQjclTF0VKbATH0xSSKVd6DjdbPmtlgdAljWjC67UG202foIB+o0MZ55wczXl3WFA6c1LtoWcFIksxpbHBY0JYGDIvLM1c2BhzIQw6yxGnETv6CFVvsR97vL0/5/njAb93q8tK6GIQyCpJriMtqFZkCQgIajVcpSiUgxAB3Y0tXO+brN06tZnYXQfVbqO8wDJ4lCKax+w9eUC93mblhRdprG9x7wffZ+/eI44OTnH9gFwqjiYJHeOzstZn69nnuP7F36K2usn44ICTe7dJ5nOUF5Jeukzjxc9w8domPlAIyeNZzA/euMPnXnuG57/yNyj2niPTCe2tqzQ7Hr/7P2ryVp7xd7ZfZ3h8CXE0oMwSRG4g1jCMKOtWhEoiMVqCKBF+gWlKpL9KOQvsSlRqRJRDFCEmuWUmCA0hiNBHpwmGApEZtNRcCo7pXF3hHa5ijo4xZWQFRslQSjAPXd5z6qSJRGUTC5yVJVf1gHClw8mkwQvB+/zZ+g2Opmv8/8r3uDO8yNEjHx6/j3O0SxkPESIFLRGpINcnFEGJXHNw1tbQ/RY4MZTK5v7WBq2lxfQoKhveINRCzFBgtERIQelqRGlsdgwhzmL8BMaKr1KtiIYKLMBSeM1HAQZRnX+2mlXfiY/A5dV5H1ryzq2dS1G0s7qX13nqyHP1/LQF9NflX295bCyQ0BDwMvAa8EhArGCrBqPMpl7MAsEjsc5lv0G3d8zubsi9lRoqFHS04DkHXhICR0gGwBhJAw8hLqLQCN4j4WXa1JBI5kaSAlNtSCPBwcgwbsJ6B5qOZQM0+PCm3MEGGCx843UgRyAoLI8Qy73oYU3XGPDAPKJIDinKz3K14bHhFNwZ5PwoCygaglJZDHBgwGvCUMArhQ2eWGcZ633eCwVLocC2gHYMRQZvhzZs4dN9kJqsOObbWZ9a3X0qBMCcOyZB4J+BJR8tC6/7L1t08F3gj7G9qbDm9BZwBwsYNFlmdVvcy4xliMJCg2HR5gVLo8QyZBwsKPFJYMAi1ef5+zzPJM6wYS2yOvYSH9Wp+HARLDUeHEcSd0MeF1Cf5/SltnpmixDRM05Jgh1b/ersGRbhrv0MV/xvUgR2rD+DzQeSQbsPdZsemdEBPHhsA8hXOiBeBxSYUxDrH1ujAUxuqeDGgfIkYiIyLm2E5JUejgtPZRL8RReDDRH42PSIwL2377PyytdodTuQ5zx6eJ9nXvosFy9u4Qkg14x/8CMenz6htbLN5RdfxG2ps/YaY4iSDF+5OJ48y04SgrVK8wn55y+xt3WN397o8PgYTg/n/MTUeHIsaa9ArSOIBNRKgS8UV55tsrrhMs19JkWXvViynwiGSYqZ51wLf5nj4OcvxlSZ4sTHm6pht8dSn+PD59rt7czAEwW3seyuHwu458LYtQa/0TYLgyqWGXR0WWVm0JXUWrms82ybsJB1OuftB5Z0AZYAhKlYCkaCLpatFdXxjg+tFswnEMVWV6HTXl5zNocoA+FUILSwW6hSLY85S1OpeGorcwZ6Cp4SjlxkqDh/3OJeztibYglQVP6dn1o+FVR48v63KR7tcrr3NR6+cpWd1ud4pfMGzz454e6kpJwbylqfSy2Ha4MHpDMo5ymx3GT74mVu+Yam79Kou7izY8bjEYPcRbs1PF1iigztlOSlC/MD9FHMSZyRlh4noknY8LgczfFkn145R5URqden2e/jNhWOnFNME7LxFN0JkLXXMJcD/GgfN4O0/RKh7lIbJ2g3RKYzpCjIswlxGVKoddwgYCOIqelDnLrPRjzkg2SNe/Mm+2WdiXAohA/SYZqkZFLjzQ459R1avS7IgvlMo5RAIVG+hzIGTyoura5wtdvkyeGEuSgw+Zw00qRaIrQmiUtyra2InecThiGuG+D6ba6srnMtBFEmZLpAFDm51jhK4UpJvdvjyxsd2uWU2eSI/aMTkgSaKMI0oyigVu8RugrPC5COj3QdpCxxdMTpYI93dx/zcDBlEmfkWYHAQbTb1GsN/tpr1/ib1wNaDQ8/aOL4DbTbpK48cqEIPXjz7h4HB4fszSDXOSr0yTpb1MKCF4o97k8EuaOZlNpqJ2gb7OP4DpfXa1xar/M7L1/hcxe3MEGbfS35yiq8evUJ/9kffZ8/uX2ZbABS5gzrL5AUEcaJQTjIMMBc32Dllefw6j0GueCtxOPRZMDBG99l9sZbFKNTZGLAOJRKUZYaEUi7CiQJorBWilAuniyJ5xGeqLNa89g5PiGNI3RR4CKQRcbkZEwRKES3ThiESLdJZBIurcQY1eDv/4XElJqd4wN+59kaun+L+nSNuueyPzF8786b5O/9kJtNn/Jqj2e3O8RxipyMCXTB4XiIyVNayRR//wGvXcx47aU1/veRz+2jGCNtmEyWagQ5buzRj49xdMkHRxHz0uHLX32JxnzO6PiIJ1md+3sj7h6MOE5Tnlt32Ww2uT8vKLLMGrtagHQwC44XlXCelBXFq4B8DnGKqCWYOCPJcn54oinfOeVvvdinG3g4SlKWxupSSIkrJbrIyZIY1/PxfQ+Miw583LBBlqwhyxzhymps5KR5TDoesfPWe7z13gds3LjB2oUt2qvrPPdbf4WNG4+YHO/jBiH9i3OOnuyw9cx1rr36Ov3LN9GOw+neQyaP7jF4+ycUJTi1FmWWEjQ6tNtt1rZWGe/u8H/+T/4TxkcDrv9H/0vkhS8S9vt4piBKS2qti9S2Xf7zeymH2WXI65hsjNIONstDAV4GswRROJgkR8wjJDHak5A56N0xavYEVEHpgWg1MH4bkwjMLEXqAp25SCUhE8gEjBDU1Zx/48Jjvr/9CvpxBu4Y6QUgDA0p6fkuDTcnFxMSUkYiIDY5oScZB5dwhE8r9NkVF0H3OHTmPCrX0E/6yMMdGB9RjOeIPEXLEiENAheRFYgopohTZJHDuotoBYiZj0lTTJAh6gGUroXLpbYMAgyoDOlmIF3KrIGKSqBEC70U+KmyrCzSXJ7POLkQbDQsUP9q5avYB0JUC6AEo/UScn+qmI//+yzEZgkmLI6xbItzuEJV6ZJj8WtI4Ve9DGYwkDCuwb6wWQVeB24amze9HIF24cK24VJpuFP7MiteyfXLktYiLEBCSxhcNIkxjIFSOJVXX7KDpEtGn0dMzLNERhCVhr1MkPmw4ZS4fY+ub9W7Y6ypFvBh41wAHqaKHVdnpg+4CzPTVC4nUbLkFpyi9ZRareCKX1DnEU7Y5cR47EeSnTnERiDqEBgbr+sV8DCDxIUNaX3RPSxrQWONWg9rXF9rQaKtnTIIranZYakl8PSrZoCIWCfUheRVns6qUGIN5BUijqixgfhYc3VhlH9Is/0XXmLgTWwQSYx9JiGWpdCpPq+xFE/MWKYIvIQFAxbJPhflPDgzpzJCeJpl8JTRwNOhErq6RoQ15atMfMzO1XWFTzKVnq5nz1ihySMB31OQxA6fn5R8oxfRbIc2PBSwPusPt8THsmbcD9X6y+CNiOo66yA+A2oH1F1wVuBIwt4R7D2AL1yCcGbb5l62VtTHFWk1tVVh5+tiNqLfbtCsrLhFpmKhK0D7F3w7xlivcvApohqXr21zs11Bi1HMxe0XEd06gVM9EynoUHD/nXc5vTin0Wlxof0Mola9MVpz7//xX7Dx6pdYe/0aymhC6VROIAEb13CU4lUZIBHcCmHWa/D9O7B/XDB6Mqe1FWI2PA5jeHwvYXWt4Ku3GoSFxygt+NyqInAU3rzFTd+j61pdBqMNJisQnvNTQmp+mcVAsQ/SA7X59OdnMOAi8avGUFIgiI3DAZaB8EPgJ8quC6dAIey7duZgEEtDWYtqrJzz8ktFpfW1fMxy4cmvMDtdnvODLLYmFbBgFoZ+cW48VoKKjZYVsZzFVnfCc6z+6GRqs6UGFegRxxZoENLqLkBlSgFG2VdEVZS4BUhyljzrXI+Jc8DIWVrLc99T3dNiw3QGlpjl9eS5NnxS+VRQYTo+ohzOEfMI7/gZvn/5AidBjxd5j3X3gF1ni15tzmenxzgzw7wM0bU2q+0VLoV1hIkpiwIlMpQscIKQNT9DlkOi3CCVg2tKEhVQ7/h0OSKJZoxij6nXp9Vz6bohLSSyXuDnmiEtSDKy49uk+QnCD3CaPepqBzEVCNHG8Qt09ASRnSLNBEQOZoZJTymThByBQx0TbOI2S1Rrm1bg48iY7ck9rh3v8XDY5r14lffzOselJKpGkMClLCNOBo+I5gP25ptszLr0Wh4NT+JjB4rvQbtR5/rGBrvHU3aFQeUx6VwzzQSSkjjJSVEICWVekqDQwiFs9bi22aPvGvIis17KoiQuQCifMHBZ7/ToKkMWT4mTiE4esZ4LWialZSSNMARRIouMLCsY6KlNF+kqEDllHpMM95kcRxRGgXQQrkJ6Aas3n+XGs88SbHg4nqIZhpikJHPq+DUPVWiaskHXN6TRiKzwkUEDHJeDoxGmU+e5a89xwQSoYofRW7c5Hks8JEYKvJrPhc0mr1x/jtee+xx+zWOQ58gkx/FC6iuadv8KFMoaIZ5AiCbGW0GsJzj1AOfiJo2tLnXfxytndB1DdOeAD37yJtN7tzHztBKYK6tdVIkoC4gKhCfBcSy12yhUnhJkknEKWheE7px4OCaLI5RStGshddcnTxNEUSDSBDcO0NMRfSdiHjzDw8MxcR4R+pK0LLk7v4krbtBccyAdkE5Tmp5Lw8t46WKdZ9dc1vyUsCi45iSkYR2nzBg3cy70HL54ucG1jma8tgm1DFkkFGWBye2soFzo6pIwPeHBsOSNhyMKLQk7P2ajW+PuSPLO3pjdgxHDyRTlh4RhSLe7iTl5AmZqAQUDaIOs4sDQC/FEUyUL12jp2JR/UYxJ4iocvuCtkxL17im/98IKK4FnZ9vSoPMS5Wgb51465EmMVBLp+rjSw/HAZClZGkGS2UwA2qDLlMn+E97/4VsMBhMGRyP2t/pcevY6l59/hZWbz9PeuAgISim5/HpObf0StXqTaHRCGc+JT08Yv/sO6e4O0gvIJkMcAdML24xOt6m36uy9+a/Y/+F3uXBxm+Txj3jy3UOcep0/+Qf/Xz7/rd/itd/7d3iYZvyLA40pxhhKZGnQaYaIUzvDBh6mEIgyApVBWFrgZWrsTJ/MKc0UKR1UJjCmhI6LoGaD44oMMS8xFJCmiCwFCjaaIwbPXOMeL1bGdBMtM4QpyDSkZYlxPeZGIYTLdk3xSmPKF9QJe90+D6Iug1nObmRw88QK8SSrME8pp1NElttsERTIubbuyUo7xCiFTCQ8jhDjHXSvjxy3EKOxXVtUGyFXEUJWqWBLpJsgmke8tPUWezeuc3jnryJ/klBwgijE2QJlzidDNh9egZdG/BIJr5LOLjwD1QonFjD6eb2Gp+SIF6viAoI/N57NYpW3lS42DuIpPP8ctPBrscZf+fLWDsQ9u2/rSPh+YJkJLwrDpp6yO/Xpt10+f1wgJzHRlRa7dUWhrDG5wvkI7hgDtKjjYvBNjsFBCInDC0gEATGJ8JkmM55MW6ysCVabPmtAiiEUlkorEOwC2/Ch2PsPm5eL7W1S/QyxoQ9NzrZ84rO4NcFF6jhCI8wpV5tzWn6do9znYQPemcOxD+vS3lM7gLcTOBQgXJgKa3xeYylGGAA3hMUJ5woODSQGDoRt2QQLOngsTVK7YawReB7fQLJ+7g4McGrgTw28LupsiI9o/58dt9AY+HnN14XPHX42kcSFpkOzOl5jxSkNcLP6rMCGH5xWny9CGz5NiNFgwyXG2HG00Ev4pPac37wPsFoO6blzRtgnnwHvYMGfS9iR0D/XnvJcXW8Z+CeF9Wr6wD0B9zuCO6HDsVPjv2vOqxGEYHzOArsB+3Q+/IR+WQakqK614HmsAz7ouyB64M4tshXPIZB2z/4xXJ+z2gzIUuBqa1AZIVhd6SxZMWJpGJ4J7P0iiwH/p4hqrFy9cNaWWZIRHz3iyo3LOAuEQ0mCr3+BL2y0wK0hV7oWUFh8LyXrly8Q3f8hudrDWekgtl+yFToKqD8VUuA60AnhS6XhzizlrfExe48cNm9sM1KCU+bMHqbcuuBRKwv+4T9+B6dl+Ou/9SLvf/8ek1rIv/25a9SE5MHtiKP3n3Dp2T4Xn+tbJuq/hiJUiQ13huVbdwokGHJS1onosIfmDor3EPwYeIRdBxJl3xmNZbItwEUpoFgYzouxUoEE4tykJIy9vNEVIFAuk2FVPo+zlD+L10osyL+cG3uVwS8roRZH2rCGvIDxxBrr7To0XBANGI4himwoRpEv22S8qk0BmBDUxKaxXIg2nhdnPA8UGLNs9+IeTXXQWWRD1Q9P0TtZDsezvvpvAipkRYnRc8ToPkV6SjHb4qBREF98lt+8KfjGoUdz9i61QUCutmiuNGk2oONETKYRY9MicJvU5B6xzlDNC/SDXeQ4Y1p4pGXAzAjqYZtNN6eh+wRdDx3k0Frhcq8gHElmfp96L8SfRBwMBpykTZw8pu45rHe7bI6+S3rgMHN8tKxhPBcvmVAm+5Z97HbJ3DYivIDrjhHJCdCG9mVEOyBkVnWWQjY36JZvELhTNqOCZ+YBbyc9HhcdhlJSYFMRinJKND5lGE04GPdYq4U0PKh7DivNkE4jQJcFstZic22VNFKYbMIgqpErMEaT5ppcKoQjKWczDqcxcVbgk9NQMeiApCiJsoJhFPHkdMowkwSNJlJonhzskoUGT6Q8s+qx7Q/Q4m2icZdcBijPQrS6KCmKKkBHK3DA8VtsrayxP3nCKCqQRlAKiQ4aHNDkXxwUDFXIq12P0AsI5Rypc97fHfFoeMJG/ypOa4Na9wB3XJLnOdE8ZjCN2B1vspNvoUSBX7uCrB/RyaZsdaHQJSvbbT5/8RJKNfjOcY7X8ZgVClFahZSTo5w3d6AsCoQorUCNcBDbV5E3N7hQy2jU2pRFxjBKaIQer6l9ytt/ytF7xxzPFbkWlEbZl0RrOymUGlMW6FQhAx8c+/lGv07dK9jbnbDaVKxFh4xkiucYXN+n2WhQcz2M71Akc5oObPQcfGPDI/7sYcTe3Se0a01+97XneflCmzwbk2Ql6/WCWt2j0JpnWitkxpDlMfPZDNPaZK4LsnSOEw3YrrVpPbNBmUwodMndo4x3dvdIRjGSAgqBLm1ogis111pQq9UYzk9oe3NM6aGP7nKkV3n3Ucr9k4zpdIrRkplWfHcQM84G6Mkccs0ybtzYUAiWdp8oDYLSeoY9aWlXeYbJrFEtpKQUhh8NEpLbx/ytZ9fZDGym76IsyXNQUoLMEVKQZSUmTnDDEM9TVuRxOkXmMwQaIWzasFo8RERzVAmnRcbswQGz8Yw0Lrj58mtoofA8j3ariwqapEaz88YPKIZHhKEiPzli9vgByXRCrdnAKX0rHjo95fjkkI3VVbZWHX7ri59h4+Wvsr7qM9i9h2n2eOdH3+GV3/kc5DPemCqGkYs4HmGUgShGFDk6SyAvEfMCWRQIXWBaKXKlRuEb1KxEpxpZOiij0KGHVj7CKJgmaF0gpY/0XTSOhY+DOiaoQzzisLfN/yd6nfQDDdEIZzpDlxGUCZnOOJAgwhLjdQiMyze8I37/GXh04RZ/lF7m/okgjRMK00Kg0Q7oukHEc3DHECdIkSN9m1FGZMA0w2CQbgqNBOMV6JlCFAmoyKbCFDk4HtpLENoFaRBBQulO6If3uXjlJ9y9+CrioEXuGkSuMDKvFqlz42y5ztnwiWr5M4t4vsUxRpx9u0gJc36RPEsR+VT4wrJm+/kCeDDnrsVyBWVRz9Or6NkCew7J/3X51SzzAuu1LGz+7nWsYfYQ+O9tpmyGJXoY0RwFpG6b1sxuvPtqyRRdjARBnZqAmp35kAgEgm3A+vkLtJC4Bjq1jBUfLimDpzVTqWgI8HXCfuJygsILBU2xjOG3ZYRNKFnHBgZUN0DN/oguHx11DYQQlT9ZgriOECf0A4cV33CLhOd8jze1wiA4LCFKrVr4l8Qy08MU+FdYI/U5liT4FwTshTDMref9fazhbrBmnYs1eBWwjXW9xUKd9d/58iSzadgGLcE3HXjmU16gnxVQSDAMMNgE5YK7WK/+NWzGiCafKP5OE/j3sIDKwnt5v7q/J9XnlXwgM+yzWqTC3KruL6rqXwAhTvXZ21jzZrVqR4tlZrtPCoVYgAoPsX2dYI2cQfV7kfJz38C8hIsSLglrEPWFNYpWsYDQPwLuOvAtbOaOsYCBAycOfE9IPs+5UBajEekIXN+6Qz8V/ljwSMS5n/Pz63/d4mJHVAX4mrRyXNQgbKHJEQdH4HwX0VgD+SJLQ9Lj6ZSA1mMqgTg1NJstWu3gaYPn50Wsfo4iPkZD4aMHLf/UJ2PaKNq9ztOH+AHOK699/OkC1r7yOfJ3v4t+8GPMlX+bM5lhXSEmztOtEBIa9YQbnYxVsco4EngTSLsFrY5C9Wr4vqLjulxbX+d7O4/5L//8Lt/60g1u3x3w7fenfP3ZNvsnA946Snl7cMDnUnjp5T6e80vqzI8t1RiULZbQWEHOPmOm3GedH9PmbTzuAU9wzjKrpOJpuFZjgdZLwN3qs4xq7peVIa2Xl10ADEpY9sKZ2GKlvnumo2DOtibnLPPllkSbCkSotiFKW4YCLA37hX5DXliGgtcA17VpI0/Hti6nQjaNC2WFOYkrUPRA3gE+qHCXavIxFRsCnn5z9YIgU7F3LBXj3D1Q3bt5emwvQivOfp/34XxM+XShxllKicB4hjBo0m8oXu+P2E48NsNbXG4c4Oga0heYsIfbu0EzmOAkP0LHgswLCJWLl7hQv4ToX6IjQfjgF3NGRwNOkzq+G+CLmFgElE5I2C5Zb+d0xZSw0UQHdWbTjPcHTQ7zkJWez4aMkekIDiImAtT0gGlSMM5CYrdLTWb4jkLnCYZjZM3gr1xG+XWQK6h6F+odys46oriPmOyj0wmm1OjaZYIW+ElJZxpzafSQe8M27+ar7IgOs0ojWEgDecRorInnklBB3XcZz0OatQCjS45PY8ZlSKNRw5U5w3jO2BgSDbmWlELiKEk0StmLJdT7eJ0esxLuDGPSomQap4ziiNFUMyEgK0rGwxP2RIpp1mh6JYHXZPNmh8+sHMDDH/DHh9c4FR0UyjpGS0NZWsxOCAfhNOh2N7naH/BOPiMVHtRrKFcRPb7PX8Zj3nm8xu4Lt/jrTo2edtk/2OH23mMSEvaPMrbbHs1mjVqac5pGTKZDitEUY3L2ygEimoDyadYd/PVVWlea1Ch4/tbrPNMNeDQY8eOTI6bDNpmx9J+midj9zrd5+PYOUlzFqC5SubSkNYw91+div05alAxyTVMXvCIP+Za/R34lp3Y05A/vKu5mdTASY/IqvtuA1ghjEHmBye0bXq/D1W7JSneVrs55ZdPnC50pf5DkzGNFqjXRfE6kZzSkoa4z4qjk2/djttdidHFCsVOwIg03Njq8eH2bS01DPJ7waF63Ap1+zoV0h66T8mA/5V89GuCtFfTkKcwUKwWEQYMpKVp7HPlrFIEmkCXPcUS4BX9ZCu5MBKeJRumC50LJsyt97ic1xsmUl7d6hIHPNHd5NMw4HExIooLCaEa5ZF7kDIcpWXKMjmeIRQoiZAUofMiCMlRUcxu2IorMeurLfDkjOgIdlDzwJX//pODfWtFcDUOcsqhQWmOzGigXPwjItWE2HiEl1AMX4Up0miFNiZQCKTS9nsur12v85IMpR4lEa8PkZMrtN36EKTO8Xof1rcsI12d6fMjh++8wf/QILy/odpro0Snz00GFDGdIXBwlMHlMPNhnOljn5d/5ff7Db/weBwcJx3/y/8Kp+3irPl/85ld49vXPk00O+efDNhQaeTIFUWKyBKkzZJJCbjBaok2BcEoIx+i1GqqxzYav8YXDo2kNM8vACVATh/LkCSo6hXmBwcOoAOGHGOVYZR53BRO0iaRA3C2Q8duUpORugSpLtMgQxqVpZtyUUw4Dw2vplL9R32e09iX+RFxFDQTpcEKyd4CejNEYROBDI0QoD9PtWT7f7h569BipM7tqlg5kCaYcoNolZbuHJIU8xgQGUa5hpiVCxQi3RBQKagPol/j5iC/1HzJ+5gVmx19AnswxjVOLyscuCI2W5RK2X2ghCGGZLFU6SXO22i3QfYGpWAV2ofsQfI6xaWMX1Z0fuIufarV/mnBwfsUU8BE2wjlwQTx9xV+XX72Sb4HswBcV/EdYw2sIlAK21ArXuzkDTyHmMYULblfQlB9PLV/ATgJwECBsUMIO1gBvoKgBnhDkcoVtKehhCIWkwDCPS25PFAeFYL0DPWOYCkEbrH4MOYYSg1ddKWcZADtnqXLw8WUBwFmT8ioChRAliilXggYbBCSMeGPa5pHn8IqANWEN3xo2DdmOsdTaa1U/hefqdrVNzXkgrDG+BhxhYZCFDsPCoPWwGSR0ddxiI+kpuOxbQ7j3Kffxs+vGgyZjH0OCS4HkBEGEBQckVqXiRT5+MytYqlTcBL7KMtQhxvbNbSzAsFfd33p1bJ0l+DDAGiKNqr4D4EfVNWdYVoeHBSlqWFCiZJnGs4tlEwgsWHEPCyycVvexyMaxCD7ItM1FfzuFyz3IHRuocIDVDfkCdqwPsMyTNSzIMha2PQHwZ1W7r2AzomxKHyk+HMxxvixmuxwLbeiq1S52nP48T+3jisT24Nz2SnYKg2MYDyn3h0zHE9Rojp+Cd72E1hWWgTgfbbOoKN8y1bR7LVz3Y96dXxFUuHnrMs1bl85CCaLCcDqJEaFHN3CoL/BzoChKhLIp6kWtifeZr2IuXIXOxtJN/EnMAQfERUW9cCnzkoaEWl/S68+5vBHiBw6rFcXi61/cZHCxye2p5l++L3n5+hYbZcLJOOazr66xu3PKnWHKd94e47dqPHctRP1CGQvnV9cP1xuDeYhGEouQMfA2Dn/OFd4AHgATxNm8tFj1S+wodVgCCxL4CnZEJ9X3JRUzwVhgwcAZHWvBWNDV1GwKqrTZ1rCntGTVhcDhme/jfORQxV7wFNTrkOeQTpfGvDZWfNF3LIAwjSxwYSpmRZJxNlEKYf3Bog+iElwxzQow2Fy+B6U4d8MVyPAUW6HqKL0AxBaaENU9n/fFLHADSaXdAGehHj/tnfpUUKGjBGWzS7iyyeqV53jx2hpfc37Is/tvo1NBYlxE9zJh4OIqifA0qBrCf4nVcERvNkTPBTEKp9FFdK+j3BY1/eeMjzyOZQ/j+YR+HWVmpKUA3+CVAk9rpBOi5ITi4Ac8GTY4DK/hXH+ZK+0ndEYzkvyUeJAwICcdDJjSx9Ra+NLF8VwcnVPWWgQ1hTAujjZop4vT6qBUgVPmmGiC0SXGKEoRohsXcNZvILtdTHabYO9NVnfehvEhaTYlNxscOasYx6OUAqPnlEWKziFTkjKBJFL4roeUkizXGMcl8BVlNuc0M+RlQVYUpLldKLUjiaKMqLNFt1nDb3c4zjSDZEphCsq8wOQpClht1qAoCXzoOAJPlJCXZDkcqxp7l77Kja2CtZNj9k9itL9KUKV+kUKgTUGZa1ASGXS4uHmFTO/wwdiQ46NlgJQlajpFI3jY63PXi/GPd3k4TvD0mEJp9OQu97MVDJK8MKRljjQ21aIenSLKGFHmmHzANPZJvA2OyyaNOkRuQC48BlnA49GIIpgSuiC9GuNyzv70ASJ+gA7WoEwIlMOqozk0BV23ZK5D5klKHs2oHz7ALyX73mWm9Tr95xRfdB9T3E54MJToAsxZGkpdeSxLZGHAMXRCSVfF+Mkxz15a4+VL67ScktdPf8SDwYz7cUmeWF3oXgCfC2b8cObz3UcxuyOf6z2Pbz63yronMdIlHZxwbEJUXhAXkuF4gqplUMxwfUmn6dBySrbaAa3ApeE1afku0gR4OYyjCZiU1VabL27X6eRvkwnJb/S6/IP7Df7ZTsatQPPvvrDCjZbm7v4eR8MR89xlte3TbLhMJhlGwqyE3G8Q5QU6ikgDK1UlHCoJWmHBlbMQdoGR4kwl32AsflCUGF1AUVQzp8QIkNLh0nrOV7+yzb+aN/h7Tx7z38Ll+dBB5BnaaJt+M52jcw+v2cbvdhifnnL//fu0VEqLBKUMUgikAr9R48Izq8yGGfceJzb1loH5JOH9776FchWnz+7R31jn4PZDpnv7mKyk4UjMrAbRnCwt8AOBQiN9B6fmIYuccjwiO3rE4NEqbrvH5MFt9n7yfXpXOnz53/x3ee4bv4+nB3xw/z2+e/o8FCXlvAB9ishzdJHY/D4pUFae/eszzHM3EcGLuMNjvnT5kDdXP4+418Ekx8hijCFBdRQECk2MTEu0kUgZAg5ibjBmjopO0DUJ6QydjyB0cB2P0pc4habHiH+/eZv6rS7/ZfkZnhu9x7fXVvmDo0tMByPM8Al5cowjU4yXUUwlYuKhj5VNDxm6VUCchPEQ8inGDRG6AWmEcEtKvQHzPrQEot229+pmkJaY/AjhK0zTwVyeIzYuU8s9fqi+wOmdi5DuUvYLRKARUR29pxADLCi1YBoIlrB3BVwJY5NTWnBhsUovDbynNQ7Or+TWkyzOJVk21cq+XPfOY/XVDuIstMF8RGRpuUmo3oNfkU3pr8vHl7/Vh7mA/4AlI6BWPVAjQCpDt9lANm3SQkGVU7w6/5Mfrx11MYICmCGoI0gwJNWJNQQOAmmm5MMTdo4DDr1V3C3JtqdpATkSbTSGE/TohIGzimwoemKMFTNskqFofUzavE8u56P3FbCGFCk1MkKzz0uk7JpNnBJ+lAp2EhvWMM1hpCBrwp9g8cSaA6GAO5UIWGEs2HCENV4N1jueAs+yzJawgwUemljQoY41ZJ9R0Ktbb7/8r/X6fNTQCPG4TMkHaE6N5ATbZoNt69vY631acsTF54pl5oUu1lB/kaUZnWMNcViGgCzCJdosU3MuhBXzqg0RFmz4EZaxsF/VN8ZuyF/AJktMq3NqWAPnDlZIcnHNetU+V0KzAaUHmbDtTrHMgy9W7f43gH+BfT4NrDf2G1g5xG9X197FjpZnpUR49U/gG5iP+Z2xZAcsfi++P89i0NgR0ObTQYfFuQtWTgKqCWEXuhoxLallOdp3EFGOGY4QjQcgL1U9+6Enuxj6paEsDPWa//QxS+z6V6IIx/aNKTTvfPeHfO8P/hmHg8e0+z1u/A/+Nr/97C2kMURP9pDjAf61G2S+DxI8FSI2ry9dymccfVuyrOQvjyYoI3h1s0Wj4yFe9Wg/z5lwRz9ssfJUg2Cj7fHfD7r8yZ2MnXHK4b2IzRuStVqAX/P4m3/9GX7wxpSH04B334kJtODqRYEM/bM9oi3nR9WCWeJin3WCfVAedk61C2xGSUGGQVHinbGIFmyDnJCcawyQ3MflDrBXgYmSZUjDeRhJnPu/OPd3E6utMKz+//DoVdVYOqP+V+CAofLcV6EPQlXpIhexYB+667MQ4up/T0GvabfaxgXjQTqH+cxmYI8jcGtQC2zoilLWrzKbwTwC4ywBACMq8KCDZZ+KSqS1DWUPdMwZVidlJQYpLHgBS4aBXPhUzrETzu6hGlrnX3WzSCm5oKTpj/HDfKh8Kqjw29dWUf0L1Fav01nr83x9xjMmolHLyIN16skepWlggh7KB1mMyGmC1yYVASbTODrBLwKk38LNTxDZiGh2wvF8g3ntMvVaDa/bwisj1KyOajTxKBC1LoE4pTg44fA0ZqAuUPcdvCIhT5uUwTZe8ZgkPSGZTBmmHVi9Qm11jU7o4kjLhjBOA5pdVFHikoHOUfNTVHZKUXjoXoFHhHbaqO4VzOqz6GaI1DGmaGPUKqIW0GrssB0XiOkJMu2Sdm6y2W2SpgWnhSArcqalRdJ1ISlziXZcq+msBKYoKI0EJRFG4OjMUqdxyDMHRyp6vVXC0sE4LipPccqEUJX4osBzc7zQoe6v06x3CIMA12vgeyDLFJIxeRYz2xmxF1ym6zyhle6Tywm66JGIJkoJS+XGeg6V4xG0N9jWBYP8iIPS2PYBRVGQRjEnJ1MerNZ41jnkUk2w5sCDJwe8P3dIEkE8mXM8HBNrDb6HE3roNMaMrbKIUAJdSLJColqbfH7L4ZkgxGSCeBoxiRwGeZvccfBlTBqNSXMfc+FVZNZHm4zAk7h+gdEF8XjGNJ7QZkT88DaznX0eP/s8j0sHZ5ywZjaI1yUX0icM44TTie1vhAUUrCdUYDxJ6GpcRzHJHe4fR1y5fhV/5TLD2SndjWd45uAOO09i4tKm0TqKC/4yl2il+cp2n5cv1Pjss5eQ9Q0OD/dIx6fER/e5P6rTardxTQrFLkcHBR8MBNc2OnR8n5cvRty4sIofKE4GCZ4f4JiMmhNxsR/yagYrzYQuJzSuvYqpbfPF/il5rUCwy1/ZbPP8tTWcJONlJ6THjGYww6gMWQuQ5iIm2GNejpnOC3SSY4oCmWcYr0AoZXUMitIyOMpqihXC0qGEhWiFwMKpefl0fLmwLATjCFb7dS6ttHhGaN534B8fjEm7Lp/p1HG1xJgMnccQxxg0otGmv9ZnOjjkze/+JdudOpe2utTqIUgHJVwaq+tsXIu4fHTAk8SQARhFnBaItODg/Xuc3n3EZJzgGPCEpNAF0+EcURa4oopZ8yR+3cd1FCqNaZQJKj5l+uhdpNPk/h/9Pe7d+Q7XwhcwlHhOjj64yz+fKY62riP0GBPliGiOMSXClGhdonKbflNvHCCeXQdzAfFwhjt+n/f8GY+HGnP7IeLgfXBn0O6BqWN0HRm4VngotuwZI4A4hfgUnQ8hBZMX4KSIsI2msG0Tmq+7+zQvwp84r/LiyZTDxoR/lH2dwaMUNfwAE93DFCNU0EYGTZyWQk2mpKcJehpAECJqATgZpqMgcxHCILLchggVAWJQq/KolRTbHlIFmNkpQtn7N+oe7g2PsvdltGwxQTLeWYG9++DcQ7ZDtKgjQgmXVxGiCUPLEjpbtWRpAa3FNuApuH85yOziV63y4tzfGMwZcd324XldBAscVgDFwh1xfrUXLDdFC67fWZ7KCsw4Y0f8uvwql/+ZsObP0/7XHINA4yAp8IXDhxkA5blPPmx32KceY/DIcFjHbo3HwByBhyHAbpV9DJRjTg4PGOlbNEOJq6HQEiOt939spnjzE8Zln7DRJURgzUCDhyQHCsS5UIzFOP84Ev0STHu69adgnkAmCOYum6nHidul1VZ0E9irWAgNDbWy0ipOYTe1Z8fVnGmq/oyrFnpYI1ay9LR7VesWoocT7Ib9GuAL6zU/r7Pw89t1C5PBPbvXHpKrJOwVkpGjSLCGw8LAf4A1Vc8pUfxMZXGsy5JZsVa1e4alS+9W9zPGAhF51cKFqZtjgYQmy76ZYwGCA6zJHWDzHhhsvy5ACarfC/ZHh+V05CtohvazE2Hbc+FcO69X9/8jbP/nWDDj7er6nwEuYkGTilvLjA/zYQyClKdBKq+6ow+rRJRU8QpY08/BQieLpJufVhYW2yJoZtWKIbQk1NaRqo/b6oJILE1jMoTkEMILLDUgzlV1rkqJwXPE0s4+77Z+Oqfrv95iDCffe5M/+w//NolIaa2t05216T15jHj2FjqKiX/wR3Q6PYyZoJwmtw8fc/XL3yR0JGSJzQ15BrOLRbU0tMbVFeNPCHQKaQph5xz+UBh4NIHaITSeQbjQ9uF3tjVv5Ql7ccCdOzPEdo3nfWi063ztazW23pjyxpun3D7aof6cYf2lTURrFRuKBVVi06o9+9jR+ByGIZa7c4uy+us9bFLdxyhmhLjYueaD6vslJ0WQieDM8X6ekbDwojtPHX/eFbGEt0rs+3f2CDhz4p/5NxZ9WG17l1oc2jIHjAuiPDeXVSEGUlbkyuoLs/CVFOfmv2oslrkFDRotS0yNYgsqGA2NSulWlzCvQIdFDJWQlYAkti0rEgZiSUjQCnTDAhDGnBOKFdVrcz5rBSxDPaqtjl5se4wFHM4Nq6cyXSy2aVJYk+DTyqfOBJ/pBwS1FLeW0wtS1t0mQm5RBDtkxSpGNDCyDn4LTIopMoxIEZM9pskqkXuVtnuCkgatXNL5nDKPUeUWaz2fppuiwxY1vw2t36CZDpFJjPZcavEes8kug1PBTK3QJKNMJviTB4i84Mi4IFp4IQSiTq+oYxyD54WEQQBoXFlQGMhpop0coUsCnSPz3BpOYYjvCJgMSb0+AXvIXCODGWb+LkkcYoINnNbncT/zKluTfVYfvsPa3ikntYRmzSNyM8KyhSkNsyhnN9GcJNBsuWwHkrJIOU1hXgqkoxBCoChxURQipZ7DDAfHeDg41BwP39O05JC+e0q/NqPuC3AuYIJbqGAN4dWQ2m4rHOXgy4IiHpFnEQKNcVfp3OrxrWf32eCH3Hv8hB+fdHgYdShKx07ApsQYiVQejXafq1sF8akhNoZyNCQRAhp10sOAd8KA4spz/MalNpejB9y7fYd7Rw6eF5MPhpTTIxwjyXwfR2m0NJTSwSAxZYHICsxowu4wRL32MutdTT2LGE1P+dHpEBGn+I6HKxLS6RjiOoTPY6Skq2bM4z0eqmNEGOPmOev5CdG9xxx/sI/n17lzNON0/z6alBuNghUcho0VmmsnjOap1R5cTBZVijolSjY6DpfbHqeTjNNRwvV5xGxuIIWpabDZadI5yEnTnKQs0cqwUyq+canBb60pUD6zook+PuDwNKYetKglp8xOBsTRCD9o0FA+++M5j/YmZHHCqxe69LoNdqMcT2c0Og6eaOCnBmc+pXftArN5yeGTE5LcoR4+S6vTxKSKl671uN4J2ezXCC59hdHd73N47z6Ju8Zcd7jUynlUunz7/pS7xzPmpUbPM3RRIBRoXWLK3HqQtEHkORiBEXaKMkqCchBKWiOw0NbANcvZVwhhZxZpOVYnuc8bxxkyzfhCXVMzA94Z54zZ5Dd6bUIVUFAg5iNEWtpJUhquXLtKPB5w9703ycqUG1fX8VSAoyTScehfbPPS1TH6TsxRAdIYrOyDRM9zZhQYYzf4njE4pSHWGl8Iag74rsKrBYS1AKlzVDbBzT1ULJk/mTI+PWH37l+gVcrK5U1EuovJCkYnb/EHzrcwrgOdGmboWZqbcpGpAzrB5DFGzq27SF6A3QRz8JDSvc/9wRZ6fw+xfw9dDhFdHzIHMyshzexknZWIaIQRMcKroY2LyGeIwGCiFKFjtFdHGoNJYlSSc0mfcnPjhHf9S1w4POW4lvHn6ReYP4hQp7u4yRFOkeASo/ySWVLi+G1EzwfPRU9L5HRMWaZInSHaPkYLGwqkDabVQkQ+YlJiogNwIpQOUT3BZj+CDZfDSReZ56SyjRk3IJ+gIxC7CeyOMMk+ogOq18a0HVgt0c8Y2OkidhNMmSIxS/EiyTmj/6PIua7YC1JJtNYVGWGxkaqyN5wJPlYrobBwgs36IKxAJMvxe1Z7JY8sKtbEUwDCeUDh17jCr3RZCOQtin1c1tWSI3Cpn1FiYWmuLjaki+CDBcRVSYFikyEKWlU9VkbVqiHY8yR1Y5iVKccTw4xVGqJApyXB3EEAh05FGjdNpv6z0FD0pK50CNTZdUOWRugnb8gWQbs5Cy/gwrCwI7tSF1Ca5nrEV4sRx/MGhRRM6xpHK9AwKeE4gyyAS03BloHTFI4Ly/hY4G+6Ahd8ns7uYLAG8AvV/7K68ghrdIM1fgssEHMdg3/W9iVssigLnQLOvhFVLzz94kkEG6Q8Q8GOaTKkIowJe8YPEEyA36za/EmQzPn7OF/y6sdhmVyxhfW/f4Dti77t4bMsEh0syLBStUVjQxtqWIHOCZZFsAC8RtVxYFkVJfBSdfxJ1Q8tbD/m2DSpn8HqKdyv2vz8ufaVVRtSLKjynrGhGjGWsbAurHn3Hnap6rFkaQyqeupnvTGCcgayC6LJx8tOqqp2v7qrovr7kwUVl2UB+i56XgOJHWhRbqfwwMfMY/LRAITCXekjwvLjqzNUJApBELhLxtnid8mvzNw9j1O0MTRDn8E//UecHp0Q+iVeIyD06vQuXLCOvMET/JNdjJ6hB48Z7zxi+sH3kC+9DkEO3iqYMSZ9wrH/PCvCsqh2fMXzl/qk2PEJIF3wFgYllTEZazi4BwGYQQ7REealLrWrdT7/asDRk5LRgc/sWFC0wWkJHBdufKZOTZ7w9h/tMgpDVsIp4vIB9G5gdWAGmOqNNyQcso3BY58mx3SIcfg+8CaCQ8RZatcxFo5S2DljYeiXLOeEgmWo2gIIXkBfCxjDw75PYN83hX1fNUtc6awjqjGixNPY1BkzobLWRTW+hLJef7KK+l8Z1mdijpVXf7FlltXiogsrWzaZQ79uxRaHY2i2IahBw7dhEckMhlMoyopVkNt6S4HNRFEBF0KBqUNP2nsaV30j4Aw4W+yrDCwSuZ2RQs+64Nwcf3YPhrP0mKbqECGrrBaLehffm2rr/ynlU0GFlfVNGp11gnaHXvKQ8qTFuNmh5l3GHe8S5W2yoIXCwStnqCIDPabMjjFJhuMUTL0aoZPgTXaZORdw213C3iqBP8efD9FORlE8IYov4ae7mElE3mijTYTIp+jmBt2uQAwHnNYuEfR6eOM3Gc87iE4XXTgUrWfoyBRRaJIiIctBOIJCuMSZQkcj6o7AKabkQRt/ZZOgXsdlhh7uYLIxPilufoIR9ylJmZ8es2Oew9ncprm2jWq1cTcOaPT+lMvbj9gcFZj0gMPRHrdPV3mUKEyWcDiOGWSK1c0NbtVHmFHO3ihjXAgcR1GWKau+phW6uEEH12RMk5zdRJCVLqkJoNWi2dqlX89wWy9QBJfRXES7a2gEJi2oeS5uesIsPmJWzsnTGYU21JpdnHoTv3OJ5pZDPe7Qdx/Sd8fcv3vC/rRGq9Gk7QoEVllVqTobvXWEPOW96TETFJ2m5GJbsSJ30AdTjtI+f3TQw9djxmVA6CSMdo9wvSbfeKkGD9/njeOEsQGtNUZnaOlijEaWEhHPSHY+4Ed3NrnTrtNreBTHOdPxiEC6JI7LpIpdMirEpANUqqjX9tFRQf3iCjKAZBTxwd0DJvf2KIRDLh3mT04xaYYMBfeTkGndhVSC18APYpLMgFEYpFXLdSX1eknDD8imM7x5zjcv9tleaSHzHBnHOOmUFzabjIen/OGuICtBaIVUkqurAYE54f2TMcI8oqM0ZbzKzrjFdpAQ+oJLnZJJnOI2ttnqwAeHOVGU0A9LNvstHuwN+cm7x+RejVcuZFy8coN64xJ4WyTTCZPBXdywyZwxoVQEoU8tm1Ff6SIaF6B5ndbLF9ib/wH64C8x+YxjdYk/fCT4ywcPmcQpZZTBNLa0rLqPUNKir2luNXAKg5GiYidYaFMA6BJT2IwjQhsbhy9EpbcnKlRWIbVg51ix916Bch3aps5VL2boG948zDidz/k3LzRo1ToUSMp0AtkU5qAaHZ5/6XWaYZt7t9/k3s6Mm8/UbZYJo/Drba7cWiWO9ygf5YzQKATS6DPxfyWgYSy9TCFJDfR7Lbx8TqPuEoQejjDIPCIoBG4iiScFKM2j2+8wGJ/S6fdYWWsgZ7cRJuK9w4wfR1PE5QeITUub1oWLKgKKeQN5dxfcxxgnQ/krmGOFHA7R6ZT+esShe9PqCkyPEI0WouhjTkrMeIBM5jYdZWkQ5QzhGkrXB+mDKDAyhHmKVrk1lo1BJjEb7oDPtY85Wvc5TlsQTPmL4hLJ3hQ5eohJpohcW/ZTo0YedtBODaMCpFYImSHdHFUvQMdILShLgawJWAsxeg1x4GFmY8hHGDVEdCQ0+xhV0urBZy9oVDLjUvw+f7f7eR7fnWKGJ5hZgRxltg3zFDNP0PMUUbbBMxh3hggFuApRicWaRfLjxQp9ttc8vws0lUKxhcXt2meWm0ZhKs+E+ci5Zx6Fs3+qs4X9QCIrhL4695yQpMBUIRRV+VXxcv26/EwlA1yriIDPEkQooWIELFX9P2q6lojq3AXc4ACKmHUcBjj41TWo6qwJjW52uBAmJMdjTrweQQf8PGIY+YiGQ10qmkBDGKTNEYHGmmd1BA6G9lOjdrFtPl8WnmFjzzRHFGaVSDRpCQM4FKKF44CiRc0Zse0ZinLE4emQu6d9HiaSwkgOYkmmXI62HF69KGjE8HhuGJU2a1XZhJeaAlcs36XFvnKC9U0vRAx3sUb3qDqujzUQDrHigc8CNlgiwUb3B0/d1Wl1Vy0+Lv3m00VS8pLziDar7NDg0GgORRuvuuYDBAWGrepZP4+gxtMezPPlfI8vmBgLkGnx3SE2xGAh5pixGGP22MvA11kyCK5iGedjrEG/xtLAuc7SSFrHsghuVp8Pq88DlgZWiAUd1qv6t7GaD1Rtea9q1yE2nGUfMDn4EtaVve59lnCUrurR1TXaLCCp0N6RAYoDK8BAt6p9vvweh6cBhIiPJtz8pFJioYyetZYYQjGD+QiGA4gHEJ1AEaFw0MZYS8tIex1RPclzhheONX6EL+xni6El+Cg3/lz5kEP2Zy/GnEOrfrazTVHwnf/1/5b273yT17/2ZeoNzaqrycuMFSL61Ni6cAnAOlSOH2NMh3k5Zff2W7S+9DfxOn0oD8HxYfoWR3ff40fr6/yVrRVcIbiCfZ7ni5CgQsNAF/SkgxliKf6vrMKkDfdikp07TCc9HHGTtO7Ru6hYXZEUxuAtkMQkRz6asH1jnf7lHifv7CJPT2FjgBn/hHnrWe5Kn9uiTQ3JLh4/xj7tP6dxhu1MWb7nAjs2z7OZYAkYnIedXJYYkTr3/ZlBXf3dAj5X/X8F+L8Cj6s69flzi2o9cO2+cfH92fNa+MsqBoLxsJkWEiCy5xtjh+XiNyVnOgwLgEJIMCVkGaQ++CHMMzukFzfuGBvi5Hkwmlg2g6nQbokFGXSlzSA9KEM7/34WmyFml3PHNkDMwcTLGypZhqAtwiBMBYQ8JTB5DlxYAAcLMcpF2IQ4f/5PKZ8KKjSuXGWluI2cv4OcC2L/KjJ2Makiz4SNF8ym6OSYPJ8hpUZSIGSIS442Ob5Xp+GkyGaPZv8abfkBRdYkW32GZngbxo+YZBIPg5NMMV6AdASiCCmC6zi+xCsyTL1J25eoMkOLGt2uj1YZSVFDhV1cjmy6tXTONJ0hZY6eT0i8ddqdkhoJmAxdv4JsdMj8OirLMIGPXL2Ck86Y5W1yESKm73D04JDHc016KLiwco8wqCFWb1Lf/Js0b0SE5RO8wQ8Q+h2uHj7kaNDlICqZzAWl8plPWtwbuGzNT2AUcTiKOY1KcBWf23RZTRReM6UfejA7ZHIQMcwgFwLVbHLgC0Z+Dd95QBFMccJHeMKlzDIUgv6Nl7m0XqcXuuRxyayYkuQpjnHQOiDJHQ6GawycLzLBZef0L3h4dMztmUc7heudGp1AEQiDFA6B32CzZ0iKE4Z+yPZmg24zwKekUBHSgD7Y4WQ2p4xjvFIQRBP8+ia3br3GxeYQ8f0d7qUOMyWJjWFaFkRa4gYBG9trZHrI4J0/IdnYYNTpcvKTtxgnKS+tu8xnmp2ZoXACQFIWjxH5nDgr6Da7ME+J7t1l+sEDisEIJZWlJekYpoX1ahYesc55kiraOofEIB0F5JzRnJWk1w25umHoeD6v9TpcZMC1hmEcCE6kYn1zk0Y5Y6W3wl9zY6b6mDcPc0xWUBqXQ7lNUj9AjMccyytsbAiuz0tu780JPUOnXUDnBZL5AcfHE9bDHp9ZnVFzc/qtBmF/jbX5mGn+gCcDyZNsE5M7OBdW8YZ7tNM96JccTiE6fEzkG/T6OvHoEbnOGeYzLs5yGte+hLf2In7rfYq5ZncAbz0cECdWgE+keWUvSYRUGOlYxZdSgxZoUUGxoprOy9LK0AptU3kuZiLUmTCQEVWsuQQoKE9TdL5H2l8hjj2OihaUAWWc8aeHY6aThN9/bo2NdocicSmjISqPMYmLEza5/NxzNPodHt9+lzsPhmysNWjWBcqpEayscPX5nLw4Yu+kYBALkkoxxzc2drqlBJk25NUEWsyndBuSsO7iKVBlhjIlXi4gl2QlzKdz9vZ3aDRCti6tsbHmILJD0jTjH+13mOdTWB9htq5i6iFCRZh5inyirPBh6ELg2P5LZphUILMJQ0L0pImJnkCeQNGBUQLRFFkkmCJHlCVo6xfTwkfqwqbt9F1EpCFKkGqGqbsYUfBKfZ/PXYp4vL7G+8UWL2U5b9caJMcBZrSPGBfoPKUQMZ5rcKgjohhRaoT0bIzdLEUXEZCAqzC+wgRt6Heg3kPkPYhHMI5BFuCUiNDDaCidOu+nVzk9Tvg77ff4+lcv81+p3+HRsAXRFDHL0CJGtByErCOmJWYcARqd7SNFC5OdYrIumBBjbMYLa7xj86iLCjCoIPWltkIFGpT6DFAQC3BA2xV1scideTkNiAXsXn0kjH7KejSUNiRqsUk9V55mKJiPfP/r8qtaLGSQEVQhCgvwwOABp1ivXoelpxfOGxaVlfJUWYyqEgdDq5JbXJzvCQGqhq+g77lM107Jco1Qklwb1j1BLiER4GFomJIUxYmwxnfK+ZR/T0FhH1OCanPt4jDDcMI8rXEaNC3l3yTE2sWXCk9IhOjaGF2Zstk84cbpHkezNkczn6gISJ0aB36Pu23JagrOuGQ4yjgpBGLD59kbgn3HGs0LL+EEGw6QYj3fp8B/hYUMGliv+gvV/z+qjrHQyCZVTNW5e52jCTjA4RC4guHmme/xw4DK4ln0cETANVKu4lEIwy6C28bwEMiFYQ8YYKij6aG4iKgkBhemyRlB+BzYYKonb1kqdzgzf/lBdZ+vYoGTPZZGzrj6eYw19v8p8LvV3wOs0b7w6S+DOZaShwuwYA0LDCxSUy78/9tYz3PAcnTMsCBOCBxX338Bm0KvAArHHnuChQNE9feCGbHogR6chZAYoIODcFaxb8h5U/Dd6rldrFq6eIaLMx2WHI9zlsnZMztvBrpgUmuh6bHVaJqnkEZ2X9LpItw2MiqR84TiKEIk/xLnypfA2V7WWZqz6s5SbRise9c517xfdOhDXsLBDLbbP/Mp84ePuP0P/h5f/8ZvAbD2uS9Qy/5ThChwkhlbL76IF1o0RPRXCH7785jTE5qt57j1td/Hu/F5hNQg1+xy1bzGj+vr/P0f3+flzT4bQlCF2n+kFGXBaHhMq7uJyFOIDc6FbagZ2J6ihw57k5If/D9/wDRIeeW15/nqb27hSyveracFuALxeAJ3jgm3V7n0tVswG4G4T9rc4D8VHrepcxXBQ6yx+0L1+7hqh80JZh9VzhK8S1mOEOfcMednwvLc9wv79zwIQfX5+9hx/h9g2Ur/GPtefqS4NvpykQLSUGV5qOpeMJ/OBBxVpVHgVABCBR4gq22crs5fZFs4p6tAWYm1FhZU6HRtJoeytCKsRQx1D9IEsrQy/hfbksqol1TXb4PbteFl/3Pgf4MFEXMFhajYB4tp05xrp17WpT6Mpn34NeVpQOGssysWhpA8pdPwSeVTQYWAHuPay6jwNi31ACfbw4sHqCKjrHWplQZZ7GDSIams4SgPR9XAqyE9H7d+gTDQ+OkpsegRBgK/TPHEHDebY9IJOpqTubcIAkOoBXnpkiPQ80PmE8hFiGMMyCbK85Fhi0awgUCSZSUkKWl8yjQZI5Hk8ZBZpqjVfGqeoVl3aISGRjlElwYze4Qux0jfJxU5ptDEpweMTwbMTZ+glqKnmlHeJjARKhsQakVzsk+UReTJFaL1bcr11/Ha6wyev8HV8I9ofzDg4WnEw5OS0zxjOHvIw3stIt8K1Z2eHnN/WlBvNTnq9bjSEGy4U0QkuX80Zn8uQeR4TsAFv0SVBXqeIMwRWSGJ/C5zR+JpQdtXTE5r5Bc+g9fo4oYeukyJTt4in+4z04JJIckbl6htv0DfWaPZ6OAWd4mjhCgtiaYBm/0tLnYatANLL6wFLZ7d9El9l9wrERQUUUziQaPWptvt8tmNHt78mG8/HpO7LbYubSIdyax/gy9vD1g9njN1ahzniveGGUYrNlcDNpqCzFF0GoJ+y2EY77I7OmSeeURrm2z3DcKbQZwQNhPmXkzUSlCnA44++IDRKKKczjBpgfJ8iwzmGl0WIF27rpQ5RtfQqWEsDW4UES+ERrA+SuVINtohCJ+7aUC3scU3XvR4PtxjtnOP28NDRP0zbK0EePMhrVaNv3FZcRHDeJRxkGrSk1PeDy8QOhnDrMas/QLr63AjvE+jXsPkM969e8zB4SmJLklaNa72aqz0ang1ycn+Lg6CW1c0F2cpb00l7+6MeXfs89WrHW72+jQv3aQ8OmQ0iZDllNO9EceTAaJMCIlxWhmj2z6zwZT94xEPhwOOHEU0m6CFQSe55V8JMEogfCu2ZMXLnCrzwwKWxMKRWtt+0tpSr8DmQ/ZcO3NpjZDW4BO6REuFcATGaWJyHzEeUuY2BIdCk+mS7x1EjPID/p1bq9zsdFGuTxnPMEWCTgxuvc369iW6K2uMD3c5fnKPYpLTbddxHEFrteD5z8DW4YwHd+fcHRgyI/GEpi7Ak4JYG1ygJqDhGxpNRRB4+J4lyTloXJFS4hBFmv2dHcLQ5eKlLa49s0WjLRC65Mlpzj8ZXkAoiX5s9RdKx7MhDGUNs/8QZntQpAhdYkIHLri4nYDnp/e5f+lZGLuI7TrmaK3SR8igLKxWiQwgzTCmQDp1jLBLqdElQheIpMAkGUZlmHhOIAbE2zF/HFzAzPqs5iVOI2JvvoUZDhHTGeVpjMgTtKuJWy4iAOE5BEUJs1MYpQRFDp7EBGBkTuE7pLU+puwgRoCZgZdCswTRhkkGsxiTniAKF9WYcuRc4e9OrkMvpX6tBWEXI5tIWVA6M1RhoOGjZQNmBiYFMj8FUYk2CQ9hQjClRfkliEIiStCmguMXW/wqI8QZECgXpHS7yAljwxqE+egqKc4vlpw/pvriUxdEs6QLip927K/Lr1IpkEgSAgyCEAdxFiggMLQRZ6LYP7+d0WDOUgcfFg5TgwQyBHN8MncTR9rrdNw6pWsN2gBTiUdGFNSJDTzBsHLm7RQsRvgiqGGZicJYl5eJSXTISDlsiBpwjVbQpiWWm+tGUaJdVd1gdb5o49Q/wws3TlnpRzwZeNwbGQZZxmgyYu9Bh7QucPKEyWDAo1gggjV+nPs858Dlqj0aQYY1Xgqs0fyn2I38BvAK1ri1AA4Vw2PRjvMwDljT4rvMeYG32GDIgra9MJPrWJPXsCBIFwh2kCgadGlQr57FFoYDYjIkJQHrCF4AVpAMsX2z3OTGWFOmW0ENsIRLOmdHtbBG/k+A72CN8ynWrLZ9wRkD4hhrRO1j2QJPgC+zzBRRVldsYEGGhadWYoGlblX3MTamOQRWhe3TLh+NG19krUiq8xeg1F8DtgSMhH0mCxFID8uCmFfXnmNBimMs02EBnnwFaCMqOI6q77vVsxuCqVnLybRAtSqLpcuSB7QAE+YseUE9lgDRDAvL1CDagSyGKIHRGMoUTGYdGnEB05hsOKYM2wSXPwuswaQKu/DV8pIukFZOksXn5/wgn/Siiw8vGz9rcRSsN3/6cedK9v6PmB/u8fYHO9z6LXCfucQXXunz/sMjVq7eYPu/8z8+E3HE76C+8LetO1x41bg1YEbYEVQwmT/mjx/VGc8lf/hkxL+/3fvE+3Adl+urW/afFR/SAxbBYrmAdHWVo+MTTqdjVK4pM8E8smkNi0nMwXemJINT1sqcmpzhxBMQHXjxGZCv4uEQC8kDrFFvJWPtmN3n6TCdxTuYVL8XOiIL23Wh17J44xfvjWEZ6gBLVsFCF2HBQlDYd/bvVp81eJqlULJkEhgFQldihs45L351DqISSFScaSTorHpvrU9kqZdZoSDyHA5qqrCBhd8iTaGsVYCChskMoghMbrUVJJxlhTifIfu8X6OsOsAB3sCGOpFbDW1hoEjtFn6xZVqEAy2Wgg8nz1qAB4tkHh+OIj0DGhYPpeq7RfTzp5VPBRXah9+llDWi2gaT7jY154QgOcQbPiKNeohgjZAjtJBk7mWy5hq+l9FIYnK1AkEDt5wiVR23XsPzYrxEUxRT8niM1gbttJDtddy2jzOeIccTyiQhN5pAlBh8gmYTKRWuU4DJiDKD67ho3yFI58j5I7LMRbqSgJjAlQSupN7tEbQdvKZEziaQCdL5EUmao0VGnsbko32GJzsczhRpv8YVRqjJGB2sUN9YYbVZpxnWEbqF77qY/Bgd1ZFHY9Ld9znUW/idb7L57I9pHif0V2KGswlHp0Pen8eczEtMMmWezihyhfEcNtdXuNVLqc/3OYly8tzgqAYNx6MdOgTSTpClKMilh9E5UTRiXoAX9Gm1G5SzEw7GBa2aT+jVaG08gxCQDfco9h4QHZ9wuPcQNckon/8M7uoVarV3cI4GZGnKcG6YTKYcrW5zdb3PxZZCKkFQc2kowygZIDFIp0S4LlutkBdXm1zvr7F7e06Z7RPlLjvjAsSQG+0GN7cv8dmNkifTIckg5YYTkNRXeOaZS+RCMHWabDUcQuMT5y5OWSDSlHd3G+yvdXlto8fvdaaMM4+3kw4M9tk7mhDFE5IiJyoMuC5aVRCcXkwFGrTBFCnalOC5lEVGnhSYxCCMQktB6Es6dclkPGEwUEjHJ9pa55H/KsHmt9jufpvN4wdojklPIorRESKbsblWRzVrvLebo0YRt3qHZGUfv7bKbD5keHxEpx+QGJ+eqiGH9wgGB2zW2/h+wP3jiI5fsr2SIUSPJwPY6Neprb7Ak1zz/UewczpAeAlBNMVfcxh1PMr6BQb5EeloTqRjRrMxezPBdr8DxQZmOOHo0Q8o/SkPC8139yZMphlFZmyWAlMiHQG+C8qDwiCExqAR2qb0s3NJFX9usOEQwmFhnRkk0lShD1JYY9AI69FdIJqTGDWYYnRqZ0pj2QxGl2RC8sEg5f/y/pB/71afFzt1lKqhiyllmsJ8hBPUqdVbeFdv0V67wOnuXYaDfYIgxA02qK0E+I0RQf0E3hkxONW4RlB3LDASGqgrQz0QtJoOYTPE820qSaFLPCkRoqQwGfFwSjQdc/n6JVZWV1jbaiOFIE0i/uFOl/04xMgCNZhR1nZRoobJFbirqKLEyAzjg/HrqDREzwu66yPyl7/AvPgsIhfoNRfCADFJEKcZJi/R+QiJwEgDyge3hSFDOBLhKrvSRQO7eqFx4yHedsxt7ybXjnNer99DdCRvyG2yE5CjGXqQIicRIk1wHQ8ZOcxHBX6nhXQMSsdoL6piA+tIJ0Q7LoUwCOFA5sIkgWyMrmvUcxvoeYi410SfvA96TCdIaG30ebT6OXbmV/k/Hu2Qcg+V3bRpNbVBKoP0PYwnMb0AMerAYIRJMtAThAoQfoERRWWGKeRipTOmyt6weJeXwAJULAP0mQfAmMqVcMY0sKlRFwuoOecpO6vtXLYJcW6VPYMizjaZphJ1XSL1v0hH16/LL75Usz8RijkdVtDUWW4Qq/wgZ6bSz1PvwtlJ9ftsk382Y8LEFOQopBC4skW9svAn2togTRYGaATCJTQZF4xCC/cjds/5v/PqGj4a9B4M9phkfeYbz4ASCNG14O3iTBEgPFAfGbECIVxcf50LG4ZeHy4khnGcsn885p0sYzDVkE4pjKYMevhrLtd9eBWDrPyHCnsvDeDH2OwCKVYE8DWsx11V7X4bcBE8+5Qr7HyZAhGPafAu1tB4HbCmxUIhIwe+hzWRXybmJv+FsbnoVwT8NstgihUMPoLQwMsCriEwaFIMioXmhKxaX/9QexaBD8uWrmPt1fexJjJYA/wAy1j4Pawx/ggbALBa1fA2VtvAYLkZKdaM1liQ4CZW6+BNLOiwb+BdA48iiAJrFDwe2ZScq034DQl/BWsQHbGkj29wpkhAVl3vQvX9e1ij7CZ2/C4AhBEWhPiguj8P60BoIWlh2SULwGPZEwp4iVgfMo4yVoVBqTGoBdl+tXpeM5bynkMwnr2aWFAIFgFDNgMAXhPmCQxHEE8toOBgj08t08ffvg5XPgvt56z7uKyC2gNlU38sgvFdIJFW3NGT1tUreTqW5sPg8HnK989TpLDgxc9RanVouzmn//yfkP8Pfx/vwvPc/I//Y9b+3/8Z7m/+t/E2Ln7oDElhFHk6w/dCpCisxeh2MCblrcc5uydDam6N93cnJNsL4def1nYgrIJnhMD7bIt22qDznTaN7IC6gKAUzMY5nbqL0wrxu4b5eM6DoyMudVp0L3fhogIzBey+6X+K5icIjhB8BtulP2IZobK4NCzn0AT7vlTyBWePYzEfLgCFD0evLNbz849PYOHABjZF6yPg/1Rd44zAUh23YEMgrBEvxTK8gAogMIKzVJLKWDaCLi2BE5Y+OBb1VADCGTMAluyAiuBbljBLoN2072SUVICGgVKyDLnI7Wd6AVgs6jeghiAG8GAD/lcllCfAE1ApJAf2FZKmAidY7mnOZmBZsTDKKvvRos1U1+Nc+8+Vs5AOyUffo08onwoqOGJAkBxh0oS82CJZex4ZbuMXJc18REqEMS6lMsiyICkCYkfhOBq3pgiKQ7TOQUrcmoModzHzCBMXzHSTuNAYuYLpPouqz9DCgfgBThaiRUIoPGTYotkK8dUEbUbo6C2mE5+0eQun06HeiZiLOn6nR9vJcJ0mQmSooI1qhDb22y2QjqBwQ0sLp8SUBpGlGCPx6qtsNJuoeo2W46DrGWUmmAZrJEGAEg5es40nNWWeYZjjnZwynZ2gtCIPLjO/4tBsvcXmYYB3GqC9LtdHE04SSLXhFT2iP6tx+cYFvrTl0ncUme4h9JTtTsYsCXEcTQtBmaVEZc4od0jzlHGq6Xd92iZlokuiQjDd3eFx7RFB4xpXmz6B38VbvQG1dcKgSz94wOze2+y8+yc8Od0hDCQnUYEuLDtDCyAac/IkYTIdMbmwys1+g2YtoOaU6LTExRBQIooZN5oZr/YLotkdnGJCo0yYTwXZ4JBZs0lj/Qp6vc3uYM4uO7iNkM18Ss1bIeisMTnd5fHhMXsXr9IYPOTo5JjthoSi4HR4zLSA7itf4vOv9Di6/y8Z7WnEap31Kw6zQcE0hZljELpKD1lBeKYsrciIrijN08KqChclWucordFS0e14vHCpTh7Bw70h8zjjme0OHX/E3sE+vVqbsPt1fqxvcidpsv/w26yIC1xpzGk6BWnHo1OfsBpPCFRIz2niKZ9NV9BpK4o8YzCNMY01rm9dpz+BN4cB677DfjSnW7aYB5sMR0129h/gJnPulCt88GCAMx0jCoEs55R5yHHS5Mcf7DJSp2yJKUFdsJNpTlLJk5M5d4aStcM36AWKnnfKMAYnU7hRQjJJ0ZmGIsNQIHEwngtGVilz7IxnqiAwgzyHTiqQdhu2pKMLdFkgkEvvsQahBKYs0WWMMLF9HlIgSsNZHLyQKKnROOzGgr/7cMLvX2vxxbaPK9uUKoE8I08idJHjhk3qzSa1W68xH13hcOddZvMRodvFa/7/2fvPmNmSNM8P+0XEsekzX/9eb+re8lXtqntM9ziNhprVznKdpNUSoJYSJIIS+EkgBBCCAEqCQEDQB1HfBAESiNWKkHaXa7WuZ7ZnpmfaVnVXddl769rXm/SZx0foQ5yTme8t091cLncEdBRuZb4nj4kTJ05EPP/n//yfJut+ly80DjjbOyWf5ZAW6AK2tKLu2THPrwd4NQ/HVSihQWiEMmilSYuMyWiE6zoEtYBmJ6Sz1kLnmoOh4f91eAmd5jZjiaMRjTWM52BCA+cpJh6ByMGz2hPF0RBOx5wkHU7jnp2h7u8hhveg1kTrNqR9ZBwhkpEVR8VFBA5aNBBuACYBbRDKRcsa0kkwRYRT65Nt3kaILbR8yB+6PfrzNYqzLTidUQwmyPkEY+Y4XoHvaNAJRTwn6xe4wkGKFNHJ0c2CKAFiB5NqijhHNgsKdx1xFiMmQ2Qwx9TuINzrGCER8QGYjIGTMt13EMUAsd7gyH0DcdZHzx4hdY6YxTCfUTSl5fLVu1BvgDiG0ZFNR+pJhOtiUusWEAVWs8NYo+8TakKwnF2XaMFyuxGLSdGszoTVrubiBFlBZ8u1l7moFM4S2afU7PipeZN+Uf5MlOop1bDe9AFq4eH9vAR3P61YoIIyLaT9btnWOTDE0EOS0sSQlloLUmoKM6cwE2Z5nVi1cMrRlDJfhBTWJnq2LPoolFf0lms42YFuxlpRoyNZmMlgxxN7vPjUReHqFYQQhB5seLDVDOl2A8KR5snMEJsO3qaLW1e8uCn4c7IytdXi/w4WTHi7rOGXsSEPS2PUkDBnz0i2CNgRGc9yBWxpAr9BTJ0A69X8APglOuXcXmCTwE2woML/Ga3/Gntn32DqCsZtu0huYTNOBHjkccrNwOcqFdtDs41caSv4dEtScFGK0m5pYD38W+W/8/LvdnnfJyyzQSRYhoJftosp932I7TcelortYcMnflLe8/MFfPgETg4M6mX49ZaglsLZPpy9BA882+6/izWcHpXnfxu4Z+BQw5qAm9K2aFzWZ7usi4ftsxXrocoOkQGvInge+Fb5hI6woS7NCy0kgJBp7KGdGvgbpbcyxZgMY2YIUoQ4LwGEMqBb90t3ZiXDaViqyaXghLC2YxXrJkPQiRXz0ALSHLwadK5CcMk6OBTQDq3QYFWtisKRi/LU4iJT4dmAfW1KQYsSdFjSmP71FFOAjvFfeIFXXm7Rn7+HjEYQrCF/+a/T+8qfB1VnkavPaLKT9xn+5IccPvqIJ4/f4+v/8/8j7fW1si0Fcab41pMWs8ETtBnw8IrHuwV8uXy9PhcrEVWjsWg/qSRf+NIOxdDlaDDAjE55+s6Yza07eAr87YDafItsfMhoMqJzAqKXQ3dtcZFNCv5XKP73CP4Ay/mpdGyqQKMq9KdKTJqyTDq5youZspzqs2VtV6FTYGnfSmO7Rh8YiyUocQSL0VSuHJuvnK/KfFCFOayGVohypyy31xBlBRbe/rIiC/+GZJGO0lQXq4z7EueaZRBm4DkQ+hZTq7QSoLxG+ao4ZYzSYtlTAR99oAn5BNR90NMSnJiCmZXnqFgUXFzCVGwMubrUEvYeTL5s22f0qm0qzfJe/2sBFbyWjzM5oR3P0EkCo8RqHohNCi/FxGOyNGBsOhhSwngPXwekm88j6i46yxDzAcQ5UkVQnGJEE1kzrOenaGFImldwQoHsXsfsdmDDwzv/Ee7RI/zaJbI18HspbtBCq0sUo3vogwPQM+jcph5/iJt6yEYdT7QxYYCoKYy/iXZDRNiFoMCcjXDMCSaVSBGTp4I8aBA4Cj/sEjXv4IQebh6De0h93Cefn5PKOkGtgSLAS46Ic4WKQOQTRHTIMNJEus60/hI7t3dZb/0JTnyf46iDv9HlZpll4gtffZ6NaI9u5yWaIkInOam3RuKeEMxO0alialykKlhzE+bTU47mTXylcITDpFB4acE0O+NDHRPNI9JY4ZshtRsbNIOmNR6Fg9O7Q699A7e3Tf7WH/DOkx9zYBTDWWQ7nNYIR1kvXxHjZWeYYYzWIdNajaEjGBYpL27UuROkrLUzttrr3O9nDPeOODxLuH+aEeeCW22fK3XDB0cD3kzG5HGGF1wiTVLWzJjn1BmBdhnUfU6fHPLkwznH8ZzUaK69/hrPO/Do8WPOIwEzwbvmKus3f5fneIfT8ybdFyVt8R3SPzljNJFoVWCUpHJuCiOWb7IwYApMqhe+pLAmuNrM2L1cY/tOm9N7IzjU5FpTSMOT81NU+5TkrE2j7iJO3+O7f3LIk8OHvHhpi7u3Q7Zrgv1cUmttc/nyBm4yo3+acBwLfL9JbNokgyHfvnfKTt+w8fIuJtwhevyIWIaMcfj+04iTfIyXjugkE6LA47w/o+dI/LUGp+mUBMFh5tLJOxzNj9mfj9jd9difCt4+iTiZxbhCI9OE217CbXPEm5MNfnjmEgR1MqegiB+hkhwttKWNex5GlRO2EBcU842R5chfeXY1clUOx2DTHhq7jzF6BYCwQ7sA65IzgC5j3PXq8OyAlGgPDhzD30wgz3y+5uV4qgZOgMkTijzHRDNUluL5Ndq9deqtrzE4esLZyWOSNKJZ26Hrt6l31ynSOUWWkycRMte2L8+Nrb+QCEcilQVShKfIlQU8Cm1wHLvUX9/sIh2PNIv5OyfrfBy0LItDge56SN+HehPh1hCzY/R8gChycBUkBhMNkaaLGebQeB/TniGHEcX4EKFzZK4w8zFkMxvTqEA0miADRDZAFB7Gz2z7Ngx4XYwLjCPSsIWeXkZEMx5JByY1K8QTn2AmM9RsZpMdFxq/XQPfI8kh0xqKDJ1OkEqiZgHCbSEdl2ySoqcJYh6hYxBdUCIjc4eo2MO8fQ+hpnA6guEEwRyTS/IPUsz5ffT6AGEOgHOEdjHxGiJOIIkRnkSoFsZIjMoQnRq4PRhHCKnRQQLeDBG7mMhDLJSpV4wpgQW9FsuGld9KQ//CgklUroZV98Fy5l8ssIwuF8MCo81iL6q9BDbkgpWhBGxWjJ91Jv1F+TdaFNbgK7V+/xVsBbuik4iFkrpLJWoHdsm0VjICXJQwK+CFQIoQRYbwUiy8KrgoM/Z5JaUaM60RX4FhTXDqpQhjlZ0iAVI0/opH7wL69qlXEJRpMIWh6Qp21h021qAhXGpYI7gtKn/+J8/hYEUaN7EMhYve7ZyT4pzDUZ1GO0CrSg6wKlVEvwd4tLGhA5buLEgRJZCRYM32S1TBBW7xJq2DXyWaKEYvw9td6ycPEHwJl9/1bZt9bAw3yAiFZmASAmo0n01J+DMUB+vtz7BG+cfYNb3AxouvAbfLWl7HGv0RFkj4LSzHIirPNS/P90dYo75PqZ1QwHtPDcWg4Kux4Jfbip0d+I4HbzsWJPgB8DtYkKPScxAGvpfC3im82IGXG5YZsV9e70rZpucGjg0EAhIBqYE/MnBHwPNCMMMagU0sdLOPFdZc4q2GQkdkRcLj1HCUnHOr2aMlAjQ+f/D0jMlgzNev1GnVBQrXaqp5VdLKOXAMZgsrgKWs6MP8qdVTUBJaIdQ2QK2XNQlt6yyk6cvBWBobUF4N71UIRI7d7pXfK7drxWOvPp71tP7rAhOqEk3I3vl7OF/6Szz/l36H86MJql0S/qUCv3dhdzN4ytn/5T8iOjpidDbEkylicgpbN7BvGewZyZ7ImY76JFmKexbw9vwaX24t899EfHrejk8rQoDTFLx+o8cHyYjT+QghfCbDlPU1HxkkkE/xWlDMzjBeZsEesYrGuLyBZe/8r1fPzcVZvNJRiFiqceQr+1Xkkop5I8vfK0gyWzlfxW6oTiKU9fhrcRFUWX3rV7Gm1VGyEBe1GRZ937VdTucrKiylBkMlzlgtOypAofonVyqgS2HHLIfpFFo1a8RrYbu/KpcvAhsascDC9AqDQGNDaQ+ACYgIzMTiViIHmYJJS39fOQF+AjpdARMuAAeaBRvhArCwsuzClOAKNpL3p2mUfi6okF76Cv4gxjk/wMgpqjgiT3xMNmE+zTjXEjUcELm7OM1NZKtD6J8STL9NNusxdXdwmy8QdocYk1jKXhijdBdjphhTw/MbaLcPmU/Ru4Pq3UReH2DSQ7wisIJDJofREDEdIrwdTLePmEbo0RGRqeG6BpEMmekaBQGp00PUruLVNnDrTXw9RvZ+A9d7ijfbx50cU5iQtH4NSPDHB3iOJvK76MDFC0KatTZhkSNMjFMLCYIclee4+YxsbNBMSCeHDPbOeKzO2M19gtaXoRUT1N9CPRiwN11jbgrqYZOg8UXWrjdonJ5wGrWJg21y12WM5nHUZxTnKOXgNn1yDFFRo+NbqrAvM45GI3IBazLiNAFZpMyOHxKv1UibMVGtjW5t4DkOjhF4YYvw2pdohwHyj/8B375/CLlLIB1SR6KFpbLj+exstnjRm3CXY/amDR5pRYFDc9fh6uV14lqLH3zwiP29Q076Iw5GKQfDmObNDTY2O3RUzI+evEskm7Q725AVTPpHXN7u4LZcsjzl0WnEODfUzYxpkWL8Oif5OrcuXeNO8wqTyYg0S/jh05gdv8n2+le5qt/n+GlBuPkSu1d+xMDMOJhKphlIWSph53bZhpQWhTYakUk0BieAF27U+Z2dnC15wjtPJuwfOkyT3L7QOYjzhKA7x3fP+IN4jfsPch49/YBmMePVZoOruxs0HY3z+IDZ2ZzJThOUx/unM949j8j8jFAMaUrN48GcWfSUvQ0fLdpcannkXshZNkfM+qzpOWudHpd2rtPtNlHiKfNJnwMVEAwz0sLl208HPDrLORsOqNGns9kh0YpGmjPLBX49QClNJpqciV1+/GTMW+czdKNL/3SMSNMSPzDgOphaHSF9OxJWQVdgvdGLwUOUI6ZYjJJCl4Y6ArEILqtG0dI4k2W7i6WsnjB2tDQC60WWwmo4BB7tXYfWczX+bt7lfDbnt3VEXQiEHyJVRpFlmCxF5ymuF+D4IRu712i0ewxP9pmNzlE0aXSaOMQUOqLQKSZP0VlGEaXoNLepMI2wo7SyIjvCUWgMynGo1UN2dtdorHUxheTxCP7mfIOipRHKw9QjxLqPKDRmEtmwjmgIRY7RBRQSmWlE6iGiCJMmmOMJwjnHyALZEJhiDvkcQY4xBUJIjJTg1jC1DiJsY0YHhLUD5tLFqDmiuYZhHZMkiNkMfXqIymKQAbooID5FzROYR5g8gyJGiRxVb1EYRZbYa8k8x4iExAVP+5iBIY/nmCJDmBjhFxjlIBmgn1/H9e9QnPQQjx6ih09R0wEFGTLIEJ0epBtwNEGOc4wYgp5hPAPuBBEEGKWQ0kVnAkyK8GLotsBpYkYniME5wuxj6seI4Apa9hDFcukKVkPBLMIg9MI7QMmYuUgcMIvJTxixskgwFusqEzvb/m2XGXIBnFXXrcRW5FK0cdGLbR8vv3zuBPqL8m+2xFz0M3/eguZnYz3bvew+y/8vbZLVMywDIlgcZUUSC6BJFXbxucusxdGrNHx14dunuYlCwC/3q4C4Z0u1dL+oWGe/zXAJmaSKPSN4KbBAQZtPX4wbrN32NZZGwLNtaZjx1CS02OAq4H7ibBfr6GNZAA0sULEMUQmxZoqtJ9zEc1ye6wp6Y3jah5Mu/IfAC4AjBFoIvgPcywxrjiHXfZ5kPi94SynMDGuY72INmGqIqZ7trPxemcRXsUa9AJ7H8iYSLIdiA6uxcBUbXhBijfkp8P8pz9vGGlFVW2VYRoaHBSr2XFCXcq51BF/vWPp4PwenabgsC94utSSqtroC/D7woYaH59DQ8KpvoZcWcGIsSDAQtte8l8G7YyvmFgjohvAkgo2WpUDPynokwI+MBRF6QE+wyIEyNxkzA8dRxKPBgMEVxRcaPXxteP9syiXviEka8uhIMpkI6qHh6pZH048J674Nv5zeh7iARgumEczOlxzswIda2X9NZFtHOyD88p/Dgiy/+hqtRiFU65iKvZAae/5nhRodrKUmxadrgf7XWbKc+Ls/oP7c12n/lf+Q9uMHIGpMvvW34fZLNC69sATtioTZN/8fTPf3kRTkCtr1Jr6YX7iBM50zz4/RsiBr5Wgz5ydHU6JWuAASygCTn3nWEga8PCfQMaHvEjg+QucgfBrrIQNnTN0bIjsTxDUfdja5wAEzBlPE/LedkP8TFpyqxgdYPoJKA6ECFCr+SsZFDYX8mWPEyrZqlKugSS0sPlMxDaRhQVhZHTFXQyxWgYzVdhIlQGWsD8yyDxxr0K9qD6CsH0NVJ1XlsrrUaTCF/VxNcSqEPWec2FCIJLfaDDoDWdg6aLOSecZUzpByya3LtcwczNxeQ6/ca1G2hchZOGuWz6e8H+y1F9oJq20gl8t7UTwDS5f7V1rXi4imzymfO9vF8gr18ApOfY5OJYmYIaMB2ewMhie4XAbfp+ecE6UuY32TesOnNvpjwkFM1PlrZN1fwuv4KL+A0IO8j4lPEekYYZqgHKQQaFykLxDCR9CApEs2TjHTJ2STE8RsDMUcGQ2QmYc0HrrWBeWRpREmn4FOMfMZuamhTZ8i0ySzKbHM8YXBzVuIoIaf1ZnlmiiBnACndgc/z/Gnpwxki9Rt4XfW8AJJbX7IuBD0jSSQXdL4mEFeYJRLNk2ZT3NSd0r06Ds8mJzhtlq0wy9R87/J5MGQY9mgyQn984zTu3f4Ffcem6cf8GQW8la8js7HPB6lFBrCZMKgaOCGoGpr1PIE6To2oU/dp+u5xJMRaZ6TkDExKV0zx5+dk6dzMu3R3N2lERiyZEqm6zjdO9z+4jc4mvxDfnyo2ekF6DRjlkJcaApHUqQKd6PBti/JJzCKBKlOGQxz/tSVzJIhk7MjZnHEo37CcFaQhyFeq8Xx9JxoHDF/OiRWLcwkRsRDVDblrHOXcbiDHD3l/OAhaSbwa3W6SuKFPpwe8v4kJ9WCrMgwDHi6911Ck9PcukxTZCRjQzp3OM59dAjFLEYW9g3Q2iCFQDgKFUiUL3EMOLrAoKk3Gphaj/d1ghca8tmIs2FKlhi2ug2e21rnV3c8lDzg7Sdzvvut73F+ekxezPnqzSa/fqNGRoeP5h6BGnK90ydq7kBk2J9Df5jSnz6kKGIudbq0haadxjx+ckpfaZreNvfORuz1R1xWMY1iSljUKRpt/Mu3ubMZcPLxD3m6r0kL2J/F7A+m6M6MLzVc7rRdLvcCDrIWp6cR+8WcfJJwrWaYRhNO/Q3cdoGaTzkdDNGzAUJKjBAYcqiF4HmYAjv0LOBPiVhNtltmf1ClDoKhFLgzGikkRkiMsvtUGASipNsag8lLYb3yn3DdciQztj6eC6pBo+by2y+8QNG+y7fun3F4733+oj5nW0iE8lBCYrSD1gWZ1hRpiuf7+F7I+vYVWu02k9MjkukQJ/Rp1EKMLChMgUkzdC0jTxN0mmLygiLPMGhsGghFXmR0NlyuXtth+9plHNcjjub83863eCoChM7AUWgpkboOwwiTP0V2GphWgShC24wqsTH/ox5Feo6KwSQR5EOMKxCJC/XY8tiSGFPYpaGezxH5IWgXTJ12Y4Jz4zlk4w6z0dhy+JwBtBrILAcOoN6DuIlMc0gizHyKjOclUl6AozF5jswlapZBmiDIcRoG5XjESQq5sQlQirRML6nQ2mDmEWIwwrnVRm/fhHGO8F20L1GJj1Y1RNGAQQLZDNzManP4Mc66tOyDMEDQxWQ+jOaI2RTT0JjAReY1jJbW/RBHmEii63OkaF2Yeux8vcpdXW6tmARgyonPlMQaicAsJ+/yEFPx9ARL9oFYIAwLd4NYnR1X8A1R6TNUmg6fP3/+ovwbLs9qJVxYED1TKobp8i941tA1zyyJxGd8X73WJxfxYpFobxWc+PSyWo/P2+9ZK0isbJPPbP+sUi3jHSDA1zntKTxSioEPUy2QEq4Ly1SYY+P/d7HGf8gn23v1LgQhNbXNlU7Ay0KUrLdn67ysSUVHbmCN84uwh7Py668zFiHDnuCSgrRug0kscLE8YheYOIIf4yHzTZoiX4FpDH0T8RYhfSF4lTEahxE1AlikCi2oQCrNXQQ3EPwjlqkgO1jD/ePymi5Lg6gKLZiU5/LL/VfTUFb3GGAlAF6+6ZDmsK8EcwGxZ4GJV1G0gV9iaVxp4A9iOBjbMPuvdeDXHXvu98vn8xwWLNDAXgT9IQzmhqKAK+uCtgIdwkc+fF9b2/t+DO8NDEnLsFGbc1cLXlA1HKAp27hNnxOv4Dw55ZuPDnhnI+O31jf4vZevc9ltI0TGUTHh7/fh2u4ap402j+59zG1peOPmBh0KiugI+kOcZGQtsqoxamtl4Hq/dLUqG9JQBdzIENQGyBY4JYG+XH8sFPpWixS2cSsWQ2WhCmGD5H8ei/tfpdRq1Nd6mCf3ka/9Nmx/CVPMid78JqMffovL/6P/iLB31e4bjcne+wG5WyMvNJ2uz5VbW3jtSh0mBkJUntv1hKvJpMLLWzy+N2Hvco/narYhzrFN2/2Zb9OQZwNOD5/idgNqno9npDU+FTRaB0T1DbrPvYboRCBanzhxms5Zlz7XpeScJcYDS4ZBxeBfFbqtxFwrSdaKlVCBDhVToWIxJCz1EcB+McpO7bI0mE0VZcNSoLE6d3nIBbeCQ9ntNMjIXsiEpcFdnmRhiFeGdSnOIEUJbFShDiVAQF4a4StLGlMOaUnZxQGUAlPGS8kVn56skJPyuy5f/oqZYLAMB1UCAQVWk92UOg2LJVH5u678J2a5DbjIXiiBiypVewVuLPZbfeA/hfj1uaDCbJLh6EuE+R6MUhLP4OenRK27uO2rbGYTTD7FqCuE7V3W/BFepMkafxnVKSl05hwjLoPwreBZ0Ya8Th50EYGLcbV9otq2vIz6mMGH5MfvYwb3KGYOynQp0oQoUyjHJ5EekepiRB2TQ54C0kc5CmMUce7gz/qo2RkFhtjxiM0ZJnfIWjfxj054MnRQTo1eMcG0tnCDOiKaEymBbLSQskA7imJyyvmTI95N2ngixc9GBHmfVAhk3KXRFKwbl3x6xCwek+2FvFO/zuX2q7y08YckZ5BmGfHoXX4ymzN5eYe/3n0A+0c8PBkwNTBJMpRXwy1irrs+m65kLY/4OJGMk5hJrsnbHeZJynSSEhcuvnLoNhy28wEPPz7nLAsI7nSpb2yh4yn92YR4NGZwfsxRDNQvc/OK5uVXX+BSS5CPB5wdPOWDwwmHseDcuUzUiXiheI8g0xi/zUZHUYQFRXrMT6Jz9qeGosgJQwc38Emigr2TjPWmT0PFqEkMs2MSJE6jxsnhGdkZ1NyYTs3jhVaD9bqL8mq0PBgev88797/DuB8xiiLSIiMvFEYItOMTFR5IRejGyFQyGmTEicbRZQYCKZFK4Hsu9Zpio55zt+NwvbfOvf6UR6Oc6dGI7z+c8mNXkM4V03mKNLBTU3x1S/HFu1fxnBHXj0+5nJ3xgUx5f+hw6fIO7to1mmZEd7rHueOiOy/x4Ejjy4TxfM7xcMRsPsMROdMgpFVTPN+D0Dzhn777Aa7bwKUgj0fs64wHnoNbDOk/uI9yEi5dr3Hr7g0GxRO+vS94cjpBZzHdruCLGz53dlp4rU0e7MPHwxMCU9A0sN+fI1ULtkLGXptpGmPmE4QDRihUrtFCgRNicokwpvTQitLY0vZdU3YENiWXzKwwDsrhBK1LYUelEEqWAo2VVnm5ZNYG4cgFqICSVtG40BgpMMJHasPxqeSfP5bcvNsj2Ojy7YdTjicF/71awvMiQSoXqVyqTBQIMFqjHInRkqBWI9zZJhkKovEZk0mGFwYEQYAIQ4xXYLIMk2XovLAhFSZHuBLtSDJTsLnd5sq1TcJGkyxN+dYp/N15l0KC1KCdAlk0EfsZOjrDyBnFJEO0BVzfxmiJDCIYS6ScYnIfk4/QiUbmkZ148hxEghEaMYpRaQE6R+oMshwR30f7HxPf3SA520WNFXpaQ/bfQUxOEQ3QazUIfUzSw8QZJp1aDQOZIxXIQkAhKIqcPElxlCSgSq0pcAqDiQsMKVoajPIRhUFkBVrmoDIclaNnc+7sn5Bd9/kQFzEZYrwCLUKYGMwkRs7GVqE7zUBN0QaMaUCeo/0E5buINpimQg4TimSKTD1QLkiN8OsYbw0pfRD15SxdwfhUTIRVeJ+lSjeUikeVPJ6dDZeZHcyFj0VZdvnlJmF/qEJ5Lsg5VHUp/xOLev6i/FktywVMgTaCWMhP5BqoykX74+LK2HzG9s8q1f6fFmohPmXb6nGri9wl4Td8Zs/VNH3Len36eT/rapXZu1rcxaeUhmvtOV0RkhhB3zikWK2Aiv2RYI3Uz3PsFlhNAYnHo8IjjiGrf84B5TnfxgoI7vLJu18WCdxkX8O7QtDYgJdd22rhM3tdx+ae30cwcB0iFLGwAI8EQgxenvOe43JFOLRIOCBkjmAdqymwND4ENeAVbJaLQxYyhPwmcAurNv9fYNkHQfnbhCV7plOer81S32CtPOc2NtwgkQLftfv/58D3BTxB8B42Nd6vrtTpJvDf9eDDAH6i4XLTGgCd8hp9YZ/Fx9oyEyYzw+mJYZYUKAXjusNOC+4qK/H5nYEhT2zd02nBY1fxHdcjcvOSQSIIBfgE7Prww2bGd985InvvnMHtPv/+i10s9NTAhJpAHfFG9xptx/AP+gn3pE/vuRt8ObzJW8kBP3z/Xb4YJNxyp3ScBFlTkIWIqQARgCwhGiPt3GEkFJENdTaBnTtECG4L3PrCGXKhlOP7ItWkeObHi6/Tv77ihIhf/bcQuhyNhAQzJnAE2f6A+EffJ/yNK3bO8UNql65THwtmJmZ3c43unS3wu2Byct1HqUsgFXW3hpInuFmLfC9moh/x1qs9btY6C72CE+y78dnvVFmMgf4MdzxlvZhxfP8QdXmX8eMt6msBQoG61OHoexF1vyAYONDtQ2NjcQohBEHYw2Czv3yP5ZhcjRmGpQGvVn6rgIPK9l71D1QAcCWueLu8t49YAmys7O8IazwbswQE8pXfV4PPVkMrFvehgEZp0Ivq3solQUXUXTHOFz600shfaCiUx1UVFCuVXNQ5s8uZBTlYL7vtImqn3F5dzxS2IQRLkCYrfSW6qmtZd1OhtdW9VboIesnwMFW7m1KbosTbFve+eoLqfs3Fe/2s8rmgwttvfR8V1FiTW1w2Kaq5hblVp9HIcOZ9xKSJzn00baQbgGvA6+A0tzEeOP23KGbnZK1rCDmA/jliPsMkIGuXIWyAyhCzcwptIJ+hs4KJs062/ls0elfxxx/hjN5BDzWut0M8PiOe1jgPAoyM0EVBYSSB79ERY3Q0ZUqdue/jmTm6cIhECPmcIpkxy56S9A+Jwh221j1MNmc2OiOcHGN0m7ztEKUpOskYjwzO8Iyzx2+xP/LY8jxkXYIpSGniFylzVUc7DoHwmcwTjqanPDkYk7z0db7w+pxbP3yHH58oDDkmHpLmL3N66S41759DrBjhWaXULCZFovwAEThcyoccjAR7uSJJMqbRMVmeMZlOSAuHRr3Gpd4GSoz58NEJH888GiOQyTGXGXASKU4GRwzPrAhi1ljjpS/8Fq8+d5ut7as0Gw4qP2d6/oB7773Hm4/O2YszLm32uNbJ8BqXaKxd4lR2iUzCta0UtzFn2N4ladeZDBJSnaK0h1Qt2jde5NpswEagGRwe8tE4Io5PqfvnbGyt8/zLL7N56wUu1x3E+JSZhsGlFtubH3L/3X0eHmScz2KGaUyc5MxzQZFJCuOQOgpHQJ5pBIrCkUgh8YWkHbhc2Qr5+gu7/MrdHba6DYpZxnfe+YDWh495czglGSVMsgwl4UbXo+UobnYbPNet8+AkYeh0uNnb5etfmfBif8x3P9jjmkhZnxxR7zWhG2NSjyGSex+9zYQ64/GQ4XxMkebUfZfhdAKpww/CDcLCI44/xMSPaK51yYxifzAlKhQ3WxM2G2ecHGiGvV2aLcXlKx2uPxzz7YcJDQdeCGJutTN6zV1O5gnnQ0t393yXN7ZcsknCXhrxp4+PeOc8ZzqNMEWCcBxEUVAIbRPjCrcM5xVI4aB1RcW3lpQ2BTbrQxVPLjFSIZUqBTBLKKIaQaVEGgNFUarb2tHF6PI8lIjsChwqtEYUGSKR5GOHx+/cZz4QOM11hGP4KGjynzV2+Y1iwO/mQzoU5cRgkAi0AqEEEkMe23SMqhkSuD3i2YhoPiOZzwjCENcLkI6LclzQAl1om2ZU2VRr9XqNjUvrOIEkywseDDP+D4/XGYcFdBUmcywVPrcpHclBCQNxhM59OE9Q6VP0Kw1E4yXM+Azt5EgToyqdiqJAGI2YC7SZQ55hjMZU3DOtIZ1BDOnbAP/S6j1gEMUEjS5XpQ4i20HPEqSOQETgaLzQxXMUUmiEySmMJotTjCeR2uAruyAuCk0yy9G+sorZiUZlBdrNwFMYR6PClKBrxdu+0rvPw1u/SfLwPiQDBBImKWY+xxQJRhRUHD/hF7R6GrHTZuw5eF6C080RrRZT+RwcSopHMeosRTge1Fto6shC2VxWC6FFYRH4CyadWExkVMyElYmughWe7WeL4011tvJ5YJY5l1dADBZo/IXkfeW1nmEw/KL8mS1LZoImRzEzdtHU+NR9VrctjfRqgSU/Zb/PKjlLR+inCUJ+HmPiYnGp+ulK7+fiym21j38eXPHT9nnWAHORjkO7hDk2n1ksBljjd8oypdtnFQOcIoiUYeJZFfZdPnuBeYrNfHCi4amAL0prcH9WnXcEbBSwp2HTs5T/Z1kTsSkNfAFfEzYDxareRZMav+ZYcMAjxMFhFwsOVDHfcmV/gVV0+IvYkIfHWJBlvdy3BvwPsf0gBf6fWKOq6lO/UtbxETZ04a8BL2K9yHPgn2HBil8r++t/gM3CsIn924WF57eB7aO/KuGlJuz4cEMs8y9U9R4A984NEwPTCQyjgiLN8H2H4XmOwOHdNVPGiyeYYUG4FmBaiiMH/mQsud4N0FJwD6srESLoCOgFdaTfoGl8GudPGR49JNzo0qo5fLGjeP4LHi1/xHEiedmZcT9PeXs6Zyhr/FFf8Y9na7SLHe7WIp6bjHg+H/NlL2Y9yCFMyzmhJIFrDTIrOeEasrFtWeNAWgN3A7xtcEtO0MWXe7XrrPz93+CALgTi6tcu1kMFOF5I4Y4Q/ceWoaE8cDy8X/ky22FKfJLTuHsd8fobUL/OLI/506dTfu0mNFxJp1mjUfdIxxFO6uJqxd7jEfJKBwCdG7oSXLnq9vmUYgykMdx7DMmcjaZiGgmi4ZDBgyHrz23hdxWtxi5XH/x9ZNyHKzW4+grU1y+0pSi/32TJKlAshRmrsAYf24erVJJ5+dsqSFCFOay4HQixDuqvsBQrlSvHVesB41w8rlV+n5V1qSDa6cqxEhaEXV2+RKIEJoS0YQqUrIOFICN23ypMYmF0l2EGRliwT8MyjFMvwYNy2WyvVzJ2dMVyqJYesmRCFCwyRVzo4mL5cIsSmZECiuzieWApSCnFEhiRDgjPPgCRLpdHi/ObT+k71T3+q4AKk3f+gKK+TbxzHbF1lUb7Fdo7N6mvZzj9f4mZ/0vEuI0yI9LgGkV4EyWnmOmYwglR4wnJ5APi2MW0O7jpCBlPMMaB9BFi7CBUjJk9QqcuavqQdC7o975BceMNxPp1ip0v48++h3P8Y9zDDzEn75Ce7RKJMVPZRUqHqdum1guRZx0KxgABAABJREFUyQnHh4ecFj1CT5JHQ/qZh9O7zu1ajjt/SpQ5NIIAXyYkScownhIpB9lpcskZks8ecXKY8uh0yJOiTqumqUXnqKRGbeM217pjksOH7Is7CJFjxnM+Mk06dUktmyHzhF4Qszb8gOHWLTauH9A93udBJNB6TmN6wv7pOmG4yVYjZTxXnKWaaRaz2QwIZMowcdjL6gySAQ0MWQLCaHShmSUJeZHheS46TTmJCqbaoIRBzfZ4590RujEmixMGMxhM52AEUSo5PD1nuNVlvddDFx3C1jU265u0eneoBf+Ud+6P+dagi9/Z4KXeDjcbQzbjj3hQD1iv30BM55w01kFkBPkZTeEhghbtmkev7nBjp8XuWg9x6xTvw30OdY0bN65z6/od5uE6B6LN3IVra03U+R6p2uTqSzvsbH3E9QdPSOYzJsdH/OG9ESeTGCUE8yxHGo2joOsXCCXxHEWz5rDbbXLnhTts33qZV15/g5d7NczZQx7df5teZ41/6/lzJuMJ780KEgSb3Tp/+aU11moek0QxTAVPh/voOOeo3cHxPeoq4rWb1+iaAcrLiE2DfrTLuDCM0ag8ZnA2INY2FZ7rWqrYeDpHBIr+w4KkEHQw+I7iSX/K4XmKyHPORyldoXgyFGw6M9RY06jFaBfu7gRstOu8Esz477zcpnHjFkVjjeHjU8jG3O46PBgXPBwJXtveJE/ge4c5w7ORTXxrMtDKDqi+A0ENI1QZxgDGpshYeGqrOcFUwVJSIZRjgQIhbMpBbZbHU2orLAYUO0otjDKB1VAQIISx2gOVlaYLTK6RaY47mnK1t097q0GfDbJ0ytgV/P3aFd4XO/xe3uf16RFOUSAkKOGAkQhXlqKRBUJLHKkIXQcnCMhmU6J4TjyboHVuwQQj0bpYwLN+rY5Tt9GySVzwfmL43+yv8UD6mCxBTly08m2QXm5HZuHU0DhQd2DuIh58iI72MfkatNvISCMGCWYyR+QZRmvIC4wsIJYIYTM7VMFsQmNhZF1YNH0+xsi5/a0SwtQaMc/RwkfUh6AFRqUIJXCFxPcdhNHkJkIWGVKB6yjSaIbSAiEkBZpMF2hHWF5criGaU5DYNVvsgMpJpUPiNHhaM3xhfE63NeNYr6NHHyF0asV/0hRMgfCsCrfozOBGh9Y1n/iVywj/y+giZi5lqdlwGdUM0O0n8HTPZtOQPkpbP4URZqXvVf8TCKPLr9XMvJjHSsh+mcbUIFb0QLigTFwBCmJBuDSLGdPuplfOy7KPlniDqdwDfMqk+ovyZ668i/VQ13FxhV2AXjTyP9+8r7pA6QhaLIie3fvZvyuv4Cc9+DmGiAkNAj6ZyjIBQBMQg/ExC7+TIRZixbu4euZqGfxZ7n+DXW472Ej/1aX1T+vFwgKIn/rLUgDw2T2ehTBkWcuBELztWcm9r31ObUcGRhoGMdQCayh8XmkJ+NUa/CCGbxfwomM9o6t3lwLvanikrLF995nfEYI6VSsKwGUNa+SvOrVXe0wNK7zYYknf/jI2rea7WHDjFSzQEGDBg7eAN4D/uDzvIdagurFyjQB4FQsyjIB/iKEPXEHwF8o6ReU1TlfOnwE1Aa/7lp2gsH2qjw3LGAMqNfQHmjQTGKFxPTunj8cZDpJ/5gm+vVVAmtKeRTyZRBxkHu6lgOPJgB8rh06nTVsoXhJ23OwCfz50uX97h+zgKf+tS2us7W7Q9LqkJuesyNkM2vzo+AHfPShorTX4slfjHzwecO/wlPP+GUWSMqxJzujxh/VrdNY7/PJ6wl+oZdwpTumlA1Q2BJ2CtCxVG4g/gyyzTAZVRubHkQUa3HUwAeBA4IFTEubzMvNEBUoI184tC/fzfwPl4kSHEG38ay3kOz+iePqhpVgrD4SDeOG/j3fr1/Am+9C6C26XzAj+zr19TsZjfvW6pqUNYTSlrQrmeWIZoaLO4OyMgms2lOB4zkQb1i43FhEinyhaW9XAyRB0TjE8Y28wxKs1cZstHD9E+eUbnwwR431Onh4h5jWar2xZy/RTxE8FlQSrLZXD3Cn/TVmGOGQs2QI5SynbZ8eBhGV2lS8APez7UI29FZlwoWuw0uwdLHg3YxmiVNWzYkCIlXpUmgaIpUaDXdfaH4UuhRvLv03JFKiWGKYAUZSaD6IEFC76PFaXxBZcKC+sq2WHsktEjP0sE5gtDHqWJF5bp8xes9TnXtZFL69fiSwumAimfBUcW+cisyzd6mdW2lVUiDssWBU/DWH+XFCh2WrTDGbU84+QRYe81sTzHBAC4/cQcoLOE0R4k1ClFMU5Rg1whz8C8Qo6mZGmijhLacxPkMUJMplj0oLCaSL8Gsak6FzDbJ94fM5kNGVaXMYNusTzDrNaC9P9Oq2tdZrJHuZ8xNrJMUyO2ct2mVDHiCaTgU88fcxeP8LtRNT1CeNByoG6TNtdY0pGodfwLt2klz7lfGxT287DXZwiIQp3Mb2EThQTTN/Blxn14DLtzSYh5yRxRhG2aHUy1GREMtrjtAjpjzP6ccy02ORqs46bZXgSBBHh2RDRe5VfeX3G9DsD3teS+vyE48eCVN/hSu8xjol4P82o+yFfXg94vZ0zHTzm7XHA3e0mX3EO+HjY5aBwuD/MiNIQoRS5KXi0f87oTBLHOY1GiFSa4XhM3HL5wnpM0/e4rxVZFJHFZ+w9eJc313dobcY0Wxrf1ziFRNBm5/ZXmAzP2fvobea+Iqi9wOWbktNHA5S3Q1MV+POUreE5J/kUE2XEQpHFJ0zTGkmxjr92jcztcVY4fOS5JLUerd4LbKIpjs85yiOe1Dsct5u0Yof+NOJEBVzbucnttUsInVAcPuXe9PtM9BAlEm7vNLm00+PKRsj1mmBc1NCNHZotw9WNTVqNTQ7ngiLSnIkau91N1hx4kMGVW6/y56OCXz17gO/lHMhtXtz12ep2eDzyeHiWcTTIIE5xKPBqOb3LIfHZlPfGkrnjs5vcozYYQFCjUevy3GabvdM5x8Mx40mMoxyEMSgKHCdglk9Iojm7G3V0BkfTKc+1fV5qtxjMJ+yNIh4fT3lj9wqpcMlVB9bWcMIDrrSGfHU7oHPzDb6znzOIImaRYJqlRCh0FjOYZiSizom7yf75E4jniMJqAQjp2JiyZgiy1FIoPbNCV4Fe1chhuVeWymUZCiiJFMKCA47EUNLENSDUBY8yYEEHAcJVGGVTTgqlFkFmla8YYZDGhiakkeLdWYzTHxOrGKkSzDxBr2d8UFvjofsqX+zd5Df693h+ckJIgVuOgNILS8MyRGQzXOEipYNyHXQak8cpaRyRxxFxMiNLUrI0Zppp9sNd9lSDK1Kx7jv83ajBE+ODb6xmhJyDkyOMA46H0RHGl9BoI5x1TARyOiLPEuT7Zxjzh+hyyhZZBukcozM7qS0yZmjL9liIXFYzgl62XzmbLNcfhQ05Oc/QSR/leeAYi357CqE0SZ6QpnOE1oShh3IVyiiSaYI2JTihpJ0ApUAQASlGKZgKMBF4FujR0QDVmXI6dkn8KUaGqMJAUlgwoiiQjsRIBy0VEh9Ei73hJpx0EeuSzF9DenU760w1xWiKSDQkHqKIbd8xcmnfgxX6XKDyduYW5bRWZYQQYrnPsueVoEQVllOi8FUcwwVjR1BqLIiSnSPK/q8XeMPy7IKFEOmy5/6i/Bkvh9jF4nMYmhgan/Dw54gV8uunPVNrXq4svD6jrBqbkmfT71UlBY6osVleN8AuWy3UkZVSYwGPISrIiwbSaUPQ+cywjZ8tOeY5lUr8slS+uMqfV9W2+qyCG3qfeicYCI3BM+U7+swuq1n5dsuz3APuY1NNflbIRJWi86sCjkJoiovMkk8rCrjq2rt8kmLnuU8pgbRaCwZrxDQ+/c7KYsecZzX/wD5Fj2XfuIKlYFeGx/NYz+wPgQ+xAnVrWCBhXp4jx4IbHaqeaIsDixwYa1g4aAP4X2A4QvAylq3wtPztyNjvu8L2uR4WPPgA25abWPDDYKgDd1qC/aHiZDpjFMV4QqJygxCaUWKIDh1OpjGvBA55ptkbTrlZq/Gy5zOsF9zfG9KfDvmf7V7CcYJF29Sk4MZmkxo9eld3OJIukzTl/dM5iZrQ8h3+9ttDknP41ZfXEeEOT35yypODBDc25G0P5foUboPeZpfupk/SCflAwA4b9EwBxRyKBBM9hfQQ4hSyAmEye7fSBeVYvSJ3CEUMJrTAwii31pHrgwhB+JYNkGgLUgR18Hx7/Kr1+a+zGIN++hNMPkDe+Drq6/8OO/OEol/K9dudgBy8K7B2FRYzoaZIRwyPDpkkCWuuw3qr4OBoinIlaR7hhQpV14tpS0UT4tM55lL9YrpllpcygwjefAAiQ2ztYJwTjkZTiixiM0sIe2socQVwIAyo1X2mAihmmJpb6hF9spywNM7nLPt7mc8DF0vCTMo7rqQDqndspSUWI7ZgKcx4XB6/YBis3JOQLBgLotznKcuxugItKtt9VZuhuhu98rcxK3OBYEGgEVhDXsNiMBCVfkIJEogVA91U67pS+6Ey1mUBpFaTdNXoN5T7lcb7IgLTlOfSLFJmV93HUTaTDNh2WLARqoZgYQYsbtrkwMwCEhWgULXlJ7Jpl9eqNE7lvwqo8Or1LXxVIMycvK4RYoKatSiUwuQCgiYyjMmDOtprkilFHtxGdcc4szmoGnUTIwOFdKaQn2OiIToW5EGGymegDTOniY6fMumPONBbmCyjuf9D4hMXGWyQrt0gq/U49v99aq9+lXbwf2fnyfv4B30eza4wpUY+nTKdxihnk47rEBjJlfqUVnGGHs9JRznD2k22GufMJ/ucRDXMbMK4cPGaPW4azVRdgs3LeLLO5uaQRngZr9NE+3s0M03aW8eYnHPnDvPQQUUTIm3VWv0s5nQasB022I0HxGcjTs4bHF//Mjs3f4Xew99nfQjn03PmiSEP6vTW2vyKPKCtOuze+iKvrdcxo/d48yzicvc21774ZW7X3+b2YZ93DgtO0nPk3EEriUljouGEOZJcQiYVvtdAOj7Fped5/fqcW4ePcYTi4WnIOCoY9w94/HSf/StXcL0T3JpP15MkuITtLS7t7iLnJwxbV2k+9zyTjuThfMjH84T+8CmP5ood+nTjiDzNODo9Zea2SBs94m7GcJbjNx6j85RoEjMdDNlzO1y+FrCZDnm+kBweHnB0XGMaJGylmtN5n1DvErt1ZmQcDI84nGmENOxc3uaLX3gVHElro0e95jAZCbrrN6l3Nkja6yT6nCx5yl5/RCZbBBvr1NvrNMQTiuAKl+8arr7xBpHReB8f0dyUjIXHcT6loCA5HzAzmp2NbdaaTcaNOxwdvw3zj5keR/xY+jy/Vefy+gRfRey1JK9v+GwENU6SlEmU4mBo1l18V5FrwyhJOBzM6Lpwux1yZa3Hb73SI5uO+P0fPKDpF1xba6HzPsPxlH8xaPDRccbrXY+tYM7Dw1N+8mjIYDSjHoScRpLDwTm+grOszh/tF7wzOSWdjCGNQDoYaYEBIR2MdhGOiyjsiCfKkUoilrQpIRDKBSRGW30KbWzmc+EocBwoM0SUOSCQBuuNl6UsrjbWSHYsIFF5fI0QGMddGnqizAahC8hTZtMJavaY4JVNCv8GyfEA6czR+oR0Puc765u8uf51bu/v8eXZHq8mZ+zkCT4C4foY7ZSClDYcwy0KCt9BejnSsaDAXPkcu/COWue9cJuTWoPCqyFiA7pAe0BswQ5hCnBiRMNqN8h5gRYeqrmBduuIxMB8iBa6VAPOIJ9bNFgKTOCgQw9RlJ7H+RwhrOfdeuarWcfYURy9MnBrC+oYg9H2WQklcYoMx2jyOEd4hqKcao30EUaDa+uaFoJAlCErSkCqMXkBeYFQAuPkEI7QroeIG5g0Rai5nWDSAuUKzpTkn5xvk8xAzIZWc8GTFgjSGi1svnelNToXiPMEdX6OwxNy9xzTetnelgI8D7HhokddhGvTc5oLseFmOckhMFov0jwieEYgsYLkZTnpljwEY4VBl6ESq7OcWe6/mNGX2SOW7AhWBIjKFcHKDF7RHKtT/KL82SwvY42zEt5bbF8CAHb5ueJwwXAxxna1fN7jrrTfKuP/05fWNQQ3cDjGmpsd7LL6GhCUaSpToAVuhON2QTUtgMaYZ5M02hLw+cWU16linVePT7D+7jrW370KIEyBfwj8FT7VrDea8YMZe26D2lXrlV8tq2+1U14hMPbuIrF8Bs8WjdXi+3WxTDP3UyQYkFgD/IpjPWzP88n2/1jDmwVcd+FUWIP7ZT79mT7LtPi061VljjVQeixbuI5t8d/G9otJuV+33CfGtm5la8RYEKCJbccA2+KT8r62EMTYlJrNcvsxZVtqwxTYldARgrGBo7LeI+z354U9rw8chILXNgzrgc9JqpnOc1ytadUcQqXIExiexjxxI3om427N52qvzq+vuWjZ5psf9KmPc25csi1TlHUZAoUn2GgZO90D39o/5vHxmM3tDm8+fMT56YyJWeNbRyFPj+ecTaY4pBS+j3ICcDyU4xJ6Ptda8CsCvoEVAhVCgdO0/7w1EnMXXaRE0RHTbMhGNsNLp0htENqGZ+IbO/7ryFpKSQyzGFwX3NBmgkgAp2F1geKmBR1CDxzFapLify0YQzEn+d4/J51Mae28AvVbqL/wH6OSDPyq1ytW3wBjDFNj8ITgS1u7vP3DH/KTw6f82s3n+MJLN5nmfUazPlNPsd3ZYc1rLnUMtMGMpuQTTVCX1ph99saMYbR3THDlEv7mFuqFlEtPn/DhgxMeTg74jec3wC3fgLCJ3m4TPMxxcwUPH8KVlyHYYPXNybEpU6vlZcU6EOVnNd5Wy4QqeW41Fldj8yr0We2rsOyEf1IeV5VKO0HLJQOgEmeswASXi4KPsLStq3ezun61/VnHRMWEENJiU8bYm6rOISowATs26YpusdLsC0ZDNS6W4Idc9TVhl9WiDHlYCCXKUvNAL+9TUGqAmWWYhYFFVohFtopy4jOlT6W6SVEtRZ9x2iywttXtYqVtVgGIzyifCyqsb22j9AiRGRIvxRn/AFUcQLwB+QFmItDnEX05J9mo02wKwmxIlgVEucR1t/AbU2r5CKl8pFY2Z7sWmNzD5DFZbEhmB0wnI+Jowjyvk7kJnnJBa0R6ijt8TJIXjMKbHDRfpnXlf8vV699k7f2/jffwnGmcM5udsB92WfMFgZOgw5ts7tYJ5ufE4yccT+vE+SacfcDB+QEncZ1RHHGqdnjl1W069JHnEYN+yDxukKeSrkzxjj7mtN/gsOhSRCG1BJJZyEdmDV8EyNoZ9dGYvTNNu9mj4dept32e0+eMT9/lBz/K+fhwk2YcEoiY/mjOyXBGHFxhZ+c5rjQfc9vv8NJzL+KFdeJ0D+VPudlTBCJgsvnnuBz8CbvDH9ITMW6aMUXhBw6hG2DyglGuCRxB03eQwqNWv47ecrnVWae7dcz9j5/y46djvjdI8ccPmT1w+OikTeoE3K4nFKMB53OHNFgncrvMxzUG45SPj5+w9/iQvb0h7/RHaL/Ntesdfmk3oMEx34sG/GiQ8mQ45XAwpjmZ0+g0qNcbBO0APRwzPrrPfu95OoHPbsvlFXmPH5wbRPc6d649hyd9lClIJgd8//Ee3/3h+xz1ZzSbDbbuvohodRDJjGmiOdYFa57GMRPODlLWpzEqkASpIo4POI0GtMxVbvW2eem6y/v9c77TD+kf1gj0nOspnHg+s7mkPhpzPnfZ7RZsqKe8sOWwvtnl6dExP3p4CEVEJ9eYZp249wbnO13U7IigfcRLtwOK44jaiWE4P8d1BZ5jyMmZZDlKFnS9nK9cvkzu96iJOb5XZ3s35S/9UoCj6widEQ2m/Lh/nX/83oc4acIvbQrWmy51Ir7cNjxAczCPqMuU332uzQ/PHN45mfJkPqQ/TylykMJCoNIIjBaI1AAFuBqJ4YK/VVCm7hOICoAQsoRKJVIKyzLwHIzjgXIwhUEWuTUupbEAQmW4aUutN9VIVBpvwpW4flB65ayn3ghjlWwlSCfBXAlJr38RUdtC7ORWiHB8Rmjm1NdrnM27vFuL+cDPaOoZX3JSnp87XEpi5DQlmBrcXDAvPCaFR197HKeGQVbnGIfTRshY+UTGs4sPoRDCxeQFIsuRdYlxJWZsEEwxnoLUYMQUHbQh2EEXLZhkmDTCzAegE4TIwCibG7lMvWlCD9XbAu2i4xzEABMPEYUuJymNWegQa2vilDC2KbctAAXAGIlfc1G3urj9XZg8odBzijhFSIEnJNpVZKlA5iBmGl1kpQSwNaSE1ja9pJtBO0Y6DUwsEaKwFDs3h5rBeB2S4RrmuIE4+wlmcIAsyYXGaIQjLciEAKGRuQfZEN0R5IVC5Dl52kKNWhBJEBItNSLwMUGOnOUl4q5t3xOliSfEMpNDCb7YDlJOwFXPlcYahsYCW5XGghGmTAVpMKIMn1h09GW/X9VMENWsuZhBzfLPSoBUiHIyN0vSwi/Kn9nSo4rDFQvP+cVi37EYwRhrwH0WoPDTysWY+08rNrgmwsFlF5c1BAdYP/YA60+uY2GQdXA9lglRv4tdHv7Sz1krg/Xft7kISFSfA5bm7bOMhAbWv/hdLMn/mSIE4WbIWvZJ/YLVxf+F2mg7nfSdpcfx2eIYq9UQCAu3PMuv+LSSGeuxnwuYiaURsloe9mH/HC7dtYb5tc+oo8YayB8YGzqzIz7Zaqv9qIsNU6iv7FOFqVQLaMsUWPaPWnmOtNx2ioWM9rF1C7CgxAz4F8Y+wVDY+hxhgZYQODWwI2FDx7xAwAYW4PhRBk4O7cDGTMfAeQmh+QpeXBdkgUt4LBnOp7i+xAskhdDMogwnTVj3Mt7YXiP1WtRkRqgEXUfwl255OAQMpeLUWEHNv1XW+3lXcbu3wS4OTeCj0KNQDuvNkJe8Tc4nDjoRbHYkblRgXBfTkWjpM5Q+yqtxx5O85mX8hnD5EktGyGoRQhCIGkbWmLkd/q8YUpOzU2Rc1RGXsxENk9KWAWuiQAkfE0yRoYMqfEQ6R2QzTJJCEqGjAD3vYJwmqrmBdHq2LyjbdrGwz8Iv2z3gM7Qef94iYC5cBolDKy/fGtW4mAeXykNvmBWa7x0e8/999212r6zz1597hReu3uZ7H/6EX75+k9u1He7XFcn1DqfzLVqyQ1dLa0gbA/OITb9ADGOSyCXouRjXLIEFAYQBJyJA3jvg1p1d1MvXuTN4A33yDzgZpDiqbkUBACEV4e/9DqPHD7n/0SkvTGOUGbCE12zd38cylCrw1i2/r4YcrDjKF4Ck5mL7VoZ+dd7q74RPgsLV/s9iJqt6CxV4UawcW/0Tz2yTK9urcxZ2aVw6R0pdAlMa5Yk17C+EXVQGvbFG/EIMGpaZJCiBiCrVhbZRPbK8oUrPYEX+aTHgViKRi30owYVyGyV4IGGR9UEKCzZUD6LSmFqEeFSNUAEPK2yIqoiV8+uf8kJ8Lqgw1YJakoHTwhMpThHjzmcUHFAMvos4eYfkTBDX7xBv79DyI8z0KfLoEWnik/VquE6OUiOMlug8R7gNtCxw9AQdpzA9Jx4VnM0UUzaQjqQmYorxlPPMxQ98avoYNRugxt/lPHyN8ev/Nurqv8vaKy/SvvvHdD78FrP9mOZkRGRc0rBHpx3QCa5DoojMCVEBKX2YJMRZSk9MyIscr3uZy+td1vQZ8cEPOMm2ScMQv3OJWj1DjlO85JD05IAf703Z32hzuygoohOeRIJT3WIW7eFmIGJJXPiIsMWGP8NMCtKDB/SjAabmsetrxvGMSZrhqHNOHyv+1KzxxqUpneE/JHJ+jU4t4Nr2TZqbu9S7HgqHibiCt3PGV9OPmSV9fnAuiYuC0PVwXEndc1hrhRRFilSK6eFjHr96i7u3tti80uDajR1e2DvlyjuPOR18QPvxu5yKLd6azNjf2cQZf8j07Izaxi06jSZb/T32fzBmXw8pojltZ0o7jyj8kFp3m/rzO4jsnGD6Pj1vzGB/SjHNQUagWwRii0zUKcZzsuIBj0JFradoXn+O65ev8KI55LEI0aKLKyIaLgzmI56+f4/jw32ENGxdvkySafrjiFe220g9s0ayE/Kgf0bh9pDCtUZvY515llNMT1BRE7XxIr1vXKH9vW9x/1v/kIOx4crWJiJIuP/wiFkkub7uc+94Srvb4gu/+VVuv/QKaes2zgc/ofdkj0GU85SCdm2NRAacnmU8PYaH8wZncYt75w/ICwvmtGoOa/WAQZKQTsf0HInKJUepyyTNeX29weOhw6hzhbWNXdTkgMnxHidOwA9nU85HM1wKfOlyeWOLmhBs7fbo9puYD88ItYdeu81odMq4SJhPZ+g0o1LCF8Is6eDagBKWkl+AcJ0ltFmNKiWMaYochGONMrdUhkFY+lZhjTVchXHKFJRSWLEaoRFJQZGkuL6HUooszy09SimCeh3huORZUSrNSpQuICjwr3ukr9xEPPd1tN7BnBtELhBeE93uEWtDMVaYByOIzzHhY8LuEe83unxrFrCrUpKkSfxghJv2SSLIpE9WNDG4aGNAFrZlCjtCallgpEZIa/SaHJuFIawh6zluKyL111HJFHcjZ1bcQUwayEyjpymMB4jJACsyAKgM3VJI00JGOQUCM0sgnSHSBLIUcl2q5Roqmj4STFFN7mIxYVTos2WM2LSeqRIE1y4hL38Dvvf75LN3kbUpNK0grp+6eK5CJhIzy0gmM+uw9/0VQSGDTlwY+EinDvOyXkiU8kAozNyHSQqTQ0gLhLH1N0UFhwvbZspBYJkLwisQ15pgrmH6a8h5gBlPENEMUVhRSqNdTKEwOGhjkJ/hC1hMvLIMu5GmDKsx5WwvlpPe4qDy9/KH5eS7nHHtphU2A8uJVSyg+FIez8gl+LA4rX7m6F+UP4slNsaK7InqWa0uGQsMQww+M5oLQ+G/6jP9LEOa6rompkgzHqg6U6V4XQSE3MD6kN8DDrCm5AtcTPo2xRr/v/RTameAB1gAYX1le0Us/rSigNexVsyzdx8AfwPr715dzpdFCBpNh5coh4HPqVlVnhfwVWM1uz/rAIPhPAPXFVz/Gc5rDHw8h2+dgNiGXmBDAZ4tnoZuAU1jgYeL17T/rPFtjY0fadgX8Jd/Sh0k1pO+SpN+ti98Wt+oBOsMNkThCAsurEI/IfDYwF4Bu+Vq/OPUMC/gqg8fpYK2B1+UPrdE6XQH1hw4V/DIwFq5/QTYN/CwgNMcPupDkQsC6dKoCdbrHv1oTjwZseYJpJbsa49JbHh9w+dpBqM8ZD24hWc0w3jEH/ttfoTDQQoIw+uiYN2tkQuNNoKray2macILgSDq3OLLzi6v1eCGl/P49Jz3fIeNIKQlfA6MIKm5fPVyi8u+gy9/+vgqsGDOEyP4l8ZlXbmsOzV+zVvjtwCFQWFhsXfQSM/wDWP4lVKfqNAj3olT/sh47DkBda/GvycVl6UkFoIHWNDk7bL9CqxnvYPV5PhlrFhnlSL25y4qRH39G3RlCI02eVHwo3GMCBSvBD6esKDnewf7/P0nT3n39ISz95+QzQb8eN2jq2p8440v8be//ze5F5/wYrjF3evXOXVjtpNb6LHm8maILFOsZ7MRYcNDqYjUiymiJnX3ItRaJJq3fnKfep5y7ZUbuM0mgZPy6s3LHD12cQ7PbCOUSKIUNeapw7AAc+06BJc/cZt/iB3FVkdfDwvSVODAKsug2qcKzqqedfW52tZV+AMsWQWrv1dggF757VnQYKlcc3G75iJYXG2rrrXIeqCW4IR0sWutUvtgAUCsAAoLT78o9zXL81drwcW5iwuH2DVRGS5R6SUs2BIrN280qLLDLhgEJeChV74vRBerhi1vcvWai3Ne2LjctpAiEYvo5s8snwsq5MdvM5E+wdo2QWjw1DF6dkg2vYqMJI68hNp02Agj8vQ9/IMUPPBrDp5zjskKlOgidIOEGkZs4DoBqIIiPrLpauU5tfycmncLv96D3KAdgxf1cXMHIoVxYrL5KVlc4OtHiIO30WKXycaX8MPryJtvoO/MWZ/+GHV2TMQWfm2NWjEnm5wzOGqRNy6z49fxtM+gaZjWNnih12Ldcck7IY72CKM9dCGpX/siW1s71OMPiYoafmOXL7T/CA5OiSY30c4EkfnU44zj2FCobW51DF425mjUpNZaYxh4nKWSNI0Yx4pEb5GGbeoi4XJbEDpz5icP2HNqtO/e5rXn1rna6BOPHnFj4xXYuIbrCrKoD0iEs0265tNee4vmNGKWpCANuXEQjiDLCsZpSpwnpN4pV7Lf5dWdHdqcEswecbXp02z4nDx4m7PDY6LzKf0fHvKB22UmCmquoJd5TG+8wJWrIS/NPqKuUh7qlL7T5LbOeRoZHp0MmLshk1HE6XkDVwqafkpQ5BRFTk/lfKEZMZoPuTfLiXBQg0OGtTbTyTGPZJ0kmnP+8C32TwZs7m5wqe0xHU8ZnR0RSMna5jbdThc3ntIxda52mwzignEq0bOctimYm4TBaEjeWqeYTDk+OKQrU/xkhjvvczwLuT/aZJbA4OwUVycUgaA+esKV/Jh4vMOlPGaaNLn35Fe4/PKvc9bv8MdPTklMjXrg4MVnuEPDyf2Mj3WdP7l3zIOn55goQ8dTJvkcZRRRYthzMpIkJzc5rqOItWQwSZl7sD+2qVj9geSJcrjaTKiHTf74yOfHwxitDYUUfDxNOZjFvHRF4TbWaY5PeKU5ZTwR3B+f4IqCJNXoyGb2lcqGAegchM4tW0EppKvQRiOkA1KWhpNZII3LAc+KTUpZpotUlkdmMDZIS6cYXKTvgudjQg/R8KFWxxwPcEZDAmEZEVJI4txqOyjPRwuBSVOkkBihMR5ceT7H/MYr7De/BrMejGbgRhjtoQuQao451eTv9uHN7yGcATw3J/mVJvNki/x0xFMEotVFhwGypjGXQZ9NEGcZMi4QurxnR9pMDHluBW0CU2ar0AgjKfIc8imvbQx5/XbC30pqFNOIuXMDNepRDAboxCAigxkPMbNzZJ5ZpoUPslVDZ01yMUPpApOP0Sq1irpaQKFsSs1CU/HyhFzqVFgxTKylazRCgu96OMqG0ORBiMMm5rkejdEmNeef0dtJ2Hd3GGXb6H6AGkYUyYx8ElGMJeJcI9IMlbslM8SBQmIOCzAzyGOE0GhHIaQNbSEfI3ON1hqkRCg7MwppEK5rtRCEKmdLz9LsUoFoKAp5HTFPITtCmACtE2SWIGYhZjhBTv2SiWDKyWlJNjWLmc6shBiYZbwgFYsDa9qbSh+fFXeDtgyHitxYzayrK4cFxL4CVKzMsOITE+jqiuCC8MIvyp/BkkcRhesQOB6hALuc6qNZQ6AQ9BCIT4jx/ddfDDAhy6c42iFRIWMEIQK7tH4V6+8eln+v1sTDJg98NmdF1bdXl9WPWYYyUJ6nDWVgxSdLgAUiXuKTS2dVnkdj5QUvY83fZd2E+CmLxGdqnAHNBJq1z9ZUyAv4qG843RILPYDPey55YXjrgeZeKmmuCbYDW8tny04LwhQeCutHfancblUuLF/kobahGb8t4Nek1SxIWCrVf1o9BBfT48X87EamXPm8ja33qnbGAJhqOOmDqoH2oDHNuZxNiN0Gl7RmXvO4X5NcwgIifyQgERacUNpGAJwIuK/hO+eGB3tlNEAK4zhHoogyzV6cEWeGwgHfLUiMZjTLiXyXg5kgzMB1Ch4ph6ttQ8Px+fZpwY9yRTw3OFKzt5aQtQUNJrRFh+fcgMuX2rSlx0hI7mzWqSNwhWHtUpPXdzKEUBaQNgYjPLve+Bnario5LDzDhWdBlN+R8KXy6czL53MfxQQbUlFZrIqQ3LOgg4fNyLGFZY38TeA7WJHLU+ybeQnLEqni8XvA7wD/E2wa0c/q059dJJ3NVwE7Db3/+CH/6X/xD2jcvMJ/+hd/j03Pw2D44Xs/4Pe//w5GhnipQSpFNE/4e3/4j7n926/xP/7Vr/EvkodcC9d5de3LHI2P+N4PP2A2z3jt1hsUBUTnE9w8x23W8RoC2agRpw5pDp677K/H/XOGgWQ+jkk+/Bj1dIh59KfgaELX0OxcRkxyWCvBiPiMbjhj44011J3XwZTbyxOOgW+XbdfDsnFG2FGrTBK6CB2rShWmsPperYYhsPK3WvnOyv5wMVvE6vtbQaR65TiXZUhGtV91TFVHl4sAhCrvc5UlgfWzUFRsg9IXgl7RZRDl8qEMazArFTPl8ZXRLxQLkUdT/U1ZoSoCtDLqq0qUgIPJljdYiSpW6/xVkEavHi+e+d2UdSoBjgv6os827ueAxVX53PliI0gx7U28WobwdhB+A5ln1BIX3d5BOFeQQQchM0R+ipYbiPZlDHXU4B4kApMNyZMpuS/ADTG5tOkj1TpFI0WaY+p5nevhZaQDUVZn6u/gpQ4kKSY/Yz4dEnmaZneDbmsD1zvDHY8pshOO/A4NuUGkArzm63TuCsL0jCidMhs+JZ2GHKU3mK7dor6maM6O8YZ9RPMS8vpr1OPHJMkULz8hcz1EbROntoFO5ozOJoznEOy8yu2tGdemkGQZBx/3MWIdx8lo5y5jt07TN+T9Uw77j3lapCRtD6ku8dLmIewPOJ0qpibgWqvN3a7Bz/Z4dDRDihqNtdfwb95ETP+YsD3iqnmfebhJpDaYFE1EOudhP+b7T2ccxjXWagkqaFJv+gynMedRzt5pnzhLkUYi5AFHb73Ln+QOzbU1Gg2XLd/jyp017jb6BMUBj0cFoTMmj8dMEo9xUGP+8D2CJCO/+0XWXvo97tb6uB98h4/Ppmw3WgRPMs6SMYPHEWfjGXFWUPcEoevSrUlCaeg1fTqeg5nPCIqYVtikocBJHE6nCn/e5/xwxNnjfVpZTuYoziea6LTPuuuwud7Gb7YRMiWuSXobPYbOVb6zXxDrnDuXLvOlnSazwZiDs6cUowNm8xmMjui0eyi3x8St8/377/Pg/T/ET6fMZ1P28hRqAe1mkxe7B6wVb+E6bd5KblBLjnn68R8hh+c0PnyH2fCcu1dTbrxyncdnDg+HI47ORoz3DqjNxjQdBTXJe2cxUZbhGUXdDUnTBGM0qfIo/JBYQE06mFQzaQoEIfFwxGyakRYu908TDgd9Jjqk2fD4nkx4dWq4Uf8KD4rrpLMRtzcEHzg+50cx/cgnSxMkeqFTgJTWnsoNQmYYV4LnLgYiY1GC0liSNn6fUltBCUzJQMCRGM9DoCyV3oCUpRYCwmYl0AKTqZLTqTBhQFZkeIXG9RRGKTKt0UVhqb1SYhzrEZE9Q/DLz7O39msU9yWi/yEm9FFBHWEM2nMx0kN8+Jj8ze8inr5rU8ymGYOrr2OcOWI+wvgZxCNEHmJmOxinixLnEBxharlFcwuNcAA3odWcoB3FVCsbt+aAEQ5O3bDenvPK1Yx3L71MuneFPAdnNkdPT5EZmGiKnoHIY4TJ7SgugEKgBwbcOcIF47kQ+ghZg8RFzAqMnkCaWkqi1qURLRCuZxkiRttnI0AYgee7eMrBFBrh+ehwg3To4OxPePHa+9yvNfmw8TeYFrcwcRcyjUiH6OiEon6AuP4Uee6j3xpgJgdICmtwa4MoDEZoRG5nKVl6nWzdMjt5SMvNM1KBK8BVNvWkGwABIlOQFphCICYunMTI4NSmzGwbkOtIUWByg8xHNl2pMejCRbAi+KmfnRmN7V9lKMgzv34yHrSc2Coxx4Uy0wIsM/Z9KGGJxe9Vys9qBqUEKyrgovQYWRBEYBVIVjNd/6L8WSxdNUKrjRUfuwQ6papGCRzxX8UY+HmLvVZQ63KLkHUsF2FZqqXx1jPHVau0Z+UCD8rtO9gleht7b6/x6cEIz96hYSkQ2eaTK8HVv+8Df1Lu/+99Sh1/tjIy8KcxPEngtz8HVIg1TKaCuAtveVaw8fOkKNMsZW9/ytjpMZtCr8mnilquB3B328b/fxHrbQZrNP6/scf4BjxhwYQ1YQ3FSo3+02j4n1bCle+aJbV6WF7z0+5FYPtD9RQ1tp4OsKYhHsNeDDqEVt3hha5kTR/iiDo/Fl1qLLNwNAxEBu5KuCEtZPQQOE5gPIQw1zQ9gfQEg6QgIUdqTUN7libvK2Jf4iuPWGpCozHTgsmai8YjG6ZEs5TI9bk3hL1ZxDQSdDYduFTDuilaJAjqAtpOg4kRnBXWuHKF5pYSKKFQquoF7s8FJBhKPQls7/+igIFvDdg/L6xWBuU+/yU2PWcfCzS8Vrb3FAtYvQb877ChT42yDc+wiiffL6+Rl8dUAFSVtvAcCz58D/h3gd/jM2VNP6csZ7W6l/KNy0163S49xyl/FVzv5aj6lFwX4IBjFLWaplE/Y+/0n3Cy+Rc4Vpf5x4ff5y9sfYVvXNsmef6MvacHxNGAyVQxOt6j0anTWGuTxgnzVOI1PIRzsbZnmebtepdgknDpnXt8o/4Y/xvPIV7fojNKYOM5cJfisnS36H75CvL5VxFuiPnRfwmv/yWEcDDA32FpsL/HUohRYwE4w0VhxFWDvZrnV0OFSjzoAgBQARKVfVvNymXCAwT2XapCrioNhSrtb7Wvs/K5KghpsM+1W36ul78PsKEdMUtgQ4tyuVRhK6UOgqgqUbBIH7l0gLAAI4yxn2IV8RDLNluEHoglGLGAg0vj/8K5S7/JarssgIFnl0+Vj4WVupT/kPY+LhzPM8fLlVCKzyifCyq4l7+GqLeQ5giRj9FJG+G9jl67imyEIGeIIoL4GBIHaRzM/BSTHqCnAi07mHyIAfz5UzKaZLJGITQmixkHO7heSKNxgCcNyszwOUPlfUwxIBOb5I06dT3H79zEc1qIznXqCkw2xcx/xMmeZhJH3E8voy69xPbmButJn3h8zqz/lHg8Jex2eaF7hpycMpw1maQu88EpxekheRBRM+BoyERBkecM9x7S1zE1PaPW3qHWuUPWehnXF4SjH1PUP+Ty/Cnpw4d8PLpGvwaqUSdsXWP3SgTzPT48CzmoX+Hmlkddf8yfns4YxRnppW1uX3Y4P25janUur73Eq9e+SigFefASrS/u4qkpdbfB5GCPyYHi8HzGR48/5sePBhgv4LleBz33meYFeC41YRgPxggsFThLxhy/+y/4yeGP8GtdVGeH1q1bvPr6FV7bmrH91Q6vix8weiciSnNknpDONVmak5085qmzjnvtdbbXtwl35zzXmxCkA6LkY5JYMp8nNGVBKzDUFWRunV7DpVODa2uS55onfDTPOQ19/HaDTpDR88a0VZtrLZft2KedbdPudclHBzhTl7oI+c3nL3NJ/4SjVPOhMhzFYIqcj9/8AdHDRzhrbfL1Lo7bYKM+oZOMmag25yczXOXywoZgnVP2fnLGxx9+CAparRqB0uTRlHU3QhVNzlovcdt/ykfnbR5Om1wbG8xP3qKYJ5w+PORBH9xrXwB5g5l7wlY3YtMZ8HyWcnAsODcBJ0VBoCCNNWkGw3lKVGRIaSiEIRMFkzxFOyH7wMeHKWGRc92ZouUYIVxeahhcIfjWccQ8LtCZ4vsPFZ1GxuPx+/TqTdLt3+ZEjPngvbe4t38OaVwCBBohPIwsBRclCJkifR8tXISusFdR8pUcqgB2IQQoaXUElGO1E/zSMHZDRJYikgSUi6AEL/IMFQl0msFoAD6YQJJGCpKcQEp837eGa56jfJ8gDNGVzOOGZG/9i8TzJjK6jxCnmCxAR0PIDMIoxBmYH78J+z9B5nO0EMihQT8dILoORmUQu+iohox8iOawP6PQArI1ZBEjvATjRhDmKD+jdt0nD5vMBjnyHIQpKAqF8Azbl2p8s/ka+/dvYU6eICJNUQhIc2wyXoHQMbKI0KIAR1il3AKYJ4gwg0YNaiHa8RCZQWTCpopazAYSIRUmB2Ok9dpIMJWajwFHSVzXB2OIixSdZujjM+LzH0DwJn/6tXNE/nXE0UvUapehpUmbkJguRmwj9teR5y9japch+A5i9PfKrBKFDQo0YmFgG8osHYBGW10CYZkJUgq0JzGuFeo0NYNsehhvA2YOYjxDzOegQ4qhgN7YCkQWc0Q2wsgCIwOMnCFajgWszkHmppyIzBJGr6ZyYRZComJluyg1FCpGwjKkATvOrc58F867Aq+baotaWdeVlFtjSoHMCnCz56U8t/kFS+H/L4rwthc01XILP1u2hGWp1mY/hdX502oCYg2JwQXWWaV2G2zEtuDTJQkPWSZjS7Bma3elRlUOgwSbzPArP6Uu1R3tY/Mx/CYXo5BzlsCEwJpie8A/B/4Y+Lf5eWGYXBu+fQjfPAXnluALn7PvCMEwgvgIxA687v2UJ1bEUMzRpotxxWdCHqGAHde21m2Wo8Ee1lD8DeDryrbu6rP+eXrM6ho9x8Ixh1iwwGcJZHzWsVWrnmKN4Qw7BXt1yCPYyC3IfEab207AR8bjsRZcFct0eyeZ4eMpBF3BS8KyMhJgw4e724ajUHCWWyM/SFzGsaRQBaPCEEuN8SRaWjLdwGQ0VIh2Pe4NY+qO4aYfURQThOzw0qaDH0m+OXCZ9SRHHrxp4CVtqCuBNvC4cNgvCt45mxMWkpeCKWKjy9K8SIAn2BwhP42XYksK/KPM8GZu0L6gJwW/jjXurggLBlwBPsJ6yU+wUNgLWJHLGPtMQ2xPvwGl3ond1gP+Wlmz72NFNqPyWVaGaBXLL7Fv0X+CfUP+BpZX9POGRAgBNy49z3/wP7hBhkSVPHIBrF/v4h2EZKcQak2aC6RfsHM55J+Gr3P03RbP9fY4Gj5gdpTw5178Gq+9fI1m07B370PGH39I25Ps9tbxhUamhlYnRAWS0yTBcRzWlEIIwfXNBt+41ODRWPPjhyNeveqxfbMFm9cQm6FtoRUwvzh+jNy+hbj0BmTnRElEWE6N7wD/GRbsqSQCfFgoSMUsQYLV0IVnmQQViFMBAbAMH4rK7aushNWymgbYL/dxWLIOVlNWVtcVK58+lmXxO8BfxWaPqa61B/wvsYwWzcV7UHAxVEGAUdgOly0Nf6OXLAKq0FS5BB4W2EDZIBc0FUogomrQxVMxK+0g7LkWbVMObpV2QtXgnxAi1cvr6OrccnF6YCn4qFeP/1cJf4jCS6jGnGB0D/RVhKphnA2MF1DEx+SJRnsFLmNkvofpH0O8RiFbQJ1MQKa6OK5GFgOEEGhXosQEkZ3iii6+ELiuz1y10Rtr1JspddNHD48w00N0kUN2RqzuoMI6otnDcwzOXBNNNYzuc3Q8Zy4jivmI4eEudUdQ92Z4wynz+su4t55H8yeowfuE54fszdcouh3Wxx+RpwGpkiSjGed9yZP0CBnG9Lotmq0Gvl9DJSPU3IWsYHg05F73z3N3903ayT7P9woS9okbd6nR5Lj1BTo85NK77/Oj4YCp6dBsdekOTjmP4J2wwxd6h2Tv7PPW6Rrbmz610cdMHu+QbP8a+UZIrRfieylh+E2uDf4W02GfeBzYfK9ScRpphtMp/bzADV1c10EFPnmUIoWL5zjoeMrg8BTfFHS6DdLJS7yTvUF/d4tbG6+w/UqDWyff5OOhQWcxaa5JA4Eej5nKRxQffciX2x6vFceE23eBJpPRiMGgwTws6Ow0ubnlsWvG9IcZTq2L8FJ2btzl2tYA/83vETldRm6LzHeZN9bx6k2mvQ5dxyNspoyOHtGdHpIWitxxaG3ehEsv8dxsn8nxCWda8/jkmHA8ZT2cMZQ1osmAd0+v0Fl/iUvrz+GdH7ATtFgPfa5e26Gmzxjv/1M66Zw46FAIqCtFwxe8sFEjkj4fRjdohLts6W/xm409RpMRx5MT/KjHpSJnrhSdYR+idSaTGZPRlObaBt2rLrk44fTMpu7baTWYJTF5mjDP45I6bthuKL64VcekM354nvEodTFpzpVaQH3NwaNGvVXjHMWjuSQ1Z6TzDFFTfHdvRBG/RSNs8Ies0f9Jn7Ncc3ySks3mSF3YQUgCFIjCLSn2BSYIkNL6cEyZBFeUKjNmQaMtBz9HInwXvACkg3AcUApTDxGqgUhSdJEh4hyRZBidUxQpRgikJ1HboRX+S7CxfDrHVR6u62CUsItrZb1zxnUwTY8412g5Ql6tY8wdKDTMIzg+QZxPKI77yPOPUPkEbRRGZjgqxQkEia8oTIZKHEQe4xURmWfIkhSVpdZo1wbjJshGgfFdCjwOR02IGohphtFD8GfsBhm/3Bxx5Lf54DyAh+/T4hGhPyOtwWgu4byGTgsocooisQwH6dh0kdqUaruliKF0kbmwkgtZmUbS9UDnGKOtVkCZScMgwDhgtM06AeC6KNchSSPwFUrW8DNhc3YLQzJrItpfo97PKY5HmLBFXsdm3PCbqFaNPDlEHR1BcQrIMgVQKf5YpbQsIW7jVdO3wpgCIXKMryj80E5cNYVxQ6TQaKlAKURNgQnRaWxDbGIDuYsRDVTmonWBcUCGDYpRihjtoZyIwtlA55buavRSNHH5/7IYU5IKymm2mqTL9l4eqxfHmhJENQu+n8ZzbbBimqRlGklYBCOWLISKxmOMKVOUliyGcnq319L8XCvGX5R/I6UoAbLPC21Yceh86j7VAvhfDVRgcYZPXiPDMg92PuO4bewSdYrNEXCXizyHyuR1sObyT8sGUdVgi6X2ecyn562ozIDfwZpmf4oFLa7+lGtcLLk2PHh/jr6XI9ptBo3PfnlaAmoSohnU9Cd5F58oToASY5JEo1z5mVBfHds6T7kIEmhs8MkdflqKyZ+/VAZMC+sJ/3lCRUqnJjMJtRp0HHihC3MF7wlBg4Atcn5dwhDFETkeDpckSCfid4jZosO+kTzV0BCw1hAULpwMBKmGrU3F9BSKJGNmsgV7cKsr+NKWh9Zz3hzOeF/7aJFwbTuktt4iyENCHM5yyYOnhizNGZ5KnrbhT0zGUTznlW6Le/OCf3TvmKfjOV6a8Fdu77DTcRALgnv1Zv6t8vNvYE24z38KHlY3459OIxIV8tgTXBMWNDjFMg2+C3wLyxC5hc0iEQDfxDJVXmFpwE6wENsjLLgUYJVG/mpZmx9hvexjloZn5dGugKAC+JaBtw38noC/LmwWkp8dfrOpjZUbPnOMoObeojZ5RMwA7Y3ZaWW80Rzy1OvwkxOf+OH76NExX//iDb714z/gzaNDfvfq17i7e4WH3/+AxwenzOI5v/SVF5liWOt1qM/mTEZjTtMZazs7rIX2qq1ei7/67/wmxfQr7H94SNMHrmwC7dKCFcsb1qA2dmB71/7mtKGxBliY6D8p27aCTZsr7Velf4RlNojV7AyVf6YCI6pxuNqnvPwC9NNYsGlVq6S03xfG+avA18u/29i+8qdYUGjIRTHGHSw49LtY0CnEglS/j+1PO1jg7+3yOlW9HUA7LPQOquReVcpFo6iSfFlGgsDqJpTDrlcOeGnEMvNDCRKoMtLUlA0iKZkB5aC3WK5UIQ/lDa3el2HJXCisSVKuv5aPduGHKc+/EJRc+V2sXHPVf1OlzPys8rljoN8KoXcF4cwx8wiZ9iGeImcfo6MjYnWD6ebryPZzeHyImv8YXQiEaSILhVaSxOvgihEULsJdR9S7pGYLIzeQ7hqpEsTmEuO8SSGuI50eIjQEvRmeOKGZHePFZ9SyCCcLEI7ADMbMRof0T04ZTubkTpMtNyeaPqaIzlCtS/jzEfvnc56mDtcePWFvGtHOt2i5E9Tu62z2Guh0xKPzPk19QD6fkokZ3SIlql3h6madLXPCPI3x5RZOZkgHEf2HD3g/qrF39QbX1/+n7PQk4dGfUgtb9IIYFwWNL7CWxTT6CWfDEefkHNc9zp0Gs3yLHw4Ma/N3GaRwuy3pzN9Ej7eZM2c23SFfu0Gt7aOmN2i4twlaHxKKEfWghe9LzicZ/SxnnEaE0sMXAY1WncBzkUbiBg7KD2iKnJbvsr1RY8N5TLaX8fj4Ct/dSPl6I8DtblAP95jNDGmRM001GRlhbYw7OkC0f4Ptuz3i8CqFELzacAne/YjvHnsciCaj7msEa02CySNMaslLg+ZrfD9UjNfHXBFDNnPNfR0wHfR5/OCUJ1dv8TuXXTajd3GYsb7hknldVLPJ6eEZJ4MN+s2rvDuf8t7+GDM75zcuh8yokxY5znCf2eyIrLZF3N6gxZjtVkijuUthuuzLXU6vTvCP/5gP3z/j6fEIHMWlrp0s1TxncHSPpzrg9bt3CUOXvbFmb39IgeKLtxQv12rM2uu8mzf48Ogdnj46JVWnNP0Wo3HGKCqoubBeC9jzPXIh8Ryr9F+gmGYuh3OPm23DVeVw8HROqgsCR7DbCrjkpEgvZX/U4GwwRRuNoxTCFOx6GRvFU769v8Gj+JxCCmYJZPM5srCx73agsgKLRlsPuqjXMGEDrUtRxYp2aGy4A9qUqW8EWgkb4+8ojLLpKKVSltHguZhmyzIgihwGU8xZH1GkdiKQ0nqk3RrCq+OPz5A6IJ5O0UWG5wZIJcmLnCJNQYASAWneQscOputDLUQq2OL/x95/x9q25Pl92KdqxZ3jSfecc3N4OXW/DtNhOMPhaEgORXJI2kPStAGKcAAEyBJswEGyaUuGDekPQxb/sSXBIiWTIk0SIMUwZA8ndPd0fv365fduvieHndPKVf6j1jr73PtS98wQbgFdwL377L3XXqtWVa2q+n1/39/3F2BLh9K2R3o65cFEkHk2OvURhLRqMc9/xmL9mS7zaod5kuAkgg1XcKNcIcPi20PB1x9OiE5GCCtBdH2oeUYwcJEiFmNK7glPlxec+B6TUsq1BvyZyx2mosqVkzvsbQ+56g95WC7x3ek62aMWMgvRaYRIYqOZgGm7s1chEb6DKJVQro+YJYjYZMkQtjD+ytRGZIYLpzGzthCGcKeVyqWFQQobHHAadRyvDKKC7M8R4RDlePinJcJVmLoOTu8O6ZFPUt1CN6pIe4EuTxHzCH38u6hwBwuFUjrP8KHP+Go6zzVkIVGVElQ6MB6hnTF0VhCUYTIFOwTPMouO4yMSgYhmKKGQfkD90oTRagvhRyBaaJQRBZ1rSBbIWIGdonSKUAlSPQ6rm/SZZnUSOVNAnk//CBQKQ1oVWR7yz84gdYVnS4SAKEpyEELhuhZpajB7XZiKRahJUfLVXevzbAbOMlE85g74WfmpLj/Ohr7YrH7cZudfb2iExhCzVzHb1hTj/zwvG1n416z8mGPyiPn8HOLc99s8bpAVO8UnjTSRX+MaZmt9D/gcH85hEeXfrwE/jyF8N3ncIPz0YlmCi5/x+ELNIi5/MuxRs+HqJlQEvOx9OktAI7GxsLOYMLGYf0Sdiv59AWMgFEdkGPp8HWMk/H4BhfMzQXEOCwP/FLHY57/7tHMVHvM7GO+4VTd+/IowwvtDjJf0VWHhYQy4Q2xC4Gkr5U/WNC3RJELwm5nmhycQakHdEQxDo71brcHqKpy4Fk5WwdEZMyRKlFHdhGZNc0WPmeuAnfdDVFbGt0psNMtccly0ihlh06gp3JkhgJdjSccLKUf7/J13Y+KSDzrAGfWw0pC23WGjtpE3xBhjyoWYAI0IE6jw51mmP/ho6VQBvGTB55sev6Xg7gJ0yQANr2PYBWF+9jKmf08wPB4b+CyPPxV94G1M2ETBMPAwRuUFDNgQn/tN4Vnv5q9lzJN7H+gp+H9bhqXyv8Aopazw0U/hj1vW3ZQ/d+EhvzWwGfsxl+uKP3d1hT5VXhns4TZ8PnP1FbrNV9lsNPhb3xjzX/+Tb/PZi002WmWqossb79znR2/eZT6bU2vV6La6pL5Ne2WV7ZJ3ZhkKYcANWW9w+bP1vMGfqLkGHWrUYYJ1pWoGpZoRn75GKleYSIu/jgkhsViGj8xZggJF8GABABSsAevcZ+cud/aZYGnEw+MhRhbLUAlYshtsDKj072CyvnwP+E/yYw5YQqsCA/79FeDXMYDSAfDfYpLrHmJGaQV4GTMr3sKMncJwP4vg9EBEBjCQxefSGPEKY/C7eWb1cL40xh0X0uQx/8ZZhgiVT+cCs9VRKY+lcTy/R9HFzefnKBwxxVsAWfhG5BJEKPY8loBUnRO+PHed4rRKc5YRQpxnXHxC+eTwh2xMNEyYRRn2YkEWa1Q2w07H2ImDl52gHnyXU8rEyQQROiSWj9Cp8SDYCyItmLk1KtUVum5Gc36PIKwyoQPapiJSrFmfYHFCb/c+E1VBVTawXUGpvkl75QIVF1zbRtagMn+d0uk/YPxIcGJv02zYCL+MvzhgnnYpNVaoujOGj+7zXj9j0nuNh/sR1VKJqN0k0mUUEtkfEI9OsFxJ1+8xtTrI9ZtcmR8xrTdoNyrU2w26nTWySpt47z3U8R1Oh1OC0x/SO95jeukm07mNDJ/F9ddpeXVs16dRgur6TdZXXNaG7zDcGTGNKpzMVrFcTe32IW8eS+Zul9rqJazSbZL92/TuDjiK6kRui2bZYSEtWt4q5XiHkuzzC/U+M+Xy3TyO3i+VSFSGilOk75IpZQTvcBj5F2ivlLnatOlubbJR0ThWQGfnLf7p20f8061tbsoLiK7igjzEG0Us5ppMQklaiDCi4reJq1vc7Y+plUqsX/wSzzCm6g344SBg0fsh/qiEtEsc4dOwY5LD+/zg+2Puz22e3WxzzQ5JtWYyGJCeDrhSDWmurrOq3mVgPcOkuoqtXJTVxfVTGtmY1350yOtv3yFKIp5eX+GVCzUeTFwc5ZPVGlzQuySHb5D2NvDW2rQ616g4knB8wM69Id/r29zrdzg+uI0rNLbtIIXDILaQSYpI51T9CnLlFos0ob7Y4WZ1i365jnPjGlNKfP8w5dtv/4jTwyMmQYrOMtpOj7YV0MxsOp5EOA4/typ44VKTWr3BPLV5a/eU2TSknPWYiiZauJRERCYhSWJEmPDc5VNaFzx237UplTyqSuHYgrJjcaXt8D98qcvKvYT/1wdzDkIfwhipihh8gwMLjJHoVmOoVkisBjLzcj0EAzkKeY6TdaYCI5dx6srApNKyTAy9Z6HTGNIIyiW0cKBShjRGjxbYVoxb98n8OulUUNExllDEKkWhSNMYkdk4toW0BKk28bAqsRBHGfoHPcT1JmpzjVYHvJLHMJM83wJnTbNz1Eb1HuBOd3hxNebSs9c4aF1Diwp/ZG2TSv0iC52w4tg03RZNLXk+y7h+ecBvPLrHg0EEogQqQ4sxOBPEbE6ymLDxtIuornB4lPDdWKLGbbYurvGOSBk5MW8uYoZTF/lwhjwdgp0hyxKEi5YKghCdFQFnJksDQpJlGilslEgQKkPr1GTmSE2iYeE65ndprscgJUILhGXCUbSGFEXiuzgrXUhKsFiQ2RolHKQUWMcLhPpd0tazZPHUiEaGx+hoi87aPvHGHtPdNlqPEEqZxS0XgjwTPjxLuGyYJWQakWA88paLcmzQCXgKRYLIEsgkIpiDZ6NlCnpKe3NM6UWfsX8DPbUQWQmlQC5Co7cwmaAnAdglpKrkOwuVRyeIsxVK5IvbWRhCoWmAMMyKgsyX38uSOGBACcuWhpWARmARRnG+sAokMqdW5uM8Vxkv6lDQDpfnM3Uya7U+cxvos1X4Z+W/D6XoLfHEJ1b+6cdt+H+/hsCPX1YxJtB3MPKBpXNXPbfTw8+/K7bXhc/vnKvqJ+JTFHCZxPjwP+q3LmYLPcYAEG2WIMR1flzfvi0Ef6Lp8Eufc4h4PMPBk0ULsB0Mk/XHuItFKvBsxYqVEjkfFmnUGCM8za/bfeL7gp9hP/EbPqGOxVEaSDHpSD0MTb7L0kApDKSP/vXjpbiWwoRjHAN7uUfRzrumn5/PxRhHa4iz9HtjTM80hM0Cmx8ATa15ba65PxKoVND2oFMBqwHX6/CsK/jf1mEFTYbFHvDfYNPXNj2gLDp0O2PapTH9w4h4J0OGDs9sj6iv2gi5wep6gw1HMLUybrkKdzLhi6sew/4+31x0KK1t8Zlyg3o8Yru2zKKjdQ8h/gmIBcZE+9PA62j9W8ALCLGC1tXHGuf8U6GAP2ZbvBHBt48021vwGVcQA/+YZb6TGsYwfBfTx7/Ah3k2XeDzGE5QcY00788BRv40ZOmNjjFPQjn//kWMMbuLCRspxtL3gL+bn/vPYOC438984rmX+XNf+tP8kfkRd5A40qZSfoqmdLi2bmOYSyaM7+X6z3P5F2e8cf0R3/7u+xyHMc+/eJ3DccDD93cpuQ7JwTGuvcuf+LVf5frmhccEEYtZBfiQZtFjz0UZZNsyzg9LgLARsk22ucV/IsSZCoudt9OMJcOgOIfI2zHBjN/zQVicq0cRnqDPvS+O8fP39fw8i3PnLyj/EaZv/s/59RzMDFbBMBe+jYFU25hxcgnzjP0XwN/GgEpF21gYcOS3WIIYRX6dYkZF5HUvMmToXLixiN0QID2wXWOYV4BgxhlhNNfDBgukIa6epXfMchTlfNI2nf93xkbQGHZuyhkB86ycO06c69DzegrkwEchqVZ8XgAbZzraLIEPpAFQPm18fyKoEB2+zsh+jiBKcIM5VpqQSQ9pr2LFC5IoIZ3eJdC2Ea6II2JlMZ+O2FFNMkfhBwsO4xpB4xKVbof1UsYtb8CKO0AGIUl/n8FkxOEw5U7cYqTL+AIS2yGt3qC90mJFzo0ZZbdoOwvCxSYb6hDfXcWuV1lhhm6u0ShVqTqgDn7E/mKKRY1NccQoqdBY67BulRikFebTEVk6JXGrXGoMaWQf4KRdBuqrWO3n2G55tC9ex7vxEjJIGD96wDDYwInfYh4r2t06l5054fQe4xkEcYzVH7BXXsevd2nWbbZa2zS2LtPslPHSIy6fDnk70AyTOdbshF6osRxFLciw2iGl7BgxnDEZaRzPYRYnHFnr7NS6EFVZ7TS41hij4yNuDyzei2poKcmkJFqEzCZzRJriSAuFRxpaxN7TtLavsnahQeRH6Cyk6tf4UvxDvvYo5ZthhJza3KyscsNfwCDjVAvmixlhZjEUDq8dnPD2wT4vX2xRt1Yobf0y3eA7lGd9+oBvjSlP79CJbZrrV9HTgMmdt5BaMape5qi9QjCZkkzm3Nys8+XLY8puHddXXDv+5/SnT/FoUiF0qyi3QVD3mS+mrFkBgySjdu0pWldqTB/uECdVTqcT5qUyqdVi4tcYly8S+dd5sdRFjccE87eYPdhntveISf8EtEXbFmQajsYxbUdzfa3Es+sl5ouMnd0T1quaq9evUprazGchg9GUR+8f0ZgMGKQZUilSFTFXkpWKz4tNTdn2QQi+cPESGy98ld24xXBnB9+6z8HpARfqYwZul5NHIy47KWVPs13OuNWas/HKdWbX/zL90W3Sd79Lq+rzVFPxmS2XNbeJvvIFtt0ejcMfcTBdkOnUTP4F1ymfrtu1lF95pcG8fYN/+X5IeBqYWUook+0BiZTCZCE4c8nqs0kHlUE6R1olsC1DdSfDimdcrcxIXMHeXKJ9j2uXK3z12gbD7g3uJF0OTk9RB/dJIogsI/AnJMRpinZcPCFxHcPcUFKg5zO48x4EfbBfYuBuM5pKrjLmlTXB18ImSSBhc51uDbafeZHXvVd5+MaIXyr/gOGN53jTXuVBZPFsBptKcMES9KVmvFGhVttCvDVGHb5nMjCUVhG6jI6PSOKM3xyukHa/guIUdfwW3+pPkbMNMrWBOJxC7xgRHZKkM2Sk0cLBymxjoHslM2vHMVIrVKoNq8MCQiPKKBKNiGJkHKCSDCEytGOhLQ+yFGGZdIwytw+0rQ20rSTa0gRSkyIRKiUlQPsCdImSJSFOkTu7iJ0eSIn2HXQwRswfMtQlVPkSUrZQzi7SCvLFwkaTnAMUyG10bVaGIETHR5CGKCUp9/ewNyCoVNDKQ6jUiE6KCaV6SFTpYKsqyVqFfuUp9Ogi9BPojUCO0GqBHlnosUDME7TloL0KyJJhvaR6uTLmYRjLzAsKXTA4dC4gKQzTQFgiZycotBJni2Oapsbf6zk4jtnwxFGamwEqzzRR7FSXWSXO/ZGDCecMtnNV/FCi5p+Vn8pSbCxhaT4Xf5sNYh/x+5BW+7hijMzH1cg/mfJeXHeO8XtVWBL+i7P1MUaDzTIUoiD1FiZxL3+/wuP38mkgg+DDZvb5IvNrpxj/+Qpmi/3PMCkuf44PZ6t4vBSPsSPMnVU/9sjlFds2fJAab/yLn3L8KLGxOiu8vGlxsSq48kRVdF7j4tqFMaMxhkafZZz0j1vMPcVoBkzocg+bdcQTuTE++fcTjPe84JecZ2Q4GGN1EoOyoGOZ5SDEwE6vYBgXxUhZwRhHrwM9BB8A30TzFLBYGLelsmBUgvUV+DkXnhfmXAaEERwAttZ8JtM8GCy4Ul8wsdrcCwRbG3NuLI7YTkJu6CmrtRaBuMUklUzGA365VeW65WClC+aeS+RvculaxL/40SH92ZRSVXOzVuFGu4sQgrkOKKvfAKuL5pcwKiM2RgFhhlJlLKvKXgI/Wiy4XvbZlJqaZZweGfB1lXFRSlq2QAcJyVRQatv8aQH7CH6EMWQjDCjQAH4J+LM8DmqJ/H39XN9obcbMe5hMGik5oS+3uKUw/VNAba8AvwmkYuntXgP+PgboCTCG7wbGY/6ThtkIYSPsz7LSMH39ZNEajhYzJgI2SxVa5Rqv3ngakVnc+eARdx8dsHppmw92ehwMF7z84lW+8OXPc+nCOna+jimtmS0UmZQ4HlQeSzVuvn94OKfseay1bbPnbJ+DzISPvfI8fw/4b/KPMpaspIKxoHk8s8OQJdBQzFYFs6EAEhweh1fJvy/ABRv4PwL/CAMQFGKQIv+uiemDAYYTM2C5BjyP6a8b+e++DfwG8Dcx4Q4LluEVhYBjwX445974kJhkkRoS1/hjCv+dlgYoSBQIy4BeWQUcCcns/B7DHCty8phQ51gQUEhJmbZQSzDjvLOIoh5naEf+24/BoAv9hLM21ixTVj5+KE/6VDSmrk+KPz5ZPnGene8eEVteHk+coLMImc3JlGSRSWLXwy7XKYsSaTqFNKEWvs/o9IT5fA1VriEYoeeKcHCCeuDR7z7D4uVn+Jy/QzXYQ9kPaKv7pLMeu71bSFUhtC1S28Vx9+kf+QQ5gTG1q2y6CxBN+vVNtro+17evUSuNcbMFoW7hHP+Afu+I07BKo92gZZdRlU3adQ89GjCIFKpcx0kn9Fhn2LrO9uplNmffo338FsPmH6d25XOUbj0NYY/w9d9m3NPo1iaidoHulkSULuMmQ1R/gbBTHJkQzXfZOR0TO0eUazWSjQbu2KJaWWGj/Vk2V3+L1ZNjDk9T4igC26LVmPFS+QestxXl7Jj5vRmzsMp+WGEhJXE848HBQ3ap8vRal3FQxkk1B9M+09EY2/dxqxVqlTJZGIDrYmmFSkKCwRHjOx+Q4OLpiCtVkOkEhzZJ4xrrD3/Izv4chSBpbWKJOen4hHieMsgWrKIIj495Y+d17skON6/cZKQq3A59jhcrvNe/z35/Tqne4GarQsf3yWzJ7vEDlJqwtrqJQLN31KM+7fNyPeVzX/oVLlxrkB2+gVYXsFdDFvt9osE+/UXKLPMZuxfY81dYWd3muqNoVGuklTXS9A6LeYITpaT1SySOYuReZTGu0RM2BxWP6+Me7x+c8PD4EDU9ZU1NyZTF5bKLZ0M/XlCrWVzcqNCoabLJmPlCcuqtMJ12sNSYqr3PZr2HU1/wrdjl/aHJg5xpxTTWiPoWg1aTXhjzQiukvNLhuw9Dbu+/jR0NqZJwvVXn8voKt/fnrPqn3HjFpmqXSVKXjWvPEbT/CGq8wa1Gn+dXJa6V8Cc/e5H65c8y2l3w7Z2U3cMRsVBkIjPxWZaNEAqRaRQSv6T5y59v8MIXvsob6greaJ/g9HWTYlJifLVSoBB5bLlAY+XUfTOTyEzjlFL+yA2b5rrPm2PJNEm57EX8pVc3yUod/sHruwyPT/nVz1xi9eaX+NFA0R2eUFlzsRoXGM4G3HmwIDmcI9Qcy3LQWhMnCZlQpIXlmCaI+RCOAvTxCpbXQVVS7NaUNXeV8DhDnB6idcRx4zL/pH+N7N0R3uh1tr7qMtWrvH284N1Fwm7J4vpKi+d9xXdjyfd3U9TJEPb2EMMdZKNBRtMYta1tGCbED/soZ4YImuiwhpiGqPEhQvcRwxlqNgUSbEeiQxOrn8ncx5mmIB20o1EqQzjK6Bm4PlYiYb4wqRd1CgIsF5RtI7wSaGk+jjUiVmZCdgHHRwuBSDHQtK1JFGhhIfGQmcKREtsSKDKSOEZlkckOMZMIbaOTFN1TcPc2ihIimaGSEEF+HWkh0EZ0UJklWNkW0rbQWYogQuUkli/4e1ivVvjN4BXkqUCkYzLt0QoCrq/Oub19lYl1mci30dN12Bshej0YDRHxCdLNUNMKLBTaLqO9BgIPtFxqOjy2OnHOnhd5PXW+4hUrrs4XN30Gu4siBSeCJDH5lHzPxrGX2wDLtqlUDEChlEYrSNKMVBVAw7m6CMyzUVwCKLJQ/AxS+O9HeVIhoOjdGCh9os/8JynFmRUpVm7yi7NNrfkuZinx9uQ1Wxjj/snPi61wM/9ukH9WmEAXWJoxI5YZHc7Xi484709Siu17H2MWbQB/hKWMWnGdGGMGLLeNxdUTPj2MoSg2cN2Gt0IDtRSZFz6uZIC16rG1Dl+wPswMUBjjr8uHxfPew3gmn+fD4owfV5beUsPaGmgTXe+LT4NXlr+fY9gIp/lnJYwRWjCWu5h7Xs0dwVsYmvVXMLBS6cmT5sdfxXjlN4ESgj0EM8CqQOpC1IB114gZ7mA8sqvAodZ8XWl6WUYWhDytQy5ZZT44HfLV3l1uXSpR6ZRITxI2Ok8TlTaR2LwsM2K5YEv7PC8Ex1aZvu/x3ZFmPJqjF0N2Dw8QFZtLz2xSPCeeSMB+Baij6AAuJhDz3zAZlq0mGthPFP/w9g7XWy1+/WKNmmXu3AK+aFlEgIXiL65P+IW6ZJsabWz+T3nf7mFYC4csY+ObLJeXJ8elBk40fCfSfGeo2KxL/kJF8A3gdgY6xNg7ngHJCubCGjkzIh8cp8IYuAoDE17EAEiF0fu/4qNzrvx+S5gl/MbXv8+pCLly4xqf3b7EuuPylWee4uXr15inMWXb5cXnbjKajnnpmZs0fG/p6daa4fGc/p0jhFfBWakjL5YpW8sa3nv3IX/vv/xNvviVz7H2p18AwTJEUAIIToH/fNkMeCyDugrWkWZpkJ9f6s8LJZ5nTsDj7IZihsvy80fAn8L07+vA13k8cOxLwK9hwIQDDIjxKK/Ds3m9OpiZ9Yf59b/J4wKQRSnqe55JUQAb5wPHClJCrnmOsvPfarMNVDa4HlQsk8LWSaGqYJ6ak0kbShXj3yE2F06jPCK2AA7y8+tcsyHX1H5sypd2/llB7Mw1HM6AgvNbnXODsfCvcO71MSbDx5Tzeg4fVz4RVND4eARgeSTKYp6UUDrGTudkdgflt0nVhDBSRDRoWD2iSY9+WMFyPep6gRPNmOgSXTHDVmOG4RrTvX0e1SRe8ys0n/klrk+/hu/+Yyae4kU1R4cRp1md0HGwGpJt5xBGj/hgssWkdplL7YBq1SeqXiAtbZCs38J1blO7+zXmvRHzuEGzWWfVh5g2lOtkjk+1qXimZRGuXaEbRFyMbEqXnqK79iLOxMGr7uBtbGFduwmLAentb5CdvE7DvYCYHnMySDiKq+wt5qAVVadMp+7QCEOO5zNEBG4a0fEC6O9xcD/luHqFlfUttmtP41T2aAcKL7W5UKkT3Pw3GP/iKyTdE+z9gPLo92gczjlIKoSixd1hyKOFy8RKuG359ByL6cjl3swizQRaONT9Biu1Ckr0mMQSqSFMMsLhLvPxKbuLEW/ol5n6I9LZjJKjkCrkJMiwSGl2L7BRyYhOJqgkRqYJUQqBZfNgNGN2eEQkbB72JLcnR9zfe8Tp8SMW/YCsf0o89+m7KzztTEnu3udRb8j22iqOI0mGPS56U166WefKzWeprGwxlxvMOltM5Oc4Pfkhj8Jv4/gz2jWXa1af799/l8PRDWprNWrVFjrIuHcckcYJ8yBhGirmO3tUCKmne9yQMOvtE/Y2eehNuXfnPg92jrlUyfi5q03SJCSxPWaBpE7M7nTB4DBlSAtrHiGnQ6Y6xUlnbF8scX+2xjfDTRLviLLTp53NmEmL1BXIRHE6Djkc9qiUBStYfGfR583+Lr3xFNctc7FW5uev19modXHKd1jreGxefwbbqjCbT9kXt5g8WlDp9CjXK6jOZebZkLfCTT74vRPiyYgoChHZnH5qITKFRJNJK49nstCWoFX3EZeeJqrepKYsYuWY2PVignEkQsqzmUJk4pwtVSjgx9TbLs997jrXLj3FV8Y7WErRrLWR21/mVHf4rHyNqPcOg85NwllEabzLZBJylxat2iWczjUse580eB97nlLyXbyapFW3KAnBYKE5CTVhqNFJipjE8ME+qh8irvgsHJv7rTp7fQvRP0HEI3SSEasY7/QuL91KkBc+R+AHDGOf9HDMHnMOJ5Lvd5tEpzG88RZ6fBu8EF0CldnIfojwXZSsIKZzVDqF998AXUUGE0QQoqIIEdswDUGEiHoZrApamUwIolpHKgs9G6KTEBnYiGhh0nZWPIRVRU+TPMOCQvopqpKgpGvSS1I2K1oYo9w5wrMQtRq0ugi/CrIEykHNAugfIKIUwggrSPFjhczMucMwIlPKgEo6yxeh2GTaUCkkcwSWSQeps6UKsRCoQsQwZwCILEW5GlF3Eb6PHdmI0ZgLtZD77S/D7ivo4DVIYiqlKd3thIOLXUZiHRFWUJGDiIYINUEvjmERIiJNNhfILEX7TYTXQdgNtPJAC0SegaJYlYSWaLTRlVA6DwnBZKzQH7e46RyRN2E8Ao1tW2itiaIEz3OwbcuEUiiFtIyWgi0FaQZxki53DPlCbVZdcS7M4RyYoZXRffhZCMRPdclhp3zjKs5UxC3Ap0Dw/rBKjEBTyrfI+jGTQQOvYUyMF5743RJ6+HApYXxohQHfxAAQT5qVhT/uo5gJxcD+gxQPY9ra+d9f5MNwjcJs8c/zAZYGRXGHxT7Z/5jaAnQlfKVqjMJP2qNqwK6Y9I+rlhEjfPJOiyc0ZWmQFMfcxEAx5+O1f5wyBoa6RF9d5JFWtHKP449TNMagP8X0ZAsTf59hjNMZ5p4vADdt05oT4DKG0fBJm/IyJmzidv6+AbQ6UM7dvnVp7v8NTPDKGpoTrfg7s5D7wwmxqNNSCV9aKbNhlfGsCd31hAu1TVyxwrQ6ZS9rM40srvqgUsGbwwZN3+WhzPg7d0/ZGcZUyj43Nuo8deMaTnCPchbRSCdYOSsmocpAfx6lU9rCxRGwBMeWZc2T/PqVdZ5peGw6/mMx4Y28Lf/ntqTSaVLCOmOflVgars9gwJZR/q9gyozQvAvcQtDJ2/8N4C0Nu1pTrySsex6l/Dw6AxGwjNJzDE09FEZLYRewCkMMw1rwMEybAkg6wYRDSODf5fcfDvF40ezfv8Pbr73OtOLw5r1j7r3Y44svPMMXaw3qnkvdM/Pcizcuno3zQtQQDdE8pf/9t0nnR9gXaiyGTfTmC2hrmerz6O3bXL25wa3PXjyr9HQW0+v3uHrZKJJ8HWO4S8xMV3CqitCRohTb0GIsS5aAwnlYtJj1xLnjCoizAOBKmOfiO5g+OA9USEyb/9cYUKHQKvm3MeEoJQyQsIvRL1GYEVgo25wHPs6ryFh6WbfCuC/u6Xxdz2BXaWTMBJC54DiwacG/J+A/BCYCpAtOjnSJOA87wIBYmcyBgCfjQsjHosVZgitNvg3KngBurHwuVMs58Xx5bCsjcoaE4rEbLQCKx35fgA45wiI+6uTnyieCCqnbxLVC5OI+4Siin14gbW6yYc8Qi11OI5vYFbiWS83OYH7KdK4JRZnI87H0FF9MaNhNqm2PtpDcFTAOhsSVJl51g5pdRqkbRM6XURfXcbN72OMZZSmQtkdQvYJnNyk5A56zQiaNOvWLV2nVa4hmh6rrQrZCWm6Q1d/DsX9E3V8h1hZzpYntCp1sh96og+heYbMKXm0LtfUsK5UG3vpF3PIUK1tFuBV8vw3zCcHhQ1TmE69+FkGCc/Q6un/K4kTwMG6SWjU662u0pGYsqpRXLvKU3eOAGpVGmURaENzhzt6Q/YMOo8oCr7XCr108ZXhcZrOcctuuonavslP9HIvuBs1rczZnP0COMk57CVnmYwuNVDGP9sbsui5xEBMLD9vSuOUKruNQJ6NkK8bjKcPExnJclI6xVMDs6H1+FBxzXBFUybB9n7IrGY8XzOOULIDEcXmxNcIPNG8kgoMoZnD4Ph/8cEYtndBoSR5877fYP3nIbHhIlqZYns9K3WF6fI97J8fs+xo7WLDVabDlaGxCNq9sc/XKFs3ORVjZYNh/B/3+99k98vjuiWAxeMBWw8JzQ/biGnd5jq+N3+XRLKC8fplwYpGevEs0bHGp7FIZnzIcjBBuData4emtDS7Xfe6/9QPunbzNBE0zOuaqnFCy25RLHfp6yr1Q4GpwxILF8JRkEfDmQlBLPDYrNk1gdaOFv7LGePddwkdjRpnC9VusNQPULGGWCTxLEUyHJElGXdSZjgVlVzPpz0mSGF9nuG7EcC5Ya865/kwXH4+SFVHaqpOVXuXh14Y82N/DXnuWh4MDrNEh+6OY4eB9TuYxM8pEYYDQCeEsgCxGC42lDR1cSQuvLOmulfnO7TGJ8y5rN/8oLece+5YFKsLCQmeZMZakRFh5Er7cWy2lyFVhJaPQ5m/tlekIxZe3uwRrTzGKrlEbuZQ1bLZvEHQu8s8eBtx0Yn7xwgZla5dyv8/+MGLoN3CFTftKmw1LsGrBSqvF5a1Nrjc8oumA3ztR/M5eys7OMVkYw8FDGO5RsW1eubHFA3WL0cEcvTgFPaNWiRH1jIsXK/RvXuUfeLdYTFaJDhUMjtDeCGV5JCMbHu0idt9Bc4z1zFXE2kVwJWqWkQ0ixOEYtZggEgXhHnq9iri0gXJWEOUKIq2iB2OkWCA6HbRVQQwi2DtBiAmyXSKzLiEdCccpangXUfcRzgosYkhHBhl2xmQrLrK1CVqCcsniFEvkrihnFSodtF3HxceRAiFtUuGSNC10s4s6PUXsPkQFATrVpElMQmaEB4VAK4FUgkxlCK0QMjNedS3JRGY8QUKhtHk9W2x0/p/W6CxDJhlkPlAms12EnDEXNrG4hAgqOP6M7QsxUSnjQekSaXwJQQMdN5HBAdQDdFcjxhYMElScIoSDLnXAu4CySkghTTucLUASfS5zA9rogiBUniFD5htKfU56ThjDHhBiKeAopMK1LVzHRmWKMIrQUYLnmuUszQyzQyCQUpIkRUrL86ukWNIGzxZO00bibNX8GaDw014iwCNG65iUCif5yKmKT47r/8mLwJjJhQAoiMdYAhJjXhRb6x/HhI1Y6ss/wpiZzU84/qO2a+cH8R+k5FbUY++f/N7D+PsGmOjkKgJBofUfsUyKuYcxwrs8buSfnU3AhrVsuY8rqYb3BjB34FqBS+b/CppyD9PqRxgD5zmWqhXXMF7kszS0P1Zbafpxyu8MLGZKsNUVZJYRByzi7C/x8VoKIr/3CAPTSAyQ8M/z388wIMIWJgPBWl73TR738BZGU3HOCNPyc4wRlwJrwjATYow4IRi+ySkmU0KZCKHuUD6G4amHVQqxSz6jhWDNsbnS9SmJLVyxwBEJvmzz8ChmEAVcvdxmGgVcnu3xfFbGDuZMegv2plUqClTPgXlIvQzMEtbKLggbref0VJ/vLBTDoz5/9vLzrDhFGM/j7XTZhssrDZRWpExwtIMQBR8kQuCxgkSf4wNpDOjzHsbAbeRt88+A/xHLp6SOeSKLK2eY8dES0PQlWyWfFsae2gSu2PDIApWAGEPmGbHLV3JQYaRBJ8aYq5by+mOM2jfzOkR5zf8WxmP+f+Cj+Uk/aWmu1Lny6rO8Vaqzr8oEo5jeN2+TvHqFr6x0UYizMASd1/VQKZoaGloxvfuA4/3v42z5rF3coFSpI+zHn7zP/erneFWW8Xz3TGthEUXUVxqAJAO+xdLYL57BhDNn+2OpH8W5Y3weF0s8L+J4HvArQijsc7+1gP8Kw0aZ5ecoINAEA7AZVpq57leAfxMzLr4N/KeYZ7dom/O2dNEvxewnzn2nQhApWD5YzjLtJTweEqGAOAcMzrY8wsiRPmQZGjMXBvyTFkQa0oXZlskMkohldgadQ7g5E0Eq0xBn2RpUPuvnCsQqD5uQgjMt66KcZycUBFBxHjTQj2+BPnKcnpt3P3XC5tNAhaiHFQ4IFnvEkwXSaeGpGBmdMO4NmXoNVGMNymVG4ZCjaYuJSBCehSMdIu8i1FqseitcWoFW2KORak59sOttEp0yHvexYlC6QjpfsCs6lK9f5vnGHuX+kNG0x52hx8P4C6xclNysz2knPzDiiFaLaniPaP4OYWYRictUnv7jrNw6oDE8IhhrMvcCSl+mE3pI18GVFn5wiJzeoV+6SXnlJs12HVtuQXKIOP0GybENkxnxaM6RtY5rJVT8LVz/BBkNcOYJi2DMXpgh64pFqrl58Sob1ZD5WLGYLBBaMAh9xnFIWUVIPOyrX6K1OqB7acpTJ99EH79NZXaZxv46x/Ym0dX/KV1vjeq3vsPkYcw08RlFISdhzGyW4Fk2nu9h+w52ycFxHFSWESqQWrCIE8JUUfFdLCQlIfCZsjgdsDN0qLoevmdj2RZJFGPbDk4Cw8pTdNenXPTu0iHkZGFxcnqAbC7wa2XW/Aonj36XdBJTkykV16PdLHGhs0HcOsJ56xG7xylZucbWtU0ura2wtrpJt7uCbYNt+Yx2e7x3Iqj09rDvf594z8drVel4VeRMsfvgLl/r1zkYTAjTGd98y2G7UePF2oJqM6LaXGer22ASBUywkGnEw90+p2UfezHEWgQ0Gy3Wt1d4eqvNfJahgh7z6S6lFEZhGdfxqDmScaJhcsKF9jaUmyxSwf2TmDtHOxwd9Ok2qrhxygcTmwUOsyjCyhJWXc2GmyBKHsJVlKTDXDvMSNBC4euYSWzx3b1jOs0G9dWXcObfptTqIZ/9tzg9vcbd0/+MN/b3OX54ylrT5pnrV9h99yE7s5TRMETFIyBDODYkGSLL8ly4GcITkFg4NZfnX3mBB/Z1/t4P3mR78hphuQIlF6I0N8SESX8oEhAewpJoocxiIY1xioB0ltF7c4/hXp/dyQ3iuyWc0V3W7CFt36LWyDjp3iCaHTFIJxy0bvH8tSrNlQPeP5mxH05YSFhb38B2r3NxtsOmmvBS8CO22yvYV59no5tytTvjt1ua7z4asjjJ0FGMziTfk08zHTZI42OEFSKqNs9c71LbuMSbosFJ2oVeCFkfPZpDNkbbDaTy0NMBLE5AzaAiwXdx/YxYrKGVRHghsmKhhUaHc4RzRGWrSbpxk3hRRyc2xBrRaEEUoUOgVEJmU5x0xi+t7dN+8Snusc7RLOORG0PnOUhdGsGQ51Z3GW15zFNBUmtx1H2Wit1EWIJ5lJHEKcLy0YlEpxIRWrhRjK8TiCOUlngyxZrEzJ0RXF9HrzRQD/dZ3NtBhyFC5yuAypCZQpMhCz1kRyKQJp5PK8NSOFsZZP63MiuNZaBwoY2+AGEC6QSdSUSq+NrJFvKtMSJZoOYWgy2H+cUXyPQ6et5ATKuwm6AXQ/RqBzmuoudjSGOETtFuDem0EaKMxkJrs1VYLlLFUi1zIATyfJd5nRQIic7fGxCkAB6KJTBDkGFJgeM6xgMTJyilUWmGVOD6NrYUYDuEYYzRU8ghimKXg1ieM6+HQCP0ee0RseQS/qz81Ja51kh1iop7zIIycfka2rNwMZu5Ch/p/Pl9FjNmstxf+mGjsvLYcZ9ezu/Qtj7yjH+w8qRp+gctAkPOL/x8D4BNBB4KcWbogtlYjvPXFh/eaBazwWWW8dRFlo58djOChhoeloz4oMvSUNnDCLFdwBgUDYyBeYQBEQqeh6DgqhRn//QgDQGsq2PsoYe31qXlCErCiPJ9DWOs/m9Ypiz8qN93MbHaP8R4zzNt6jkVBpSo5HU8zV/XWXJqFMYYSVjqKmiMp/V+fp9dDHChMQDFlfy+j/I2/QoGsJC4lOUmf379NeRC8lqwyjSK+c7okM6NS9SbDZz0FMcegrjKibJ40OtTbw0J0LxYbfDCszcoyYwsecBz6QnvHPQ5OXWYeRWIQz5vxazqEa/fVvRVws2NFPQxv1R5Ci4/S8X+uDbXiNwMj7IFw3CfCxU3v+MG5+GohGU4h42mScavYvEugkMMwPAM8MssR7uF+JC+RwxcFUaWt05AEwsPj1/GyAf8ThO+F8NiCHoOugzfkyZtYkoubGcbWn0VeAtj7D7J6enmffi/x2gBFEFMn1TOQ5SPF0Gnuclf/KLH6EdDbosSYTji9OBd0vpbRN0/xVR02MBiquF2mvH+4QT/ZI8vbcwRrQZCvUXtKYv41suUu9coWT6ueHxe8CqtD115tV3KM1YZQOubLBkIC5azy3lp2eL5LT5bAf5nmNCQt1jCqAVroQAoit+fF2+0MX2fYVKFynPHDTHPlgf8NczYeBvDEHGBf4FhN3Ty30X5eQtdhOJfUlxfgVzkTBUbZAAqAu0tBSjPaz9IING5mGOO7Sph6vwZTDjT3yBPrSlBVyCWUJqBbYPyIZ6b6Fclzm018ga08oaQuT9Q5CyBAkB4cpUpQANYshjO5LTyLVXutzkbZGfXzOuvYYm66HOfFR0j+VTy5ieCCg/6Ajt2qJe7VLqC1UaDevQ+094+p+k6Cz1EakV1MGGyCDkNUwZyBb8q8aurdCstvOYqzWaDanwPd57QDTMiITmeDpgMJ0Y8Jl5QmiqsbAYCFtbnGPtrTJoZcvwuDA444ufobb3E3N9nxZtyrdqm5NcJgglH+2NGpTXW1rewrv0KSU2ixAl+uIMzeB85SYmnNvLoIbHVxZcRYvIeWltYzs9jC5dMgLA7CG3jRPs4s2MYDKhzSIxFkC6IKVEuK9a0RSmeYC3myMym0rjCphcxGGjujxYImeElC4ZRhirX2bx2nVvs8P7pIXeyCtXGTTauzHlqehd7vs/06A7ENR41b9ATfxJX3QEdUc0CSDIcIZAyIwxSlJQ4JRssgRYJi8WC+4MImWXMowwsgZRgS4dM23iOg82I0WxCmpYpKQfPkjT9Et2Gj60D7j6c8PpLX+JXXr3ILf2bdHsJw1KZ9rVL3KgmbPuSUkVzrWmz2l7D8zy0lXAiKjxKLrFxdcx2e0Sjs8oLz9zi0oVNXMs2qvfaYxp49O7/kP7t2zzIIipxB+IjDhdd/PGc7WqJVI7pnx4wXyQonTHZHbM/adG40KTTbGOXQyzhEYgGp7MZtTRCHPY51hpXTfDLLS5deIZuWZCkMBsNeLQ/5071eZxqSnf/fVSiuXWzTklPOJwvsKVFmEg8FfDaW6dMqGJbLmlaolvTeGrGpVYFNZ+C1HSqNm5qo5F4BFywE95buMyUwkotEqU4DaY07RIlMWDbeZ3qC08h1q4x97/Eyd03GE9mPAgFu5M+h2GJh8OU+/0pcaQQwcLQ223jA9NpihQC5ViIqgcVGztUNNyI948n7HPM4PiIYbBA2Q2EZ6OsEjqKjC0ppEGj85lEWnKJhFrCJIUIM8RJjyTwUaEF0Q5pFrHv2wyq4N7YZL6IKccTXE/y7skuWXeLmf8049U+V4JD4tkYTZnkdEQyGZI5A1odzcrmdfqNVxi7I9T8Ay5dsTkor/K+2ofTAYv9EtN/NsNWb6HiGXa9BisNjjrXCVrXGIUeHA4gmiLUEEdExJUErEWekjFGOCmiVjWT7OmQaJahFwEiCcBy0KFAxxIrBb1apbvR4Ho7ZmQ95PWDMroXIS1FFgORAQN1mNIUx5Sf26B7/ed40apxnAb81mHM+3dOCIbHfGG7x7/14tP0Kzd4O455K7OpqCZ1VaInbKIwI45jSDViESCiFLkIsbM52s6IswyLBZZVAifE9iRJqQS1LrK2SeZ2kbffRU2PEImJVjQpi4TxCyqNdm2k45nUmUls2AyaszSMBUvBAEk6R8CNfgFZik4ypLbQScZ8YCO+/R7UAlIrYBQJdDBHr7uIuIN4fwYHv41oPEI7V9BZDVEfQezAxAa7BdIACuTXVgizUuvcU6jJvbzGqNd54J8gr2POFNDoXJF4uUpqXaxuAsuSCKFJk4w0zTAZH4QJcRAa13XM5k+KnJyjH18g8/8KhQVBUS99bsU8t0L/rPzUlke9BCvyafp1PM+j5gpaJPS1RU9IbIwB6mG8kZ+8sU8xW8ACHPiooxXWR7przpsEPy4Qdd57+5MS9D/eBDElw5hC8Mnsh5+kFFBKYRIcYojF15Cs0MRFI8+MqsKrGLDkeRTFxhjnRWaDFGO0JCx7wc8v+XTd3MlcLA3vQX7+DsvY9WdYejE/XH4ywKbsbfD5tRn/MNHsKMEta3neAGPgP8Myfd6Tcdk9jJZDgvFkzzGezGtAW5jfjDAtSH4PN/O/JUYHYZT/tjBkfgPNCWbGVMCfxLThS5j2nmJYDxGaVXSeI0oiRItu5XP86q37iHdP+d0dqFdK+GrIBb3AdZrABWIcppEijmeMpeZ2sofKFrxa2kYKgXSu8kube/z2O6ccT21SGSCyGetdzfPuCf+fmcN8odmYVHl65SpNZwNRcKYfey6MWaiRFMCBJ11WSzWMCeqca1Fx1ntdilj6BMGYGm0+j8UdjLf638EYlh/3RFgY4+wdbcJoXhI2dWymedtp4JKEAw/er4DoG8X+aRmsXCpFOznYJUyfDVgCXeQ1LwH/Xj4+/v28Xv9R3r+fBu+dklBCUMV+7D6EgFa5wivqPm/c3ScMEpzsiLC5yjuJyzVbkArNe2HGP39/n8mDh/xyc5+1W5eQpTVKz3jYmUCUurSkYRh97EyjU3RuQku5BIS+jQGtNGZcF3ZmAdcV4ELxPBSvT2P67hHL570ABgrthPMMhoKlcH6WVZjn4TyoUMjb/i+Bv4jJ4nA9r8P/Gvid/FzF/LOS/12IRIYs5XDPjO08Nkn4IEf5DxqgHHC1CXlBLMeYlZgxwbm2kBiw8D/AAC9J3n+ODUnVABb+GFwFqTSggsgFHi1l3uvUMBTyJGNn7AWK9lNL0OB8/Yst0/nZTutz7AaWTIZia3R2Upbbn7OMEJoi+dbyOp+yRH0iqHD/JCb2L9LxfDarFh1rShYNiBMIqOLhUUomuOmUuloQxnP6qs2BvsCaDQ25wGpVqPo+Hj5qprDj98iGx5zGK4hkjhWc8u60Rta5wNMtQX12l/joAxwiqkmNUNg0rQEr4UOyE4fR0GHafYqsc4n1+SmLBwveH5Rgcw0Rt7AOA+RxSmg1SVqXqG1+jvbmHCd+gHM8pHx6gAhO0NP7lEovox0B8YJwknKYlaiE26xwiKUyLMemGvSYC5+sVEYlDq4LapIxr17gqxdtmm5K2tmg3PsB/+LulO8eC+yyw/WKouQ4PLW+zubKJdLJhNL8BG9Rxhod8P7aBq0tl8viHWY9zeR4h3em17i1vUI8LXOc2jS6ir8i9vneoccPhM+IBGFpYpWS6QxPKCxlcLaNpqAqBBPtIZF4loXKUlScmehPoQmiBRoP2yvjexUs4eLIhOnO63xD3UI91SSZrTDXfXTmcSxe5Olbq6xPd+he+Cyb6yH1ZEQQNpirjLXeHnIyYvriF7hSgq6zjtu4RlL1SScHyNmEdnZAeO+7nD48Zn56QpTZnMYaXfKwpmO+Na8xjlLevxszDKKcAqTIVESy6DPuJex6LiKJKJVtgtkUNZtScSdsiBGuFkhbcjiHo7nHysXnCQYPmaczHFFh0JtwuBPzUqXMZysxjepVLm2/zGcZc7Q75GA4QkqHyd6CDyaSOZqIE7bXG/gpPHVhhRtRynQ2YcMOkJaNhcvlTkJkxVixR0kLVkTMy80Ud7NNWVh4bVi89Gc4Kv0iJeUx2w14/c0f8PrxgIejIVGUEmUpp70RaTDDSnLatxRoyzaTviVRtoVwBErFuOUKP//FTZ67scLE7rLai/nWsMVkkSHVHO0Y2xGhzAKYpxUEhZYmZR8ahGUCwCTCpA6MTFYDJnsIV2CVamRhyjyQ/KAMjYsWbslh4pZxpeBwssfldMg4dfidrEt/XkcFU56zMzb9GrfcEb63wYn1FO9lFQ6CBF8pQuUxtATUO8jIRh2PEKe/h/JLWLaFqpbRQZmHR14OpoVUmLAQMavuDKtT4jBZRWsXUguCIcgIZAJxjJjuotJLEAkDoAQKpmPEIkJnEaok2Buu0Pev4FUWKHWMHJ6QyswwN8IIHYWgM3oth380vw53qjxbg8vdEq1ahebqMYEf8VrzZZ7xLvFUpYrva+YzeDRTeEIyixXpTCPjfAZWPlYQQBhjTQYINUe4NnbNI7YVkVvBc8pYeESJ2WzJjQ6aa3A/RQ9PkQIyNCJVkCoExihXaZ57SJoVYRl/l4cOqCJFo1m0DOSuUVmK1AKBMh76JEOPAojuQsVDU0e8ewj7LmSnqOkQGgew4aPLNah0UfWriNsJ4r37aO0jROFLxHj60XnWkuxxGD1/lXIpkAh5fc+vdIIz1g3oPDNEEUJh5jQhlnR0z3VRShFEsWEv5CCELjYCGrOVOlsZz8HuT8DvBpDRH/r8Z+Wnq9w/0URui47XZsvNDbZoiIpt7nttDlwTF93kxzHZJcbvW+Lx7f/5LZX1Mef4sIjhv97ySXejWYZWVD7mmD9osTE+8feB9xC8B7yCiV4X1Hlcg6AwOs4/Tef91xbGQC7StmX57yNhXvcxhl/hS72MAYlaLDfQn9zyPy5YY44VQnKtWeNWX/C1BfxeFT6IDUDVceEbwsTxP3fuuoqlVOdtzLG38jpmGCDiABMCsTj3bwMDNpwvxQjs5+eZYgCGDzAMkBRjQBVhHhWM97xNwrf0iIAGWjjcze+nKeqU3Gv8hVtv02rCZOrheymB3ORE+HgIAq354SxkmE5pCoff3ol5+/AR/8EXNnjedUCUWN16iZc3vsX7DwLmZOg04++OJF8rdfhzz3f5Uy+8RNn2kWdrQQFEPdn+I+Iso5cqLrgrWLKExQWWZmdRzIixEOegMQeTTcKUNeCv8slhBgrDNHkHs1xeRuHjMMZk0tjBMEgCjAdc+CBKwJH5W7fzV8csbfe0MbwcDGNhgQGCbAyAVMvf/xKGsfA3gb+ACcf4pLAZB8H3WXCTGpuPGf4CaXm8es3h7pv7vDZNCZo+/930KaLbJV6qpXxuXfAwkMzFjLgT82brBV7iEh0qCLdOlMFCCGqID7XyY+2t90GNwLqRt4oZ17+Zt/yTaWDPhywolpBjwQI4Bv7vebsIHmeOFcyGAoQ4/33Rb/rc+WIMsFgAA5/FiDT+EDPH38AY87+R//68dsMgv04tr1dw7tqFLkKRr1YA2gfMdhBrDGIOsga6Zg6wgMTJ+00smRcpBmotaUgDsycXJaOb4AsTeRoKSOMlIPNYblppgIQCZtb5QblPCZUzFgoRxzP/R+GXwYxRcW7LJfKtjj7fuAV74dxSIi2WYRhFwxX7J8VjGSk+rnziPHw6G7CYag6idRyrReqWEWwx8RLqqk4mNIsY5rJN0wnxLU3dthCOwilVaDVSGvEu8WyTcaluFo3EJot7VOKMhV1j1T6irxccBB0Oqg2s8iUqzUvMmyXK8wO8UcZKvc3nvBMeLiJmlU0qkQ1HIdHiDtOH3+VkvI3vlbH8EWLhYI3uMTqZ0m+/xMbFq0TdNbLuy3hbT7GytUNz/C2stcvUShdJSzHsf5PFt77BTvhFhjee51Z1lcvZHkk4InYq+HLMKNTc61u8GdWwax7PrF6ksrWCjBcopejNJkyHuyyCMr4oM7JqNJorXG7XSU8fcZQJfJkwFTZZdsJ0d4DcuMpipU5jtEc/VIyHu+xkQ453MtIsInnqj/FzK7/LC995F3VykXf9KkEGC5UQZMoIpYeaWqnK1pU2tekJeyea0xRKvoNIM8I4IdIO0nLQaUQSxyRWicFkzmQa4VcciFP2b/+A+XSVDalAZDizI5xHb1JefZpMRzgtmxnP4VXvURl+gzi6RLl5i5+vDDlOBJkuEcYLFv0j5KRKOQtxtY3VadA+/SarWY9RltBLypwEgsOkQm94zM74gHA+NTRmHaKlZzypGoTn02l7lNIRg0GMO/OIsylXWj4vXt5mcmBxOs645k5oZAlxdkR8nGD3H5KNJ1SV5pLuk6Uhdm0VebVBTSYkaQdr5Sqd6D63Y5ssipByQCM5ok7Cw8hlbz/BB+LUIosUqxLWGi1Kls8kldhVG1uFvOqF3KwNeao+YPUzX+Gw9RXiwT4/mGd4b2xTCd5ibzLAzgKmJ0eczhbE8xnCsVGJAJ3kqWRy3FeQp9QD3W2g6k3ssm+e7aubTF/9Im/UVuk/uEulAr/4uTLvPNzn7m4PqVKkTEmsDJEao0mrfPUrVFm0BFvSamZsdHzSrMReL2EepMgkxnUs3Cwm1glcWEU3Vgm9VdI4IMosepmgVfHxm1WCWcLsrT2mR8dAxk6nw69cqPL0rZt0Nq6xH7l8f2rx+onPYXiN+XTAeH8fhiF6HhhmhgSdKZTUCBUhVIpId1CjkPq6ywurFh+kLfqqjLLX0SMPHc2QswnEKVgaux6zVZly0q2yiK/DTMMshOkAlUaINIIkQPQcsg/2WOwoppUWIo5RyQyiESKxUFohMoHOIrSSJBMJDx/ytttn79o6i2qXwL2Gqq1xmiX8t4OQy6JOkGW0BXzVTgnDGXuqzk4ck87mBgBYKHT/BKIBaS2kUcmwfYsosUgiC9er4Ogy6XQBcYAWHsKZwpU6onEJ/VDC8RgRJhRRm0pryBKESkDYaFuaVUvrJTvBkrmKsAJV5A8XaG0ygpjFITtz5INZMGRqwSyGmYLDO0gEuuVApQvTCmLig6uQqxYq6aAZYi19/ebciOXqIzgz/Iv35Og5YMQVi6/ynxkegTwDFqQkTy8JKsvQWmHbEt+3SVOFY0tsS5KkgijKclGjHNiguFdxdvmC96cRaK3MuqlN1oyzDBGPASE/Kz+N5Xh8ykKUOcqauK4kdjVuVmEeQDmF2Iap9eFEjB9dBMbEK/4Gs6vax5htrU84yx9UEPLMD/QTHA+PgwvnwY/SE8f9YZQn2RGbmPYaAb/LMvghDydCmPlGaRYKfFtgf0R1irN6+b9z++Mzw2ODx/kjzT+8m/qYYhif9Rr0+5oHIQwXgrgFbdfU7V/kdXmOPLswJjyhgjF0r2EMmV00m8Jkayg8l4X94GIo24UORFF0/t0qxjsc5nWqYAJlxspoNKxLYyTVAa0UD9IxFi59x+FtBEf5+V5C0RYRovwSX7rs8/oi4rUwxUt8Kik8CjL8CKwk44VNj92TI959OOe5tW06cgmwWW6FP3axxjd2Yz4IA8JmmUW3TatT4xee3aJqOyCe5IoUnZ5gzG9T4yzb50F/TG0lo+6sszQtYem7LubgJ/MFLAdS4xN6sfjFjzT8P2N4mGr+iqe5aUmaedt+F5NV4BhYaJgnIAIgMgadzI0xHQJx7lF2jPe6Jows610M6FPU7O9inogN4M9hxsO/xIAXf5yPY9NAE5uXdI1HSqN1xqZlI4tbFYLuhS6/9lmX+LeHPNISNU6xHu6y446YX2tzWF0B9xqd2joqTflOP2CFCpc9aNuCDfEJDAVA6wmIfYTVyVEVU3oYUEbwOAvhPECgWWogFK9efmwh7ihYwp0FiCAx4UFosPOHPiM3jFkavpFY0v4lhqX0V/NrjTDhP38do29Bfu0G5jlq5tfb4/GZ+rxmiSUgE8v3qmyaQAyBXVBzYAukD1sO/LqAQwE/wLCq3mI5SpU2oRTuvRxY2AJ7zYg5ZgIWHlgdYA5ZlvN18saUlrlfnSyfAHTeftqMP+EaJkMama2Mlbdhnn3bOBeLG+Ej/gbEuZsXyrS3kssVRGjzmc5ZDkVGiU8rnwgqDMenWBbYfp1kHnNid4jmVYaxSW+HCpi4dRzLJ5wviF1Bu1SiY2kmrks2O+bRYo5vr3HRL2HpEieBx4FokViSkmPhZFVKvocnZkRTh8n6c3TwmY0sHEq0K2XKAqxwgZ/OCToO5UpKzARZa9B9aptLM9C1YyqxTRpnJHvfJBoK1umzFn8b9i8Trr+Ktb5NsPUMpY2rVNZTZDbCneyS7XwHf/ANbgwf8nuzCb95YYvPqwprpU38ZhPZf41otMPkdEywuET7wlWceotB7LAeTckWCwZs026OuCg97HjGdCoI2wnDYEEjHTKKJUEcEpxGJLUSN+wMZ7bDwzt1Qv8KnRWHm/M3eLi7w/sjl7ntwGHGj/znKVV73AyhN3O4O5yRRAnS9nAtjZAWpVILq/QUZd9mIzogmNrESuMJQcWXJEGKLAxVNKmOmQUKgWSRuSiVsEgyFnHEsWMhlMP2quQXuiM2B28TNldZVXtYPcW01iapXaMyeQ8ZaaxyGS+MGIczVDpGxBlBGjGz6nQ3tslSD1mp0+hMqUwCssGIxVyShhNmwxGLyZQwD1bTSIQwiiQiyZjMQh4tagRWyiicIeWIZ7ddrnZqBGKTWXhCEi6Q7RWyBE4GJ0g3oFVRrMxDdDDmRmlI2bJ5dTUmiGzuyirewYjFLMUPNUdHQ3wrpakCGg1Npj3G44xePCVzfO7s7NJ2BdfWShwmNcLxBF/G3KhKrrYFTe8BWp5SfeVl3nX/GG9+9xFHvR7j6ZQvjv8VMzXnO3duk1mWiZ2yJJbtmPR2OjWGk2Pn6fTMjKmVAsdFbF3DrnTQcYDlZTQbEffGd0lnB6gs5mW3xGcuXUa76+wPvs3i9AjPS1GOIrMdyAQCiZbC0Pq1eeK7HcH/5DNNVi9v8W62wd7OAa99cMTkOERYEqk0Jcslk1WiuU9yNMNZ9ak3KuA0GKY2v3WiaPf7yMUULxrgWYqt0TGvXslwLv5Z7rZf4e7C4vtv93nn3TfpDQeoYIFKTtFKIKLIKCIlKSKNwbIQMgXXgukR1dKQrZlLb+U5TlWHbP8QEZwihmOEiFDxHGlZaFvxhfWUn7tR5W8Ez6NHNQPKVNehUoKBh3V4ipKpMa77x2h3hLTKCNcl0xlWGqMtATIF10dnFrpVQwQ+arBPIof0/AzlB8jMRpd9KFkcpnXkWNNTEh0rbtYcvtpu8KKCb6H50SzCWkQ4WYj256iyS1aqwVaLi7UKO+MZDFKsuUANe6QnxyAm0KpANcOpuHjbNrOnP4fam8HtQ8TDXROOk4GVKZRQCKGRwkZJswJIJEVqRl3IAmSYFUhqI94phUGkFUYNzbLAsZDagihDRwqhIxNYKGyjCZGF6FKMiGagLfTuEXrhIedzdLmBttOcDmEIjIICBjeG+lLgDozmgxGaVKQGWBBL6DznViDQuK6FYwlDwUUSJxlJmuLZDq7jYFuGuaG0JsrMVuWMxZAj/AZfEGdAA8X5DX3hDG4QWp0xIsTPWAo/9SWY9LDsLrLURM1hYIOeOgwXNokPVtWACmV+XFDhyZJgiLsLTKT6RyX7+7jf/uss58cx+d8BhWfxX099Cl/8eXq6hfG9/8lznz0EvUMWPM00sUl7AXthne1LVZoVgZWjmNEkZaYhS1IyEbPenCNkFSENx0HHCdNxyr6W9CW0qg43LEHFFjifYhz9JOWj9t/mveBpT/PzXszuvqDdcHjZhy8jztLo7bLMdNHDGDcljIfaBlZRKGAVwUAYI9bGGDt5fqAzgckiC8FOfs5tjKH6Rn5cKz+mAQy0CQd5Bvh6ptmdRBz35njCIvLA7cZ82Xd4SsAqAyw0kjpzXB4qxfd2TzneD/nClUtMBfzg3gmNjs2zG5pKKtgKprx8UfL5Zy5QK4K7SUA43Hz2Mv/j8Sl/436Jg63LiMoG1bpDxW+AOM1bo4iqP++Xt1madDaes86Gn+AKjzPzTn1AEk/BWcOxnsyFoTDwysc9gx9dphr+8wjeG2kuJCEvN/q4tQ0eYHEXk7Pl7QyO5zmYkICyMUJ4EsQCk/rZBnLMRJSg5hjGTCGMeT4t4u/mfWlj9DL+KgYM+r9gZpO/xkdziASmn2tS8CgIOJQW614JK1cVFlaXC5+5wR8N5/zLE4v9uIQ12EPJPkNvQakS0UlsulUf5TscxjWYCVZsiwzNlis+IQRDE3GMxSaOWKpAaOCfYhgcT4IIHkt9heL+z7MZPAzgleZ/Fyk+H3vWFIgYRGQMaV2FxDUjJREmJECPwaljMiVgGB9/GaNV8f/FMBT+H3lfFiU6d90hJrIhZLkWFICGxzJEIiO/LkumAInZOmSbYG1AZpvn8j7wVzDpQxfAr+fX0UCszXbLdqA8gOwD0BFkW5A5efvZZttlibwNONNSN+EQeXKvx1DWHFhRaf7EZDnbI/cZimW080cDAOew6DMHjjgHTedbMLXcup0dX/wTHz+AgE8BFfqBQ7ee4E4O+UFWw5tnbAiFo2ISKViUunQ8Gz+ccBh67Cw6rLo+646FNz3izskJg+rTvOAKmAw5Hgbcm1fpJRayvs4z7ilyGhOELuPwlMiG2F6jUhfUnBgtbUTlArYfYGFRKSt8PUVlMbEXgxWhmtcpVSPSNCONJoTY6PYWz6yXaXlTnGREkg2Yzyz804do7wVEYxMlZ1i918gevEE4gODar9E4+le8cPCPqTz8IiftOovKFvZwTv9gld1Tl6G8QKscwNEDHs0SnPVt5q5LSSpiv8O0tEXdk6xO5sy0pGUHpNM+9yZjHk0SZqkxBHS5hey4TKYLrug7lKvblDe3uXlxk0p2yndOI+7MXLo7P+Re4jOKnmHN2cWdHpMGoPApO4KqJUk8h+uXWjwbv8s7J5oGCdtWwu2owgxwHYm0QKKwpYXIDYqMjCQKmSURtmuh0phRPyBybBqVKhc3t1lpNUjTKUq7hCWfmhUTD4cEaYWatU5L90hjm8p8zjTUxJSQOoLxMYvZMbcTn9MVj+bMYzjtMPUbNCtHtIM5rbqHh8vxVBCRosjV35UyqLA0GhsPd2MeSYGKYvySz7MvfoWxU+beew9o+F0uXWqysGtEQhNOZoTK4cTusNqIaGxVsZsJrdOIi5sdyqMjHh2H7McwmaSkWQVmIX69zsJymQiHmhWzlkqORxHjGBaLBStuiYZto6djSmrKxY5E2h5lNSBbq7PovML42q9z5/cO+ODd1wmCCZ7jcL/3CCUUrg4ZTEN2YsVcKZMeMjHeVpSGXM3fZIQUBhkvl1DCR0YaHcUgUlzt0zs9YZE28CPFsOXynXmdYLFD1VNQtiivVSGAaKFIFilWUhifGmFJKg3B55/t8vNffJUHnVv07gyZPneF6oWM6be+T3r0CMtxsDNgMIHBAuV7RN4VsvYGVWlh6Yhyb4crwwdEWYRfmVLzFC80Q7af/iwPq8/zL/dhHkZEp3foHbxBNuwjUo1slNHlOnIRotAIslxAMIVQgaO5vK65dnmFTrfNRGTUgx2mssc4C9iNApTtIKQG4UOY4JdL/Gj1K8zeKyPiMdguKo0R3RVE/QKpfA8R7EGtgpAl9GyBDgJENsfKYjLfQpRtqLkIp4SfLUhWG6hxAOEAYSUwirCqY7IsQHoXyMI2YhFyXJuTZnXEZMJ7jsW44/Nc1+WVhmIYOJzOF8gsRJcrgDR6IT1B2RGstNc5nEdkez2Svfsk4gRRtRANgW5W0a7PoruFlW5DY4RefwrVeYB46w3kYB9lJZBnTVAasByENNRdlRmumtDaQOGJQMvCg5gvGEob8opSmKwK0sTA5ukntZTgGbeMSDIYBZBaaOVApJHJGCtIEFlKRhdREWirjSGrLlekpT1v0jfqM4NdnYUv6Fz+7ixDhDbPheNIPEcYNovKkFLg2jZpmhKGIbZtNqk608RJijJPkFlhNefqcc7t8YQxJnKhxiK1pPjYFfln5aetXFwpU/U0Ug8ZRnUYW2RBShIKJplg3ha0MdTbwiT5pFSHHy4u8HkMifmnoZw3gZ80g8v86y2F3FkPw1I47+c773ttA/eR1neozVeYBBEr9eeoZzOyeQdZUYgsJDro8xu3++zPU7auNPk3L0G1nkKlgiZjfPCA1+5OOUg0K90OtTWPncxmteTRtgRup46QT7bBT1562hgJVTSrgC+WjKZ1IfhS02UhM2QdbliwKpY05yqmR+Ys1f8LU9jwRQSfyc+2ijEkh5gQhhcwTIQrPN6TY5YG2womhKIIJihEGi2pOV7E/MY85t7bB2wd9HA3mwjXpWyFXBINdLtGzR2hrCqxqDLB5UTDb457HJ7cR0xc7vXqKLdMrQZfulonriU0uMWvbG7j6A9AjBCiiRlbDgiN9K7wy58/Qa4Jvj4v4c4jjmcxj7IWz1oZxsSqPjE6C8K6fwYtSzyutlYwT2RuNQmJbf8LkM8DGxRZH5Y98pMACuZKCXCZjK2a4ko8YbtS46GQfC2v6ULDyRT0SV7NFshKbuSmBmiQ8xwvL4GuwJWaYaJ08v6s5WNgwBIkEiwFJr+Vj4ld4D/DsCL+XT46ZEMIE55wrVRlrjNmWUTNck1GJUpI9zme/XJAdRzxxnsxb90dc2rFyElKOxuypSLqtS2OFh7pLGSWLoh0la12hvzYOUKjmeNSRbDCedNwDvx3LLM8LPtjmVGjcCXEmGegYBiVMAFS1rk2OR/uIDG+NAtjrCaeMbJLKaROnsIzhmxgAAVRg4vC6FT4wP8O84ysYwCFIgShmCYjYVgKhX4LLDUbqixFGguGVMpSkLGoq3JAOyAczvQNQgF/HxPS9Dfy669gZkYbKAmIKxCvgCNB7kP20LAWolXwFKiFEYIsfCnqnHqlzq99Fr6Q+0MK1oCF8ckJYfQ+ztJJGokps90pUJ4n+kwUnWMkqJZhFICUH7FFOncCqcx28pPKJ4IKma5gWRFOdsTp5BLNTNEvOZSziBOrjl+SrMynMN/Fn4wZTqocLirIZogbKsZ2h057jVIwZNK/x9HJmDuBTyZdVlLNUaKYRTWyJOGCI6A0wInuw8k697JtkpVLuP6UiiPIVm5RqrvI8F1KQUS1XIXkfcT0dVRvSCZvoW2F7awyX/k5PBkh9ZSUBVbSo2U/wLLHZOUbaGk8XgQfIO59gyD6IoOV69SqY3TjED+YMFpUifpv8uad2/xgKHE9KNsugYpBJVQWMyajI/Zsm9TxKUcDer0Bp7LF5vrT/NGui1Ot4Y4f8np/j/2ezWkqqJV9KnHCg9hnUanyyvNXeK49oVw9gdE+drPKS5UeO5OE4QgeUEVkmsMUoixj1YGpU6Ld7XLF7VNRCTeuNvjVxkNKPyrhdK9RPv6A4O6cPVEizgSpCdbHdopgHRshJTpTZEphFQE4OiZRgmq7xVMXqsgwJLRdVBBxnChQByz2pnRcB7u1TlyxSNMYp7GgaQ8ZhRZaOLS7AzblO/SODun315lYExgPmKs1onKDtQ2L/sImW8QIWyKUMMr2eW54gUBbggwBQYgWCqlTKkKyOhtzMOwRnOySOi6VtQaWrekvFMLSjA9G7C1G3GhXedYp49cV+w/3OHhg8VStTad2TDbps5N12ZILyCKc1KPqSHYjzdxqkDgZNhlxHFCvOAjHIYoT1rwFm60SzbJHTZ8gOnX2K5/nEV/m6Id1Dvc/oF0t4ZXmZI7P3d6Qeeaw2V0j9foc3j5gGucUUamRiUJnKagMrTKk1ijHQVarUKkhogyiHkQBauayqyTCUdSsGVfrCbX5CQcnx2RVi82mi6q1GdZWiSJFdHqKCBeg1FlcGq6Aix3E9jrjzc/wbXGJd9QbjKYJCg97e51kPkJOEzK1wM4SalWX1K8jgz71RYdOxWPTT7nRnvNMZYS2JGPXh2qV55ubpOuvcmeoOT3a4Z3+KQNmpCpFTCZAgrgAYn0LHSgIY7Qy2r4SUHGKpQKaGxe4U7kJgeSr5R6rWw7ly212RYP/+J0Fk71DlGsjAo0f9pjbKe/MWshoDskAqnWsUskwX1SCXvfz8K3LZBMB011Ij8FJyBoWZc/hVjPhylqVDR/mTpt/ZbXZq5dgUENMe2TRAjoNLFFHLywspmgRID0HZfvIYIYaTjk9DvnhlSbVy5v86sUu/zhccLp3h5QmrruC5dRQqWDvwSmXLkfYXpNgPoFwh+7FGOviNU6q19G6RCol1mQFFYdgl9C+i7heBuWg3ldweoDOIhBWHu4g0Hmoi5DGQ6RTBTo2csMF9zjTKJ2DDolGF9w3XZjg+myMakejKjYitBFhhB7NIJWIDDLp5qBFgFgcoW0byr5Zfc/IAEUqyHMLi86vKfRZGsn8C4rQJ7T527Ed0AZA0FmGbVv4nodt2SRxQrAwUdhGK0Gcu845aP/8J/n19BngkN+xzjUbCqj+LFjxZ+WnufypVy4Z01YL+tqmIjQkMYP9Pr8TbLBI7XMCb59Unuxrce7VwUSw/zSUxySzzpU/bGZC4ZN88loVzBb8k65XB/ELCHeG1U1otsY0ZQPBB6ggA70C+pSs/z7v7PR5FHpYazZzd4tqeQ4cocdj3j0MGWc2VSdks+lyq+WQnk4hCbFrzT+kW9YkaE4UDOch9y2PFV9yXQq8fDpZsQS/1rKZYejOBYggMbT2LsZ4WqD5beDyOQ/veT6Fh6Fo71CAGOb857klhbHTw1DqL2NCIyr56y5Q0Zq3pqd8462HPLzTw52nqEaLRGesyCEXWj4tN6U+u4+1UuWRaHCkXXbRjFMN84iNqkumyzzqLZjaLl9+fhWvZPMvH0TcsTT/0cUmn5GvYtQcvp3f5VPAGMQYt+zzx56O+NJkRO/+KbvTmLXYRbsbkEPDj0sNFn7fwuVPPvfXeawjRRVhb6F5EY175h3vPNGWP27fahQNYfELnqaP4Ga5TYbNXYTRqNAGBMgUWJExxKQPWYU8bYeptpIgFGQx2BVoeXA3r85XMOBQOe+f/xgDVhRZBry8Fd9hGSbztzHX/esYEOojn2YhqGAZd3Z+P+ZLG8d9ketdxcUvhKwkI37nrZg4DGm22qyVW0wCCz+ZYsmAG67LerdK2T4Psp9dJS8z4AFCXOe84oLGACLv5f2wnr/28l8VGgoF2FCwMwB+DpMF4T9lmXrxfNhEEQ5hYQAE24Eiy2VWhEbmBCxrAWpmAB0s+L9hnr1XgV/M23PKmbQUlgKZQWibZ3aOASsKENBhGUJVgD+F5kIBJhS7A9kAXQKrD1kfpANbNZjapl3+fUyWD8Xj7AgrZ7YEbfOl2AO1B+4wJ5K6ID3zncL4yAQgFjlgAI8pYSpyUCFnCwgLpH2OOZCPUZlXXhcTStGOegkYnOkoFJ8V/afOMRTy70R+XoVpe+tTtkWfCCq47TKypHAWkoqw8OIpajrg+0chr9df4JeeidmQGh3PyZIBbTslFSGDXobr1alWXRrpPsP7Rxyf3mW3H/Mg62A3OzSYsZtZhM5FblzJ2C4tqMiQRKTI7AN6c5ekXSXCw0s009TCim3IVpk7Flm5ib9wsMoponmIlPtIS1BSM2Q2RI9jkigicrbwNl+i1J4hfIldilBolPTBW0UnPUS0wN//Pv35hFEgGcQhcXLMfP99Bru7WGmJrFqj4oUkUYisVJnHE9JggIgiQqvOolxD+z4tu0Ft6ymqXck0COjLGVlpgq+PiRMXS9ioOGOsXbafeZ6tz2/T8AISlSCzR3QrM754q4TtzxnFIZsNQUlP+NEhDD2b59ZCNuUpx62rvPjFF1HHbzJaq6Ivv4K/P2NUu8aaM+IXxvf5hz1JL7ZIMo0SEm3ZOPkoTJU2BojSpGkubGZbtKouty5eZK1eQ3gKiwifHmnf56Tq0Yp7NP0GVjpgGrWxwjHhQrGIFcPJkKnbZX3781xowo2D73EtHDLvPEfahGBvwVD5nGQ13js95XAck+bOep170iXiLIZKZylCZnk8uE23ZPOSfMBo2qNVtlE6wxr10alHq1zHLrf54cMd7u4dk9Rdrlyp0mp7ZEHIdPiQ09U21sYaje0mkz2X+coFOvEjNp0hnXZCcqi4O68SJTEXK5J120U4HsNUMI9DalWoNDtsl4d0qzFH1Ve4a3+Fdw/n/PD1f0YjOeVGzaNarTHEx54nBOMp70Q+4yQgThZYSYr2PMgEKo4hy8xEb0l0uYxVqkOljkot9NERtopplRasNqrU/TpuzeFk7rCVacJwwtEsRQY+n7tZ4+LKNtFoQRJHHNSa/MiV3DlYIBcJWoAULjPV5PVplcNxhWEQcCFYUMkWPIwhjhO0XyGcPaLTTLmw1aXUapHWO6SlDlapRMW1WC3XuHihQbf9PO9SYjcs0RFlgjKE9RrD6YIHkz5vPNglChRykc+KWYZOBNqqg2M8XkJlKBSaFCkBnbI7ibGTu9TdPhdKLTbaN3m/tMGBtQaXYpjbCB0i5IK4Xuf1lecIZjUq7g61GixcI07q6wCrnLDWlrQb63x9uoKa7SGdEFVzsDubZCWfV1eO+TOXbYatp9i2KvREm28MQkg9hA+qt29CJPQKOhDouA++iy55RKFCCjO3KCRxZDN8NOB3RYM/vtXmc9sd/pHzZeLQQSULfKGQsxQ9nzI9ndO8WKH1+TXq85sMyzb71jOovTrCOUK31siiEjoYIUMFyYRM+1iNCuLFK4ijCvrRETpemBAXSa6S5KBigciUySaiNFqnoIQR75TiLH2iLjQVMpXnL87MZlgYgUPLttCuhbYdtGshJhGkCdqyECgsEpTUaJ0g1ARNZFbzTJyz05YrmChWccEyp3O+6Dm2+SKNM4OYK84Z+WaVTFNFIlNs20ZaJh2m1uIMLMjPdu51uQKeASb5R+ckH87+ENqEaSxFGn8GLPw0Fz+P39bCbBRrgHRnaP0Oh/0qzqUWPsZ3ft6AM6Ug6RbboF3M5voqHzac/7CN9p+kRCxp409yLD4ODHnyWfhJS5D/K1quOJfDp6dlLFxldfPO7uSf30RWCoKxjVt+QCXKUPE69QtrdDrrIHZB7yOsMd1Kg8xpse5ZbFcsskAQ2h6VsoMoVfOMMX/QoljjCOQKaSnjjZM571hVvlWBdQ9uOQJLmNHgYGQ8O5gR48GZtCAUYQ2Kxpm59OFWcTHgwC0+HKhSGCVFBoHfzd+fz2rxNKZne9mYLzYSnrtsMZvU6Fk+0yziqp1RqdfZKo/p2D1OucFd5fBBoPnh3oLKbMANUlqqxmmlQsnWbPgh43nGf3mvx+joiOcvb9PevobGQtAAvmLmdSSKKpIFiDUc0aTegOTigrbYoVXRgIUmzNliT0oS9oHGE+BAlB9XjO8LaP4SGf6Z/OfLeZvD0oMri7XkE8xkkIRIvg68LxzaGAM+xrBBHml4I4MwBnuYx8ynoGegqznokQvTZZgUfzKvxMO8xtV8DKxjxDn38ysX0EnhoX+DZV6ZEsbIfQ34vwL/IQVo8uHy+BhfPtOCCghwnSpf+MJz1NVvMZifYHdXWM1KHI96eHWPet1mtatoORrE+dnvvFkPhlNzgyVrxJQMk0b1Ima8DvN7LO7r/JkKgEFhxvAUE5qgzp2rWFGLLBFn7ZRPa1rkbW2dey4ECA9kCJsZTCwzS/8lDCT1D4F/wnJmlNoY5lYMzYrpv4kL1VwosQARCgUYiZnpCq2HGJOp5WysWZD6kLXAnRpv/lp+sQlGJPLfxoCFRYaRjJyhUINYgG6D7IB4APHM1M2pGhaEKhomp0nobMleKBwyxVgEikzcZ2ko1fmtligcJ/n3anmuYu+lCqCg6Dxt7qnozGIrdd4ZJHSud/EECPFR5RNBhXGscZwStt2ihMDLArzJXdJhRtB4CYlmNB8x60eMRYdWy6WjAxZZk4abUkmHWKcHBOGcxTSiyoLrVkymU8pzzVB3qDQuY29dxFpx6cgJTjgiS1M2RECojiGwCOZ9pomL1e1QCQ8JtMM4bWJbG1hWHbnyGbw6uN4pMlvgxX3s/bexBqd45aexuh3k+g1U4zJELnGicTyBVVlBb0jK999jeuQyi3wiHePGMxhqDhaC+uo6L6KRltmgp40SW22b4aLDQiniRGCrlPdOhsxVnXqjQtPJCBZTHu7tcft4RBRKrHLFEAQthzCMGKcZD2svc9K5Sj0ekcQh1oqNI3+L+WjBlRc6POsd4YiA2STmQmPO7aBC9tIX+R9svEP2cMaB4/DbpwmHqsvd3QOmdw+50dDcq13D9ga0peZUZSRJRhKnKEsgHAFKkSqNEoosU2BJMpXh1Vf4/Bef47Pbl8icEpELlp5gOxI7GtAfekyTKt76JttiHxW5aGlDekwQLSDuU00yJqcOTuUKnZfWqLHL5KHNe6Mr3I0OiNKQwWGf0/GMJEmxhMiFWjSFUKHxUppikDOJ7Vi8uFHmSlujKi7aF7w2WGOUpVxIDtBekwexzf5wRtlNeW7d5kJrQr2xwpc3A+bDhJ7S2JVNrJLNpdIjrnsT/IsdymKODBdEOxBlCzZdRansI6TD5UaJNA45nsckjsZWAzrdOWx/juOjS7z73vvcffgO4ek9rq7VeGrFpVmRnKgKDR+SVsSj4z3eDBWJ70DZJhAe4TBAZLnB51iIWhPKLbS2UfMMmU1pOQG/em3OZ57axLp4i7G3zrthHf2919lcrfDNXpnocIdKHHGotrl64Tlu3JSsuikiGPK774/5r75+h9O9AVqlKAXl6YTLusvJzikvlMf8/EXB2wOHk0c95tkQy0+pXl+je3GVdZkSOTV6ooZSFfRixjVlsdZI2fWv852wyzyQTMchz1sZvXWXt5XF6yOHdwYJ8d4xYjBER3OoegjtoIcBQrwPkYPQMVqnSJ2CUGSOpOoo3OEpdhaQdgVR0uKQC7w5afF6mJGGEm07yGCI20iJmxeJ0i26Tp/Pb8Lz1TVajkcVgRCKOQ1Sp8Pfp05il83C2l1Hxwmp00AozQ9Fh4lY4ZZYZ9USTIGxXYMgRFgKXU3w1iD06+h5jNYSGaWQRshQk8kMEZtEXypwicIDpq7iX4mYynoHe+ESj/roioXyLGQloWxZPO8vyNIRVzpVvrvxVXaOS6jjKUwfou05IquiVYzIAtApMssQkzl6fAgdDa++SNa+hrzzmgEKlA2WMmKLdoZIM4QfomKFnDmoHNhRWCbxm5DgSLRrYYWaLIkMewGZr1oxOvbQ0xjhmpVSCIF2TJiETkxqMyVBOAJtpQgxRVPPU4k9uSHKV0alz0SAEBqpDWPB9RzD/rMklpTEYYxWGZYtcT2HKEryFdgIKyotUDkEL3K4/kygKI/6XDIvihXRfLf0wxiG1FktCyBB5q6B/78akz8rn1YCcq8QBlAwvVWntl7hT1QSTn3N09ps/vmQEdrHbO83WIIIM5b0/p+W0sf40TRmu1qoshdb8hkmwnct//eHMWZLPGlg/MFK4R/MjUd5kfLTX+avOa9zyItcvbaVE6m2jLe6csjlNU04r1IVChUERGLMA1Vle2OD9jnxwD9YkUjKJFnM2/Mqt8MUFSW8//6Ef+6X+erTZT5fE/jCGLILcsNQKGwEVm7KFIbSVTLss/nlo1uhyUfElWN6doEZeWVMNoeP7E0BzzXA1YrfSWpcqPrcyOAoUSSOhROf0nXnCOc5jqMq7x/E3Nk9YnF8wKW2z9NbHisVzaRc5c+XG2w4indP77F7cJsZFj93QxFIRYSFh0DgsdAevxlrDkKHP1G7zMU87EQI6HZLGPDJ8IEEpccE6xQaSwgMrf6JG6FkpmStEUxAOGg8RH7GVzBhBgU8nLGMey/aM8U8sVWgdjbji7M2vaPhrQxe0NCzjZDfW8CbCoIjEEPIFsZwxc6p9hYmzj833pycFp55UHVNekE7/y7EsA7exBiYKR822UOMVsLnMXoAbZZMlTv535/G//lIoEoIvHKXl37hBdLkAGVfwEpCLgY+bsnBspUROEYgHlN96GHUOfxzrfjhsosBEr6KYSw8ZOnFL4zHIrBFsAQXMgxoUnj+CyaDzTJ0qBByFBoSZfYRiMeSIJgQiQrIVSCAsW3mfBsTfvABS4M6wfSJJQyjoVk2IEKoIZYGANAsBWFjzGeFtJTWpl5SmMwMMjHNk+XeeTkG/wS0b1gnTn1J/jzGjMlZXjc5AW3Dopz7VyxD0BIpWAPjd0nahlHBxIAgxOcYCkWb5iDBeQNfqfxJyx+KgrlQkNh0EcKQH3OWBUKcE7osHLfFNRRn6SvPZ3iQBbCmzkyzPxioMJgrNuouFysWtoyoRFNmkWCzKsASTIMZ89mcQewQV7tslDw27AnaqqLikMStUtIpkdXBqa7STXaZzBP23CrzLKFWKXG9FuEKgCpDUUK4HfxShB8NSII5w0lKSWZU1YxyKIkmU0ahYjBzkOUatufh+pdokyLSGkHlElFFUL/xR+mWA5zaJSivGWNiPiPdeZ9Fs0zpQgWv/iri2V+ldPRf0M4cEm7g2g0cmdFLpzR8m7msI/w27ZJF2Zoja1VWGKLdNjpSkKao+RjXFmx6Dv7WBq2mRf9oyvHgkNF4QdmW+EpTSgKOTuZkwsbx6gzmMOiHzBfvkc7H9KpXKdmXmen3uJPd4PLKs6xGp/jyPi2rjz5xiOVXePDCH+ep1b9N491v8HRzzudHf5Pv71ZYcyy+Yu/x7f8fe/8Zo1mW5ndiv3Oufb2JN3xE+qzMLNfVXdXV1W5Mj+MMh+SS1C6XWGGpBbgSKK0W0hdiF4IgQdAHSRAgQNBiF1hgjShyObTDpRnOTI/rnmlTtstkZaWPDG9eb66/5+jDuW9EZHV1dTeHlJpAHyAzIt73mnPNOed5/s//+T/bq9yLq7ScEXqqSOeq8FmKcJ0iNysl1yCkhZQS25ZsLC2z1tnEikb0s4hyw8axNLbl4ZHhj+6SJpqIS6hqk0pvnz4LnGQWI7tM7Ee0SKlk+7REi7Dyi2Btc7L7d7h9H7ZDg15OZjF5bgTlXMsmFRkJJmdaQxFZNQa+KMoiViplnrt4lcYijKMRC60Zv+if8O5Jm3tcYhZJ0ukOLSclFxUWNl/AevEz3JeS1cU3EUfHHA8rDOQatZLFi+sjbM/HXbqC49QJ7nVp6gNaeZWbK2UuNiXhYEwvr3E/cPHSMeHUJSlLDvQFSDYI+3tsBvs0S30mS5JLaw2uXFvCayygBw7lxgzP7TB53yYa7KMESMshCxJIc4SUKFuAXwJZgjBHpzGSDGlrXn3R53/913+RO2GD/3JnjcMTi9HOHs814Zv6IvcOu6zl4JOxf/+Ie50+i599EaeygLRnWOW3eHbxQ/5kLFAj0CLjYjnhtSstQvuA1foySe056tMP+YIa8j7G0PBLZZRcIK+nqDTHnUwoizHXmg4rzQUelK6yf1Lj0fEOaTCiOj3hUmnMbfFZ3uh5dPu7TB7voHf3kbOR4WM1aiAtJDNsb0aal1C2QGQ5WmVASLUtWWp5ODZs9yOOhSbqBIRBwiiK2TkeEQUZfj7E9mb4K1W65VVkGrHswi/Um3ym6tB0lvBxUULwRMPvA1sjgRqGiEGMmsYIT0CeoBNB0Ld5ZzbhXltxe7XC0KvRPxHoMEC5Kf5KlbSzgZ6WETpH5DbMpmhnROaWsYMMHYyx7ATp2uBERLHmZDdgaTLkz5eP+aaawNin3uigRcarpZD/qBOgW1P2GPL78S2qkz0m+Q7a05BXEd0DlEiRqQKRk7seEgv8FBGUQINVW0Js3iSfjRHjKSKdmLKLfgwll+eaPtvlG4ze7SKCLYhAOGPIywidIKoWuqbRQQex3QcVoh0XoXKEthChNopDcRFDUwKFMOUoi4LHwnMQno2wczRjBAvGMCwi//PVS5+LLlEACuYLk6KjlNF9cW0bLYyzn+QKy3KxHQtpGZhdIsiVIsvz02oN+txhzaL3A1Y+IZ76Sp//WJ+uveaY52sy/bT9RLZzEm/4gHkJaliVV/hMxTbGa9ZFCAusFk8b5gucOec+Rkpt4dwRf1LaCsbtuINxO+cg2LyfVYzrNf/7nBX5r9z+Ve/BD2JIKIzJXT/9XpReYvmF6yzj8rQL1kZjE9Cln7mEdpvnOpJK0qM+mqHk+et8+jznjekfrQmgzqi/x0dbE7ZTh0kKQZ5yq5KyOQ5YTDI+dH22ohBRKfPVikWFBF24trHWTIAHGbQLXZtPuivz3p4rvPuJs4vAvIVf4MxZe/p7gSuv8FxLUJps8b1JlbcnCouQMHRJfMFBdgGcVcI4ZCM5pFkaMlrIubhW4/qlJpuuhyc97KIAYK1a4TjTCM/ifqw4CUaUyi1WhMADHsSK33x/iJ6N+LkvXIDSeRaCdXotmTZPuSyMc3GUax5PEz7fcHE/9lDm7r+5NwqLMmAhiQGf1XP3RxdbfitWOFbOa7ZDochEjAEUndNtNU8Q7GAAhb8/07j7GVd9wYcbFm8qYaLdY9B72pQKVBrZFMZGA2xfkGkjyqfzwhkTUGvAYsM4rjspHNkQyTP2wzZnYoBzNkuv6NcKRsDzJc6qEmiMTsZvYxKsbvGvMPKERNg3cOxnzLNwFHZ5DhREnHEmppzxCGTxU2N6Pyy28Z96PovA38Sk6/xu0e/5UeZ+LJyll80BlfO6BIUMwanWwlw6YH6dz0vYksY3mLMd5r2XAqRrxA1FHcbi7Lwfzi+/6Kyjjda2iMCxwS8bQKEvzlgSgTZZwNm5fQt5gafSMmwHQmPKkacgJpBtQTqDShVkHfIyCPtMp0dg3ntBIS6ZAJ5hXWTF+yNWgArkO2DHkFVBLoMemNQKK+dM30CcPYf5JDBnHMxNHH2O2TC/oEKu6qmSkk8xDtTZMWTxcFTBGIcCiJCcVpKYx3tVcc75dj+ofSqoUK+2WFzuoKsutXyf0vEeA5Eg44D0uM90wUZkIZTrtJpVvGqTiaqSqJzIq1P3bbLxHgdDi7RSxyvVSYMTgknGwF1juX0NmjZVvYdzuMXQWmLWvMya56KjkGkWMLNa2K0GFVeRBCNIY2rJPm74BBmUsMqryIVbNNQhbveblKbQda/DS/8Oen2dREryKMI+ekK8/Q7x4ICkIwj089hLi1Q7f57yrT+hPvk2YniFXJd5dBhyO6iyWc5p25LMtYn9DplcIax1WMu+wdq0h19aQsmYXjTDb6+wWK8ylpIomrGzu0UmLa62GxzHIXHmUimlpFKgnBqVis+qPoKDmHuzEWH3MYPokO5ol4+eDNmxthD2LV6wKjwYXsaaTAmzHA4e8f77f5Hexn/M2o3v8ZmbMePXv8Gt44QnYpFyK+PXxXt8/egyfxyViJIhmSrgJwRprsC2TEk6pVG5Rlo211eavLpRoz09IJYK6WpCWSHxHCzPRUpFueIhXImKUyJdollRhMePCY+njLVDrhIWOw1K7XWEiJhsvcm4VKLh5txqxizaAfeOU+5mNkmWobTAtRxSO8d2HHJysjwjTVJ0rhFSYFs2thBcbFVYb+RMkinDICJq3+T6ZxO+9N7X6X/Q4o1unfXFJpVSF09IRt46bxxWONl7n5GreXAs6c8ivtTo0gpiDnSNwUhAOCGRTaaHF0lEyLozoJzmuNYllpsp5cEJD3L42lrG5XqEo8ZMjxOO1BWE77C00WRlmhIkJcJynQ+zC4hJlSzoITJB4tTYspYY0SdRKdEkRQUThJYoz0fYDkLa6CRFJ4FBxj0Lt+IRbnyev1v7G9w+esTbH71Hvn+IGB/zrdUlxF4f1Tui7+cEoY+X9vjgvbvIznU2ymNK4/vEx+/w2Y2Ue2mNnQczrDyjXqswiktUHIEUPupkxNpswGvLGfdUl388arGvYmaDLo+sVVJpUbJn+FaCVxO8bq3y/qMAr/86Ippyze5zqyq42imzb0E7f8xRsE066BudgSzEkhI9nICtaK4KFi8u8HhSJs0kzEDGEaKewKUqQsO6p8nikEczyT+Y+dwYTWnq94gDm2e6D/m5pTG/nTbYOvKRWRdtz5i4Du0bMbXmc3S0x0AIpgp2hOCjWBF0U8SDJzDcBjVDdjqI0gpZbpFnCfKkT9DrcfuwivavwTTC6h8h3T7p8jo6WENMeyAstBoj0i4yDdHBDB2C7aS4jUVkqYQWLdzMIe1/hFuO+OLGCzy7cpmFg+9x2bkL0me55uGsXGfXucwbuWCybxHX6hBdQUweQhqisxCqFtRKEEeIfIL2BNrxIHZQ4RA7j8gtB2n74GdgK3QWASmOm+PUbeTKJXR+AXFgm3pZ3gnkDVQyQrQr0HTQcg0RnaCGHyF8i5wcS1TReoaqKITXRAcCGeYIlRnk2jaQuXAtcO0ihy9FkKGFOLMmKAQY5xZyoV8gBbiOGd9xnKCyHDyr0FYx8ZA8y4l1iuvaWEWFCKU0UZIVi5thNz3tXij0+fKsTzV9uiLrQpByvlifrajmgGIeKvhp+4ltHydYn7kqpdPYOFabM+uKc7/bmIh8wtnb82+iFOO8BZzF536cJjHO+Bc+9vn5q69+7Lv/f723c0v2+5+MiefN3Ywd0BdRVDHqST2ghlY2SkiS2OKjbsZweIJdKSPqCwj3Ahc36ufUx/+0wMm8r5L1ksUXFmF9OuR+V7PbWufFixY/b+3S0F2OJhv0Z5GRGaw0yfAJNfTJOYxT3ugmjBP4n16q/cCzbWGi1c1zn8UYrkwLQ5+POBOVK3yD0zs2b+aKJUJc4fKmopkMuXM340v1nGu1BHvWIxgnnDjrWPUSFyqriJnFJMiZVdrMvCa+ENgkwEMCvcHv9WyOEofrCzXageCSnLBabnCsJN8NFd+4N2LvwX3+xvUS1z39iXddAW9m8O5MM0w1z/hgK8F2kLBQtrjpWCDOlGymKEoc41AyHuOpO2li9vPlY16IsoHmavYEXzYwsX7z3TFG8cEt7k6M4O8DtzUcJppLJzk3apqrDcGugAXLOPr5DKwQsijBRqBGDtjQWtEs1gWPy+YEKgCRm0oyYtksCZuFk/gIEzG/WTzXBJPa8nPAvwQec7YMToptqhjQaIxx0C8V1/d/Af4C8Oucd+1/1Pb9IM/Tc82c3zHnQ8znC8UZj+IM7pq/e0nx7bc5SxEQ5/YEM8eeZyvMnfP5s5u/yz5P8yHmUO4cYJgLOTaLYx5yVnYyK6L9PuZeuefOMX9rlAA7BRGDV3Qy06CSwkG3DOtghAF94uL6VNFH65wdIaS5U1kZyrkBK1LPiClmV8FqgD4q2Cs2JBZ4VRClYlZpmHGts+IaZFG1QYBwwZqBemSceTbA+tiSMGchnE/RnLMKikIgBugq0BytDftgnjo+h2j1ue11AVicZy4IqyB/chZYYd7f4uafjnXNqVDlp7VPBRVe3mix5NqkYYnY8hCiQVApsbr0iC+IMRdkjc1aiWuVCjV7xtEk4WGYk6KIRY3VxQaVxTWuO32yoMdRT3A3aBFmmkkSMTsKcNMS5WhKYqUstEtUvAlD28eTmkq9Qz1LyW2Fcis4eQSVi5Rzn/p0j0xoSvlj0nGOciQ4M3y9S3vl8/gti3j7QwbjOk5yG/vR7/FkWMaraVrTf4wdnhBFX2HavE55/S+xuPmASX9Gd3bMdNCjUbtJs+qT4pBnI2aBTaPUoOG0EPlVBvE+O7JCs1GiJA+IIsmW5eCHh+zNNDOrQqNZJusfMRwLElFG+RLPVrgSpC3oyClMQkY7j/jwoEvTF1yoadLKlPfvvcnvjQ+4X8npTXKut+DZOjw83kHc+wOy5Hm2F/8ireAJXvCYF1fvcV3ndK68RM1f5ufe2+WNNwRRqgwLIM/BclB5TqxBpxlCKaTlstRu8uzFJVqegnSItK0irUETK4eJsMhKTdq6hG9J7DQjl02oNWl23+KqO+ZqrkjwqTltkt4Bvcil4syo1JawN66Sthza/W3q7l2OH2U80TlCOLieQ6Ky0zq1uSqmJ2F0IGwJFa/E8uoqT0pXedTdpy1OeL5SYV+8xNTapWQ/YDFN2d3L+LXn2jy3XibzZmwPv0Vlto03iwiPeqR5iaPDNr83KPGw3yOMQ5bsR7QrVZjMsIXHrQsWS9YeORPKjmKtlHOrtULz8i1K9oiFpRTbWmBv+5iBdngyFqzVl5l5ikcDhdW9S8m2cB1JIBwOdMLDYco0VSTTKeSpcWRkMdozgZIaQQYiQzgSUfZQtRbf2VJ857//HfIoRO8/Ik+GkKWIRzsIzwUBs2FGMBri112wD/jW62/wK60ei42Ae3rKSdqhsQgHgUAPRjTKmpID94Iyo9EJXy3NWC8rFhcusHqxzt23e+ztBGTTPuQhyi/hVHxWXMWWXuZbeznB4/dZTI75lYWcVy8vMWhe4o7c4PEko59YnKgK5HsgcizXrL5apJTsjBcuL3O88Tz5IehehnJdhA4RZY9ganGUTRmQkVsp07jC6GGA3eihFhaJtYtUA7ZqS5QfjbiWvc69dAExdRiUZvxhZ5GjhWe47MCJVuxryTdz+NYTQbbdg8kujE8QUqOGJQQpVqhQkwE676ErfSrVEyr0qTgOZTGhUU65Y68zHE9pZUc0NVj2MW4l4iSB7kQjAwe/6kKkUHmC5QqEnmAvaMZ2k1KU8Utra9TaNrYUKG0xtV0eWE1+P5fcm2mSQUq6v4sTjlFBDx1ZKD1FdpahsUauBTLVEAZYwRSdRFhJjE6myHyKsm2k9ExiqJuYWsd+xMFCjZHnYdVqZCdriHQHETfQPkYrphcjJq4x6usKKRsgA2SrjWAJnR5jLQiUu4bsxojBAKFCUBlaC0QuTdKh7SOQaOGDsE8Fk04tjSKxTxexASHAd208xyHPc4QQKKXJCzBBAr7nkShNlqRm/irKXGS5qRuCLNgSwpRMNav5fFXU5zpgfhqgwkAc+jyPT52lPwiK1IzTJMSftn+72ghjMJ+TiRMfd3DDYrsmxkw9//2/yYf+ybn2P16bm/v/Oo71b6L9oD5JDLH/EEPqb0H8kIPjdQaLTa77j/Fmjxk+WuWt5CpxeMgHg4QNT7J9vM/VhSrV9qLJMRdzV/tcvH8ezvuxb0kfIRq0qyt8oSJ4Np/wfG+b3zkK2Jq0iNfWsVnghh5hYSO8kBifULt0kxlbUcSj/pSHh5rNzRUGYk7DP29cz6Px4vStmzebMxr8BmcO1pHW3MesY4vAhpA0Cmu+VlQH0EwRMkQx5ZZbY3H5WTwroNlcxhVN+hiFnGPb5dn6Jiv1hA+14QHsK01D2Nh6k9fDAX/0uEuaal5YrvPrG5ssWSmaI7YHOd/59i67J1NeWKrzC7fWsD82nuY+Rq5hO9Qc7eU82dtlr+Hz5bUlPpdlrA4eM1tYZCet0PRtcjFBMsWhj8UC4jR5qRDdLY57pI0AZkuY57teWT+9nxM0X8fk+G8i+CXOygVWNByPNS8EIa8tw8AvcVcIHmBG/mFuIslKa6QFaI1SiooLL65KjizICixPeBix8zKEARylMBCQlIzjOMKkR8xZEwIDIJWAZzBgkcSACN/EABqXMRDbUfH8v4gpTfifA98D/jcYoORP184PBqvo0ccHyByw/Pj2BgTZBf4Qk2YwLxspz209v97TyDdnQMKckTBnA8yZCueY+gjM8xud22cJk3KxgEnSmBcnFZyJIM77MNdwsI1pgHQx1SLsAsgQ4CeGbWCXoFEyQMLg3PnP9//8ndsEugIcC+IFEA0DUGQaxD7ILSgpA7pkGrgAzjXILAgLcwQb9Bi8GIK20csWCrKCYWAFoPZBVQ1rIJ9rHMw7dN4M0WffzX37OcBaSGedPtHz7VScUZyBDLp4MHr+uzKfW9b5AMu5h3pez4FPb58KKjSdEVZcIkcysxxKtoeubNC8scCfEwLlNKiW67TlDDG+D92AsXWBzcaUSFcRjkM3XqEb5EQnE9LhBJ3nyDgjsWJ0VZHrEU/6isDrUNEpdctBVC5RtWNEBpm0UCpFZ4JJ7jLTHn2xxIIa41o5Fb1H6egj8toa1GLyxZ9BL75Iev+POdo+ZGq3KU3v0O3tMOUCZXsFq92iWRUsDN9gdmixU3mJxP08Ur3DejZkaLfAEajZjO1AMsLF6Vg4rs80DnjvJODNxz1yH65HJdQMZie73B+7rK3WuZintFaWqMczDoIRSergOoKSJRm6ZVouWI5PO91lcqhJZsfYKiFy2tydCt4L2ozTI3q9PRzlULEdUqfGh4MJeTOnJkLeeON3kP4i/rBHufQC+YWXueHvI4mYuF/luP46M/EIyzKpDyLVKKkQeYbOcpMKIQT1RpUXNtusNkq4pQpaZqhyGbdiY8UpKg7JR12mqsRyRVKTKSU3pEqKV44o3byKL1qo2mVU3sPJh7DzPeo9U9rTsTWD4YSyEGQ6R+YuLTWmJQQlX1L3JQdacZRIVKwRqQUqRVsSV0p8x+Ni1eZGKSEfBVR0hcrCCoH1DA/uPeHRk4xJ3GDZD2m7isxf4KC0xFqzysV2g4EFvZNdLC9h1bXR6Yg/2TrmJJzhyZywZMCeTr3EBb/GzctXGPllthPJpcqUhbzLZ/Zj3jqO+VAJfmnlBvuqza51yL1ewv3tY9YqkkGi+agb0JAJS75Fp9ngyTRlP86ZJJokCSGJzaiVAi1shJZGQE9LtOdCuwGtZSzLJZtFsPsYvbcPaQpxYMSpfEOa07OpARjiGBo++GVipUh3bpNtlEmfucTkdp/9Xh93rYF0riP3DziRkrZyOTzo0ohPcG6u4zctHqkW96qvciD+OWLymFo5AmkTZoJWmmOLMm8fxAQ772DPjtm0J1y8tsx+/RZ3RivcHobs9Y6JunuoaYBGs1mOgIiDyDMOaM3no43P0ZMX0IN3qXagY9UI8DnpWuiTXYI0JsglytdIkaPECQ8H1+imdbLdJxwOR7xYkVT0gMO6y1YQkQ1SJmnE33pic8lN+bVVxbEn+XokGIw1uhcggj7aLZa3aYRMe+hAoQKNnpxg6SFiJaR9ZZVfrTf55YpLczkliUK+k+7xLjlXqvvc920+CjK6x4pqNOGWNSNrlLgrOozHKZnlY9VbdHzFy/USK1WbcdrjQIVM3DWEtkglHAhJiuJmBs9mIa12wm+mFh4SVzcpTVOWsxkPyzUGiYfMcjLLQwqb3HIQfh/havRRhI6OkXkFEWbkeR+5PETbTeLc5TAuw9RDPdlFnjyBuIdKYkRoGAFSZEityNIJVlmiy3U0Aqvisez0+Fxpm7RV54ms86RcJqwvwixDxCMoh4hsBd0NIcpQUoHtIQq1ajH/T2BKRyp9ujA6jsSxLLJcEcWZ0XZRChWZekq+42LbNq7v4jqGphmGCVlemCMFZD5XOD7nXhjHY74ynscVMP2YL45msVWnf5/toAur5xzw8NP2b0krnu/pn1kRnnF5ig+qPwReAvGjFJicVy3/06ZF/Pjxx09uBxjT+7zZ/v/jposQLmUDKj7F6Pn+/mgtgDJCrGJciCVgwmTrI747eo7a8ze4KL9B3D3hvYOAWZpwMEvpl6tstnxanZoJF4s5fbsACrUGHROMZ8hKG9/+UYGF+bhuYaL+AkdAW9RpLl2h4YW8pTQKH0RGp/SYltVEeNeQRbS3bick8TH7qeSrq3WeW3SoIE4F32rnzpShWGEefz8TF7Q5M8Ib57ZXKEbxmP5szFDBSaNBTcQsxjMulTeIpMMRVTa5iu3Y3FjMeG+QI5XDr6xfYiwsbKAj4BIxm8JB4nOYDdlNptzth6hU8XA6Zas3YjxMWJERX63ELFsSIepAiS+1Jrz01UXuHJf5YOZSKbXPwqgEgI/Wkp0kp2xZ3H844pv3j1HhmM2ozkMk640Ef7PBMBnwzz64y1evtflMu85tbfGdrMKSyLll5dSFwDr38DSwW1QPWhO6ABvmxf8g1JoJCV8THk1ypiiOcNjX8EaoKO0MuLpmsVdqcC8TfBDCroJYQj4FJGxUM1SacBDYaJ1C1eFupahukEKlBu2Koc2fhJB3YRbBJAPdBKsOugoPZMF+0HCs4TPSaG+cYFIiUoyT/reBi8CvYgCFPyxGwzUMw2EE/H8woMT/FqO/8KlO2o/cftCg+P7PFSYlY7/o983iXwf4TczoszEAzipGE2LIGaAwZyScl8Gdj9o5MGAX28cU/CVdTCkJPPSfZiGgiwoRdhHt54wZ0QFeKc5zJODAhlnVlJKMMYyFhSokGThFmkBWXHaGWd4dznSljdiqaf8H4B8CfwCoKcQ2iCnoXdPpcgLSNukUrm2AjEicsR+qGAHKpA5ZaoAPUdwQuwJyFdLi2nRaLFPzbeZ2izqzTU6BhEIEQoszQGQOrpzZMTyFksz1ExCG3fAU80mAsE1sJTUSe+cAeU6RIJ0b0OOHkTc/9X19PJKs1xUdPyANEw7Gml7uYV3+czy3cczC/h3u9XOOgykyzlG2TadWo+2nBGmA7j1kOAoR8QnV3IZOhZvpDpOoQtB2EOUR2lOs2zG2AwtlRer4hLjsWpfJ8wQhIkgyrJP3CYd9MqeOVVkkXWhzuWZhZTG0LuPbiihxGOaC/O7vMt1/xGBqYTua/vGII7/DxXpIORmSxm36+jqOfUSl/z2aJxvE2UtUr/aoHdxldejSCyccTCfsTxQ9WWbVdulP99idCqJJl5NxzHorZxxGfNifsT9LGOYfEsaXiNcv4ecaNRigxinjIMOp1ql7FklmMVSSmoDj4QmzownSr1BudUBO+Oj+h2z1MzLLJsktJk6LZzuKUp6xWY6I9Yj37t/haDhipbKHSBLiuMed8Ab51ZdYWb3LaGeXQU+wVoFm5JPMYlJRZB5rgzUKIXBcnwuLDWq+D2lKnI1R1RaCKoHwKdkhMktRqcAXFrlVp9EIWV7P8NeuIypfJhmPmPWOmQULlN0LiIakKis4FxMILXoP9xntR8TVOtINWW0G/PzlmJfXHOoLDbxGhSeHJ/zDt2bcD1LQGUJrRGbswMsLOV97pkZdhgz6t6l1llhdvgLTGV4Q8OxCh65l4a5ppCixPY54dGeHl67U8EWF3V5OMHZZKLVYqjkEuWQ4GdKdJdieyzRPCI4GPLYE8UKdir3E3X6Do4lNeP0iL93aoHzxgId/7+8RHO9za3OR7TDi248OeXAyJU5yDnqKJEuJs5iRzJGJQ38acBIJJkoRK4FIM3SeQ8ECEbYHoowgQ1gS1W4iWh1yqwzjCFmI1EkdoOIZ0rYQKiNXEuHYiEwhyNHtFqLRJslSsvEMJ8t5b/xZtk8+x7b6FkEpR2SL4K3RWfO5sJhil1wyFdKdhpz0J+jmBm+kgnePApJexlI8wi552Aga0YBrecBMu+ijEn53SEUnXF1UJMLj+NGYxuAAeiPC0QQdjLDiGCEzvnghY2NV8hsPLHQYs9KJ+Givjzr8CDU6RLsS7/JF4uYS2I+pBXvcqKQsLJY4tC+xGAUsNHI+yiKOuydY/WMSGXPc1hwnmzzqSTQznPUy2dRCjxKOj7o8qHpsZU2Gxyn64AS6x+h0gLAUND2EisiDATIYooTGtgNgRpY4NPuSlxcW6bQXUWtrrOc5fyWM+Uv9LaZJne/mOXvHi4zUCeUs5aX1EfXLNQ67DZInAaXokBc5pOWXuGXVubGwzFR6/FYy4m1Rp6VyxtLiJM35WSH5iqdY6diUtc/jRpU3e5DFGXYlx3GmvCYHHB7eI5hNOVYdprlDLDDRV72AcI+gnpnSkbFATCx00EL4DVbYI7dyujvvIIOHqCxB6zFWuYSemgrTWoKyp9iORAc5IpogvJgXxX3+4ksBn722wWbnAgfWAn9/vMjfeb9O8sEA0XuErthodQndPYDoEKRClPWZClDhzevC6xcSk9YkNLZt4PYkTsmVRlpGjFUKYdhUiZF2sqSRa9JqjsxbRdlZDAPmE33+j8ccijjhXKWogOVFsVCeFtLUCoRCo85AkJ+2f4talzPZRoyVlo9MUm2zAY7ClMTLMNnC5+XezltK50M1AYbkXMW4Az8J7IA1TD+mmOhjiom9rfDJwMecifNJjr/GxNokP15axhRG74O+CK1lECPO5DIVWrtoZCH0pWCm0L6DcIr0Ej2B2KHihCzaUKYG/k188dvoUYUj4RIImzSO+OKFG3i+bZ6b2oV8BW37ZEqTIYgmY+5tHVFbKHN9zce2ftRndOq2nLstAikqbDTL5i4LAB9hP49tOxhX0cwpjlzguUWXi52cimhgfczaFqc/BS4S5/Q5fP8b9/H9VoXkZ7wy+7bkKBkzjAZsjxLikoQyfBDAcQwv1CvctG5Rb2sePxjC5IB0tUbHtosyhxpRyC1qNF+wHZrDd/mtvYzjQcLeVLHZsfjrn1vACh1eXL2IEC6KDIGDlG2qjTYv13Nu5QnyqWs0uflKKf7l67e5cuUKk94+uUrxPEmcJjx6fB/r6ibvDju4sxrHJ/fptw/5ZvVr/MukzEeDPZ6pZvyNRkxJ2N/HGWprzeMwRlT8c97MfE7PWdAJFjnrQqKY0NML/Pczyfv3pnwp2iNc3eR4pKkPFPlMELgSnZt8dsuHL28oVsspf/fARUY5SwtT7uY10kSgZkad36sbJ1XaUInhlg+dEuy5sOxAx4aPMLPPXIjwBJOWsc1ZGcW5yOQRZkZ5ghm1GUaGtYUBF+bsgPeB/xD4a/zg6hCf3uaspvl7fj4ef55GeNZSTNrGbxb9/yrws5iZpYwpc/pWcdRh8QZ8sbim2bmfUfHdvMrDPNht6TPHXgozC2sBvQTkBBgXLAMPdFhQ+pURyJQtEOUzYOFzwL+DSQq7bHblnwn4HxwD4MwFIR0JZQ1xAKGCoGRABHQxpQiT1iDF2TMCAw78ZeB3NaRHJgXCy4ERKBNHwbUKdkQH6ovwnICHGPZFpbhuIWHsFRUzNPgBaN9UlBCpuVmyOKmUptO6EIEQcCqSSG5w1YLMaeIqc5y1uJ+6YCQozmF/8yeuz1YHVTwHIc+2K6qSn4oxnqZNzF8RabaX5475Se1TQYW9/SGzbJFoMYfRjIO+Q+jmeIHDw9ky3eAjepMhbhriCpe8uoBjwSHrtBsZ3vCEoOZzobWCjFN60sOOFarVZKVywGFvRmBfYKNt0SmDKx2GjoOb9JhOYuJRnyxTxMLCyadY+Lg6I7Z9OssvIBd8wvwZbHpYJ79NfnAXTYTMQ5JpjCdKRJM+Y3uZlc1rdMoj6smIJHnCeHyD4VQzPo44SI5Zb1+jv/wsC88/YDP+WwwePCbTLjdrFr1Sk9TVjMZjKlFMkCQo6WHnIXvHu3ww0QwyTa5GVNIQNTtmmkOcTVmVAVmmOJkGDMsVyiWXWGr6w5Ank5QLYoqUIbGXkuYBY2uBarXL8UmIFg59u83Rwhovu5INr8dw/x3CvX2mokU/T4liTcnKKA0V/WGHt9qfIcjepbN2wo0TzRsD0Gl2LuJWGNe2S7lWpeMLZDgjlA4SibISpskxpVmFtmchMguhJO10RFl4LFy5iL/5Iom1SRacoPa/S97bp+w1sBav49aXSdb+AjO/iTV6m2r/u6wdP+JoehVvaZHLyw5iFqBEjbG9Qr+0QenSAa+Ov03pkUUlT9mehdwf5zQbVb788i2WSuBNdhBxTBJ5nIz2WChVqFcyGmsvcl1OGfcP6Y0mDMMudZWTjCxOZiHRsItrW1zpVNjo1Nnpzlj1c1QUMI0TMnxKZQs/CVGzOne3Rkxnh9hhROIFbGXQG0fcORzycgtm0ZR7hynjbo9gEoEUBEmGzjNiLITM2QszEIIESSA0ORJFkX/u2CAdtOUWssIlqJRBO4hBgiVyRJKSRyEiyyBLEKTg1tG2REppUMNSGZl55JUq4KCGx5BOiFs+H969h4gyYjfFSQSl4z6Lbka93aRXW2EraXOSTIiOe+yWcqJKh8fZIpPH96gFXRbqCWVX49ohQuZsteu8JdeZqWOsMKBuZ7Q8H51K1PA9UqUQwwnlw0MsS6AcjyjM+Xb5Co0br5KoRyxOP+DqJTjo3+Po6BgZ5yQyZ3tXkPTGNPMuX7lS5ZUrS4QrL7MWeMx0zEf+KjflOkv9Id8+2mdqL/JH1ufRoY06eZP11hT34jK5e4kjapTwWNcjOspmHB5xMNtCBT0zO2Y+yilRbkXcKj2gK6vsWj6lagNLtpiJNmEY8U6W8+1skdbM4jUUm37O4sVnyETClTTmhRVJo/WQSezy7e5jXqbNr21AV96mleZcb0ns1TXadpt7rcv8jmyQpGWiPrwf2/RyjR7AKJ8y2cj56lKNJdvir1QUnSjnnSSnn6Q8zMqMGzU+f6HOz7e+x0r4OrdFk98et3nQ9xiFNjRyhLNplIO0QhwPYWeAXoyQmyG600IMFZbdA7sJvRhZqqAcw3MTqoTOYpSwjOFpjXEvQO21Ff72Kz/Hb5S+yNeqdRY8ydUVqEuL7vYeatiH2EeqBIQp/aplkQoh5Gn6gMEWCqddFqat0oZyZwkcx8KxMe/1XOPAschkRhKnyCK2l2apMY+KWkj6Y2iC5gzl16dpD+faeQi/kEfW8yozhfyxKGSOdcGA0OdlkH/a/i1oMcaUo3huKQR9GJWgXsaYVEX8WDQ5y/YtQkLknGXYzs3ghxjd85cw9P0fVk7x33Q77whUMX3+LUxs8y9iAId5xnERv8o/gmkOlRWIJxBaUFsD1zkXFvskDYTzLQd9hLn+BWAEydtgLWFk81OMGd4EvUc+mHBgX2etVsISEcKXCHseqyyABSdAiDFWOKaW1Uj5EtWLh/xskCKObN6azrDKNs8uhwhmaCXJkjK2OIY0QU0XwXeZBTmzxGOdBCtzT5lSZ23uzM+5vAI+waF66i4Lce6O2Hw/Gd0ISFvUaZzRYvjBcIHg/BF/mIMoENSExw3b5RmrQqxj3lW7+JZgGsXUpgHtLOeZepMGFlpofqljsbq6SMeyz0FL4qlj2qLMjdYy+949PnCOabVLfPWlL/Dl5ipzN0wBuT7GUg2ENKULpbCo2uWP9dIujgqr+ZiHjx5xPEpJ0wyv7DNIc8ZRjpgptt7Ypdp9wperY3YOcn736G2e1Dcp+QEf9cb8jysHfGVhnS/YayZsWvS8LeBIBNjfVxtBsSRSfhaf+/mIoVWjITocKsH7jwPs3ScsVMbIyEZPRkQuONKjOrAR0gZHEM4E3+p41OoeqYSlJOd62+Uw18R9cBJIHdirQGpD04KvLMErwjjNvy6MI/sRJs2hA3wHIyb4R5zNKquccWsOMM75OsahHmMcUMWZlsZc/eAq8I8xkfL/Fca5//gT+OHtfBJ8Xpxxhhmvq2j8U6HBDPgN4L/AsBTm1UimwJcxSUv/PoZj9BYGEHlcfP8S8O9iZp+7wL/AzJxTznQRKK5ThGDPIKsbLQGFeeR2E3IJelQ4yIXDK/LiQDGoTbAcE/WvAX8XI8T9ZzAzf4cz9o/GgAuOMgKL2QxSYQALKUxKhE5N8FIWLpKwIRCmDOQHwJ/DMBdCDfrEOP9qZi4ktyDJTWTfvQiTGmyLguXCGXsjwcx4BQYAfcgycBxzTnVuytC5IddBYZbMlySK9A5dgCoF2KIyo4lQZIEWZcELO+gcbvxxCGkOGMwBBUXxtzLnmPfpVNf6Y+DEp7VPBRVWo8fs7Q+YjH2kynCilFkUcLS3RTrr0ZqO0UkGcULkSIgCxl6V9Y0ONXnA7szln2bPcGl5wKvJfUSqCVSDsNqi4zzk0kJKqzWmVe5gOVVC1cZyHQj6WL0j8tmILA0JrTZT1y9iXh4Va52Bc4GF2QFWlFFrd/DcKmX2ERnMnMu4zSbJdEYslildfYXlpTKevUpDHML4IRz8DpOTfY4GM7bd53HsmNrCLzKp3CRd/UM6gyc0kyb9WPBhL+RBN0UKjwXHoas0wpV4TJjlMQKHPJlRrna4tWCTjHfYGWksx6NfqeC4EWQJQRLjlR1klpDOApLxiMeug04ThuFDci1QfhlHh2RxjOVKskmfR9suMztlXNdU8iYb3iFBMGMSO8wScGxNyBBr67u8f7QA9ToN9xpkO7hWjIUm0QpwzbIqQEibkmtTQSEcTZwlWE4N4gCXIgkpkyglqTZadEoxF6/dpHL159C5S9A/QSdjahWfkozB6iHKK6Teqxz1co6GQ8qV67Rv/MdUq/+C1ffuINqvUV9u4QzeQ6UzysMdgm7EuLaBX9+ktZhwreJxMZsQ39lhbaXB84s27abNIqtkQZ9RKImnfaLqMu3lFeq+i9ZlIKBhDVkJRkRxg8Fxnzs9ScXzafpl8s4FwnoJNzthc7GHJ2MmsSIm4Xrbo1WqUhYKPxtw0RfkpZxR8ISdR30G4xMWdJ8Xrl1jlFc46O2gtca1BJFSaKHJLEGQKPI8h9zMCk65bKqDBKHhP7kuAgttC6Sl0blCOjYqy5FhDDKBXKKCAJkl6MIoFA4mqc8tZodcgG2TCY2YBeBp8Cogc3SmCXeO8fSUZstBZjOUV6XUaOL7MI00/Z17ZL19FDM+7OU0Gn2e9LpkO2/j+Am1BcGBvcAD+xqxgOmkigpyvOyIsqNZ0QEVx+JIJ9zzS2wPc6ZJQLMasFm2ULbi/a7F7l7A7vt9BCvk0WNILRKvjtXxKVkat94ms33SbMamTvncWofWylVe8TUfLtT4h0cvMdoO2JR9XlmsM77xHG+OS+QnAnfngLx/yL5doxw2uFpr0csXODkYcc8Z8+89u8yL11b5+42EN4+WILHRxxPc3od8du2E5auX2Z09A1s9Iu2iSCjV2+xrnzePLK5OT7iojhlUcrxln9+rXiTOarRDn8WpTbP0Am/mKTqesXy0y88+v0pwbY0dS3BYvcFGaYM7dpn/eiqYHOW0yYnJCeKEZjQlDcZMogHfQtPgMl9ZXOCztk+9bSpZfHPo8SSRhBHs+av8yUoVUXmO3axM3A24Xr7HnUlMOPbIswWs3Ec7CpGCyo6RJYd9fR3xpIpo2aThy8jGXXTnMtk0QNRX0PoCYtRFTvdQ5RIoG71wQLz8Jf4k30BtPYOIHT5qSz6zbPErbai04KS+jGABEfXQUR89G5jVz3LRsgTCQczrGgmFkLoQEBKnMgdplmJZAtspPisQ+CxXOLbAtiVJAkmSmWowQhsFf6XPHKE5n++p/03FmLOFcL7KnlthTxH8Aq7XoAueoZgfV+ui7OanL6A/bT8JTQFTEhaxkUgiYAbRDKxFmD0Aa7ngbhrQCzUpwmZzcbITjAlaxZj3hUrbqWtgdBp+9P58utP6413bPNb58eMJjKn6Aibu+V8BzwOfL/rbAr0NgzcgfgaqtyH9CPI2RK8a7rawDCAp5uf6QSke8/hrndPygc2HkAyLseVj3Akb9BQZHWPFi6ROCem4CMLi8EXEWZSgdAGvfMi6U0H2Drjb8+k0f4bPXPsTGskRvq7y2RevcG1xEUEPPXqMdj8DZY1gD6+5gSan7lhcu7DG2gIIa56BfZ5vcp558m+yfRr/4Mdv8zlNCBtfWLzQuESuJ6BSqosNA7fOgVQh+Hy7ATR+SA8klnWZX3gh4mvqBKwNtKyAyBGFyxrHIUeDCK9cYrlWOTueTjEsLxfjVh8AHlIu8/zFVbJHA6LePocjRcmvIpRiqWYzGvboDhLGwRjdqvDO1h5VL+b/dLXK8+0q9452eKOboesW2BtP3c2ygIt2hBTG+k/IcRAIYvY1/NPEoe7UiXC4piX/IsyI93a4FBxRazkcOHC/UeGJsJg5moaVsWbnCM/mvRPN7hHgCLBApSb5IrOMtmsVkM5ZxPuCMIBCG8Mo+AD4Rxg3fR0z6sbClJUEAyQkxV2qY6LpXQwD4A7wV4AXMY7828B/jZlxSsBnMeyALQzb4T/FROT/Q+BVjKP7w9808bGfc/2EEimaEQ6vA3+rOFcEvFFczwJGeaaHgVQ7GC2Qz2Kc+SXgjzGzTohhKHy3OMtOcaxrxXUWbP1Tir5OTAlPu2UUVigo92kOsgZUjGMtW6bLagZiZkQT5ywFWfRLY1JGHgAXgJ8vnlWCmTEdDZPIVFYQiXHEMw1eASxoB3SxXEgLVB0Sxzy7YwH/BGNuC7tIwZiBDkx/7ZIxy2cpxCPQTbirTeWJwqTBLfoxX0mkMp2T2oAB87iFpAAN5tmdAlNis0hFmKcvKGm2mbMSgFPxxtP3Yc48KP78vvKS5/ZFn/1+ajOdAw3OyU2dff5DsgA/dZXsOBNkmiBCn7S0hKprLuQjtoMn7CcxszThgjphPNMc2GVSNNrPoQ7SiZjuv83Obo+PLlwjW2xwnRBPNvD9JRZan6VRKlFxKmS6RjyNGCcuoVZYrkXDyyGImaYj/GBAlxozXGzLwpmNSdQxUavGUjOj2n+MiPuImoUYSggmJLEmFz6NpkPcaoPKjfMnY0ruHsvx92j7AY2yoqpaqHQdtr/OdLfBu6PPs/45m5fvf8Temzm7Bz49p84zbZtSKihbPsL1OYxyDnNJnirKpSqXL25wtZXwwZ0hbqpxbHBsxcWKYjvUjFXOoDvCFjl5mqGziGCiiOOYTCgTxVZTlO2ChJyM6eiILBsy0Q6jE4XKNMJbxc5mpm59pqiWLa7WLRzGHO0d8vCDiLKjudCwafshHR92U2lo93Nar1BYUqB0xmyWUirZ2CIl0Q6uV2JFKEpZQsnyuFwLeGZV0Llyi1lgMT2+Q/BkC2v5Jt7lv0C5+itIKTjJqvSPjoje+8fkE02y8Tzq4g2Slb+Gl30DvfAySXsZ1XkOrY7Jj/+A1a0nTAYZ4XiGzuFJbBHFDtVWm83VFTY6FZxSiazyEnk4Jjx8zKTbp/tkn+rSRS7Wcvb7Q/qJoCJruG6daJKTBhPyXsSoVmPJh0l/SBQnaB2yVJVYoaBm5ZQrVa6v1ulOLSbKYtm1WK+FPE7rxLHCTQ+50Rzwpa+UqdZqfPCgSyWZoeOQOMmJlCB3BEGQkExCqnZIy07pCpdAO6RpiohiRK7MCoXG9l2E7aMigUpSSCPIMjQBOksQSYoWluHnWRKBhYoiM6qzDBwPLIVUCp3FhoniO6hyHcIRTnRCp1pn0ZVYTsJUWvhCk09mBJ6mKWNUCQJR5X2lsE72iSdjarWAWdklr64j+gnu4DFl12JZaCypqdoTqpfKLLTqfLDU5vW4xHQmkP0xuVBMW4uEro2rHCKGiNEAvfMB2DXCkseDaY1cOGjZYqIEIiyjHZdyHHO9ZgQYI2pUq2u8HV9BbT9A7L/O1InoiauMxCJ+aPPz9h1WFlM+rCzwJMkpHe9R9xW+hNnhkG8NNLkY8ZVrLfZrt1AzDbOYuvsBf7b9hMnqRX5/9DKT4ym1cErNdwloEeU+eV6D/hbVpSGDmuAuVcS0QWcouZL2OLBdCMDr71AbKWqDI6zgBDFNOL76ee5na9zru7w+HvJu1Wcysgh3J+zMdpHlDL3QIvcsrLKNUnVKMqWbx8zSkJLj4DolfqYGDT3jHx0FbAUZ70w93ulbYF/Aii3SqcKdpuhaD6s5Zm12wnTmMEzaoC1k5iD6DWTsASfoTogUz6DDY6SzRF51jcaFtGHpMqrSQNgxSntIbwVx3EI/fgzVGJ1o1IbP/fVFVq+0+Jm2T++Gx+zhJurwEMIRIk3R0gW3jbAboE1JSIRCaFX49GaFFNKYBHmeE8cpliULxF2TZwqhNZZ0CqGiHCEF+pxxZEQWz1Y5UUDuc9Xj8+6c/r40CM6tqOY7k4eoTv8+Rfn103v/tP2kNo2h28/IKGOJHPQTiEYwclHlFqJeNVoaOw9gadUUGB+lhsOse5BWwLLBWuXpWKCDKfJ2lbOiYT9K+9fpvA4xbsiNH/C9xJjv/wuMmf/PMM79rxT7/pHR8WlqkCvQWATeg/BtGPTAehZarxqucdZD61VUOEY5TeySey5/1gXx4rnzroP3N8CbO4FVDLghIN0jSpdInIRwnOBUXaxyCcMk6RN3E97zV7hasam0FtjIu2xtH/HNHZuV55/n165sci16m/Vn/wNK118sdFD2oFLHcZoI0QQ6ICyEHlG1A2xbI2yFEMtFf3LjpdgO3y/UCU+7Oj/+89Joptpc0YKYSwvOo8KKTOccYlNB0BQf3/fHhZzMXNQTEo8WS5Ys5r2zdh5a/cGtuGZhIezngOcMPdwUCWZegtAhJp48wHaXQRgwTWmYzrpUSyEyLRmetrMC4hBBxoWVBhstoC64840dhqMRKw2fTtnCFTliMmYY7HIcJnyxU+XKUo3nKws03DVW1+/wfHmPlvfcaehUIdgFWghW3SYCTQ70mdLAIaDMTjahNXzEzGvxvSznW67Hk27AZ1Y09Y0l3l/u8F1RYToVyGFO3oCg4xEq4+wlWiPGOeLYRruCuGTSEjQC5cCocMxyDH3+GWGi7yHmbZ+nAUhMRL+HcchLwM9hGAq3MY53GRNJL2OC7t8ujvuzGFZAVhx3BQMc7AK/g3GYGxiWwD3gP8HoG/y1Yt+F73sH5m/M97ccQReLQyy+zlkqw6jo/3yf+ciYw5hljPM/Zy34xblbGM2BxxhQ5K1i/3kKiHvu52Kx/xBMarMuDmYXo6YI5asAhAd5yUTaRQ66YrBI2zkrHRoW5wk5g1y3gPeAr2DKX0oNJMUxZ4WD7ICdmIvQJUMWZlxsVwesQvQR+EeFPeGNITs2J8kLTNq1jYAjGbjKABOyB74LXvOszs+cAzb3zXMJVs30R+RnaQancQ/LAA0kBYtCFjZKyilQoIRxJcQ8T0OfHWcOQijzwL8PWJj/Pq8CcfqxOj3UqYhj8dKcHlsUNlbOp7dPBRXq5RrT2GN3FnI0nuG0l8lKKbXgCSK2aNZdruYjPkprpEgynSOGD/igv8dDZ4w7GLAUjgm7Ece6xdJai5fXm5TWbuFVbuFYKXJ0iJrMmPYGHMuU3O7gVleI/TEpPRJZoiJHiGRATTo0HU1HB6hZlXTtM3hNgRUeocttgukLJFFAEgZIv4JvC0Q4gZ03UKUKTttBLipS7wKjxVfwjr5HokIWbItJcw28I8K3fodvx3+ZhVtf5tKV/yM3t97l15MaQdOm4yu2xxUWNIxmMYfTCVGWEdkeTnsJ22+w3d1mKCs49QwtPaz6Cro5Q3W30aER4AnC2ERN8gyVFZUPbAspHUPds4onm2Umh8aWBHnEpF3jStblzt6ASSq5XPd5oelxqVOh6SdMkxCSEeU04NriMiXHQakRLSvjQGmyLAXbcIqEVqRZyizXtIVNxfMJw4A0d3F0ArZH2ZpyqZHxwjMV2utXSSdHjPY/ZDybUrMSGnWwNShnjcnghDfe+g79OOQZy2Z5QWDVLKw0ZjpNiEuvINIyWd8l6Fn4Vp1Mv0ptKSPd/YAlNyW3NPEs43ickuFTcZu8xyssqy2WkhH94xnHg4R8OmP7+EOcgx6H5RInBzv0gwBdqVL2fFbzIUsVi9VqBnbGkpfj6ZB4NKVu9Wk0YlZLdcp2RNvPcMoz/NihO0m4cnGFameT3oe3qYkK1bbFakdQrnXY2s+YRjFJBsM0J3I9siQjTzKSOEGSkQqLbpYRaEGWh6goxUpytBDIXKFc0NImi3NTnm8eOFXmWYs8AZ2bgW0XXCddOGepQiYJCAdlWWg0QqUoxki/im65uL7kyy3Bs5t1ptaQWn3Ch1GFSZ6SWR7ZNELWGrh+mbgryFVMqCbomsWBt4Fn5VyzKlxqdrmSHqDLDS4s1umIlIvtBttra+zOPLYPepDGuKUcp1liSkYWJgyiGsQWIhmDytDjKZQShGvhaItMltDdHiKZoi0bKTwuliL0UoM4vMELKsKtTKmP91mz9ukvtmmkGRUh2IinXAqP+Pev18iWnqXST1mfBeBWGLuSNPbRSUI6mfKdd97nrek1omARRE4z2eM/rbzJq8+u8Dj28Xp/wD/tS2qZ4LKTsCtd5Djmot7htWaK8FPeKl3nuNfgz+3u8Msr93h39RrTuMk0TNk66XG5e5srjRDqPv9jUmd/v8ZlQi4GRzwa9BEqI4t8dO8YKcagq2jpEXklhN8mkDa+HLGWS46zhG0l8bRGWoLPtlz2nIydPYkKLPQgwpoMUYmDHWfoQYSyU8SqYHx1BZW7yF4JbVmIXKJ7ITo6QPsWZDHSeYT2q2aBtQYIz0d1Z4hSBrqBiD1EECPiKUqOQGaIOEKlEpme4Ec2u/4K9+yXsDYuIG5cRIwewawHJRfhLIK3gBZVRC4Q0lgO85rJqOI9poDltUWmFXlm9BLQxvZ3bRcpBXmWouaOfVEkXBcr71nkURuGwZzSLLTZTsxXzvMRyo9FKwsRRoEwzAbNWTpE8dlPWQr/NrSPyLlBqBuMyVjhI/RgAnszkAuIpQrUbkAWoOMJSq0hVQrTbURt1ViGKgCryfezAQor77TM5I/S5hH9Fv96hBkrxb8fFAVXGBO2AvwS8CyGfPyg6MdjaHyxsDgXQCwAHpReB/d9yDrmGGoLDh/D4DZHxxJ1/SusX3B52j05x/ZhCDojiV0yW1OyY0QegrWItjuQ3+P2Wx+SeDf45VduUKmUMSyGPvnwm+wdv0rj2U2ueDW88S4PD+7x5rspq84aX1h7luXytyitg5Ap4IKuIpz2uX7MXZZthD+lJGsILnE21jXYRhfgk9ufhkmiQSdMxz0GboNmqfJUpQcIUDrm8VigKjVuODZ24bZLTP78MqeJOj9iy6mRYYuPpwH8+C3TOX8wmeE4Za75NhsowkwgRYYlcobYXL3kI/kQE5MuQdbj+N5trNUG5fIq1FYRogRcRguwfA/lN9G1Km70GDkaUq+U6MQ+jwc9jna73CgHvNBs8auv/RlsOabhOwg0llxksd0BriOYobE5wuMNbaC0Z0W54OQIVqihEEyAz9qCLywt8ZZyOdEZiU74/GrGowsXOdA2+ycz0Bm+lLhaMkkEyVgwyoDcUN7ROTqwjAPqg4MR2tQzs40oG5P5ijTOVISBzhwMY2EFkwbQNLtzofj3VzFvZwnDYpiDEw84i2K/ian0MK+gsIQBDV7FgBs58M8xjvSXMVDhvWL/h5jod4RRQvnLxTFGxXnn0ftS8f0AA1Q8wVQ1mBfRnadbzGe6ufMbF//m5Rs3MGyEJ8XfDiblYQfjzM/f/7lY4zwBa/5zwtM8KJGD6hsAIfPM39ZcS0EV20nIB2CVDSBgZ1AtdHXLFJUShOmnK8z96xV9rGEwiyQA0QNV4GDShry44HnVayVBeuailHXWTx0bzDnaMX31tCETOza4JUw5R8yxrClkmxBXzfXPRSjnijfzEWsBygMZGzaGKE6mJVh5cf8Ln0BK0x9k0Z957EOb7eV8Qil0DrTgrGrE/GEUy8Y8reHUcjo3rQvBWanIj02LumBPzCtEzM23T2ufCio8GGXcmabsBhHYgrVKlZFbYr2xynONEq3SmGYP/AhkpoinE6b9A4aZZOr4XG0u8otrDl5Zki+sc/nSIi2ZMRoP2Zr5ODKmHqZUp/vEQUDgeDDpchKNGMcJbqxwhE2r5NGp5Ni2pOUekidDDu0r1JwTLHkF3fkZssP3SeIFRKNO2dsnUympWCCOdwgmXdLVW5S9Jt0g58lJmalTob6veaO/SG3Rp9pPqFeqbO116QYPuT79BY5u/k0uL/8d/id3X6d3uMiTIKdRysnylKPxjDvpjF7mIaRNmtpsP95BqymW72M5kkzaROMj3tsdEY8CKr5v3sQoRikzcpTQyCw3b3qu0baNcm1kxUOpHJ2kxEJhU+bIuUzby2nau0SpjcokV9p1XqwNuT8rsxfmOG6VV168yvVFn8HOHb57YhFbZbDi07RipRXonCSK6QUOXtVDJhIng4ZIaKmEZqS5tO7z4hdfovXqr4HXxNp9nU56l6pVwlm5iW0pVHiMSGqMtz8ivfO7WLUNZpcuYtfr4LVxggm9QY/IalEup6iHf0yyfxfLj8j9BZ64Nzic7ZPke/SVTVlMKakR17wWdT1l/+4HfFhd5Yo7wtr9kO4swnUTnmmBtgc8GPS4e9QnikLSfsBiWfPspiTza6RWjFdysPwyQkWkoyM6izFpucph3OHFyw7LbsyjrsSv5Fzx6rQv3sJTQxaqikGUc6E2o7PmE4c2UXef2TQm0JpJphjOZmgUtmchHYs0SJnEuRmTMgcrwsqKusxaFfCgRKcWYhZCkhWDu4i0MneeillA52gEOssRRXa5TiMzNZVLZhZGIVUO+RSdNtBVj+bzl1nZuMDvb22z4mxxOdhnNnK5V75BEsJo0CNXIbpUoVKvU84nrLg+dSti00u5tZIRW032lgVR12XDrfFMO2b04vP0Aht39G2eTY4ZRHW6boOVWg1VaTIMAoIwRk5C8ppkFtcQvRlikhM5DiIUkCaI0QCciIpXYy0N+TX/hBecnGX3Np3VJR7Xb/Ji0mWpFJKKkNSt8Kw7o1apo2lAZ4msUmYSOOxFKU3pkgYBtTBibElE5pH3NertLQjfx2rEvLqZ89lNn0njCpNpxqBTRe0EHBwfksYwclO8OECttdleuEbXreEdjPjS+DZfsu+T1j/DbrpE9XhANTomzftE3oSvV58hsJZp7OR8dvYAp1znolPn+VpAPDhi2M9IxydQySGyENNHSNdGNapQa2ELxSoWR1aTg1RwOxDMEsFrnsu+7eLKmHA6gTwnz0LEaAcSRT4NkTwiay8yHX4JogV03EPgooWFlhGiXEHkFZgEKGuKTMuoagVSD5G1kVYf7eXQm5EPHoBOyWWOpIGWGj2JEFkI1oDu5BKDoxMEPl+uHXP71To99Xl4U6KDLsJqo2XJAAoCNNIwFZRAUax252WLdeG4F+kMjhS4toPEQmeKuADiTmtTnkodz6H9U/e/WPyKsm1CGHZDbgADXSj+z7c7XTTPVaJQp+ACRWnKOV/wY1zAn7afuKbZZ8IaI1llgYeI9DfgaJlx+Jco3Vw0qXzRI/Tedzi5K7h9f8Zy2+bG6jHWIIDFl8CfF6J7+simiR/w9ydtC8Zl/OcYk/uVT9j2R7sqY5JaGBNt44dsO8OY2bLY9q9jSNP/FMQSiDcwrsUrRf8vgngf7BWwfdDbkOyBk0J7l0X3EmJRFCyFPci3Qb6Cob1THMOB7C7hh7fZCr7AlReXqOUDKDVIZyUeHjqgBLdKA0rulDMGSIZtaTbq0PZBuy7hwCZIwCn7LE4f8M4f29SbL/HFy+9jUwOeAbHK97NFLBA3EKUZJp7rYCzfGQYYrPDJz2t+DT9MR+Ljz3yeihIgSFiqjFiUzY8dRQJVHKn5fLVPLm2OCh2PNiYqHfDpT/STe6Kp4WL/UJP+6fZ03RLjgcRZxDtvvUVWWsF5dpPB+Ijjj27TqNRZWLnE24Mhz914npvlLyDwTOTedti80ENXQ8JBTqlmUmkTDbdD+KAfc3A044OPtnCSKStWzlKzRL1eZXT4gOrkiGvVMtsHKf/kYMSLlxZ5RbaNhg5fQIge8ACtNRE3uaMzdtII2ylxE8ssH0Xc1wKW0SCqxAimUhPNLC6KAaNyhxEuXrLNc8kR/bBNz19mqVxldcmUggwjEy3PGzCLHOjnMLWJzzl7sg95DSo2LGv4dUyqQgfDDngIPIcBh8LizZhXSEiKZz3FvIm7xXY1DNR4zNkIV5wmE/EZ4GVM4HyKiernmHfmnxfHmsN8JxgmxLsY1sRrmPfqtziDMh8X2+4WfVworsEHrhTnG2NmrIQz59fCACNlDJCxClzCpHEcYzQkRph0jP3ieBFngMQcmp1HtOcjcs4LQpnlN3fBrhtnWsxAFSkGqsxpzontGSFEOYZ0AINN6Hjma0tBTWuatvm7V6zyNgaE+baAyDfTlhSmesRcp0EPzE22MhCDwp+OwQ6MI69noI9BjAqTwQYZGkDBLrzmODdiixZG20DYhuUwv+45YDOfH3JdlKMsov3CuAPzAlRnMq4Wp0KNc/2EU82Ec1PRqaAiZtu5YONpVqc4O/Z8m/Nm0HxbVQAb5wldOufpShLq3O4/xCT6VFDhe/2IzLJYr/lUy2W8ukPZk4SixH5aYjeSOPFFjrMZk1nEeBbRaLX4Qj1nsVZm2fUI5TLd+hU6lzZoiz79wQQ52yVLJH2pSERKV6SU8ohO/IQg6DMTFhoYW3Uu1DOW3ATba1MqxTSqI0TFYm21SdXeJ8svMB5XicILpE6bsefiug0aR+8Q9Q45JqNSzrGsEekgYvvxA7b1MvXqMUe9OxDW+F53hi7Z1KswVMs8f2XC18b/A9HOV9m59Z9zvfrf4f7u66SDOuVGjRjBkr/L3riPFTl4Kmc4OmAcpgjHZqXkULdy+nlEEick4QSkRjsCnWXGnnWM0U0q0bZGoAzBy7LAMYq6IsuLGh8Zigh9cEz2ysu82nR46/0TnqtZ1BYa9J2ARycJ+5ERPsOt8cS/RNoJybbvseC5jP2Ik1CR5dogXEJgkSPymDQIcSVcriguOSFVL+JybcDi9V9CPvtXSapLOBqspc9Rclq4sSRTCq0nKLfBeBYy6R2z0lkkKPmI6SFKpkzHmr5ySfpTwizE8RusWAmVhQ7B+IC9x4+5d5RxMgxIAokMAlYbXS60bC5VI35/v09zOeBr9kO6wzKtaszFyj5vPlHcKd1kaJXYOtolDmaUnAylMpqNDrLVYjoOafkCiwStc6w8pqRTdN7g248Fd2cxC9dfpNEYYqdbVHOLaFDiZObQWLyMvTEhffIIa2mF0rVn0UdjPPldPBniuxabJUmQxIxyTRilqDRBa4VQGpDGISrU44U0M4eyBFJbJl0hSc0gnc8MmQLLMjRxqQ3lW6UGXhQFoak4nhZFxNcCbRthKtv3UbZHlvv8y+M27yYWg4cjXl3SvHAhpynexe2OOem5DGYh0rWpd5rkssYqU/7qgs365iJdp8L90gp345RIuFx2Qj6cjAhkg4Nsne7uHYKtEbmTQDyimUiaKxfI/EX8JMASMVYU0U9TdsYZcf4YMTyhlKdYh7tGAyUZUa5YrLmS6org7UvPsXvli7zYWuOKX2OaJRy7JZwFm6tRQjQNGZc6hFaDsCZ4GGsSV7Hf3WZr64Cq5+PUW8SZQHoemWMhR0OYPEbT54Ld42crLQb2FV4P6/yjJxb9rSHqcIw6GnB0pMAdkSjN7UHM8cDmi8szXmkcEG5OmFqb/D2e4f0HAf/zyZ/w8uWI2wtX+G8+aPDukzF2csAr/gHXGxYVblLxNE5tnV/MQ5zuA+57gqEj6AuBCKboUBkBTqE49Ov8lqiRRCWiWJB1c6wo4K1SSrniYysbdIaIE5QuIywbrUfIbArlMqK3hBg8RiVbiO4E5BRRihA1gS67kDbRaR8I0XkMYoz01lChi5hMjZ1p2UgZgltGTyK0NURYdbQ6RjgpOvOg66FCjT6+z5vrgviZ59HXOsjdq3BgoZUF2kLPWQVKG6atFkghcFyF7SvwYlKtUKmFin1EbLiGAm3EkzKTDpYrfUoJ1PNVUBtE4Ez/QJxjJJjyckIKo+dQwP1ivnLO0QSt0eTM+Q7mU8EpFxFtAEClT8/30/aT2/bzF0HWWBdg4SHsdXRtDy1KUPGNZSSXIF6h/pVXeD6B/OAR0i9BZ9WofhFgzOsKZwXF4OlkmgHGaZ2b7Ocj4PMY5lwq7M/yp2MpzN2Gj/fnk7aTGJflfJMYN+A/4Yw5YXFm3lqY+OkycNMMMv8A/EsI8WdwsHiqMobqcypPftqq4FyhfvH/xbMnY6S+CkEC4SpOu8q1S4vU21dZXzpElkfooAG+qXgk7RZuEvDmocKvL5ENZ1xcX+E/WugiTt7l3fuC965/kRf4Kk3KGDemj9GZP88mEZhY4HkmiXHqz77/Uds8fvy0Sr7WCo00b8GcX8wYhINlNz+WNHV2LK1BWsuEWtDPYi7ZHg0EJTQJJiL+4zSL+bl/vJbytJGv0QRKMRlF3Hv0PjU9Zj0LeU2/zUL4Eenja/xS3UIPfgHKrxXXpUjTCFcGkI2hfARqSiae54+P4L/94++x83ifBe0wno45HAyoaovb+z2OEsVBlEHTRyw2CKwG077gDzsV1pqa9XzfVMLiIcZVXeAP+4f8i70BlWYJ2Wlw6MO6EAgWOYunJ2g8bMzT/8asx8BVHJVdBknG9CggySPE5JhW4tC4VEbWbVzMmy01dIVgN5HEuUBMFH4msLsCK9HUM025KthAUJaGVbCFgQovYSLvveLeXucsGj8t7vMOZ2Ukt4vP1zCzBJg3zceM7l/ERNd/vjjmdzDVF7qc4t5G/E+bIRZImNpQE0bHYVrcvX+O0Xn4X2LAg9vAfwN8WDzFVzCCkiWMsoLECByWMKyGMYaN0AH+n5iUhv8zZvTtFccYcxbJf5uzCgdz/YB5GUnFWZR+Dibo4ndtm8xeGiCqZorOMsMY0AV9X9rG/C1l0JSg6xA6BoiQmHSKz9kQYbTHvoHFdP5sgd8r7lnug70M4siIQyqriFPMMOUhM5CRifVaM6O1IKSpFCFiiPLCBJfmYt2K0dwIQwMkzGMeIjSEt7x0VjJzPovM0zOkgmwI7szEkHXxTEUBIMzbHHSQ4kzTYG7+nKYmqDOTZT776ILpIJQhhopiuphXzkKccjrNd8Xydi5Gc9aH+c+5/TVPj/gR4iyfCipMRIsrqy02SwJfJ3TjGePJlFj36GYzHswkM5WCipklITFLNC9/kYu3fC4kHxLt7vIocBnYS7i5z27kMFU1NkQXmcaUpUsp3ueEOkG9yQ2rRyUZ4uUWw0TSb1/i0oVFGt5jyiLAUgGz0p+hu/5zlJp1ov5tnJMPmI1DuhEk4xG91GEmJFfcnAbHdJZXaZZ9EitmeHLEWFu06hp38JBdxyWYHnJwlBCpLkFWQbQu0br5Ek7nDvXhWzx+8Kvcb32Fy899wCvNHdJuwFb8LMfSwis3uSYV1lDhSkHoe4TKZ6pdstkAhI12LBzHBUshbIs8ywzE5njk2tSIR1roVCOlhXItlM6QmUZlqZlC0wQciXR88tItjtWEmzdrfKUWIKOYe92Qw5lBPh2VMO09Rk0npDpj7cIqX1mP+OjDgH/w2JQ0EYWxrKTGthxcIdhoCF5bmHBlrYO9ukljsUnuP0va7TOlhrQVtrSpVJZIJ/tMrTYVe0qWO+w+usPu3jFR7JAOuzTXPaJpl/3DAUcRqGTMdBpS76zRWF8jzhNGkwH3Hj3hgyczLNcixWfm1Ni49ALrJUkmJ4zv7EDjMvXPX2R9ukWtXMKWS4jsLu8++TZeUuJi2aK5WkHYNR71Y2pVQUXarC23mdUs4jDFEzBJXVpehShKKXX3saM6b9y9RXz1CgSSWkljB12q0R30ySIf7uV0hx4X0jUqtV8lVgeE3oeMfFPyTpY0fi6JwpRwGqBVjmVJlNJoyyq4ScKABsqARcIy6tcqy5BKFQVhzagVloUWAm1JhLILlkKOoDiWkIXQ2BxkKExKz0W6Dr7joVVONAvItnY5dva4pA+pOy4z9wrjxoS6Dun0Uia5wko09qTHZnbEV9spC6tLPFy9wTdmC9w+yTmcZFRlha3KAmLWo5e32XiY8OXtETtH8FhmXA1CunZKVFtnmNcRSlP1F8nLChnP0LkDzhi/3mejJnDsGV454ZlyjNfaJLA93qhdpX/Q5maQUr8UcbvVZscucbs3xrdqfK6zwi+Vd1jYP2ISRgz1CqmOWI7GLM96VMfbnGiPeNomK3XIArAmGj05wnL20RK8asz7zWV+M73OB90q0f4ENdhBDnqI/sTQdh0HpVPS7g7d/gN60wrdl25wWP4SR4MhW30L9+53qCy9w07ra0jrOp9d2ebh/qOdBMsAAQAASURBVIB89IRJcsz9aJPnFiRd22MSVXm+nXLJKdHf2eY7Tp2/3cvQozEiHiA8D0SNtPISu/s15CyGZATZATrPuG/FyHadWG7AKEA8OUFMx4hShHZLCKlRMwt6BygnAksgkgCncoJdh6B+FZ02YGZhjSIyPUJUawiVo+0Z2hvCUttcOxV02YfcRuoxeQlEVEJXM0T9MmKAEWQLBWL6NrPxAoxyxNIyWQmk5Rb5eefZBBg9EJ3hlhK89hS1lCNrNWzbJ4sC4lCh9hbgJCNNc/IsI0tBq4LFUDAGTvGEc7D8WarCfCSYUpVoWaREnO03hyJ0UfEBrQ07QRhQTwsDIpyOqjnP8KkUip+2n8R2d8/nsxsCS5jSeVACvUHVtkh7J6iFNuHRhNKNX+Hh9gmlus+lFz9vuM+iZ8JUNDDmf8KZE19YbqcZwnMi8Se9DxZnpQYFJrb3p2kC44LMnciPn/PTHFKFsQT8Yj+nONb5lmNiph7mehWIS5yV5DwPmMRgtzkDSc5F78XziM5/htNpgL4DzhicI4RzidLKdS6uWCb8lW5B7zF4l9HeAtbqSzwn30bfH/CwdIHNtsu1C68ixAPU9jdY/EDRW1ugIhvFtTYwcVvjdP7w9vT90VqfRtrkDyw3qTEu1SJziT2t+8STEQfjEsurG5QsiXHv10/vgyCkKFx37lgKk70eUxcOn5FlbJYQWKdO7Y8PVf4wVsUnt/Nwi8ZErC1SalbGeHjMt76X8WcXHeStZ/Auf4TPW+TqF5mqBqf8adXn5NHr+PaUxatrCPGiOZIKqfZ2uTV9xK0abNThrZOEe/tjusBa5kCaosjQFY+o2WZslfGiKVf7CV2VUmpCgxxLlxEiQesRlf4Wx49nTPxV0itV3utErDUvIcRScSUmHj0G/kBrfkPBgda8RIXVUPDaSLE78HgUWlztjunWExJriRH2mVCdLOAJW6Adgd9QbDQEjg+uhBuWyZsPhNEK6GKYCHWMs76FcdZLGGf9a5gRNQcRBhg2wBXOSgzOmQtwlhbgF8fLMKyDf1AcN+GsFCPaOL/MQE8glbC9Cg+Fgc9OMJoH25ylJuwWPz/HWSrFBLiPSa/YLH5/HgOS9DHCh/8U+J9htAn+q2K/GWdsjDmAACYVw8VAsnNmwpzpkHMGMMhz+4Ip0enWYFqIYIqsqLQRFTvlBtN3Pag3jXMdK4hdc18cXcjQCvhNPGZFHyVn1SbmYJorTDnKLAd3XIwDVYAAWQFgxOD54NmgFkGWjGmexODGoI5BRxDbkJUgLzLSRAL0QA6MNrs9hHTBnHcOR8+d+IzCjC9DHhU6D3AKDpwyC+YgQcF4OBVXLN4DeNokOdVGmC89c0aBPm/7FLaQVZhQxYPS8mPHyzllQ3x8xZmnTsyP/WntU0GF5VaVRNg8iRXLKmI8CnicSKpWQimcMAk0gRS4wjjBdWdKMhpwe8vlw2lMPrbpp4pEDolm+3hpjuv5ZNKjZmkW7Bwfl0acEKSKmeXgeTm1fMQkdCk7dSqti1SWferRG8we3WWwmzA+tEn8nL4Gyw1xkh4EPfojjUr63I+vM7jxS3zl2R6t8goy75McPaQfRHidBs0VRbk5pX/7iLuPHHpBSJLmRDKl3Klz3Ovw27M1NqLH3Eq/Tr18i/DF/yveq+9Qff2/oPXmEXdnNbbiNodJQq0KTSl5FGSkOWThhDhVlJycli3oWwItJCpLScKIPE+xQmkEQSwQrsG1cqQRp04zRJKgshzl+QhRiA3FE7be/iZ9V/F8o83bEwc96nMcJli5ZNPWVK2EB/0JPTvj4vIqV577Ghe/sMmi/3/nnZMnfDAxZDiBwJcObQcuulOebde49IWXKa0/j6q/QJhYSGlTzY7IuhEz6szKdcalCpVJF8dJmdoew+07DO68hQpnVO0ZjlB4ap3JaEJ/b8QoyqjULPLpjJltsSclm9WQycmA3e09nChjuVJhL6sxGWl2D5aZNByu6Lv8ytUAtzyg27/CQfM1avUKOpggX3iOX158i+/tgVtfQ2nJfi9G+BOajQr1zipxXmHU/wg/t6hkMXYyoeFqhmHEMy3NBQm9gzd5Mtyi0yphNTdQsoFft2iofVbCJ6gohr7HvW+/DZUKPVnlo/6A4+mMQZwSaFP9ASEQylRzQEqEZ4TwTLQzR1gSbFO3W2uJtG0zw2TKOEe2Y0AHE95AJynz3HGpVeHb5Aa21NrwwbRCag1Jaip1qBxbWnieh4jH1F1N68oq/ZIktBUb9gKtdsLPXZpx8XjK7X6KN434mUafl6+0+Lqs8k/2SwQnGfbBQyqWJM5tUt/hujNkKci4GmkWrRnrV1f5WusKLXXM/Sjj62juTweQDrBFB7/kcKIzZGRhpRMWaw7VsiKu2ahpxKCxRr3zHB/EcHRgszK9iwzu0a88y3Qcoqwy5cGAngr5nVIde+kS//vNmOdHd/nGk31i3WHZ93lxqcLrozbDroCdR/i1AZZTpRaccKPd58nlDU4GZY7SgN/vrtGt3ETFObJeR4QKNftjxGyKThOEM0N4moobsRmOKA2r/PHuJQ61jZX5EPW56PZpNyTjrMnJYMRqtcnnL3a4F22TpJonJxlq1eaCv8j6eEBWArH0GtcqDaaqzIp0ONy30WEAdoDOGlgDhZUdkh0NsSaPUWsJllsjSxLUTo417KHHB+SDITIaoWoldOsWpA560sOKZ2hXoqWDkANaV8eceBvo/jJMBWIyJU8ThMoRJwPUeICul5GlOtpZRFvLyF4XXU9ALaPTh9jtDfR+jqUd8qGFnOyiV0KEvgWTExicIHaOEJtl5PSWMXrk2UqkCy6e0DnCD3E6Q9RaQLTYxhdtamRcWNnle9UGycIi+t0Z6ngCKkFI48gbo1twWuuI8yvrvBTkfFE0gIKer7KIc0JmBfuAc5/PQwRzCF7nhrcwVzAqVmbxfUvrT9tPWvtsVdIUIIgh+2eovRHqsEIw+TaD0gZreszhP/4v6fzVv8nv/sG3ef76VS584TkYT7Hr90FcNipgooRxC863uXkkOCszOW9zE2tuNv7rbHPTHMwAOMGY9RLjPrzEWSzs4+cWGDdm3m7ytBihKo7VwbgEXwfdB30BEtcUYhfz7YUZDyo2TAV9LvwFGADiBmawLEAlBv4I9B+D+AVMysIqOAuI9UPIXofZdZC3sJaucX34PlGvQmXhJrlbxWaXMG5xr3yFF65dwpHzPm/y/cDIj9Y0Zn6Ih13cWqtgpnxSExjmxnz8p+SjHQ7vPSL0F1BLVbqyTUVAqWAumPZJx7MQ4gJWAW5a4iwBQfwrvSua7wcufrT2ceBVI6g5VTbXWjSe7HONAT+7UGOaXSLz/zPs/G3SRxWmakTtmS2EOoZRRHr/MXdrn+G1i1+g5jigqzhC8eozEz5TUQT3y9xRNfaClIad05/FHB6NGExnZCLCdRVrckbViSHz+WBnm62RYjkq8cWG5vnqDM0QKWp8+VKZRNr83z4YEO/2WWAKjTKIy2g0GYIAizsa/t/DCcf9Kc/oHm3lczUvseho1i8v8fPWEs3pHo9swe+UHe4XQ9YR5s09wcT37ByWqpJ6GUIftBAMEDQwDv8xJl+/4KgYsUFMekCfQhQQ+N9hUiK+iXFqK5h0hrcwIISFgceKoDc3MQ7/Awy4cIwBI+ZP+zTSrcHaBjUG24VyVbOeQdmFbyE44MyRvYoZ2WNMasIKBkT4CAM1bmFGfY4BSObaCtcxLIr9oj+/hZkl5u/QXCth/ibNE43m7ACKPs8j8/P9Uj721gpYcMy1CkxUXc6KgmnKiB0yNRH/mmvSCQIN05H5TASGJbC1YFgYVcyz9Ir+jDkTSTx9/6UReVTFjRV5wVA4V8xEdkBtQtw270dTw1rdMD/SBUhHwAyUAzSN2KICZAP0E7COz1Ib5s78eYtlPlNbPqiGSeegYCjMo/+ncK08BwTos98lZzdX5aASTsUaFWekZlUwEuYAA8KkbOS6uN5zz2LezosxnsZV5v0uOiCyH0pSAH4IqDCMp0zHI3JtMfIC4mnAUVLGqkJDxdQdG7QDtku7arNhjXGH77I9zNiJMsgUjorxJiGrKw6dikNNCFKvgef6OPmMk7yMkgqhE45lk+W6x6bco1WOmHRGXGoN8K2MZBYymZYRTkxj+h129xX71hKO26Fff5al8Xd46xDSTLMzOMQtv4J86XN8Lv0AfxQSTXPS0jrKrtELc/pZk63eI7oDmOYRkUpIbZdk9zbfHfV523G59fnPc/miYj14Qtj/Elulz4B7k6b+XcRxhb1ug6FboVKvorKIaTAjUhJb2jTqTTaqCd5kRD+zyFNFmCSoRCGlg3JN4oxINDrMEcLQhHWWIeIUHaTGQXU1WqdgV/F0AL0PCewq/ZnNVGriJKbuaD7XyNjwMmKluN/PCJKQOIdpKNmZXOW1X/0P+NKj/4577xwTC4Fr2TQdh/Vazs9cKfPZV6/jr32WSNdgFMN0QGVjDfw6cjhGzCbER49Jowhd8alWpowO99kexqSTYzJ7gdbyM3hegJ+H9HvHVOQEq+Sh/SpuO6djHxDPYnaCEh8+PkYQcHmzil9vc/dxhMiHRMff4Ya3yC8+41OvvoRIDjjqfptBv0W5afH+zozW4hL22iW6D4/Y6sUcjKbIKKRVtbDKHbyeIh48Qk5m1CsOnlulUS3jiT6HWUzutFF+B2c84YJ1gmetsHt0xFQ4XEiaZKUGSVWzLns4lkf4+FuMvWXuHmbkQcAkShhEEUpLJBrLkmS2bSBVDUJYaCGNuKJVsA+kYxgiwjIOoOujs8RAqMUo1sJG5NpsV6RM6CThNP9cGwBDI9CxNDRtx0ZliijPKLUaOJbhjY1EjXfSqzSnAz6MF1j1l1lfiHnt2g6fETa3vnfI/s673PxCjerKRa53Lb54eIfYSphZQ+wsQ+HgVhZoLTaIbIuKNcTp2KxZOYsra5Tbr9HJQ/a3A8aHAXkqWalU8GsdomGEON6j4cy4sKhwXfDLCyzWBRXpMLFS9tUm7vG7pNbIVFSYDQgzQSo0qyqgHAyIjz5gebxM/spNHl78HE3vGywd7zN21tlijS4RjJ7gB8eUOcGvrfPv3thGP3uL94avsTB5C9/V7A/76Mk2lDooISATkEbILDXjK8twyprNhqTs2jz2OuwMquQnB1g1G6vVwbevocoeV7xF/P4O/eSAC+0Oe5uX6U3qjMWM/vCYprfOtWYV37VYjHKWy8vUnBpvhQ7/cNFGjY+ReYIYgZpsQZZhDSMY38dVHUoLEcr1qUchbT1AVSf0HM0ksgnyKiJMycMhMtlFuymi3ELnDsotM710kaz0Mtaoj8oHiGwKIkcLC6UiCHKk70LJgSBHxF10dgChj4imiFSQxwmIMjqVyHhowgj5GkLZqMhFDEcg+ujEhVILLRZNio8SZywFKSEH2xIInZElCVZqwJyl+DaN1gGy+RfRGx2YNhHRAWoyhNSs+jo9M8D1HAQQMK/BdLYw6tOSladgwdPr5bkVVJytzsbbQOdnjASBKrRPPiEk8NP2E9nsqoNOApQVIaJHcJIhwhbVygaljsSuVFjwJnzwG79BkrW5uGSbd/ruH8GyA7U9aK2BvcD3V4Gfv0U25+I0xWcaY4b/sMrx5yL7/0ptTvadMxDmMbAJxlz/pD7XMbrslzHm9TwTXICOTJolzYLwdgV4BPkIo5uuiusq3BSdwCAAuQOtiz+gj5kJ5VEF8TwmfmtSroweggJxERwH0SzcKF3BcwUtmXAYSnQLnsOl1x/yT/Zy1oVk7an7/aNF6nVBshYF2KOBqcoo2QopPw4KnU93mANHRv5OpyHh3bvMhhMql336KudeqrnqCC499ShdPrmdTzc5f0748d8FeXqeP93bNKGsy3RzTS+Nudpo8HPrFus3F9ka1dgbP8PFWoq//g9ZlxO0eEg+u42MnufC6oxWtUtFBGhdZzY8YDBNcNqr+Au/zP7uFvf2+jRLDV5Yr/ON+4eocZ+ZdpAlG9tNuLXm8+u32vSiCf+Pd0O+PSlRyZ/hZtVBsYHEBN9CR7Bwecifz95jOHrChYtVhIiBbU50mz8hYU/HPBxHtI4PWPY9FhaqJI5D2ZlhCZ91HBaEi1u5QRujBzDBPN1VzBsaAuTQcOBi0zATVjiVpmSKgfAczrQp7HN/r2HAgQQzQjWGkbCCif53MU7pMQY08DGj1QX+vWL7tzCj1S3OBWdO8v+XvT8LsixJ7zuxn7uf7e437o19y32pylq7u6qrq/cGQRAEgSEJkCMaqSFFI2doGmlkY9KDZByTaZkX2phJLzLJNOIi0sQZggOSNiQGBNAAutEAqvfaszKzco2MPeLu29nd9eDnZmQ1qhcNZUY8tJvdzIi45/jx48fdj3//7//9v/kIFYk1gpW2Eijbi5rPOjldXA6KdjaxM3yz+H8Ja3AfF3/bw4ZWjLGhGQEWbFgurrGGXQm+Avw/ijoc4HUsWPCHWBBmzt2a85bqWE0IXdQ/Zw0UTvMnjIx5ma9cSdGfc0q/KfRHdWxFD5ULUhV9rSGogeta3FIWjIV+0fYlzrJnzIqfZfFJTSEmX1yLeXsUTySeHGXDLbICNxY5tCPDQsUCTEmpCNfIrTEvNaSF4W4qIFuQTezPjrFbyzksPG+Lg2U+yMReK3XBj4vtzByFKYx5iT3J5DbrsS7+rk3RZ8WrQKcFQFL0K8X2y3cKzYqCieG4sNCE0RiizIIWJiu2N/KM7TAHMeYpvpn3mT7ztcwBhh9VfiSo0D85YqwlUgqykiKPE0apw7JwUZ6inDtkaU4/CYhLZRYaExh0eLOfMVE+qy5IKai7M7bKLcoVlyzJ6PVGdFTOJgOkI/BlymneZuzUEcrHyWbIRoPV555jrfwBSTdH5w5ChmTTEke9DncO+nw/H1OV99jxnmdx9oA7+2M6RpCZEeX0m6TyFcbtjI0wJZ0qQhkTHQ9IsylpNmDn1KcbKUZ5yky4pOkYE91H9B5RLm8jOi8x6Eji4IDm9B+T3Y75sHmD0tofsfL4hGeAt4RifyQZxCFhnBHnmkpQo1lboLLkMRh3mU4jtBFkRqCEBOWgSy7KKIyO7cDwJCLJIAajNQTKeq2x0JcxhiQHRwZ4TsZxopGzMY16mytXL/BsI6M52+Nbj7vsZuB4CXrS5969t5CXP8NzF79AbflfoeQR0ggCpVivGL54rcLnX1nB2zjHKIfT8Yg007gowlmNJJ/QnzhMO8dks5B2FapOBRYukg0+QA/2mUY52guZjPsop0nJjKk02zSa53E1VIMKQXxCGg4x0rDz6H2MjKgut+hQptv3GWYhU53RSaekbHEsL+JWY1pyQiU9JvclY7fJNHnMolrm93fLdKcw7Q85HkwIyFjxAyb9PrvjKRXdx40NxoRo15CoKu8kVW72NEvlKn5SYsnMWF8JMIHHW50+3z0VOEHAeTfluBuzXa8gS3VmvTFp9zYLsxMWSi59nRMZByMcEmPoYchxMZnNKW1QlrlgcoR0wXGs0quwz9SuAg7SURiRYPIcUXiejM6LrErWK2RMZrU1hB0DCIFwCmAh1UgFOA650URRjF+k43N1CsMj3FpG51HG9FHI3dUVvvHiz3FxfZNXXjnGOP+crDShXG3xupeSJ13+dddwXzYpezMSt8JpXKI8cthUKZvVE47IOGqWSUo+C47HmhPwbMMQhFMGM8mzTcNxIyByU24fCRIPkqDK0HNoywVm7RfoCI9vRw7jbshyNibwM2qex55wiAz09JRMzKgLwfPehE95mt30PL/Tf4Go+bN8Kf9NnPyU5DhBdLt4kwMCX+MHCiOm3AlWuZ18inhnn1rvA3pLq+SHIaTvImprmKUtRDIAplYoVUiMo3F9g1d1SFSFLPNxOiPi48dkWUx5cZPYC5lUNTcuCpqra9zqRdSinK2S4SRapJ8qliLD8XCfndJFngsWWVqIwG1Qlx6/IlO+2+2wc1xFDwbI0ZHNQYSiOuvyudKH1Co9DuQ6aeJApYXvtNE0Wc4zNDG3JiV6u2OyfAcueOQr55DxGnSOMZHL9LCN2GihL/rQUuSrJeTYh9M+otfDzCLoTdDjDOH54INou+Auo7M+yllB5E1MWkJM7oP00L6DHGmM7ELJAZ2jyRCqhTY+yhUgXDve528hLSEzGBWhpYcXVsi7CWl3DOYek4s13NMq2VGPWA1wrowwpz56TyGipHgda4wwT5lxc5bCR419M3+bFrzBJ1oLcCZsZKQ90+hCjJFCJOwsdaTR2vryBHw0QfNPy5/UsvvGN9me3eNO/hqz63+blxbvoCodXNfDMT2mb98lCZroYcpyU6M6d8i738HJPoBpC9SfhYUjSI9AvGR3sz+RxSb58YDC/7/KfIvscJYzoMYfb+jcv1nCmjYaa1a4xfEG8vfIOlWyZonAyxBiG9gCZxGcG0AK+dQq1Yk+iBiqB5AvYE0ljTUbqjxB58wQpkek+SVEdRslzyGEjXs/M4gFiHUswDEB9z5qRbGqFSNjOSKGS8SUyasLLLnCHvckavvHF8PcWElx8AELK1SVxARVC/p/pHwcUDFnpNymspyzWqryZlIn7Ei2l8XH5AH5ycz7pyGp/7HwUmqscbgG+OLj6vnhkINBkFOjZ+Crh3uc9BP8ZoXL63XE4hYLo30e3vld1l64gl/9z4EamEeERlNuXcZd26IlniEUNd7udrlz87t85+aM2sIitdDQ7ZwyMD6faOdcqFXZaSk2Korago+RioO0wnfuzlBpwCsvL/LMpuCdu2N0/5BKtoVkiuAYQ4U3OM+vyiUuX/kC5dE9EicHMQEeMqTDdxLD99NVRL/DxAh6U4VPxrlSxkbrlCOlOCEgZZsWghWsloCDDaB5FjsrZsAdBalnqe1deZb68Aj4DtYAXuIMEJhrJXSxEF8Lmw3ik8U5v1n0/nx2dLHGrl/UMYfsvoUNP5jniTkt6rtW1NfH6h18FfhdF0uiWTCcryb8rRJ8XthQmlMsc6JRjIuAM0O+XYyIBnbmHhf3v4QFOjSWAzQPWxDY2fm/xoILg6IvfrU4t4SFHRtYRkNhZz653hyguIOFFLNi7D0tVmj4GCZBHZyKDQswGpt5YwQmgHQJ2o59eNoUF/Pss1ws7n+/eLZRca35vfex9SWhFWScUyakDyK1/nCTQubZkJdKDJGxfj45hnGluDcBcUHSUs5Zmkyd2ocbSbh+DvQK3Jdn3DXDGYMkMyDcgmQ8hiC2nv+59oHRxZYjL/rrKUN/vrWZs1ZMXoAFBSAzZxdoAWXfknriBMZW3xu/VAAnBpTgiUY1fLz/5COrR8G+mKMkP4mf5UeCCpdLCTGKiYbdOKc7yTCuzwSPR5lPpAGRIVSOTuF4JjkdJ8xQ1HyfmoqIoxiPDDU7JUxdBqkiHU/QxnDH86lXfVpoTrIxRzMHGRpmJZ/NzZdYavrowwMejC4QO2tUkgccd8cMw1PGnSEHeQBKkIg36Q1OOBhPGRiFgyJN3uGhnBAuOFT0jEk0wlWSdjKkVolZb40JvAStFJNUMkoz67USKY7yKFUFSwsZq+Vl0roiOv2XuMMRi+qX6a38FdY//x2+Et/keHfCXQFRrkmKp57EMaPJiDuRodezg9QAQskncb3K8fBdiJLcgghag85tjK8UiLJvpXW1KQKZErJYFwhUzizKcPKUUtBgFFW4VQlYSMbcGnWIs4wXFxSVIOX2+IS33nmTZLTJzKnhKIFMNL4j2V4sc/FTfwHv+UvMDnYYdPYw44yTaYlRrcZVD1p6SDh02J3GmMxlWF4iCjzM1LA3zCkHgqWWh2TIgpNSKtcoyyaT0z0+7BmyaosNv0nVTfGdDD8dk5mQgdNkOI3pT1IORyfM0hiTxlQJGI4m3D8acVJ7CaWXiMIDhFyirAOurOYcxw7ffutDokRSkxlGJwSOouK7tJjQyGP8pMe6SFj3PYZOwMPQ8K3HEf1xjGm41IIAtbDFsQOVJCIyht3Dfe75wGKFlghZK4dIp0GejkijGdot47kh50sGZTSHmdVQ0CYBIW06UJRNl5NZ9XrheQUnKbMzuvC4GkeijUBKgVAajLTx7vOJLKwRJITGiBzpqyI9n/WoCp1i8rxIfOvY/WIYEeU5frWCayTlikdUXcLMYsRoj2y2y2SYcXspIW3m/ExFc2nRYSIroBI2WoLy3gmjzoyZpwhNQpT2iTY0CyXBflBiIVP0u5o/PDkkCTS/XHH4s8tVnn3+NSbxEF/2cWcDHsQpulRjNPV42BOopUVORy7dJCWoCiq9xzQmPcqMuOAHnLaWeHsYQKZJlCZXAQ21itfa4rDa5SRKeWtnBxFFpIsv8LpzzKdr+0zKp/y+HBLmhmniUffGvHGvQvbwWzDdo5cN0X2FGJ6AcRDeElwvAJ/COw0akUqiSc6wZri+FrAQ9HhTlTkYZ5ijAeweEFY8vre2zCCKWa9v4DQCrk7v0tp0uKPanExiTOqzngXU+z2CUsL9yiaLUrKMYGPB4XPPXGH3QQTH30SEXcw0x1UZf7W1w3/8GcUfrLzCW3sp1clDymkPL4eZGxBmDpGCzeaE7wmfe/0mur6K8tatfPKGRI896J7Cw1uI81cwl7+EMNb7JuIO8vgd8rv7iIenyNkIkh7Km1DfbDKuPYM88MEMSJ0ZxleYsIFKauhwCpmymUdEhBE5pUZIuh0h0gmuA3pWoR33cOs9TsRFnIEPOiWRY3SeINMBenpEyS+xWKlSrXtIE6PHIWLch6Vj9MI1RK8B4YF9uT2BzW2Y0PyN90Ra4em34PzFZ8xZ8gYxfy/aA8wTEKGA3ucffuA4dKHP8IT+8NPyJ7RcDXaRg/us9OBgPONfDTQP0hrPrCZ8vnlK88orLL7y87RQvCaAcMD+m7/NRuMIdyGwgbnqn8OkA2Ydahs/5ErzQfb0FvmHlflxT4dGzMdSEWFstK1HiI+vAoo6cjAF4GxsZLIRAik+ztB+iAUPVoC/hCU7P8CaER6YmzB+H73bhJNd4s1V/IXLCJ4vzh+BHkDaAX9g6xP/AfgrZ13wRAjxqfsyuzCKkPEeWq9Bs1K4uIp330fCSArNBtGG2iG1YInVxGcBQzhJ+W68Sq25SlkJzjTl6/AxhvJZv1rfaGrKjBAoAhxh14/QGMrM8ESMEC6iABt+eH2WyiTcbcR2jv+4R7IvOM1OiCij10qs/FBdhh9dRtin89HRE3MGGIE1Q+e+64+WROfcmYW45TIb6ocBLfqPXWFe9ozg+6MRvd4BrVIVPQ4Z5yV6E0mmfFbqPq67Xlx/isBQaXzZgkHCJ8oF39zv87VvfJ/d0wH9ECqTPs+VO3y2PqLhK7ZXF9iPNH/ztXOsX3kJWWmRZIJv376HM3vM5soJ2t3CJFMuBx5By7FpXfku1tR9hVGWczKFSkXyFxsOGygELwIO2wxRvV0Oj7qoaczUaOIwIlyvsGRyDht1lqXDkvD5dayh/5ewyVafwY6UEtbwnWsNDCfwsAKqYrNDdItjGliDv4w1yk+xzIOk+Mxn82Lx2QHewxrXX8WCF5/CGufvcLYqBMDvcZausVt8N9cieKO43utYYEMoMA34EvC/wqUvBL+L4JexYEmMNXTn+V/gLNRisThmAbiFZWxkWPbC97Erw4Pi3BaW8fBbwN8r6g2Le/WBvwb8beCbnIk0zpVmZsUnxQIV38KuPnMDfA5cGD66Ej5hDzi2/0XJ6g2YIQxTywrwpG1fX0CizhgjoqhXmTNAQebgSliRRXiGBF0Crw2JCysjmz34NAVnbA30TEGS2MwPcgolCYtlQaXoM82ZLkQuQEV2SRYFZaPlw4IHHxY6HXNWSw54BQjgjiDrW6BEpHb5z2Uh7SMK/lnBIJhvPYSk4F1ZPHROsNTFkioKBsPZPscepySUA/v30cheXxr7eRrdfJJGkqdu0DwFYsy3QBTnFn/7d2IqbFYTRrHLYGqYxAlZJjFexO4oI59EKCXxlQY3xSVjJ06Z5IrtisB1NeO0BH6ZelWhZcgyJ1TcVYIViTPd4860xWjoc5wmHCZjvFqOLJdp1ddZ2dqmHv4B0d03uPl4xqBU4ioKKSXhdMw70zKJCRkJj4wusyhlpnO0kGTakOdTpr273B9pVJIQJ4a1hk+l4uD5LUYaDmYzEq1s3lJdxNYaDdJD+iVGtSrDfECt1yeK1qlcf45nSyeE3iv0V9dwH+5TOcqo5oKsoLHkcY4gR0cTRklENkvtzJES4boYkSEyA6nB8ySJyTFpZuPxhbHeMqOQocbkGqMK6mWeIMgRUkFucKVhrRpwqR5DeEjGEktLGfV9l/PlMpcaY46nkv5wSHDzn/Hh4Tq5G5PkOUK5LAQez25tsbKwxnF3gYcHXWINq+YhC6MxR+YTPFpewBdT8tkhJx2fME9oRCGjdIPcjCH18ZoXGWqPjIzqYkDdURzH0O9+SKXX4fSkTj+8wkGckAcu5xYF/WjMTkcRJTCexoRxTJzmKKNJhKRrPKRfJt25xaPhKVKEbDp3iaXHae5zPO2TDDv0dYm87FGRGuk7bJQyFpWkWdJsJccsVBsMyuc5GJe5N8zIwpCmMpSUYRJNGXQM5VqTq9WcyUzjmAxHQhwZKjVNubXMflxhZ3SCChNi7RA4Ct+psJ+kDMZT0rlNIouMDznW8BcC4TjgejYlpLJjAK0RZCBUkRUCQBSiKcUYyTPmqi1GCIzvYALXAhfaYLK8CJDKkXmCrypI10a5pToniSNk4pLEEdmkit85xZgxWZxTTb7Fpen32Wh73HvmBl/PPRb6x9TiEGFCNoOYi2RMModJpUqYSvLDGd22y5G7TE032MyOeXFwjJsfcu56mw/X/gyBXmFUWiOQGs895Qv6Pmqhx7dXJTdPE07GGi8f8vzFPU7rl6lrh1Jzg4VRmbpMeEOfY9abIcZDtEoRoswgyfnAg6XVKQuqyuNZSHz6LrfDdUotl7+4tsVfqSq8dMZv7Q0Z5oJZEpCOUqR5yFrQpy8dZqchMgwhcjGTHnSGsLZlWbkIjMgxKoHYkAxCNtdznluo8tlGl/9nbZW9YUg+GnCchvzzdzVV5yZr2y5/5lKNcnmRYerRM4rJrMyRCrhHxJtxlZekx4U4Y7XqcjUQeB5USy6iuo3Ov41KYwI15epCzPPbUL7yCSbOJaY7N6mLlGptTB4IUjfAmAphrljJJX8miPl1p8qjicIcdcilwgkE0nUx/gJi/AFkJUS4ZdcWESC9DfKX1+H5FP3bN5Fv/zY6ickXHXqlcyhRoX09pN96Fi3Pw9hDdk7J+jPkw0eI0SnSpOhUYMQUtTQhu34Vt3qBUq65POzxN8QbPH7G4x9MXkPfHRPkXaRycUczNpZ20Mk5lgY+76krDB6XmGUz8kEKR0N0rwfLOYYmQhR+GyEsc0BaA8HoIuPDfHcyfyPOxU55mndg33x2Gtk3oZiDDhjLfXw6H9Ncl8FYJoQx+dkL96flT2zpDMss+y+xuD6i9vj3+NaDDR5u/wyf2yrRbBiclVXe+I3fwDQWWC4rWuuX2frcLyJ0D7xXsVvvDaj+PND+CdzIEXYrPd++z/3jPyi/N8aakHNg4B0YzyBeg7KBUQ8jL8LCsn2nqyKQ9km2hkMw92EYo3ufpJ8FCEeTSh+3sUi16uEqmz71rJznDF1zsBHWF4q2Rtb4j8t4rRLIQzL5LJCCKUNWBqdnd/H+MyDewvpSvwniZzkjPH+cr11DYxlVWkE92eFO7Z7K8T+mb4Ttc/EmwtylexTgrbikd97g1mnCcu0YV6+BPMaaaD9YftAj74C+z06nxd3Eo92uUQ1cZhrSxLDiBmRRRk06LDkfzR/xg/UaNKmRaAI8+SzB2oj12WNOxyPefnhEafECL/+P0Uw0GkWOFE9vueeScpWn/vY2dox9EetaPTOhSlLwWiAIfugYLdyJf+yu7JUmQNjZ5eTBYxqqxiuVnCQx3DoZ8fJCSrll2ZNP2iW2EWKeSaNDNjtmoTPgE0sZR0MfOZsyiod8oAJevLHMJ59pkk0rXGwMcFovY8QqGI3nDPn8c02SkaDaLnO/J9mY7vLpNZ/WmmC70sbOw88BNUQ44RN7d/ni5QafdrZxcJkDdJ5ocKl0wIVwzDCd4tQqHGcuWTekI1wGSZW/7NV4RvhcAn4da+TewxqmQ+xI9oseVgq+3YKbYzguwgtuuNAVVh9hriNQL/rvv8RmgviX2Pwp/wVnOUkeYwGBQ6zRPQL+IvBXsSvGHxRPdi7tKbAe9ad1AB4W//9vsdDd7eJYT9iMIb+G4NvAn+dMq+C/wQID/7OiTR7w+1gAZK04f4hlD4ywq8tdLGDxLnaGbWJ1FTpFG+ZMA4EdnZewKSjLRR3Don3VYrTMWQlztZY/i9VlmKu7CM6MYvjBHCvFqiIgVbZSpwQigo6014MzNkRc3OM8y0KMJbJICe4A0gQ+qEGlYUMNlIKgAc/V4G8uGXZ8+AcIshh8bevwY9goW4BhOYF3POjnhi+pmJvC5VGRytQAuQuLAtYkPPDtePqAs8wfjrYPVNkId8we5MdWA0E2sGKN4mzroQXzLNsIZVkVT9JIFq8Z/QRdKPpLWKaEmX8n7dI9ndlD6jWolO01wqjIQOGAU9Q9Bwuyp9Ge4r850DMHFdT8Z332nH5U+ZGgQmwyplHOLFdUBGSuQedT4kluBc+0IJrHezctYlNzPJqeJjMxkV9hq6HYbtiX7pFYQwRNWpUYY1ImvQ6P4xJ5nEOpinJK9CoX6DUu0xJNBlEJ0pRmekipuUHDMRx1p9w6jDnJqigZkUYpnTwjSVNyHNAaI0E6GSabkCWgdYoUCrSiP4sYHWUcREMOBw5hJoiE9RBbkQ2BcHzatTLXpItbv86srlHZ54iXLlAvd/CO79C/Xya78PP8BecOyXf6fPU0xtdA4COUJNMJSTgrNrEKhMRIiQw8TJQjhcCTAqUEsWMsmIGxho4QaG2QSAssCOuZRmq0yshdhfJ8mssLbDUku5MZQreppxkD3adnanxjHDAezQhzgYqmrMp9dvozsjzH8QIurEheePEFhF9C3/828YcPOSlvMvOqVPQp5dNHHJgy7kJKqXdMtnfEQVZB1H2cwSGJVyKrLpGFIXEvJK6WuaMXWZr1ifffY6piFtYyssNTOieK01EfP8jpD89x70Bw0JsQZxmzKCTVBiWwtOQ853o751PrI3IT4csBt7tjpqU6VaDXOeRoZEXdJpFmnGd4RlIxggvVETeqIUdyE1l7nQ+jgG5UxXcjPJORpzGeb5cjRYqbp5jTKdPMI09T2p7iAlOa6YwVb4pIF9g/mhKGIUtiRup4SAGHsWCYzXUT56JxysZjoTFJZueEVGipLEMlzwshFI3JCuNF5PZcLc9mqyggVl140B2JDHy0p6xBpQ04FnByMJQcF6lTjBbgCHzXIVOCOMvw0ikiM4hoACpmpZLzc6spL57fpBVU2Z/2OHhfMK0YVkslrpQMf/viMp9vCN7uR+w6AbcQ7HcGpF0PP33IpZLmxdUqC9VVbh8NuO2co9/JMOExB9QpCZ+Vyhob1TavX1/iKy2H9+/u8f9++wSRnXKxtoSPz0RAnDtQrnMbh15fIkYpZjxBJVNMdAizHn455iiucBQZQnWO6SDEHL/Pv1gqES1d5WeWSlx6NqHdfYvDnoFhhAjHNOWQ7c2Ifuk8YlLGOAFilGN6+4j+AHHyGFENyH2Bk2scD8JEEedQ9cusXSrx9fOvM+i8jvnwu8RH/x2ajMxMyR58ne8+7jA9WOXKdpUs2kce5jiPDskWlxlPljClGe+O6rzZnrK5cIHPV8FUBd+ZgU4dlBYolfD8+gDWVhkEhm/KZSbpMufSN/FkzB2nSRi5qJlHLCX38mWkUbxU2ufztUfkscPOqIkjp4hGgDbXUK5DXjYIp4KZ5ojZGJP3MSqDQYBYasKFT6Ifj1Cnv0M+dZF7Dtr7kM61BbLyZVRSIyMF7aEqU/JrW8i7oA8eYJIZjsiZdGos7owIrx6yrBb4W5tvI569wHerv0i2v0WaniJLKyzUBKM8Y088y8tJjWZ4Qve4THT7FL/8b0mubGBKTcyOj7zTgakAnTxhJthQhBx0hsiL9G5PhOSKt+BTcsRCiCdYgRFijtnZf+Zr7FzU8clbPS9eorpgOszBi5+iCn/Sy3snGStZxM4sxJlcJmm+xBe+/PN8+spNyqenhOGM7sO7PEpcVppNnvNXWNxaR4i/wZmx+4vY7fJP4oH+uJCHwsXzkfPnPmkFnED6dTh1ILkG7TKEt6z6V7QMaQPOXbUKYSisCbML/FsIdxDdYyqZjzYG39nGmzXJG3VoLEJ1jbNt3A8K+c3r08ARxEdQfh6xHIB4HpdNoAvZfchWwC1B/j6oDayf9FngX2NNpa88dX8ZditfZLwQN6A8d93NUXbPuvSYgGnZuSefNit8W6f8JvXslGnHZ9Hbx6XJhasTPBUWfd3nzPiOgPNgMoyeYGQbIRQCDx0Ljt/9Ju9P61y/dp7WhW0WPZdRIKkgCVNJNzGMHHvlzY/pLctm2udY13BEmWXhMB4c8/7umAeDjP16wOKP3DHbOopV5glPJQdCDBWKd/hHTKnSU/1qsIb1rPh9rzh7BFxBiiZN92kA4se1ZP6D4a0M3p7EXFAjnlkb4aUzrq81CLMep66Dbiyg1XkEHkIndk106pyN7YhKpceL5/vsngri6ZCm53AUpkxkgLr4Zf771ONSJeKzC4LM1Hn/pMOoO6RVElxtu1QXXwLR5pL7NS5+oouovo4QbWAVm33E9skvVV1+6doijmpgn9ZHAak/V69w/qLk7Z7DTqPOXTFj/3BAJD0+tbnPM1xDIVlC4PFROv4JdtZvYDURXpfwlSa8p+EfjsCbaS40BF9C8OexzIYelk2wjtUd+NNYwGGreFoCO1vfwUIjF4pW/2vsLPkFLGPhFpbJEBVtWS6O/QBrCM69+klRX8KZcorG6hoMi+veKM5Jiut+A/g28AXgZeDvY0UmL3OW8lIwz2tiP2D5ISl2Pny+OO6Piu8kdvWYX6uPBVQGWJDBKfo2fKreD4u/f7Joi8EyOObTJudMkyIr6p/f+7yNQoBWNsuC89R3PmeAgsLOiqg4Rwcg9yHbAzGw2gbhBrSvQVKGJQH/ibKshe8V149Ltp6qgXHZtvNloOFA34A/gf9l5W3+j+oGt6kRFNeqKAuapFgw5/Sp/hIZ6BFwULAQJKgj6+nXLQsozAEClRcE9eL8+XZjrl8wT7UhUlvvfCv0BCXkidlhwYti3zMrMks06lAq22OEgEodqg0LRujcylcNihCJuVbCE1+NOAMemD8XrC/m3yn7QyVJ6GuXuoRcCaTI0VnKaZIjpM1FLoVES48kyakEikBmTHNFoALExhaLaxm+iqieTukkiygSupMBo9GEk1mJHEndcXBcTTIdc7B3gs5dwrSC265SmW1zL18hNQscnuyw92jKXlhFKE1iJJlJyY1Go634hIZ2VdJ2ZgwSRWwEJSXwycjiCbGTo7OY0SxhnEsynZJnBmmsSIyQkkp7iy+9/gqvb5Tp7Dzij/oOsb/A0tYMt+LQe7BDcGRYuvS3eDb9v2HiR4R5isQFadBJQhSl6GmCQCIcYeOAvBJerYyPZsXzCMyUzNWkno0/1lleUFpyS3+X9lHKNMO4rqVBGY3JDblycPwmys85fnjAm71v8rCcMR6M6KQzi9DpDOUoeik8HpbReWS3GVKwWG/iuG0m3R383v/Ai8lNutE5js062nNwZvcYDwY83DzHthmz4Q5J4xnxQBHpGXl5kWlWJq44lJSgKlPKR4d4lQmNSko0E5TSMa2shz89oSEVoayykN/m8XTGJBIkOeRphsgN0lV8alXxpWstXv7kJwnOrSLHB5THitakTIpglPfpj8dkkTWiXZ0ymOZERrJAAu0tghfqnNyrcdNsIipd2qbLdChRUnBpJSBF4OYpSzKn5s3YyjOieI1cS9rVKuVqhTUnJGhvMPI26E73GaWGpeUSQZaSxC6HgxkngxmzuMCxHYXnuigpSDCkSiB0hpECabQ1dJDwJLxBFawUu4IaYZkJQtnxQ1rQvaUE18EoB8f1EcKQJQkIgVAKJ/BRCJLpjCSa4AUBDhWcICAzCeFkgjAxaRqzUjH89etlfuVzn8StttHJmJe8JU4HMTrpsrG6TnPtKqq6SnPSZ+PwEX0dszsVvPFoj7fv3+W5tuGTn/ocYvlZ+seCk+RrpMP7mDRk5q5zEpVIM5dOUGXQDCgvr1G/WOPS6l3+WvM9Ht/NKbt1gixglsd4KuY4c3gwDMgf3kGOxxBPMWlk2RoiInVjuqFidHiXWXQC0wiVTpidVPmg1aD1wousBydsLDncPMoR0wE6HGNKI/aMxyx0kBUJ+2VM9xEyj+1KPx1RCYbIap3n1YTtFZ+7fegn0FMV/l7rF/jg4It4j0GUmgi3jBmfEosMHefo4T7Z7Pt0KhfZzbdQk4c04gOiTsI0jJhUMxpZjSoz3GFKFghWl5v2zZL3MIuaeu6jt7dJwhUOcsOjvRKvZ++Cc8p7rsuDqMV4YmhmUzwVo9KIO7Myj6RGlhaInYIX2DzH0tIiJpWcZCkmWoL9GcLdsZodaAgl9EDv3EaWK1BX5F0fMcjQqoMoxeS7KTjvotvrNkwkyTDjQ0SjBJe3IJsh9u9jdIicwOSgQ9Y8Ja/k7G3VOK39MgfROeLdkOxRm1jnRBvgLiwxGVzhN6MYoVJiLWF1j8xdgtpFxIZC6H24F2KyIXZzrxHpDBPNIBpCOkGYvFBvKoHfBNfGSRuUBfEsklDE/hnOkAPx1ItwDtMXPD9tkE9e6xZMeEJg+ElszJ+Wf6/l6Fu/xe8OFwi3F3lu8TqfubHFy6UTSg9npCNNdi7jF/4X/zmTSUSpXMJB0DuNaDZrNhGAEPCEEj8vT++aBGeR0E8bgE9/X/qB8+ZMAYAEzB/A4AT0Z6GmYPAupANEfRuqXdCudTM98d9VgFdAuLDydUTrMkH2AQyLbXV1A7e6WLT9BOvv/EE2wNP38iEQQvBZCFbtvYgmVlyxCe7z4BYR3+qlp9rRxAIuyQ/UmfFEupwpkGFCl0QplCuKTMmOveacxm8Kl5jpk49ThjSolhdwOc/qQoLOOpTcBl++eIne1qtoIZDU7f3yPtZEm4H5NEQboDbI8w6zvELul0lGOSoLWdQOWZZTE4IlBCKx6QZLsoIjcsQsInIlmVvCIUcwKe7DAXIEQzZEBOISwhwjJ3usOiH74YhxZZn8J5B3iE3IrrH840VgP82oOg7n/9i5P/gHwZkfvYf1+VaBR8T5jEQ0qMqPyx/xg8yNp/5mIENz7+5DjqcZX7lxgYtbEp3F5FlA0J0g45DfefsPefXiedq1L+KM9nEdYx+/9IAKWb7G3WGTShLxwtItbqlHHHouJ8bBcQS/9vvvk3sZ0aU1np2NmSQJ37h1gKN82s1VNvHx61u2QfUMIT4B4mWemNJPkc5c4YOz9eSePmrDOCzKS3x2BTYXYzoKDlsZf9he4f3eCdeCRaSw81RjDb65ATuj0Dgw1jDuCztz6wKuKPgbTdhBUBHiSZLZFmfqJDPsqC9hQyruY73xr2Nfw3eA3+GJaggaa6juYUMQ/iZ2NCtseMC3sdoEA84M/gwLKa4Uxwyxq8HLWB7SreLnS8DXnvrMr/VfcyYGOQcPesV3AhsGMSnuZS7wWOWMrr/GR1kEcwg1LNq6A7xWtPVtbIjDpGizix25t4q+mYMe8xV0sfh5Lvg4/7vhDFxwi99zcbbKzA1aHwvVFtk1GXLmSdcKxBroib1hlYLowvQEoi1YUrAr4ATBLhAbSLRlNSSeJYoNOcvkkQho18DjBTqUngCEtWI83MGCOTFnRVNoNxyCOoBsruMQWEkaGRT3nBQggy6GfQEizMMe9FwYovBrCH3mbzS6kIYpWANPkB/HAg++C7WKZSwMR1Crge/bY9P0TJ1HSRhFNku91gWrgmKZNh8FDj4CLuiCJP0jyo8EFSLpUio5nE8yForAj74R5CUHnUMiMhwhmeY5cZzQzcq0ghrlusd5RtyeDjl4NGFW9jiMXA5mLuFkRNkkqGmF2A9Y9h2WhCHREYcqhvAEczKhp2GSZ6jOAWEv42j/PjdHEWiHWRZwktmBl5u0oIpY75MqlaiuV1mY9BjEhtwIEqEIXNBCkGSCQWK1IlIhEL6glBtCMiQG/CaXX/4SL59b53j/G9x9/7vcPKpg3Do3mxuEJmen32PDl6w/VnwndbklA2KhMUlkvV25tgZjBkIKdKlGtVVlyVWUSi4L9RbbNZ/o9D4HpwaTZZBbZoKV7FSWbSGBPEfnAiGlFeXINUjQyuV0POQmPrvDAf1Jn0nFQ4iUXAuEEVSDMoGrSaMZJ+MyC00PTxk8pbjWLlPPx8RU8EoZtRs1lqa3WDu4x358hfFEYkan7CYRYqnKc1de4GejWxyfTulVz9MP1vBEA1Gv4VYUq6rLksgwrXV0pc12+38gjI4R7S6fmRg8IenN2gwXXubRSZfvns5I8xxTZDtYqZf5ymc/wfW1KoeDhPZ6A5eEWvw+62mfx7MKkUlwpUMlcPGnI1YdjcxyWr7LZZXTHy/wtZMXebT/HuHsTdYWDKVWhXgsWFtuUV96lm4q2Y52edU/oqJiKoFDJ/NotMp0RhErDjTqy0yzOtODKae9MbMUemmJqoJVNaUjEk5MxFgbNC5CS86XJMtlxTjL2VEO3aFG5A4o0EIjHIPMcoyWmDxFCY1S9hlnuSRDYbSNwxXKsaqsQmIcB0c6lKSLcASxkKRJZPd/jot2JelsitE5sySi4jk0nTJaCFIN2WRIw4Mvb1X5M1/6OTae/7PgeFgYzsWNp6R6RqXcxogSqTCUmm0qeo3+OGTZyfjs+W2OE8MHnseN8pfZj5vcH71DYsYcZT5mMqCXaI66mnCcUSlljC5u4MoVTsNlbpUu8dkbdf50ucLjXk61d0Ap2mNQucp39RI7cYTRESaZFLmDciQZqJS6CCkpQTeWiDhFzkJ0MkEmp0S3JYet57mfVnngX6Xlv0lvnCPyjGmiGR+5eOVTdO0ZdL8H2RCBJlcGWc6pbcPlSsJnWgHXX7nM5yOH3/pgyO/kyxy9dQN9+AGM7lPKI+RCHTk6RIiMjAwRT4nLE/b7mmr4mEkypNdeYt2kBOqE4USgyjEtWvj6lF7c40ZU4y80lri95hClbT4Zj/hcMqXXvcN7vqK0e0ha6rC0kHPMKgd7EbLfRTPDL0lW3IQ0qfBgXCaZxYCDLPs850gqay5H9WvUcs04F9DvYsLHiEYT6bdseNVgD9G9i/EnVpjNC2A6htEMUTbkYxD37iGSFHwXEQwwWYzKdpG1KtmLS5jyDBPvQUmRJk14MOPxYpV/5K9xrikYuxoHj3x2Cr375Ic5qnIMUZVkMoEwgTTCuGOM1EjeBBGjHQneMlJqqz8y68P4CMIOxENEFlKonWJcDypLiOom+E2ErFi2jxFFaAP2LfxEkFEUW9N52knLLhJGFC9Mu4WyZxeAgzGIp3mCPy1/Ikt9/4hUBlx2F3jh/BU+ea6EYheR7JM/vsed7+0yrLSZlCswPqYykaS1S5y/8WWuf7KE+Ngd0BQr/3Wl+H0HG539KjwhwWrsltLnzDh8jN1SrXNm4OVABPq8VdESi7CYQLAD6hJ4J9it6scZmFdBnrNJ1L0GBCHIjr2+aBbteIg1f7axpsTTOg7z0gB+HyuUeIT1SwbYbfHzwEJxisKaFU+3ofUx/fO0Pv0+xA+J7gbckVfR5TaXznnUJWQs40owJIVCGaAdBg+/xZv9JT5xaY1Ws0mwXEeYDzCLl3nNhAy9HPWER+Bj/cqm6Kfb4O1DfI3T+wnfO8qJ159lsVRi+8VPcy05wiy4NFyb9rHuGm5PYSQkl1xNS2umyqFDRsPcwuERilM8sQQmBZ0i5OtEQuDhUN/Y5dNjh8EJHGcha5qzAOMfgjoGwHp6yndOI+5pQ4TiT29ucgYH/DDw5+nvKljTTwLnydIBSaEh+YOcmI8vGcLsEEd1XK/Oz69LxpFi2W8jZMjhyQ63TkI2G02Ie/jDHd59cMjVsmbLa8HmVsE8qYKJUJMPOK9DTljCrF2lvbxLZ6Qoq5yakjQmj2i1l9nKU6RwiKKIwVCz1UpYc/oQO+QThapeAPmF4t5OsCaaxMQ9cMuggif9NO+RBDvTSoBTfKcEVJyAAbAYGF7fqrCyvsSWq8iQhMXxJewM0cDIwH4Os9Sw58JQCRxhRQjvAJ8V8KcQ7GMN3+9gjfsMCx4Y4BXsDHkVq4vwb7Az5DWs3sAlLKPgDpbV8BewXm0r3Hj2Lvk5BLeAf4Q1ZqfF33MsSLGKTZlYw7INvoANeUiLuv8TbAhDypmI5NOG+lzzIcPe33px7CFnWSt6nM3web6WG8AvF9eIsUyMzxX98UFxXA0LTvxOUfccGAg403B4gAUi5qDAS8W5h5yN7MJEQmFt7wXOWBkxZ1ki5r0WA+PcgkJp4X2XBfrhGsg9kJdsNFc6sRfMBHh92F2Af6DgnLAgiAuksb3pVIOo2HSdM8eOrWwEpyF8f71E7FollvPY1fL7Rf9AAQ4U9yixOLBOITsqyD4bIBcgL1tfotGWOYAuwgwK8pbA4spaF+CBeUKsfKKtQCHQiPWF2OsZW4+W4PnQqFkBxySBycTWUS9QoziG6eQMpIiLmJUi0ZxdV4T128wXmDmoYeAJgPHjcNUfCSp8c1BhuSppehm+77GSD9mIEqq5x91cELgOMjfkWc44gSjLkcmM3tCj47uspX0Ickh6vHmY8OHgmNwY+45061w83+LF0hRvMuEocZmZAFcKatkh0WmF3VKVehQje/e510l5kJXxS5JJqlHEKJ0xziRZAfWYkgMo9noxo0zhkVNCMEtt3tkkMygM09yul6rkUpXgKmVTvkiF37rK1ZUSg3d/nW8/3mfvZMAwnuKbfZLjHRLjMKTJdL3F/u1/Sn8myIRD2QsI49SGcmQGmRXbVE8hHBfht7m0nPLl+hFazHh7ssh+DHGeQZggtBXmw4AQBp1laNcpULpio52CdiTSUygl6XZOOdpPmYUpQRDge5ClgljnIAXlCmyWDVMR0xWSqa7iegGtqqC2VeVE5fQSj1rzV8gWHJbkDtXgv6V9910epsvIUOKnKVHtE5xu/TyVxZ+l/PD3Ge+cUk96eJ4migUjtUisGmRqSjAyTKclJtVf4OZoiZ3Su6yuDFhrai4YwXbnhKtVQQvNMMtQWUpQK/HFZ7dYW9yi131EyohRcgnv+Ji0soArYetwF+EqHpUNeT/HFw6Z1DRVwqLjU/NyTgYTsoMhdXfCmt9nvVbHdX10pYJ/4RVyZ5HSOGHt4nOcf3kNp9Igi2FlEtJKJVE8RooUd3JCb/8R/ckhszAmiVPy0PDMtsf6VsLP9QXfOqjw63dDDqaCdgCvb8Dl1TKJUbx7OOH37s04mKZkuszlOtxoKkq+Qywk09mMqitYabpUPZf3jzK+dWgYRhptBEJItM4sbJhotM7RRqM8B893MalDlkYIKZCOi1MKSExWaK1onEYVlWXoJGGtkfOnLnu88vprPFj7BapunUAajKW9kAQ+o2SByEjKUlNDEAiH9aqPJmSkp7itjJc3NzjY2+XbD97ift7E1++zY2KS0QAZjHkwmhDtH2I6MU4jYuq0uZO06Doeh6LN1zc/yWbzdZ4Pv8F2+ZCSSNgfHdPdm3J/BiPPRSuNdgCRI2SI62TUSw6ToEIyDDC5RKSmMAZTjg/3GH3/XzEtNfg7+Xc4fKnHr36njZlqMtfBzAJAkUcJRIe41ZxS1bC8lDOpN5lVWyw3FbNrG/zm+lfA2eKk8oijd/cwt95A+KfE2kOmCWm5hS43ke4B7kKVeOJyMJOs73YRrqEZJfRSOFy6hG6uoaen9KIZbpbyYbDEt6IG93pT0uYKaeCxVfqQX6r12Vjq840Fl3dHW7T2h3x1OWZx8VluTZY4Pv42XniCowwqUtQaGS83QZDz4TjHjBL8iWG8MuTW5BLpcYIan8Kkh5kmiDjGhAbta0TqQPcQMd1DZgLtC1A5AoGe5Zg9jVATyqUTtptd7i7keErgr+dMnGUy3UKo6+BeRMc3kbU6Jq6h+l1kRzHME+5475FUF3H6KcI/ZJYNUEOJ2N8jj0eYDBvanY8QKrZpwoxBe2WkuwZR1QYYJhGMDzHTfSzSEReBhsUbV4BJTzFRhlDnbXrWOSPhyW7bvqmFEBaIfSK8qIuQClFgD7LQTzgDHOa7GP1TUYU/8eWVTx5z+mGT0CmxcW4JtZogpvch2sMzM7Y213Blk+l4ysuvfgnfS9j72neYdm6Q5+dwnuyADGdSekdY73gbu0V6hDUX5tuppPi+h91Cr9ifzdeBl0AsYbetoQ3lyZ+DyqEVTfW3LDNAzqXVVviov+vpMtcxmGAzUygsqXluQuRY+bl52w1/XINAYE2U/4mth3tY1oUH4lXOfINz3+QcKPlhhu880nq+8zwP5j6e6HGh9wGP75XZj66RlweE7XU2agEkEyZxhbIKSYVkLylx6vtQ96FSQYgSiNcQfo5jvk7TTBE0n2r/CvC/AQZ2/vMvMaPf53DfY+9ejHvcp/yJLzA9d4m2uoBHxjiLKRsYhJLuAEzVpaw8hPKpAokxvJevc280YeZPuFDqsCg0W0qzxAGKVXKxiAw+Tf3at/jTosNl5zprau4Dh48XRBQIUaLipVwzH3DYT2huPkflj2We+FFlzliwz18jUcHiE9r4Hw/b+LhirRXfzUF6NJsXaM5NPDNmpXlAKdzl3sM2raUKz2+4uO6A1mIHv/oSuAtYwrsL7CLqhhLPI09O+LCXAC6d/inXKjM+VVNcrUhEpQRmTFk22JkGdIVi0fjkWcybjxNeVW9Ru3K+uL8T7Fgt5pSfMUNxYmDLks2eiO/NRQADrEE6FyScz7KOECgFNRWQA/8cO0u2sd70ELv838GQjMB0DM6SZtZUfIigi53xf4QNLXiuOLeM9c7/G85CD94Hfh4LN/aLNszPXwZ+BmtAP+DMyN7FzlILbM+ACgJrwP+fsVoFfw/LWChheUX/VVH/hI9mnxhggYh5yAScMSjmxr1TfGZYlsQl7KytFN+fFOfNA2taRTvfwcKio+L4bSwgslnc/ztYwOHl4gn+SlHHV4u21rC6Ds8X/fQYq9lwF/gENuzghDNp0pyz3DCN4lkWKxO14rinmQ4x1jCuzeBS2+pNuNhMKKPC004JxAVrCCOscKOZgTOAUQXuBTaTgxJQ8iAU9jt5DLEPxoU8tqBCmAv+roZ0w/79IRYUmYnCq2+w6T53wSyCrEJ+CKJjry0UZO4Z1FvI9lkwwRTsA4pji3uUxm6BpOKJaOM864Is/CTktv2GIpQCC0hUalazPZzazA8YiMYWcCnXoOqDyG1qyY9w8USxtZr7YeavA2mPn69cBvv9j1vJfiSo8GigOUwyHEdyuaG4EWhqJkVPEh7pMhOjiA1ECLRUeFJzQY5o6AkyEfRynztDl2GS0h2H6DjCGEOU+uh6wCx0OEglJiqTSYErUzK3TKXmEKQThlmN3IUmQ2ReQhIznWmE67LdyPGihPfHLhFYgSADxkxpZpplaQUTB5kiShxIHRLfLrQ54BrJUtllJU/YTQWuqiIrC5RrNZblCWvRG2T7cH8giLIQhcYv5TilKjWG6JMZw3BCYjJLCYlicpMxT4Cmc43wFE7FxwlcLix5XL+6xFYjovOggxmNSBKXwPOwcqA8gYpMMbiEVGglCiOrgLSMQAqFG/gkcUjuQsP18KQkSxPCIujG8SqoSov6Rh2ns0d3CnGmee1Sm6+slWmGixzcHxHmEYPFdTxRxXUSSs5VjDrCMT1Kqols1RGNdR7tj7g1aNCcncdxBddqGdNwyvFhj8eTBO3VOK5KLmcn7M1Cds2UXueYTPjcbV/lG2sXmXhtPlF5l1+58YAvHsHebUUqc9z6CkHzGsn+Q7byHRqLm4x3P6AyuwedlEFWIxdLdJKQ2B2wVE9ZqlW4dyQY4lBzJBs1BY7h/mBEpmGhVmKWVxgcQVyu45SvkXhLVPwhy9eXiNdWGWuB8QAzwNMZFZ0xSSXa36JZWcdT3+bD/QOOjea5RsLW+nWqq5dYERHLvQ7Pbb/J4WGfMFU0Gx7trSWonGd9Y8yzGw/4+t1jHvZjvnJliRfPbeE21pm6PuMkZr1Ro1xvIFG80Nnl3Du3+Y0Puux3YpvVQedFsFMKeMRZik+AV6kiSw5RmpPq3OYu9j2E3yDPDSooMxjGpDrDKwGXr9O9cInf1C9y/3d3+aXXr/DSms+Ca6gY8DG4mSZBEuYS49oFywl8+vkyXz+tMorH6EaNrWCRbnjCycF79B04PIJVPWaS+iTH99DZmJKKqLd9VF2QRyO6cYPEDHncnfFPm1d4dXWFq62LvBq4mPEpL7m77KU5ewO7gCoXjGtjkTNl2E8cwo6HST0YTjBZjHY0IhFMBlNG9x5SchpUXopYWn+ZT6+dMOSUDyce6cCgxxnK26G+nbG5uYnefJat9UVGziLT0wMGbZdp43kaJy26M8FxegnhO+B9B6ECdCpJkgk5AkotonzGbNQEBHHkMe2MedEZ0WpNOZi2CB9WwUkQKiJ0h5iyQi1tk/WmvHlyTNLbwjv4kFb9lPuXV3mn9irfG0/onSRke3d4s5dyfrKHlLuko0PScYgW4CjDzUiQ47LS8DmcOQxDTZgk7Jy0Ya+PGH2fnBEinyG1wjhLYIYIp2tf08kE44wRTh2muWXOSInIMghzBF2icsJxT6MXNommI2IBWl5E4tgUTOUayixj0hFeeYhXdREnC1QG92A6ZRxfx49GyPKMylIAwZDGdMLLyS6OP+G7YYvRocBEMYIc44XIlgtRDWYZWrg2RWWphDElyBJsOsg5TO4i3CpClRHCA8pF/PJTr7qn5ZCfvD4t8Pw0G8HoQstGiCfiRE8XIX+CN+hPy7/XsvYfrvPqr8Z8d+Uc1Y1FKD/C7MWYfgMurLL00i8TDIc812zR7xzRLCtav/hLRB8co5xzfHR7pbE+w8Pi5x6WsXAZ69+bH+tik79l2O1vD7u1TrGE4lOgDOYB6AEMAvLyNSg1UaJpQ3WeDKw6cAxmD+sDFUCGiTMSPDxfI8Rju2vlHIhXimOmYD7AghgFx/aHgmACu21vcOb1z7GmW8wZe0FyFuH7w0rGmemigAT8FmpZUxWSy2KIFN8E7xy1so8xMzq9Eb91HPNCJUSMOzycGDafWadRbyFE+lTdEsF1HPG0f/Lp9hfkZ7mE0DdZrTZpBjFjoRgGdSaR4W0p2Qg8xLTDFaboac5kN+fUrTLbWGRYkpzXGf18wvud27x/9yalhuJkawW99izXy6t8nj7rnDLRqxh5Ga/UoHLpLRrxZTJjGYQ/elkQCFFjY+MZNtYyUB8nNjkvP5z1MOfDRJwJBs6f2kf5KOIHzrJ9idiy6mxPzM9C9Fs8j1N+ltaFh7zk/gb4dbzlLyPEAGsSXyjqtAwaIy4XV/Zo1yI2Q81znzxPYzZkdcHgO5KcEjIcsd0eIMuX6WU1slSQhwKPmCFjaNwAcbeo/wZzYCoyhgdmmV9P4ZsT+Nstw6ViDa9ylmEgxc6sFmeKJR0sGLBZ1FgpjruFVQI5wM7cIYYsNmgMlWrGQlUx19XuYY3XB8A/wbIOrmJZCSnwApbO/ztYg/8EeAu7UmxiwYbvFz33ZlFXHQtFdrCrh2VaCMRch6QoGdZDv1Y8pc3ibyvFvQ+xQMK3i7YcYUGKeXjDUvFkhpwlcJ1wFkqQF+c/iwUDDjljCYjinDlb4D/GClv+AXY1aWEN6feK++sV9/MPgc9iwZcWFnr9Z0Vdm8C54nMbC348U1xzyNlYnktvzsscBJmDCvMVoIoFOea0fR3AxMBjcxbeERb34xbPMxc2haIGAgmqDiKCSgQisO1wscdU2hYwqE/gExKEB29ObehANob8DoiJQV4CHQhCcQbe+KYAERIwgQUDWALRADEHF8oF4cfYNJG6YCDM3wDzdJBA4QQ5g3dFgbzoQi9BS55Irs3DIOYggMBOdQlEUQFCYL+fRfb/UtmGQIg5KPIU02PeICEKQIaz9UfyFGvi6fb+kPKjhRonfeKphEqZA0dyIiDMDN08RxlDagyhhtxz8EoOKxWHipuwYEIGk5SbE5edVJEjipzg9kn6FZfVmsJNZnSTjAY5aaLZjSd4Th0tSkiZ4gY1WhsLuP092v2ARqwZoQkcQxy59KMc4UhK0qGUa2Kd0q55nNussO6OON2fMO4ZJIIcSVzEixgDKEOaaY5i6IYx0vVZKuUs1Zuo5mXKapNn7n7A9wdli2yZHNKYXLpkyoBMkI6LSg1JGBGPIztRhUT6dvsqPB/fU6y0V3n+0lWCVs5bvS73jwc8DA0JOaNZgpiLbEj5hN9i0SyDlA5aCpiLi2UpZqaZCcCTNNpLXK9LvHDIfjdiMhRoHDwpSBPDXl8STmuIcpWr7TJ/+bkrXHdH9OKQUXSKG0fEyTHjbJGRPCRKMnTuUnJmLFYXmNQW2Bse8f0Hv8YocqlU2zQqdcYrFeL+Pm/f3+F0NKZSLnPSqKIrPdzpY5jOSI2gUXeo9CeU93a4Mzzl/toF/vFzF5lUbpPrXaQRjEdT3rp5m2q9x+bSkCXlEQ8O8NrnWHd32RhO2eu4vN+X3InauBVYLxsaQYcrNUXLz1lZaXAoXcrdYw6iiNN8gVTn+PGUlZefxZU1xifHlCo1psEiw5EhnhpcX4J2SeIEpQ3TUQc3HeCVfdo3Psdnoyn3bt+hdeUG08oygVomXFohrc04v/Ey1yYH9E9OOZ0mxNVF/OoyVS+i5q3zqveALzldzq+uIapbpN4ip/0Jkzwibl3F1JeoakPFafL55iattXf5J7/3HvsHEdrkSKORBkyWIpRCYsizFKENvucQaUM0S/DyGL8kqC20GeMTj0e0/Awvcdi7Nebg4D6qNKQ87PP+5HVmn/kKuu7RmcQ8V4V2VbHs5oRJwqFTYqslOCcV56OIi4f3eb8/4LGUxK0a+dJFDkYtjm9+jezkkD0/RzRmOFGIISNYLdEvlxFGsVRxiIcpaT9FTCbsqJi9Ky9RWtzm3OYyC0HEtfYOt8q75OM3kaMQ7UlwFSLLMalhJiDPpohMI+IQTFyIyhjIJbKfEGen/JNqmyupw+tbU/pXVti91yR730D3BOQA2htky+cJg0UepTUmwTK5D3d6VV7eO+H11geERlM7HHGclxkHdWQ/gukpRqeY2EdGY/LcQ9y+bcOglSIvhzirEcOrS+Q7m+Q3+xA9RLkKU1OY44yVWovtik8yntCN3sdEB8TJY/5Vc5Nhd4XoIEacHGOmfU5TjYhv4QYCd5oTxSFkmlQKRqngbgarK7DkB4QtRRyvofsCM/gW3vQBJRHjeQ5eRTFwJoRRG+IyiAgjEyg1wWliRiE6iRDSFKI/BpRB5z792xn07yISTe7MkJUxZrmOKW2CSTEeuBUXz/ExUweDT+QodL6AIx0SygTlZRQpq8Ej/tzGlJfWmnQ2LhLlV/jDtwPkG/fh4EN06wRxuYpO6ogDhTg1oH1oriDLJUw6KfRJHJA+GA+Bi8DBGAs+Cf0DHsOnXpJzKH+eTvJsS3D2+zxq18xf7E9+Mz/GePhp+fdd7n1viT/qu6jGQ26+N+ZF0yG8d8T+rIX7icus9br84a//C774F/8jvvO9N3ltG1qXvkT1qi52tSHWVNnGbu8Nltycc8ZIqFt3l7kJ6SXwFkE8bRyk2O32i1jj1yt+V5DuQaYQYRnjbYMzwm6V51svg/Unvgnp56xIYrKH3vk+j9OfYfWZ89SUC/oeyG3s+HU4ky3rcubxPfMpGZOTo1Di6Rj8pw3Y+fU9zkIcTrFb+MvF73OA4entv1fc75yQXsKIFfAHJKkmvf5Zau2pDUliTH78b/mdNxe4nTepLsMVL+T5rQtsLS6gxNxP+VTbxBz0mH+6WD8qnEVTX4L2f8vKFF6R59nxtzgyM776/rsMUp+19hK10EFe3OST9Yek3fvsjT0m003kRpNSto8YPSAYHhEPOvh5wAKG+mCZrORze3mFXlvy8FGHWJT4ylJAuFfl5ukhzzzjU1sMeIoS9UOKBLn6Y7jCT69Hzkdo3nMuSKfobc2Z4v3HCUzajzzrRyRnTJenyxNzxgImm38OYUYgnv+Yms9+T5E28EeWOUp7LC5e5vxal1a2w+ZyjPCWcLwq8lpAmvpcLDkkZc3naoecf+kCefM5HN9gTfwFnjas749z/ou39nkvTamNNL/z2jY3V3wM0JnC8x60fcEyNtb9GGu8bmBH/hewMMVcF+CLWJ2B9zEkBg4KbomfxhhlcBc9Oq5CY43yCTbGXmJn4m8I+F2sikcDaxTvY41IbaAn4A1hR+UACzJcwwIdnwP+P8D/BQsA1IH/tPhefOTNYkd2VNR9+NTTm2CBg7kBfg8LWFD03K9g2/chFvB4j7Px8vSbUBcjYD6LO3wUMnQ4Cy15CPwaNuRglTNw4r/HshDmyV1/D5ty8texmS3coq1Z0Rf/JyzrooaFV5vAbxf3dVzU28KuXs687znjRhX2N4PiWbaK606KexMSRBmGhZFODIkER1pwYD4tLQR2JlNrHJiVzrYGCdaglgGsevCLbXhBQEdAYuCPVsD5APQepJHBc8WTjA1KQx5BkoNYtZiukLa+XFmAQakCQHAKQKC4npkzKCTz6MwnxRSAhSiAAimLMIe8ACyKhzf/Xj+1fBhTgAHKaijMgYVyYDNBDEcw7VtGQj5nPBQMBUkRaj+vG55gx7IALOYMBWHsOT+q/EhQwXWg5LjUS/CCM8HL4FQH+O6UepKwr2sIo9ExqHad1fMDghPN8STnMEw5ihW5EEgNudEox6NeVrRKmjCaMRwkhNUyF6qCJBqBliw5MSqMOZgFHG5f4nx9zMrCAza8jMexYaYcfAk6zTEqQBmBEIaKVCxXS1zcWKFSVvQ7grthxsgIjBBkwhDMwwoQVBGo/phOlBLh45MzSjVHnQl3jnIuL1/h/NJtrk8D9lOHzOSk0ZQ4G5Bon0godK7JpzPi8RiTZwSlgI0gJc4kh5EEJal5ZVqeYjqY8M5pjwd7+0SjlDAX5FlEOIus9oKwy4E2BlGkijK5BqURjmU+SGmPMbmGOMGpV4kImPoNosmETqpQrqakDa7jMhv2GfaHOEGd1ZU6P3exxuVWFT+ZIidT8izBiAQx3WN8MOJIHlPN+ijZZLmxhxicsj/bxZ0ecnSvw0ms8ByHptOgUy+RJGNOR0PSROMqn4XFNgsXFthyltDhAWWVIyaCiePA4Ij6RJFJwzvDVXofjsnjDC00ctLl3d0p4obPpRs+7bUBC1GdcbiCu3iO+tqU5Ud3WTjao3cCk2CBfdew7DWptD3WqxHl9haTU4jTEf2JZjbs40jN9cvPMzZ19HjKbNChN5zy3r0myXIFP42pLjaYdQckvR1aTkQ26CIX2pQXtynLlKsvfZ6GI5jogHCa0W+6CONTr6RIdZWksk2l1oNhn0ehS18t4LoddNqlWW+Sta4SLi5TRmC0xhcpbjpgOpkSZgpV9vG8GkrVWDi/yOXLhs7wXeLhuFgAjRUvqpQQRpMN+wipcD2foFwm6Q+JojHbgcurjTFvnIZMowF/9UrO8lKd/+vbRySDxzzThp2R5BvfifhwNOOvXYdwEvNfd2oEjTU+ve6xsr5MKY8QWZPqsmSpJvnZK3DxOOGdTsLpKOTWQGKOEl72BfdkxrAfkqcSlccYRzHWASLWZHHKvdJlxpHGnB4iBzGr3ikb9S5308/wXj/AqTb4QNfIhiNkOEJPUoTIEIFrRUpziUkMys3ARJg4ApNZI1I5kBpMGiMcwaNHAYeDCTdXVqHRZOIEmGoI4RF5s8UgrDLtCzJ/GTEzmG4Hz+2ynZ5yxTmk75VYkhVWtmKy/QqiEyEGXUw2Q0uDjDLQE4yTIXWMU/LI8yphojiK6rh7W+jhEnJ6jJjMML6HJwVX84wNfRO3epHlakRcHjJuLdI93OdrnSH9wQGye0p52qXdMHQzj0k/wZEJ5SgkzTN04aXXGQxHMxwdU65W0GmAyD2EcDF1H98J8EyIkjGmrBCVIUZVoVeCeFBQQdbR+RIq/RCjE4SQZy8SNDIXmHEE4U3ApeaM2L7g8ThZZyo0yArCVbiVDTA1ku6UbPYh7oJPIC7hpTmTSKB7PV5SJzzLY57buM/vX1vjkfwP2FNLyGsO5vQacgTSGWAm66gEcDuYBYnWVYR2QNTArYC2WXFsUKKyzAUtznYQc7R9vmUw5gc2/XODxXCWAQIQ2mZj0cXfChaDmYMN8/STPy1/Yst/+UfQnaasJPdYye8QmTFvDiogp3iHdS699gI/85f+Or5f4vXPfpmgIsCpwla9sGve4yy6eBm7TZ4buhMLcAmFIcP0OphhHbXcg9IWqCJnFyvAnwfRxm7jJ0VdNfAeI2oOyluwucZEnY96llVxznkQ+0AZfAfZOuD8qINKVqB0BdR5PgoGKBDPYbPGv4Y1N4pi+hD/ITlfQAXN4o85ZPeAltVTeVIk1vQBa2K1OZtQd7Bm1ucwhYEqGGB9ii5wHzTo05weGyw+U6MUlEFU7fkmQviSMDxCLjQ47fbpiyp/6vwGrqOLMLYcSNGUeOJTOUMEbbvNGLIYdAjuGMQnEd4N1LlvcqlxgVYk+fbJXTq3HrKXVBhIweo04I7zOV6+UePLF6bk7wzYPXIIKwZ/tUxNLuF2ZtTMADNMOMkzzOAhs+iQ460bjBsLPHrrPUYZ7F1f51rS573dXUrbLpcWL/34gfkTlQhrai1jcMgNPNaGN6ZQcWHTF0hhR0eCdeitAChoP+FOz8v8lx8X8fz00cIGof/QYhktAomLsJCOqjEOQ/7BzceIkx5/+eIi7vo6JjTQ9sFzcPQRn6rf4eXnv4d74UWofAZJDUxi128hrMtUJRhZZjiMyO69yatqzOOkzO+8MWX13Db/0/WceJzw908CgoUSr677rLYUrrAgQR076udQYB878xawYQX/EviHuXXEhAoSHZLnAWOpEAZSYdkJM22btuDAX1c2c8E7wD/Grg73sUbyUg7T3MbeR1h4ay6p+QYWHHi/+H8e0DQqjnva0NJYpsOvYXUbxpwJO85ZBJqzbBAXgOtFXUvYTBIeNqzgj4rj5kFJgiJ9IBbguAT8CyyAMTfY58fMIb3LWICmjAVR8qIvh1hwpl8cW8GuDidYgOKfFfU95ixDw3vA3wW+zBlL4xew0O2vA1/nTEPBL/pmDlE+gwUoTos2LhX9NR/ZT4KORKF7UBjE9Rmcq9qVas5CgLNVPMVmOsg8C4MGWLaD1pa9cUPD8w58Q1j1nMfCbj3MBbv0OK4gT8HLweSQz0D1wElAb4HxrHihSq2egVKQhCDTAlzgo+wAMQcCnmIlPHl4xsrqQcEi4KOroSzYBbmwGS6CALwKJLFNHRm4UC1b2z3PrXCjwabKjOaxJPIplgScbY/mW6qCDSH0Wd/btN7Fhx9dfiSocG3R59lGwMttwXXRZ39c4huiRi9LmaQZhpQkSiBz8LQg1pKJTJkqzZQcoTIwCq01wnGpVTwqroubRaTRgGnskeQpnViQJ5L6Yp3lmkd9tsP90x6P9k+413KJZtucMGBqYqZGEqaqeCAGg0Qrl1gYHNlgSsDg6Jid0ynDxEUogTQxSrn4notwJImwmR4SQgInZZYr4lmfeDZlMpiQtrepN1d4gRYBGkcZIuGAUycPR0zDCSmQz1L0NLRbUNehHDi8dlmyOOrx9+/XCJOEfpLgD49RaZdoNuA4jAmEIU9zwjTBJMbSSiRFOkuFcJXN8qA15Knd+Oc5wgi0EOAopO9AFhOfPObBrIaJQuIcPM/DQzIbx8TxDDyJ4ylWKw7XqhlqfMAk6TIajDgNFZlSqHRGmO8w8hK2KjGtikep6bItx7jRA+6FNWbjGVEkmQGhO2A2dkEZpklKnhhCL0H0c3YXGnj1JbQeU40HZHHOgxn0Y0nm54jeI/r9u+TTGUILHGMwQpOlOe8mF/m/i1/ml1sNlo9uonsTZPsiI9PE90uoRoet8SlHSUQ4KXPkNzClNt5Km3O1jGavx/08IcpzlJK8dG4Ff/kKO4Mew+6IcNghjyckwx3C5TJVT1FpbZAMD8lmPRbKglIyYDWokTfPIWqSvHKBQFeJ7r1JNUgZpyPM0Yz2hevksk44OUYFSyhvGbO3R/f4AN8T5LVFfFPDRzAKHUZK4JkYGsssCYPKR4hkxsC7yIPThErUJZmFZJlGliqYwRRBkR5VCpTvQRSTTKYYZSh7JasrFbhcDHK+1O6yVgp5m2VWgzGvbzbRG59g4dYOF7wj/tqntvn6vsM/ffdDLstHBKuvMUvOM/7eH1AWY6qX6lx49XWMqCOnAQOeJVlcwF27waG8xIfREbPRI+4cvMlg94Crly5yuX2V77/9FnI4QM9pVf0YUxUcjQI4mCB2ZwSzIc8vKz7zyQ2+tf1pRsfriDu30JGg1zCccwfUFyacjkPiKZh+hFEFDKvAyAxIEFpjTIaIbAShzgVCxBjfg5lPksUcTiuYcoyphchFD5avk/c0qjMkjbvo/g5EAxy3h9heZLPtc259EaFcBr7ht8UXCR+fIMLbGFLr/3E0+A6moVDVgPPSZ9A6x9poSiWbcK6uWFF97o267EcDsixCZjG5mxK6LR5Va5Q8iVerEzaeRaxUqG9tsjARrLx5E93scW+UMogdSs02606fTSflNMq52c8ZxQVvTgoyZYgjTdkN0aFGD2fg9pFuhYm/wTRbQ8YxeqQQoYdQDbRQSBNjshg5UJi8g9YThKvRSAtgGgNECEcBJbTOUTrnnNfnP7twwD+91OJ7kwbhZAWhQ5ysilYBeV1DaZvEqeMmLaTOcUZjFk4+4E+1brO8DY+XUm46S/RDOI5PYbCKaNYw6zcQ031Ev4yZnSL1CCECtPSsX8yoJ28zIwUYiTCqSN4wZxLM00PazbQwT78ti5+NsXNpnqtpzpozGm20TTH5RG+hgPyfMBt+Wv4kl+N4xMt1xacaR7yUhXieS1ka3ojqzO7e4/C3vsGNpRqNg12WX3oWZyYZq/NUV6oFQ+Vl7Jb4e2DuQ7YBzmUQGVbLYNu+W++/xbs3J7hbES8tgsh6EDtQdrHKW+fBzCOFKyB8wMXwDKYkkbLxlItpArJW7OAcME0gAaeNBSh2EaVziNRj1jtAlbfwF8p81I4UWFNnHjH9VBENRPAF/CdR1AB9MO+CfBVrnoyKa3lPnTgnGcNZFPMHFtDNvgBOHSGaWP9jBqaPMfcQJqeulkH5HyXziwBR+QQX299n0RvSeXSTUf1ZptEMo8skk0NOejG5yTnQFS6cW2PNMVjTymDNnBbwB9B7wOCwjagtUj83Qzj/EcIViHaH2t57dB5njB5FOOUc34/oZg38acz7p23Kbo0FdY/7cZmdxwmt4ALnGiuYbI/mzDDKNTsTwZ47RcsBzq0Re1OIRl0GM81g5zHfq3ost8psNpd//K76Jy4elvhun4EBTGKYPB7x9tSwvehRKyvKFZdslpIOUzpuTrnm8kKrREvJwjP9cRkhflTJgRjxsdlMfrAUZqjWdKYxfeNwMhjw5u1b/GIdVpwGp4+mRKPHbDTqSFFHlG6jLn8NJdZA/jnitMS4t0tL3EHUW5jgZZjuIsoTcvcGx7Mhf3pT86ntNl/fU/w3797lWvaQYPF5pnqJwfvvsKEHVK61Of/FV8DzKWMNSLCz4F1s3L/A5iupAa8ieEPC245g2eSc2NhKTA9kSXBaAjLQU0PLhf+DL/glYQGcuYbBP8KyCDaxzISuA0MBkSmMNWEN7RjLHOhgBRrbWEO9gU3VOJd3NVjQ4f+FBSKGFJR1zsIV5gCBW3zOY4GFNlav4BD4jeKacwDCe+pcFxsK8r/DshzeKepYKtp4xJnuwtxrv1vcr8ICABI7yxewzIU5Y+K0uKcWVn/itKgvKs5JsCEPGrvCHGABhv+saI+LBXvaxXUqRTum2Fn/WSzwML+3qPh5LuBIce0pkErQJbgUwH8q4B8LC2rMwyGceZ8IEMFZaIQsvlsM4WddWHItmHCzeB5zzQkWbMerTCAGkIdWCkc5BegzBv0hyPMgK2AGYDLLYhD7BXizCsIrfBnyzDifMyKF3dZYA37+KRbReYhKXjRnnv0BCYEPjQCUgaxqQY1ZaNNJVkv2e51b4GQSQlQAHmdMTPuzKeqlGM/zrZEUdjAIYweV0fbz75xS0mu3qa7nrLY6uP2EZOISpYZ30oCYHGkypO+y0CzxXDPhRn/GztTndizQXo6fpcwShZQS4Ul8BzyhKeGSyRStYDYZwUiD8sn8jNsh1GJBKkIWxw/hcI+s36eTZGTGUNEJYZQwUAqNwEWTZQk5HkqHdB+NmEYTQi1xlEuaZZYmIiDLNZ5SCA1TDSgPJxWQ5ugsRzqaPDllcOdbvGM2mQ0VJ9MpAxyG2iJLUjoIX2KmITqO7ZZWKRSaySznq90q1VwQVzVeDtVkyGI2QcUVTsYhs0yQuAJXCXQEQksLuwnLTkBJTK4xOrcPNjcYkaO0JJcghD3eCUp4pGTRlDDPCu9dTjzOiSTI1IreSQkmj1iUM8rJKeXkmF6k6Q0mjIc+U1kizzMUMXnJIfYVMpuRiwrVNZfz4xO2TyasBTW6mcHJbJ537UhmaU6Y2qAfB0i1y0G/z0K1zkqryeP9CY8GOYN4wihNrfc0zckmEUgHfIFONGiNSGPSW/e4P/0jvr3zWWqDCVnUw1Vv48iMjXrO9vIq246mMTEcn4KQGqENurqCd7lOMH2PhZMezTyhWfe5cf1VbscuWeeQ8dEeoyhEKI1OezhRiYqZonDxiXEcn0PhUFKa1D1E3+uyurFAOU7RtfPo2gOywMFPQjwvxZcxefcW8SglriyTegE1N6aSdclkjRyXiTY0ayWMMeSZIQhc8iglLS8zM4JyUGe32+fOe+9QnnZp1cuoLEbr1G54hUEYg0gymyNGCoySuG7K66sxfeXxYc/hL/zM8zy/XOf+rTsokXC5MiOQZW6eRGw4Q35m02F54TwbpQ3OPfwa57yY3oMuo9mM5fEOr9VOeLn9DMsLdfzwiCCfEp4ojqIbzKpV8u4xg6Mjvpu47A0V2ycPWShPkeufQPlrZDs9RG7wyxmqDuFAIwcGER/g5hkXLwRcfe06D6/+WW4NNtF7NxH7t+DoMWbRZ/KF52ldW6f+zk16Nx+iT6aYOERoDWluV7KCpSNMZmPhFdhZ51hPdhZjjEFGKeUkxKvUGTTOI8QV3L175ONdCHvIwRCjZ2gv4ln1gC/XHPLWa3y1+jnuhkuc3HFQx/fQeQyei5QKk6ZFbH+Vapawtl5mQJuZE6HrJcYLLa6ca7EmDxl2IjQJqZA0ylCf5lw/HZIsNAlLS3T1MlHUZjSr8ql8SOl6k4P8MieVhO7tm7jTEFUOWLskaTtNrr1/zN39MYMoJ8skMpOMy5IkciDNUFmO1imEsWVwyApZXEIlEVrOwE+R0oE0R6QaE3dZrN6hfEmQTH0m+Yxp3IDYAzfDLDRg2EBMJ5g4wfMizl3M+NkXX+bw6PMcPJwSDg7J4wzlz/DLDnHSAp2h1RBlFMQnTMwjOvV9Hl2+wG8Fn+Fk8Cw6rZKPFXJgYHqAabmQXIY4QQ4SdDzCMEUKgaZe4AQWoxdagsltXGHuYlRu0wDP347zjwGjNU/E1OZMjDlIUDAa7DFndp51EhgMuQUZKFgNP83+8Ce7LDQJlmcsVXfpHVV5HDhMoyPeO5pxrNvsT9/jHS/kxdVlvhIOWTw44BELtNsV1hy7gwAXzCUIvwXOC9jREFsea++bxN/413znZsI9tcF1fUCv/Tztlfcx3SVYewlRLsAEE9pzZAAmhWSf8FTzOK6xtSmoyBPLS50JWKwVlkaM0SGEbXDaiKBizx0lZI926WQO1YZEOtt4NfUDDBzJWajCfJzOJducp/4G0AL3FzkLXxhx5tf9QVbPcfHdDSzj4reQzi3g04DEGE0+DhmMfJL4OqVamfroEHNwilm6hm6XMI5ASMhmZT5MzrFQ17y6uUjQrrAs+2SPb/OH3zvm9yeSVGQ0FtZptVqsLYyxvt8PsFHbi9Zt6PU53j9gQotnF0JKTQPiT4H4N6jsG5xLl7i0fIOwBAuRRqyt8bMvK9SjX+Xtx01e3e6jHhj+MFrnnf0T3Fqb8uIC3V2f29OcGSFOSZFLzbh7RBQLqhVFZsbsnQyZTctcuvga25Xq/88m/EfL089EcJYKVOOInPOBw7p7yjd7M0ziUCZE5QI/ixEi4MiDujLEq+tsbK6w4kqWxI/ZyP+xIvnhaVTFD/xcCHnqEcn+AbcjeHh6wjQa47aqeHlIM+qgFiNUrWX54moEzv8ceAVMC0lIvTZFljbQOmYvmbLszQjcjH7c48HhHV5cyWm3L7DurbJx56tsmR792wdMhkcs9W7xer3LyyufYNVVKCxLYYgdxR5nxu0IO/ovYT3fL0nBTLpExmHk+KSJQDiQDQ2qZ42xqgt/pWEFGCXWeP4DrMjjvF87wJZjjeAJ1uM9xRqwNSzo8CzW6L+BDVFYxB4/n2EGG2aQF+c/LZHa4IzdIM3Z358XNryjUtzTB8W1/vfFvfawAMNvFnU52OCq7aJ//mXR3iFnyjBjzgz2WnHtK8X1Z5yFO/SwRv7ciG9jxRbn7IItLFDxXNGuKXO4yrI7UizI8AdYcOFvAn8Hy5q4WbQ140wz48OizzaKNsqi34vVmLC4x07RTx42LMATFjT5c0Xdu8W158Z4CRs2M48WmIeITEpwIuGBsIo4x8y5OcUziDnLwZlYQUcTQV6xnSKWwOnaIW8aoIfgTC344PYtmIFfdJLHWWpIwxOAwVBg0kVjjTkz8nNtTUNrw33UqG/WrXZ1OIZkCp6Big+zDE474HogcshSiDLm+tZ/rMzZEB/Z5egzxgL52RboJ131fuRatB+2GYR17o89PjGNMDqlqnro2GGaaESmMY7LzJUcZxBMfHq9iL1E4PgSV2bgSzY9S3vPhMYIh9DAzHHJ0wSjAFcgnZyaHKC6ETsoRFDlvOiyomdcKx9z01lg4ioSowhkSklDpDMcowmEwHVsxw+ylCw3+FISF981lCpScOQskjLRhhNc8iwjynO0AeHacAVMxrhzF6V7aC9nJh1meY4wGpHl5I5Exzl5GKHzHKRCeA65yBB5zunJhBMD1XqNz7QlNxZC1oMRb+/O+EBXQGgSLa1vITvbEmsKPk5i7I0IgZECWTx1QxEW4UmMhixMyIVlL5Bpy9kQAq0TSHKMkaiKQgQeVUfTmDxCRz2C0hHVUUIlUXQSF5EGCCHwPaig8DNDOZshEkFe3aR2VfEF8YA3OwFdamwGilk4ZicWTHVGTm4zLKUQqggTJ9wNfRqLVc5HY2Zxj5pK6cSak9AQZlYrwGBAq8L7bL2wIh2R7n2TPxjco6oSlhzJ+YUaaxWJal9hev5n6fM2gdfnsu6xKFMiP6ZcWueu+jRHZkitccTr2Sm1tQ1K7Q3o5TiVEzwVQjIiMjlJklBKfZSMcPMc5ULmlRjFlhmAzumHmtOlFa4teTj1ZZSo4aR9/FKDtLJGV2ywlH2AOzshxMGYBrlTZYjD/jjB9SuUc0k2S1hu1tHG4Cys04yGjDq77A5iopnLaf+IPO5TZ0w0mWF8ge965A5kcWYXQikwQiMMlBxBhmLg15nUV3FGPci3ybwl9qMTdLrL6+c1qrHM9z7scLEe4689y4e9kNPRPp+qDDkfCK5diFmRa5zvDXhhzUd65/jg3ROWaiNq9So+DkfRgHd3+7zsD9g0e3z/VCM6x6w2BC0/4uTwfUrpFFGPUUrA+S3yzfPI7pil8R61qkdDx5QvPcfd5jZvHZXIdg8Re3eQw2PyaB+VVjjtvkxnegknjnAqJ8QNDYMU4sT6oo1AFVwxg7SLrihYOzJDZBKkRuiIXEJ5MSesBdDtogddOO1BZmFmE0VImdAymk1Pc+f8Fb7e/AVOTrfQu1149DZ6so+OImTgQllCLBBhCuMUJmOClsd665gBAh0Jjsd9fl+cRz/7PF88OcEb9ukQkHsun6v0aJyv8U9an+ZWdo31YYUrcYeXJ+/xucYtdrYvcBCfZ+bV0ZMqyc4H7I1nHNLCXW/xXNvwcjbi3aOcTugi8oQ0c0kTK7FktESknk24nAK+RuoSJsqRMkU4U0xDoJMmopdQUsdcfnmEu/YZzpWm3KrmfPfeC8j3TjCzGSJyMUqBL8mUYs/UOejBz7pLlLebvBEOuZf3eJhKjGzieA4OGVpPUJ6LGbjo8DH9TPGrp0sk/asM8q+ge9JmYRgIGPcsFbsMmBp6dAeyHJkIZJpi1ASMb9/ERtg3vDMFJ0foMlLnmCTA5AVbYQ4UzP9VFkSwWR4Mhnl4Q0E5NIVTucANxHzLZ8yTN6jA2Bf/j42d/mn591mO4ja/nWxwpwcv7u4gkhN8d8hwb4Err73If/V3/04RMypxHYUwmvZU8of7ff7S0tfIdm4wcM/TWveQ/jMgRtb9JTwId+DWW2R3+/T96yyvl7neiAmkgfwEdB/yG0AG6fvEB4tMmpdo1UEwhtn38Q77dHtb+NM6F1oxyE1YPFeojg1heou8qxnNmtTWDa43gLQEyQp+U7HdTBDOPjgB4INpPQUszME0ONsWziOr38Buw7/IE/bEkxj7eZrGHxYc+wF2a74NrID4pWKHra0rbveb3Pm9m7xfusDqUsBVT9KNJjQ9SWk2Jjsp827iktaX2Uzvk+3uc+h9kp97/Rlq5QAhMszjN2mevs/dE5dRdZlPqJzwscHUfISzipXJm2L9ul+F8pBzrSOO9k8RJzGUE5sTzt1EnivzGXFA9rDFaPMZPu/fQqs+bd9HXhS8tvICtdoWde/XCN9P+X7U5HvHhguNdbZXj5meTsmUIHZ9DiaSVIZoIvJckJscYRKMv8KrLz1Dyfl3XQ9GnEWRz01LuwZp47A3DdmZhgzGhxAqlvQEN0uLvV+ZgZYcpRnRNKY3zDhdafC51RrOk6iHuTn6o9ppLYaPsEo+UuZ1FGaYgSQvE7iSxdMDnl9McK6tkkYhSf+Y8nYO169AMLLuWv4icJ0Mh5M0R8SG1apVFYjMgO/fPuazSzNE6f/L3p9GW5ac55nYE7GnM597zp2nzJtzZdY8oFCFAlgAQRAQ0aQoUZRESi3J9tJAtWVJbbftZVNe7R8eJLfstrXcktwtqa2mSJGiRJGUQAogCBAggCrUnJVT5Zx3Hs487TEi/CP2yZsFAVDbXF7NH9hrZd57zzl779gRsfeJ9/3e7/2e4nd3N8k6txkvXuBOf0zrcIuPygM2iLmw1mduZZETwyFPPr6Ce+6jXFeSGWGYkdby8L6whoAvYUFliE1BmFZE+OPYmX5dCPYMPPCh7UPiwXJiKPiCpmMYOoJdYUfjH3FcEjHJe2QPiy2rWNWAJ+zsbGBB/pPAy1iy49EElEf7NsN6EvwulgQZcuwDMaUCMRYMCgUND1aFNZ28T66UAH4eS2BMR2gBG91P838iv+ZvYwkSJ9/vq/l7r2K/eqcpEC/kf/8zbKT/JJZk+J/k/Tqlvd7EpjbcwZIEX8jP/1x+jPexUX6T912Y7zvAkin/EPhPgf8M+Fv5OJH34fRzX8dWnIjz/vqp/Pf/hmNSYUqZJvnvm9jUhx/JX389b+MDjmfy1MZ2qhhRQMvAr2SQuDAQx30nNJiR/SeqFo7pnm2ASCwJoH1Qs9YcUfSsMkGGPJSX6Aowtl8npoq91R17UUYcKxSO8xrs7yY3gRA5uWCUJRVE7nFgDHgO+E5e5WEA6QBcBTMVW1ZyNILJwB5PYo+jTe4vYR4JpDw6OafkQh5g0YYPmTLK/L2HFjDfZ/u+pMLBwSaiX+RBpcCN0iKBmpD0RwziBJHZvCQTRSQmY0+G9KSHyTK0ctGpxnguhVIRR2hUIqhiGMYTugpirRGZsKA8EAQFh415w8Vml2as2Z2sIT0Xf67BqpF8otcj7FWpKE0nA20EM46xEh7hkklIjCLShjKaBgkZHhNfUNSCQAhKhQIVFJ0wwjUpqTDEniKUmhjJJNEoXLQck8SSdmKIMoUxCVoY0jglGygro00zW45MOhgpkY5jSYFYI4VDVXo8PlNlpXmCQmEXb+s+BceQaEGoDSYDM1HITFsywxEINCK1iSzGd/OKDwLjSoTn4c+UCVxB1J2gRkOmFp/G9TB5nplQBqOMjRQUixQqZZaImIR9PhiWqM3NM+dusjZOGY4VBReM61LwBUEAxUDRqA4oSUlUXGK89pN0zb9j9K0bZNKn2pylPhQctib0YoPjCGQg8IUgTRPUYEDBdekWFpibrfBEOuaDnkA6KbF0SIaRnZUZGJFhpcl5GUUjIBuSDEMGvotfKpMkLvWFJdqDhG9+6yb9VotTNcOPr/u8ONum3x/RSlrUj65wPuhwdPIUs4+V8SqnuaJcDgcxQzFD7JRI0jZREqL1iG5WZnbGIyBBpZp+FNGNtb2BpYPIYoLRNl3nBGQhg8GY2ZJk3ndRgwNGkUS78ywF76HMKnfjGludhBsHI+7u71IKaszXZ3C8mMhpslZxyJIER5SR9WXGm+/R6m4RJgOG4zHxyhL9Xp/OcIAUimIxIBOSNEnIjCFJMgrlEp40OI7HtSMD/YQgmtA0Dzh15hnevHuG9Xs3qC0s84Z5in7vNksi5I3NkEE6oSJ2+dhaQr3aIGm+woKzzHMXfwsly+wlt1kbXOVgME9/f55zpTvUZmdJDzKSUyWW6j5mM0HFPd6Zu8C9cpOF9BqPryRMzj3GqDDLg9IyKpuF2gQ1v4Y7t0CShcjA477TRO3uwf59lDiA6gRRraFkFef99yF7H1kYMV/RLDtjuiXJ7YMAESVIHJQU+Zd1Ti4YMFLl9lEatzRBpRWkNhyJDcRgDjN8gAgnGEKcAmjXQ0cJOo1ZWoy5u7HOrfhpkjsFGtEdhuM9RG8H0+/gTMYYTyJLEpNpUBHCj3CTCXcmhi2nipYzICbs9HqYy2MaJzyC2ZNsVIa8YiL8VBGtl/ilxie53H8Vtls4429Rr8W8OqOpnX+edu0FrnV9shGYWRez04L2FrozIjpUXF8us9ZYZ1kdkh2N6EfC1kFSGnyJ1D46VchYQJSgs8R+W8Qxwgnx/IisuYhWVQQukVa80XkcWhf41qpPOncB4S1h6g9g9Ba6dR+/coB6cgZncIZklPBudYwslwkCwYtnBSt1KLbGvN+SOGmA9sq4poAWE/xgD3d+jzGaw30P+c02YuEAd2ggaqEnBnN4BP51WD6LCDR+ZZ9M1jATH6VTpMy9oQU23cVpEaw/IFwLcMJzqLAI+zXE0Qip9LFs7xFZITKfI2hErisUDy2McyIhT40w0y/xfDFucntmIQzmP6T1+8H2P+i2v30X0y+zZxwexEWyaEw6TNjvD6nGKXGW0e90+fUv/hYvPfU00WTCO7d7zM82SOa+jtm9ys3ks1TOnefiRh3P37fJqiaCo22IZynOCjY0tOfmKV+aJ1geAjWEnLdJq+zA3j/m4DfPc/1H/ho/WvMhnkC3jeOO+ciZHq4awaEPSyHQte/334Mbr6O7ZcbeWYrBOTzlgLME659EyAQhWtiJPcRCpe9UFky371QbXMJCin3sUr/GcRxSYeFC/bscS2Dh0oH9qbeBCKLYekhEffjgJsvxPsZIymqWuVAgfUFluUKYxJTlPqd6EHe3uOnMUKovMru4ilcugTBEo5BW/wST2iHN0QHJTMBTix7J0TajznNUFpYeadUIWAX/JIWPLHDysQ4UhxC0wdsG88MI9y/ib/xrXi1eJZ35UQqF86TmiIwGmfgMLeXisE79iat85Oga3z5YYSeMKS3OUJit84Tj8GBsCI3i0JEoFEkcIVJDmCjm5xv8zMuneWlt9jtW4v99tmnG+6OETj//vfaw/42BB2HKb17b5Pp+l0H7iKwQUJ9xKQQS0HTiMb1JiohDdlWCTIY01QJi/gmr/GSKaiTHHvsWRh0TCIppeonJBginaQm0h2J4OIbFEZgWJoFw5FOcm+eVskKLjIOZDvubmgwFtQoUHPBuY01OLzFRktd3erx7b5OfWpNQ3gBZwaPExyo3mC2N2I4zdrZ3mBN9bux36DoZ3v4RLzc7NIp14pnnmJ9b4IX5HqZ2li2/wlLnkL72ceqa9SBhnXmew2M+b/0h1mfgOha4/yzwZ7F3RCIs2PyHwK8HgiwQeZlOwSbWXPEDbPrET2JB87/K952O4KvY6P0Cx5URDPZOKvMwuPtQvl/J26Wwd+JvY8H5VFUwBbpTHwQFeellw4ILdxHc5hgUP8axe4rGgukpOJ/OLgdbqeIBFst+EktIdLAEwDPY1IYT2Kj/G1gi5Up+nZ18Jj2dt3+6VTmeuVM60mBJnSVsMlXEcXFb+chnBlh68O9izRxPYX0lUiyhMQ3qK46fdD+EHcffyftuejz1yO9e3ta3sMREBfgYluh5HTs+7iOfnaa21PNzHExAFkF4eT0bZeMzug0itbeGa7C+Ccpe4FTtoCVkc5ZkcFLwTsBkDtzIdpTaBSexJpLKPe40Q64+eCTtAGlVA46ELL84R1tPhnoJ4hGkucDbyZ1bPRekb/ePI0gCS3KYXGUwrRhhsIqHfOmTp6Ydt2VKvDzqYf0hvdJUXSFs3/+B0h9MOoBsTBZ7HPW1XfAp20rjSoy0ZjsbjYiPOBo/kCw0UloTl91MMFIuW0lKrAxSODb1AEGRjIZMicnYj3yM8ZDFgJIjycwcBa/DojOiZ2rcDM5zotEjLm9SUGXq2YR0MGIiHWYcA1nKoTYUhEuFDCkNDUdTc2FiMtqppCBdPCkI04x+miFFRtEFow3IFM+BXiYsLeRI8CRhPMIIF+GAUQlpZkjiDCfRqNw6DQQSg05TCzymr4qM02KTVyuaDd1guyt4P4E4jUkyx0a/EhCRsrnCOaOEyRexQuRWocaWF3Q9jJS54YdACYPWCSYzloyQAiGtI4hTEDjaJdYeIphjoeZyjpj7I4gPymRzGzw/k1Ga22bDKPqpopu6JEaQZppQztA/uYhcC3AHc9zen+HL1y/yVn8T38SU4wO6ShI4kkrBkAoHJARakyUpKuoTmCIqSUiW5lHDI3TbEBlhiSSRxwxN7qyeU3LmYZ4zGBQSaIiE03UfDdzevUO/22HOSTmzuEL58R+is1qFB++ymg2oLgj8+hK6V0LMvIgMqnTfe8DeB3doTRLG/QNUPEGrBKMzhhPNqFij4id4GFSiSMMMB+hLn30yiq6hO1yg3e+w0+5zcq5IScZkjseg3SYt1mmsfJzW3TY77ev0W/cxe3eZSxWBCClMxqSex9btd0jmV1hbgHIpYKQLxMrl8OgIKWPCcMJXt5qI4YQsGZAojUTilQM8z0WlijhOCNHMLNWY9TTLJuJBb4uiHxIWilxL57jhLNGoCd4ZlPjgYB9vuIcuDHjr9j3mCi4/8pFZGk/+WYabexxcfg/hXuH8mYsMa48z7NxFr8/Qv2+Y3fs29ceqyJOXeCF+QByPuOw+Tqf/AaLbJpmkHBwaWpWImfk6fnGDfmWJNK7gDLosxrucDGJMXGaiBbEzoNtpQD9GxApZmMEsL2OUD/cfQPs6SgONOdoLZ/j4isfTtQl/74Zk+0obJ86z/FwnB3lWpi49icHFlQn+2XlGuwVEuwMHCVodQZohVYapeKjqDHgFRK8D/YibJYHKzpJdC3Dkl2mXHEQcYMIRIh5g3AyiEJMpKFoPZQXMzkjMTAndSRCjLUhdVNrGBG36vRZJqcNjTcNLq5K9zPD/UAtcv1ZisfcWtdH7rAYRzzRq+LMn+R11kV+66zNpTwgSTVx2YW0e4w8QO0PY3SNM69yaXaThpxTmEgZHEXoAMnNt3WOhHj75jVH2mt0I4fSYXVDMnpxhu7HIJC6hXAfhrZP2JGzfxLmdQnEbmZXRcYoI74Np45zuox/7CXTrRUZHdX7Bb/LW3iXONjRJYZ335+c44+6yq2/S2dwiM7NkrmKjGLIx5zBcv8S+0tzdraLupcitW6hhhuzvgx5AkiHULhAhqgHzpwf0gkXCrUXc+w4mjDDasWoDqZDFIZwMEc1nMIOzCM9DJBoTZZgoxihhtYaKY08FYb8WhcgZf338Tfiw1rK2hKYh91R4lJ0Q5ruWmfzB9odrk+kEJgkSxXA4oRVqpDuDU5T8/huv8zf+dp+/8TN/ih/75MtUkoSbH7zNhVtvcWH8OKP+LKX0FnITbnUUy84c86cC4D7s3IDhHEbNEadjxmHGbmdE+6DCXHURv94GX9okW2ahLCgvSBrzLhDD9lXS3SJy5SL+ahvGAtZOgOyCTiG+AyKCpVm82i5rzn5eQ05CuQ71hVwHO/s9rny6AnS+y3sCq7mdWp1t5J89xMb1pjG+77U9CXwFzN+DsAniJMQhmC7sDhHNDRoL52jUXKALScrC6nkoBwRmGRizuuERXfkmb1++h5l7mo0Fj0CAiQe8d/013rnTx5gyjdULiEIZHXb5d62Ey7WEn54XzDy89yrAz4L4t+D+EURjCQsxtsG5joVZayD/Mu7Sf4fLXSAji/bppAnvXb/DKXdEcf0SXfVRKjzgVHzINRTDgUsyV0ZwRDyR9LOYQSRJjbblvKVAOj7nXv0sf+ZTTzAnnf8fEh+mypHpFmCF49NxssAqVAk3N3fp9Ft4OqJgEqJRzNAtUq1qpFaoSUY6SjBxSidzCJTh8fVFgocyBYGFdSXI4fJD+KVji2IcjSVqCkjnIP/MAt8dCoRg3kAdlXGdNbzCLHgKEcHqhfMUw9s4nosJigi5h60g8XEwkkl3n5WDN9HtbZqPf8R61SBwXZ+F02cQbDPTfpfVyT1KNc2NJKQ/TPjJxYS5k3+a3u4hB7sdXNHkseWX6ckKo2SMN1viWdVnzbmL4FnApWpnIVXgywa+lMLjDjxwLCD9CSzgdLFS/b+EJRzA3gkR8FlsesBl4Kc5rlDwzfyzFWzqQK58ZxULjA/y1x7HAq6bWCDcys/5p7F33hXgt4D38zC5MJbkcB271J/6KDjCDp1KLGkxrQTyJBYEP8DO/uV85N7AVmOYzssKtiLEXj4LfgarOJhas36ntuk21sjxOpYUKObX9iQWqE/LYz6e98WQYxBazd+f5Mdp5uccclx4dmo2qTiu6PC38nOt5Ne3jiUdknys/hSW1qxiFQodjkkEyfEdNW1HDPwLbLrKmbxfLmMrbhzkY5Hlr5/CjnNRwPsOXK/lUfwYkggKXRAuGM+ODWNIPVhZhr4D4zaII1AtEKElB5wQRAnMCrieVTEgLdlgRqCrlpQgeQjrECav7qAeGZPMpnMYCUZbNYzrQKkIJQdUxULUwYGNKblFqDUhObREgyPz6g7GEhPSHK91pDke/2MW4Xh71EvhOzM+jckrPhh7TX8gUkHkVyxThc4ypDEY6SAciesIagL6QRV3SbDcHPBUMSWmypqRPB9FtNopR0mXQFojxvuJz+3EYa4omHdTBqHGuC4dzxrV9EZgtGBXNJmRLklrm7tvwc7Yw+tXQY3pTCBJXepOypyXIUmRWuK6hpLMcKXGcVyKgaKqYwLhM9aCIwWh0jjGOsxPEkNqFK605SJjJRAFH5EvztMowy2C73hkMaSjGJEqlNI2BcEROZWjEFojpMQIgXEFrtTQXML9oWXWw7cofRBxznUoZh69zFhlg7JVKcRUtJtH0YyUSN9/eHxhjFUfxAqpJVpYXwIyjRACKR20UlZaLCXU6phhCAJmPMnH5wylQcK1rmBnb4IppgRLJzlXjKkutsk6Ke2BJKMErsdeWKfV+ii6fhIz/oAH177E16+3SEyBxzbmeXlpQqed0GwrDqOAw1HKkUU3uEKjZEZvPOZ2e0y6sMFjMy02jq6h+5oHKrCkgQAhJVroYzcSNNJIW081cDjZLHCuWmGu4PHgaJeddkjBzTi5XOfSqWVqzgJet4wqPENUapJUNmh4AaW4TVxcJhQB8eBbRJ17pOMxOlVoFEJkaAxKxfgyZaFocLVBpxlaJMSpIRu2aKs6DZEwrgiSWNMbpLhqkScXVwhUi0p/gOAMiXORRf1VsuEmI1mgXwgZp0UiHBzhkymPStRB6SMifcjM6galOEVEXZKoT6ZjxrGms3eFNFMU/QAZKsZpgm9cfOnguIaSG6Bcw2QU89PnM/7MZ0/z2uU9vnCrxFu7LpvfvMPB3U0+5VXopgEL9Yi4NMe7dyJuH/VYO19iv/E5rt9pUDm6hujcZXltlvvzf5zr+z477QF37vk8O77LyeUCO42PEyUXmV9L+eIo4fLuALe7hTM+IGMM7V2yQJGkLpkzYhzHyMGQwBuxNuOyMF9lYhyCwYChFOj+APZ2YNxDqwwnM4hkkD+lDb47RiIwW2MWnJjiyjLe6gLcu4KJJg8VLcaTCKnAuOC7YBK06zHpLeIMBihPI7MQOexhdIwupIigYk1UoiEmGyMDSNo1xL0SIm1jyl1EOIfupsjRCOF6trpAFsJEwSSGVCHTiF1Xo1nEDB1M6wBEgigKRKFA6pTZrCZ8+/RpmmeKJMUSrdcE5RvvMCMNj81KTq/U2NtYJW0+zptJjYN7LWT/fZLiAkgX0VyEokBXMsztyzAYIkWVrtdEOBqcFsgEEylQDsJX4IDWClwQQqHlhNK8ZGa1jqzPUW6cJPKXyToTCEOcGpiFDJFsI70+uruLGI8QWQKuIpYNZGsG2ekhEwdzVOJmcpOFRcmN5ikO0xIrcYkfr4C3dJWrO4JGd8SrQczVubP88+IleskZTLyA6E/gg7eRB+9D1kPoCUiJ8BwypwphieKwQmk145a3gYwMZvcIEY8xKAwCbcqE3VVEuojpaMxkC2G6mKqPrIWItIKJDCL0IHQxD70WsOovsOStNkiRwzFDntowTVScfmsKpmyC+IGnwh/6zWQZJKC9DOlkFFzDpFDEcRRO1GXz2mX+y394xM/+sU/ziZc+yYktxcHSiK4fET75Mhfmv80Lb77NU8EMBfkkFC+CfAMm72NGZyAs4pgRIsuY9Ha4fM/nsdnH2ahfhFIKbIPqwr5Dt1Xgaifj6eAIfwBOaRkxfw4Ky1DQ2HSeJogA3BiKqzDfQkx+Gw4WMPESym8iZ8sP1wV2+04VwnRV+J2vZxwv6abvPeqxsAT8sUf2eRRePPr3SWyG+f8CgiaYPw/BEnoiwe0iiwNE8TwsnLUg1SR2JS7eA3ECmAHRRaeGZ8/PUlypU264oCLu7+2zl0TMuhpHaKompu62aO8dshkvsd2ClxXMuI+2ywdzAZNZM0shZrEw51NY+BFjzTF/FtgHs0+pGFPk11haOo1sjhHqF0leO8W+WaXoddg52KeTliiXTnCx0udM0uZBJ+W6gkwJHOkQeB4Xlmb4MxfWaUo3B8bfq++/c5y+s4+/x99mQj8OudKJ2OzsEo7HuALKno9rUmZ8wVpRIZIUpUJUlpJojQj7dDxJJShYn62HygTNcfHApeOzmp08BH4eC0kB8RzHzOl3a7tFQ3KySalQRvoVKJYxnW1GOxWu3LnHCys9W02lb6D5aq56mDA7s8Ps86c4f7EAxVMgqvYsAmAewxzD4n0GywPe3XX52p0+z5UHHJz9Ca4dLVOJjhDRJqvlgHuLZ7l+aNideERFyYvLFYRYYwTcRuBjTRoz4Jcj6O0nsOaSCcHvCXhCCC48clXngL+GVSEM8v1ewgLdFzj2Onga+DvAL2EVDtNI91WOC2O+ggWpW9g6LJtYJcIq8Ol8n01sNH8LaxGVjcHPwMtA1WyEeV4emxtm0oqCQqBgDGt5+/ewSorbWCotwaZpvJe3Zz0/19RwUGBNIxe+y+jm3AZb+WwpYAmJS1jgvZP3y7ewAP1k3gdTQ0nNcYHX6R3Rz485/dvPfy9xrMoY5Of732DVEt/CztKpv8KrHKsjXuNYUdDl+MknsX1T4rjqRIathrGc91ErH4PP5dd2LR+vT3BMYPymeJh1AK6tpKBr9vHsBFZdoDLw9qCYQbEI95Zyrvcg5+mwn5EC4tiqGuQBmBBkDUzdEg7Swd6iY5C5qcU0DUKQEwx52QqRge/Z2zXNLJ9bcCzhFCtruigUzFRtvGtuNldCZDAc5ln1U6WmyClNZduqxTFBM02BeCi+yjt4SnpMFQ0mJzqmxIR+NL/nu2zfn1QYxwhHoh1hjygE+FaqnmlBX0j00OVW9Bi/Xgvpjm/xYK/Efm2VVdmllw2YKUZUHE3JSXBFxgUPqkJSkOC6HnOpy0Q7eAYG44R2ZAGDqyHLBjRGRyw0FC8tHRK3Ur44KhA7sOBlzHshnpSUtcHIhIKfEhtDJ5GkxqC1YqJjulFGSxdQGFJliJXAwVB0rWEiwlDIC3VGmUJrgUQTx7GtERoqRJiijMFxpI0KPrRiNg8HwADC8ylWfOZPPcv4ic/S373HlQ92uC5dIkDgIJSxTxejrRIhPyZ5GgCOxNhscvu7AbQmiRJSZSBN7akdxwrbMptvrzwHfdRHpBqn7PPs/JhPzXbojo94NytxayK4tdtmPvFI5tdoOh5ajchkiZEqM5i4JKnA3NwnOyjQUh5bDzbZa/XIlMORmOVILnI3a9HzYoZZglsIYTRCCYnrWhpLJROG7W06V13enfX5zLMuL+y38LYbvLaTERrQDjSk4FQ14jByOYg8MgFGGITwONFcxHMd7qWgVMRpZ0walFhdPEGxuMq8m7A2WyCapGz1xoQFSbNQpuJ36Hb3iWNNub9LWQ0ZSYHja5SQJMojIcNxoVIrsTTnkE7GJEYTKk1vHOMnI2p6TLHaJDNl/KBAkAzpDEscmDLPLdUR6hZtN2XfnePU45/lVPNtDu4ccnp8nyzZZz9LkFnA/JxPQRXxCj4jP+Ag1GhtkGLEicUyo25EqDRKRZgwJYsiPCkJXAep82ogGMgSPDyEMdwI5vjC6h+l4u7xYvtfsxB/mzcu36A4UoxXFxnWnuZ21iTev4nqPGDGdzgonuRfv72P23uXS/4Bzy47FGYWeGPTZX70DpecMdnhHqfqR5j5dV67u0/l9q/x3ItPko6LPN3/Fhcb97kRZ9yMIZ5EiCgiWayjjYNob0E4YrYhWKtUqRRnqfs1SsGYN2QN50BSjPepyi6jNGUwGaKTCcKNkUXB/EqN8caTpAcdaLRwVZtiL8FxDdp1ka6DLvpIT6BdjVQGE8e4VU06u4iz18HVLZyyJDUSZAIqQTSa1nG6N8FM2hY4FwQmS+HGWxivBDWJKIaIXoSZ5E9wIzBphojzJ7Wyi/OJFmhzCMOeVTQ4Aun7ZBMPd9TmoJfyBe8Mh7WAj545x8vNA96rvMGo3yHVRb7WXOWO+ggv9gPeEwKVatK0imz1YdLHlB1koYEqS5zKoi0fO+ygixKBi3QDmo2QQQRq4mEijZBxnkqmLKXsKUI8OqGgYopMdIDWPm55FjM+wCR76IaHiBcwrsGpuZiogOynMBygYwcGO+iwjUyH0K+TRds42R5p4KB7TRrBJmIt49bqc3xy+SoryT6mOuTB3GN0hxvI3UXE9gAmXVBDTLkLmY+YgG5myOw0zu4QoXcIs33qGymOn2EaCtEuQDJGCGWJWlVAtiVmeIgcR5C1wI2Rooh2NbgTKBuIFtAdF5HbP4u88reRxsp+HYUywpLj02/PaZbmFDBM6yYBD4s5/2D7w7uFI5ysSFYROMKhRkwcJgg0mXboZRp/p80v/9r7fLD5LnMHH/DanYB7pRUWLr7E/+pJhws/8u9wu12MijBqD44i4qMC46MR0q9Tm5tnPj3EiULwZpipl0HU7fnNVRi8DVmLpfJrPNl7FafchopGNFdtBUmW8hVebKs+sAvhW5DsQaOM0YuYQZtJPMdg6TRzsmwz7Y2VqQtR5j8ITtEce7gXOZbWJ9gYKViioPhdOtFgo9fT5b8AXgHxCXC+AsxC95D4XYlZqFFqzkDVzVenJRBluxKehuOogDzCqUq85svMVVz6iSEebLK7d5vnZhc4Co/4Vkfw4sUiz1T32PFgPCjRbUoWpuE0Aza+uQvpVeLbXbb9OU5sLOOgiZVHwTcIk5CZEq6sIMRZEGeBEFH8Mq4Q4D4D1Q6Lz3+d4M7L/NYDj86wixfdpNof8PZKmc89rrjY6jO45fGNTkqcClbXF/ibP/IMH1/JcMQES15UsMv0h3Dke/Tn9xqnf/+zs/INnvY89l1wXCuubtZqhPGEjY01zjcSeq1DJpOYMBGMDNRNxrqYcHF+mlYRYqFVMx/DTWAHzBwQgLP2SLtCYGDDnkqBs2xJoX+vrQ6IjyBnfwfMe9C/BzOPIQrbFPsHPHFhhtKlOUShC9lNLMSdx+CD8yQID1G5gJ2bIVAg16cyMJJ/nm7w1aOYzq170Gqzu77Av7p8hBs/4FJ1xPOLHoF0ePNOwmLa4rGmx8RzmTBLhuC3jWGI4QUhHprzvSisf8I3ugZnkrFag19oeHxGCF7KP+Ni0wDexEayN7CEQoYFsPW8J4pYn4ST2CoQ97AqgU0skbCQf/YW8L/Hgv4V4DPYO20dHhZsPWF7HEdYm6ZEWmCo2tBcgs9Kq4j4cv4ZM9WrY18PsWRIG/gvsCqC/wSrQPDy8xeA/3Penjg/d+eRUReP/P4atlxkGWu/+l5+7Rk2feRG/voV7JPhRr6ftLOJUt6uqarfwZIIDsd3SZQf3+OYhiuQ+xlg0xQufpdZJ/Lr/BrWu2GYvyYfOc40ZeTRxKIs/xnl7zXzNt3GpoAs5ce4hX2q+HlblbCgXzmWUBDYcqMYG7dSBQgzq5xQApwFSz6QpxqYMZi+rcSgIvC1VTqIot1Xe7kCwLGdYQAzBBHx0FchI1++ZVCuwkzRkgq9dn7NTk6oCCj4EA2hr6ASWE43i2AUwdiCzA+nOOjjsdf5a1M4D3bJKLDLHqWOiQ6Vx1RyaPxwieQ+WjDou2zf3zTWKFSmkCrvPCHyNFSN1AJlMkTUQd26y+Zoli8VCqybIfXoHtdjRVtIyj3DJHNQlBCZxjMGP3CZcX0CBAcKQjSBC0plJJnE0xEKSVD0Wa4FnH/icc6vt+hd+TanBgmHyqHmaYqOIlWSRGlCI+glDuMMEhNhJhLfkxhpcEWKyQQZEqE1ZQkFzyCkwPWgHztMMkGqgVTbm1pqtBakKiENI1v2w7Xuy9OUBSGMrc4wdbAQEpQgqzdorI/p737A7+x6fOFmhd/vl+gpS3SIWEGsEPq4DrpVh+W3TKaQUlh1iONYbwVjrAu9AZNktupBloGUSG1HW0oHMmvuVy5JTpZTTBBRmYlYPdTcHfhs9yU3lAujhGpQplkCYwr0shKbY+jIIjpOMGGbB50xh/tHlIwhcHyaYYuNwRaHw4DbI8lBpChIB9fxEUbjegGZMiANkoz91gPStEn5hR9nLX2f/YMJKftIEYMQfOxckT/57Gmu9lJu3j9gp6O50XUoBgUWm7MUJgOiUZ+Kr1md9SnWK1xcWeDEfIHi/CKtxjqjskvYv8dC/AHlIKCrJVnrLkG4y3y0xSUR4rkeAoeOK+lmilQKUmMYjUJ0wcVkhjA1hMpGw5tFw2owoSDKHPYVccXWZ8nGAzbbkjMnz1Ndq5Me7rN18wPCpWU2gvPUGiHP+0uU6kW+uS1oG4OX+lQKEnAZ9COE6dMZjYknIxaaDUpFjwd3D5BSkbgZ6STD84sE0s3ZRk0YhWRpYg2bYoffe6fDN5I3+NSKz09vFFh8/tOENzocvX6X9/ckW9t3iUfXaaSbvHC6TKE6S6+bsN26zDAMWZhTXGuusPtgzGHvN3jpsQWKJ16kZI7YK2p2F15gb/cOTx/9U+rO47yy3ORGcZGtjuTFWptwz+dWd4ITC6KRS1nHzNQEyqSsmYS5mRMkxTkypZEz68TpAmvF23x82bC2UOHbos43b6dEmxEoTbEIujrLIGtipOJ33IxsbYUnB7uEmyH3JwVQGhN4GM9SpsbRmCxCFwOEdxKTPuBkEJI0Smx2lHXLJUNONMrECK0QRQ+CCtrJ8MshmeqB6SHiIsYRCC0RWWIjclIiPFtiUKdTLlxB6CEPWwhjeXijQfci3CFgumQDFxFHjNQGJzjgqVqbj51P+TeHNVrFkHfCDfTVATfq7zGpvoTZO0QOJpide9C7AbUianYdKZsY3cX4LqYP0g8BB51VicrCyu38OcRBz5KMWqMdY4kHpaDk0CvXGIgTpMkqTMDEQ0ScIp0QWSygnJo1i/M8CqsVSjjE2w1Up0+yd4AsNDF4JMMJXurTL2Y87d7Cay6yWDziVwrPoUZLvF46j2r+R2TCYdKvIiYBKt1BpHfh4AhG24ggQ1BDlw5wCquoiYcUY4y3xYFwae9OMLUHaGcOiikiFIhMgxMhPPuMNOEhWo0RGvQkRrojZOKD7GEqEsoO0q9Br46epEiRoN3MJhoOPORAIoitNFFbMtmIabUHjTAGpLbEZv5I/8H2h3uTwsURCt+4FDKFHPZpZQW0kHz82Wf4X//Nv04goOBW8IoGkYWc3t7hv/y//1PSDxapPXsO+iuYzQlZ2mbw9mXu3N7k7VDSrTX4zBNNnq0ecKJg+BMnHqd4eg2/8ugy2IXaC/DEy1TO3+IFZwyqCXOr4EVgvgGdGdAlG5osPQX+OlR+ErgP3SuY2y69rs/NzhE3dy/zYnaBC5UJ8UDD8iyFcr62+Pci5I9uDhb+gIVO97BL/woW6J/CwoFHIYbmOJs7e+R38n3/Eui3ILwK3bsEPIZYuYBxHWsrnmxC5TRCemBcTHaByWCMV6viiSZ6+B7v7nYonZjnQrlHlrjUN56ixph3379F7NdplgVes8KJxzQv3z3iXakoTENm2X17KcUmxnuZofyX/Nuvf4nVzhOsV30ib5UXVzPivduMG0+zNFMlNlbaLEwAPAurl23YV/xFxPw9yuPfJYtCRJIxMUOiQcgWJyi/8iOs9t5jOzwkjY6Yq87yUy8/zkvnlvCcYt6HUxG18x3j8N3GpIuFId73mb0GRBHhn2KmeZMT91LuBj7aKSIqHnv7CUlsywarCKLMYSwkri84UYBPnKlQqzbzY9U4thUMOBaCT8f40WoPUxu8eyAK+b51jDForE/RQ4NaGUDzGWAf9GUQb0NhD7dRoDnzH0HxMQzbCP/HAIExfQaxTzvSnKzXsY5ICS4SIQTawPuR4iuR5rfe2qH9rS/y7MKE0mMLdNuwfXCdwThlcdblcukEB2mf/XGbV15cp7CyiELwb7GS9Rtjw3P9AcFqnY8huG5gNzC8uOowvhdz57BHfa3G2zMekbBEQoBNAipivQW+yLHp36OP/EeDtwtYguAKFogOsakAT2JJhP8Wm4ZQxJoF/nks0L2F9Q14E2u0eAc4LSErw4MUVGzT8zYQnMcaOE6j/AhwEUwwZBj+DSARpBwrCBaBX8/b/nr++k/mbftifpxfzY/5RzhO1/g3wP8bOzv/Alad8LH89SPg7bwfPsivtYolXl7BRvtPYEmOf4glIn7ykX5LsWRAL99vqqGZEg3T9IopEfC9gt5tjuvaeFiPhGliTzdvl8LeiVONjo8lQJ7LX18E/nnettf4UDIQIm9j7ouIm2evT8ddGjvHjAFmLQnS5RiiFUrHbimybn0Z8iUhWQlkDFluqIjIvQiEJQdogvBA9e0BNPZv3YVKbA0XpYBhCJm2P+PUpkMUJDSatmCiSWAwgUEH4q5t75TBEVPJyFR5kJ/fmcZR8k7QKicdcu+Fh+seZUmOaV9NhXBG5+TI99m+v1KB3CPWgMhdJUyc5mUmBMK1cn0xPiDbHXIwW6VQL1GK+wzGEGsXhbKAAJtKmBjBKFMMhMBxHVIMxih6BQdlHAomwRcCHJ+SKyl7Lr1Oxu91JP3WIo3qAbUwYaAFKrGR9TiLGCrDSEGCpFAwOK6DNpIEg3IMXuBSEuAiyQw4UmFcj0jFDMcGoSVSGIQWGKntCEiHRGnwJGDff9Q202j9ITtNoRQ6Swh7Dr/xQcaVwQOyB3XuH4aMM0tNOkqhVWYTXxC26oHB9pG0kf6pu73wPHCkjWxn2pYWNNjItdbIaSRNCLSx5QeNLxCeoFSVhBFsHfq4owI+GbMmwaR9KqFgkEhGXsB+aZ1Zd0w/zNiPJZu9Do47JlQ7TOKEwElplANKZsjMwgorLzR49bUt2r2AbVXEwSXN1EObUZ3Xw9FaEEUTyq7P0mbG+ECytdtBpRqBJPAcVmeKEK3SNTW8lS6z/j6VtM9Mo06z6PBEPWXF61F2M4wp0W2cxqycxptbp6/rdDYnxKMKhXGRWn2Ain10e4+5+AF1eZfF0mVOLaRsRQX6qszX4ibDqIRKUlxXIsIWM3GCNh57kUCkEEhBsehRb3rU/ZjtsMv+WFDPJsgs43B/j81Wg42aolovI29u8ubdHeafqjO7fAEzPk1RbxIc3KfV6iCzjGxtDY8MPxoSB3VEHFL0A2q+x3y5xpXtFkoESOli9BClMlzP3prxJMqd/iHO8oWfjknee43tySy/evYie1dfwgz2GQ8f4E62mIsy9gcppYUymzNPk4k5Zqv7JImkmfU4NwdZNma+fRVfu/RvtKjFE+pZyNryAm9e+4Bz4/e5dH6Dy6MZ7maSd7p1To92+NzJPkn5HNsDTbLfxR32WDM9zm08zXxvm6IMGesSvdRnLtwl8er0VIE1r8Dags+3Vs5zOdugGncIBq9RGPdpVB0accxHe+8RZgOubxf5ginwV05uMF+s8o/f7BLd20dOFBSErdSiDDg+OvERuwMqus2fPtkhuXCaX7zhsjMaYmIDaoQYhshMY1xAaLyyJFgX0FAsK8FEJLT7EwwOFO23gKj4UGpgYhDuEUQJJAkmTUBZ81ZjHByj0UahXVtN2c0UBd3h/No+s5MBa7MncJYe5+qu4Z/vJaT3qhSv/zajtTuYQCI2N2EytoaS6giRlaGXYIIxwncRaKhUEYljH6ADCFsBxneQcQShwuQiQJmAkQqNiwgrqHYBNWghvBiTJcg0tF9ejRDKaxAqhJ5QrsKPz45pLHp8Y36Zw8sZo26XJE5JKJJEI5xSnS2GyGSOZ+oVNudmyVrzrIQdrpkK6bZETHz7rea3cOI9TG0MDQO6hfF9zH6K8CUaF7ewhbo4QDROMTcKeMHc4JvBXbrVWUSphBwfYMoHmBo2khaOkGkIYQhRjAwiKPpomSE8DU4ZY3qIegKVBmJsDRdFUSNkAdpFjAkhjq0XjdE8LNs6XUHkz3eRq8SmVSN+sP3h3Xwj8HyHomNoSIGThWwNh8SqyHi/x8nlZb75jd9jvzVmELg4pQYBR0S1EXPZVUr3ejC8Cw8ysgzc3bvIowFpsU5LnOHuxU/x9MoZ/OwmrnkZ4woMXYRp5CvEXBEgz0HhAoi21bwiwdyD0fuwvwwrz1hzQZPZ+3g4hqMjOJogJofU+h1OhHNUVsqcaGYwfhfVXcJtPAHlWSy0+c5tukKcLoWnq70MCwl8rNx9CXg2f68H1O3qcLqvgO9uAHkOxKfA+V3IRsjgGcygi2612esWOKpucPopTcnLGIURw5tXeP1el48/8zgL9DnYGnFw9yu81foUn3t+lRcWS6xVJWLnPeJJF7PUpByUyNIGY3+ZpYUJz5eqlMQEqxMOwZ8FU6fdvsfrR7PcHA341hvX+IkzTeZmenzQjUiHHc4uPkc/POS+LvFMRSHSFibZgNIqQuS6Yy6RBUeY6nuUx9YjazgZURp2WLw9ZLSdsHnvAFcG/NBzl/jMpTUKbo1jK7lHY73fbxPYOOn326Zjtwu8DuI+z85OqAarmOpZMj3i9WxEONY00wMYS5xJF1dXaARFNlYDzl5qIr0jLJLIq4N8aPNBTD3tH50nDaz43LPoBxdjYJBpOuMOK7U5pLBSbqgixAUMF0F+HNDgjhGNIWjFwe171IKE0vo6Whu2wogvXd2j2z3i9MoCPR9U2ccrLfJckJD0Wnz97n2uDhW9rQ5FNWSn8hSpt0yjcUQiM2bVDmdWEjIvYr7Wxn/sFIO5BWoGyuOUtbLD6yPBuf0h5xcUN4yl0N4CTmUxP+oMyNZm2V9dIBSCCbBgIBC2p8pYTc/UdyDI/16zV0fKsXQ/wxICLhZ4v4j1Nbib738Ke2fWsCD2c/m+O3ZU+QUsmaCwqoY/K+CjAv4rD/51AaoYWo7mv8BhjL2DP4K9W7/JcaqFwDBAEOUjVwJ+A2vUmGBB9l/BpipMOH4S3MaaI+4BPwf8P7HpHMX8PAtYkC+xvgr/HAveC9g7Zmr7+Sngr+Z9R95Pr3Csjfl7wO9hny5/HMPn8vH4bxG08+ufx1bo+Bks4fAIfsXhuLpDBfvUOp2/93/KZ+6fAz6OJRx+EUvYDPL2TstxPsjH6qn8d5Ff37V8XMmPP61MMR1rJe21eDlnKKTtg1hY+DeDTY3ZwXo+PI8lYL4O/KqAXpA/GUQuPJe2MzJtT2gK+ZiIXACZP1ZEnv4theXvSqElBHo9W8VBAElmOVypLHkReFBvWDufJMmNMaccIDxaxOpDTy0pc8Ht9P3pPlMyJf+w1sdExHd+FjiWhHyP7fsrFXj0cZS3UmtEgpUxaYMwqS13Fxuyg4S7AwcROOg8AuT5kvOBoZCk3Is8uiY3xkJYeYUEHIEyBi01ZTJ8BJGWZFHEXvuQ3uEeRZXgBx6RFMgUNBIPF9fJmJGaQCiKmSEyBi0cpDGkmcsolYxTj1B6aM8lMBqpM2IkqYJhltehN8Yu4B3bq8IIG8VyBMZxrL+EsctNMU1YUfp41PLRkFmMOdqk9402bxc9UGMEBi00IlFo4SJcgYlynUou0bXfMXnEbCr0cWVeAs1G/41RiAyrUtAa4dpMpYd11qdaFU+QKcN2e4wKNYU4YBwLLpYznj0bc6EUcmdHcmtc5ajdZLI0hyi1mBwlLLmGMI0RKmOtUWS55DK3OsMrC31EcZHXwo+wMP/rOPcOGA8TBkYhhabuCLQRxMogTEamFEZApBU3k4QFrXl1YcidI4dbE4fHTs7y+acSRne+SvvuCtejIrFImStq1soOHzsBz61tMLP6PJ4fEu9u8e52hcOxQ2Ouh9t9g9LRPqV6CXd1jXKpiJO2qC72ELMGfzxA+xPiEBaGEZsTxfUHJap9WyUk0S5d4zHxIk6pDgNRJPAKhMJHu0UOvAZJEcZHI7LxDoNCEZGG6PYtuvczHrtQxclqlLI9FlpXicLPsh/MEGUTJJKm67CYtRExhL0j/JKHG0iEk3GoPTpDh0JFUl/fgEaMvtNDDycIpUlJcV0HnRlUmuVp3jkBhbFJU6MB1x843O48QIX/FVoqqqbLhZMV6pV5jq5uMckMo7t36ffucc/1KHsRfm2euycfZ1hpcvvGfVCC5qjFYcPjpVKPjknYitt0Tcb9uZ/m29f79FtvoqIJL6xqhmufZ7YZUGhtknQzJBEnCXmsucD55Qq+MlxthxTHu8zOuHQKNZL2iN005peyWTbfATW4TaNuYGWJ2Vjx8ozmCTdhY6nMuDDHu2GRKzttKqV5Pv7RH+b15BpvdyJU9xAZRQ8JLOF7mAhMssW51R7mR5+kNPM5/szMB/zXQtH+YB8vjjESdGps/rXvoZIC9VKVJ05UWSw5vFZ9gs41hf7gKiIcWUvd6gym2EAkXcBF6xQnZ2rRyibSGWueisSWtSRGSM1cc0B3pcTXamd5YeY8QanCaWfC8mif9P4VNgpX6AqFiDuYrAViiCgb8CrQWEW6C6ixj+yFaLWPKBYgaWCOtmDcA5PkBCeAtj4BuYGOkA5GC8RBH+O2oegg3BImy4mYwIeKxplfRJsi4iBDOJrhXJVwfYlPNmbprvr8+ruSwvV7uCZERRnxqENbDnC2Z/hSa0yyHzHsRHR7hyivhNweQPAWonGSgiky0QkiE+jmLKL8EmQBItnBhKlVdxWKiNk1TPk8J4p3qZw9Ii69gLhzirXo21TOPuBBvUaoH4e7Ai3egcBFhkWMO0CWFdqrIdQI6hPwFkDlmkNAeLb0rtSg0zF4MWZWIzODiR3oKkRsVQnm0W9gbR7mO/6g8sMf/k3kIZZAuziFAvVajZWoy4NwwrVvvM3f//v/Dd947be5/8EOUW2WZrHAQjAhap6GYQHV1+CtIE4PKCR7JHKdrOLxibrLj13aYHmphOuegd41op03OOAFluYNhaUMIQWMQ8zRAdRXEY0KFjrchWECgx1bd+zEBlTmQIxBX4H+EfQUeIdw8jyiUMbdGbPiX2RlIwEGUNugPA94ZRClR674UaUB2KXtNOVhGkH3sDDAw8Zlz2NXggdgbgGLMNmB9BzU1+zrVPNjyEfOUwD5c1D8dVj8EnRvwP2MbKtNmgY465LCJCXZOWR7P2Zz+4DMnaOw+y6Xr7/LP7s1ZjuTtPcO+c3BZ7h54SQTNSHo7KK6XbbjHb7krnB2xiNMDSJ1mfU6GHaBPRDnMaLBONlnq3+bSE0YO4JAe6Tr53ipcYDnVPELB8jibVQ84MngEkbXUHoP7t9ELJ1DzE6fCxGFQocXFiXvDB0O+0OMY0hVxq1ozDwZnzqZQO00L52YpSiKCDEtknfqkZ7/XmqR/76b4djj3loFCnFE8ZTLk2YV5JMYFOfnrvI7r+/iF3psRAN6xiMwghNLJV558SRB/RlsJvt9LASbFv97dH54WGjWxkKjR5b8YqrACDAqJuwc0YsmZF6dieuwlIQ0AxfPL2CM4F7foWok8zNNELMkWvOVK7/LDy8dUFxfp3VwyL944y5X9sd4JuXtqzdJ6lWyao355BpXyqCSkNpigD+/QLK9TxalDG5/wEAfIoIatXoT9+ST3H9yneHJeT4YCxwnoHoo2PXhJWVouYLdgaGXSbZqTd4KBYfGIDV81A8IvTkaJUGQCY62MgKj6Z5w2XclM3nP9/KeeRoLEA0WhP4OFjx+Ou+1b2HvsB/Fkg/V/P0Ye7dNsD4Al/Pefyx/zcO6friPRIovSmu7ug78vIT9muBFkaFEyi9QhFyJcAt7tybAjyH4WeAkgvt5Wy7lw/f3sXeuwpaP7GOJgQOsZinDpj+k2LSNq1jVhMSmTXSxqoLnsU+Q01gAnuVtTPPPhPl1FfJrc/NrXXlkNv+P8hk2BfcBhlMIzuRteQn4fN5nU/vYLazJ5PW8X9/CqiB+Pj+2iy0veRX4Uv7zLja95D/F0qY9bGrGO1gCpYPt6y/m/dIlN2o0edKSsGUqv8qHzTqFgKKB1M0rPwqbKjA1mTyNVab8XN4Pi9h0lJexKo6f5xjNafKUAd+mObihJRXIjzW9M7VrFRGOsTyzKYA7AyqGSEGgIUgtieAA4RAGI6gGliDT0tp9qakCYmqfw4di3w+3h6/loN7k1y3JFQjGkiHS2GMZwcPKWNqQKzz5g5EKJofQHxZ6PSIMUtirkNhRy1IwLjqTD+UU2isTVGKCUYrRHoEWJNqQCtAYRGoQRqMdycgH4UgCIZBCU8hSwiQEFJkjcGJlAaFwCaRkHkVRGigYPAwyMThYE8lMCSaZNUSMcYmMQAqfzBU4WiGVZpjExBOBI3zrbqkeWUQKg/DlQ5JhShwIPe1h83BEjMi9EEyGNgoRjSGZYCLLFwrpYgIHWfRxXFDd8Hghm6sSpmyQAESm0SbD4CCnHg6OAN+xACnCGkNK+cgkyQGnMRgkI6W5O0g4HBmKJuBkQfLD50s8ftanWR6yPNelfqfP++M9brZLbPYFy1pxpuESZwk3xi6idoL5tSYXLl1i0hix++4N3n5/l3G1wUHSJtEZQig818OxFus42hpIpkqhtEsaTbh67T7rl2L+xKfnufn7u/yDd8r0Vz7B1jMXWa/8Ep83dxlc1tzRdZ486/Px85JzH3sJf24ONX+KJHDQq29wSvwTTk9uMzP7GbylGZrnm4jqSUiKOFmIKK6AiBGij+yVCLfm6bYFW+6E66JEpNqcFC3WpOF+WuYw9rmVVHmlvs3J1DAI69xOZ7iGz97QMFYuMswQiWIcxlQ8Fz8Z0G4PCc1J5ooDHl8dcL5aIDNbtHceMIxKYOB8M2bDz+iqCYk6AOYYUmESR0StPUatQ675q9yUGb3Et2VA0xQpNFlmSDOF6zg4votKrXJGCGEJPAlCZSyXIrxqxNGgTRhpKClud2r0R2XUxCF1Jrgmgt4R9WaBc2fOcrcNX3hrgK4WWNrdZV62QaUchUf83myTTrfB5uSQcNgjPXwN1dunzB0WggjdLDPoXmRUPMtcNaDnbFKSYz5SSVgpJHi1ZdYrRc5U79EaTxi6VS47dVb0IdoZMexmzN9/m/6gRa9SxnFn6RVS/PNnMCfO8WB2hZFbYzByWK9tsuVGqNlLNF5YhKtdZPsIk2VIozCeC2OFzAzaM8QLy3yt+tdZnDRI1yqEg1Xk9ldYlPvML5WZiIzRMKIVOWShYjUqs3DqCd5uPs/R5Aws30UejtDZDauEyDQMJug0wskSRBRhsgyT68WEEVYZJKbPRYMhIyhH1JYL3MnqvHZfs5fGfG59gXox4IX1Gufbr1GZq/BvSqfh3gyurmK0wRQSqFRBz2I6II8O0a0tZLBnyY3iDCbzEEkKpDm2SBBOjFdycRyXOPVsmdaZBKOLYAQyVpgE0C5GabRKaAwSTnu3ef/CC2ScZzxq8YV7F6i0VvnEzH22zmygn34CGf0mTusKjlYoWWQyKRPdDnGyAcuV9wjLA7J7Q+iMYHSEe+IWF2tr/NS85DeCed5+cAIvTMiSGqbfRYrEgiSV2Go5+xmU7nFZDHivtIiadyAZsl8YYRaeIiuvIVQDUT1CKhfMKmrQwnX30cXAkr2xRogY4WWotIiJNIx3kckEIwxaZba2tDDgeeiqRMzUMEEVfThBxBlGZkgtMWn+LJYGtEIacSwD/sH2h3KrlQwFkTGTgXYMg9IM9aZhLRvRlpJCEPDXfu6vc/mtt/gTP/sXcKXiG//o7/J77x4w14/wWhn6wieQZ49g5x/T215lf+YlLn7sAqdOLyNlCKNt2EsJxncIOj3u7mxQe/wMzYZG3GthdjRiJcUrG1zPIEZdaxWuY6hdAH/OJux6L4PcRldLpPV5fG4gVBUiF2qrsLQA+hdgsAALlyCYgvwcLBoDRtnaYmTgV0E0+Pcl9hK79NXY+OFN7JK+hyUOhrYKS3Gaf1/jGAp5YFK75pEBiHXg56D+Cpz4W4jbIcHJeTb8It3KDLcPNOnIZdHr87Yb4Bck2fAub9++zTtdn8M4IQhGzN/9Dd7ZmeNGFFJyM55YELT7W/zKNx5w8eQ6Gw2fE9mIsniHZG0VtzTCdF9n68HrvN5tsnnyIjt72zDo8uSJebzqAndmz3LWdSjIiwjRIw7mOWrtc3S0i+cIJr0eC/qQU4VlVDnAES6iushqaZeKSUmGYyLpkUZjrty4z+efEfz05x9jdlAgiobgFDHUbMoUbYxWCDGfr+D/oJvGwr9V4GdA/CjWp8OOm6BIuV7ipefep+ScoKreZOWDe+w/iJh/9lUq9Y9hzWNaWChV56EBI8Cj6/SpLwVlPlyJYqpucJEyYaE2ol5Iacctsk5EtSSRngusIoD5QYuiyKC+jAHu399FRx1mLpwnjWO2tloURy2cdEgqXbqTPsvNBOVLRgfb3L6XUa8bEnWCO05I2BojohjPq0B6QL2hOHf2LHcPPX5ru4RSDssPDphzE1zl00kG/L7j066ssdmNicyITBXQ2qFUEcxXDKokGCCZAPMaeocpBa/PhfUG9wgoYtUFH8FGuP185n8dWz1gCwt6c9cJ3sh7bWpkqLDAeQ9brrCFBc1z2Ih9GUta7GNBsqcNF2NoFgR14NewIBrgvoSX8XgGhzvYKLjCSvh3sED+f4wFszI/vsYSAzewAPdF4P+CJSJu56Pu5+0pYpNgvpHv/xzwfwD+aT4bbmNJk0Pgh4FPYsH/r+Yz5vc5TlN4F0uIVOBDppcqP/YClgDQwL9D8B6Cz2EVA3G+7/QpNQT+b1hviktYUP+lvB1385//cyxgLwP/Wd6+X8YqDlTeNz/KcRWMQyxB8eV8zBwsMTF1GnEzSxT4rn3tr+XHeys/R4ztPE8cqxemKgqwpNF+3g/vYEmXH8Omu1zieNzzELH1lijmnhPyw2kX5I9xJ8khZ4pNTzWgi9b3dO4UiAg4Ajmx4L7u2TSNYQ+GuWg5zdktJT5cuUFMf7dC9g9h+Gm2/rRR08JXcJwO4YhjEkJoe2zIiQa+//b9SQXBcSv5MEMr8v+t4ZXO5aQCImUXZ9JBCI9IjXlrJBEIUiez5TqktIxHkmFijckMxnXJXElXWnM6R0g6GALXUPYcyAzK0dQkOMLFcQQjx2MGjaeNJRekAFHAFHxUIlBSEAiBSD18x0UJgfIChBRMJhPiKLMRPGwag5F2xIXnWHlx4GJUhlQi5xHyRaYx1tnDgYeuCBpMZm1ohCvBlUhHYjIH5TlIz8eUXHQWY5LskXIf4qEThjDCAgxpLHmRKdsuDDiOBTHKVkkQ0qY82JqkMq8eYVUMpJo4TGk5kAlNtSg4e3KVpbUZUiTdKMGUdlg+MaKWJazvXuEXBzN0SgXGscNo7BFpw2Jrm8tplaNCkax3j53tHVAxrX2fdlfgSsOC56IcSZQmeI5D1RVIYdNORiIhihRZt8U3wudoxCt87Oyv8hN72/zi3W1+8b1XeXrhL3Lih6/wMf4FGzsphdVLcP5Vbvo/zslqHeEG9CcZblYheCqhWm2yyzlmgwZLXhM36pCJkNhvMJQ1NA4VL8UvnKTbfpt3t9q81R5z2BnjqSEnfIe6N8QdGq5HLnfSOvdOr/NysMlSZ5e5Oz1qvSGXU8Mom0VIQ2ZiHK0JZBEdT6jHW2STs4xrc4QXf5pJT+GP7lIU93C8DJICM4UlPFkhcQ1u2uNoMmY3DPggDGgWBFGtwFZvyPjgDUbaYIiRQucLF0GaJjhuAePYKLsNmhqEa58SWkJSmqXnrDOZHGKylIkQGHWEStqIaIjxJCpSCKkY+jVuiLOk8gjv8F2c3YxPXBD80Mcex89AOhn/7Lpg/8ZlYrdKOhmg9q4htCArSvyK5k6vxODgAaNAIoWHAE6WR2ysVTnRKKOMQ1yawVSewRvcJo1GjIaC+eIszmIRtznGWy7xzv17bN7Ywo0OmJ2VHIyXcKMCXn+GQ1NkaxBzIlYcUOV3LofcCSuY4ixCakxJoD2B51hvkjgDieZmv0zljftk/nUO15ZQpolf94mCIjunl1DzS2RakG4Nmd26xuqsyzVvmc3RCfRohPFCxFoDUTyDHCp0mOFM2uhsDIGDCPIUqMTq22wFFwtWtdCYvE6UXzGkjsT0B3jRO7w7vE+mzvP8+io/VCxRfWqBL0TPMtw9i4geoJMI0+lCNUDICoyG0O0gOvcwpocuKkQdTMtDJBHGMgT2S0NqahXF480qy3MlviYdjgYG4bnQyZBphBESbTKrrzICQ4rKDFtuRjpzCpYD9NYu3NtEFt7m/tPwIPoctfki8Uc/RbJXRsQ7lDKfSWeI2DpExju0T4Wo6hpUV5Ct65goJN0u8iBrsVPN+OHzK6wETd7ausfRfpdED9A6osaIF6s3mZ+HrrvGTbfI5qSGepDgj94mLj9Bxjzc9/G8D/AXQlTRITYhZqJxiiG6VMaIBOkMMcLQGAp+uHCZ1+YusXO/CtERxgFHSXQUgnbQTgkmCqFjqK4iKkX77TgBsgSMA8MAE2e51420OZX/gS/QH2z/w25/vdpCJy79BO4nLve1YFCcISsbXvn4J/hz//HP8OZ77/Jz/7P/lH/5q1+htrbKy3/qL/P+2/9Lfip5l8Lui6gFB3GrjtpZJ6bB6vwslaUVhBhC6x2iewUcM4erBEvhA4rtd3nv4AyThRqOdFiYhLR2VtgvVtio3GGuM8Ab98gmhqwSWXnp2dN4Mw5C7dC/pviF+tN8YjXiKX2E1C6Uz9mwlFmDwlkQJ7FL10dJAw36EKJ9u5osnYGgYleC0rVrkg9ZeYMlDG5i46vnLAmhr0Hp49aeXAhsnNJgYZIA3oTBCpQ+Y8NkSBCnYeFlCO7AYIbo3T6/cf9tHnglnmxW2VYpHbfA07MOejggcw2uSSiKlJeeu8RfWDngH3z5bSYDF3/pFPtZAU3GKDPcOxqyUigzt1RhvazJ7h8RB4LewTUOD9vM6TKTu7/Ll2/5mHqJcb+H9+a7vFEq8fmFKmeWVogrK5QGH/DetQcc9EN6Ax8tBJ88GzB3z/DVygxxmrKoGhRNidM1uBPskyhNkkniXovfH7/MrHmc/+nJNwnaPR4kIWW/QElYMC7ENBZb5MPL9P9vN4FVDZTzfvc5FoT3sbZ5ZxHMUvJPkhSa4D9Fuf4VTp97C+YnuYJiHgvxBlgYMxWuf2fbmvk8mmaQTyNRjziuCQ9Z8CkWJCs6w5TB8VeYql+EgNqiAjeAYRtTrlCJrvKpZ2oEjScZ7mzSOTigl2iU4zDRGXLGZb/QZKc/Q/nwfWQ8oOvO4NQGpDsPcLZ3SUWMdAIc3yNsznCndpo4HuPvfADXh3zinOSHPvokXm+CHEX84geK/Te+TVapkJKg+4cwv4iaqeEvuNwpF+iWbZoAHoilAic9zZLrsJb3+gzHhoMJVuYfYPU8J7Ckw9v5KNzEKhGmqQ5XsFHuD7B3ZxmrbtDYuip7wG9iwe0etursWtEe42a+7wgbJe/nn3sXmRdCtaA9zUdxDUs5TfGfg43A/9t85E5gFRW/kh9rKd9/G6tc+Gg+O2R+3l/Geij8H4H/PG9DgAXJU7WGwlZI+CKW8sqwT5B/mZ/vh7CgcQrkB1jvAzd/bx9LVHjYu2T65Jo+jbrAf4dNwQiw5EiYz8aL+TU28r4jf72CTXuoYQmR+/k5bubH38qvfxVLrVXz9vU59lEQqX3UKQd+S1jS5dV8nzew5FCYn7+KTXWZx9J1t7DpNdOUmTR//Wp+3a9iiZ9vcqwTSwzIEWjfKhBmsMTI68COtikOxgU/BZ1YkkEL6Heg0chLUxYhm7EEgsygVrKlI7OBFcnr/BgIq8hEklsT5CkNgn/PF+o7i72IR0mCRwLbU0NHY3IOdTo5styX4fts399TQT4imTDktb7FhwmFD7XH/u0oMCrDCA1KkSXGUh8+TLkcnSoIE0RmrF9DkkdjsfoLq9Z1iAOHgW+NFmUhYFyGojEYI+hmri39k5aRgcExdkiT2KVgDFJoYpMxFi4pAk9LklQw1AmDMMZoa9yIkdYfws0jWq6w156bHhrfA6OtrFibh2kPFsfbMmWonFSZ1uhwXLSyJIMUEhNllqzItN3/kYH9UJ8LjjtcGVsdAmzkNM1ACgsUXJAy73Wpc9BpSQmhNKiMzHepz3icXygyWyrRDQVJavCEJNFNMu80pdUms/IypZ2M/RQaKqboZKxVNRvuhDe77/HGNx+gVEycxTjCI4zaaAylcsBcNaA7iUF6VDzXpnoYcIVgHOWRwlGfg3dv8OuiQeWJT7N44XdY/fYt3v7Klzg4scxaucKztQv8VO0dNpXGORriel/i/cFLjCON7t2n6PQonX0VZ7TCcDzk5OoMfl3hu3OMdBkTazjcR2jNZGGBfnyeLd9wZ3iFvf079Ds9ZmNFLUipFyRLSUpvNGHQm+ELexeZnJ5jffYu5cmQjUKb4ijlppbsei5K2jSdiIzTjSGfebJEqb5DN9aooSLtpOhynWqwQs0fUEkOKfsT4kaVbPF5dicLDLfvs5wlpHf3GQ1cBsUytW6PJByjsfJCIQw6L62pspQw0mQYhCMs4ZSnCiEFriNRk5iofQejQoSxJW2c0JISJrPGc8pNkVKQdbsM3/wW3owkOLFC1mpzubLGffezlNOY9cDh6ZWrPOU+4Fd2BLujEBnHOG7Gesnj5XXNwbDDzp1tkkbCTm8WIxTh+gb3Fj7FcnWVhaJD7Pi8qYtcUee4291HHo0pJRlz7pCZWpmD5tP0oguY938Rozt0gwrb7S4bwdusNQ8ppUVUO8JRfQ6qK9y6fROG2yxyn/35IkJ5lGcFp1aKtAOfg14Z1dOkApJ7X8VfNzQnnyAOPOSpJtvdGH0kMXEF3FVKkzbn1/fYX17i+sgjCR+QInEkmOoqjGzJLHQfXSyBKmCcGKNAuBO0H+HUHOgW0GGCzJU5Ao1xFKJk6BqXXl/hyBatQcTXEOwbw88u1Tg5u0AqXsDs9tHeNURdwqiE3DtAH41BRQhSdCm0xpHCwKSEOBiRxT0clWv6XTsvfLfIQiNgfmWJWrnO4U6G2BzB4MDaBHj5E1dlGCMxBU0sXeK4ClRhtoRoR+jBFqMZn03/RZzeOfoC9KhOxBlEqUpSLcLJjMXVbc7tXiMrSK4NO3TH2s41raDr0Q9TvppN+KvBN9h4oU66/hTcepff3xpz4mDCx+rX+OTjGdHGD1Pwn2GkY/7VYcTtW3scDndJwwM0cxi3y4nkPnPekJvNEwS1KpNRgspSdOxRMC7B/ICBXud0O+WPNi9TPq/5JfE8C/dbzM6EzFZd3k5L9HbmMUcuhfE+5doeXT9BRAUgRlcGCF9j4ipCakSaoqMiYuzkCYg/2P4wbz+9vs1hv87lSYXJCHYzyYHjkRRLVOdmuXbrFv/5//Xv8g/+9t/hH/2//gmnL17khb/1Vzi5vM5GvY+rdmDnFpMbW9wJL7D2xAJnFkJ01IPxVXjjX3Fz92PIRoFTfkCRhBk14aXJPbKjJrvB00yWCqxmH3D07gHfLGierw/YGF1hd7LO/WEJR48phmMqpzSzSYtrX/kCv92L+OCPvMDfWBVsiAPc+iI23eAvYZfReRE2k2cCC+yCzPGt4WO0C0cPwKyACKAsoLEKzkr+4QQLC2pYeGKwcb4nQK7x4fx7gwWkm1iocRtqbZAfzdvSRScOA/c/odr8JzhHv4a6YhgfrLN8Yo2XmoZWtEhQrDPcTfnXO33eixxSx+fMY8/w6U+8TLT7RVpugYYMCITmyVPznNP7/PKbHsVKTNqaMHIb7I0FxaxNMhrQjyKymQ3KZ5dZat2g3nXYShxkbxcZT1hbDtgZxdx8X/EgXWLfFChmA04IjyYjPnLpFE+uOwh3wK0vfYNrmx1+6MWzXKjO8MdWD7n7wGfQVoSZQgxH7L5xld8srvPZTz7Hs/U3KB/c59AtUisUqBDgs4gQu9i4bIE/+PadChORj9dJYBfMXYrhhDRewjQXUc4GYqGGFI9zDO1qWBg0wJg9S0oJL1dY5YrahySC5hhGl/NjTCGAB2IVGCOdPjhNrH47tYhHeBYhZ4DsIUSf1UuHIF4GE1HqPGA9HfHtuEMqi/STjMwT9O9ukg3e57T+gMDEvDFeInoAyUEP/2hIUPTQToKoFnCMYHT5fSSCQqOK6va5Gs5xrz1PuTPmhL/I03N7POVu8astwaSfYIZdpO6z5jZ56USFw80q+7UKccVjN7GlocO5EjvYKHw974mpV8IhxykCH89H5DVszn4r79nXsZH7n8ASDzNYYqCW9+QAezcVgf8dFvA2sCTEphC8jgXAub6IQv7+1Bb1NSxVNXW/KGFB/oW8DW9jk5mmQe11LDgf5+8PgT8O/M18JH8XG/GffeQcIdZbYUpFvW5nGDPAn8ASIrfzGbKMVQlsY1NCjoAnsCkAc1gFwxZWhXAmb3OanyvFkhKX8vNOr7mUv/9fA1/ArkkGed8H+Xn7+e8dLFFxH5taABbsP5P3+d/FAv0vcDyjwSpAgrxvX8CqOP4JlgASBtyxBfkTCV8R8Jfy80R5W7+GfVL+ENYvQmEh6wDrX3EbSypM7VpVfuzPAf9x3qZ+/joCSiVwPDtXzgjbxxXglyQseNAUMOfBOwUYxKB6ILvW07fjQtYHNbJpEuUZMD6YGMyMVS8wso1JpjBc2K+Ih8WrzPFdb8ihgxVhPsSeH6qYPf38NG7+yHHkI4+RKeHwvbbvTyoEEuEIy21qA7HO/axs/tL0Qh75wfQhZmUeGq1TpHFBC0xiF6AAQmcQG6tYkBqBzuXdElSedCGtz4FRU9mIIVQusSsoIMiMwdP27HHkMxKgpMDRMCMEBSNJciWC1A5SaqI0ZJREVt7nSYzSiMyA5+bf45bqMVohpczZf2P1JcayvMaRCG0QWlsQ7zjWwEloRCYwwrFyWk/a1AitISggAh+jYpjSMUZgcrWB0DljJKZpDIBraSOhwWiF0RKcvF6yMRhHWkrKFZAZTKYQSlqDMQ3CF5TKRfxyidgIDkfa5oHqDKk86s0mM2KevllnIHfJtGTsljFAuVbm0NUsZAcMuvtsjx084SNcBcahWnFpVgo0ii4q0SRCoqQgzgxIiI1GTXU1aQr9ffrvv8+3eY4T2QZz/m1u3/8GR915nIJk6dwy8vkfobmXcDjY5nrUonP5ASoZIaXgxJKP0iPut3wW5mZZ8X364RqdRCDbI5aKI/yZDmmxSDroIcMiTV2nOp5QiA5Jxnu46ZhCMUF5Po6vqXgaMRqycxV+dafARv08S2VBadah4yZstlzu9xX9cYArHOZcw8JywMz50ziBj3P0BnN+jaypSMYxhaKPW68iy4/TLyyxM1lBJSu8f/MD7txOeP70Eo+vRfTGB9xtx8SZQToSmWaWaJL5fWUURrpkxth7wti5b9PoDY70ecJPSNIe3cggXInG4Gh7XxmlQUhMBsKktuhtGmPULikVUsroMdy8PkJs/T5C9ymXNa8sOxQufp5+tINz+AZ+wTDjelT8AvFsg+ezfWrObQ6ly/1+QqomkK5x+YFDx3WZWagzcRz2ehnD7YhSf0xgxlRcxVzJo1qv8dVhneGD92A0JM0Uu/sZo+SAUaJ40WtSK2rWSj1OqhZHjLgrh4QzIxbnyhw6ReiOiUou9xvLhJVTaC1gtIPQfeJwm9sjn9LOA2rVCqsnisSqzrC7zyQcUUxu88zcmP65i9xvPE0Y1TBRF0emaCMxxiAHEXQ7GGO9LGx1F41wJZ70cD2PUFZzfwtrkIjj2EepZ4jcImFaJQ0FWRJj3BQZKa4lFd4cT5h12sy4RepqQq8IorCGMeuYVhvR37bRypkKYmbJkp7ZGFoJpt/Dyayk3/FjKqua0NSQmWSnNMu+d5Ijs4xUHcjuoJVERtbC1zhZTlRKqEhSpwmteXsubwbjaiiuoYYp6Y0Mv3kXKBF220ALyoYwVJyadfjhkws8ez6lUxsxLM7Tv1vHf3OCe1fDaIwSE5LSEb9cW2I/W0AGlzjxWJWfXtzjlfE3+PbMx7nhVbk18xEWvUvsSo2pw8bSmHGri7p9SNy/i9IJXb9Kr95gcdRgsbRP34/Y8iRiT1D3O3QXS3hujYXmIvH6Eupck9PFUzy5fsDN5go6a+ClKcycQL59hM91WJlgnMh62oxDhDlElFO074FpQ1kgh2cwew4mSh6J/P5g+8O4/R31Kj1Hc+CHTMqag1FIGmrSVLC9v4fEMBkM+Rs//7/laNjhTz91jmw0YhLW+Jp4kk/P71MYfIleZ4Fe4xyrbhXGA5ydbZAPQN1jJSmxbT6Pv+ghJtvEwzluHMJXbm4xLs9xybvIk+UjLnp3Odk8RfNUCjsdxNFJRsLHG7W49/ov8O4bVUruAaeGQ/5k6WtUtof0vVcwjz8LfikPCTXyK9NgupCOwFvhGIB6gAP+PLAJWReKKdSEdfF6mOks82PVsV/CB3Y/isAIzLvAeRDL2NVVFfgsNjT0dZBlhAiAAmQPOHrjBr+1+uf4/Mk/z/zJO5Q/90X+4lEReWEd56jD3L7H2bjF0W7GW0mXQKaEzVX8k5e4snlE2gK5soJTiMmCOg/MCe607zOY7HFKB3gu7O4fsWcyhMkw0RhSTU2WqIdzdIYrtKMWme8xVgpSQ8cEvFfY4JVXJLWvfZHf/d2EUqHBRx9b548+NsPMBQ9ZGqOGQ1YrMc98dJEXnlvk1tU+mXFwPJdMZZg4RvguZLv03nmLN098hjOraywsSvbjAw7GDZSXMl+tgVjAQsCAP5ha4XttEhsTjkC8izvj0xiOifaucq3rsXTiNKv11TziaM1mjcm10KaDCfcQpZNYaJhhY6wb9niMOPbLn+HD3vsmv6YAC316HAvAh1g46UD6FpSfALED4jwYD+IOUezy/iDjvQkcVXxcobhgQu6nLW6PxrwrSsTKRQ0NmCNkd2gjrbHACSOMbBL1E8zBNaQqkPVOoEYTrr3fxrl1BcI9ykXFS2eqVF54ld6VNhy+R6GYMZNl1A8zshM+zzm3qI8MR9ka9zfrJMYjWyoT+fKhyeAUUznYu2OEnf0z+XubHNM7U/3ORv75EpYseHSb4rIxlnTYy3s74bi8YSvvWYklGKYOJuexBMERVjRXxKYplLFR9BALpr18ND6Sj0Qn33cd+MtYAL2Ut+WVvL0aq1iYqt0FliyZ0lEa+LPY0pQ+1hzyOhYo1/J23MCSCX8G6xHxZawy4yNY4sDJ+0/kr9/Pj+nl17SLBepTCutjWFJihzwtgWOA7uSvmfyYU9ozwhIcbn6NU/cYjb0Tp/TZ1Avi1bx9PY7VEm4AQWKtsFLfHv9f5WMl8jb+CSyh8I28D+5g6cPdvH3rWIJhSv5IrDLj5/N2/nlsmc6tvG0ND7rCtns+b6vCEgyPCzsPDODlj2UvtaaQqgiRsCSCcKBcgFoTTAYjB8xJEH3bKSqXV4icg576Hijgoe1W/pjSEkTuh2DEh59e0zT6KWEg8v+EyLP/p6SC/A4i4rts35dUqFUcLnmKTmS4k0IqJDIQkBpMkrMK+QmEI6zpleZhkoYApDE2wk6uQhBgXEsYSKMxWJ2GcKapFCZnXJw8kUMgHGnJBgxKg9IS3xH4QlAQgoqT29EISWQkJaDsSCrC4EjNvBFooy1DqSImjmYsBb0MMs/FCAWerZpAmhMFRqKkY1081VShMCUWHrl2g1UTmEcHUaILgZUOpgpSa6qoDdZDIvdumI6NVNoOlJQIR1qyYTq0WuWKCBDSkhDkqRHCEYiCRAceOo6RKbnRmEH4Dsb16GiXg1iiTYySGToTOAiKnsfJhQqVTHDjIOJgpBBS0x5kKCMICjVKtQKNlSUqowfoMEO6EiNdyuWAxUqA7wgiZf0xJloTZYI0S/GMi5EiTzkJSYWHUBnp+JAPdm4x8VNi42LUmKgb0y8W2e/N8mbnCXzdImZMrzthcPiAJNXokk9PruFNegx3dymUn+WD4GncvS6V7W+wmr3O3uor3Gv8LMNhgBtGrM5pFspdTnu3KJhbbMo+fSK20wKZKDHUEi1sjrmZ9HlmVvNsPaAcNOikS9zsJbQnfZTSFKRgqRTx8ukaJ5//FFz4PJoIt+biVM8QqAqVCHRpFvwVsiwgub/NzAe/RU/NcPTGVYZH+9x0nsJ/7hLz822e3r2HL0K2tMcgEhb8C4GR1oxE5GXtTD6eRlu5u1ASKRSP133Knsf9MGGi80i5NOjAQabOQ0CM1pBq+7AxBjEaoOMIx2SUshbLbOPUa9ztar48kJhugGm3KYqU2bLDYiWgUPIYZAHrF07wXFOzm6ywbVJ+X4Q0Sw5LnffR8T0O906DKdHwBNWwRazHRMLF8xyCQoVt4XD9/hB995uIZIjRGtUe0x/GhEcDOtshM/Mn8Jfq/JHleebmHYaTWfa3+xxEDUx8D02K6TqMR0N06RARR5C0wCiy2LC1kyLcQ5bnezz+8VVOBctUtrp8M4WZSUjzVIlvy0uku1WcKEOOWshqhi7WLBGXRJDFyCSCLANjkG5GwTE8V4pYX5J8YVBm0AptXWGpETKwzzTXIwsdtHYQmcpNbRU67uBOLhOGZSaLGxSLb1JLM/rhBB00kATg5V/95SJUZ0DMWkmzV4VRC+IhGg0iw8wJ9GMrLDHDcCh4P10mbZXRmaY0OmDialxHo3wHo1KEVkhfYnwP4Xqga5idOcTeVUx1DxMrRHqISVPS4RHu8BCUixz10TJBVSTL9RGfdlp8dHGObyye4l86nyQqbvD0GYdnawcUL/gMxre4o+Btp8Dm/RdQ1xdwCl/jwlLGhTM+b65+mjvZRRa7Nznb73OlcIffzta4OKrwhABVKPPt1XXIaojxFcaZy4lugqimDCtleuEC6cTlmdk7bDcLhMlZslRy2S8xKH6Mu+nnqNfO89X4BCfjXdbo8TYhxdqY5BlBNGwynF2G8bOIXgGh7uJ7A1JniHBciDPqRJiVkEH1ImLPQWw9uvD+wfaHbfuXNwxPJiPaJuVu5hD2E4QTQTfi9X/3Df7qWzepL9Uojzuc82K+/PWv0x1ucqgnPLNwCfcjK3D3t6mPFqmoiJ2tQ2TmE801mTm1StA8h+jWGOmIyfAQdWef129P+OYwYT9zOLEwxnNCxOxpgsWXqC4V7UpscAPZC1C9EYPbV3C6m1ws1aguneSlVz7H2voqYvY81NZsShvGrhqRQJKv/t4HVQJdB7doAxw6g6xgiYRqPU9h6GJF10Ns7G0q7naxS9knsdHvN8HcB1MFdRuczIJkk1qPBZnH5VrXmaiP45QT3BI4UYHW7fs8UR/QpAGFv4144cfw9a9B+BxUjvBP+viDPU7Ub3D/nYyJaOKECdvvX+POuIO/XGSu7FLqO6QyYv/b/4Z797aplAq0jGJmAJ3WESbw7NdVCgVtOL0g6be6XL/d5qAf4dYF7f2QVPcoFqqsUOQD9xJPnLrOpxev8G6vTCXwqD/ZQJSOGLSWCUd9Hjv7PBefOIPjDMG8zu9t1QiKIZ6bUcoSIi0xRKjxDq/fvMYKAedmPUatHov6iPqSC6LJsdf//z8IBYWFlmXgNJg9zPABWa+Nw1ucK8dUiz+GhZky/xeDvg5ZF+EXEaUNLJkksaviqW/GVBj+nc+zKP9cnLv9eiB8LAzatyoYZnkI3YozYA6xc+0S0IfDa5i+VTXKSZejnTZexeWTp8uc1B637w8ZxwnCMSh/jDEaV3oo3+CgMUIhswDVShFHR4jMYDoHuEpRCASrtQqOX+ROJ+GraRE9rkNvQDHuMlctsRi4FPSI3mDCiWdXebYA+yyx4ym+HhkWPBsYbWFB5nVsJHsDTYqgi+AAm9rQwqYDlLBGfH8s77kTWOAdYkFl5ZGebGHB6TwWNF/Le/RZrKR/h9wMEAs4t7FAdZpcsob1CPhmfp6fyEfqaT5clHT62WlKxBTY/hgf1rxorPphLn9/Pj8nHEfZwaoP/mR+XV3gt+2IcxILqH+TY4Jlmg5RwJIQ63l7btlZwXmsJ8MBtuLFt/JZ89c+PHt4Ib++fSwJE3Kc2iHz9oXYGdvCKi7eyNvyDLbyQp3j1JXpPmDNEz+Zj8HXseU2x1hFxdMulGYsKXBXWPXHTt4mD6sKeRyr4HjAsRHj5bxfLuX/VN6eqSrjW3l/reU/p9arzwo71tO/r2HLeN7BPj1+L+/Ddex8KwoIaxDVLOFhBDhFmDXWmDGSMNIQS6hLK0jql8HZywc3JwXyuLdV3mL/1saSDjaQzXH5yLzfHqZA5EyNsEvXhxj+oT+D5iEW/X7b9yUVfuy05kcyw7WW4Vf6sFsUqKm0Ok9/mAbAjJzm9+dqqUeVo/mVWrWBvaKH7JkrbDWEh1oLq+EwQtjjCWEJBkcgXJfAdSlKSV06lKWmiKAkFa6EjAztSOqexPcLVHyDn0VgFDXXIESRRsWn7seE2YDXtgVf7pYZSQ/hCNt2V1pQDggpEeQVGyQIx1JBBoPRj6grtH44OGDbKTwXFWfIKIVUoeMUfAcRxnkkWeSqBJgWRJ1K1sx0RuS1PUROvGDy2u2psiMuBTooIgsSh4x0krMcjgApybRmbxJRdg0jx0ZvAALXZ74xQ3U4oTcZcHmnQy/OKBRdAhmSGgdHJrikXNsXHGRlpD/GeJLAlzSLkpKAvUnKvoqRQqBxUFrhGcljzpBmUVDyHdIaHGYJndBnT41YyHaoeQ6bmUAZhWMMSSI52Dvi7Zk+dV/j+g4lkTITd9hTHoO+IR5sQnaTarXBbLFGefeA2cPfosgud+Y3uNJd5fD2e4wON6kVyjxYeYxqrcTZM6c4dzbkic03GN474kqrRhvwKgFrhQlzIobKMmd/5NNs/NCPs+rPo8cDTr/7Dpffu06r06ZZGXPm/DrNs58iOPcR2s4qgehRm3XBXceYDDNTQokCGEHWG1I+/Caud5dRPE9zeJey7jPaK/LWu2VOFIt87vGYH1d7bO2GfPu+x69NStyeeKg4Q2dWbmRyS1abP4/NidcJIjF0YsHjcyErY8OdrlXnTB1utWsQuLZaiMACY2PQEhuVlhEKF1EuMyxV0e4MyDa1rMeGuU51wydOSxT8gFrg0Sj4OKUSt/zTzM03ODm6zydXAlLTZGWmyFLNY+B5DNNNUglS1Mjqi/8f9v4z6LItve/DfmvtdHJ8c+7cfbv79s33zr0zdzARM8ggxKItkSAJR7koyZbLVhU+sMouy7SqWLIt2yoVRUo0INC0QRAkAAIYDGaAyXPn5tA5vjmc9+Sw81r+sPbpt2cEzJASVeCHWVVdfd5z9tl75bOe//N//g9BUkX4XUo6Jp8E3PNdos23yI8f4eQiImkTThR65BOFY3oqoTMYIbcrPH9ZMm68Tim3hNr/Kun771HL98F2iFKBP4mhu4eQNhTy4ArwSthJiDc6xA9TPuqu0sidob6yRWWoaHZaJLkS+aMWtB6REJHPJ7iyzsiSKFugCsqkGExCRJKAShE6pCRSzhe6rL+0zlf4HIxvoO6/bzbhWGecMdADgchFaJmaw5JWSDRpErO32+LOQ4W9UaYe9tiLQ7RchkEXncQgXYTKISYSFRwhoxhSQTroI1WIsDTCFWgnx2R4iklzDlXKo+/vYU/uMlcecuacxfdqG0ThCCtoI5QF2kLbNtq2EYmNPjqG4DrkXXRUQloKaiW01UT1NaoXYCcDLDU2azoYc7Z2iJxp8rXqPH+qn2Gwlee0esQlN+W+HXF69QJdscSHqkror0C3BA/fQXQ/5GEy4FbtGl3/BX6emKu6w1F9wq85pwiHOW5vB5wR7zBsSKL+BdKRhF2baqHFpOCwN7wChymWO8ID+o2QfGGZp+2UG4Fk3PPYak2oTY6JJeQOEy7q71G9mGAVfh7nYUhU2SIRX4D+KTgI0ON3ybPPzMoOreU5grSJ7uZohh+hn7rFIH8O3bqE3i4at9CPy7+R5QvlR3x+kPBhD36zG7Hvp6Qk6FFK1avzf/o//Cqf/txPcHiww2/9xt9n7/4Bf/3f+Rt86R/+ES9+cg57ZgHR/zjFyh7Ndp1hkqDGcKMlaB0VaQar+MOEVnSfzuYOW/tHtOIil9bm+Zl6g3K9Slx2sfwO/X1B2LHY8efxxs/Sbg/pHfWJKtf4uc+8zsxyCuU2Ii0inAtQOfWEbepjzJoFzFG4jTkEPIDhAaQNsHJoJ4cunUFa+5mRu4g5fhcxPlSHE3eF4MT7XAUi0P81DPNQLoIYZM/6EgQFyD8PyduQ/xbprdu8uf8auvkcVjKhd+5n+Mz5wER/izPAFwzI0fsN0BehtgzllxCTTRYKhzzl2bQmAQ/bQwLbpSBqXGrAcO+Y8ShmFAdoWxOXHQ5FjBwGWEFMJCGd+JRSl3otTyUY0jkI+KDXo6Mk+VDiJSNkKhBBC3soefP2BV54+W/yE/5v8NTekM9fqyDrp4iPN/ne/S6TNKJY6XM0mLBXqjFsnOVq+QZfXAt4wUq5ewzbcsggLtCWQ1bZYS5qoiYVTjVSGqU+eCmCftanq/8DzWYJ9EDfg2AAeoQIEpzKHmKmgSd/ErhirILHxUPIeXBvAWsZ82T6ucCYlNNJ9oMCk5oTE+4IffAI6k8j8o3H9zZzKwZmQMyC9kDsY/zhHlAE6w7WTMpKmOf1qILv9TgcJWztHPP6bJeVGcWDI2myEwkbqTTaE5BYaAuE56FjhfS7pKkizVvINDDhw06eYa6E9mqI5JBy0mZDvUtlo0q4VMHL5ajbNhVh4xQ87lpLzNgu62g+syTIpdCwjGH75awHFpjaYBoHwQUM9DbldeTQzKL5ywRcIwdIetn338B48C9wEsM/FXH8DooOMId8rI2gzahQx6w0jQEgbONOZYLgMkb/4Ccx9XwG+K8wRuj/GEOvj7K67WBgw1M8DpDiCAM+NJ4Y6fsYEULNyU4yLQKzS/xNDER2C/jPsvZdxoSBPGnoP+AECPlPsvaEGAP972T1vYBheiiMAX09u/fwB56bw4QKzGGYDP84axecGLoSoxPxOxijXGUz7evZc485kZWdAiQ2BgRwMfoRf4IJRVjFADbbwHlh3nuPE5BnaqY+wDAHjjHZIZ7lRJgxzD47jTH4gye+V8OM61ez+pG1sYsBsK5m/THI2lnhRDvjWQwQsZzVZV+Y66Z2u0rNv4oNbQH9HCQLUA/NjXpN0GugH4A6hMfhDyLDp6cOf7Lwhenfxqf/OFJfZ4Sk6SVaPPbno5NsN9EGzxb/EsDCDwUVNr5YoH5jjBvYKO0xb6dYQUQr1ATIxyEJIjU9IeBxVqPHArnT0AWm6RI1IjXvCNsB24AHwsr4GGKKwJppLSwbYUlynqRhWcxaMatuQtOSWDJHxQ5Yzk2YsSMcodGuxLY0Y1ycqqDoBuRsjS092moVq7yIY7u41iZzthGP+aZfoYNLijBsAGmEuioOnHJj0iBgmNpoW5BqSaBMRokoUaRKkVpZuEaaGgAk7xjAJYjQYQJpgpUKE76g1GMVDfE4dcN0lDKwIhNc0kpnUIwBFFAq01lQCM8Gz0XYDvWCQ94O2WtHRuHdllm4SkzspnQCSESCiiUSSd5V5JKUTr9LEAYc+T5glGqXHUkp5xKnKa1exNkCPF92eetQsj9JmCsKVmoFQhTdYEJfaWzLJkgSpICnZi3+vQsx88phP62xHULULIDSvL0VEjkV6laAHCb4nqAbmxSPR4M28Y3bLM14nGsoUlsjsVFxTDhukxNjNvSI1do5nvLvshC69PMh9/U1Wns1hpsfkh/sU7fGjNw5ejvfYjT7LOn515msfJyzp64ye+EP+XTcZuCssZ/MUg2OWQ032Txaopx7Bi//PGm9iDOjOLv8NHOvdhkPD+knOQbxPC1ZQHY0TmdCc6aMnLlMAbC1ib6ScUzS7iC6fQiOceoOc90bzOe26NcqJPaQe/ubHDSazL3yN3nq2iyXWh9x4f0v8fy7N/j/3Kryh49cfD9BCYlIRabcKtAY4zRBUs3FnHOGtCgzxMOSEeeLsBmkjENpfq6kRHgCYVmkiUDEqVmbjjl05kTKvB0QBBF2PGJtxmJ2oYKzukSluUA69gljn4JtUco76GqTg7TM9WSFpVPLPF16yIepouut0ZyZJfCHCKWp5W2KUjKKu8jxhNMccyY3YWDN8qBdY7N7nUlugq9dhLKxZEyCRoYxwThAj1pUvX3eHF1g9908vd4jSLqs5Lf49GmbpdmUoDrLd+9afLATMAxdtM4hhAOVPGJujUvllMrokNjyGWDRU88xHu/wi6Vj8nNrjNsDHkU77FAgrK8Q2euo2EPio+cWoDtCj/pmJ7U02tFoK6FSVWxVVhnwPFyQyPEmutUnDSNkItGpgFQiSdGuyeRBqkyIxmTMltZMbh8yE3zEOC6hjifI8C66P0LqEJWmoAK0ss0vmT9G+xEiDgyLywLtumhZQ+8OsQ+HlGZDRnZAIXdMcbnGqPE0hfIa6f4QohHo2BzcxJQRlcIoBLULbgOUi3YstNRYXo7UgdDfRbsdEqkh1Tytd/nJ/B2+N3yFmx9E6MZ9ZFSnPezw7dwQmzrF3IhvFtcZjk4jug7aC5BzK6Sjp7mRbiJuHGNbv8cHjRGLF0Z8tfYSu50V9EOL+MExt8UNHqgZ2BPY/tukE5f2cQchF0BZ2P4H6IUW48rL3NKfwrJ8Crk8QdTjvDvhXNAjxztE5TLfmlnmd7pnKB0ElJdstvNPwb06qp0gGaJ7A5zxB+Rm77M3v0YinkGEMxC12CznUPoapGfQzSrkn4w9/3H5N62c+SVN9Vt9vDdB4zBbSpBhSEcpXv/ES7z2iVf41f/932bp1Fn+xr/7H3H7ze9SLZR4/eo1yos9xNE7MPwYWO8zl1PM5TrY7Xuwt8ftozkoN1m2A2bGu0TBgEE4x/zZSzx/bY1VJ8DqHfLm1j02pWBWfEC31+aDgWLRC2iIMWrgsHz2RWrPfAKZC4HfhHGXLG4Tc8TMDksixhxFa5iD04w5odoPIXBhEhK3csQFj6J9KvvufYw/8TWMf3Va+hjXktGx14mFtmYQVBCFGRAXQdRA3wUVQ6EKfB2ir6Eii+u37nO9ZTG+fps+F1j/uZ9BOUUQ+2gGCCrAi7B8APqbEHwZ0r+BTitUm3M8r3aQtsvZmSaP7AZxdZH94SN2dnaoV+pYeQddLOA4FmEUsNVvkfdD0qSGjlKCQoxbKNMZDgljlwMVoEKNG4cspAH1agV/knLoxTxdk5REgcGpz/Oplywq9jZE+6T9LlaQ4iQBdjLkrUmHuHKaFxsNTv2lTyOcD1hbvseXP0i5NFPC0RYf9eDMQoUzdZdCISFf8zPR8ecxptu/jswP0/Ik+DMtE+A65OaApxArWYS7mJqwfwZDQiwCv8BJStHv+/CHPD/FTLAj4JtQ2zGZSh6H4DSyf1MN/XsQ+xAKYxVlZmJgN7iH5Mg65MCtIYoWxaTFOXnEsQZfO8h8wvmax3aoGY4tZKgQjkBUS8h8gci2QfvYtgLbRQM5FxYrFqN0QC5NuTqvaC6UcM4uUVs6QzpWhOGYvIKS6yDmlznyXK5rwYqAlwQc2YLjJ3phHuPJNqNoITAe/U9gjO8eGgefn6LFOil91vgSkt/CUPu7GC9zGUN3fz275ylgBk1KzM8QEFDiA2z+OHuWhTFkrazXn8UY7xcxxrXCgBXLGE/5HiaEoYCBGvcxbIGvZ+/9deCXOdFniDgxyl3M8eE9Hmv3kWhw0cwJ6CNIMR7y+5hsD62sf+4DY23AjQmG7Ko1xFqTWHAoIEZwA2MgG6nQ6V4mqWPYD1ucgDSXMNNlau14GLbCNHzh72b9op/on4AT4EBjDPcRBjDws/ft7B7Tvvs8JtzjBicrq4dhJcxjWBRf5WQ2T9NFKgxoMG3FOxjg6Y8xYATZdXcw4MPUOtVZv03HN83qNeJExLGctWWdE9AjxgA+38QwIXLZfUrZ2O5ldXGVIapdF2ZMLG2M+q2C8WEJQGWENGGZcVIqAwGm7ILpdZkfmyyaX8snwIIpyz7zVVvT72c2fRZtD2T//wipqR8KKvyTe0/xjrhDw55QlTazRZe1csJ3QsU9BTxWpTeV0dmsEdYTVAt9UrkpFqKVADvTMBAgdPYle8rbECYABAm2Ra6Q41xOcM2NeLaScGY2TyVXJV+2qMyNqJZsnFEbBgmpTkhtSMKI2JXIfA2hY/yBg44cjlSJRDjYzDJbrfD59QELrSHf6efpKwclJB6K9aLm2VM1Xt8Ykwt8wsRGIwhim24fhmHI4VDzbtfijbHHMLRJdYoUDmmisNLUwDxagS1QKESSopMpRCQfd5yejv40VWWaoqc9pqdJPc0BXyuBtD10sQDlEtISeF7FgDVyYhZmikltKYHIphcrJgosrSmQYglNMBrRVpr9IKId2uSE5lw1z3NuwFjFXPd9amUXK1fj0LIJ7CPm8jGXqw6J6zKyCnhVTX4Uo9KYWaFYKMQ8d+opyq/8JBviAY17LfI7HfrWIkm1xjPRAfv9hPLcDKdnbC63Dtg+HPOwH+LHirraJh/V6MZF+iOfBT1kmYCD0GGuGfGF0xEblUPy4uvsWNf4KLxEcjQi599k2dmjvq4YpjUGrRF1OcJp/ymNR1ss5q5hl59mYtuUV1dI81cZ7R+jJ22qpSHj+DYrXoQzjhkJcHMCYeXp4TGkyeHmHg/ufgen6FDISU7XPaJ0nWFuBQqCgiUzcC1AHnyHceuQXVtQufBFKovvsz65z7u7LvvkOe53YBTzYPkqc82P4asXCReeZeNnvsUvnNkj+dObvHWnw8EYNEZjxIilClIShJCEUjPKWTR9zSWZ8IYt2XUEQWyBMCFHWiuwbXTOQmKjgzATCBVIIcjn4OpSAduW2LaFO1+jW63iexVUXjP2iqhhjq60OXQcNA3iKM/wQJLMvcDLq4uUBnf4/RtD7vhNVnWXRtGmXKiyXJKsqx2qhW0qhZDR/NPcnyxypn+fd2ckydgjjVN0kGBbinGsSZWAKEYon5GV4+aDIcg/RBvVV7qV0wzm6rhXznNx/UX+18+8x5fvv8evvRvhb0boUYLIuSR6gVvNa5yfOaYgI+QkRfRgOQpZW8gzWPw4Fw5vMvSPONgeo9IO6gCIIkOvSo2eilMSOFFCiAThUbAivGKBG6lL3HoHqinq0jWEs4fY3UYHIxNmoiJStFl7ljLhSymIVNEb2XTvpzw4bqPcANVJkIOB2d1zFlJ5KC0RcYL2I/QkREdZJN5UxCbSyI4PQlIoHrJ6scc96yyq77K7sIYdnEc5OaisoQ8fIsQELWzAMWmHwGi8pBFYAyzHwyskyLkSLgpH79N1AnxdI3U8HMdCJhGF6j7/84WbfDXX53f0p3AOC+hhh2G4x6nZDpsli0lnFm5vo7stRENCsQTKRgYeOu2QEvLOMOHDXJ1UPwVHFuLOCNl6k1z+AS+V9ni/NKabuoBNmsxgXY+Q818hmV9E+1fQqko0EajdFuOFGDvJE7oHDCs2XXL0kxBHBRyPVxCdm9jeHWSyQrodIXa/DMKnFkO99JD2ko0O5xBtiZ7cwBIHxAmIB2uIZAT1uxD4P/wX9MflL7T85v0N3ij6zOSGlB2XuUKe1WrMd2NwKh737tzjD//5lwkLb7HTHfKf/OrfwhOKlbMp5Iagvw5xGRErpD7Ng0mVNCpyrBMST1MtSi65CRv5Mke6iGMvMKza/PHWMTOW4qp/yEeHKQ8LZf6dWpfz/hbnS5LZtRKu66G8HN76Ayx3HrgLkxaMAvDuGMFFjkCcwxw9lzHHygLGpJAgSmDPQqkN6i62ehnbegoeR4W3McRpB3NsDTH+uamX+SOghuq8xb3032Zl8d+j4FgIXIwv7rYJoWARqKDz/4z2n97l+u0mO+Mj+uGEdHaJXEfz3WNJ053jUiUgL8Cks/xlEJ8H738DD67Tv1vhdx9AaJ/n3LUmTWGx1RriyZA01jiFPGedgERL7ipgEjKYDPH9MW4iyAsfTyTYUhOFMcdKsBuldH0oDMaccV2eLSVM8jE345C6p4l3H/AP9w+oyhJeO2Bm1mP7qM9R2uRy5Ziy56CCXf759X2aF4qsXnkF6eRAnKJ09p/y/P5N7ssGaWWWSqnP2XKJxkIdYfsIThnw5c802P+7Fv0Dr5+87yyILwAN8/vPiVf9h5epcOS/ah0zPSA6WehEBWNKLXCSHWKaHWQRnCNw+kyj2TUuh2GZb9y5xfXjA3ZSTSdJiKVgkrdojGLOWindYp69SonJAEScgI6RXh5VKKGdHLJaQ9p5VCtFBzFCSPKNAlfPVrEdF0tI7HKVXqNA6FQZyoBBziGNXYTWHMgcJAWSIYwKmtQWvJ5hH1/Sxrg7I04o6k9KVJK1dI6pVkCLDT4EPsZXsPgDYAHNGjEHSGrAJ7B4FfE4xEAAlcdhR95jhsIrGONxmqbyX2TXjxHMc6KPUH7iPt/DhD50OEkW2seAB89hUkr+Q4x44/nsu0+WGCMqOMTwl4oYQOGX8Zkjx3+agQrvYYz+KUvDxhjEdyfwMDZu4FRBxdFcK8AnSXgHm69igJoSZtf5WeDJefcaxuP+e1kd7KzPC5wAC2Tt/UmMtsH9J+ovOWFhxNnr6a6YcsLI6HCibhJl7fx3MWDANEMG2X2Ws/ZOf80tnWXVEI8Dzh4zON7B7JrTPpnqNpQw2hUfwmOgahp+YesnQkuEeT0FRqzsdQbz0svqOuEk44TmBGj5+5gxr3hmd0+FiY5NQnA1JBKEj0kVXjD1mBr91hOdK7LG6ycoGU9ymHT2PSEM6UyTAQuZn1tnfkgyGx51It74w8oPBRVm3kv4mlXmJTXgr1WHHEQubwYubZlSK2gGocweZkZIWKAdMhEz0FOtgCkclIU9mFZkPZAK0xCJ8dDblumFVKKERTHvcKZS4NO1CZ9ZVlz82Ab1q7+IXVxE15uoosRW+8iDf4Lav42059BqgPAtdARae+jhPdRBn9rRQ1qxpM0qUSFHvnYK1zpgptLik3qAKwSWZWO7gtm5IoXVCzgrnyWu1BCiQqQsIlnhdNzD69/G2r7JZ+/c4Gs3x/zxjs07kyJJYITZtJWNjKUzdEhk2gtGtR0ME8EwFqzHIRemn1KQwqBhGaqEEMZYxKTfRHvo1KVRtGiqkFAFNGc8OschSZiClkY0MtEEk4TIkUiRCXgkKfkoYphobvWGTAJBrZYnX2owtCMOBj18XHp2k/FgzO7AJ04Vn1u0saXgRn/M1mSIUHC17FMl5cWVmNnKEmLtPHvrv4R9NubM+j/k2W9/hV7UIyg0WbQbfMSAO7pJWl2mWVpl/QK82tmiezwgVQ5RmvCw12MniDnKO+QS6AYBQ7/KbyYbfNyNuNx4ihvRBY53tqnGO6R6QpQrsGNVGAURrnVMwYpoWiPWcw5rThk7sVGlKkfxZQaPjvG3bvJWWuTymcvUrJC4fo5kGFCePCTxShzHHu2th6jjB4ijB8QPt9hPHSrNGhvPPU3Sg/1IM1haoj5jU5EK286RlE9xvBfyzuA0s93XKMw/T3RVsSq+zbs3BdofgYy5fvMDlqJ7dMKQW70iy09/nnxui59/rc4rGw/4p2/c5b2jmDixEJmKp5BmTs3KmJqTMCyk2PVZeOgzGEQQa2SSkmpthFsQqFgj8x4UHMRgBKkmtQSn8ylXyj5dt0QhZxNWHKKipjMZ8+HAoZ3LUxp2kGGEsPNgB+TTHs1hl9u5Wb67NsvH7D3m+9v0H36Xwuk8K/kGF+IhXqHATv0V9oqfZNHJMUlrjHaPeQOf/cIavrOHJWOkDPESkwEmUQlpkhDHGkdLvOCA3GrCcbqC2tlFjSXfuG9TQcBkSP7yixRfepXV8BaP+l8h6fagdQyThMkg4uFcmfU5xUrVIkqhby9x2KwxDByW6hOWRprd7Tbd4zaNVLMhYwLPopUv0rMUC02HlaLNwWCCN4Z/e/aA+fMN/qiygeo3EXqImF1FqwIijNGHe5D4JvNKqIw2StlFWwrLEujEgsiGQ0V6HGHJDHCIExAJ2DZKi+z7ICYBxFEmYpvtAZY0oUZRAnJAYFkcM0/xbIP+ZIVk/wzyoIdwR9RzQ2qXx9jVPNu9PP5uiBUYcEIUI+pNyeyigrN1+sUS2AFn3TZnziV8OZ6jsyNY79/j1UbIxaJkzVlhe7nCrw//Cp1ba9itFjWnz7Y9Q69VI9Vn0K0FrOPbqMkdw7SuVxHFGjgrCDGPGhxg9fZI/AS9t4u2yoiwTRh3eQScd9qksyuI5Bn06ABxvIPye+iwD5PTiChFFDfRTg5rrNHH++jZDVr1RVQakTrgyBzVsuRA1+i/vYYT3SetbCOHMWq4h5fv8clTu2yvFKlONojtlJulBPZdRFVh5TbQ7TJifx953EeMRz/6V/TH5S+sNL4W8A2vzCvWgL82N6E1zvOGX6DjBBxs36U/mpBvVPC1xfVb7/HWH36dl7/waVS+DmoLCv8WrP8O7H1I2unwweA07YmFKyKqUvDUfJ1rDUlub4/dVonbwwk7h8ccDS1yeYuHXpf9XkrBmWextk9z3ad55TI0f86AAZaXORAs0G9CrgfOMogW5nhcwRwtWxhD7j6GqdDgMXlaXAIOoBojq4rvYzewgJFqK3Di13MwJ8Ml873kgHSvz43d97j52if5bM2iKDQm8d4sJn4ftOigO3k274U8OIjYs8cMtCLpPGTv9/4xb/yLEs1zH+M/+CtneK4Yc3JErYNchOSfoO7OcNS6jDxzke+NKuyOjxgOjqnHMVXH5eznXuC14DZf+sYtwmGJIAoYqATbcZnUK0wqDsVJgBxE9J0JQyvlznjIJFLUlCInPIb5OsdJwlja5IpnGQ867O1fJ6o2mLcEd48StgK4tFZgphkgaz30VshPn47xNixcx8ncdjlE8TOsPrVJaa9HVF+kWFqmWIqRtgJxmf92hoZ/neVJE2taLKYiiqnWvBlrzjmCJuKHaMZqjA+9nr1W/IijfVam18xgmA4pJ3MwxJiiJ3UVVEFUOfHpJhANsPY6zCQRwxD8YIirYLWkmanY9CwbZ76J2E4ZDiVaC+xkQug4WIUCkjxaueCVUXYFa5KiwgkqjdmwfC4XXLr5HAUNUS1PWrLoDId8kGi6XpViq4sVKIRbJj0eknfGNBYK3FzM8R0p+KwwcenjFIo2HAgDn9kYr3MeA9+5mNk8ByjmkTTQlPgpBJ/AeJ47JJRI6ZJjwIl2wvz3jefJK4FZxS9lPTzAeKYdTAhDPnvuX+LEa/4+xsv/WYxnfD3r7SYmROI1DHS4jIEOpwEsHifG6U0M96SU1a0EnBLwKzj8xwgCNJ8FPkAw4WTHmDqCaWvSLgitEMWYhRXFhgUPyPE+kn1taPkjCQUBd4TkE0+0283qN8KIHj6XtfcHi8CEFPwK8H/BABAeJ3oFM1n9a9m11aztn83a+Cjrm2I2bssYkOQ3MKthyhR4iGF/hNn1P2hYhzz2bxPqE1FMxPcpjnAHwyyZXj8VQ5TT9zL71hLm7+kuTFafqSnsYebgI06AH5mN59cxq/glTDhEHVOHmxjJGy2zEGcF7JtkQFOkREzZCNPGyQwMeCLU4cmPpy+mevrT8An9JBEg83NLkYk4Zvf7YeWH7jwLcYeUGsnTXc5ORiTvJiAsvjijCcaCPx5KxkqQSIFIJSJNT0ZHaYTWaFt/f75MKREqq30mWWniNCQaK4NMzJJ0HZcz1SJ/ZTHkCy/kWX/tM+Su/TVE7WlCCvRTi56tyVsDSsUZSrP3IXAQuVUo1RBxBH4bNXwXcfQ2hdZd1g8+ZLbVZqTWSQpFnGoTq9okt1zGdhOiwtOEbgEGKaPhHK3RGvvBAlV7RMPfZpy6yNnnyefO4y1dpli5yRfO3eHyhx/x2+8P+aM9h57OITzLsAyUyFJLmv4wIhnGGyqyUdaGrpGNqkBL87/ShncitEYjSC1p0lNaKSQj7NRhpTLPlXxIQeXZK0m+0gtQvgU2qLplNoZJgHYcUttibAkSW5CGCXESEQQJMhSkyuNRz+deGhNLm5KraXW7jCKfMA3xcmW65Vlo9ZhNRizYA2rlWa6c3mCmXqN8epamv0s+Dmlv+9yLLvGo+Sucen6dSnTA4ug+9W3FsF5h9+ARe50ypXKFmXqTasmm6QSMwiHNqEtVdGgNYm52beJEserFfC63Q1k3eTTzcVR8gcMHB9i9R/hCIaVkNApQ1iHbA4ck77HsambtFEf2SPU+Q3eFfmGVew+vI1qbVIb7fHhxC2V/AAEAAElEQVQrYOvQ53NLikHgMlc7xq16TIKEfuuYqPeQgjXAcwUqHjDqDhmxwDu9S1xwQB2+z93dA3Jrl1mZzbFRt1G5FXbjfXpbtwgCTWnhPB9tX2C91Oe88y4PAgfbSbm3eZMgWcS1LPrdXfr+iNmSy4unzlJtXuGZ9A0633uXzeMRKtUoIcwGJhTPl4a8Vg75WpDn3X1J2FOIJCZFIoRC6uk6sjJGrW20QkQAyrAdRgWHG8UKyaTIch46gWY7djka2biTmIIckEqN3x6BmqDdgHacctArkLS/yeBwlpUZzaXiLv3xAUtqjTN1j+Jag93iKaxejpW+plZ0qAQdHh6+w/GjPs5eh3gwQViSeJIQ6ZhI2uA6OLZGeJKcsHG8hLC8hmi5ECfYhYhqpcCZ4UcsHG/zaOc14upFXm4mLJzJsx9IWsOYvBgS2ftYwy7HxQVEbomPVcdoucNhWIfDMTuVefyZPIX8IdVhh1+ZecTqhQW+Plzl68kqwk2xJseMajahM+aSesTyc3W++swv0+18nNloHy/d4tgW+IUKwisb5lWS7cJaQ5CihUbYJq2VTjBsiDgEYQLBlJRmXxAKjUAqA3FrZX7Qp7CwzmLLhLRQGZNLCIVMbNyOohFG5Gc2OHpkkxx9RKPq89RahdbyizzMXUVFLmL/PvTfgb5AF1ImZzfYm5khKC0R64soEdNJJTdlyKCRx8mNKMmYszMjavOrvJebZ1s8zYu3Hb7b/VN6t/fYtR8g1l8jVVXE4QBxGEBvD2WNsUgQY42KQOAipIQkRQ98RHeI3OsQF+8gVAM5sOlYDt893CBNNpCjGiKeIIdt0sIxsluDww8QuCgrRDc9lFdEPPTQ+kOGZ1J6l64inMvQCRFiQr6UYhVC4v4I2XqXNDlC2gOio4A3Kxaji1eJFj4FQwktC2H7pP05COoQVtCjPiI9gmj8w39Bf1z+Qsv8wTGq2iD5mM+5cEjyTYUCfnJekQ+P+aMv/wF/9//1d/i7/+C/5qeurrL51V8nHApe+9hZ2FlBVz1EownnZskn73H23QiseazyAldWKjxVDlAdhWx/xOweiLhKHElSbJLI4YNCgbqEj88NaHy8Cc0XwP00Ru/gxMjQKLT4NML6OMJyMcfFPCdE2iWM720XY3rUMaTqM5hj6BrmOF3HHNsVJ8CBzu61D3oArILIgZbotE4wOSJpVnju8Bu8906ZN69d5emCxpEJfhDgJDeRWw/x7F30cZvDdp6DULA5GNBRMbG4D3IXR5eZq60yn57JWpVi5NCugfirsPIutQtbfHHU43eGB3yjM6SrFadmKqzbAedm5imdu8ztuyM+OL5Od9AjabgmLHSYGEZXzsO3BekkIdSaNBoT9kYIX5PMN9ms5Lg/TIktKNcEe4fbPFKQyglJnON3hnnyj1q8+tKrbFw9j5R9tNgmSfZwLy7jOTZGOn06PrOo5Z8jmtlkNt3BkjOIwmkQC/zrDXV4svx56IBAUwWtSdGEic+X3t/krcY8v7xeomq7f+73oGho6lEPx8mRCsukxJvqdn1f+f6wC6UFqVrFliDEiBOtfs0ghl4EqwWeSFM5NZkdhLhOfUZRH+W4SoH8WCBcjxfz27xYCvjjTpV3D4pEoUKkAXEckqLwcnVS20FNBBRygIOyHIRdAu0g0oBRNeVWbYGw57DihfR8xVZS4GgkcNshed0idRSjVh+hx4hyTFs7HIxnUONZRsse60XBgjDG2CKClzEG+i7G8DuFmcVdpvH7gio5PHIIzKrygd9FcJ08c8D9jDeyjAlB+OmsN0JOOB7l7D0bI+IHZhV/CiP8N8aAB3cxq/4VDLvgtzHGc4AxxENMmMJfxhjab2L0C17HcFOmYQwXMEY4mJ3iKczOEmBm8QDB38Lhe9n4f0jIrs4R84RHPzND1FhhDVOkikmsIZYWSF2kKgRngYGGoxZYIVhNmBQwIZbZfSRGS+BzGFDhGGOM/yAnZ3rtFzBZKW4/UV8r6/fPYrIy+BgQR2ZjV8KEVVzCAC/bGIP8Hobl8e2sj5/QMHwcnpBgDGT5xLPUdEkYsiluTlPI+m3aRwOMMGOS3SfVIFOILUNKFYkmdacMB5H1tHluhxOgQ2VtWMJAuoPsuhIxNWw8BB9k1wsMi2LK3FBBBorEIMcYWZxMWGLat4+J79l4Ps7c8MTSnS7lTLYtyzDHY1Ls9E/9hIaCFNkt/lxw05QfCirY3hGNYYn3hnN8ZTbi0tk8f6sG1SjiWw8kqZvSiyw+Ui7jRBOG05oaj7oUptenSIi0bKPTGCkT8690Rr+QCGHiwLEstJYIIaiXynz2VJ6fem2BUz/1y9infprQqxH7mt6jgIHvMK45PGzU6Ze+yPLsPpeHt6nZ51CUEEGbsF8nTM6gyp9EVB6SOP8Mu3CLprqNpauM5r7IcP1ZAneJuL/LcDKDYymWrQ9w1SPsozfpihdxlk9TkMdY/jHdnk1be3h6lomzQNx8FuvqBX6q8h71d67z+5ua3bSATgUiNqKWRsjNxMYbwAXztzDTQWQzQWMhpIUWGW9FTCeMRBQLiLJL3oVm6lMsOKzO1Lm0VKLmDFk52qTb2uPboUPq5nAcBxVNDJ6TpMhEoVwHX0pEEFKwTIi9H6X40YBJAkIJCqU8iVBM/BFRoghTTRCOOdzJ8SsLQy5eKjJ01mh5q1jlKp3KKqW8Q7+wSKPS4/zwd2ne+jK6vkySv8Lu/M9yWP0Dnvb/AadaM/izG+wP9jmK+rR22+zbRaxU44cWS6V5lhccrvj3aY19Qlvw/CmXuZc/zo5zFTk6xWQ4wD6+z0SnJAK0FHg6IpeEpEOfW9s2D4o5+rWA2LZ40KzgyiW2dwLad28w54YsN+e5JN7h3Vvf5Dh3gf1Ol+baBrrcoD2JGPUf4liSyJ5BOR1cJ0KlAe2jA7rf+RaHZ69SEwH+8Dr5mx+Sv7BK7crT+OOEW7sDbu/s4j+6xcaMw+R4yO87DWbiGl56SGRXmIzHfHR9k6VKnnxREg03KcmAqniW+6MSsfZ4eWOBMNhkeyCQKsKYnhZtt4C7UODT0uHbvSPaodklRBZ7pB1h1OyVzM4PFkLYiGz9gWZ36OAMLaKJ4p1BgUg71OIu/VgwqTUJG0W0WyQZK0R/ADoAJUlyPogOe0c+X6l7XGnYLMyts9J0KBYbNMIc88O7OJN96vOr5HWJnhfQr7sM7kpy6YhUpySJwkt8JipCJR5pCIklyOdtZhyfc/Meu2rAUerTm1FEs6doly9QriXc3WhCLodsP6SQc3h5aZ4jafP1scWhdpG2S1MKKtrhYucR5yo9atUicyLgcPQeX+8MiHSZQqHKa81NfuaL57FXP8vGBzc4fdDlbi9lrfCIneIc/yJa4GrzI3bqZ/hgcJme38a3HlKcGZJay1gHY4Q/MSiuZWXsIyNKha+MjLnCiD6mCVqnSClQtoVEmJAoDULH2cZumXHM2EkokyJWSrLUlSBth7VcjwsrHk6zRKvS4NzMPJ0ra3SON3Emh2id0JYr6EGV5XhCdGqJvXQZ/SBBtG4SBstMxhcRwwJyBHiSMGcTdy10oUDUneX9NsiFTV5/cZ5by69SG5ZYLkZUnn6a3l6Muv8hMnwXbS+iRRntO8jeFpbbRzsOxHlk0IJkgnZAWmVwyiRBH9nbx9LHUJ4DsUo6noUPJBZ76OAI3RmQJD7CK6HjeRhtk+qeoStaJShV0BMb3Wshez7WoxDdiBHHHjJ6F67ukJ4/BdWnId7H2hDo1kX09X32dxz0lwaIxUeIeNWwTLp7aNVFliRa5rAmQ1JvDy1/HP7wb3Jx2abeqvJOd56vno64/GyBf98VVP0u25MKy596jssvPs/Fc2eZqZd498v/mIp2KR7eZTgu4Nc8cnM/TXmmirDvc65wSKCW6RSbVJKEe7fvs50KrukGxcKE113NSxYcapu3uwHvRIJnZ0q89LEmcvGnQMwY50h2BjJ7MgRIUlYootBMEI/JwFNvi4cxR17HmBr3MJG3B5iIb5cT8+T7DTtD1j2LOUYbMrXWC2itiMcW9/vnaYk1Sgu3eTbZ4fj+ff5522Z7MOSgO+Q5N+W81eXyi5L6RoIsBwQiz2EoGPohKk2wrDzlvIs1V8UtgDk6djE+3DzwaSj9I+RP/QZXxe/y3Xsr1HM+VV1kqVrjYsPj1IyH9m/xp9ffY3OUEMs8lpM3ItNjHxkoSlYB23XoWT5i4JOXIbaIiBLFWPuEIaiholipEOuIUfsRqbBJ45Sw3ea9LYf/4KzPs/MTLCv3GFzxSyt4roeQblZ3nymoo+VlDr0LDOQdzvGnCHGaE12Bf53F+EV1pmUgHhPes0+1NqkI4xE97RNrSaV9izsP79Kf+TiVauPPgSME4EHaZfvhdSpzK0RY7MkSVypV8jLghCSueJwOU1smHWV6hAwTKK6gkjzSKhjnltY83OvQbw9YubaRYSwjDCsmi9Z3NnDKgnMFxcqcxa/v7nFzkvIo5/HyXINPzdh8ezDgrWMbggQrAVUsoWoVVKiwhEBgm5hv14FSEZXksJIcezG44xzBWPNut0iS2NTUmGGoGLk24VwZSjUix8Fq9xDdA2ztoPoDZHvMfv8UX5uxudKE5aLFvDhZNc3s31SFRGKM2hD42A/0bhGoZaPWxpzSywhWsp6cxud3MLT71zBhFH9WsbLvfJD1ZBXjiX8Rs4L/w+y6AAMa/J3s8zIn2gEPMLtCE8Nv+jXgVzE7QQVjwP8tTFjBjax+I4yn3ULjAAfaJg0VuaFGpRLhgFWHBIETa6w0RBHhdCUPH0x4+azmZ3M2Co+/JwRvFYEuJJHmjSpcnhEULJNpIZ/166cxlP+HGI/8JcwOVvmBPqljBCn/S06yVIBhZvxPMABCB6NDsZB9JrJ2TXfPZU52xXUM1+YhJ5oSmhN2AZwwM6YrcPraTo0RPZ3hRQxbosuJke9gmAL2MBNHL4IYgRrBqYUum04VD4tKNta/RMp14B0svKzOAVDEiHUWEFkCWKNT2MXs5EqfpNx0xqAOQA4BN2NETCBxOYnMmtqK0/+fwA4fgwZZmWpRPLmf6Kkeg/6+Sx9/9qNSSU7LDwUVvtlVhPEBlQ/z/LPmKW6/WuL/6N3l4D2bd0SN2syQc5OQfj+hXFP0JjbXfRcdJaBTlLRMw9L0sYI9mRde6xQSYyxry4AIGpDCBgGeVeD0whlef3metc99EnvhM6STKu2O4sbtLUaPHlCyCxQrKzj1BQqLFrcaK7RKTV6yOswN38NufwPrKI/tnsP2E4b9iE73OcoLn0QvFSCR9IYXCPs58r17iN49cmKD7tnXmZkrYBXmkEowm5bBbeJPaoz9Q4btW9wPqoy05sDXuGnMSnmFubrD0887NAsf8GsfDdiJMmBBcMIxkVN2gspYCPKxs0LrrG8ALeXjbBJaCJA5RKmMXa7QLNl8vBHj6jxhscHxzFW8SkijMsvn5Rje3OU7A0hTZQAby6QkTJUBc6S0KOYcYpWgUrDdGEtDnH2uk5RACIIkIUlM2s+CBS+v1Xnu6edx63UGB8dM7Hn8IORbnYTaao1nHYVdvsryOcXpp7o8fDTmwUGH+CBit3Cae40vcrX+NZ6KfapJEX2cEPkTWkGf43FCIG2UvYJbmGOx2edq/5i+sKkuPcdw/DwbvTtsiLeYFFcJ1IgwhD42Ok1olhycvICwgzfoM+i63BvXOBrblMKY2cIeUes+M16PjXqVU8UK1XWJ//4tOv0KW5tNus4ap8IS4/1N/G6PUsklGPt04wLbdo5+3GI4GeNMRuwHPfbtIlolLJYPaJXALc+x1T1m+9FNZPsR0t+jO07ojsBVFZpVzdqS4t0+IAJ6/oB8ocmsU8WXNjt2lVbsUTp4m6X+JqfmXWaiCv/k1gEHE7K5oXknmOUf2BtYFY9NdxNtj0z6Qi2MqJQlEVqitTQ7TKrBc1DFPFKmaK05tVHgFz73CUa9iO999xahanNhUXJwmPLG5oBku2MYNtrHlimCFGm7iHEeoSyc3nXmR2POyQJnG8us5VZYthXLjSGuEzBOArYqJTy7xpFucK+VwvCrpP4YrS2q0ZB8xeF2XEB1Qqw4Ricxlqf4+CmXj7/2DLFV5w82u3y9ew41tJhtbTEUdX53cxY7N8dF5xEbTY1YPc1i6nOl1SFuK/aFx8ApcYkeP1GZcKaqqdQDcq7DSiI5c7DHW8fwkTvh6nqDw41fYTR3jZXqGV7d3+LMzbc4t5Bwyz4N7yRcqGzwJ2d/gbu9VaKBInVcQjFGUkeLTUg1QmpkziONJSKNjE5KClqkaK0MY0gaippSCilctOOiVYyO48dwsKGcZWKbepp2VyOUNFo0QN3p84nLHum5Fznw5rnXXsOONvhE4nDqzDxJdMDbdoVJP+Gi/W0mzTzHq1cQ8VnU+BiCQ5S2kccKHbTRHR9R3EcsrkM0B5sh+Pu4vfewht/lG9YaN/dKvBgLaKQo1UBeOA2D29jpJlHDRg8cRDhCpUNEOkSoKnowRqXHyHKKEg3kJATtYVtzaGnBqI+KjhCWgzUJ0dEAHQQQBYg4RmgfPbEMGBNOsFSIki60Q+geQZAgkyFCJ5Duo48GEEmU6BDe0MhJD862QD6L2CyhuneRtoWIHbgfwsP3UNyBeISMhqS5LrKaQ1VOkc7MoHseQr/3L/dL+uPyF1K+0U8I420q32rwO3vnufPTNf7j4m2Ov+lyb2adq/USQsV0br/Fwiuf4tpTl/CCHmL7NrlJDtHJ4euXKDfykF5BlROuFmJweoxG0AkjnrH7OPaQB8U6VGJO02fQSjlOHNYqc3z8pQ0a515HMIvWglGk2WwFiNjn3GwOx83hOeb3XCGB0hM+8AOMr+oi5qh5D2MurGKMQIfvp+BPCc8SY3YIDPk3Al2EyAV1SNhtc6tv8bDT5fooRqQWZ4pL1BYl83zIpf3v8dbbQw7SJZK1Mr1aha1+nkc3ary9P2aiPMI0ApUglUJKB2nnsMsl0il/GBtjvnimjmIRyn8F8ewhrxTOsJLEbPVjxu4MYe0i6WqRQnqfV9a+Q/t2xLeGRbTlYhVypLGCICUax1RKKf00oQREWqGkjaUD7IlC+yEohc6l+GFAEiTEtoVyXGra4rPPXuDFT1/FLp95wnVnc6BKVLXFrE4QwkM8Ni80PX/MwaMB6cIZluszlPizxFmfPFGLH/Len1emYQkPMSDQebQ+gyZAUARyTNKQ270ehWSXYkGy4M3w6RnNH7bucjS5wmql/oSb8PvZBqDQ6SPi3gPeGA1YLOSR2ETuRXL5Y4RoZPNFcxLdPob+A/T4kQG53AgRW5CvgqijdMzh8T5Ft5CxFOCEXaMwc9fDqRSpzbXpH5fpacF+r0dPlPG9y6Qli4fFTbQ9ML+BtsDKV1FeCRH5aFegpY3wA6T0wHFw8i6JLzm1XuTnXj/HeAhvvrmJPznkqYZgdzfkezsxcdREtUcIFWCr0PxupJJcHFCJXWpuiQt2yMuVPEss0MR6LHU5VYk45iTg5FmMSN5DDM1+ahzZaH6alCUUW0iuY3EFA/VdeWI0FoD/GSerEk6Mt0whjqcxmR2+Dfyz7BkvZ72aQUOPy05WrwsYocZu9ozTT9Qtj9k5DjDZEl7EpG38BGb3eA/DiJBaIxUsy5TnxYA/pIo9MSLS8q4mbnWRq0XEhodEkKgEWYpIiho11ISTDiu5iAIN/n1R4j8sQM/WtI9CdrsQCOjPeXwKwS9jdrAGBky4gwE3rmT989wTbZwa9NMQAJGNxyuYdJ6l7Loh359CMjCzl27WZ6vAZzAgzR9yknnDzj5/0jUgs8+nfK8Q8IQJfchlzIOugYOZyZ7be+L7j43xMbhHxq5NRuZhvRkL25FUMCyY/x3wNAG/Tp4b2TPPZ/c8haKK5FVMKMR/hsURJzuF1QeVM0s+2QP7yISdWEtAGfQM0AaRZNr/GXAw1Ul4EmSYgi9CZCBL9pkWT2wpWejD9Jyqn9jSRLbk/3unlDw8dqnP+6zbE47iCwztJR5ad5hxc5y2HVyrwCgOuOfblJqwQIoVCmKFEQNDGtBATAMxUnM4ziootAnWkJbI1CwFqRS4tk2tOMOLz77Imc/+PHJ1nqi1R3/YZu+DO9y++4CRcFmarbDk7+OOFplpzyBzy7RPF7m17qEqLrMLj3DHX0N2HkAvRfQdvMYV3Nwyvckik3GXwXhEo9Siag3QdY+UGFspugPF/p5FMFwjnyvi9beYdI8ZkjIKtjh4CNdbARMNV1Ya5ErzjBOblnsZZ33ClaPb7E8So8ipp1KLGXogVcZc0IYinaXRREikJTM1TmG0KYRAC+M9tEoVpOOQL1YoLdZY0QP6akz/uM/EWqIuNhArko3xm7z/7hFjwHEsojg23lOlkbGm4rksuy6TCPxciJsT9FRKz0/RkQJXo6TGthySOMZBMNuY5dkLZ2mUexyFNu1Rl55dJN69R3d7zPHWaZxzi9TcJlH5OYIVj/2t/5KdgxZWoUZvG76j59hrvsxnT93iwuERXqfOSNUYqpAlJ2CSSDpHuxS0x5xXYrE+oZhKFpKIZ/u/y1n7Otq2eTiGg8AjThx6wwFpGiJVjgNf0EosmrOL6MGYR0cDZoZj1iKLceUhBWtEqdCgUV6itlhmuVLBtRJ+7+CY0fb73Ht4j7t3r+EFPWzhs7awSOK3effBI2493KXbbqOVTSmn6bdb2MkxTccn51SwjrpMnAC/H2NHB+QLNm4KM+6Q1XKXHuu4c+dpTcYQjlFCEKSa9kRxPUw57AfoQxup9/mf1h8QzmxTaa5xdc6hmK/w/3wnZhylKGL6A/i9NwJUQaPbNhKZZQ3JAKlUASnacpGWhUoTI2NSa4BIsKIx1eoyQf4TiKLFxssVbhymjKwJL5zuMH/9Abd397jTkqATZmcKuE6evGOTFyGXahHrVcHiuVmWlho0dIjOD/myforT9rO4zQotYj7wc+QDm3EgOHz4AHewRz/oQxQAMUO3SRKmiHhAmqYIqQlyDt9ceZHR4md5cd7j0+sTjr+3x/3JIyqFgGDBYmb4ALHzPgflAtvWOkF+ifV0xCXh8zFxzB+3NTW3x/mZMedWiujla3xYPsV15SGShGsrn+disos4fMTIj/hS+jyDgyKniq8iZp5l/XyTwzmfuajAZ+2H7HVf4KZ4CTmqIno3Ed0OYhKjVYA8PITIR+uU1JYgHIg0pIaTJhRmzVughUCkFiJR6FihdYxQaRbelPHUhGELoQ2Ly2jWCkQ+ReRSxFhxqjYhXr7KH+e/SJ0xS0eKF+9+m1fqbSrrNa4v/GUO/VVk+y43rWNIF1CjDfKNZYL1RbTvoXeOUMmhIfdNekCA6tmIyRh79wZ5b4vaWYgun+GB9zLjVoVv+1vknAKxW0HXJe7LSwQdB6U3kOU1hHWIKPhZdh8LkgmIMULUkVEDMYpQkw4KZUQ5gwRLRWj9CJWEECWG0aFTtIyQqUCPA9ABAo3SGik88wsZ++hkglYROlSINEVKhdAJSsaIdIxbCgnEIumOj/XRDezwu6hFmzQVSKeH7guIN9GOya4hlU3Sc3FGLrEXYBUKaJHjx+Xf3HLccqjOD1hFcTx4hZ51mb21I559pUmBNWaXqnjFPM+89jy4BazlWWSrT1RcQngt7NEqtfkRsv2IsF3hsLzK2aVHWKU/IXe4jnCfY2H5Lhy9z2jrMi09w4EfcTCJaNQX+MzLL3P5E59EugXStE88hv33HvHuzS0Cbxb16gKXZ4rIchMcaXxR38cfbWLMkBGGofBNDCF4gT8/nv/JOSkxpkcXkmNIfbTfpXXU4rt3B7yz5TOK4NxSnWrjNKm22UoW0M0Vrsy/x2C3R7/dY9iD7ZbD/u6A+70inTQmMZKzSKFR0qawuM7PXqwxM3V2ZD7HJ3ztwAr2mf+IZ5duU7rZwnG2mfghvTjiwWgWK6kwqTzH2kXJux/0GQkLu5jDtRTRyGHOs5mRCUHTZVEJRuOQkorIVwRtEdMPU2QiwInQ+FhaEOsQ20sorK9z+ZlXsCp1UGOG/QGiOEOuf8CDN/fYnn+KKytlrlQVlmNhC4FDQOvwQ466MQ13iKhuGB2Mx8nxXEzUvQXfRxYXGHOkz0lIyo8qPtBEkAfdIU1GHE/uMVsugz7P3e0OtzsDZksW86xSKwmuPFWgkU+Qsv8D93rSDZmg1Rado7tcb7V4a9SnUpihls9Tcz6gcvYehmz9SU4ySGQhM7ZAyAGyNgQ7B85Z43blCFhGuhZND4RIMGacxPjNsyhz0UDkJhTnHO5s9emNXZIU+j3Fl76XMCo6iEkFYQfoNIaci7BslPSQlgZbIW0JcYAK8wivAHaKqxT10iKRt4qoSjbsOtcfBIzEmBc3uiw+3Ob2JODOQCPTiOaMi62LFKTFUsHileqE+doDFk+tsFpyKeMzosQfYKj5GrPidjBGvTC9wWn+2x5cC3gOi6exmGBW6QDDGGhy4j0HA1ZMsws4GIP+TjZDLmefz2MULD6JocFffGJE/GxGNTDhGBez934PM/sWs3t8PKtnPnv9CJOV4jeB/zsGvHgWszPsarDGkIxGPN/sopwcMRJdA9UFud1FHx8iOzZqN49crRM3XM7aXcalIq2hg0pcBDXexuG/Aro2RAVF2BqgcxKn5jOcXeTXsMmj+QUBxwi+g2EnzGLAjgWMUfsQY3yuYfQC/n/Z7CpgQjeeyfomzvp/OZt5Q0y6SCvrCx/4bjZbX8n6cQsDAjiYnXLCCSdsOq4uJxT/6cr1hNEydzuQzoN2TCpHyYmhPBV0lBLieSOKH18HJyPwTNoFLi7DI2G0Mq4BdyjyB5j5lskHkge2MzbDLAb82Xvisx4gypCOwN0zoEWapXRM2uC0zRyTDmhfo412twmdJ2MWWKaeU00F5Am4AOZv8YQw41RPYUoDmfbVFKxAZff7EeVHqLnYEDs8jPMMCytUh2c4XHuF9Utv8DdqHaJxyh8dC3TkEAwkluXT0BOOtGVo2EJlyMZJ+kQtNLi28dCnynjhLWFOz1qQFw4lu8Kls0/z+RcvU6ifptOb0NvRjPbeYvLer+N3ZvHqy5TLDeacMZZ/iPItlN7A0y/jyhqby3OMan+JjbNFvLt/D929iy0+R8o83XaHaHyfg06fQWWD0vwKWjbp9V0mXgm3/S6jR2+wvzsgyDeZr8FRkDDMzbPoHBCNehzutuiPJPONKmtC0uh1aYWCwwHs6Q1mV0e8MjngnT2HMDVGgskJqk+CUzTGmECBZcSDtNAmFCTTldBaIzVobLSVQ8ocs+UmS8VZqqVlPH+CN3jIvQdjWjlJFFhsdfNEQYrIOSBt3LxL5MdZukxBrC0C20FKSBJJzsthTyJydoxKYpJJDInAdmyKeSM34pSXaS+/wmbjLbj3Fq2W5kYQIEdtSmmf5ahPtZvwMF9h3PoOQSPPRvcuUeTTHQrCfpv1RNCLLvPb+dNcnnmDy8032Bh22Qob6FqOubJAH3WpUGAygljncBt1bE9QrnbJL9j4scXM8U3m/Fn2JkVmZQKOpD2K2Rtp2sMIV8d46ZhzcswL83ni/Ih27JEvCdaqFmdmYgqLi1B5mXP1a3zqq/+ce52Qw1bAbm8TEkWxXGMmp5CpT3B0m1nVIxCaLT9iksK8CqjKhBnPpVAsE9bniHNQSX3ErE03SDiULkWZ8uJGyJ1Wm9upS5z32MgPGI1SSjKlYEUcD0Pa7T4yDPCdAxo/n6fy3AtIu0QkHV6qDag9vMm4dQTKRaUK1doHS2ApYdKWPt45zNzSQqOTCJUKEDbC08zOWDQtjQqKXMmFLB5+l4k1Ry6yOSV3WLYGLM5f5pWlU3w0GvH733rEcPsBVc9juW5zZqVGqZyjvtRgZmMev7ZIz6oyVkXKSYvduymPjj/k8MLHOZ2UmeyH3BoMqDgCtXWfcbhPJfUpFWLsWHF/OKKQRqhSzCQxc156cxy3F/nK+33+6NIFzqyf5tozFQ4mIXf3JP7+AnKmjlyKiAcTop2UdLLPgrrPubURjVnJbPcOOvSZzy1ze+5F3rcusduz6A8FK0NNLl8iV5+lPXeFRwdQ3xN43YhHMmAh18UvKd6KnyIUIR8sP03sJmy3KlhHW+jhFuxto4+PIIxQgyHEXUSaICyziws7YxfFGEYW0yw5BkTUtkakieHO6WzXtgTCtcCyUdqCRCASTNiSiMxBNzeLDEZEizF3Sk1OhVus5vsoe4Yr1iOSsuK3mi/wL/ofI727Q6OWklYu8JQskwZ55ncP2S7bvJmfw4oeIvcfgj9GFUbYyQJp/wayOsE5N6HQbHJYPsXO4Bw6WEQHKSpMCO6EaM9HWC6h9TRW00YMcqhRipBjlFMDKwfJBBn3QEmT39jvIKIJwh8iVIhIBVqHKJEYlXXHBS1Mv+jEUINlaoCFbLMUUhgQIY6QWIhpKt84hTRGywBlCQPMhjUm7Tl0YQnZH6D4EFk5RCzNYelTpK0IWcC4GkoJapRDpi5F4SLGfeR+n9hRiHDyo39Ff1z+worSFjpyeZg2GJdXqA0+yb2zz3Dq1be4KAogF1DCIvYWcEWI7f0a+ijmvY/O8M5IUK36fGHpmPrhNrv6HI+qqzRfOU9z+Xdxbt6j8eizpLOvYpV6nI3anO7EHKYOaTHHlXPnufriOYqlElop2p2UYOsDovd/AwZL2PWLeMcRopqAugxMEHoRxJOpH10ea47r38T47GZAdEBNjNvMWTEaOcDJUS8y9PU0BH2AEBFRL2LgzFGxIib9d9nfbdFpRcy4Fc66Nh8rfYh/rPjensND2eTptUU+mRxxPLAJY8XeULHVAz9RBFEEETjaIbUUbn6eL/zcL/ITTzWxGeIfdNnrVZCzBSplm3ai2BxrrpUt6t4strVDzICovk7OScn1r/PR9i4jApJ9zdZxkdQbU2tWKC6tU2kW2RCCTzgx23v3OAptYulikzJJJSLn4cSCvCNBp6SjCSIWOM0qjmf0A6RdY1hcRGFB9F3e/vKHvOFe5bze4+79e9SP7nDYfgrr/POM7ISBzPOZmQE2O7T2CzRsyG1MSe0KY6b9FobQ/pcwpo0CXQMxlcZzOJFz+1FshREm8vurQIQkZqZYQ4hngIcEfpdUCmr5JqdLI3JiHln4CdYunQcqT9xeY8wtkc2fCQw/pBwd0xA+cjRkZ6iplWIqtTzG51vjxB9+MpVEsYEoroPYBfEAw3oxZG+p61zxUkozdXMmfazDPyWBXzL3FBa6oLnpf437+0cMIo2QITI5YK1ZxEsEe7LA2IlAaVLLwY0npCqBVJPEAcLxsCplZpqCumVDnONivsd8f0SgKuS1x7r1gGUxYmHpCi+fPs3tNOQbuyHH9x/gasVy1eL8YpON2Rlm8i7CSunLIrYoMFWK2MewEzYxRv5nMMCAOOmSP0NJQzxucRVjHE8N1O9gmART5sMAk7qwx0kawvez0frLGAbB9Fn17N8UUOhxEj8/zr63m9W1nI3eFsaYjjB6BR8Ab2Tf38cYmg+yawTG0y8VxP0Iq3fMrWKPA3st07kTeB9NCLvH2DrASvPY0RGvNjvYXpVfLRwSF8/yfjFg0y3xazrP3xcCP6u3bEqscpG4fcSjMGGEJhdqSm7M14RDmPXVRtb+8xgo6j5GG+IcJlRhA5MO8k8wzICPZW14DpOJ4RQGiNEYAOI7mBX6LAZU2MakmvyDrP3TrA2LGF2H72G4QTEGZJheMy0OJ1kmlGMycSNALICVWcjTcZmuggjIW5AsgZ1o0rvahCr4FndSiG0zfpcwu4PPSdjDNmY1FrL58bezuTIlF0xFHrHAq2TZHoagDkEeQ/4IxB6wqUh1gnywjxjGqFoZ0WwiSjapnQEEUxBAZPNMnzRePCHGmB1PzbzI4kWmX50eUZ+Q+fqh5YeCCuWSZlb7jBOLStTlnO+wGj+HdzqmNPttJtdjEuWgC5JlT5KXHoWixMEmSpU5IIYxWmeGspBoC5M2UgnzoygE2hImOwIOlrSx62tcevVTnFk7y8FuSNDdJ717g6D3HsnwgHm3SrnpMjM/S9W18cIDUj8CEZP0CugHl5BJg9Z8nUn+05wqXacS3yE3fAc5qpB4Go5vMB4UGOWfppM/z2zny8jtA8ZigWG4g3d8D9ED6VaJ+3foHwcM5l4mThNaO2OGfsh6scrTCznOz1kI5ZPIAHEY0g6arFz+An/t7Dd46mu3+c27Hr2ILMODQiudUaKzQbUMTV1Iic4MDyRYUqISMwN0HCPSFNuy2GhWmC/lEMUa2p5Q8u8wfHib63GOKOjSPT4kSjRWCpECmSUn1aSQJvjdgEcRoCIsxyVCEvoJMtU4tkucKOJJhHYdpGOhpeC4H/KVd3sczhQR+yUe7h3TCfeRVsLzZ5qsFyx83eFg5xZzziHlzR5hqIiwmQzvIS2bip2Sdu6SBgt8WD9D4PaoNjqcLiccVpdo6xyyfZ0HymWZCVoqHsUVgoHFolNk6H2CR/kmx/aYKFJUOGLGK9KepPj7LfRA4yYJeVuzVPE4U6iztnaeoRIsJj3mG0Xc4iKj2mUC7yo9vUZ+cZUzH3NJ33uT1nALK9hjyYOaFxJ2iwyFJG9LmnNL2HaX1qjNOAxJpEO+mKDJs9f22EkS8oFmsV4jdnx0A9xoRNmtsnG6wqzziLXgNm8M19F5xVYhoKVsXFswq4f0ozEiDajk6+wv/gKbZy7RER4T3+GrB2/SFo9QyjEMFhWjhUAmklQnhmqvNFIoRCbMpLXOjDMBTgFVqGOtrfDFU4r68JBrTcmo6nKkQhYKIbNrNbzqGUT9LInIcbwtyFVsnl08ouYmOOtzNK99kqPiGb7pWyTuMk05w3mRsOIfMCjOcW1D8N39B8T7gnv3D2nd/jL9uI83l0Me7jLqtZhzFMszhtMVTlKGA59D1+TkjbWHqz30wSPC7iHxTo/9F56ncHEJVgJmh7u0ezfpd5ogPHQQIv17zIkBZ0+NsMun2Dhznqcbx4TRXf6AdX6nvcQHHcViHFMKx9yNjtiZnaU2qFB2JN3NCK+9yzgaU7PbDJcFN9wat3uSbweLjHeKLOoxkgPGwyNSv48c99HDDgx7EIXGoFUpIk7RtpXtvDLbnM0ubNa7RtgCUXIgtLMwMW2uz3nogodwXYR0IBTIQYwKJ0ZWOJakrS62PSERRfJ+k3LBZlJf5GOWYFhtsGX5+H5ALrmJzQc0E5+zE0nThrHX5Fq6w0FN8673DNopQcFB5o7Q9TKJtBEqRM3U8JufIigugGOTjsZY7YeIaIyWmAw9owikjZaaVEqIY4QaoJ0eUiQQGtBEpynEEu2HiNEElQYInSDSyITruCkiL6GkEI4FoxT6NulIIePERKQLDcKE7CAs49XSICwX5VZMaM+wi4zGQILUCoVC9yTy3SPE/a+gvRyCCSpswuYScjSPPNpDx0fIukL7OWSaQ0w8SFMsNCKXoJ0+iOBH/4r+uPyFlXJJMafHDMMa9dTndNhkfXIeZZ9GsYdWp/he6vDf2IL/BUOu6oeoo/uM793le8eXsD/7C3x69bfQ9zc5Tq9yq/ACd5eu8L90W9ir/w3O1j1U6xQq9wmG9gFHasKWnefU6nnWP/k61vy6YWUOhlR3tinuXifvtHi50uSoGpC6JVTVwXJdYAyyjzEPAAQpgiGQ1wu4iUYEARTvmnmXvA3BCjhT0cCpKTMGvQnjHZKbR0yqT1Eq9tl60GarOUsxjtjcntAe+awVLZ5aK/HU02dJ1jtYN7ZxJwGdYJH4+c/zl576Otvfus1vfGBxe6RJLRdV9JgplQnUkHEaUdSCxss/yS+8dgYvmTBs/XOuf/MOu8MlZLHOlr1I19e8787w81crlGSVywsriDlNfqQZjw9Ix4e0bjzk5sgh7LXoBF3SjStcOLfAxysdTlUnzK0/z1w8xm/dYLTT5SiU2Mqk6Y4STZDGiLyL41iIcULkD0iRyJyDhaZd8Pnd91sULgr8rWO+9PYmPdmi3RRcXfGYdXyS3gOS3Tzn8psM2gHq2nO4qkTS/hBv/RNYUysCC2OML2EI1f8F8NdB52HyDuQ+AVYJYx78y+qulIF5FAWEuIFwBBb7wBU0r/P04rdo+jCRDSbOeYSok0eAPPV4vpgyNVctjE/bRVRncNwGl7of0m9tsxl1+dlinhlvgiCHMad6GNN6yoCRJmsHCxiz6iC79wrQQEibhbMrhn33WGd/WhyM2WaKLSO+OB/Sqse8284zTh0uuvBXz7jM1uBWy+UfvetxezfGGSaoikXZS6i6E6xYEdoQFhRnzs7wK+sJpfExMwWb47LDgQPzdc18Yw7POYuySyQIRkrTdH1eOzNGJgOSWom5pXNEwuW3MXoDNQSnNPyEOAEE/iTryTOcyHX+qxYJPI8xHHcwBnKa9fIOxvOsMBDSo+w5VzBAxlRQsY3RF5h6yqccEjBG8nuciPzZGIO0lr3OYUCEf5R9nsFdjLI6HQFvoLnCgKEKuR466NRnK9bosU2uMCEYF4iPO9jOEMtOUTNt3PMKtbrK/0qWWOUpQlFhudHgP0fw/0AQIQgxYEUhJ5CnXKxBSKmqGShB0Ar5zqLiNelQytpzH6ONcIgx7hc4AXhuYdgYn8UACT+JYRxMg2v+LkYMs4Ex5P8pJkCshgGHljGARAnD5phmZtgAfgkDC/pZP/f4/lCUqWii0uaIpTL/NgqsXUhi84DE0pQlOEIwfqL/FSAsSDdALwhibbBGkWU//C0MCFLihIWRaSqitAm3SKck/qxiicFMySmIpn8Djg9pB8RNkAONPdTIyYhYHjHpfkTaG2GNi+j0IugNZC2HtgU65vHPhiZjGmRCE+IJNsI0q8M0BEWRAQlPhFRM66mfRGT+jPJDQYXYtRjnCsxV8qwvJhSckDeiVb53NKTWuUm6d8Q3xhJLJpwTAsvxGKWCbcvE4etppcWU0g9gVOwVGmlLpGWU6gUWSkESeqTzz7N47irJ7i2ONm9hyyOqnXfx+o/o23Xy9WXG3jLDcI5WWqSQ1BDRAWHYx598hO4PKPcukFbnedgocTR6htXcx5iz7xIHAZHUtPo+d/pFosP7VO+VGKZHuP0bFFUP0czj5vZZrbjY0oEoYqY0oOULJvGQw6CLdIrMV2fRhVUehYJJGHOvH3K9/YDQc/HzHyN55pP8bOP/yvD/+w6/dc81lCORCTUKmdFNdIYCqUyl03jatDAsBmllqScxrI98bYXa7BmcSkw30LRGEWkiSaJDVH/M2J+QZ4JlKyaTAJkqUg+ELcCzTGoQ7RMkCtd1cGxJ0BsSjsZI2yLn5bCkJE0TAn8CExstFGJ0l+8lE+yVCrN6yN5wgqsUi/UqjVqDK40Ru50Bfk/gLF/muYUtSjt3+HBrwDdHBYZOCekNWJQTwjgkiJYJvNfYLOzSjlNykcP5tE9cEHy95ZMWJAIPv33AKHLoVyXaX2Qnush4MEb177Kca+DmLYLhDlV7iHQdSlKSd13ytkW9kCOJAiY6R6k8i+vkcYY9+oGikApGuw+JLI1TuYpY9LG2e6x5AedWlphdWGGUSjb9kHBQY5wKTs1APBrywVFMH4tDXKIgJc8hk0GPwuiQ8tmzxN0Bg37CYrnMxmxIbvUa9TOvktvv8uB2jjeiRSZOj/NuHzdqsWk3KXgOjgf5uTn29DUe7J7mTR/ubB+y9bZmMk4MrVxqsGyE1qgkRehpFhGNSBVa68faJYbxYuQdRWJzdCj55oVrVC826TVHLCgXPdBE+QatfJFJvoS2yoROk/HwNvPjfZ5ea+Itr7HjzHI4KbJ7MOHhzjFdtc8LzTzWksfYSxnbklOL5zhvr7Bx/w22D3fptd+goyU5q0LDtijrgLwV4pRrvCtmOHDqpE6foHWMqIRIt47tFImJiZSLHj6iuDmkXv5JRGGVvbVnaARt6kf3aUyO8fM5BsMeVxs2ldqz7I3mGfUWeX79lxClq2zuzPH+doq9fZO2v8+2rVEyJheMWRA2tWIZddhm4O8TUCXWEb3hPM2ig+P5VEfLePvvs5q/y1a+Drsj5CSGyEZMfIhis27TacoGs7+RgYZyCutKAdI2ysJCIYQDnofMDRCuJHXK4BSQjoMqGHqojlxSNTFSxCUJgYvlT3CKPrVCnuZoSHOYcDmKWT1dp718noazR2e+zGxwjl5P0vS/TS2/Tz4sUJj0kdicVYKSl2c4iTlT2aO7vEa3sEZFu0ht0fVnYAcE2+iSjVWQkAboyEeIBC3tjIUm0cLOSGYCYU1wSgqpy/gZYVEfDBDtO5CMEdrEmGsUGmXAAinQtkQ4Nm5JcGVV8RGzpB8GqP4OKpKoCGRqGW0JC8gXwMob5oZdh8QDlUfzEPBRMjGgjE4gSuB4jMgDs3mgDlsd9OAY0g7SGkA+RufqiPICSEk02kZ4MTIVePY848dkyh+XfxNL4mpG+SLNZpXTT9mUikPeOa5yU0pWIx/70Qf8/vAUf/Jsg+pCnqjzk1R2f49WdMw5+RaHk0NiWyBmSiwdWsxEFd5Iy0R8Equ2j3zuG8h3v8z22+f59YMab+86lCpLvHrpNf6tpQs0dRe69xGDLbzBHexkF688j/KW2I0Xud9uMtuFmdzQ2GF2By3KhNIlTTQPRpIH2MyTsBqeYs6VOKVV0A9gkKLHFbSjEHmNEIcYk0QAD6D329CuY+sxehDTdNvU1A6T4x7v9I9QSBZmFtFLF7i3L7ndcph0l9jr3CSSEfeiZ1i7+jRP2X+P84fv8u2eg5O3WWm6VCYx9toa2i7SrM6w/vJLrNn36X/jt/l/fxTy3pHPJLlHWSoSp0Yi6/SrL/G78zbO/m3Cl1/gWnUWRl32wohwokgGO6QHQ8YypthwwYVascEvPRdzZva7DFsH/M6dJtdDkHpIMhBIO4ewJMEkIJiEWOUiolZGOhKRxoTjAcLPk1ZyWMMDHtz9Fn+wL/B6t9hOYtaamvlCnkqpxplKj8iOWVlSVBaehfg+uBKGgitluLhoZwY0WR8vYYjqnwP+AcZEqWYMkjNgneNEzu1HFZFd9ypjXaLNBVxhUacBOOR4i3wlpBZWCY+PGOWWqXn1J747LdPT/WWMy7ELIgQdImyYWT/FleMuub0QbRcgL2CalY1tjHm1xvcn1gMDUKx//3viByJ1fkiRwuaFZ5/h9EzI1773kM5Y8NKS5PLzCbJ+jucDl2dmPuTXvn6br+6PKFh1fvWVElc2ziLdHIHwiJwm9do8824F4zBNGIo8CujZOdosMchsCB8YDxT17T2uns3jzS9zI7XZT11iW7Dra7ZGiqdsTb5m0RMmfWIRY7guY7ztY4wBVfmBXv5RRWGMxb+KgQiHGBDjHsa7fhpD8QfDhHgOAzy4GMMyxPyqfAfjcZ/S+8GM7hR4eMBJGsIIM+L57P2pRGoDoymwhQEYfgcz3FcJ+d9yh/+bfY6HJUU6TvBFGavlkczaqE5EeXHA4jk4M2PxVG2O7+RmWRA1VoQRrvwIgScsvokJI5CYbawFFAWMF2zE3gxRqWuyU3kxD7H5SQQvYhgGfQzYMcz6+BjDhfkyBmh5MXvvHIbNMNUd/KdZm/4EA0y8gAFW7nAisLmDARD+RxiQ4lvZ2PSBv5fddwoeONm97aw+UdbXMgU78+SL2IALSkDSglzfhCGcWYlY81wOMhC4l93bED4EMsOJp9Bv6Yl23MmeOc3508vGUwbg9k2YazwW0MhSRHYgnZibWDHokhFklEUjEBn2I3AUeDGObCBzBWQhQOXz6LiDNalBeQGR5RgVfP86FsKEOjxBbH6cDUIlJ/VW01CI6aQku/5HJMX5oaDCpK2IKgVEuUChs8v13T/iOMoxtH2qToH52GNPKeZLPq/PSo4mNpvDEJ1KrAg0Am3bxpBNUpNiMQtzQAiThk3YaGGYC0JB5Cwyf+5jrIU+O/v3CSKbvJ2Q2JKKregnJbqdbfpHfbr2NoELVhoRhxMsFSHFLm5hm9XSd0DNIWfOs28FHMgXeCb2saM99CQl6g5I24o92aJwaosF3aYBUKnQLywRNj+Ou5xj3dkhHM3QTWdRvYi7uzk+CKpYSxWu1ANU0mU0ivFGXY63J2y2fZLZFcKDAd1HL/JM/a/w9LV93u/sc6vrYNJoZp43snSbRkXR9INlG75SKlCZUjypxNIWqbAJtOB4omm50DneI5IRg/aQYSqQWuK4eWrVHIPDNsGRb/rbc8C1KeU9imlMP06JbIGUCpnEJGFEqjRJmIAOyXkelhREKWBpVApSTND9XXpVh6RSItFdKjJlNh9TrtQ5LK6zubPJ8XCCf6S4XX+FS3N51o+/Ra/cYZwfIwsLlMuCZNRjqBboUqfX20H7fUpll6SQJ/RyPGUfEgYWkOdCw6GSl7SGedrdMkGQsBp2qab7dMnTH/ukUUCj4FJH8bCfx8LiWqHL6VKfw1BSxKEwzNNN68zUbVp+mdrYpiH2CCaSY5UnElU0Nr38DHfd0xzlLnKQlnjQ36PiSqJhh2alyauXPcr5Pb69P+FGJ2EuZ/M0Yyr2hMkIRt1datGAUSyIizXKC2Vyc69g1TYoFq+T72zibz9CFUs80/SZKYz5p3dGoAQxFn3vDG89DNl8+DUeHI847G/jP/qu8YqnGUnKFma+KDM/TApSadBEpR8jjSY+34TPEEWoTpc33t7GyiveWy1zZaFE3Yu5RkxzPKTflfRcj4IIWSvksJ4+R98OuK6eotOeUOi1SDofstLe5tPlhNykwGBrgcp8mftOnsSBc0XNxdMPmTSHvOlGvLnVx4o61B3BJ88HePMLBPV13t4vMnywj44Tk0Q6Z2PnZlHlFaSUCGWj7ZTt2CIeTHCcCj2KSDFh9eIzVPI2XqB4duceS7aDI3LsT1KS6/f4QKzTXv8pfEfgte+Rdj+kP+gjJgGOI2lWt3Dn6vTSGYpJl1t+QN4fU3BTNsRdztbmWSqdwXZT3q+X6XqLuOUCtVKLsLPJKNQIFZlUkBk7BKHR1pMcM42W2kDDrmMyN6QCkcaQJpwqBzw/P+B6eYXbk1XUMDQaBJaCgouUedKihZWMyTe6SCfHvIR2oUqxlqfa0Hx83ObZ+pu06q/jNVe5Uf0iZb/BsziMyh6rTsyj+gbekWZxfIu6JQiiCu68xJ6d4zCtEzSW0MwzkTmkE0Cs0e2P0IO2OXA3qpDLIRINWpoUmdIGBFJKtOWgLQubHs+XOngVj4OkQLcd0slZpFYBLQO0JxCuykRjPQgikAppGUVpV0WcXlLcW3+W03O7DIItHrYS9E4FvSfQkxBBBpQJC6U0IlEIy0Lli9ieolzUlEqCnltgNCpAO0WNxhAGiOMRrObg4hJ6c4IYBBDlSVp5pPTQeWViDstlQrdAYewgJyki/R8qrdyPy7+OMmnbBDN1xMwqx+6A6w/+Be2tRXQ1ZbXcY368y8FwhRdaa3xypcfR4RY7LRtVUvx0dci+t4cdnUWLBltdQTR6m8tvSz5cchnEn2bJS1jt/jF/9Og+X+/M8GDTIa5sMByf5cWuplrZx3a3QLQgHSFJOUhzvNPaZbc7ZtgJWHVtmsU+Ih2ifJ/boxXeUyXyImDS93DL5zlyhhw3nuXTZ7o46iH4e7BvwfiAnWBA/XyOEmPEY03xBag+g/3cKrbYg3GRWrOBFm0OjzxuxRXc9QovVnwmgz2ccsy1XJfjeJs/6k/4jjfDrfsHHJSv8krtF6lc2qV+eMCRqLM4X8LeOeZ2VyEqVdLcCrMlm5LVwc5/meDhErePUkIBBSulvmKTd4uc4R7xwyr9qsex32M/HvLw5oeMkjHDbsBQmmO9Nddg5VyNxYUV/uqrFzm1tg6qT/fhA1yZsty0KRUL9AYRQmucFMI4JVEKHaegNLlCCSEDA6SLGDGWWLUJ3eMtHslZLl08x7X8PTb0CCVGyNIK3eo63Z7CtVYo2csIeQphxVTmh3zx515AFGY5ESHUnByv8xhD/PdBnIbSCiZM4IcEGGuja2TOe2B8x3to1SKXHrFiO8ApYl5gF48VcQ9POjjFmLRjc5h4lLRg9vssXW3u+dj33QDm0MRoFhDOAHumzOmXnmFxs40V9WEmb6ymtAPSBzH7A+17svx38dlPvyoQ1hka63P84tJ76HBgMlDlGghxEStf5upLF/g/X7jP1995g1SN+NSrr+HmLmBEPp98tnlt4XIGY1hGiaaSaHoTQdeCnAsrJUlhtUCvVuABVfZS0CNI8prl9ohP5Dq4pTJS1NAIvovhVjzNCVfoQdYT1/4VmqowRvV9DEhxEWNg/h7wpexzCwNYzGAAhY9jeCrt7LO3MBDPbUxS1kuYIJvTGIP0PIa50Mv+vofxjpcwxukIky0ixoAYx0zVLjQhmq6SdGKHA/cyvyhy/ETzAV8pjviHwzmSQx/rSFOZC3nhxWXO2QVG2KwIuIggwDAEfh6j7vJBVvfMRn08S0JAueDO1OjYOQSCUw2PngU5NOuYVdNnQo8CFoKbWTtey9pXwLAXNCbsoZG15R2MkOUEA+UtZ8+cijRO85gMgN/AwH5PY4CcXcxqk5wY+WB2zRey+h9mz+kDseDxstc+2KVME6MLSQCOhJsTlwMXXhdmjKfj84iT7BIie0aVExHIMsbI7mVtm3li3D6bh+fycITmb4eCowBSF/QSuEmmlzCGtA+6DbYyHapqLqGGwiiHTEDEzyIHCpErIYQFlvN4+/m+aCfxRJhDtgXoJ8CCTAecJM12PiuDMC2zhUyvFf99QIVSMWG+CsV0wnGnw+EgpjfUYHscl8q0nRoi9FkvJswUJkw6I6xAU05tBlIjUss0IkuUKaQ0h2wtHscf62kMuAIhXKy153lpKaL04A1a/TGdSFBxFV6+Sg+b3d6A/biPpR+Rsx5gJZIwiFCpIrVzlGxFMaogxgMUFUbBI/K2T8mNOS45aCuGyQFCHLOmR3SO99m8swbzK5zO2ywMWtw/SHikF2lsnKaTLNA/PuBeKBkebHH/wS53uhrVWOLjpTF2y+eDiU27o7jf6zMcj1HRPQo6JRjvs7na4Nzix/ilF77Cn97p89aBSxBmHmRlPHYGKTJUDrO3Gr6KQCKFEbbU8QTRb+M7+9wtNWGiCPwQXfboDQZs90KGOiVRmt2BQ+xLhDJZNkRkYRccypUaG/aYNPR5FDsMBxHECossBZ7WKKXMmJkcdmgBXt7iSlmwZEfo8QGjwGJdgF2eIS7X2RkVuL/bYdDqUSelNLqBtXtMbukItznh1eoM6dwGO52E1ILF0g6jyQdsd2+zIFqsLnWoFgp0BjaRG7Fwpo+OUibWOqXFazjRHoF/n6OoQttvc0W+TaXu89ZkgWAS4oxCPNvlVBWW5ZBW5JIrNRiWCvT8In4Uk/gJYRTQ89bI7R3hlJrYtTniUQt6WwwnEwZRRBIHdLcfcnQQ0+0P8Qct6vkcbhzTV3UuNOqcWrLZ6t8m6A2JkgLKLZNIiadCgmEXKppaTlEKj7DkCjEFsGbp5z+J/P+z9+fBsmzpdR/223vnWPNw5vGeOw9vfq+7X6MnAD0IBE0SJGRQokWTVJCUTYblCNERUshhOqQIShG2LCEkWxRFyTQBUhZNixRBEkA3Gmig0fP03rtvuPO5Z57q1FxZOe/tP7LOu6+7gQaDirDwR++IijonKzMrc++dWfmtb631qS8yzbskIYTNNe5514jMEzBT4jgiPtqnG/wGd997m97gnDAHMx4WmeKZc5/JRUEfF4CSM1CBAlrUAoyeGXyKQlpjKYxlgW1B7xATP+HsvMk317ZQ9TqdRcGLl9ucHBp2Hh+waG3jLm8hKi+zNDpg+Oh7POmc4NXm2KwFvNgc8drVeYaVa/SePmFKTNPaQpmQkbtIb/lfYbOt+NhHfpLNp99j0tmjaaX0l1/hQF/hNDT0xgFk/xiZBKgsRyQuWlfR1hyW4+LmCXmWwLTG8N2APDshrYwQeciuqNGzrvJidMR6Y5U1x2bZCnmS52Sdhyx1QnReY20S0Rw+4by/jZwmeNEAi5yJrNGZb5PTZKOc8KH0BBmdsF6O+KlLPqPNVd6jTnz+NmUx5nFcYmrNU1mSZKQoe4QJfcQkQGnQQhV9PjPKEVI9u0vPQAUzg4KFyWl6mp97qc/tFzYoT9Z5fK8MwQTbCZFJhHQSEqdMXpM4sSarVKG2QFpdw2k02NBHvOJl3PK73L3q8W3bRgubd/IVomHEC6MnrDtPsJstYnuLJ9WUt9OQ/5P1W+z6L/HHOODhjR5ff9BAPwVpKZIsRjhAOkaEXQh2MImNZIwul8F1QCvILYSwEdICx8FIF5lBS094xR4xbN5kVbW409znZL3L3z5qEz5WiMRF+Itoy0UkGqZjzDQAIoRR5EbRyzSNRHGvfYlY1JCVCd7CE+IlgzgpYfoSHRpEMkSgQIdoVyEaBlVrsF5vky1VKDdaTIThsD9GvDWEgzMIeojsCWw0Eau3yY8z5K5GHvYgmSKCGGFbeCUXIphOIlzX5feq8v7j9oenlRbWWH7xDuVLFfomoTN5xHDwHv/BX/0L/PRrz2GRYBIoeYaWm6OTzxDqBFvHWMcPmf+Nr+C9oRCDIxb7Lu+6A+LPf5dfch2OvHk2t+b5U+eLfKcT8LjXJ49c0uVlXpAT9N13CBeOqcoIhmNQPplW7PYCjqKINDtlsznmijRwPIRhl/MTi6+M3iHzW9juGJH7jKcnNBtwY2UeG8Wk18PXB0j2yHa2uXd4hZc3mlS8dQwWCIkQAagSqFfRwRy9yTlxUuZ4Z8DX3+mzEyr8zSvUWz02kojS+mWa62tE5pzBO8dEew+IU4sg7fHe1SZXy6/yx577bR71e5wcGx4fJZxlIfNWynKjwsZCg0Q2cK9c5qdWnvBWuskg0zho8v4JeU1wnifESY0sXeCBPqUbHnF+1McsVhmFU/ZTQeC74HuUxByv3fwEz61c4sn4Hu+8HfO9Rx5xY46W2GeDkNhyGE9yJBoLiZJgshQTpghHgmWhhSGXBl8nvBD2mY9zSqpEZf4F/vXNBrL7lC8dRxx3axyejKl5Kc0nh+wOxszNrVBd8BD+LQSVZwJjYoqQ40KZvjN77QInID4HhGD2IRFgb4GJQPggSmBimH4LY+UY8wJ4DaR4BOZtYDyrptQGc4rMvsZmfpXAvUlfa946/AajgcLXMZVaTs1ROGQITmfHckZhZTcBMow+56wT8DTxWJpbpU5Ao+lSrnuQj8G+BkSYNCSIK0ztClKd0LbbCOHzL98upDgX98fiXYgqOJ8ofku+r0KFQFDHrr/Ep3/yMogQaFGs+HvfYwUFg+A14O9aBTZ/OIL97YhlO+PgUpm5uWUyBUcHE/b2B6i5BvW2za10j0/OWVTsdXIheM8UtqIfEYV9/MXoXuX7KzRAEfANKQLaVZ5BLx880wtopkuRgX+LQtM/nL3+EQUA8OHZdyxTZMpbs32sztbbBH6TAtz4JQppwE9TgAv/X4qgeWPWBxaFMOWnZ995wjNq/4PZ8ZYN5Ags4J1Y8r91fP44OT+p5qmU1hC+ixnm6PND4rrgkVUlFvL9QP6cItCvUFQuqFHIEU4pgBBmxyFm/SQzcFJNlHhYYUbsK2whqM5s6TPgLiW+OcuYPxCFdOE28EcoAIZbs/7rzMbgvdlrneKK0xTAQwEiGHxgigETk+BwLCRfQnBn1j8XIp6cZ4V4W8BNcv4UGb+DQw/B8xTshv9aFn2nJGQNMHWQSaF0EkPQvkAnEMQwcmFRFOyDDxZovfBcqMyWjWd9tTP735ste2W2zp8WxXlPEMwjWPeg6z6DNPMZYUrXituKjEGPQJbArwhMAqEHrg9CzGH6FAa2H5AqCPPsCgSemTDyDAQxH5jU7zMaREGu1TO05IIbxYzNIDQ/sv1IUOHyis8tJ2AQ25ygUVkOuQSRYdtTbtUnCNul7XlkzpSXF1OqGn5rYPiiLhPoFCEEuaOQQhRMBa0xQiGQmHwWSOviM1m7ygsvfZLX/ROq/XvI0ROm6QLVxVVEHLPfjTkbTthPyiROlZItaeRj1lSfsqfBqSCFIWGCFeXE2ZjDfkit4THXchh3Jf3MJYrq1BlR9U+5k32VanTI+rDMOU12u4c8OHF5rLdwBjHb4WOGnSMOA40X96in52zJMlnYIJkO2T2c8N654mgcMgpjUpNR86bcKI9Y4SHitIG1ts76C5+l5H2J87DPw3Nn5uxuikDxg56cYqa/1mB0jtaqGOlMQ9Qn7eZsZxGdapXM5BgdkQyGpEmAtm2wMrLxCDkJyHVRJ9skOSI2RJlDujrHZd1heBjTjwOUsVHKouyXSHSGbdsIZZGmGdrkCG3hl0u8stHkOSegmp0z11CURZXvZW3uxy5P7u9SEue8VOnyXBk8q0fZ7lC2JPaCodmYYzQqccXr4S1tUqmsMDl7j83gLZxKhfLmc0i7RtQ5xJzu4pgAiSCREdp9g2EQ0Fl8kVVxiVXZYXN5kVRAe88jy4d43phRYpH7FdbrLvFRRDdxGA8MB5OEfiopo6k7YzyvS+a3mIZjpFMqjIO0wQwPCEZ9zpRPGPfoJueINCaLEvySjRE2Ub+HclaZK0mu+AlVCaExRFRBQLtUyHh20jJlS7FSCqg6ZWyRQ9YjO3yPLDyjTRcZdajHTVblFLs65NcGCZ7ISJNjDgY25/0j0nBEovPCFd/ogi4+y4pLIdCWBZagZkmqVs4glYSJLtxmLh6QikgXMU7QeoJo1RB+FTnpE27HYBT7a002G68xGPSJd7/DdqOOP5yyLFJYbuNeXeB2+iZL5UNqy/NU1y6zW7/GrnsVnzla01M+Fh7TUmNMesyCruM3P4VxbyNXF8mbD1GeoK8+xOjhOdOzDuudLrHMQdlYfp3cLUGmyMZTZFViSYWtM8R4ijn4KvFwl+pll2qlRWw6WINzmlXDvOdxWw7YKp9wS2bEpQmmJNn0y3yhJLCOIurTkHIS4FQNkV9m4C6ShR7lfMKCGzN3s0bFqpIYl9/cukLu36TfCfmu7tGzayTnU/TTxwRJTFmF5Es2uZzHTG1MmCPOxpgoKIAFVTCMMBqpHIxtg5IIJTAyAyNot1PiKy9SqbzKy9ljvlYa87QcozOBtgWun2FXQ5Rf51K1xJlxCM9B9UZcC6tcnltkRbQ4r0q+Gr/EvcfndCff5kldshoq9Nwe99Zr9LwPkYcWFW+MX7b4Zq2OnGuyxBFfq15G92x4+5uY9AgRpECCcASGBOFaxX05NiBThOWBEhgdAiFoCbio3KWRTfmoOuOOE3BcXqSbVXBLDZ5bXmTh+nPsZfvo/a8Xdcilj1Exxq8g3RAzOkJkEcLkrOgpV703+LveRzC716j27uNeKnG6voI+LSGOQDx8ignvFb5looxQClGtkTrLHJYEw/rzsDRHfcFwTZzyeAX0N8/gyXfA3sVM+6i5GHfpDtNyEzl6A9PfAcvH80sonUCiMZkhNhJ9Ad//uP2hbNeef55bNxY4s0Z0+yHWWQ+xN+aX/m9/i9+8McfNShfOFban+MmlhNWFNebmMlzvHYgD5lKb/fjTlK+V2Dp4h8+MXb7Z0zxIIExP+cZ7FpZfRccJaeZSnr/Bn/jMp/lzd3JWrbvY2ddhchVaTczgESfHfd7rK56cCkZpi9HHrvO5G7+B+PYEzCFGVln060QigeGU1LhMZInnFzyuRuccfLfGwbjG1toSdTXAMg/42Nwb+CpBZGdkwceJ66uUWIHhu+gn7/De0X3ei2NMnqPGZywx4qYqUxJ9mm4Pr3GJanOBtx484Fe+bPhCr4qnJFcqI5ac+yz15/Hr89x59bN84ujL/L0vPOZ7Q4U2kqHV50vfe8SJuIb9rz3PZ6sf5sZWn4+nJbZzh9wkDMZdesFjxtMqYVQjPXjCYPJ1bCFIXMmLxuHnyo/53TzmN8I2jhC4OiN8+A6/03vCN598i3ee3sP1GuRRTNuvsdyocN5NGUYpibLAd6jUPGJtsGwL4StyAzqMsBwfr1HmpbUmz20JVlbPqVROWKgp3j5p8DiJKUUn1NM+VxZyLh2/hRq18FufBZ4vfiMRFDnQlOKxf4EizHlIEfKtA3+MZ/loAeYIxiWM00LnKcL7GYS9ihg/Br+PSRVn3Sc05jbxKq+CcRHJHrhdTFwFU8eM9hhG8JYteHd/gHh4n3ajRqLKDMJ5HtuSq0LiUEeQUpC9bQxNiufGc9zjrzM4r9A5vomrAz7+4nVKfhtUC1gCc04YWJyMwbGfstiq8f0VRP5l2u93X/xhxsH3fSoEiDrf7yDww+2DwZBtYF4ITnNB0JuS7r/DTqNMvXSF1oKLySHVGZd4zFZlGb+9gmnUuW+V+Ygw1I3A6JRPi20WxALQIi3gOaxZZn7GNkdQSAg+TxFQVymC4B88K0EBACxRBPYPKAwFfxb4exS0/ItgsjLbzxpF0BhTsBtWKDwFXqMI2v8WxQz8H3jmfFGmADDmZ/uJgS/M+mdEAQR0Z8uFgSATlGe6+bgqeAD8Zyj+n9RIRDGDrDlI2w5xY559LTiWBTameGY9+u/zzMBSUYANF+OiP7C87MD61YiO8PClpolkHUFr1mMRRXWGe0bTjzPuWRY/Z8ElARmCWfKdTZ6BO5NZv37QcDGf/d3EsELKjlEYbCSS2MChKKQWmmeVN2YxMGMuTDYN6ey8LkCA28C8KFgj2hTrGVEE8ma++NtMwRkBPiy7BUthODuuX6FgpBzwrPhvygXkVxxPc9Z3vdnff45nzIsvU1R92AFyUZznhUzDAWJRLNDrRfWH8gBUXByrdAqPamkElpzxj2bgzfvmCLNBe79E5O91yRV5yGITUexD6xnZagZOXJSl1PpHXbVF+5GgwllzlWvVE+bHEnswJSpJYlsRyDrZ0suM5s+4E4ZcaYYEashXpzEPUsm7qSHKMlxLge2Q2wqmMVmUFj2tTOETYAA0xiiMXcNa/wjXqinJYEo3F1hasVCDGiOi7g5ZPKIkz6gkFaKsSrnksbRR4ZYbYeUe5zSYJgFpNCVJJrhRxC1xjiOWsOMa09RmxekyL4/pG0k4N0/drJDMbxE4O5zvD/jSTsbpYERdjdDBNk/CIToY4AuYqziszXnUch/p9ClPephgDJFDmktyAzJzuLbc5mfXy9gyp+uVuLrUxgkF/dYV1lrv8bBXmCJqYWFIfqCu6AdupwbI9fvZMmHnkE+ZjvdwYoOUglBLLAdc3yJOMqIwQo9DRGKwLRvLddFCk8cx2XDM49Mqk1qN/mSffJqQKIPrFgZovnDRUpJnGWkaIbXAuBrsMsPaFvmCYrFtuL7QwJrusDTe5dLjnPtJjZVNl9cur+BbEYFfodZYRtg1zJU/i2quMP/4i4jjA4w9QYgJ3voZorUAlRfRrZ8F4VNdeQBRQG4eIAYPkXGJEQvo8wrNZJOaGOKtR7D586TjCevRY4R26KcZDIdMwoidSYU4NUiZc2NecB5P2T9LERi2qlXmiLD0hMl4jJY+lnCZ4ONVS1xuuHSPhwwnopDBY/BNTM0RzHmGSp4xJ4bYyqXeqmPLOZq+5KwfU7UlTsNnGNn09sfUG5qbt2pUXrhGsPwCWeTQSx4y7XXw7IzlcsaL7T6t5ZuE7Tq18ClpkPD26Zid3hvkYR9Nho5zjFVUTxHvF5UVGGlQSvB8NefP3La5siz4zYcR/6+nFeLQoPO8EEgJidYaGfWRvkDKFjkugjEmmyIm52T+EUfB83T8RfZbWyTBhOvpY0y7wjbXmFrzrNzq4C1VOa2u07MlVlom3x2wqAN+qrLLyrokWmwQSZt5K0W5Bms6oemPSapbHMkmlcCikk4Qu9/hL6jv8t82FbvHEmNT1A5PJ1iBINYpqlKlTEAURERn2+jwiFuZ5sPtTZZKHrk9YV+3aU7PWFxOsC8vUKnPMxJNjqeGfl5jqK+yWjsg8t/EtOHJ4nX6XEJMIqw4xpMjzhoL/Gr9o3ykJmkMDjk8rNAxEfu9Y8KDHTxb4OWawErIJ13mGwP2126TVhaxgn5RElPuYE4PYRpipEG6EiyBiUXBxBI5EomwQJUNYbPKw/MGP+9/hxfbb/Dm1jLbyQribIonLCpOjTXPZ61kM4/DSeJjmwM20l3m2GMrX6FdanBUv0ES1lHZDt3hCZsP7/JCNee48iJ3zz/OtOwzUS7NXCIWWvyu3uLjQcQn2jf56XqFxdU9vnaiMcc9TJ6hk7BgIvglMDZ6EiH1OdLyyeMcUSnKgBmTUpVT5jFcTQ0fsjtcasQ41Xmu6hEb4pQnZpFwWOVy3eHo6h3y8T7Z9AyZh4gsKio0+BKRu5gsJRcZFWLUmiRJfwIzLNM3FeSohCmtgK8wi2MMCTLdh3oVI1cQWQljFJmu0VMaHdUQfYtpyWNjuYP7yjxTnkcmKSYfIiaSPHpKfq2KXHweKhNEcI5yy1h2G61TwmSCsQTaSPQfgMr/uP3P204Wl7nm91gZhZTPT4i7Q0Jf8mTYZftonYNqyp2TE6624IQxbxiB15tyWz/l8soJ8wtVWp0bRHjUGgkr0z1uOE2u6hP++2mDX+k1+Jry8NQS5Vab5177V/krn/LZujkBNSpkaQMbEzgkOz30tMtCOmQ3cFkvSz7cP8Z1a5gbOZytUnYk/sBjPAzQOqbp5bxe36eSr0JnSt45o6QFIjpnN4PAX+PypQ9Rtpcw0y8Q7UjeuvnzfFj0sB7mnN5/k28dH3OUjtC2Q6XpcKkNa7mHskYMBhG61yc6/C6ff/s+XzuOcPImt67O85nNEqJuUao3uXFpHpGMOQ5OWF7tstiPeToYMz4OCQ73yPIU66VN5m/cZmnyRQhCxspwqiXCbTIMTukHXaJ+j3wYQwzNmgOeRzdZ5PafqJE7x3zxjZTh8THvJmO83imqCUfHZ3SETWU8Qucph6bE3LBOPzgkSzJMyeCWyghL4OoUYzKSfo88irEyifYdtFuhv3EH77kajXKfdd8HzrjafsxnDyec2Kusrvlcq46xHcF0QUC7XNCFsSgetk4oyN43KMKhr1KEa7eBn6AIRWaGm/ggHExTkeU2cX8Ox5pi2/egfAb2xxFWQqPZwc5CjGkhxCJE++Qjl/5xytNgQqOtGFYO+crX3uHxzoSNksdCzUJmUyajgNyymZQky1RYFxfqOjMLiiRKrFG/XOKT7ROyeErYn0OlGvwVirC1yKda6TZtW1JZmMdWqz8gN/iXaf+y2//B2xlgagp5wVWKkGGQGPYEnNkOe/Ob6GnAi+eHiKU17uUOe6nHc5vLvLg6x1uyQklVeJ2EBqcg2nxC7eNwRBHaf38B0At45SIIBcNNNC8zxqHG7ydzmVLQ7b8G/FNjKBu4IeGvIdidHfc+MI9hAd5/jr+o7tACfpIi6P0bFEHxLgVIkFPYhAqKGfnPKRgDNQp6fw/YMcXs9ERxPqGBPIYFC3a8Z5n6DEHPQIZBCsjbCskSIgECQ1adGRRisKXmDorLohBxGIogucuz8o6KAiTZAJYVLJaqlCiuGgl8FEN5drYexSx8KHKOs4grZ2OeW4k5t9f5DhbXKSQBEwoI73C2709RBN7/gEL6MU9RqeN5NF8i5e+TcRQbiDR4ksSx6c+k9BJBRgHCrFCwPj4CXMYiw+LqbBY8pOi/LQpQJwWyWRxmAKcEyRKosJBIKLfYp0sh3/g4hRHjV3kGNCmeMRjEbGwv/B8kBRCxMVv+3dl4f4kCpLgIxi/mYVgMCTIp/BdsByynmBxxVEhPdAZ5QSAtWAUzdoGgACkuzBc/CNK9f7AXFIQZmnMBIrzPTrigTVCcmJzJKcz/FKbC6aHk8+3rXPYnVMURnSQhigTUMuTZCeeTJntzt/CcCa3TI957kvDd0KKnbRZdQ1va7FsWka3ANuTTtGArCImQkjw3CFMYNyqnyfP+gNXO79AJILUF1eYVVqwe1ck2/TjjOKuyG2o8K6JRtlhc32J5dYHY9HBH+/ijkE4gSVJoNizmVhuY2EXUG6jRkCMuUV7ZpLpwD2fnMd/en+corTJOUsKoxOPDgH6YMudKlsSQcDphaizW3JAFZ0psrdBL2+yEEuP72HYd7Y2Z5JrUCKTIaVZafPT6La5dWeW0P6K2cB2r4TAdDTgfV0lkjWapQ280sw+RFkJnCMyMimI+QEsRxYQQRWlJk6eQC8plm8sLFYbhlGCSE2aGPDdkQYQZh8goBdfBq5SRSqG1JkxCchKYnnIeQpoqXMclTlJ0HKHswvsiNYJcF+iXVmpm+gfnxmHHuYbXeI5aQ7E49zZ51KJ9/ghXzDFY+jBHz79GyY7pGYfNhQZr2QjdeJGk4qNffg77uR3U+BE6zzG1v4zxllCiAqqKxkYv/kTB4o8eYQZfRu2/Q/lcUq5UkHIPqxGil7Yg38Mev0OpXqYcReyHGicRTHVGGA4ZZBa5yDiMSwwnERUzwa0KFsqSsq5BEhJOAlx3TBpn7ByeUMJh6/I6ltzmV+4PGRoXJTTNkotve0gH5n3NenUEwiGu2YypMDQeq7URlxaqZH6FnfMRvjvghZU6rec+x2ntj9LteiTHb8PRLum4i5dnLM9ZrN6Yp9ZU6PEyuZPQGZ6STKYk4x5e2cWyS4xliAyz2cWtMUbM6K+G+ZLgr/6RZT76x3+OSdbmhd/6FivnD9lnShIMC/nMRWAkFUaVyIYBIh2BSgruVGpxHNgMdibkwYhob0gt30cv54ydMv2ju0yPp/TrirvVRRoTm8Vyju3WmYsfYKkOyeJtdrY+wn11CZn5vFqBhrQISzA2VYYYxlPohzm+LzALQ3Q7xmaV8vEB54nCEOLZAmUkmbSZ+hY3yiHbQUYadrHMmI80FZ97/RKtdExP1WntnXNZvsnB4icY1T9LrbbGaQYZfe7HgvKxzUI8orvks710ha58nkZ3Qql0TJZaRFnO2TBjfrfHYGmLilrjZvKIsN9Bdoes6oeYco3Q2SR2qqS5z5Hl4yZ1pBkTCR8pDLTmkZMpJkxQCIxjMFWNMD5EDgQBJgnxnIyVhRyn0WZjeIy/uUPvzhb3Vl/FO/JZGX2byy600NxJ+mw2YL6eInTMqDUizCbEWWGGdFiyOa+vsnsieafnkXYEm9UOvzn/KuFomThNkLUM/C26YwVjjZIp5ZUztpyAtUaDg+dvo7eXMYf/CCFPC0haa4gzmKSoYEyeT5HCRsYd5JyH26qxamsaKmTRhtdKMVurY7LFOYS7yLp0kAtDOt4il3sDBtYub15+hX70PPaDu+hJF42GdIqQKabtIlKDr1OiSo19+yqV0TzR+VPSeI+y6DENjtA9RUsFOEuavlwlEvOQLmJCIDEo4RVyssEIxmOmY8lbWQSXp1hXHehdIz8/xUwXEcdJkWVcPMY0WohucybHc8lzq8hOmHzGIvsxU+EPczt774jPn9XY8sbUeiGd1Cb2PajnWOe7nJ6VKLVv4CxDe/RV3v7GHgflMr/dvsRf/4zLvH9I9atvwniAWS7hrHd5cWwj9jr0HmTctwVvRwKRlHGqW1xqtGiUI7QKEQwRzhbIDnnngLcDnwfxHDtjl8qKxWevr/PCy/PI3CcPoT99QMnZI59AFsPaisPKeo1lr4XXbiO6RwxK8wT1JZT3bWq7T7h/Os/BewkfcafUD5c5fnRIrX6MWvg1GB9hhpI5C9booeWUe9E6DwZV9sOE1AzxFjyudLf57tMeT8c5jnQo1Ru8cuk6Ny8tcJ6kiIUbVCsep7vv8HRU5dSaw+h9sjArANGSS3j+Dnu/8g/5lZeqrB1JHgcBT7MxUy2RloCSj5spguMOWRhTqde4vOYzmgTc2xvyV369wniwiKjFvDAa8Lp5ysvtBvejVXYyw1TbxK6m7EB22qHbi8mEj+tIYq0JpyPAoDBoqciEwMpzjCkVRmmOoqd8Diuv4jfqeAoWS49IlxStd9/k8blgu/k8/uU7eK2UkfK4JKrUv+/63qDIDfcpMul/miKE8HmmKP83KH6Mt0GsgBwUGdtyCdw9hMrAWgS9B/lbuNVVSEMwFZAtKN1g+PhrvHkCp3EXpes8fZRzfDykZUcszjl4vsTEMeFoim97jCYOh0oia5IFG6wsIuiNUJ5LvVaG2sfwa+eINKS2mEBpRJGPdWavOZzGDo6Whbnt+9UfinYRW8zSFT9whf3/9/534RpxDryXQskyZAJ6uea7R5Joe0K436UV75NddZgMq5zFDkf3T1m7LlgSNd5CsAA0cBEszqTlS8AyZhbifVDW9oNnWAPu0MdhF3jp9zxGKALmnJn2P4O/bDQbjmSdIvM+pAAKniMnRRHyrFZIiWeU+C/M3nuz865TBK/fowgII4pZOJltc5siILUpAnI922ciIfXhVBTruxTAR5HsNnyYIog9MwJpDHkGOk/QfYnSOSIdsDw35K+50GSJXRrUZufxHsWVsUiRqW9Q0PcvA3MYVhhjUeYcAySklLBmPesAcyLiVfo0lgacWJvYKD49O99vf6BfmxQBu6KA8b44e+2b4vw/IizqlPlTRPx63GXnNCSWCaZu8ajZRNoVSvisIGjMjve12Xiksz5bmr13KXg/fQow46cF2AIicr6A4VBYiIvCKRR3gZACSLo6+//fnvXL1yiESdUP7P989m54Blt+kQLg+Duzv+PZuV9IbPLZcSrzDMrSIxAHIOxCgZpKMA7vMxC0KIijYkZqF2bGtoBnIED+ATYCxcR6f92LZbPHPyl4X4dxgT3oC3DiIgH+I9qPBBX06S6Tbou3yykymZKNEkQqkFlOpg4JgpB7Y8FJ4rNmVVh2B9SEy4oNP6VinkwtToRNoHWh1VeqoFc4xa1LaInRBiHLLFxa5U9c3mMuzzkatkmqNYbeEhWlSaMzzscxw2EPlMN6y+fSosfG4oSa6pBlFcKyR9UcMp/3wasycVf45rhKkChEXmEhT+iqKlblFZLsEmM+z2TSYRR0eZyGHIx7rDLktnKoWy5LMiGwBE2nzrys0LJCsjDgzcjiZKg5D33Ox22WJxOEnFL1FNWy4n9x3ecnlyU6TzG5xKmsMNBDXFvgpSGr823W3DO+9CjkdOq8j/oYI94fMIMpRtYUqLShkDGgDSY3TKXPw8QhnIQkeYoJEww5TGNEnCGkxPdcJIYsjIiSBKMgCVMQGbmlsDQ4rotUFkYqMq0J8wSFxF0o48uUwXmO1IowihiPh3RO93AiF2Wusd18kU7HxzIxgdSMT2P8wxZtX7OkEipzK2zXlxkYBxlbVPw15kpr2KWPII3AkdaswrMmN4KMHCN8MIKx+2HOFl5idf6UdvcuxlLk5UViu05VzeOmx7CwTPX4HqVKSika4YaCUeZRc1IWxz3qDZullmEvTOgoh0o95tJGCaveYqQdunkXT1fQekKt/xZKayZzi6xc9vjQ9Hv81qMIISRD4ROFFteXPJZXfLY2F0CW8foxvQGcn3dxmk3WtzaRVKnJJ/SqEzauX+Ew2OD869+h0x9RkcechzkTneArTXP9Orz8x3nXSKK3/zlZNEVmEZoMq1rDlCrgO7QqAeOjM9I0LcAEijuFEZLFqs36y79AfunPkgYJG68u84m3/yu++7TDUZYzyXISo4rrLo4RnaNigtUqCNuHyRgmY3SSEbx7D0ou1vl7tJYNib1GkFWRZkotfYA9ctl7bBjU6xylTeLRQz4hTrkyV2MSBHwzsfn6OVw/HDB/WTHcaDIKDNvTHOkIVCZ4MhwiRUxw+Sc5tl7jIxu7DHXAtwcwOouI8witKqgsRqSK9+rPkUVdEO/iiBy7NYez/GnGdsLO2R6vrD2isXKDN80lDs7GTNMhRNCWMUt5lfr0bfqNPm8m1+mbFUxSJXEHYDVItCIZjJDDx5zSJU0Vqpqw0Qy5VU/QgxHHtTkOZZs0LdMQY8rVDCFb1KdDplpznIOZTjEoRM2HqY3O8uIurFxMvQ1xGZHsU6LPq37IzQ3NG6UbpOMuo6zErvkUL5g/zouNf856mHJ58Yye42GLGGfBcF5yGXoOeV5BRFP2khL3Qsl7yRLlYZtjI4gbl0nkPHeTDdKnazAeIKsZYqmEqY9hJJD776ArXf6ZvsJwvopG8N1wExOWEUOFMXHBhslzRBqg0xDphEitkc4Ie8GhtFrh6vwWr9V89uYMd3WTx9OIViviul/htSBFefAbzip3vQ/x51oTupUEL3X41Nw8WbLE3b0xwRkYrUHkGOli2m2EsvhuSzJJPs71quKdyyNqxyHNxpB9ZxF5IvDGHdJmRsYiYjAPgzJmHEKcQH6GcXKwXYRRMApn5TgdRKVFVv0I6p6EvR0YDjFnAnF2BmG5AHZnV5ZSFlJY5AKElDN/jB+3P6xNv/clxt4ad5dsVEWRKIE9jJCjCWk0QjlNfvZ//Qv8f37jt1ke9/nEwhwLf+av8oVvfpFlXUf0+lgLZXANee9zxFcaeIu/ihjBotLMy5iSUPgNi+pmlQ/Z3+P40Qu8Ea9zY/UV1q0zqBwRjx5xsgdnu/vEpsa67yPLKZkcY58cwX5KkNj41jm356Y8N7fFfG2Du/05vhl4iGmNubzHe6qGqt0ictYZL/4aTj7hevoV7HcFJ92IRmWepjpA+hEsvsXS+Q0+lpSZmjauzKiOQt4INGKgyWKXR1mJadDnIMlpOA5btsVHbzq8fq1CWQmasUulOU9NnFNWEb1wwLBW4XPXUqI84iiqoIUhnp6zf/dXeXe6ya7tcCISpoRYxhCOYhJlkZwHZKMJWjpM/RYP/ArTICFLpjz+Xgdpl/j07Sv8n396g/XrJ6hkm+4/PkTkddJ4yCi1CI0hP+1RGhtkplCujauBOCcVmkjmWJZDeamOZ0V0ewK/5aMrhknvjO1vfo+4skp87TJP527S6Xq4YsQ0GzN5OqC8Vma+YbMuJdX3n44vwmpJIXtY+D1m2sWj90Xe8TngOYTIEGpcRIHYZDhIHISMEa4L5gScCDgCcwnsKzSuPOFj5ScId0JuC96cTNmvQc2OWbukcKsVRoGgm3VxqWLFAb29Pd6quGyurXK9adOsRJhEo02do3yToVnjqjXGrV54L3yguoOwwF2lCJ8aP3RWkTF0taElBb5gJghIKEIk8f56PNvjH3RV8oyw/i++vQbGpsgaPwZqdjESd/McE4K7OyAddbEO3qSxZAjUDUZuDT8Zs+UeEIY2X9BrfEXaZBT+CQJFfgECcZkUQYih/vscSTHCgiK8bfLDZpZFcHtMUa3AZkalt0Aj3y8rWZ4t/yggsHhKEZy/QDGDLiCqUwrq+zYFqGBm2wWzzzTFiJWAR7PtLlEE9FoUgeuBKQLRBlCaDXtrto+LihGpEOzwjHEgRyBHMaIpEcbGHJ1SV/v8O2bIChX+O65yAvx5iiD6JkW9kXXgCoY+YCNw0fSYIDimzCV6OLyHx+GsjzwK4OGv4KKqC9xjiUVsGmT8Ojb/BcWs/FMUZSVfmp1jRMFS+CIzI8QU7mp414a6FPxlAf9aOeSXmgGHvQyVJmiT4WJxDZ/XKAw+35rNpfbsOF6f7f93gG8Bf5ZCRrLFBUACHQS/iXifl5TPxt2iAEBGFH4QUJQl/euzMfwKhT/Ghc/CPM8qT1xIIb4N/G8+MNbwTPaheSbbICkME0UKqltMHlMG4YAlITNgXJCLYLUM2QlYkSA9AeICbBCzfRoxAxwU75stmvwHZv/sliFnYIJOihD0AlSY2SK+D1z8qPYjQQUpQky6jwkUWpqibIYrMXkGQRcmI9LGmCBZJ23a3NAWi8ag5jTrk5Ts1LASKyZTsPMM4yum0kIoQ54AKQjbZWHzeX7+Qy/x4sp9nL17WImiZClGacRBYijHFiulCe1Nn7CyRWN5C7U4x7ntkdld1qfvsJgpdN4g6rucpHWO3z2he36Ao3PuyUt8ZDlnHMd84/EOc+cPOYsr1NOUs2BIZzrGKTd45Zrip90+dSb0u4LvxW1cB8rKJ7aWCfKEzmnIeQh52sGVJaapRNsVytJl+eYt7rxWYzkPsYJHTNUabz09YKfawA7LTL02G40Wy/kYGe3yPz5JmcYKowvIqAAU8hmAABgzszvRxd95jkgydD5gMBpiohihDSbLwOQIozECLFdhKUGexERxXLjRChuRayQ+SZhhkhxbSWzHRiPReYbQilwI8rxOHAVgAowwyFwTDEecSMVpJ6KX5vikHPV71EpzLLgJUe+Y/e98iY21lPZ8yt3o5znO1smGNo04YW3NpVoBoRSuZ5E5momBIJbkCUgjkVmOk4YgXOxcMGqvk9fWigSqLYkwhAiqbg3lbiEb+9j1X6fuBlz3O4TGpnRpGWWvMewInvbaKGebpcaA9ZUWzqXXGfpbTDOHOAwZaYGdWyw0Snh6hEk64Je5srLB6fF3CWJBL01ouR7rqUu19Rqdqz/DZBQSckhJPmRJaHxbstZcQ2VD5u1lRrlDUH2dh++9Q+/8ASKZ0JxfRkcOh6aNr0/Zmda5MrnKUAge2UsMokckyicRNkY5aM9CKkGjXkbkhu7u0fvPNcVFLll0wJue8eVpyuejEnNOiw/dmefDKwGPJ5qdzpTvnoXsByk6LoJF4/rIvIpWHiI6gyyENIG9dzB2DROP6S+ukU18PiQOWF5rMm5f525o0zmSmH6ObEaUR4f0ywN2m3d4yyzwT++t4Dzp453+LveDCnn/NXSa0jk/JmssUas3CCcj7NERUlQ4l3XW5zaZ+EuM3zujrXah7HC8n5L2O2iTk0iFniQIo3FKGUmlgbAU7fplVsyU9trnCOtXMUNFb9ChFe3hxAErVkLeuMlbeoPHzganx0/JJwGKEyLPJs1KZHkGJiBFkEWGav4emW3xTbmBN5exYk8Yn9aodLqE3W1WKxFh/RoDVoi1QBIg5GDGSxOw2EQ2PPKTQ2Q2Aq3Qso4yDrgG13ZYXhuyfnuLrbTF8vkB64tlVrxbPF+ekF7d53ShS68R8w2nyvHBCq7VxIgFjsYR0gScqZv0kwWSwKW2PSaMvskoqZOmAqwqonQD0dlH5Dto9w7sPkaKo8L0x5yCXWYUOPzafht5nNHKOjgLEUnNRw4MxjMFE8aMcKspXsliXF7G+D6XGkt8puLTnnMY1GocVS+znzyPiUbI/gg/Fdyxtnnb7PL1pxFlDvmdps9XdQVvkvNZ8RD32inOpUV+550FzIP7xY9MDNiSoLnEPeEhTiRxZcCd0iq1do+BGnPoLpIu+RzVWuhhihgo5ElE3jlAToaQR2BF4EuEV8PICiLNCsDB3obFPnKvAYd9xMk9TNRDTB2ccA8hXLAkeQ7aGIRSeL6PzlKkkMRSvl9b+sftD2ETA0SUIHoVdFzGzmJkmKGTFB1lZOKI6/Oav/5vfY7wHfiZP/1vcrK/R35T47dSjB0wPm4zbZ2w+PQ+k29+guFrl1i6NaD57ohp4FKurPOXfuIG1567Tsu8hb7332Ie32b/6lWO2i0GownOI5d5+5japQZJaYPK0hXmr86RygWsZh2ZfpPVqYNy2lgLlwhKW2x/4xGjXp9lOeZXp1vcaMUMpmUOuw+pjg44d0t8fL3G+mqC1zilXZtHtNcQSzUQN+DmF1HphPaoQTufkIyarGQwHU8514JB1Kc1jAniDMv2uW0JXr3zEs+/voilJzA5ZWXuCvlwQihLhLHLWqPM8sIq5dUD1tUef/O9lN2zElpZyNKE7viI8zhhalJgytgIxmcBJtbkWYwINUoI8s6Qfj5ERAFmrLHTFOnkvLx5xJpawFKfwajPk0U72KlEZQbXKMxpiD2UxEGCIw2q5GDnhS8UCoztYoQkyGtM3DLWmkP18jwVBHHvjNPegON0m05/gF9yORgMaMg6S3ZO0uvw9P59rl3aZKEWAivvW2I/C30viMu/F+X9g8ylItjMizTM+0uj2XuJEnALxFUMOwjTQZh9kJeQjefw61UQU3SyyNzJffJ4m816E7X8oeIZpWKRpCljbSNyQ9sL8eUAM5qSVzewSysId8z5+R7ffHzKfFlz/dYWOBfe8h8MhhUFC2Pt+5ZrA93ccByHhKMOXnsez/ZnkpCYIhfrYIBzY4hTWLJBIf4F1BMXoELRUgrt+CLPKi/8UO8a6GrD0whiu9DJawnbR2OeHnawT/vURpqK65L4bTpdxdrOPW4+fwWxcJvvCJu/0xNM+xE3F3JolDAIIjQ+DTLK7BpDywwwElIaz4K4HwIYfhBMeMbn8Ga8B2a91DEQaMHflMVWP08BKlRmW6QUAX7Es5KQF33yhAIsuPBFuAioL35zLioLvAr867N1v8wzav9M6o/UhmUJgRCMKDLq1dnnoSn2cyqK/UsMSuTkNRvKApWD9hUVE1JyR/yO+Cg+ip+mCLI/TAEoJBjOyOiQ8m1cDlD4SHJqfASLt7D5NoXpY04ByVgUmfsuDn8Sw6dn5/VPUPwns+Or8az85kW5x39CYVRZpwAdIgOyXwzTsAV/y/Z42VrjM/PbfLFlsS8WuSLn+SwuLQQDivl2NOvzC6+I52ffeQHQfBX4XQrw45MUwM/nkTwFnFm/FXKCoprXEySSApR4mULO4M7eX5ydx+cpwIgLloJDAVpsUgAc5zyrEHIhUUko2AkmLwL3sl1UIY+TAiBIZ7SY3ICywS1DeR7UJuwKjUwkyRj4BlgPinV1DiabHf/FLU0U32FmpTGEfsZskLNbnmaW3M6fbWv0DJC4KIjzI9qPZioojRISyNG2QloeJjMQpkCK0Dki1sRZnSfOS9Sv3mJRjTiIJvxuvMdivcenhyNe8xSTXHMvKfHY2MRCYnKNUKBbr3Hzwz/Dp5dOqZkaSf0qNbHMaDpBT07AqVBZ32BTS8ZJlWNrncQqk56kDLISo8sfxV9+iaqVkXcf8WDnPZ7ubxMME65Wp3THAZZap0xEd/geZ71jBkkX17LpCnBNzlZFM6xu0Fu9Tbw2Zqnao/LmN9g5biDdCJFFbPc83unmvN2ZMogN5YbiPMwYjCKC3MEtO1TFMp2kznD1jNrZKWf3DfvjAaHvURZd1m0Hygv4TsbHrnU4nIz5nf1Z3Q4pC089irqlF9RbIS5MMkxhcqNzTDBERMXwXzAdLioBYEuEZxU6/AwsS6EcG9txC/tcoch0TprEGNvGtm2yPCVJktksEojzY8AgHAujCrbEKJgQxRFkkkxHlIhIpgFZo4W7UGM1O+By8BDPucSBWWbvex0OtUJNzgjSDivhNbyNOdy6R+xUiSMYdmLGg5g8y2nkZ7TtKb5XBAnL0qCDa6TSwcgGll+i7gqEpxhLQ5I7SGsLlv88aumPUXn+AS4N/NYSrsjw9r+A/zt/n3ArIG3fIG+/yrl7jcdxm8fDKYNOwpo65KbsYzdaVLxFVpwpRnpUHWixQf9sn7MgYn2txcJKC7vUZHg4RPS3qeURTmOF3LZYsFOcxVUsNUc8DIgGi/ROzlEHb1LJThlpm07SIJOCUZRyqi0GZ2eMRkd4pctMRk2iJGOaQZZEqJLCSA8tIIo0ll8Bzy2EVJgZFyknNAlvWgPuPpniPd5DnT7AArZuXSHp1AncEc3sCQdhB5mnBdKY55gwRFgOOomQSWHWaEyCkgOsRk6YtdFPtxm+UGa+eplxLDnaz2Fwjpkco0cejjmja8Pu4RPePN4iOvknlEdPSCo9uhWXR8EZWiv80z2MPUd66SYV36MpQ/bCjPPRmEf1CnOVEotyTC4yutXr6PY5ab+LDHvQN4jcQaKp1R1KbhulweQ2c4svkyvJCAvLybjmCOrzFU61jcTCsXzkGPzplNJgzNn0DKSPG0S0lGJgVwgykLqEyQWmZDF0myTBIoKUp9VF6oNt7LSHn3ZwjYNrQzfJyKaCKDd44ZCS22OYO+TYyMYydrWEFz4hzC3SzMP0u1T8FK9W5u2NLfKFT/JvOgPmNqak8z5P6tf5SrVGUrrDm+oW445k+ahMJzzi6PwMJW1GsoodebieTy1uU3U2ub54wqPsiN5JhMirmJMOZjqE6ARTShGTGCZdzPQEpRL0YgOR3kJOM8yois66JPrbpNWryMsfQ+8ajBwjTQKqRlKSJH4F4WwwbxSflOdcmp9wND/HVFeJ8gyiEIZjzPSQQyfkfGWKKW2QZ4Lt4TYPyi2C0Ss4hzn/QxjRra1zUnoBc9PGBAvIwy8DMYRdMs+FaB1h93k9PORO6YTD+REjxjzNPfqRA+k6sqvh6UNM/z6WOSQ3BmEcyBQi9CGfVUkJc2TYx9hP0cFX4eFlRHcbdIBUBse1cewi12KUi9GCLMtRqvBTUVIVLLH3ay79uP2hbNIgdA7TDlKPQEKea1wUtYqDyTX/0X/4i/yN//w/5if/0r/P3qOHPP6t77J961Vujo7ZeHvEO28cYf9CiaUb7+J+S/L06R36jT4by/v8pbOE39x6mec+/CluOz16JxZTv0VVOgx3H5JvR0wsn+WlK1xZsAjyJsfOMt7yIu2VPnZiYPEaYmkJy0iI7iHfOCR88wBz3uW5OZfBKCAXy7xQmXB78nV+9f7b3B0L3IU6/fllTCjQtauY9hxq7XVwFmZZ7wnMTxHtHE5ChnsxexODCAY0eylBU9GMBNNJnw3lsFmtMD9XlHajZsAaEN1/yhv9PqlMmC8d0rYzTp0m8/Ob/NTtE75xnrE7BmUZUhnR7Z1RK7v4HozPJoyDFD3OkbkGmSFtF5FnyNEpJgIjcww2mdGs2Md8dO0Y65UY1JvwIKSic4bjCSiPkiWQiUBoi9DKSOIYK9ZgWWTCEGGKalhhgjzYxTTK5Ist8jTDGIfuYMCkN8bkDikBZV+RTENMo83aywtceviQhezLNOQvgHDIdMhB4jJvC8pSIERGQRi3KXLDF3m69yfbHzgdS9/3n8BgM+EqvriMLaB4kt8CsQkcIfQ/4vLqlJX1VXL3Nh3vOo+TGtuDhG6vy4bY54YcYDfrtNsul7wUx/ERWBhlUYne4BXnnLWNdSy7QvFIb//wgSF/6Phzo8nPj/CzU8ZhwpEvyGprLAiQxBQh1hwgmE5Tnpz3SNsNNkpOARxRGP+5/GCcIfl+8r2DwmKB7/cy+MFmMBxOcu5un1GdK/PWOOcfDDJqnT2mQjI9PUKRUVnRqIqDOu0TL0j6uaZeXeJnTUwjOuQfHx1wpb5KxBWOgT4Jz6PYRRPpARV9n6Fw+B/z2/yc8mg8MzT7geMpAtIccDGIor7C+4Z8OxQBZJIb5CDFbVrEStKnyFJfsBEiiuD4Dt8PqFxkp0uz3hrP1i9RBNqT2bI+hfzgEgU09EUKP4C92X5doCyLkW9TlC+84JpcBLcXxoHZbH2/KgiFJKFIaJbnFdq0+EWxwQ3q/PmZhGQyO88vz7b9HooJktUZeHCIwMNwiRLvzb6zSQFoXKFgYJxTSCYuylI+QfBfzuQJn6VgXXyEAiTJgb8N/DIF2yKdvWwH8sWixKMIYWgJviY8HosbJJZgAcEnSbiEYR/BZNYHFxChpnBMcSjYEB3gV3kmPbGBfzjru7PZ/4kGazKTCThFYH8BEtUopCQpBXvjH1AAGJ+hAJB2Zv9vUDATcorqGbs8M5LUBuQEjAfmwmgjAdksAvyfAt6ow6AKfgfSMeTTYu7YHogGRApAkcuCWSCXIZ2ANaO7qABMzPvolFCFxEEV/u3fJ5PQzECGvDjnfObNYC6Ah4v1/oDb4I8EFRqOwyiLEcqgJOg0x0QG4hxhMtCSXBjaVkw6WuKrYhnBPvlwD8UmrHi8uDRADKocDlJOshTf5ESJKeqhU0L617Dnmsyph6jUJnDXUWgqwRBlNJHdIK7fIHBqlAaHLOiA3OrhxEPq4grDyRIPdJk4maK2jwj2H7PY7LB5KSI4GfOlgWKzFFMJxwSRhUnPcFzFshpzkriMvAZZPCYbDOns1/m1udfopO9SDnsEDpzkiige8CTo000ioiwjM5owjJgEIVmUolRCud3g5ZbGs9t8T18ji8fY4Xeo9xuIeA5/qUVuw1SWyZZfouX0Wdr/HuogJ5cSY0mwZPGAlBdIgXnfztOA0bPSgTMISUuEFBiL98sHClshlSTTGVpLLNvCs63iM0Fh3pdrbGPQlkWUxCRpMitBUpgBaiEQMkMrhbALICM1KZNohC0ULhI3tqlZmomV4addokGO1S5RajscJUukyW3SzruUz75KmE6orzZpu00c5TO1a/TOIohC/P5j/P4u4XRKre6jli8xspuk6XsYt4YwJ2TTGEwbFbbw6xWsWOHHGleDsRxkxUf76xhrBSElmbJQKkctf4LGC8fIZJU4qjHWNfpxnUdPDtndPyaJBtTurBAstnHHGdTWmSwuY5FRK+2h/DJzy9e4lkyY1C/jrF+laVV5sr/PkhexpDIOqPJ2PyG+tEnffR7fcZn07uKPvkVl0CX3IxQ17h5lmJ0eoYqZDCf0LJvxJGF354RmdcrobJs8zjCGQo6iC5QxFRDFMa6ysNwyeZKgjUXJynh1QfOhmw264Rqr22/ynNthaeOATeWj26vM7b7BejDiHd/FUpKYpCjNZTLyIMKkfZQtCwaMSoqxd23S1ir2VLJmjhD5Gnu5YjudJ93/HmZ4iqzYmGTEJB1zOm2yUQ1ZGr1NdDTAjrtMbMnvni7y8OScRemwkR7jqEN8N+O4sc5kaZWJcgh33mXn8IjtxVvYeok8i8j3e0STIXmWYERWyAqkj2WlXG3YvFjTJHZCZKX0UwuVRoRTw1Ywplwvk3kNTKRII0PJGK5MRnwiDnkgNGY8ws1OKTUtgkqNSJQhGSMmPUTZoeev0QvrOIMBZXvEyN/ECiWv+lCqzZHLGhNvCT9wESf3sawUz+8SrgmcrEIUC4y2aXjzGNcjzMuwLTCjPULbJZi/ylCvcLVbwlxvsbB+hweu5uss8jSs8jj4BTLjYlLNsbjH7tIC9skjXorvk8UTkmzEG3GLaOxgxY+J62ecySrJoIyJIuQ0xQyfIMs5JrXh9CEmDhFRAG4Obob2uwivD/0YrSuMpmvowyZyVAL340imiGyIEUPIQ2rhkOvZGc+XQjYbOXl5jtuhy7zTRecO3SikF/fIwzOioIsuJyzOXeVma4tf1fOYU4PObJLDlLvTHJMG5F6OHAqEewnUPovZ16m0I46dnGmSQu7yFSvmK+tbkFV4KdghTFqYkxJi/zGcH+PFB6yVH1FdGvG2mCPrNmGoIdWYMIQ0xEwzxHSIOekgS2+jJxEmPkEIjVOdw3Er5LkkSzNs20UKgWVJoihGXmgV8xyd/9ip8Q9zazmKYRYgpEaSkScGYsNHP/Vp/vP/+m9BrjC2hVvxsS2HjavX4U/O8Xf+/m8RTx3+wvgy86ur6NJ1aBxTW3nA+m7Er72l+XsnmlIItUDxhXGZ1ewuqp+S5fPYIqIy3sXKYyrVG0SNFxmX27TDPSp5Rm+5TLqUFZV/sIj162BFOPIeVvUBq588YtUeYE5GuF+v8K9WFtmojxHRhM8lBrWwTOrDpBfwdX8dOgZjqlwdW4yWNKvliNbeFiLdRnenDM8WOIt3mKOP7YxwSpoNNaUaB5REDyyfRrvO8rUEUbfR+at0h2MmvTcIT8pMvSrnooRrFBEurcuv4Joey0uP8LuGNBNkOmeSZ/h1H5EY4nGOPi+utdwVUBFoW2OUQOURIpdIbLQtEVUHr95k+Nq/AasJ8B8j+pqblToVVSFWBplpdKIhjilpTahgmkyRscDYPsovY6xZVs1ocpMWUlzpMkqniMEp0SShVCrhpz1qWU5gMjytOOi1qFkujfUmJc8BXJjcp/PU0Gs1eXltE4FNEfZ9EEzIKJ72L/z4v7/94PP1Dz9vCyqIGeP0g00BFYR3B2v5Fr62GGqXYVri0c45J7u7jKOYxp1Fpktt3NShWlnBsdQzPwCt8RZvcWkpR9iXQfxweP97tyI0UnpM0x+D9PjeKCXd67K+6NFaKOOIEkW+OwcUunfE9OFDjtsLrN5aQ/ltjDEMgbYQHwgkLsI4Q5EP1sBLqA+4GTxrszTqrF+LHplSTx8Tn1iMjxO63SmDaUbdtiGL6OVT8K9RS302rCfU/BUGlsUJGf8rEdKeW+fmh3PuWQ2+lE75vLb5S9YIS9kskrIvKzwVq/yzwz3ejbb57OVbOELikM+SsPL7jvEpRTD6EwgsymQI1Kxn/hFF4Holh66ZckVUeWH2WfqBnggpAs8frLdxIWX4FEX1iM5smUcRnIcUGe4eBcekQiEp2KWYkWOK+fYRAS5FJYWAZ04aAQXoEIlifxetKQRGFB4POgZzPyKezzhbvkkPj63ZvuoUoMBXKAwnHyFIZp8dzfrGMYY7aI7ElCXK7BtBnBbGj7ldHO/UwH8A/FEh+Auz87pBkbV3KTwP+hTSgBeBX5+tc8iMyMjMdFAAfpGpz3Uh6QiExXUMLzNii4wEmzsY5mdzrQP0Z5dyOJt+c7P+TChAkwt5wz2e+RJe5GgFsBhDtQz7iJk/B3xztv4G8L+nACTKFLKI/3B23HtEXGabOov8F7T55dm8uAA5Lg5Aq0I+YyjkDtmoABqed+CpgGMJfrP4zE4hzCDJIBpCXgfdB/nUQKjBEohNibQhD0CMwByDPC9AjHw2Z4QGM/OolfmsEr0p3ovE3SzUnDEcjJotM6AyfmT7kaBCS8BIuUUFgCTDTFJEAibXxUEoB9VoI7wRnX6X3tEumTBMlcCZu8E9eZn7wze4xJC6DNjJSwwzQZ4KZFSYNro1wXLbI3QW6PdHnAsP24X2YkxtvE8nOKQ/WGd78RqL88tMxlPOEouyfY6fBpw+/Rp3uznTPGMt2WOxfpml536WkvtlxuFXuLZSxnNyBqcBZ6HPyKmiLJuDPMNkGVk6JU5SbP8Ujn+Tt/vbPLT63BQxIk05DKATp+wNDEEmMR5YRkGeFg+uWMiKz2J7BU+UOTg8IHz4DlE0YMN3uTyXMNIxnf6YfTSj+gJJtMFieoWRfIiRAVAAAkJJdGYwuUYi3r+3GTMrDalzJAotdFGOUipQsrB2lKIwGMs1pBlRkuM6xW1MC8iThFRrXMvB9R2MBCnFsyocxmCkRCowtoNUxQQFgTE50tIoU8gXpEzwbcXECCQReTZkIn26soaQq5gQsmDMXtDFsRIub9ymVimjyMkOT+B8F2VDIgWiXUc2BKayTtdeI5lEJOJlVAyhahKrGDcd4hlDrCvILKRlRZTyGClLmHSCMBKdalyhyLwG05LA9zbRC5/EPe9jE0LWxz06J91/hOoes9lu4Zcvc2AqbFgPMWHM2QR8t4po3MCUl0n371E1XVSmsNIKvldHjx+w428ybjbp7zxgfP9rvBeMcbpjMtmmPnzAq/YOnjnkQbxAEOZcGhzQ9KcIV/KNrM3Ruc3Q5Jyd3aPlXWMh7iAlCGEXPhd5jggGlBxJTaWkGcSuz3Ayoioj/thNj89+6hXG9jWGu32Iv8y4sc60voJoN9nSIVcbXSajlMVpiZvNEmPHENqCxPMZBzGp0eRKII2FcAQ1L8OxM2Qw4NLyhLyxwUlphSRw6Bz2EINTxOgEAoWotYhFmc5JzJslh1xZhL5ChDHHA5tKPuFy/h6pUtRqCXmWMTzfJkpCepZHYq+RSEnj6Nuc7z1gGJZQ005RUkfk6DRBlapoVUZmitKcR7ywyMP6KodijpuZz2eyQ2w/YK7cZtfVdGUVMTL4aYwdTlnwMhbsb6C8Cpctn8PxkJI7JrbXiGKBlR5TZUReTgn9BslIIia7OHbISI+Q00dUnSG35mAzV0TRmPHogDhxGYlj6iJnXF7g3F9CyzKmqxHJkFGjSlK9TT6VCP8pqAliNKTWHbNlDfh4OORyto70f5JALfDRAXxklPHmwOJX+ufsDSQmVYzjVaoHB4iNeZ5blUzcU053hwyOj3GiKU5L487VEMcW9DoYxoVJ2CRDiwSZhZBOMSqDqosoVyFtQE8ggh4YF5N6yGQPk8UImYKwMdSxMslNe8rHSmdstkKsVhWrWSJxFGdehJo3fCwLWOp/g8fZHudZwHw2YmEs2UjqrDUXEfUq2f4Y1XlAft7FjE5gECGbs18yoTE1j2ux5IXVgM+35nkaacTkHHcypOFs8KHWdepZwpGe0pdDTP6Yhv2A2+sj7tQmnK0r7sdr5I9vopMOIutCOoU4Q8UpOk+RJw6IITI9g5JAKgurVsJkFeJxQp5BniZ4noOQAqEkSZyi0wxhBPrHRIU/1K0FjKSLcXNMliOCFJkItt+9z3/yN/4jhCgh2it4VU0jmhJlDQY64+63DjjOn6d50+bnSzuI7WWm1TUmwx28/h4femzz5TOHR6KMqKd8uDNhYjTjTk5Hg1VWNF2fWnBOr/uUfmWdXe8yY3+eydmU/vcus+te5+bSLgtHX+OruwHxwgIrfZ+K90fYWrpEbn6LvPsb+JdKbPiKuJMRS49wrk6qqgxjzUoSsr2zw2mWUbPO2T06Iq9d5xOXLFovTMC6jz4MeHjQ5GQseLE8ZLU1ZN5tcJKNEXmKXTfsGUnszqGnLnL4hPD0XR4cdphaCbabMZpCZz9DWjmGOd7LtihbzxF7Z0iToKca6VoYlTDqj6hmirw7xUwjtCVxHQdtiYLDKwzGZIUht1LgOqh6m62PLvLCjQ+BSNBTuHfP8N9HZQaZRCcWUTAm7UY4kS7YlgosqYoyZkqgdYZJQeocPA+lBCZP6Z+fY4cTWlmMY4GwBMJE+FlGiMLE55g3JwxWS1D28RQI3sDiLrpX5am5xO21NXwURZiTU4R4cxSPyGUu4AIz+3Q6W/r9zgE/3H7vHPhF80G8Btgo2aEkM9zumH/FvYt75yHHg3VO556n41VZyAZI/UFZhkHIWsE+xS5Sqf9C7UK1f4oQB1huGxEL7iRnKNFnWZxg81NgKrOzLMKohulwLTtgKR9jqxWgqA3QyCOk8n8PobWkcBC4kIwM+WFg5gckBsJwueax/tJzvDk64lt5h3wwLnw6KiWWFwQLsaKUhFxeyYhXNzi2FiF0OTpJ+E8rNi+1bX7Sn+PT5g20iSh1lkhabX5dbPLbObxzHHBj3GM1PeRPLLX5bZ3TjAas5l3ulB2k3GQ6gxZ8Cp39JoXkIwe+azTPY1BC8qcQlIFTx/D5OZ8HQnKPQspwi4JO71GwFn6vOWBRZPDXKNgJf5MiSz6lACtWKLL9Awp/hRHF7FwE3gSkhpqAa6JYL5htm87eS7P9VChmc2QKsKFPESxmzILZukZEATXtsa4cPopkDdAIAgrDxNdn3/lPKAAFaWCaguxq5Jzhsq3oE3NibLqBwskFqgmegjgtwIlfsmFDFGU3/20KUEaguY/mP8ViY/YdT2b9lVFIEGY5TyQFuOBaYMVFH79uFcBMC491xryHoTObfT/BRdlOQ9fAvIjRSBJsEsT7MgR39l0XkhM1W64EWDV42cAtIfhVCiAEin5cpDCVrFCwCuoUINCXKSpX3EYRUOafYfGbPCsXmVEE8FKAmQcxu8xMuUgmOnvAMtxvz6QwAoxTkJVlBDKDJCmIyzKE/MigepATg8hRliLNJcLT5HMWsu6QboM6B5kWnZPPKDNyDNqaQYczao65wNUEBXveFO8w81b4nwIq/GxV8N8cJ0SBRmYZZPp9KEdog1A5xAOmocTYI9Yzn9NIEERlwjRGH2a8Zyu6dYfpyOIwlijLYImMzLKw/Dmeu73M607I2VmPpyOF17AQsk4kDKEaoFXGYHBCkFcZWClnx+fsTEs4FZeWGhDuPWQ0NlhuiWHFZ729xDITJucWU/8OV9Zjuqeas0ARxDFT6ZFOweQCXymy1JDGoEzKKHpClOxilIdT1awozZJO8dME207omoxuphlLizjRCFJso2i5NtecCDV4QsqUUjpkKuu8oTZQWYoVp5TtPihJ53SXx1PBZZHSCT20DDBaFMiRzhG5Qcxqows5YyBoAzovkCNV6Olh9pkBZlaOpDOLT1MEZ9N8CrIAKwwaKRXKtQq3UFPILApzyOKKNbMKFBKNEQohJUiFFIpcKsI0A0sw0BZ5mDPJEzI8mnaKj0tUvcRJ4nPa6TAe9ukc7fAT1y+xMtegVhLkjsTp7eLH+5xnbXq5T+jMYezLLDhz2MGAcJwxzmxSx+O41yPKoN2q0fYrVKMzqlZOVmkjlY0tXMapRYTBy6bMVWxUKsgmivlqicr8dZR+gzRdwUti5vd+l7rVI637+K1FxHQMqUGsXMYM9jg+O6dSblCruMSRi5kEpLakUocSB2Q5BNMJe7sHdEYwNz2n6mc8PLzLZPcxMg15uRJzsqx4L1DcPw3YlBN+YqvLza0y++Ia299LKfU6TMOUw+6A57bgU5ea7B6fMIpTNlYUCo1LQt1TzJc87HTIzsGIe3HKnSWLz3zi45ilT8LeU2rjx4ThlMH4iOy4zHsbrzC8cZMblyOuZm8wciwWfMl2WONuViEaRdSqMYkrCLKMXIR4eUJzuYWca7DoCYL2OvfHVayTATrowN4BDE8L6FNrzERjrApxMOZMnIFfIx9GuCJHas2thTHlUpnhWcyHlqskWcZXjk8ZDmNk3kSrMcMkJfJqVAbnpMN9dBohbBdjeahMo4MAhjmIKfHVKr3SKr8brXP8liAtjbh0pcVStcZTUeNxZlCnGfPnj1hp9GlWqqT1ZUzjNUoy4/qTE96UksiUiDMXIWMqbkRsNQgmFeREIs02lGDqNZCizXz6BNuMOW2+xFLjlNbpd3i1dcQ1mfMkjXmUz5HaAyp5nYdTD3syZhoPiGQDBzDpGFHPsG4uU4kV7UrEC0x42U6xFzd5bFURGOKq4amT8HlL8d6hR+3JXVrmDBPkuKP7nFXr6LkXWWmVuBHD+LzGKKrwdCDpO68hTAOdfxFZcaBxB31wDxmegpUjmjGsNGD+eQQvw6iGmWQwekwhqIoQeYDMYozMEDKjIsb8TOkdPrd8yvTyAr3qCmO7xdCqsadLHIRVbp81eKni0FzeZ91OKIcxVR2DK5h6Q2KV4mpFFgn05BQ52sZ0n0I4RScDpNcEpwHC5qS0zKuVM9RyCTO9yUYn5N/Rb3DN3KfOmLTi8imTsHd1zJerktP9KltWD3fB46xaITvZQMsKRvQp1KIGQY4xKZBh5y6qmxElB9hWRtaeIpZcZFJC9iR6kpMHOTkpjmUjM4MQuoDv8wTxB/2C/rj9z9p+tib4b45T0kRQsz2GUYTRsL+9wy//3/8mtt/g3/vFX+QffvG/Qxzc5bWrr3PzUz9H/g9+jWM3Rbb2KNvHTKeK//KkSprN4XQ7/MRKwv+l4fB3z5r81uYmH6+MOd/psnOucBs+5CXirEkUnqKTMf2dPYZhhYFJOD445klngLt9xv3nDC9mj7iTf4fJtuTzNLl0/RLz2/ucDlI6vdssjBL6j3PuDyrsTFO6nmRHjBEoplULaxwRTUOkFRNWRlxTZ7Scn0VUfx5YQy3/LV7aecRE5tTsGBUZglTzdDSlG0WMzio4LcGnxAnJbo7ljXCDHmVR4zvZIr6OETpjs9KDEuxGR/zauxJznrB36DPuR6hQIHSMtg1JohlOA5IsRdY9pFNUmMq1Qc0sxiUCbWYi4SQhG2n2157jif8UWzfYfmuJ/+xrLt89hijKMPEI04uxYonluhhlilrpMwNFlYPJikRHluVYSiBsG9IML88RWpNnhmmU4EiHfiIwiSGwYsp4KCfCrbi0168XPipmiBCnOGcPqDr+LGS8aBce7ACC3NhEQElAYooAKaJwvR/mcF2BIwqy+cwRC8FFjr94n1AEHxeU+GKdC2t5A2IDzwRcqr5LZf4qQr7ONaPQwmOYw67domp9MDSdsQEuJBX/Qk1ThEVvAS7C2BA4eHbOzcsjlG+DtYwQx5CfQhCBbyOsBRqLberGRpQHYB0BbQQprgpn53BxbB9kZDwDQAryuywMxZEf6KUPNoEUNi2nyUqrQmPOxp5kTKOMrD+mtbWJWmiy5ClO7Drf2I2wdk5wT2G8f8I/VAN+7cXnufVSD9e5TsIytfaU3+qc8tXeNg/3hzQ6O9x+0fBnXvgISjYYxh0meRcvOQLfZijbPMDF4PAq4n1vgovsfJsAjwjJHOvAr2JYE1N+AYf/CsHvUtD9M4qA8/drF1i1RUGl/wRFtYfPU8yVKkWVh8lsnQOKbP9fBP494BeB90QRpHYogtg2mtcQbBGyg8MjFCVyPo3kbyP5LoURJuLZvFQSrM0SZb3KmpzyESa8Ro5Hg73ZKGkKVsIXgPsUhpANigo2dp5xrAU5Pqtk3BGSngvBcbHNpAVZF3QHxAYs1YsSmDeA/x2Fb8Ivz/ZvKJgNF8G3bYqSiSSgSkVytAT4Aj5rGT5HSopNH8EhDg9p8wR4iuB5CplDE1gXUEdTJUbj8y6FfOTCryKZfd8FmJDNZmYVeFXAnCgAhCYFmLAK/BUKVkV1tuzfnY3nt2f7Xgc+j81X2OTXKUAeScFgsCi+SMWQl8AyBYCRAtKD7LJGeIavoN4/rhyIylBKZkF/syhxKVNgnJJFI8REkapj3JoFsYv0I/LSPKZdx25LsicCOSlOVrZmJ/o2iONnZSeLaoPFH2LWIReeC+gCyPqDymz/SFBhaXNCbegQT/WzGhe5LqjyWhaZsWxAENY5ai1ww4qw0hiCKSIfU/YdhJGcnWUMxwrbl1yyYCgcerbH8uXn+OnNBq3BUyYnh1Sqm7RlyO5JwiMl+bBt4WYTdNTjZHhMGE9I+33CSDH2SoytmEbUY8W1mRhDYC9BpY4I72FCm2Z5g0rvIY+6IaeJJjGSLE0JDVQtMCYlyQxtlTBvptTVhNwx2LZN0xIETpt5J+fVtM/Qknh6zEm3xremip4NVtml7HpsbDb4o5fOycIzDqx1ulGJg6NTOuOccWzwfIdmvUKmY4bDB4yPD3nHgslUFzIGTUHdRfODJX0uBtlcmOMYXVxdgoJdgEaY4gdGXIzNDIwofBqK2iG24+J6HliKLMtIs+xix8UlNDPkEPlsxts2wrKwlABtmMQxIssJU02u4WZDcNlJOIkynjht+mIZ/7REeHaXk5MjsjTmWinmE1frzNWrmOYKOg4wesp+XuaoGzOKpsRZH89vYIKciq9h3KXfDdgbTtg92iPTMXMrS8wvLXOtWSXzytidI5SW1F1DMh4S2BX8ZpW8OcdU5LhOidT2yPxVVCMlHaT0KNFvHJFYE4wjiTPNoD8gsn16pQYr4RnZ4CkDp0ZzrkV0eko4nDDOM24EGZMmjMd1zvtn5PkxjPpUVxokc2vUHz6k2zlgzTtmo2bRpMq3HpRJ45BP3G6gXvjTvD1/ndP9Ey5Xv4yYS3h0nrI63KF7dgt79SW2NkdMe6eUW4uEUqIrLeJKFbve4pZ1yqfWv8v0fIfS3DLT2iZZv0PFi4mWN0gmE+zeCdn5Ljo8oxd9mndvfIiNqymr2R46M6TRCDsZIlzNqfA4pk7suuiSJIqHHMoqmb7MuVPGpD7W8RNq3ScQ+nSGE/Kwj3RDRLWG1oay6JHYCbmGsnC4bPdwmfCppYCl61d4N7yEzHrojTvcLGu6+hFPexn96TlDkeBMJ+RpiiVztAgJVEZYqiCw0XmMSAKYdKCU4Mmb1CsNKkmNtfFd+vGQp+qjeL5LaEG7LwiCISMZsm9t8LbT4hYuLyG5VM65UjplRTrc65whghjpW0zbLWLfwskOsUxKUKojRAOGEltHWEtlDtI2vcE8J3WfWze2ETdusxb3qew95bWjfUqU+OelKmowRqQBj0sVojzAGu5jPA/X9ym317EijzaKTaZYZcF3rQ3uph63hCAXgogyeZ6xFaf4+RN2UojCKdJXaCviXrrM/egSSypmyz/j5lKHh9U6j1hAJ31kOkKEfYwEoSyoK8ycgbWXkM1PYvLL6F4A4z3E8ACRJqAUQgpyk6J0wLLX5c7cGVcXIl5bP8e5vknXfY58WubE2OzFNYKoRDWGNDnirAnlZp2j8qu8KyV7KPAVmxZ8LHb5i9ETflufcTc/BzdDWhqjQ8jHkLuQWAgkT5w6vxzcZhjeQssVOu0+Xyhvkm76vN6osiGaLEuHUZ7xdK7Fe8kJxx0bGUzYi9vEgwYqGKOjMSKNIM0wmUbOnIVsx8ESAiU00mQkdkBq9XEciSsUwkrRpRTlFDCL7hYZb2U02g8wTlqkgH7c/lC25UtT6mOX3KthC8FwOkRkumD3aYnlwqc++Rr/9Nu/wZPjRf7E7Wt8+PVXkOEvIsd99vI253kC20/48qMrPG2scrW9yPLPnvFaN+Cnv30de9GncbrHeP+AWukSbRGyc5zwxJK8bjnYQZd8uEv3MOYgi4jCAVl/m8n5PSYHTaZLEd1FzWgSsOMusJB4JMMHVIcplmzjBk+5fxyxPc54EErOqiFTaaiVDIeRzWJiuCUGrNsOlpBcdQMWgq/B3XcgDBBiAXdrF3eSQDLB9F2WpgbKE85UyhjBwmaDq5tHSHUO1gZ9u8b94YSjQFLVGb5lY7RHNM3oh7s8OX1C90QRBDFuIJA5ZEGG8BQaRWpJRM2bAQiFobRUBatRZOksYlEInaPCEB0Oefqbh/zVvmClZhF/fZnd4RS8HDHOkFohHQvP8kBZpLkmjUNAoqUEo1GOJLcslOeiLYU2RTAggwChI6bTKXkQY2WGbSQ3G4INFXESKrbrTSaLl1hNbVqj7+HFb8LOAVek5rkNG3vmZ/8spFgFQJuY7hTOjWLeUwQKmqYIAKoiwIyOEI0rFCZX58QsMUIVElM0LQy5iBlg42GjEMT8IBVeYBCMqOCXNhBiF2OaxDQZ5oI9YKhm/lrft90FT+IP9noowpl94P9BkUttgWkhnavU/E+A+jQDWmTEzJmvIuQDsCqFb07lJxDOBmI9BRFQKPfzGTvimdXh798E78MpujcTbS/80HELRFFEA9gUNmVZQYtLqGabUbLNHjUMWxykFoNehDreo97fIcnP0MMeujsimp7yN1c+y6S0Qt+klCch1f13+TPrOTtHA7atEz40f43Hap6npoJxmsy7C3yMJQQhPmM2SZjSIkbgY2bOETYSwZYoEVPmLkVG/S7w75LQwOZPUmTfXZ45WPx+TJUD4F0KMOGiqsBDikz3EoX/wtbsvU0hgfhliooFfxH4XwL/V1EAHV+kkGjcnsFV61hUEbxCzhaPqTHPZdr8koD/N8XP2cX8KwnwEXiqxCo+z5PQIkIh2KVga1yAYjkFI8IHdgQkZbBKDkIa7iF4iM0CsCVhvgbvVuCRBsagzmM+Uutypb4As2KTZaCN5DGSMkWm/+yi7+Iihy0zyOyiTxdm/XELeMUCB5sTiiv2EME+MDIFvyg30BFQEXCG4G0h2aWGAC4h+BjwbwG/BbzDs4BffeD1R4D/IwXz5NFsXNuz9b5IAUC8TgEqiNnyf8qsbCeFD8ZTngEJetbvGQUwkFeK8Mt1igOwAeXA1Clk6H9tVqXk/4AgFLBaKtY9MpDYRbCf5IUcRJ8FkJ1hbxjyyiLGGqDnHITlYWRE3iohWmC6YGyQjWIiiBxyq/B20BMwFzoZMQMVKEJOOUNgDPxAhPrD7UeCCt9KFimXzhlrQ5wWHrnGKIQpbgBFwjzGilJEYjgVkiGC0DLYjkWoU5IkLZyYpUPFlWwQESrJmbfE6uYtNkUPNTllIupMLIeKPmTRTDHuLbRTQow6+Pkh6fCYYKTxpMWiI+jlMR3pkTQX2aCLDAye7RPFgqHVYL1h46ljdnaH7Mc1xtnMr0AnYGxcZSHyDDzJqmPzXEmy6Nn4dshKM6PiaMYmI9WC3rjOePEFWisBvPGE+rbDJWm4UQFvcR33zidZXY/oPXqH0knKV4+HZMmQW2rCrnA5mXr0J1PKUhNlGRERqcgIJ1nhzqnzIqiXF7egZ8NmZpNRqIsb8IX0QRYggyjEMI5lI60C88nyvPBfkAKjBFJKXM9HCEGWpMRxjDAz6QN8nxnZ+5oyTUHJkZCnKVrPPBdMyiQe4zTWub5hMX3Q4enZgLNeSmp2IA5w8yl3Kjk/88JNVtcvk5XLTLTDIAg5nVa4v3/CdNgjjadkucXUr6DSPmlzhTiKODneZXy+h+ntk+TQi04Q0xHNlRWkZ6NIKVV8yn5O0zwmmCr8+h1qWiDTMUbPkYVXGCmDk44Je3v0xi2GZ0OOTvtEQiJjydE0JkmOqJzsMVoocduespwP2Nk9o3N0wJNeFyMyulOL9HSXMO9gjQTLVsBG84hWc5661+aKXaK/8zZ1OWRtq8pd60XmsmN02SesXeFk2CQ42OGof4bV3GDJLfFTi2/ywktdUvc3eJS8yPW1Jd7NIka6xEhLzvsCP/Hwaqusta6w1Zxj6/IukWrSEavEUcxgkpFFFrnloisSJRy86Ay184+YRB/i4a3X2aw95dbkiNJSjReChOtzKZNsxHdP+nyxP8cDa56pbKJzl+Y0pkFGxQnwvASxUiVVFjUEEy8myCVT5ZEFBk9lrLUErTDhJ5snvPLJZc5PXa5cmzC89AqDgznq2kZ585TqFqtXMk6cKWehQzzokKYhcZwytn2s9hzlLCbVNmlW+HgIYTB+wlo544Xm/4+9/w6yLcnvO7FPZh57/b11y5vnTb/2dno8MDAcDAgSBEmAoAcRIleiSGqlUIS0oja0YnBJSivFxpIUpeBS4lK7Ky2XDsLAu8G4HtvevO5+rnzVrevvPf6cTP1xbvUbEIMGNxQK8I/JiIpXr+rUMZnn3JPfb35/32+A6lRRboXCXyI8SwimdzgJH+N2Ylibz3jOGdK3XV5LKjROPd4eSixLEwpJ3FG8uDUnn/TYDQuUdFGTEZ7pMPGXKBIXGWWQjdB5RCJHHHUfxSu6uKMHzLOIV1Z+miJ5gv6y5tA75vrGV7nB+3RPCtZOE05qMXVhk04VxewMW4LjGRQhNoILasLVlR6qe419XaczkRijObUFb4aGykRB3WZto83GeMpboaBTGJ7KT9lLQu4f3qLIhhxWByxbimzlGnK6g7GPEbUIPU2R83dx13aJb1UQS5+A5Hn01EMEbyPiIRQjdFbmmZMJjCioOxN+dOUOn3myh7h+hT35OPesp4kqG2TpFkoOmScJJphTjyY4RYYxEcW4oGYlLNsbbEdgD4a8nRnecOo01xL+ePOIyuU9BrOMM12QtDvlyldeYNIUrBAtFEpLhg82MXMLsdEjWFrl8+b7+FZf8KecFj/eXCW1BPum4HMrl3j80Tu8/84DZrN7pGdLyF2B7h9jwjNMHCPSAistEEWGNqWpprJsRJ5gSMnHBTQy7GaA9C28NAMrxrg5uVOhqProWR3OIkSRIOSHviK/1/6A2zfTVeqVIbknSQuB5dnkhUbqUoGnrZy777/D3/yr/zN+84tf4I/+xE/w5tu3iW0LO7b4UtHiZ558wHpjzl/cG/B3D+q058v82p2rjLYOaV68wQU5Ro2OmIsmgeVQ1UesLeYohe3iTjNqySF6dMzJvKBiWawLh7MsZjCYMy4cBtGUM1WlvuKRxA5mZ4fVG/dhdMboLGbu1tGzGUjQRYK0PDzHJSMnqSquu4pHPEHFTXC9I8h34Xha2oD7HsY0YOcWbAeIV1/Gkpot12OrJqC1Atc+hlgHDt8l3U956d2A/XlG1x5gVJM8y9k9zch0zmGecjKYE40zwklZ5pnZGhGlkFrgKrRVzg0sBFqLshZXKERh0HmBsERZPikUIssQ8Rny218gfrPBO76EfEJRdSgWMmCn2cCVGYxD8qIgyco1f1Po8l2gC8g1ojAYt5ztKikolEFKQxHnFHlcLr0qTZDOcJpbPHK5S3g04cF4yuCdB6izM0JvxDX/jGvxjPqNLcT6+kKRNKOsvJYY0yFDEczv4IQWF10Hig4NWccR50UQkma7AFISXccWGUfRgL6qIKVk3bKRGBxOWQZstgH7A0D3ULEwITcZKU0aYhm4A9kvMDp7mn/+YAmna/HRTQ+72uR3AnFrcb6nPLQGPN8z/E44e04+jCmh0XNg9RC1HWAHoyXF/IiDNEd1btBWA4T/y5R++TaIZ0BcWSjBLLSeMslcjLBo29+l+uH3aELYlNXyDiWM/M5z1pRxlhV84IedhHv793h7JkmpMpvAjp/hFHOa8xlOtYBai8yxaJsmoZ0wN0Peuf06s2CXdjjAang87vX5/rVPYzbrvHL/N9juTBiQEsZjfJ2zWumSihV6Bn7dwLcjQz6LWRHwZEPxA67NkYAvGLBQfB3D6xraMuUZhniiicBhnRI0Dnnoa/B79gMl+FxaXPkZ5cr3W5QEwU8CP87D0pqLlPX7w8UofhL4Z4u/symJgldRFEAPhzPgGgVPsISgxSplKsUvL6b2y4vzOzcpLIAdBJ/EpYbLHPEBWD5dnNf5fdulTDt4PYVOpHmqOuWu0+BAKwoDh9Kw4kPuCuwCEm1Y2hyytRXynwvJpygNDR1KNcezi7vgeUqTRknpx3B++zaAPyLgM4vzPKRUI5yXeihTkh46hU5isIsCQ0FRNfi2w6oQTEx5jNvAG5Sqg59YKD0GmaGnoCPLa+4trvMl4G9Rkh//Y+CrlMSPpEyNeJ+S1PnjlMe/TekPUWHhN8FDx5DrlGaf314gLHlezmEgX3SszcK8U5S+FUMMX1x0Qxd4TsCxXZpAGspnTknIujayYYEVUKysIOM1hLqP2KqD8DBhqVAwM4OMFnGRc9DnBhw3FtjzFHgX5Lj0eTDm4SeIMQty4XcRm7+7feiM6ZWTNSb1NleX7mENAt4OXKRb0LYM08QQGBspNLnJGE8mGFngxjkiFYS5gySlIlKENqS2heU4eE7ME+4YUYnBT2inMxr5kH1ZJYomJJ7LckcTx1MGgUMoKtjOjHV3iO17OJ0VVvMhexOLqnLwnCoiTRkZF1eHNOYDlqoOTm2DYDRmb2hxkikKy6HuFWTaMNQFeW7wiwK0S97uEi3XqF9OubFRwakKKsIin9R59fZ9HsQ52XGLO70a/tmANSelVvFZWq5jdy9hmtc4mQ95fdxnNHxAHM5w63VqRrKez/CzGL8qKLTLg1kG0hBqTZBnCJOX0hLEQupnykETi4KW7xxEs4h8E+aDF5IUErfiYbkOwhiMEGR5TpKlJbFgW5hCE4YhQgiKc8JBiEVRz3fs/7y8QgkoCnRi0FqV6gejQSmMkRjbIrCXeHNU5d5sSkXP2ZGnrKqUek1wdQWu3HqUzQuP4uYhpxPFXj/k4PiE0f4b9A7eIxOahgJd2EySObkUOJNT9HyKm87wZUi3YmikA5x8ghUmyHGC3WmRpxD5DXrOKm7XxyQp3UYFxzOY9iomswgzzXySU8wDNrKvsDz2SYTFUnLC3dQln06IpiFRnjAfdmG8TWW7jW43mc97mPCIaf+MwwT2Tw0VZ0ZWnLBlKR7bshG1J+hph061y9rVj3FrI6eWvEWy9gyrB+t87JLgduhyOMqZjN6mps8YhYZ3+uvc6HZ59pM/Rvj8H0Z5dZI3D8n6dzkJd8myPg0nxjrNSC2PiSXYdW/x1JJLrXOVUG4SBXWi5AQVH+HkAVOanIQRcSBpWC1quod/8hU8k9NrL/F49y3E3GO3toZ66gJFbRPvtT123tknMSmTFBAZXWXhSIU0EmUriqKKVBaVbgdvaZVmnhHEM+KzASqIWWp0+fh6xo/dilCPfAy3821+rrOFjG/yQjslz+c4bsG4ssKxzpiGe1TyEEVI3y2YzEKyCCQZGx2PrarLNE44HWrmRtB1JH94R+NevMB+rUUhC4poikhO6ZOh+wJx/xX89oDgkccZiTrRTKGmBY1pyJEpuGcZArtKbWubpemE2/cHmFQgKylK5+jMUNFTCuGSRiDzIWJ5Ddn3ecG9T619hFZL/LGzQ9YJeJtbbBQbTMTH+S3rSa47X2LJu89L83WCrELeC5DTM8hnZL5h7rn4ls19L+L15lVOu8/xLbHNdFzQDwTvK0M0B/+sQIxD+rNVnpBDHlmKaTp7yNUpl/PXqM9s7kU+F5IMqULuTivkvQmEQ4xtofyc7jPvE32iSRL/RczpNRi8hTw5QAcRjTzhojVArY7pxRBZDlMXKt2I555toK++QE99jGQqieITDicuB2lMlGtm2oIkxtVz2rJg3RTUdUw1TxBVKKSHst6H2KBPmrw9dbl61WdzdY3/6YU7vN57wL90bpAkDmQJiDkUBikVRtiYQiHGPfQsxdxsoOoNjjPJv8xCdi6MeLbV4XGpeM22aFy4zlrnz3Pr+OscHZxyNushZgeIeIrRGqktfGmDA2kmINHIOEXrFCkLrKlDepwSpQFWU2O15pBEaAri3EOrLnK9Bo0tOGlivquT+vfavy/tXnyTYbPPk6sjvEnMFycSyy5Ysg2jqCA0hr/39/4W/+v/5O/w4z/8We689w7/l7/7v0dHM6K0w/3H/iJ7P1BjM/yv+OHxCfd/e8be9B6XfrlB3llmsJ6wsTOjUhtA3iBMJsS4rHY0UTJ7OEdx5+UcJXNxllZYLobYgaJegJc1UQPDBI2TDqkJD7XZgu6TxJOXuDd2ONIOse/jWAXVOCGfTEhGEuUJ7labfGV9m3GnxXNXC9Y2fPAyjLIp4jrj9+5jn0Wk0Qbt0xw1PEA0+rBkQasF3mVYfbw0YJ3H6MkRIk7RzWUqLlS1xDVQtQqOppp37s2pBjmFygmjApPGnKcNCMdGNF3IYpQuDQiFECitMVqX5ZYuFAq07aCMRCcFnm9jOxrhTFHSITc2SSIRS1WctTr0RwT7A8QsppAS4Xml2lJRejMUGhMl5KZAWgbL8zDaoAVkjkIXCqVKzW5hKbRrE1S6vD72uTeaU1MBm/mUq1lGlYRu02A//ijy4g+BugGiQTlV3wPzCmQuo/lN9k+HPLHqoP0KcZ5xPE9ZrbZou6WXgeYKInmZJKtw6Dg8GM5ZajVxtY1T3yLHArOFhUYK+TvuXc35arbE4peo6+tE8gUq4kWwl1lu/DbX+zG5fYFHr9zAosrvhqo5pbXdH6KEer9Xk5Rr33+TEsxXSnWFcSF+CxF9m6VwwOFojd9MP8rn1m9SkfvAjy7+zgFTltHCCJHv4uwHaOPCpcfBchfH+X0gh7AW5zmgrO6/vPibEkZpJFAhFWB3Vtlu3SUxc+aZRiQpa0WNat1jWERkocLIOsKRVLcbVDeW6GrNDz9/md+4P2fy8ns0fY9PXJW49MnVKtstwT+zr2KnLV5wJ1wTVWrAewh+K8kZzAN+xjqj7s6I9YhhUuMfFrd4T/jgSRKdMiwK8lFAWI1YdYc4jgY2WKbUtxxSgsgPK0pZBX6CcvX7lBLIGiAzMDGGdwX0hWCVEkhPFttcpFz5PqIE1M9RltUUwJ9Y7PdtSrVDgOQtutyiLMn4vwH7BmoYnhfQRXBCSVS8gWHMFEWTBwi+TKnEeJuy3Gde3jHIxcg9DjxhQc0fIOwh14xHp/C5F8GlCLA1d3xFMgZyzdpFhVZtdon5L6hgU/oQtCmBu6Q0hNxc3G1nwhBS9kGVMr6xWPRVvPg6BI4NhAVMMyA2eJmmJUfcrAY8b3m0qHBKfRHdaBZlWfC2KRUVWwL+ujJ8W8Rk+EwR/Opi7PYX/fY4ZYTkS4v+7S/6ok+pWLiyGJfHF311TEny3FiM2RT4yxi+H/jrGF5dPCM5pV+CBurG4JgMWwhyLEIE/9mC2PEW/f+Li+tW/E4lTOoLzIrANj5FzUbYIcLY+OGMuj/kZL6EPtLocYDKLYoMTFggM4N2HZSvyLoC5xFFZgt4H/R0gS9jEDPQCxGXyctSjQ9rH0oqzKY5RXcbszxnuX2fp7OUy1uwORf82h3NW0ONTnJMPkNWPaq+oS5yjGNhbMNFGy5IgVtkBCimooKqdZh2xmxup9TEPtE0YRLNKATU/Co6DRjPh3jplCTQvJ05bNQsGk6D1G5wLHcQFZeL9RxbVohRDA5HXLQcriw1eWTLY9lzCOIpxydn3A8lhTHkwmICJDrFMjlppjAGsixjd5jheMtYjU/i+jOizMNKeux++xV+5V5OXuS0rTe5Zs+4oDKWGjaF6+GpEFFk9I73edB/wGv7R2RJSOy4XKlplnJJXtRp+w2KZoXeZERNRQRpShKlZcnDIjoSsTBjXFS2GFl+JImFikBACe4XYyNKaQOW7WBZFnmWoQHHs3GUQ1rkaAzkZUFMbkrGX1D6MJhzqsyA0aYsmZDl/k2hPyivkAa0MBirdPjVxtC2LG7kE65M9lixhoimxdOPbXDpxjZVY6HdS4yWP0YS9vHDO3DnywSHE04nCYPxMWfTCZlUUFX4ugDtMQmnSKGpuC64NlGRkmuF1d3h2qbNUs0DNMaBGjPS+QGBUTyINFkes9opSLKEwLpInZyid4JFnZO8idV6gfrZO2hRodtU3D2cQ25w4hk5GlMkxKOEXb3EdFCnpiK6vuGqNyWLUiaBS29qM01nhK0W6/4qMimonvXYbNaoeDGVTgdv57PM3E9T5wh/Vqfz4ID94Rn7cQwG7s5S8uhdZmaJl2efY3Z6mWZnmTiYoLMZ8/GEk2SOWWqxJmOqQjMc91F736TerDOuvsg4KCgG72EP7iGLkEIWOMmIZnyA6T9gbllMdIGfT1hNXgV9gf3OFdZbDzi+3+Cd++tMvUu8uRsQh32cimLJlyhL4PglgSSLAlHkCK3LxAg0WroUXo2616ZeW0LMTlGMkXaO6sa8XO3z9aWbJGcrPDo6pXbjEczFZSaBZJZ0ucgdZskRh6nLsFCcZB6ZTiCZYokM4bapLK9woWXzTDDn5OCA5aTHi892CXbaaONwpkHlJziVMWdyFXt+yFb7PnZnjYAWFVEpJ7dJwCjqMRaCauSRaImwuridVaoHgtmkR4GBcICs5IT+MkJ66HQOcYTupdTTN3Gvwrv1J9kaFFSKN2l4K9wIFAFd9rwl0qFiXO/yVgWWe/dxxynJOEDIERQ5SSIwxia2XcZezG/vVni7uULqgMk0epYipjF6HiOmpzjTXaZyxm9vtiiWVvAFaEdCBleCd3hsrvlEo8AsNzCRQZx8Cyavgd1DvDBg+OmfIBv8JLy1AqNvwukp9I7YsI/4D7fv8v2fULx7cZ3X7jicxSmfty5xFj7FP/XaPJ8WyEIg0jH90PC1cMpZbDCFAN3EFD4YH2lp2jJgWC9IbYe9wmNqV4mcTTIKVJExHczpWSM+rVa4eHGVtRszvrjb4DAWEJ5hPrBvTsHEIHJMLnCTA3RFky89i6g1OIwK/o9ixLbj4Xg+r4/hubHhQtfj6+0fZCxPMHkP4VYxdw5QZ0M8x6CijCIqA55zUxBnOeQJjmfhGIkIQwoKdDVCLkWkrYRU+ph5AzFyIZhiTARtCe730h/+fW5Ge1Trj6KX3mVt7ZhPr1e4uF6wNtX88rsZb5wITu7v8f/8v/8/eOrppzm68yrZ0T2WnQYo2Jns0BP/I/B/ntrzB/wHE4/Xei5Z7QjRMBwHD8jGGYmOyIykVu1QZHNG4QA3GRPP4e3UYbNmIc/nKOIi+A4XGzmesQlJGR7tsS1drnUcblVc/PcSRg8EewfHfOMk5UzHBAgm84xkMEHOFZlymTuKPEt4aa9gdGmNs8aneIYxeaOBXZxx/NVX+Wo/4YKCpv0uT1SmXPEylKqAdMAVoJowlwRBSu8AssIjb1fZbHn4aILEYXNjh7kvOXjrVXxpM/UUaZJjdIF2BMo2iEYF6i7GE5h5hsEjL8ryS6V1uexmW2ilMSZHCoNOcixj4XjuB2Dfs1yU5RG7Bi0dEmkh5jFFmGJpjRASiUTbqqzpzQXGaKSlUAhkWpDH09L3KfdQusBkKSgLSynyIqfl+NxgwpX5fVbsGbLh8+Rjy1x/Zodl26ZSWUM0vh9Eh4egdlR+iRbCPqCV/Btuj2+xKyrMwxmD4ICLrZSq1+Ze/VmM7zLp7yGsggsbMaQh61Ky4tosSch1n0B0KLSh0DkrjouhXB0+n3iXAZA1EI/iihNOdcZcOvjcxKu1+aGP/mO06mOpH0X8LjNGQVnV/Wf4nVP57zbrP//Zte/4WQ2IYRaDmYEdIk9OyA6+xbjzJL7/VxEfhGS+DpwhwjaIGpBQkb2ysPuDlAif35dUQFLCok1KaJzysGDAJTMeuxgeIPgXoc1BVOAIQdOVOI6FFjGpEeQmRugMXeQI18LxHDJq4Hrc9y+TOKdU6g2KLODeccHjm9/i27bgq41t9Pwit8JdqmtbHAmH+eIMns2GpMm7PLl0i0JcwiJBG8n+4JSkd8repcfxrYxbNjSqOZ2iz4+m91HODoaybn66uLJnPqQH9KIH/MW/lykNZ98E6gIeMSUpMKEEsTmlE8YDSjrol4F/Tak5eZoS/HcpAfoVShDap1zNf2VxzP7iGq8vRujVRc+fmztaCJ5Esw/8LyhBbJ+HqRGaksxwFr/7bcBYYFttpGlhsLigDbci+LQPplKiZdUzyHSOYw85FJqYTWLg/0RJWPy5xTWKRZ99cnGdrwgYUPB5LEaUqowXF/2VURIbLxkYpZD1QWSUC65K4tRb7LgVrkifGPgl4IEQxEaQZ+CkMM4NpxX4jA2XpGAVyT+hLEMxi2OcHysG/tvFeNQW5zqifPJi4O8srmEZ+K3FdVymjJAcLMbvP6NUpfwt4BDDP0bwHuUT4KL5Se7zR8UelniSIW0+T2mKCeWTPeNhvOl1SlXDKaVSxfENxbZNZm9gM0W0ejBu87NnX+FHr3+Dv7b6s9zbs9HcptJq0okGnGYZUqyQ6S726R2EXyCc51AdF3UTxGSBC+eCfBdMBCItwwDS77Sf+S7tQ0mFS06fkdG0k4BRy+LkEUFFFrzzjmbcksiRoCgEyoHcAi01W3bKk03NUxc1L16p0fYryDwji+ac9RNeHTb5pcEFdtUKHT2l7ma0lGa1UqDTmFFWEKcurXTA8UnCtFJlyRoTpTlBFNDPZ4i1S6hWhWYeEA16FLUWj1y5yfaVK9QahuSsx/7JhLdOFXtpA1eFqDwiyQW2VDQtUCYhLgyrfopUisNJj+k33yZaDSlGBcfRmOz0PWaRJDGKerOOt94kyQc4VYNntRhGBYxuk56d8s7RlNMgwa0YqHVpXF7HHN3haOpSMS56pDgKbE7TjHEQE6VF6TCuwchzi4xF+cO5lkybkmw4VxTIsjTCGF2qGNDYqqw3zNIEt1JaekZRDCwca/MyG0RKWRIJlFYKYqGCwJTmjDhWqXE5fykIMEqgRY60BBcczfVGiC8kbb/B1W6VTbvCSktR3blK7fHP4C+tYZuEYeRiDYacznYJhWaaTujNTjBRSDKfMJwGCNtmqjwaHpCNyYIpvm2htccgtojjlDSLcdurjGu3kKsbbLkBpBEytbDHY+TkNlfCBxS2g2j/WeaZy2QSEtbrtJwxfnpCtR8xEjXq09eoj1xEKljO5widY0yCzgpyG5wiRMWCPJ9jWg3S+gbOjsOj3GMwjdgNEsZpwngQ8/5+lYaSPO2eUEmnjHyL6PKzmAt/hvGwzbj+JlP3i2hb4zAlnU4RecpOOkN5ip5Y5+fuj3k+/BqfXF6iltymX2g8O0CeDQkmA4rVDnNvheToAVXfwYiP0jsbMjq9gzt4lYqTEDVvIvs9RDDEVzmmJpDpmAJNWgRMh3ew3ZhDs0G6dp1l3uDr346R7pv4o1Ou1gzSaxCKCrFyyJREFAayDKlzlDYIUVCYhEIarCIrTT6ljW5dQC9t4HoTzqwh0WyJS+9LUiLmfoX9uSYzm1SyU1wzIu+sU18dEtztMRpMsSNQRQp5hFN3CHIHOclJVtapbz7PE1cDnPnbnF5cZlK/ihVX6CaKdLlDoT5CpFpEjmBc/QR5tYWvFStKczGbURR9UlJi7aLDCFfHOLZPvd5kuzrh/UFONugjOgptF6h5iq41EKmBPEOOe0RFyJ2jCnk45c7sjF8UFmurGzSkRbci2EkSouQe6zj85eU1tp57mf1pwLf2clRqcCiYx4JK0KPClAOrwbdHbeKXXgXuYVo7IKroKMSEIelwgAqPsaw5tt1FLz9NOpCouyP0smGvPmQ7OqTuNjje+ST0LmLUHajNEBe65Nt/Er7+EcQbBsZfxBRfQKSniHRKxe+TbsFrl5/gH13+6yw5c/LR2yzPV5nnG9zeXcdEezxV2cXTE6w0Ip37FOMYGSuM7kOuoNDl56YX8mpdMk9WyL0V7MiimFio8RkimNNKBmzpEzaW94k2b3G/+izB1g1M+wCmQ0QRg1aYwiCQpQqqAJFHNIf3mFk+buZTEzXOxpLje8tg7yCPQccn3Pe/yX35Q5jgEiJsYxAY4WPl72PlUzKdEukEIwqwJSQ5RmeYzOC6LjYKJ7Ooypi0nTPvrlOkV5CFj04ihJhA2kNmOcJKPvwN+r32B9ou2Kc0/IJ1kTNq2Ayet+lamm/d1pAK3CDiZ/7C3+DP/MzPctI7YnvzZ/iVf/yf89K/+pc88xHNJ57WbJCB8OGaoCpHfCxuw+Qa84Mm//ok4WvjlKZbsC5SdCNhmBiSwqWTjzgaREysKh1ngp0XBFHAWTGFjUvQqtJOyzmKqTV54vIjbF69gt9WJOMJh0dj3t4VHAYWnj0jGEWE/Rg1S1nBQZmIaGxo+zYySzlMJbOJJNwo0EZwGA8oTu+y32hw0JRcb7RZ6myT5h7bVajYa/QnGiuNmR2/wytnU5IgwXcEB7SoXrqIOd5lf9ZmOlQcjIfcPoZeXmEyHhHHEu0qpLBBGrTSWGmKzg3YDsYHmRSY3JSLI1lRoo+0QGJQVrlI4lU8TCFIdYErqyS5IS9iVCERmcDU8zKmXBuMVOXXwhMKY8pULAHGUWB0CSSNRgnQQYxOY1TFZrtiuNFOqNmStu9zaa3GjvJYDYZUt69Tv/n9qNoydsNGqOZiDhWycGaghIQ14FkQAcb5BUaktI3LVWfIuiNYuWhBcMLp3hd5Y+LQm/RYufAYoX8DU5VcWUnpKKuMqC2OaQgLzAGmAMMTaARjU4K1ZUqxaIzA40mEOMI++xq/ltxis2nxhHJpLH8ci9+mhJAr3+UJEHy3qMt/p2YMZFMozsDehajgurhP18RM4mew3BpdIZAipkzsGYF7l2y6w35PY0kQ9gaV2Qnd9gp8QEB8WLMoYa8PXP23rqOOzYBJFJJQpXJ4wmNqhKxBkNlkCrIkJCsSpMlRRmMLQWIMiAwpJR2nYNQbIaYjTGcb1UkQ9oDefEYgHK7ekSTOkEmzw1GmCV1DzYASgqLW5bBa4x8aj3uZoKN9Pu3CTy9VuN/s8B8lBWIa0Fpe4mK9yh+nRZM1SoG8IUJ8QBSMKUHkd2vntMu5f4ShlM5PKYHqSJZJAyklWbBEaTq4RUkMnEdafpTycZtR3sVvL35/b9HL25REwBolEH0R6At4FcGrGDwMM6CO5hmmPIbH36eU+IvF8R0emv0n5qE7hivKY+bGLuOXBfQcw8WaoSYMp5ZE5oAyqKU5kVPhFdYZGgsfQwL8E1ESH/8JJVniUJZZ/COgQ5lMtrTol3cWZoFPiIcZIrkBfQycGEQKwjbQyFBzg7IsJnVBnzJWMqQkHsSeIU80XVIuVKasbTnM7RZ38bgDC/eMsslFH9xdjIFLqTw4T385j2dsUSZNfAz4BKUN6vuLv5OL/jtGcEyfJ9HcZZm/TOmP8TqGP0HOR8Uch1tMabOF4CYlQTQB/jseGki6lKUjryzugQ3g/Rb0PXCDGle8CaMqJMtX+YH0TR5TP8dn1U1+/fFn+PHgmywttTGyyX8c3yJ8ZwX9jRGXeJng4oijtIs6vEGRjCjW+titJvpgBeWGgIt+YEEP7P9fjBofuwyeO6RamdDDMHlF8JVjgxCSFaVRQpE1PKQS+K5kbdnl1soW3/+xZ3jk5k1qXg2EQzY7ZH+2D7u/ivPlPla2ghcatBjRLxSNpo2Jpgy0RWEM/VnMg+mQOCnQwrCHwEkk03nO1Aox7owiKaiLgFkgyZeeIfOuEcbLNJIB7N9jcrxLMu0RFT6+pdl0ZihRJbBcxsrHJqMlDdvulMNRn6PUIlWCs8qE1dNTeuMGmVTkCFquwsLieFrnUDS4pwQtkWEjCaI5p71dZoHGR0JhEReSl46bREcORZBT1xphMvrjCYMoITdp6U5uipI4oHRMNqaUEp6XJJgFx3BONBhK5cKiKgeDodAlg+9WfKSliOOkNNKrVsmLnCiKSz9GeV7uUPoxGCVLkkIbKDRGyt9BMovFEapK82jL5oUtyfraEnUt2ZSabrXPmdlCt25QvfIcW47GF3PC3KIS3KMh+szNA5S2OB4azkZTPKugEg3xoxCVVcG2SJVNqBU1VyOV4SzJSfKYKM3INdhhxrh3iC0b7K3vYBPiiQHKjoiTlObWI9RQ7IddxoMe8fCAWqOFWm0hhMDXe5A/oNLYZ+dkjx9MCnaUoUeDTDrMtUYUEWuWYd3WdPyUljVDZDlaJVQuVgn7IbP5nPdDxVZzTu48IO2dsbw05G7Q4W3nEmr4Q2zc7lJJCgZnTfZmLRqiYMdK2KyPcb0cVbM5NVW+0As52P861y69y/TWFrV2lWk8YyJ9hLBw84BwluJHp3TdhFYmId5EJhkM95jbVcL2Y6RhgJUeUo2HTEY5VpZQ92082yarCqI8Igv7zPqKOZfwGw2y90+o1TU/uGF4ZAmEHnEWRwxpMBQ5U2NQJsPFoJQgFTAXkpnOmRY2gVTkxKRCMRhu8s2NTTrigLbdxb825zDu0Dwr8L2Qk2TAsd2g06xRHczYZsRhccYsC5FpaVKYURCmGn/co21NqE67tNSATrNF4j2GxkFWV3GLnI7XYGQukRoLjaYvDJmp0koFCYaqJ9hsFgy0xcxxaMwEWTqiFR5z0YmpVX12blZYL1yORyNWqjCoG96LFelYQRhhiQl5kiLCCdL1meY2Ioi5TcprzjW2ZMCLqwHVJYtO06MqOlyr+lRW/xhNCloXjlg7/Tob7hlGaCw7IW1VeLVYhzs+8d59ej2b/PgQWssI20IGGXJyQjbdharGGkY4UQpJHRGdgHZJu9fITETLeZddN8bkCmG3YelJRPY0fMmHB1/EjN+Aym2EH2EqGuNr+lryUlhndG+VV4dNPjbIaIeSZ6J7XC7u8ZX5Re7PXdZWeoh6zLGuEhcNVE/BYIgpIkRcKtKyzhjTdDBFB6MTlBWigwQRjjB5n1o6ZCfro+SU25WAY2vGN2dbzGcSmVXR8znoGcapgPKhsBFpjtE50obHrEOiJmxXW0zb23zJ2SZLJPoMWlGC69d5iydY9X1aK5LdScHkfoAoTrCrI4gKdJGiWj4qF9gJGKUxiUuWpiR5gWNAqBgjJgSeA0kTlXtgJQg1R1RSaNQwxgbX//A36PfaH2jb7gx5dlVQr844zDP2vxjzqz2NkpJ2kUDu8tk/+uP8zb/9v+Xlb3+ZP/tTP86f++mf4VLH5dYLP4l3sbZQ/f15WH0Dur8O9x3o2dQ8zQ/Nh/xfhy2M7VOMB5wFFdy2YRRKdmcTQruUkd4rJN4cgnnGxJmjRx5ZpGnKqJyjdJ4m864TRCvUkz7m+B6zwSHJ2QFhUMVx5mxFPazMJjQVJpaHY2k6VcO2F3AwijieKHJXcdZJWJ/0OZvXyaUkyySFrDGSFe7OmuwJnzNXsTU1DESVd5NDjnoPINcsSwsKgZYW9w/rzE4lXjhhEJxwFoYMooh+lqBNgVYFxi/jX4VOIU/RykJIF4lTeidojch1GT0mJWiNzMEUAqFscicjVwInd7BdH+lXiCXoKKVab6JXO8QiJhdlIoAWAqHFw7x4ZaHPFZRKgLIQvkDnOSY3CJ1RsxWPLVk8vwSra21aFZ+NmqDbiTkZ1Sjq16huPstmkeLpGCMblIaDUK45VhYOZT3AA+GCEUxmDWazhCPH4t18jWbT5pPeVZQ95rH5F3jzfk7/xKZTiRk6+yxvblGrtCjXbgxCdUojbfsq0koojOAUzWGc4WiLSkViL2ZzZSLChHb+c3zspRWy2hq6vQPP/wDYNzgHrote+be+/25tYYr1ewZemtKZbXYb7AdQHyNaTdxah7VxhfHuHb7OmE/cXKPtNYHHyM1V9vWIOyfv8e33B0jXY6Oh+cGrZ5Sw8PdTKZwTIOew7RwqPSygN8yZD48RtVV+cFnTTQpkNKE3gb5sM3IF88KgigKnSFFKkKAJqVG3c35qKeD/M8z54jxgZuX0wgt8e2WLVf8+y16N6pWUg6RJeyZxVM5e4XIqSvPNqs5pnO5x5zAljWvcliH7HZ+DC8t8w71CMphxUe/yhKjxPDWqeAjWgRyBYRnBk5TlBKu/Ty98Z5tRKgduUNIt28C7lCUJZTJEGe24sejlFykNF889DwJK8Pp5SgXDKqU/gUMJhs/dQixKFcUa8H1oBBGaCg4DLARvL8ZwlXIF3KIkJaAEs+gysVlYIN0yxcHD8AjlU3QfQV5o2laPXVYwQiFbgry2yhGSSAuYQxQW6KYGT/KaUEwQNClppn9O6XnwItDB8ExacJ2MLyqXXSXZoFz9PwKSFLhnUMc5uZzRvdxj9XKVaVxl33H4RzjsLs4NA2JiYJpTH4ds5keItRm3sTnmJt/C/0BVcF6WdJ5CkS364Txs9hFKtcbOYrtngc8u+kzwkJ78Y4vxekBZSvHf4/PPsektxuHHgL8HpNi8yxNcRXC0GPuXKMsp1hfjPlnsNwP+zWKM/wqlUuJNIfh5r84PW/e4bU3ZF7dKDGA/wz0KzniGH293KNqf4le4yCVsjOMgHhNUgjG5HzC+UkXPqxQnICchSr+L6VTIg+eR/ptY3Q2ob8NrimL83e7qh+1DSYWLK5s4rmbsOOTBIe5+waYQ1DywYwtZdThNwbZcbta7bG8+yiOf/CM0H38O7Y7Qk3dJkhpngwqDw4y3967yRtogtTy2bInRLqZap+HEyHhEM3MJgjFyMOBuAP1C4gUF16wAp0ixpEWdMd48YDJxeStOSY1FO1V0dMTOOCHPekwmmnGe4jgRLWmYKh/lL+G7FkUKeZoRS5ugWaflpNTsCRQxqZ5zf+giCknXSgi1JLEEdVsQRDmTYIa0fGpzm2HTR5uQ+4cFF2TKsp3S01VGBrLpMQ8OzghIcKVFMXOoWClBEZHrojQ9tK3yJXkeEySgrEswpaxPiIXtQZneUBR68WEkEJZCWgojDFpS/l9AoTUIges7SCXLOBYlEMjv8FGQGHsRSQklW63OUyLKF5U0BikMLU/xfSs+jyzZuDhkE5fV5YTtG1fIrSr2ccGqV6Xr5tTbDXLt4ST7eBUQxRJuklHkAXl0Qj2LkFaF7bqmrgsSGREJqCqPtHAIqBLHCdn0DKGhaRtqFYOfH5NOPQ71MTLSbNQlrpXhuHUaukfH9pDplPSdL1AZ7jKLCvLVC2T2ZVIT4SRDktXrBK2foe3+fa6be6zc00xzQ23YhZnLaQxNk7Dp1+gsr+LqiM2lGe7FG4xCm8HuHp4eUEti6u0uetLn/fducygU9wJFHEP09VewqvdpeBbj6SHeg5eo+QEXthw8e40wcdjLq/RnOSRT2lkfJ9O8tu/CMGP3wYD+KKRhG9Y8l7obs+znPFEP+MSFOs2KYGI6UJ2Rz3pkJz1kcoJtCqrNJt18gEkS3IqFVB65cbBNl35qGEQh6eEucX2JupqyLSY8vbHFoxsaq5owiSziMCeMp8wzQ64lUiiQFqnO0VnEtHAYJTb9VDDQLiPtYOIzsqMKtys3eKpxA9HcxvcKLN5n2t7AChXpeI9YVXErPhcemWGZMUstyTt9j/Fc4YoETyW0m5qdK01WmmOqto2sVJmkGjWcU636rOs+A9/mOARMjJIOdhQSphlZpU1UCFxb80i9wdXUJjA2Jp6zWgxYnb/BtdUK47UbhK2LPFF1+UzcYNh2+a1oA4oE8eAedjxmo1twJA16PCbKM+K8RbuYkCWC6rtfZuot80bcoldc4KbV4UAt48UjlvxlfE+yvOTTasxxb1xn6F4glTG71Lib1ahuzdjYf4/+/TPEt+8gj/fIV1ZwHYNbLzApRMkEMzDYToQJBYXS5JlCjDLuLGn+y/WPMLSvM80thKmhD0PofxNmdzDBXXBmCOMhtIMpHFRdoVTCy1nG2X4DXvkadf0KV+s91q0RbsuiYd3j5wc7vD5MsAuH014LPZrBcQr372KKKcIUJRAnQdtdCuUjpgEUJxCOEPkpwjZEUjGqOLxadfmFpI4YrFDLFcwmkIZlsodOkIWFMDY6BhPECD1DV2LGrma/e5lJZ4lZp4vKr+HMWmTRlE7yBu81fY7Hj6FTRduCx64s07FWOFpvcBq2GA0z7H4dx2li4gI56MMgh0mIclLCOCQPEiwJs7kPkyVMfbWcwjguspHCPIdIQlGF4hsf/gb9XvsDbau1Dk3HR7fWITyidielPh1Tcw0yhiWvislibly6itUf8+jVF3HqW7Se/htoz8aMUuJ2Ddv6MSxGiGwbzkaAggsO3XGHjxWX2Z/u4eYhLVfysaU9ltI+v5lq/stAIBLJTRWTjVLs3KYuxrizgNnM412dE2pBG0XbhGyPE4q8x3gC4zzBTca0ZxmBW8X2l/GrGSSGUVEwc33CTo2mlVNLphgRk4qEByMXKSy6NUGIR+ppKpZiHgoOkpSOVSFOXWZdyZSIe8ewZRfcqhW4bhXX1uTxGXfvT4lNiK8VhZmQuRFvVkf8xsxjWClX70WikbYhD7OFxNEms8AiQxQKCqssmzKQ5gnCGJQQSFXOMSwUIDCOjV2rkbZrmKLANy6ysIhmMbkOENMEUxRI28FYFtKSGG0wJkcsvBzMYs5DUSCzDCkE7brL92/UubHkUAkh69msPaLY+ejT5JUqzhunbMxrNK2MRmOVzKmTmz4OzcW68gTMHOLTMiutsg5YGH3E2dERk3FKTU24f6rw1y7z/HZIRVrMvJsQf51Nk7AcH2HiBp7QaK2ZSUGNHIGPEEPKFfwMwYxmdsbKdEamOuTOBpEw2BgsZWOJH0QuvcfO9dsUJ7soNUdkz4K19cHc7KE4+/ciC863eZ8Synw/3726vwf6JXDugZuB/QywDL4PwRQ7OODx5iEta0pZ5b6NxMeLQzY9j852DdcecnEjptp+nA+H0d/ZUkro5lNWxQtK2CSACMnrPOY8oCjWkLU1ald8HFLmoUUcSNJ0xDgx5IVAFBKBIqlkGH1Itd5ha7XNj1ZjZommFxp0ekh+VuH1xuM8U19FVhVVHxwnYKZ8HCOIoozEk7gq5Vr3PR6rjqnKLX5JX+KXbvf40v4pq0ur/DCHPLpe5xkkjQ96/6FSxKIEguelBr8fxXLezigB6i1KMJpQajg20WgE/wzB25Q6lb/NQ9n9v9KGVSCVgtbiZz4liH6LEnzfoDQNLJMWyv3WKbMsNBWGCGoscwK8jsCmBLJmcS6Kh2UPSoCMDVEEtgOyDrdExv/KTzgSFf7nueJuLPknnWUGSKYChCPQI0U0BxNmiChA23Mc6WKMS+b5jIRhWziMELxDCZ4blIU6m9YuthTUxA4/j+RlU/Z2P4LiPYPYTcnv3UNWT5g8WsfzLrHiGV7DJtRlUOzFhQfdvgC3mjAXknFh80bT4ldUC41DjYfGqecRjtbiZwkliaB4WPrwgFIp8Fcp1QkF8J8ufv4s8B9R+ixUFuPya8C/pspgMS4VSj+MfQRfAz61+NkO8L+kVDH8NUpHk8uUZRnnRVorlAqW/5pS7fIqcE0Irtl93uIxNmhyD8E/ZZ0TfoIuLu8Amsf42ww5JuZfiC5LVc3xp2rsij9EptZxnGVyCa34jG7jbR60aig83F6fz7hv8cYfusLxzU+h73y4efWH/vZHNu8QpQ5f7tV4cK/GuLBQvoMWMVkREhYCLR226w7bnRYXLr/AdrVNJYwJDRwfR0xHR9jhhPTgJe4cjXhrXsWRgh1/yLawiNoVMBJtfBrZCBEe0Y2GdCOHWWwR+zWcesxlJ0cqwAnJo4RBEFLNFXm1yTWZctWK2c6GpNOEWVwHu0HhL5PJOTpOCbEpBDRMSFVLApMQjAzvujVSAwMjaOURzZnFaeYzF4ahzqn6knU3JShS5sKncBQVx8JKC945OWVWGPK6T0eGXMwD9mSDO/OolAQhSQhxlKSlFHkmmMRZCeJdgajYmFwjspKrNkIsoiMFxhikFHi+h5SSKIrR2uC7DtJSCMcCJcmKglQX2JaFVApPKTCQpSlpmpRuvaq07hQIsNRCk2MgL8rcUVdhJEgp6foubcvg6pybjRqXWnWSIsWTEy51Mi7fXGJYv0w4s2m2Q9q1ZfyKR2LamHyMRJOLOu3kPdrJmyRFzIpJOFQ1UmFYbrcBi924YJLm3Ml8oiikHuasi4x1FbFeOePGqmHr0g2q1YI4/BbH/W9wtreDWr6Gv9yh23BYqlXAThgKj1wESOa48yFLtYj12YSaFWPsiFx30fU/yuypTfzVf0z3zZdJ7rRZNx4vMGPkZaxUCy7W2mR5nzDs4T/yIsZ9DD/sk3sF42IHxx4zyB1UZY1YDvi1o5yguk517RNk4Ql6+iZ7do1aespHuoeIahNT2STwayTzEaPjhOM5TBY8aFjEFMfv06nM6YYhw1yTI6k0W1xvOzzatvjYhTbrT/8Yp9ZVJr2YBI8iz7EYIzybiDWcPKez5GHSCgUJOQZMhSi1OCsEBwHY8SnZPOLyks+aStjw59S7WwStR3HnMXY+o6JD3NxmXNhEefniLvICSxg6AlaKlBtJgInmWHGArXepKo2n36GqT5nEH+F21ORMVMknOYWCfmUNNzRU/GUqtcf5xGMJfrHM5C1J62CMv7SJbHRIlWKjYaPaS+xPLJLDFBOGPMs3WW2PSbcucdvaIRtPIUlQXoWKbZjnMJvOcIQhihySJYcdXxPN56T5gAv2fZT3FkJu0lcfxS4K/OoV4q0nKSrrbN67R26/Qa+aMkwNfRTpUhPZnzCe56Qypj8tsLUkrgZ485yDYsoonnNFD+l1nkAc32HSrNOuN4mbS7wnn+FI36CSrpE5gt3c8EYgOBAwaF1FX0kR9gP067+CHZ/huQLjNchsHxGNyOIQ7YKfC6QO0Ckk7pT31Abvv7yN3LTJzgRqr4+596vo8ABpYnAShGVD7qGjMhoRO6e4vMZJuoP5Rooz+02mWw+IXEXTnVJvSx6tar7uSg4Ol6lkGczm8Pp7ECWI6Ayp5xjXBp0hsxjSKnIWQnCGjo8hmYBTICwPnfk8cB0OvAbx8QUa+Speu02R+ui0j0w1gkUKTyEQsYAkRBCSqZRolpBEirvza3SdNX6sVuedasAb7YzjtCB1Y3SWYM4chgW8XVXc2LnGYLnL6ek91NEpqn0PHS5h0jpp8y66HmEfjFHzQ2wnJyUnkxZ61kD0WohRFTPJkaIoJ9VpDRNEEKQQ5B/yhvxe+4Nun928Q5x6fPtglfv9KqnTQjWaZOkYmYdM4pT/4h/9Q/53/5v/GP/P/AVsr8b8/phqvUG8qjm9u0twaKGWK2x4hmY/pJjYyKFGrk0RTsoTO4rHo4woWUM+MWRn8wD5rT4vnrn8qnQ56RhsO2LHjrGkRDshRZIyjEMqRhLXW9xwcq56EVvFkHyaMI3qCKeB9toUxBRhTCQluRY0rJSRFARWQRBq3vcaJJ7NEIuGSKgFkhOvwdxXzC3BcqvKp2s5S8WMpoJK3WOloqlbMaPefbacmM0tqLshVHxE02BO3uPWpkbYPqJ+HWtjE+GGJKdHvPAvz/i7xQYjVSFPoFAGIVxkLhCOj2NLnCInFjZKZviNCsZSFPOIIs1wpMQWBm0rpC3Ik5w0l7itCkoI/FGEnCdkQUyuDMKTmHmCWUz+pbWIxU5zyHVZXutZSMdCGM2ya9Gp2rgYHmm0uFhrkk0CyPtc3qpw6Zmb9Daep6JTutuS6qCDV/PJ3C5FHlDkc0LpURH3EOZlKDIYp5BdAO8qqIgivMubJxPuhYI77S6e06dbnJIkNtVwRN67y2ceHVDzt2ivCBCvIq13SM6WOBYb0KpQd5YWMM2AKJC8S9UecaWrMYwxMgCjEFQXK94rGPevwBO/hNp6jaLvYIZzrNUUrOnCU+Hc2i8BLvAQ+pyXz56TD5coYc3COOt3Qdw22LfAfodSzL1RKmfdDLF8wOVqD+H9EYT1Mc5JCSkMa/U2q9XHETshQoSglinh0L8rhJaU6/ERJfHRApbRuOW6mrBYXhbAr1NC5hfQfA63HuLEYwpCVCYY5TZxbshyDaZAuSGdio+w4GIr5qeuhMSjCCs/w8oL/PQ2teJx5tbTvI1i5NdIdZlgclpVeEbgUEU6T7LpjHifbdKiwqcvTfhUDS75DdTSEkrUKJ09vvv1Vhdf/0NaWThiaAEBgi4l7RKiCFislBtD3WhOpeRrC3WLPs3YUUOeW1nCQjPHYheFQ7mSP6QEpMeUhMI2JfjVlHbwfQRvAJ+mLNd4gxK8HlH6MziUgNjjYXZIrIFZRmYybAOX3Ih199vcUZ8kVBVuVwXvDCzcCiQh2O9q6M3BTaA+RFcDqBj0qA4jmDR9Xl6O8dUlJBYbBgYGZgKivKCqx9Tcgsdo8k3TYS8R1FMDh6C/1EdNRkhOsCoTSNY5PXU4XtIlhjrStKyEH1ixObMUh3UIphYeObtOiyO7SpQvU7cVFVH283nigREPnyRFaaApSq96EkpqzMewQVna8BvAtxfjdgH4AqWC5FOU3ggDSh3UwaJfB5RxlUeURMIfWxzry4v9TIF/ubg3vrro/2yxjUVJOozPzw3DXTRf5yKXaH1A1w2BDSKewuE1oErILq/z1iJ8NBISrDo5TyCMoDgssM7u0738Enw0pPA+h1i7Qt6ZE1f/a9LmhGyNkg35kPahpELl6nWmt9/h7mHM4bxKLhXJzCZUii4FSxasNB1e2Ml4uh6xbR+znNUZzmyOd0+ZHE9QImUtHXA6HjMMIipK0G3WqK9YbNqazPQJI5vYKPpxhucabrVm+EZj6ToHto/XqrDlBXgIhIkJpiH1mqYt4chrc325wnLDpelGnM4UPe0z1C6VuMATiqqdE+cC17LwJdQyTZwL2iLA1QW7uUQpQcXkpctwluIWMZ5V41K7xUU1ZGQrUgWhyUgJGA0jpvMQrDrvxRW8dcknxSGTkcXcrpSxa4UhE4Y40kylxgQRQmqE66Jsi6LmlRnMQY5I8vJB0KVaQejywS9JBknF8ygKjaUUWht0rlGWjW1bpGlEkqXYlo02hjwrozyhJArK/eiHkZWpQYrSqLLMejZ4AhzH4XqnxVpVs2YZ1hybSVTg2xHXNiRXrjSxK3Uqh99gJY+odJ/GqeT4akgx/iKpUMSmTiv5IvVmj+LmFfKsjVccshkecm/c59StcprZTOIQJwpx5wEyT+l4glZVcqWR8MnrQ7auXkJsvUjUvYlUEZuDt7h692V0mJG51zDV58kaDabDPY7DnCCpYEcOQZgRx4aWn1PUtxHZnEoWUBwdMq2+wK5Yxr3xeWT+ZbaqBufdPkdBwePNOSsqY3ecsbHs0LIyxOgdUgR1sctprhmpTW4PU3bcmEvVJq/eDTgrJpizdxGEuHpCVuzxsXVN4/oTRE6FSeyTBBG+zlnOj7ieJLyXKI6Gc0LL4xE3QNspQ+2QCknVxGzXFZtrF7iwsUR3JWNa1Lg7lfROj7BO7+Knu2TNLQZ6HRUOaRWnuMqA5TOJFINYE2QwTuacRobjWUh7HrAUBWh/k9pKhVazT9F+ikh1Cb2IkewS4RHPUpL5DJ2nkCZInZErieU4aKuMNGs0Jizr+yxXTtDryxx3H2Wv8VGi+DJmf4gjNFNbkEQDasOA5ekRL1xqsLHzKK+1n+er4WUsvUuj9g1yq00g28SjPn58j3HkYvpHVPOQ1TykeUvx7Y1b3M+e4iRycMM+K8UIhxin2i1jCUeHdO0MV9QI/TbNZY/nvPuMrW/xwLvLcXWZSb7E1v1v0E3HHCaKTraMX++SiyWS9Q6nUYsiTghnMSaWmMxFpyOkmZFHM/phQqVRxW1UmQc2ThLyjHVImtUZ9IaEyYD3Jlts9maMLYv47IRpPSdt+tTUEmJUoHsR9f4ZUiUEToe8dRk1niIsyEhIGwYyDzFL0PEMpSxUNcKqO6QJmFmOCL4ORxFWT2F2fx0RvF8SCkKUlihaYjKDKMrnvQgdJveWKGYKdfYuqT7j0Blz3RGcrhi+tdTmbfsC+/FFzFFOGPTQiU+bPrF/Shy5ZXSwMiA10lFkWiPjOSYLkUWEkDk69TBzjQlDtJVSaAuRJ4RhnwE2ll1D5hOEHBHnOSZbREtmpVEqToHUknRc8H3JO9RjgXvW5tRpsle7gC6WiYZXEVGCzkFqMHHGIIKvFR5FZx3VqpGcvInlHcLsMsXRPYrVM6zNdXzbp5b1UEqS0kDnFxB5BWFni4i6ANO7V9rWBzUI8zJ6Pph9+Bv0e+0PtFWv3CB5cJ+7t/u8M6ySS81gZHBklWVR0LEVNy5u8c///s/ymevPY3eeon3zIwz8jOP9PWb3R1g1w/p8yP3JAQf324yMzc3lZZ69NcWqRqylE8jrGPPTxKuSXPxtbHmIvyd5tr6K33S5giRSOSaUYFLCaUDTKWgrxYnT4fqSz+qST8uNOE0szgKfoXaoJBmO0FStiDhRuFWX6rKhHghio+ioDJeEB7aNLTxqjsC2BFJaLHkJt5orfHaryWONPSy/QNgZOBraxwjZo7J2zKbfhGUJjRCsb4LTgJt+6eKdr4D1Q6DWQXh43j/gx574NzSE4R/HF3g9qpBJh0IE2Kmh6wp+YKfg49VDpscFk6KOVakwzT1OKhaDzHCWKnqRYewLLFyMzjGuS2IZrDBGBwHxJCRPAoQlIVXlHEUJhCVKK4U4+0C8mecFdpFRkz5SOVxvV1mrwrqSrNk2o1mCT8jVHZtLz+3grm/Snt6m2wwxrRpiOEeZDNM/pfAcsqyG1X4ZnAmwDmoVKmcwGkP4Hsbv0B/0eTCf0YoFF3t3edQOqfuC6d6cemfMzhMOQj4G4vuA1YVT3Air8h6X0/eQ9k0eegcklMB7A8QqqBxBA0FroUAQH3wJsY5WPw3dmyjxGiZ4Dd67BzsVqKnSB0IflNtLh3Kdu6AkEBo8DP47r4YfLo5/7segKaf9DuVa8H9IubauQDTLTdzHkW6fkpj4TpWDQAiFUDUeOgL8D20LG3leXpz7OgUF97VhS/h44kdAFMAYwRcAiaROZjv07CZT45HHGXE0A52TizmOTkiVpFYDISYYLtJsjVlvvI0nRxSmykhcZ19cIREKKcuzGFKC5lqasZqM+Wi9yjorKFaxcPmsNKwsX8ISVeSHEAnf2QQlYITSfPHfhWqpUa6Ev8fDlegx5WhW+YDy4YHQ/E+Q7LNQD7QMP2gZ/iQFipCIJl/H8AsUfAULh9LIMaMEsx9fHCtZ/P+Eh6GeV4A/TbnSfm4KmFESCTaLUggBSQNsbaHDgpCAwh7iyBXewCmrtH1wUzD7IN8tYL8P+SmmomAjRKgUyyiKIsLkFslkzH/l1Pi5pmZLGu4VkB0ZDp2MG/UZZ27CK1R5A5cHgJ4Z5icp+b6gFe2RVg6J8dBul2LSwTo+4/ITd9EX6hy021y2e7yuHqWFouII8szGHE/J7Bm5clAC0hqc1RYJuAuVdrn0IT4oZ4hMOa7nqQt/BPgrjFgDjmjTRXxgzvhzlKTMn6YsY/hlHhb6nLu4xIv7z1A+Bf8pparkPHlCLLb/+uLecCifckVJ/FjmobfFjIIQj19jG7W44xpofpw9LmDh43OMw39Dhc/zCV6k9Od41YjyJCY5lgKzG3Cx+guMnw4ZOn8eM7sEowCd7PJb3euI4vvKiO3fJ2X7Q3/9hXiT23dP+JWjghGw6WQsyYzcdqm7S2z5NheWGzy7kfJM+4im/HmCsx/laPeEs/4Z+ymgNAfxCe+eaA7zGjvdOldabfanS4wx1JyUjjdl1QSM7RqzustGMqQ6mdNWCuM5XFmuct0dYRU5UeYysptk2ER1i2drNl23Ce11zuYRh7Mes0nAVBm0pfD8ClLPiROXUFhkOqctIpRTsuFpmrCjbGp2QNsqsCg4lg5VYbFeU1g49EWHvrJRxlBIiyyNcFSEcmEUBOjEJlleJ6qNseSIdSwOo5Q4zZDnIbBxjjEaU/dxbQvb9ghzg/QtUDkmTiDTkBal66YBtCYOI/xKBSUFlm+jMcRxhEnBkgbHr6IaFeIoJI+TUjLIwo/BLDhqTals8O3yMYlzDBqtDC5wqSl4tGExsXxqjRqu5+JXXIJ4SmpmXNlZ4vLlmPZqCxn0Wa7foXrhEfBmUNxFCwuZHFMFdDZArHsEV/4CQ/9zhAcxbee/ZXlln6fsN3n7tMlyXGBXCmQtp+EXLDkRTs3G9STLl1dpfvyvoTuPMNZXuJNfInYqHLmf5erGu6zND3HGBxinAN2nm72NmyTcPpScBhCEGbOoR+bOkZN3cVRpHqWzJu74Kk68xrjxh5nduI698w2qZ3fIhj6uZ1jamWCZDLn5CBXn15HziMK9wnq3wqXxlONTn4Y4ZqnTpeHarFUT7uqYw95LvH8UcxQKAm1RbN+C1WdpehbH+2PCvI8rHLaWPJxqndrZEB2HDI+PCHc8dOJhhjOcVHNltcVSdwOrtYFVb2N7AyazPebvv0M2GpIlfYRvkxY2ef8OXnZMZhmE9LA8wSyKOe3NSOKIWCeMqTCKBBfdnO1WQZGOeBBfZ3fpKt2lFzkJG4ziGdkoQCYG0hATT5BGI/IES2qkdLCyAt9WLDNnxe5RXcmIr/4lDmrfx954jfDIMJ+MGAURhVCYzGYeCa7kp3yi9hLt1cc4W32W4+QiqyeGXnjCxL5AEFlE0ZhK7wFJdkScxFjBlKqdU3Nj7qZP8+7ddfonu5yFdfzZCZ3mLs9uGbQT8M7M4fHBb/Li8gitnsFhm47c4GRtmc+n1/jNaYPu/piN2SFry29wp3kZGYy5ah/x3jAjmsyp0ORK5ybxKEYmGfN0Sq5SSHOadsi45eFFMbEuGCUGk+Us5w/YrUiGtRZhYngwjLmkd1nqHrGfrPL23PCgcpHV5Q43lq8hwhy9+4D68DamaWF5V6kyZWj55eRQzpBeF52lCBNiVwVZbMjzKjrtoAsfBgnaGEzyLdTwGOJjEFlpaiYKpPQw2gVdIESOMQox15DtotIATIwhxhsGbG5M+Ja4yi8PXiTLn6aYVlDhbWQ0YlmPefHpXb7iNBBfbXDF3EE7gmNLMPZaSCMhTxBZgZE5xrYQhSjTHOYxQkzRno2UVfLQYp5O+PjFMU88csjk0owvHVqcnBiimcZkixpsbNAWJ8OMIu6xdP0i/Wqbk6RK0dtGJHXkZEKe9JEOGFT5ajY5RSAQwybrzTqsX+Pw1MEUK6jJAY6a41zJ0JWbjAOHyBuBbaHGTfSRg0lSaLaRSx4mjDFxAIGGYlCGOcvww9+g32t/oO1r8jpHA8FXZgUH0z5rasaG0OS2x62nPsln//hP8rHP/DCHtx9nRaTUty6j/Tp7/+rznO3e4SCpQKfCQbTHO/0Boe/xyMVtbjavkMsVrGIAaQYtB9wrqEGFr/GXeFSNqGSHfM7VtHc61FtTet6A+UlOOHEYOg20sUkaFk93LJabTVjZ4HQWsp+cEswDJsZgLInneygdEmmXyK1RiICWSJHCIDxFbgsuWg41mdO0NZYI6beWeW5jg89tCjqXMsSFC1D7PpCN8vNE7AO7wL8Bk4BQINZBjIEE1DUo7sD8PvA+NJugErAvYD/5BJ/Z6vHInR6/vaeYZD4iztm0Im5dc9j6xAs47RTmNUxhg6xg0iY6mKDTY8KzU770pYx/cqfJnbSFJSvkvk80mWPNQ/IoQAGmJjF5jkgzTGKQvo+oeGhNqR4wBiMMninY8XMer6eMLZd6rYrj+bjVCvNgTJFN2byyzPVnazQefQztpfj5u0j5IqI+gvVdSAUiP0EYgZUMwSxT8GfJxSNYRqD0S4jKAYhfh5M1Zu+d8pyZs33F5fJjDSz7BMwUY11ANG4i1A9QQrTzgDcBog3WDtKaIT6Q+U8oIdzjlKvyESzAMvzQYpsepW2jR1ms6gMvYpYuIpYeICavQnGtPAZ3QPQpYcFvU04ulxbnUaOEJudQNqIUv29RrpuOwUwofSOuLP7GW/z+O9sVyjXu/3+188yD0p5wZjS7w1O6jSqeU6OEJV3K0MXSQ6wqXHxdMAwSsixExwlSJ9gkCCvAlT5xkdBUVQQ9OmIGSpGJP8kZVzg2NlMjCDRM5KKARJQf9TeKGR9Vr9DiOpKLCCTXAYRA0CSjXFHuUfoRnOsyFCXoP5ell3Z25fffpCw8+f0cec4LVb6FYImSxnlAGfvYoeBdFJEp95Nhs29KguEQKITDr4g1VhE08Xge+GEMEYrfoCQDDihx43zx/c9SllksU346TBbn71DSUhcpV8lzyrvn8mKbkLL84aYnsNsF+17BqufxnDxGc4k3sUgplR9pC8TUoM4CiukxqLSMf+3nOPUK2oGiSBF5iix8jt7xOahMeKfuUuQg9ufY4pitZ0Z8q7LFL3ORxLiYWGD2M6z+EctZxMeeuceXKz7i2w0u6wfIXsCR47FkvYsnrjOqXeRdHGJh4yLIAYucurlPKqcE8TLFuEmc1LENfLIOz4oCTcQ3qJKRk2Bzi7Ia8hcX/XBu/NijyTr5IpK07N+rlKTNIfALlIke574UknLsWPz+nE4sKKMpf3NxT527vcwXY/UEpfdCTHnfioU7p6lDKIDcQktItYEkg4pECPgKNhHL7GPwSHkSh68Zm5f1lFiW15zfDzEH36LjaT7lvkv4yCHvd5/DxFUGgxQ1+SZy5ZgoewrrXhVRaPQa0P2d8bjf2T6UVPiHvzRg8iAmySRrNYeuL1mxMtbchKeaEx5dSdnc9Fi6+BiyExLd6zM8+y3ExOCPFbO4yywMmcxnhHHMpZUWn1616Ob77AWS2JLoNOfM69CszEgCxayocaTrpF7Oql3w+JrFMzuKpWqDcGKYD12Gsc9hbNFjmZldo+I3CaaS944FViG5ujbgmcoZ4aygny4TRzCMCiZJgWN5dKqShhaEWlMVcMHP8YXG9zOIc3JhM6JOhk02CdnycyZZiKVcLFuz3nS5E83QEqSVIbXFPHb4qrxAs37EtcqAt480IrFLLwNTSvyEskuyIF8Ia7QodTRGgGsjLDCuQWgNcVa60WtDnER4rSZe28N3bTqxi1sk+HmE41bou1V6UhPnMSYrLY7OI5GNKKVxwghsJJalEJ7CkGNyTa3Z5MVH17nRSDjsRxxFGRiY49GJC9Z9w2bLo9nx8ZoN/E2F1X4WsfFTGMuB5AEyeBfMNkLnELzHzPkUD86eRk0HrI++jOI+7nKI24pZaQ4IBjaxt0yhHUzzKvXVKq4cUTR2iJ75M5xtvohtHPRxQPV+D0/V8KWFWn+OM+9Z4vUZSoIverS3DEvzI1746r9h9y3FYSQooiv02p9i69KIqbtCGlbR2RLzOeTTAZN5Tji8gBjs4bHMjntG/fnvQ3784/jjkChpo73Xcasptv8suBex73yLDbvHrCbQS3Uqm1fZbt+iEm5x8Y2Xee72z3H/7dvc61u0lCBVbaq+Tbu4Qy08pVPJEW6baVrF2FOcCmitOYgtLlY121aIzCStepNMVbGKAhmPCJqXmMYSOftF7GBCIW2S3CbJUrSIGRuDHWXYKsdprDEVBfPokDwJiBX0M8E8LPC6No7fZRpm7B+OeelwlUe3bhIOe+hJBNEAU6RkOsUxOWAQtsJRCikEtoK6ZVhSQyorMLr+Fzm1vp/JcUR69DbDswMGwZTMsjF+hVSOSaZTGtX73H/xab60/sOsmm28gSE57jEZ7tLPBCe9EcdxyMYkwlgO85OYR/NjmldbjNeWOZxlHO19mXEkUP1jqnaP/Shju3sdpR8l3dtlovZ4e2WNJ7sxq22Xfb9NkSpW4j5ne6fc2Z2x40y511jG7C3RDVPe8pcxObRn99lIYzqVKyy3m6TRjL3ccGeuKcKCdF4gVJ1Ull4rtekM5YQkIuXlQY2+NaWT28zGAZvFXfJmm5V5Qu/wkIBT9iebDO7O6dfWiM7GzIdjqrFFzX9AS/YRNZdRlGBloGdgJgGtSoSz7DI6rRIeTEHE4LjIMKGIQ0SuMToFk5TOKLI0YjW5hiwp3zoWUNiYKIMiRZgEZA4yp+vPyC9FvOJvE9/eLE0p0zOs4ABERuJlnCwvYXOBn778gD/36B0Oaob/8501vnbcQiQFJs3L8gpn4ckiCowjKCoWKpAQpBRygtQCPSnYdPbIX3wE0fobXDg4YXrnLukwII0S5CxHDFP0NCUdWRy8U+egso689Aw6WULuO6UCIrcQiUHMR5jxCOkNEDsexlmGBymRFfO5GwFf2F7lMPSxh2s46XXEfofcVIknGxTNDUSzibEl0hmhj9+BYIJuXga7DjOFyFNE6qCzMtLue+3f3/bffE0z2c0ZzQK6ytDxLFbtghU35oe6PT7xvICqzfWnP4kphhAcM/rqP8C88nlqfUkotpneN4wnM/RmwQ9sdvnI5QaXNl2sRhNUAH4VHA8h/g52fwP3zlO8Ym3yqY/vceHgEJOtkskmy0/U8DuS+7t1BkOb3dDirFiibdep1OuEmctgYKMsi0sXhzxlnxGPNadxlzhRDELBJC1w/BptL6WeSkLpUKkrtusGv7DwXIkQNk9t1Pn4jTrtx84QnUtg/wkQOzwElM9SQoN1Skhy7l++AJfcB9mH9gnEPwfpENxPg3UdNhPk0htsXO3xp9IhpfHJBqLSgsrHEPKnQNSgWvvAZhAEigJMH5cv8Yef+u/52Gt3+Y0vnfALx5c5TDTHrkWsLURUGjKiLIQxGBOjLBukRAmJ7UiEZaOLFJFm1KstPn5znRvtjINBzEkQQ1oQSJ92rFlzc9aXXPxOG2EqWPY6OC8gxGPgRLB1DPErIDYRwgbxHpn9KY6LS9gyYoW7ZX/4U6gOYXqbnWzCyuUr1B/ZRnY+A2II7CJ4ipIg+N2eBuXqpo1Fh4fi6cpi+3MzQp9SiH6+nu1SgvqH+xIIEBJxbs3XnEDy/mJMf3qxqUcJZTxKEkB88NcPW40y4O583fO4vE4alPDmd6sNzOIOqXzHyP7ezfAQGv27lj+cn+MG8KNg3icLH8BohOtto20fKaxF78kP9qpQbAio+DGvm5JM0FaOMDa+4+LbCUtqn7K/2yAeJabJgDZTA2lUMJ6FDEVBXqmQuDbYkiRMaaSHPGhfo8c2n0WUpoSLpild/H+Jsna9TSl7v4XhBgKNYL7o2beAPwU8Rilp/32S94ByVH6ZUuK+RqluYPH9ayg04JOyU8Q0VIPnEJwC3zKw18sJavCvOhbPI3iaMvHtReAvUq5yv0N5p61QSuYvLfbdppTpS8q7aIUS0F5abFfD8JfIeA6L15D8vyjJho8LcF3B0BX8OIc8I854j1sc8JCiigWYJRDLNmZqI5MIWRTIWY45zdHdCpZY+L4lNdhLINwD22BLQ6ZiVpbuk7pTvm2uEg1d5FQgBhr3cAJ6TupHHK+3sewd/tLNE/70lQfsV3b5+8MNbttXaXCVFVHlNlUkghTDEvD9lwzzK11iscOXIotkGuOmCTrIuVn3eEG0qFNDAb+IRUxJtNSBrwBPoPkZBjxPhRoVBC6/APwLSoUHlJ8Mx5RKkHPTx/MnMAR+hJJWPOQh6eTy0Lvh3DHlBPh/L7aZLfZlJaB75ZoHDmCDfZiQNTSmLnH6iqwCxabmpc4FXpeGENjE5phS4TA5k+TtYwjXUadTzPFdNi6c8ode/Do/5/0HfJwtXq4YelsOVnObvNXGlVcpBMg35qjbBfyJ9u95T38oqXC4d4eO5dJarbBlFzzXCXhu2+LRmw1WLreQ1TqBuspJ+4fJkgH28b8msiIOxZw70zlkJ7TSkKv1kMvXLC7VU5bkCSIL8ZTLPbmErtlU21Um83VCO6Y30xym68hqg83tJmtbV0g7dQajfe4GESfhhCQaYVJBFgsKV5GbmMk8Yz+CRuMi6cYl6o0Tqod3YaII8gLPP+S4kBzJLRJL4RYRx1kF1azQ8EIKoakwZTj1OTY2g8JwXSfcaMOGGlHTGYPQQ9S63Ip6XGKIsZrsOprExPRGR3yrV6O6fpFNK2UqR0ipMLoAJcFzytWCWFMUAh+J7yqSIqdIwRQWQkhEtXw6zdwqJbjCoOvlakqlXmXNFVzfclnxAm50Y9aSMW/sa752pnltpjksNAiDcCVGmjIOykhcS/J0QyIR3A0caq7HRTnnoNIhqewQNAQquM9aIWi6kGQTan7Kk+sJVzoZjVob78rHkMvPYVQDY69ipAPuY1D/EVIEiQnQ0yHF3GNbPsBdneBW30EU71C02uT6eZL5hPqsR7PqEI9TkkhT6VbxvBr9yg/x3uwjrJ44bOU95Oh9vOANxkmLgalQC5dRQhImNlmlQ2N5GWvjCmwX1H7wCrdW/zsuvf4SiW9I85/gpPpZojDFlTa5lEzyKWmcM91/nSzLqSib5Uee5srNd/GuP4GufQSdjJBHnye4soHZeBptfYxcQPWyhZW/TDqLeHN2gU7jR+gUDcTohGQkWdl+gbrXZuXwBN126YUWx/Y6Nj6b9Yz6UoP9fshJHDAypX2uzjKiMMRcWGFJLqMHM5TRkMywxgPqboCftanG0NJzUiLC1JAmIeksIM1SomhMniYo5aBFk/EkxNYBvp8x1xXm0xydzskLyWiWMkxyHqQD1NvvsrL0OhYJBD10HpJpCOOCuhLYtsT2LLStcHSBZaBdjGguC5Lrf4Jj9Ql69weEo/fJ5wN0PMSKI7SymIVj5sql5iTMLrQZmM9R292gnqccD6fs9d6imJ3gzlKK0xNkb0A/HhEdJSybOVl1wLgWc3t2jeNhQe/063hGcH3dsHvhUR4cpfTf9qi/f4cLx7/B7W3Bl968zN61Dk+2dtibuVS14eX2NYZZQXDwLd6SKWa+iVvJ2bQ85L0Ry+4Eu2rTaCU49gFPuobQuo4yLto8YHQyZ5SlmCTCFJpmK2BeaZGICnGgcc4m1OdvU/ELWgam6T0Gp2tc9GdEnZhoeMbeyKEyOOGpquGVWRWRBVi5Jo1jJhVFrMBgqM4EK7N7hNUJzeWCeMUmlWWBoZ5MEEFJMEqjy9pjdV78Vxq4Cm1AF0BQerOIchIrdIoxKUYUCGEQAt5s+rzubzEZfxTuWzB+C2OnJO4caWnSXHNvZHGtNeL5j/Qwn2hx4l8mseu0TyOCcEZeCLQw6AREmlAIjbA8VKMFpoZJ58hZjCj6ZDLm7shhNLnImX+T5spHCbP3MOptlAkhdTDjGeLwAAZ7iN0Aod+DLICVF9DxKmZ0AmmKSIYwCJHH93G8d7HcTeTqD5JPM6Z3vsnx/CVWf+TT7F/5QbJZFQZbMEpIz+6i56fI4zmivoKurmMKBbmA01PMzEGqGkQ19OgUOQ4R8axk/r/X/r1tu3dv4yUJvmfYtCye6yQ8u624catD61oHvfvzJGmD2G/hWjP45q8weeU+R9rl/dkcnd2lkVlcv7HCM5+xeEpo5EYHdaOJED4meQL8VYSoQZKA+k2awyv84pU/zNpHYh49y+HoEewrNmQ27iQlqE5Ikjna90lnCYWpocMZvXmfg7mk0b5IunKBhn+Cv3eP5blLME/w5SGnps6Rukxm2/g657jFQAAA9OZJREFU49g0sLpVas2UPNNURUxTbPHJW8s0n04QzR8H8SIPE9S/s1nAn/wuP4cyw/UnQX0NKr9MOX29B+JxUDZU/wiCCyUIx6Fcs1SU09+McorrUoLKISUcskFsAT+FXPpDdD/zq/zkM/+UH333Nr/xq2v8yqTNq0JwfCYpcoMQFkLlpVrTCByhebqaoaTFncCj6ttcqkw4rLaIapeYL1nI9B7LWtCyBGk0puZnPH7R4epND2dZQW0bIV4o51oAogHUMf41DJCTYxEhcVgzPZRJkLyDcN8EbwW4gOjWcR7dxa5a0JiTpW9guV2EuIThOmdY1BD4aMQH5MEIgcLCp4RW531e/7f6XVDCzu/0OfhuoPz8/1UQHwH3XFHQoIQfX1vsu8pD2PJvt+/crwVcL9UqnH2XbRfNGF6fpzRdh1vOv4vgf0ipwPh9NNG/qxUYuuTkJOnbnPYnsGw4GuY0/AuMFNRti4582EdCWDRVl03L8ECkiEJg+5BLQcUKUHJKWcpRoHmWATWOMcx0gTYzdBFgYaGngtQqCLo+FS9j4tc5Y4emKFfbg8Veuour+zVtuF8YmlZpPqjRDDjjbaq8YWocIOhjcIAboqSCVimfmt+vjRfHczTsF3DbgsJAXQgiYB3DNhbLqkJbaK4D76NKE8UlyZqbsoTFD/DwaVwCPgd8BPgtSnC6TEkvnScJtChX1TUluHUpyQcDXMHws/T4CAmCTVzgDiAwrGMYC4nA4Sp9pnyan6fL8uK4XeCLQIjAWBLhWZDlGMqSbet0iglnGOWTYSOSFDEeItIphcopbAHS8OZSymvpJtNZF/GqxvSHGJWR2HMkmiQsuDuWXF+f8dzzY3RzhSHbOA2XT6RjNnifZZq8TJ0vGo0oRjylcp5zlvgHXOYBArdqoFogickRvILNF4FTBFXKpyQA/g+Ud3cEJAi+SJenFv9/a9HPW5QGi+dP1nnZhMtDP4qEkhw4pSRxDngYaJtT+jkYXYb0CVEqad6m/NRNAUuDDoEMRAvEVw3yrCCZvYuyx+SPddH2DupXDan1BmefavD/Ze/PYm3J8vNO7LdWzLHnvc/ZZz733Dmnm3NWVlYWa1YVi+IoUWp1q1tqCLIs2EBDT36wATdg+8mw4QZsqNFuo92QbUGmKIl0cxJZIotkMasqq3Ieb97pzMOep5gj1vJDnJN5q1iVpGHA5gMXsLHP2UPsiLVWRKzv+3//739y6yamtDjd0zSdkPVrMcOOhQpdRHaH9OqbmGHO+2/m/C/qzzB95kmUtwYpOCeg+5fRRY6qSNgt4P4pqnGH0kLyJ7dPvRJoUUFXXKRf49knTP7B0zndW79IdPUrHBh15J0ZZ/sdwnGLhn1KzR5jiz9GLRZEVFm1+1xbmnF54yZrV5dYNj+gGB5TzGP8UUzPvEy/toOVhoi0ShjEnJxFBGYNr7rJ3LhEmNWonE6ZHgS8s5cRFTZtw2VFRTTNmKV0QFPPKCKXJVUlTg36PTgbtdkwUi77J0h7kwoW1viYeLxgN6qT5yYTDd3UYp56KC2YZ4IgjBhlM9qmSaPaYGbVCQyfQgxBz2nkp1QbJ1x2CpZHEW/JGq8ri3eSiCSZkvVtIilwXAtTaVJ9noWTF8g0QxkmSI1tujiWgyVSFiKgCGOEZWB6NqYhKbREeC6O6yOaS7imSdcI+Pq1Dls7N9ld2uJ7dp/V+R2GwW2esvssFRH/KrHBNrnZsrC1oCJjsjRjZjRp+B3WvYwki8hch5YHoxym05g7sUMR1mn5PnE+R2Rj1po5NzZdmisd1GN/k2zz62htkgoXU7gYqlRCpAjOCsVR4bCqOvg+GI0VEqmphA1k+xFQ66XxTnLIwheMshGTe3cIwjqXnryJ4wmSewsG776KtbPG9sYU3+mT1xw87rBKjGGvoVRBYRxQRC72/CZq/Ax59XGizldJPvcE8eafkjubpNYlZrsjMgSVSgtbF4jBLnp6RCW4TS58mn4NY+ULzDe+THrpOWayzUgVrHcgShvMTqtMfJNZxaLdeI7tSwM23/81gr0B06zJkV3leDan6E9pPbJJxxdU3QayUiUb/5DhnRjTXNBpevi+RJh7jIoZl/IFs6IsQ+S5ArfexBYuXSlRtlEaARU5yrIR0YDq7BTXAqRJFIcU6Yzc8om1Ji9CknxBEgvMaIZbxBQyZYHNaayZRgkiVQTKIAgX9GKL09kC8/473N25zEbDox5PschJqGJnMQ4JrmlhGQ6WW8fIM+pZn653B7n9WUaVlwn3E+ZnbzNcjImLDLTCJqPIYoJAE2pNXl9i3H+KF4qCzfnv0m5OOZFrTPuneHqM7tTQgYV/NiCJ54hsyrXGHGnn7KczVnvfYSdW3J2mTLIcr7lBY/I4V48PuBYfc9MeE+QjZpMNLrl/ykqvTc1ocqP6CK/OJX98ZJAOJNosUMfHyEFAUm/Rq5ts+3OWVlwivc57ap0s1VyxZ9StCt1JlWhpk0OdE/cHWPOU3FgwKhpE2Qo6cPCCHrYVYXsmhpJoLflAtZmMDLodj1fmN9jJ32NbjVlRE3yR0MyaJJEgLiRiMEE3gGoTrQ2uuvvYT8DZfp3YnHEceGTNGnRNWITIJETpMjIkRFn+VZiyLOOGBhQajZYKKUwoFORxuWwQCqRCSw2mZDTaQPzwBXTSQPQ+Qmd7CCtDuprcFxhohkCVjN/pbvNG8gWO9Jdomsd83fs3ROGAfi45lQ59bZyXd1OYOkXbinnbQWY+MjEp4gipIvamBePDIWl2Rm6aXDXXEOKQs2ROz26il1aQtQ0YrqHnBzCdo99+D3F1GR3b6NkRIhuWKg0inOocR+fkyRCCfilhzgP+7P4p6rDP5UsVuFFj932v1Ltac5AJJAtUb4pgD2yBcHLQIcZklyI1EAsDFnOIxuhoDsVfGzX+VW79YUjDs6h5bZ59wuQ/fjqn/eQvEl/9Cqr9CNHRnAdvZWx/bgWvLeAbX2Kp+m8o/rv/mpgKG9aQq+su2199ke2vBVjHffTKNYT1e3A0Jf7oHxJvrVE1TjELlywyScbfY/7t5/nXzV+gclWyufoYlniTYvdDplOLZ5cs1rXL92PBthMRWDPq6RgV2XS0T1rY9IaS07zNuqm4sjyBRhOvZmKHE8L5mN24SZFJJo7BcuEQxhWyXKIKg1vPXKXxnIeofQnEdfipMeWfBFbLa0W5VF0HfgXENygLlb0FDEC8TFkk7Ufz6cumKKsK9CkLvwlKiHKeb3mxnBZt4D9CNL9B5cVv8/XK/5Gr39vn37zp8f9IBY4S3Kja2JmgIlPSOGJOnYbXZt0pykpQrkvH9hlliuk0455wiJMmSw2fKJ8jwynrrQqXP3cF+9rjCOcZYOOcUBB/bt8HwBE2V7CRaIS5jQFYuob0HkOIDoIqWDPSSxlDAiLdZ6arXOcKPh6ZtjjNMxqmxYZQmB/HowMELfiROPdPaw+Py0U1B4sf3Wf90GfbIL780HsFJUR5hBIu/vgYX2RvX8hVS0CnDIkpLzL1L+bMw79T/n85eIO9YYfi0lVM8Wl6Bc0nEOKiyoXz0Hs/Nv90DosDsI/QVsY0bvJR3KI+nfCk2Wegl3jtg7eQnNBquzxx9Qra6fzI3kkhuew2yNwRozDBxcbwqsSyQsHjmJyieYw5FWZaM1Ex4zAhVjnSt7ESTR4GLIKctOqSWT4TLvOsgA0iPBKgzq6W/A6wKmAlL3j9wYj7lo9Tt/mMlxFlIUMroBuMuOTUuFu4jJKCe0s+f2pJXqAE2H+RguMOJcj3NMRzTccoSKXkxBd0Y0XTFvRNA0MYPI9m53z0TAH4krdxOUbw31JG1KuU1QguU86OHeC/pVRbtChnzuXzx0UKx/b5eGVAHcHn0TyJoizgaLBFWYnAYBeHhLe5yQMy6ph8lxb/HvGxnN/mHADPQSYZwrPRsoHKwvOKMEXpH2emyDhEhhk6Dc7LU4Ou1BCGyeSsgv7uk5A4cNqD5ABpF+BqcrtUcw+NjDNf8TvrV1njMxRihX/mLbjsnTCgwXfx+afAf4TgyNDYHHCMQY0OL6L5RSH4V5i8QxUB7FNWdogoz8iLPhqcPwTlWf7vz/v1OUpVxzcoiYKL2S7P+9U8f74QOzqUZ+Z3zv+/fN5nB+eva0AkYESg6+WyrchBaLBHIEaa4hgKoTAqEgaa/MGQPD5BOTGG00GZGjWYIMIRVr8H3w8x/Ouwl5Ku/BHHv6rI1n4Zq15DI7E7XyKvg1TvMnyjD3c/QuzYiL5Hca+H6N9D10+Q11sIo4vRHJDW9z51Tn8qqWAhMCybn3nicX75b76Md3Wdu9Yz9PYdhvMB24dvUJ1ZtGsdJGMW/bsMj3vcnkryisFTVx0eX3Lxa1XcrecxdRtlnJKZu3iyx1oc0stDIiPEzgbM5n0QFlr7xJOUaXbG3oMz5vGIae8YFaXUmw62bbBkSqpugF1IZgoiLblsjBDZmIOjHm8kdZKNZVTFINcJTraC48Z8sXPAk6MhP5jUQNboqIKqzLGIOE4MZsrmspnxeL1AGgFZIkhyzWlgU2gfbSnu15ZxqglJPmWcKnYjzVjG+GYKScBcSDLDQ5gpKIGIstKA0S4ryxqmg2nYLBk5TRP2tcGp8nCrVVYqJk6RYFYcRsom0A6WkHRkwfWtm4zWnyBji+PjGgZbvDsw+f7BCc2WpO0cY1VMdmo1nugu4Ujw1QAzCrmTmNiei12xuVQJSDyTak2yNotpJsdc1jGutqjmEzr5Pobj8MjOBv6Npxk/+Tc5WXqGPWrYKqe+MJiFBcqHVV9AKghHgjRRzJqSnlJMxxaOJ1j2X6DjPIfQFlKY1HkSkojm5AEynNM0qzg8j0pTrPBbyNFHjDY3iZZu4VQsrPQeebuD8Jpo5ZArwP8ZLDJMt4pyV1CJJLEygniZ0/TrJHONyALS8V1s02HR1Jiuh2hUCZI6obOKZxXU2lVWfR87d1nMugxCE3UqiK//E4LAJzwLSad3KZZ3OFjyUfUXuX7j97kVfcBwDoeiyt7ukNN5zuqlL1Kpb7Ky41AxJc5sn0j2GCUV2q0Vapd3qFx9FOvgAMv5Lr/++hGnC6iaLv2FiQ4s6rUVikoXJ8sIwojBfIlOCjoLCApI0xyZTJFEjMOUXqooEGB4hFmIyEPaboGBYhqkjOeKOEoxlGI3Nsqcqyzish1zrViQ7r3JYOMqtpNSqzSpFgWFnRE6LpkU1ITEwMIyLBrSxe5eZtr4KuOJxaL3LjIeYUUxg1lCkWa4OiVEYeU5jgQVTEkPb7OR/4BLnfdh42lk8jNE0T1OEkmoOqAKrrmao1yTTwsi16KX+ozvp3y+dcrOTh1vCHdHJqHOWE7u87x3j59de5uV9SpRtEqvf4IuPqRrNBgfbyC7Id2+5vO3+7wy6HFobWLoQ5gfIJNjlpwmrbUa0/UtdNHEkiZqlvGRTJi121xzZghjj2YwJogyrrkjmq2Mk4XHyeCQdhzxzNoZf8YGi8UyW5bgi9YhiRPQP5twoDTRvYSZfUS1qwiaFn4m+Vx1wTu2YvdUoBczMl3BylwqeQT1nCS7QsVbMEgl6UkVmRagHJTtl2oJXSALjda6pLMNA22aCEOidIFhSZQEtIHOC0SmIY7RhT43IJIooRALgbp/BHqKTEcoMUVkGRQFAhthA4FDvx/zPbvKklGl1YxwwoybrYj1xiHHsc+7QZv3wgZOnLBqLViyM+J6wJ9YG/TTNYh8ZHKGSOeY8wL39Iwk/ZBIjikqKdvugqY+ReQhk7hFImvQfQRqG+jpBHF8GzX5FrJ6gEwlCIU2PQxHYleWKTJFmoGTCeQ8Jg1m5LGD+pYkfOQutacE6qlHEMUeQk/Q2keOp2hZpo0oHYF0EEtuqeSYpOgkwLDLyudah2j916TCX+UmVI60PF5+4jF+8W++jH9tnQPzGfqHDjc8EzX4kCWZ0qgvM7v/EQZzuPoCH8n/O8WW4OlteGSthv/IDcz6KtgDhPsY6D+C5AGuOMB1jkDfYXZi8BvfTXlrN2a99S7dX1/i//Slv8Xf+8IuL4y/z/T3Ff9D3+VvPxJSG6R4tsFXPxOzd1zl7rhOaBRc0iPMYsLBSY/XJz7p9gq4LoVOsfMutpHzpfoho2LED/NlFD6dIqVqWvgiwKu+wM6zfwtRq55H4f9ikfqPNgW8QSmZb1KC0xD4u5TWYj/Su+efn8F5DfvycZVSwn/xv3n+OYXWBun5q5YQCNEE/Qu4j2uum/+c6P0zLKvNjuPzRKeLpRMqQmIlCz4KLCzPxfIUl6oRmW9T8Q1Wpxmt7JRLYYprOtSsgCV5jKxWuf7CLbzrXwX7EbRwzyHcTwZyNV3u5ZAS+Aw02AKWWGVZrOJzTqOIJhbQIqeS36GOgWm0AQNRHBP2Q8Klq6zbBp8QL9sP9dn/J01wUZLwz7cL8ufHt+kCX3/o/4gSssiHvndRYFCiiRD5MYa5fv7aTyoxWZIAAsFqt81ycg+DbdDn8Xbx58kprTnf94gSGnlAF5FHYE5ArFCqKS5gRh+St6F4C9Qc+0hy032OSjflw2qH+4uc20nIMBrxc0tL+IaipzUeZeS+LBAoMKTDjabPfRkxEA6uUUWgSHgOA4cEyQTBggIzi7HTguG8XIO7hSIWDlZRQJoQuyWNsElMm30kG1QRfIUShC+Apy3BZueM/+b2iKPXFIv6mKAKumLydFPzaGOdp2YV+mFKLa3zeauFT8ontSB++py4QkntnQrQ84wnzBn7q23GCmqGIjQlGaUO6PJ5asYm5fx9XQgep6T2jvgk8h1RJtzcOp8pn4VzwqAEwhfuHBejftHqaH4VQUqCzzIZ5sd6pLKiRRNweAJ4BJeC5/gNZOnvcL6NBaXEXqUapXIM34BGB0IX0gBkjtAFSguUGaJrFiJ00WGGygtMYVNYBsw0xfwI1BlGPkbrABELdKrQnoUnUiLDpH+24HvVKt0Nm3/mBWyJKjHXWQaeQLCJ5oaAkm7ZZEKDn0fzW8BvIRjzo4lMznn/hXzigdA6/3tMCf6/cD4G/wfgPqVCY3jeOxfKAyjPQkF5hTUfej04315w3q8XKwxLQGEBvdIGhxiscVnpVqhyEM15gTEao0OFPksgPMIMJ6jMQdzpQzrAnI9AjtBCIA8iiuQMI1kQz3vUf8uBr3+H2dWXMUYN9Cs5RnEE6Q7GSQ5vDRDf/g/kRQ5qjNRDtN9DVD5H0XmG/MYt5O0HP206A38BqVCYLdInv8YLv/x5nOvXuL1vcG/3XaIHZwSuRWgX1E2LZnSM03+NcO/79A8PyBeXiK88wf3O55ntrLKzukTLX4PsKvP4LexihZp4Bw7n+DLiIC54cLBgd15gmwZOMaMoEuYn+5xEIfM0gkKxVHGpioIGGulWCX1NEChyrUlNTeb6rOYzrOCEDjFGoBnl0DZzrnshG92rLLspxfyYxw5TXhvYTIRFRaXMEsWmNaVrNajaFgtMQmXxWGtCFgvi2KavK9xPBZN8BVccM4mn9OMheeiRKQPLKMu4KWUxLQRCS9AKbQi0YaAMCUrSrNe4tFTjVsvGjqa0pyGDaYBVq3CjbWILF5uQg37KwSxgoW2eXqrSEBkP7vWIVZ+81qLTEkR33mR2v0dcszhJXB6twj9dzhH1Gj0JvTDnTuQQ2S7tuseqPedax8atmgyFT5HNWGvX2bRSnmgHrHQdPLfB7NjAuf4o4yt/l7H3NMHAwIjAUoLZ4QGH93c5qW6zvLXNUhZghHO0zokdn3zUo8hyzI1VwpU6TsOBArQjGRqCChp/2cZafgJlS3y9R56OiFr3WDNjsuQ5Cn2FyN7BrEkWbpfI8rBVQhiE5MYS0nGp+SZKa0SmiRcGx6cBx8d7FOM+0rTIdIJtJ1SyXex6F4XJPMw4ziy6To2OsUzc3kG2uxCG1CdTokaHKNuiPzjlcL9HVx1gz/fxF88SPNLl1Wf/Z1x2/zXNezHThclWLcdOh6xE73G9m+J2VjGrqxRjk+KgRSuPcbpbnPlfJrSWibsfsvPCJn/L+UOO7rxNTEZQzDkJAkJZJ1Ihy/EpoRyy29OknTXChcfB4ASxCPDyAMMoSLOC6TRjpiSJdMgzgV3kOEKwWnNZSiN2jAjfLVhkmtZ5qS/XyHm8LfArktHskEO3httdJsAHy6LQJge5gRWGdIGW1Ow4Oa41J27fZC+9zEd7PUaDM3xlEkqPvIiIk4jc0CTSQklVFrnKUibxnA9ln+qNx5mufIPv9boslIbjO6j8kMecKb9y6wEfTGsc39VYUmHLEDNdEEY++9rn0PcYBBmTRQ1RsVhbbhG+9DcwgM5kQosEOxtQ2TDpRb/H3nFIPfN5utFjt6eYT0flTUkGtH3BSq1B0NhhUtxAxiFKK66mc2qkLE5hP5eccQnfGWCKiJ6hGC+38R2NGI+45JywdNPGPbII3ttFtA0qlxVutcFrsWRRvcKlzSky8jmOBRWnND717ADD8OHomEY6Zr7QiHCE7yyIpOSGd4zlWlhBQl3FHKopYdzCEDnCApREoCmExkCgbRtMC20YyDRHWxLh2BBkCNMEsyQXUFHpu4AqzVuLBBH3QY/RRY6UKcgUlRWIRKGlBbKgCELsgUJ797g3LVAzxVO2QWO5SkUKGCnUfkaTlM9XT9laTrjTbPLhYonegQkhyMyEIqeeakQ2Yjo/JlM5H03nPGi5KL9bVlyzJ4hkTpG1wWhAtQXZEnJxiA5vg7QRTgPsDlgGyrLA7mA7KdJKSKVCGUMcD7LBR4x+5x5hlCGe+/uoq0sY6RhpFOgsRwQn5Z3PrZReNm6dQtgYTNHBBJ2MYFYgyiJTn3oD/ev2/9+mZJPs1tf4zK98AefGde4cCnYfvMti74zN/+yrVLdv0Lliky+mnLzy23QutTEufYE8sIhXH+fuWpfx1evsdJ6kTZuOFyHFXmmMV8kQV6/C5hH6bMjZH53ye69m2Kvb3GicspbnPAhrWAq0c0R9xeZXqj411+J+P+YV4waunlGPQiZjzXxhkpsuK4RYixFtXUVGMBobtIXiWiNlc+k6S44iT8Y8djLiB7MGcweaXoEhutx67jE6W+ufmCYB5c11Rgkb5E8AgA+3C6/3H1LCECilrD++FPw4Nsyfl/BflAV8uOWg71AsGnw4qNJZq7PhnG+mSJnGLyBbL7Nd+V2eqhf8o1qBUavSEx6nUcqd1CHyTNp1jzV7zvXCwKtKBkabQgSsL9fZtkc8uhqxtOHiuG3CSRP31kuk9mMI4fxUaP7xEWmIFwXTiiRfBKTzBKtZI3MtEgP8834r4XUJZrXVOof1IQUuyjjmihuy0NvIv5Qq4S/THh6vi8zrC4pD8+dB6cNj36dMhXiMT7wVLEp4d5G6Ep/bHUrKeKzPRRz9z21bCIS4gumtlL+j7wIttO5Q6NKsTwhRlp9M3kYFB0wql8gKTT7fp2Me400fwIYC9xIl2XKNEnZKcFqgbYQ7wt88BOMW2nqZ6uyHmLMBy8WCejRm3ba4X0x55SSl1VjmF2oWlog4v3BjyC7LtTpvh5pqbrBtpxjqgMLY4Jgqu4WmF2T40iQUNmkaEYdzYrtC6voIO0GlCh9NIcV55H0F55wEMASsoDlFg9C81NnmkecXfHR8xvvHEzotqLV8rjY3WXG6XFuW2MspJfnW5JMUoU9vHUrXk6pStLMFmR2Qyw6XCphbFseUIH0kytF8kjK14sIXYURZCnIAbJyP9ivA25RJNk1KzdHq+ax6lhLIXtzVRpR1OJ5GsHxOWig8Ruez50LvUl4dWh/PPhvBCSWoXqW8kkgFMqP0PToqMJOQ3AGqHtg2YipQIkIYEj2PkJaDcE2ULso0xEKjZgHKNTBSjVmkKJGDUSANjS7KDE8j1SSeRFuKYj3DcSX1yX06XoN/y3UeBV6A88KJMWCicclZpUEJ5t+kvKq1KemGo/O/TWCkS9LmQ+CO+OQMXKVMW7gP/O8pabQC+F/zSZUOcT7yGeVZpimJCuP8tfT89wpgrEsCwxDl6x+70+RgjjTagMITiBikBakDxgalmXrYLyt9qQUFBYbIUXmKTEMUU0Sao5IcEeQIMwAjRZoF4eYR/uZVKGyytwucP3sD49rvkGy+jDrYx7RB3Vmg3dfAScsKWWEH+x2FjB8Q1XcR6yufOqc/lVQI7RdoPvVPSNZb/MbpiPqr/y/m99/iZBxTqVZpOxJdzXGMOXJ2wJK+R70eoIwKwuwTD64xWH2RtmzCMGQ8txgHNcyizyLw0XpIGAzYO+7zztmEqiVoe2UV1SCao/MZtsqoUFBgITDpmDlVy2eUe8TjkPXKhFvOjO8P2vzesMU3qiZ1Im5YIVE+4rK74KnllMbSJl79Eqb0sdptatV7rIV9oigl6Oe8etrirlVhgc0okxR5TkGLeLSBm81BxIxyk7NYsje9xL2JS1bk1MUZmgQbj6IAW4KtFHleliXREoRpIJUAJbHcGqvddXaWGjRkgZHkrLWrrHZy5vYyM2HhkuPYOV11RNs7435gc+a2qboDjOOQoNhgUjQIwj2683dx8pRIrODKhC8/IvlCd0weHHKvcYXQ1Fzam7NAIFnwxHLClUcSqvaExUnM6/IyUdXmiVVJ7WvfoL/6ZSoqof3ge+D8DLPgEmI6xU0CurlgngXsf/Q6w8P3iBYmD6rXKboul2sTksxgpDya6owKGZ5YQ8c3GVbXkVJhmybaMjEaTaz2TebWTYaG5rbOGSZzUtXCXjlg1ajQm4OkjmNtUMxzcstCeVXSvICZxvQMilyhYoFpwWAc8OCjDzk7eIBrFbiOxzTJMU2HbsfEmpyQFgXB7JTq7JjVxgo1uw2mQ5q5mMEALzxDjeacDU2Oerss9l/DWe2y2YBosUdx4HIqljAqv8z2zkdEd/u0l6Y8vx3Q3bFId77GxN5C5XWaxQfI6qtYdpvp0mcJ44Io7CGEi6hfY+1ahq4sMQ4i8t4MoUeoYEww7mOzoFWJmPRzToTP/UnA4LjPuhnxRCOi6Zg4aUGezVkkklCHmFrjGwYVoVg14cpSwTOrCWluMF0oap6g5Xvk+YJAmIxzg/l0yjA+whMmfmbheFW0MmlmUxbJkFPVJYgc7OUmV+trJPUXOJlJ7jy4T356wlLbIdcay6KUpBUa8tINWxYmhWkQZwbfWVzmMP0sx9lVJpFg1Wkwz0dcdnJqLoyu/Szrqcc3nX/LcRxxmptMqw47nYL7XZeP7jRJoxF5OkXENu8uu9SGP0P32oh2c0DN6eFnDvra82x4l/B3D+kNclJvhZeWch7JBmRbgsNFhzDPMBstZrqF2D8hNGPmqYEV36fRtthOB1hFzCxqcyLX0H7GeBgh3yowHYGdJ9iXBe8VyyxqVWx/TDhboIIqjSWX5tBi0BsxblWIGk+TD6Ykw4haJcJt20wXFTo1j20z5x1D4S6GNLsxx0WVpXmPZ7bbfMYf8UfS5cHuNq2jIU5jQlgzWQQSFeTIQpZ3pbwsf6RNiTZk6aXi+ug8gzg6N0FTyPOVgZbnC0IDtMgQhSolqXl+Hl4AshxMiSYjK2ARKlozzSyvovomYaUgWuoglnyWMpNbzZzGacwT1RjvkYKPKiHpHROxm6L7I1QU4ZoZbVNg2Sn7aoKYgipCosiGShNRXTn3nYmRlkRFCpmnUOugMZDTIzQ55BKhAkhDTAy6dcHArRKKiKJj4fi3kHqJPMnJwjGLV25TTb9F8+rT9NddUuVA5oNpoMhRZhPD8FDaxcgMIEEvt9DGAqPIUaFGJPw1r/BXuAXuSzSe/ack1zr8ZhLTuvvbTN79PifDCPu3B3zzb3wW6SjG3/sT9J3XcXaewxj8EY93ZuBNKWbXGMbPsBx0EEcFUd1nuXIdz/ShewlwITxFv7fLg7MeWnTYMBNE3+J3J2scblT5YvYy+P8p5tf+e9rxbXiQoY0Gce4h9zU33DtsNGb8Rm+N341rfK1q0qDgph0TqwWX5YJHNhKa6zdwnWvIvIFtn7KzdMBaNCCqRLj2MmPzS3Sf+dy5jPihps8g/mMwvgDW+sNvnD//OChtUcKL36W0cvsCpYx+DnqPsvRh56FtXOTsa8rl7wXceGj7WqOzM/ToPZZmy3RWPsvHFdmjP+GDtyucrf8yf+dv9fmle+/QPZyRjg/YrW5z2crZ3psQGnVEMuWJdsLOjRDHmxMMj3hnfJW4YfHEqon/la8ybn8WTxS0R3eh+TQL4WD/hKPUWhNqyAS4KCbjQ7KjBWcrTZb0ASvFDDWooSpX6Nc7FLZBG0ECuEJgYiFYI6KE7sdaY6tncJoxa8L6OJHkL68VefhC8tOIn4ISEl54L9R/wmceTl3IgZfOPx/xSW2C9sefEeQI+4wLJQE/sbcebub57+rzeZCD2kf0j6HzGJh1YIIo3kI6it6p5N/eG1IL5vxCd8FOd46wLsT3O+e/lQNJqYsPjNKk3AuB7yJ4gZ3VFXTtbVYdgSlNZBfeHt1j962IUXMJ9dlnwaw81JMeSJdhMGKUhRitFlt+gYlDX8OdXkp2eEp7xSe3bBzLRFkSUaQwHqFkBs4yUpSzv/tjxJmgpEO2L3Q3okHb+SwvXs54eutdBHcxhI8hHQRtNB4FxsdlCK2/lKNC2a4DnzPAv6Q5pMK/VAmrlsUPkVgLTewKUil4h/JsNYBfoVQg/CGljuiETxJoBKVK4QeUaQs14Gk00MOgjsbjNqXxoKaMupeJCeXzgDIq//j58wWpEFHO9wfnv9Wj9IS48HHIFYzONGI/Rx1PyZM55BrDttCOBRUbIXIwrNJQPlHIKEdkKcLVKENTJAkoG21JtJOhHYnwPHAstBbIFESWoUWGkeck/WXmhY/TOuIPxDJj4Jd5eHaXZ2iZOKopnSpcPo9kg5JyeIyyukJ0flx7GowCMvNHr3jz88fgof4yzp8vTBovrooXdF77vI+m5+87fEL55QkUU02lA+sGDAVkUqA6oHyN8Mv1mnFu7mBHAqEMipUWQs6hyFBRBZmfkaYTBFOkrCLrDVjMEIsxIospzJTCsRGxS/H9R5kXy3AzwuwtUKu3UVsu4tYW9v51knuvYlcFXLdRRpf00Kdi12m7NbLBFLH3BuHdFP7T/9VPnc+fSirI5DrzYZU3/uAQcfd10vGrmLNdoqJOpxayUwtoOXN0BEmlQqvRwKsULGmfwNG8bzq4hocxHDAYDsj0lHYyJ33wHh+cDNhPyyjicDzAMRxWO3WWZcxJkjLWikQLTMOgZigsQ1Cp2VTrHkYSMowDRL3O+o0m0fAHDG4fsOYlPO2GLFshCJj711h5vMvllT2oLEAfI/QakVgjtJ8hNl18/Q6VO9/FHmQchRsEhqQwTAxSoixCLxJ2XM0wL5jlGcSKyf0H9I2UOT5e0UDJkHEMwrZxZEGiFKpQZSlHIcoFc1G6b9hOFdN0ueFM+KL9Eb4fkIoKi6LDKE55J6yT2xZJ4RO1r3NQXSI5OuZ0WLBWt1k357jqhKUoZWRnNLctfj4a8xunM6zNK3Q+/yLj9A329wTvxU/RWn6W1S/0WV4f05gMUfYqYXOHdtpnvfEtKtMFSXQHefU5vi/+x9hHVa40Y+LuOmawoNj7M2Kh8dOIXNpMZgv6995nMh1SN+Y827xNrfokbrXBsD+kSATVhkuWJ9yJYoxhj8Z8iONVUVQwvDoaA0vWsJWiKw164wjnzpvkx/c5TV38y0OK9z7kdCHZ6Thcsk5JWCHCx3Jc8mREEaXE2EgVo0yXB/duEx3+EGM2wmitI5BU1IQoNJj4HraGbHRAmkzoVjW+K/EqLRy7STW4j0ruUGhJJgIO7p1wfLLPdiun60LmdCgKg/HZHnbao9jYZrbyMsHBH3FgbWNefpmstsLgbJ1MSYr5IdvrTazNF5hKl5wOphlhhQuEKMiFQFl17geXGE97VPKASW6hsoQoHuPKBFE3yFXORw/uc3uUkAVz3HoGTYlp2VSMBZbUmGhadoFhGKwJRcdWtJyMdruCtjokuaS5pHBlwUqziml06c1yxqcLhvOYeXhM0fLI0NgipzBaiOYyTtbGWcyoJDO84RR32SQ32lhxQXVxSpwOCIJVYiFItY02XbBzrFSjNBixRqscpRNmY5uj9wTVs5ydRcIHNmy0bTo71yhCwWzapaBG/Yk1/IqFdWdKfpjzoLXOt8XniOLbyLygqjLW0tvEgzqjdxxOW88zX77EWqeCWRtgbn+BpP4Z4vo9Vu/8e4rxnP1QsGAd4VymmZgkwwGh6bCYh0R7HxBJhZJ1zsIBx32XZiVh0xtjLYYYZyZpy0Msb2Kf3qe66rPIbT6Sj7IIrpCdRfhrVSoTxYo35JHLHleuGvzmW2e8s2cgRBcziqkUc+Jozkn7CkYqeL4WotdqOIcunjWlX3WYLUyGYsGRiri02UbqVZ7YHbCzNeRtp04tctCGzWJ3huwvypumyFAIKGyEcNFZgY40QlnoPAKd/qifgqCMYkpd3gqN85VAXoBQyPPAmM4UkgKtNclCY04jbhSnbCrBtkgYyw3eF7cYOzX0esaOeZ8/7di8uz3mP0SPclxsg4zQ6RQnGbJlz1hyPQKzKP3hFnOKcIIZJ+iohpoFCNlAORVwfQzTxPZtMBSJUAiRYccRljQosgB0QpFrUtugsKtYwsSyQNhN8twld0LEZhu9e4q9/7v87NYPePXRr/KOu4GuphBeRgQKo+ciBiO0nKBtC52lSMMD9wrFygQZZxA/gPSvy0r+VW1XL93AcJvsvtVnfmeXuP8ulf4+ka5xdvQOe3/wNjV7QjFMENUq+sPfxorHfPbaBpGR8r4wsDARZ0f0ZwG55TC7tcH1aszxqcGdyRnBiUP3wOTQtFm9vszLqwnepI+/1OIXK0d8Rt8E8R+jqwtE5V+jDysMsclrKY/UWjRvvcD8zneY3J/SrSueqfTpJkMoChbuIyzfWqOzfQj1BSSn6GwD5VwjbRVEsoPtH+LlfdL2C5jew0XqLpa8d8HOy3KSf2n1fZuypOG3gf8e+C9A30Un3wPz62C0y7ULI8oY3AolfPkj4EuUMKKMAoIJxV0W90ZYrQYbV9fBKxUTGhfle3SLe9w7fZTKZ/43LD/1J6i9X2f339V4NXiKjv80q5/fY3ltRG3cQ9qrxO0rVJnT6n+HzwQBWfQR8vqLvG7/Kl7kc8nRFJ1rZbrsOVz4cy2bMDnoYdUlC98nyQe4ySkcuRg1SVAkHIsaZjalFubMW8ucVSwsYMsQ+Lq8RHYAU2vm4wW9gxNCo4nYcZnZgmEBtzzwxAXpAj99EC4yqKs8DPpLwH0BCW1KSDjhz6tBPvnGxffEeT2Cn9p0AdRBPkcpd/vLUiAX8LQFTBHiEKOTldVQABiCvwms4fff4OSju9xPCj5jGexsn39f7aFUAcYaUtRALIH7LBj3QT4F3KAsbDgGsYyorNC8YoOw0XTZinvoSY+GnyPPUx8ujjyh1NoYSYEX53jqBMvOye0ulgJ3PkOnAxbjFXJbE1MgNGgrxc7T8h5oio+NGbt8Agg/GT3xY2MgENi45hU+iTlfR+NwBvw/gUcpS0l+WnuYWirN/DSeENStNlXgZ3TOHTQBUBgBiXZoYnOfktxaOd/nY0rfhJByBpxSJiUdUILWn+VCW3BBC0aAIMHjNymj9TcpyYfXKaPtz/IJ0E4oAfQWZZR9TmnY+KeUVS7qlOkbrfPvOwakNQiKBTIbI1WKJkalGm3UEKaNTnNErkAYiEKhRQxSI6ogt5YQxxKt52gjRfguLC1DrQqmg2GaMBKIwz7KnELNQA1jktE7NJ7q8QzX6PKwrkpwkbihKWdahomL4JcoyYCAUoHwc5QGkxHQlGUFiwtdDJRn6OihsVOU9J06nwkX+iD7fLsXTikX7icXdNhFOoTmXFDWy7Blj59bcnmVNu8YAtmEvCkwz39DApGCfKyRCxCyinZ30KtjjCRBn51iygoKhfDWKNxN5HSOzt/GiE/KnIo0pFgoRKgwDv4UtfR9dKuCrmjUazcRb1jIvRzzaEzuf4gZZWgsLLNBcWiSTo6wdZ1q10Q0oz83px9un27U2H+F4A89/tj+AV+K3uX5yj4rOuJt+ylidw3sLrrYBWmh/DX6zSfZvH5ENzxkejqjmocYvXcQ4xiVQWbYZOEQb/QaxumC08DnLE1IcsFa1aKKRZHMqeYzfFI8J2WWChLp0vZtlC15byEhTHB0zs31NfKJ4s17DRa+zUuf8XjO2UOGmrjms7YhsK4/SeB+k9RcIckU0URxPIWTmeJBZR23+RI3WopUvIdFSoqLihWZUthaMxWS49xglGsMI6drzlnMQ3JbkCcJZ9JAFhZKCwwJqTYoUoVUoAt1vog3EUqjpSZJUvZzyd1HrvLY1UvsNC3WGFOZ7qEmI67vF/xwz+VubtObFfQiF5F7mDVNu6FYcQU1BYkpEfMGf1J9lu2dV+jkEdc2L7FiPU5YCGbxLs3siKtRnabYpiqfQbUM5kfHuKGisGaEj/1T1HKHxvEfkood/Pd+QLZ+i9hdYmZ38ZNjrOnrNLwNhM7phw5v7Z5xNjpmy4t47KlHWdu5xixvcT8D4UUYnmBUXWO2f5f39wesbNVoLXm44ZBg/gDlLqONVWKxjI5zgkwzOnyPrPcRuneXrtVgMa3wg/sHTHvHyJeeo7lsUEzfou6ZZDxOkickacxwGmE7MJnmHDx4m00jRPlVciSzNGOUu8hohtvbw/Aa5GlEPINaq4lfaeO6VQyZo+tVFu4WRxS8G3ocj19DpUOi1hPY3cukWjAMFe+eDDmWdZZFDWdqIQZVDu9NuZ+0eGRVMDq+zX4SkqmCeu8GylvGyQw+v3JCo+LS8ASZrCNyReB2sNPbDM6OOBMpeZEj0hmmzsmV4CR2kAh6kzHGIqVha1ydYolS5GnYCtc18WzBiVfHWEiuWxGGSksA6bWQ7jJRGDDPTOZFSkXASsfAd32sRYVJNuYkylgvbHxhkmQWls4x5hJXayquybKE6+4DTH+HqfLIpnMc2yLzOxR5Sh7OEaYmxyQzK2gjR6YZllSYuiCXkCxSojtvIwZDpllKOj7Gq3YRS08zGaYEswWTwSmPXHuC5fVnmbW+QzLo8fZBCxl+iD2ZMIpNLnkTHtu2iRcR1uwetw92qBUb6KRO2H2GmvssDVlhke5g1Z+AjkmujqjN7xFbLQqrjYw9FsWc8WxGLRoQBBMSJUkzBbpgVhO8v1GliCK8bEzaa2BQIVYO8aQCpkv0wEKoKYgei811GssbvOvdY5E9S+fqMywtjqhFr+H3+mReQDuLGRk2o3spdj5iv6JYau6wOh4SRDnJsYFpRtzJHKKBgVFp8XzH55uPnvKKrPHYcIVZq+CgsoFcq6E//BD6e8i4oDAchDbRSQEqRBQFWpgIIwUzQ2oJSSnnFaWTAGhK9YIQaFmW7dKFQmmQWiIU6FwhtCA3MtbDgF9cP6PzxDUG1hb3rArzcRWCNpPE4t8FNRZGg9FuDWbbZOMxZvYhK+6I55f3ubwEoim4RwqzGOY5ct7H13Ni4aHmC7T2MNwm2l3C9FvYFRMcE7SL8D2sxIczjRXFgKDQOWdTielXEXkVMV2QqkNiUyFcn7wlMZMVwsaE14otTjvrCOeLaHUf5ifoiokICtTRGSI6hIoLRgVijYgkIjOh4YLtlquGv25/Jdv/9tn7eJXfZmn+pySLOxScoVyDjvsc6coV4rqNV+wiGxa5vcxZ8zNsVfdZmtxlcf+EWtLH3H0VZYSI2CR12/SLE8L+b/LmK8d8Z1rl2HBxKy6bUZW67fOup1mqLvHooy1uXRqxdzxnYlgI93HWJn9E8ErEvzjOuba9R3f1aURsMrnrM3MqvPSUyy31PmYrI3N9umsG5uNPoRs/T+5sECWaPLA4CVxOU4P79mVsI+Jp94TttQvrsIumKMW4I5CfAe1ynuj+8eJX6wsTV4GUD7n5C0FJDvwvKWOPAlQfDnJCnSCvKlzDQOCff8GghC/3KZe6TUq4sQCuoXVE5Oa4rRbYK5TGLKCyCr8/e573xCndpkSLNlr+InK7w9L1X2Ppz465UveoymtUZQO5LJkdHWMlOVgRxbX/HFZXqPb+lMK9hnf7Lmr7JrHtMC0sfLNAorH/XPKDBjNgfdtCGx5z4eI6awxO+xSLmLG3yXg+4U48Y2OrzWYrR9MnChS+v4KhbeZKE+eQFJokmiOHJ3DyJq6scSBe4sNRxDwO8D9/hcd9E/ExlPhpSoALEfUFlL3o24xP4sGCUkLf+JRZf04Kf5zx/mktR0UDMLtIG0qY+HCFiovHp7UCxBqYHUopeQFiHUEVoTUby03+wRWTP9vNeD93uTrz6DTmSN4jHH2A2X0R134auAuiAvZj58f7wvkxuIBEi00Q7yPYBb0A6zG026eoNxCyBPfq/Ai+q+EkgaYwWBZw1TvEMtdZaEGcaHzbo6h3UVlGNhiBkZObFnmlBnaOiCNMrTARvEIZ6e+c79HFqPz0XmkAz59/oiRpIiDTGk1eGiX/BX2a80lVgC7go4iQ/GsEd4VFDzhA0/AcLEwyymh3SAlu3wBePt/v1ynJhc9TqgvepEyp+AolwB4AVQQuO0BpKmidv/cuJVWYUJ7RE8rZaJz/fwGYl85HyTnf9m3Kq8f/hFIt8fj5vu01wHi6gXJAHhxCpsgrJqIAwhjyOYYuQGjkkgTHQ01NcpVihDZOO6C5HDNubxC520hVQ1iComaD42C0TVRiIcMFcs3BEh6Oc8bNzogXOUWyRXl+RHwC5cvj6CHYx+ZvnPfhBp84XnyOknRYAF8F/liUr790fqxH/Khey+aTs9zkE8tSxScGjTklEfPM+e+dclFBomzaBnNVEvsmr9HglLKMqxYlfZUDXwReqsP/zoedSkB/Pmc6MjHmFVTiI2s2RuCTe3WEWUU5HaS5irLASHPU7BjhDhCuKnH6vKCIC+ThCF0YiJVLmJUl1PsPEEdHoHtYTkJuLZN7z+EsP4YqDgmy72NUbKxBm6p+/KdPbP4iUmHxbXj3Hgcdg7e2R3zzcp+OlfCF7DbS0liZg8wOKMwEy46Q7S8jqlcZyx59/wGkBRn3WMpyaloQzAvG0yFBHGKlE1biMYaWJP4yq12Ta7UBYhxyV2qU7eBqhcSgbkoqUnE0HrBIc67Wch5bWedy+xRzPiZJNX37JgeVDYrWkHHc4YfX/wErV5+nY6/gxRHBNOKgN+Jsf4+j4wP2RxPO8i6nS5ushCusZYe4ImO2SAkSRVgYBGGKb3ncFxDEKX7VYtXTaJWQKAfT0Dhaow2bTCq0MMjDBFJVurJLEBggy/Jr0jCgSJmcpPzaq1e4k32Rn7m+wtVLJpveAatbh6yv/g4vJO/R7d3nbDGno5rcsyocVqoc1nxmRcgiXCWwmpye3iWfC951byFf7hJsrfJGdsRx/4iG7rPTqHFzbUKxZmPqEelZRr2SYW21mFee5cD6EveGDmsrz7OUp0RvfoszVaMIIlar0NLHeL5gaLfpJTlvHT3gvbsfEEQR9cYGcfMznGR1ptMzXjlOGLNOR+UkQ7BPFkxGJxj+Esmyz6qMqBtnxF6FtMjR4xNMFTLrD1mcPWAt7+NXcu5ri939Bxy+/wGBU+WHexs4pycYWtK8+RyNYJ9At0jjlPHZMbllMTq6j704prFUoZ9IRvGMs8TirDehIhO6nZh6NCeOCkS8wGh08WstkJpFppgby9xfeDzo9XjzrXeZzwu0qiGjCtveKk62YD54j8E7bzKfxYTVTSJcZpMjdLBHPNmnu1imGPR45U6fXhixUvNp11o82myx+MJLJGxBdwPT8Jg7BtKasVY1uZ3O6Mc5jmGiTRO3yInzjMNpiiSFNGLJhJWWR1OWaPC0gIOkQmBmJFIwX0gai4x0yUWZOYXpEeY2SdZmoqqcxDFR6oBREKw8TihjpvKQ0AiJw5AkiskjTVXGOI6JyxiryFBaUvFyOh0ba/MpxrHDYvoRpGOMIiSNAgwyCmUi0gxFguGZSAPCVJAqQSEMlEohOMNSc9ws5nJ+yo6tmA0yKmc9rHAfZkMCQ1Hp3GK+8KjYipvZfVRFcdvwGC0y+rgcettcbY5JhcHJwR7ZMEG5B0zdGkXcp72jacgJC2vCB+3nSNst6ssZnnLJ5gknxBwvLOgdEDoWaVFBjSfopEAUGXNhw5EFYYynE5rFCSsNm2NpMxvNkPUQ6fvo40O0yFF4nFbb/HH9efL7JnX7gIn2GFYus1n7CO0U6IUBbgWx3yMf9XHrAV+qeExvuryWKyI95m67xeS4CtGUihPx9KV9Dp59jNlbbbzskLetHfTYBbWJvtpi6WqFa+kx755Kop5LoQKEThFOgRImhlGgnCqIDJHOy4RiAUJKtHFxa9TlKqGQiEyjCwHZeQRMSXQhsERBVcT4jYSPHlnnt8SjOLsDVk7HLGV9LJ3xw2GH+QdttN9BWD4immAQULmRcLbj0as1aOU+i0hAfIqOErROsKwFmc5JE4HIPXScUJghmFMMv4FZM7Gx0e2AzF8nP54jxiO8OES2BXnuEYoBolZDhxNUvA+GSyHqpSzV9llxrxAKl0k/B1mF6BbyaISwjyicZUS9jtYKUSSIQkKs0FmMWOQgx2D+NaPwV7nNVk1uyj+msfQhdE/QXo98vEy7t4uyfRzTw8zPYKfNStOnWDTBWWc6XmLMfaQISYO3aZMjHZfcgeDumPE730Hc7rMUgqF94lqHyqrJFecedr/Bwlxif5YTf/df8psPqvQSB7OTofwVGoMfEpo5P/+1KvaTd0lfj7k7yjnhMqfGCmrpiInf4s2t/4TO5lMsVzeo6Jz5PGF/PKN/dsrB8QP2RzN6wT795Wd45UvP8V9akvaPYBUBWkERQ/8BDF4HcxXdWSGf+cx1wmQxwzVDfOFR2VzDsoagN8FvgzLBeA7EfdC/AdEdOO1hzprsth5jfcmgKjzEx5HwLeCfUQLaBWW0PQI9Y9Sv8+/FM3zZXmND5OXiW0PQv8eH3zvm34w2qVxf4Rj4J0ja5pMsP//bfCY6omE75Ns+ZjaiOI1ZqSTIzQZz9wlOjC9y/6TKavcZugji/h/TUz56skrXETTWUyzHQWEhxMNQLkPnFspaZ6hhoOB2ZPP92Tr+8YRkmGDpkNjJeL7e4kpNkemcJD3GFVUKbTGLMtIsZHQ2JEsmXLUXLNU0b6oK+4MHHL//EXa7Qn+4jnJclFKYpvkTLC3Or7UIPin8t8uF8V35XHDum3/+nYvECvlj28nPyQv58f8lvLkgGuLyPZ1DkYEcQbhHWsxwuzUQH51vu00JqdYp4eWnqCt0AvhoYZJrwSDXRIXBulHHLPrIymd5/ksrXNt9lz98+wNeO5jzvFR0VgxcVaCKMzQflln4ug5sU5qMPmxiqJjj4fIYNpeBCVkUsDB8DvoFhS5tGh9ozQCYFGCeLMimE3w7puEaIFYYIQjSDFSIlDFJsSgrGwFFUpTBQt9CGhBLQXzea8fnvTADnqYkFjo/tVdKKKlKih4JNNH8EgGXkRh/QXnNi6j2ResgAKOMklOSB/tKQxAw9xyEKT+uJqApUxJ+jbLygKA8E5fPe3OX0ozxS5SzQlG6aNT5xOHBP9/WPUpCY+n82LuUwFpQGg9uoWlQUlCV8z3fOf/8gnKmWcAlSiLi9wBdCIQQ6OsN2pcMruQ93lk4xL0KqpiDk1EYCcrxEI0Kyq0j7QRzNGPN7fE/v/mAR9fq/JfWV/hOvorVm4EYYFlVtGWhbEFcr9Ko+vjXc65errDpXKJptZAfp5xcFG+sfEzzLSjB/ZOUZ1yP0jPhEpoqmj4CA8GAUrFw4XHwHiX9B+eVGHJQNsTnp6XFJ1Rgct7HxflvKEolyD8+H7NjSqXHdyhJBgMQHYNVsUwsJOPz2abOt5udb0cK6FrwlQ2DP9QwK2z0JQdey1G9UZlznxeQxahogmX6SM9BbSnWOoKnN5axtm3eVzc4OpLEb0xJD3exB1N4+wOKX1TwwjdQ3zLQZ3sUR1fJvxdjWqcU9RTDLlAr15nmq+V9Mvx0wuxTZ3/VDQnTXYp8h3uXn+OjJwx8s4+sjLk1eBt73iaMbWZbX8RfqyHikMFpQTKbsciXWOgGidmmag3x4xlJMmEvTljkLYxqxKOtEVlqcKRMMm+VxI/R8/vUpcAVBq00YsOX1KoOg1HKG1PwlmrYj65yxS3IFimHY5/TTDDXKZIOafvzjPs3WCx+jktTm1wYzNI5Zx+8ywf3HpAu7qJGB1jzgo2iwDz2GRQhhlC4aYob5YwU9LKCIlTEbo6UYNkmDd/g1DaYq4xFkOL5CtswWaChyNFZXl7jDXlebLQ0S5OuhcgUlmmjU4UY30H9sMfd4/tUrz5Of+c6ne4STz/2eZKKT/2mya3lV3huvs9XT/Z49bjN78RbmEcNqkkPPzjhQbREenSKhY9brBE+uMLbsya6O+ZzbUnnS02KlVVetbv84PQWrfwuN5v3mN/8GuPaowwmyzTu3UcND9Cb18nTD1jM+4xHH1CZH/PYlod5aYd+5nL7VPHgdMKDB/ukszGWqamZGid8APMCNZly+c479BfL9IGWr7HSOX6a4Yx2Yd4gblq4tQ0SaRCMp+UJYxQwfkArGbLakhA4FLt7LIYxOhyQzDyiDzTTpSlr0ZTIblPr1DHzOdI0WDcPsZMJSu9hthyqZsEPjw74MJSkUUI8CdC+j0rrxJUWeTBkybdoizq2UszDiBGKeJGy98F77O7vMbjzBrNZzkoVTB8ma5sYtstgPGI82MPOAuz0gGCeQLQomelKlzytsFFXLGU9dscT9hc1FjE8W0k5OZ2SBDW0vYTvaBaTKblskFfbVGo26Tyg5pQXi7qIidOcJMrxTM2yo9g2ctxGExuFKmL6w4RJJsnW69ztSSpqyosrUDElQjikOExCzTwYMM1czmKYFwLDsVH7Y0Jt8VHs05d1WnaBZegyP6sowHYQjoFaxKRJSmFoZPMKi+othvsJJ4MDkmiBiqeoPAHTLOvrCjB0iiUUmWMxyhTptEDbOY4FaeFgLWKaVkTbNln1wRq9yZX4DlU7YG5m+AuLVniCUdfsiSZJYuDLhEbWotY7pWNEVC3Frr9F2luwKk6Yp8d0lw5Z0TnF5ANm6Yu8vvQ53ml8jWq2zHI1YOyeobOCk6bibOJg995g0j+mKBRSSUQCOk2gKNDTAjE/Ba2JzQLH15w6HlF7G5mO0GFEIWr4dsiSnTFITqgUAVtGStrK6E27DNObOCdjFnFIGkk8TLy4oNqyqGm4ulzgLs242ezw2AsZ/9UDl/GiSVcV3DAGjNMWv3l8k0esW9TiAd8eW3jhkLolGc2L0iZtpc5jL65wmK8zf+UI4+330IWBbvhIv14qF2KFUEUpNZQabImSJcmptUCrHCEMsCxQGRKNVqqsHHGeCmFrgyUtqFUWnLVcupMvky3eJAl/wIPKkNtVCGkgbkvU7VcRroVRVWSNlPuVR7gXmBBZCKvAyFO0sUDYOSI1SDBZcS1OdUyyMCHLkHmI0gnpbIyaVnCkQERTVLdArUiUVoh+gJtEGJZPPKygrQjht8FcRWQaOVDo8AGqkXLkCZiY5L0UrSfI0xre7j7Vrd+gZ30W5VYQookWGpGWqRZKJwiRo9OsLBr+1+2vbLvcqZA1FfrSS+h1A4xvkcd15kHE5uG7GBMXLv8nsP1zkKXosw/I3UtMfvAa87zBTLvlGsUe4VUNrqyf8sFgxp2gCtUZj7THaB2z11nFW9lgfdVi3ViwbkW8HxwTnd2l24vp6hrjnscf4tGtr3H98S06N0cQHGMeah4NU97NI6iso5s/wzS9xiL6m2yGJkXhMsmHnH34EbdPDojjXdSwhz1WbEZv42SSnaXLLAPoAIoJ6BZYHqg2HM1IHowJZUG1O0Mn9zA/GlKNJriOjdFsY3kSMa5C/ADNs2S1HazGAlEtQD8PBGB+hFjrYQ9fZeX2VWT1MXA75Trm49jqRWTco4QVDyD4I4w7fQr1EkdbW2wY76OjGvt7Bt/+szd54+gIlXcpvtXH/sYGalkAdeTa32flb32bMDX5v917mUpwm+v12yxufIVx4yaDcZPm3X30tIdMrkF+n3ByzHR+m8bKkJsrHkJeZhLAGTlty8AARpkiyhP80ynWskHuxIymM4K3vsv0zRnzScRSHVxPUb9xibZVUBMNQBM4PpNEsQgiFtognmeI2T4NUlrdOmHqkX94wDyKeXIp5RvrES39fWQQI9UQaj8HxtJDM1RRxicHlEDeooxZvkopuq5QwpCCMtYbnH9WUwrdl/mkMN2D8/eunW/7dcqM/Ct8QlTMyu/oMzg5gIaJbKW4xYAyuv4UWo2YhQpbF7i2QNilHP0nN02GolA9ZirhvVlBfvYu8XzOoFLH05KV9Ut025dpXUr58uxdDkcjxsEqLb1NsuYwM0w6uo8tjfN0jEPgRX4UsgvuBSk7jsI2lynwOMtus59lfLHYx1A5fWHw5jhDmuV9oDjtk+oJWkgMd4NUVBgWmtN5QpZHKBGjrAJlGWhVxpltqbBNReq6jByL6PzybokySv/G+d61gV/iRxNLfjy5JUdzRMYKggYmDREjafHTCZpPbxEl0D/T0Mog6OckHRddK7OnXVFqJDRga5jMNYFW1OqS94Tgu5SEwt/mkyi6pAT9D++RRXk2NyhnXRuNCdxF8AEldfgccPmhRA11voWCUrHwFvAtSoXEMSUQrwOxARMFhpCY9RqP+1WOFOw1Nc6HOUXuI5eWke0WQlqoQCKMPtJ2+JUrx3x1+zqG/BLP0eEVkWH6Zzh2TDWNyOwhs2YXYztnbZKyZ2xx316hIS+zLgpK6K7RuIxxuEd5Rv3WeR/84/Nj6VNeuf418A00X2LGJg1+FXjt/DumLknREFgSpQVIcpF3Y5ZCr0yU/WvxSaWHCxIDSvLlZylTSg4olSUeZfrIf0G5TS0Ehxgfl5S8IKlcpWmLmLlw2EHyKPDf4aGExxVTM1+HfquCGG3Bt3PUe3cRaoRhVciju+iGQNxs4y99juqVFvc7y2xTw30i4oPPRnh/skn66ruI8HUM9/sUtz6HvPIixf024jcLzFe/j5hPEInGr7rUNSTBgOE0pbW086nz+FNJhSfrMe9pl7YtsYqbvFP3sUPJHy0l/GfLP+SF3YB6nGN3b5LqlOlEo7TAVClxrEBGpHOTB06FWnSG7h8TTXJOI5+i9jhbzoAVdcy6mdCp7tMf55zqComZsakznl9xcOrLGPQ5SAYcNZrMjVV68ha+/z5ydMKfDi1OU4PMavCueYu3zWfIjQlr+oTV+SkySkj7t+Hu9xiNBXeyHJFPuCQhEBZBMsF2LNqmIMtSGiIFpRnmEknBkqEwLYcj7bIbKhaDFBGFUMCicNACpFIoU6GFxjCh6Uk80ySXFoEwyREYtoEqFGlUIESETmPy/uvMG1OEepOj3RWS4c/wg3adVuOXuHXrKa503mLt7u/z2e/uYp76vCpr2CtLyGFINDyhEAGLWVjKwYd9tovrvPzo11m98kvc21riwHdY7N/l+Ad/wG90uuTtX2Dj7jNcmUwR+68xzAMeudRkW33I5PAtxlHMcHyE4RrMK1tExlXuD47Y/+A/kBwNKGYhMstoeA6NuktkSCpqxIq9oLOeY+y+ibSaNJs+05kicxQrlQmrxoQ8denLOioGqYeovCBViq7OaLopjvBZJBHd4G3ujjVpUsERGuIhRzS40TwjmryLti9TMQxGtAntHbIKXG42WXHmqPiYlQ/u8Vq/wkKDoRVOIWmFKV4+QWUhFcdFeFuMDJ/eKGH/uMeimJEdvUk4PmOwGCFmc1aXqrj5KaOjdwmxuH1wxMFowrKpWLVNOlbBM14C+RzTrGMKhVut82wt425PMwrnBMUB2ZXHeES/ic8dwnHM2FojCCJOEo9+XuVQLhPmQzzfIxYZtumjZYzQKXXP4KoveayZkFVApGV93igMEbUmb7qPEQ/v0VBgLm+x7GZ4ogDXJc1T7OQMI1SM5k2GOVSSjKvZGb2iw3sngjBWbFQ9HL9CVEASJ0RhgilsDGWQG5rU0GSiwSKsMx2fECxGxHGEocsqAQUWuXQoTIXWCkMKCkwCbTPPFEamqDR9jMImW5xQtBwWWcyuNwcSakaC8ltUKn0qekw8O+Jw52X65oTi5HtcW8+ZNG5Rnwo2in0id4XF3MUdHdGrpmz6DvZyjPWZFxHeJnPxOO6iyspZBZXB/algklU5LWI+HCm6x28xC/dYFDl6MAGVlnIzXaDPnZ6VikBl2DJjQYvsWGG2h1Bv4vVSOpM9HqmH3NxxuJdafLE94drljAcDm2ouWGk0uLd+yvv7mqKImCY5niNZsatUKj6OtGmQ0/ADvnvzGgdBne077/GrnUOMywmHiyU+f/oGLz3yNk8/foWXsx7fHSX8enQTIXoQzalNUqpyg/rWDsYTNyEI4GiKyCTCbZY3udkZRKUfgEaghChJBACRY8gC9DkTLTRFXkbAytQIDRJylaM0zJuX2FGfQ2iPfyEuMxr1yaaA06ZI1jHsBbJIYbKPtEHXWhTTZcRJiNAZ2snIKzkGJsoxoK+IzgyiqkJ36qAqqIlA5BlCZygNWRxjEGLmAU4tgc42ifsEejNHx330ZIpY2DCcISsdiuQ66AGIGJIIopR87IExQXJEUf0AqlWslT7uWlCmVuy5EElkVaIaLnhVZCVB2Rlid4pI/vI2bH/d/n/fuhsm963rxJMWc2cTe2UZW7n8X5YUv7z0Q56ezzGrL0HxAaq4jDqdIa+ZGHlIFOVos0oWVLhfFDT8KduTQ5JBxFHuQ+Nxtpoj1ppTNupV1jox1VaFjZUlKvMPMPtLuDsGrco6iyDg/izEeHqZv1evMVr5JtXmt0C8i7jucOUAbo49vmU8xbvOU6TNBautiFW1iziNyHofou+9wSiwuJPmyHjEVu4RVa5Sffmz/KMuWEKDfgDZG2B+o1Qp9N+Ao/fQ45T3omepLxykCrgmj3Ga+9jdLjgZ5EOY1yCYkI1HzI1tms9fxcCDyIHkAKJVcHcR2+/R9P8Q7CNKqPACKh2STpax6sul4lKCkAJEAt4dGte/z99PbRDboN8iPk747ncjXrk/4v3DlMiP+erVe/xde5X2RWxPPAHWo9j6I8TdV/kXcZe0/iusPbjGtekYvfsWwzzk0StdttQu04O3mcxnDCZ3kShurj9KmvvcO37A8d49GmmDnhL0ooC2F3Nzu0Xb9kGNaYkzbHYxwg/RlRatVpNpJnDjMV6RkWkPi4JhkDI4nbJUUdjCxDKh2W5SM6dguQTBnOXZD7gTeDQuvczS01cw/LC85mBTQtMGnyytL6BdSik8l5Qx0lXKmPHe+fP6+We+RQlB/vPzz1zAwYCSREgpIdE+Zeb79kO/c4mPVREih3Yf7AxkBwyPj7O+89tM9uBw7tH1Jlx97EmkVeUng2HB6UzyQT8iiqf0wiHVuEcx3Of6pTqtTFOZ7EL7ZxB2Sntb0bpUoZgFYFQJrMfxmJGrBENdx5ApZSz+x9M2NJv5A5ziDOpbGFRo+ic0igXX1g0GaL41ijk8OMDzaggEkpxcShLXREmXAEGcaxZ5SsMueLxZIEXI/XmHjwKHQoDSGQqFFj6L0GYWaERHUHM+ka/HWjNUOZFh4CI/zpsPKMmGC/BoILjEHEGGYIVS2/Bwu4CKF1u+END/5FahTL+IgdCAg06DMCztHwIfKhZ4D02H6I2EzD7liRe7XBI+i/MZ8fBI/qTkFp+SeLhFKevvUc6siHIWvsgndR7E+etvApcp6a3fp6S3vkap6rhF6SPx+6IE6jRAFNDKFRUkNUNgdKFQNvrMQltVaNdQhUCQIY0Ev54Trm3SE19klZhf4EN+aLr8oBYTiwhlWNSosCYE290WV5cf5ftFlWb/iG/WRjzqr4NocaHsCRD0gH8FHKL5PPARgj8579+z8/0fIfg+DbYQqPPXO5Q6BzXWxEFBtAraNtCmQFggJ+dD6kFqgynKfrH5pOLDBqWZ5s+dv77z0Ay4SakKOTkfmwsS4mFPD1NofCI0Lk+cj9Mf8MnVJBMgfIPCM9Bfuo7QfVT1u8jNLaTaQFgeRXOLIyoMKh5TfLQQ/LxhcaVV47e+uQwrj2L80ESlH8HhHvX1FounHiMbgr47RUzuYDUeoV730fGQNEoodJXR9NPXRJ9KKvzsUsZzRsDN7l0u179NZdpA8Sz3R9/kD7bvET/yCk85YzaTt7Du3cU2vsZcu+xFmlCZ2DogGe3TlyZb7oyG06ebzhjFdWTVYbO7xmqzg1ltsbx4DzMMyQoPnBpba+t06yC0iauhU024PktYRKeknZtsmTYjJtyQmhXPoekfsBwEmP0q0czD7y6oh3fwgj0k90jW3qNeRNTHHeKWhZVlHA4dQt8n8WtMcxtpxKw5EQtlcMVxMRsWV5oGQZhwuD9kDgiVgyMwLE0Rh4iizFh0PcFWW3CtEvGYr9iRPu8oj98eQlQYCGEQUaBRFFkByiaNpkyDGUUroDo5I3v7Q7LcI125if3kS8Qv/gL5xuNUr/xz6qFNvmgxosb8+D4nYcQ402REVESKZQbsWC2upR9y+uoZ/+H1z/D4pmRt8TaXmPLBd2fcyXLmy5o0/g6VxQHKWqVd/xobMuLodMT7U4Pd/QOWTFjPniY/tdi7O6CYDFiTB7TymA3Xo9qq0LHM81LIK7i1FTIU7dgiqq5yYlbRxoi249BYuwR+jSCIGKYBhVljybSoJBFdeqz7GU27IA9vU/cP8Ffn3DkzONUmOC46mNMbdrm9fhNnOkNVA5xqEyMeYSaSufYYrG2xtukykT9D+84/p3m4Ty6aSEMh1AwpHTQmgSG4IguIFwzHc876c6Ynr6OzGTkJw1lA/6zHpYqG+ja7qUd23CNKEs4O7zAaDylcD8sw2aobXL10lWURkuQFhgvNuuTFDc1eL+ZoXmCKABUFBJ0vEHW2CMch48V9JhH0jgccz/r0TicUWcEsioiyglmsqRTgaYWtJFuVnG4LIp2QCoiFR0dIfL+OVS1YqUxwowAvGJM0rzOvtpgoh9MsZewkjLIx+mxKm4yGMWKSVHgwCxidzCBNsdtdpO1jK4c4S5kvRiDrNCwfrVJckSPtBrNFSG/cYx4qskgjpIVpagwpIVMYoqBAkqUGComtMsw8xgxzZoaHb5qoIiWMLWyZoSvXWas1WB+9iy7m9Crb3NchS0HBD98bcCwUy3aT3vbncHiO1coZy2pKkU1ZDQ/xnAWZMLnW2cdvGhjcJDWeA20QDBIWu/vME81iMGYyG/MgFsj9d2jE76CtBVpLyHNEnlAIXfoDGxIhCqSQaFuQ+210YCNUSBFq6hj8/Y0jXrgZYayukK4/w3S6webyBPfmF7hRVDDcEavWFk/ttFh97W1+eOcEPS6o5wt+ttun1s2xjBniq01ea36dd2/7PFfd5fqjfXYunfEba9d45v0U5/pd/q+XfxXH+Ues2w+Y3n8f+wOFXZ+iG13aYkhcGDylCuxWzNuP3kImBXrwPnq2KGWIlQCdKHRsYOS6rHWsQUiNNAo6VsaWl9Lwco6Vwe7IJJpTlq6UAl0oqkaM5wrCaJnBeMSd4gHjokZ610P0cwq3j9QLtBEivCrEmqtmjxNnmXlgoBenZQlLFCoFWa0iRQWdzdGLGT3bRCx5yDCDRY6ICwwMpExQOiXLF0g9oxVYzBs+bU9iSJ9g9SrxPEEfzBBhgo76GCMF8SkYEUr40HMg14ilApVbiEECSY/p5S6z9i+iiycQXop68DZ6MoNGA6w6OnIR2kDbCiX+mlT4q9ySg3c4OlJkNYtLT13HrdYQ6WW6yef4rcZXiBv7PEcLT4wR0sF45CnyPCGrSQzDopWHjOJ7DKc+Uo85EmOuuH1WjBUWy1WeemaJ1XbBKGrRje5xUrS5t/k429UWy6zB4A43DhpM0n0a5iUeu/pNLtvHPNV5EekM4PB3mL875e1xg3F8xNemM1ZXu/TdJo0Ni2pvHzH7ALJ7NFbvUTvNqIZtMs9DGhkn/hMsPdVlWVz4IXjgdimhQA5OH7Yd7Pl9rh+YmEGD6lOPYd96GSEaEHQhaMFoD5JDcA6xtua0lx4gGhPgCTAbYJ2B83qpgKh+DZ18HdQ2afx9ppP3SReK1uQjnFYTlbXIzAruRhcqz4KxjFj7dSy9DGIOuUP2YI/jQcYw1xQqZKfi8g+/uMpGTf6YEZ6JYa3wfDfnt39tl+MwZ75qki1+G3+xB84qS0vfZLOfc3g64IOZ5P7+HiuGZPORJ8j2FPsfHKGie2zaAzZEwDRrope3WF1fJ3Nt0tBHpjXMdJnmeop36XEWrS7iZB+74lGTOTmQoTgZDhmONTKNaDmSZWuE39IIW6GOX6EjHmBvLHhwIjErHbT36EMZCprzzHL4Ecs4l7Lc48UxX8SOBSV8y88fx+efe4Eyc/3ha0+d0tf+LiU8eZ5PigPmlLDGoIS/dmmK6C9T+iFYlCC+zOIX1jau9Q7R6QfENRcdbkKj+lPOMEFXT9jt7fHRHAozR8c5t1zNqidobElEYw7iQ6CFWL6BEDeQSyGgWL6oFJKdoZNTaNyijIX/eFrHjE4lQxR7wDKIG+A7VBvfZ7ayyh/2pnx47wzbCQnSOZ70aNRriEWBLzQGJag+zjUdO+NnWxk1bw0wWW60OTp1icOEJJ6ThwolPQylsZxPnP1dVSoCAkCw4IgqdSRjyui2Oh9R63ykZsA1OkhKguHP0wUFn0CsTycUoDRs/AqaEwQfoJkVAisUGCFYAUza4LnwlIDv9RXx6SFLG2P+sRbc5BLyfB8NUkpya/kn/qZNSUVtUfoF/NcIapRA+Bco1Qeash8urD23KFMi/POj+rnzbfzaeZ88dv6+EOVsTw1oG5JAlMSDZcB763V0y0X15hBriizDNRfkawnrVZOjyjaBGAK/xzoL2uJLdMwuz/IOT7FCXXS4TJV1YWGIOr8q5jSWPqAtX0eKDeBXgfJs+APg9zXM85D/kXlEKrb5b3D47nkfrFGqLU4R3AT+K0oK7/98/ve/Oz9uPVgwUAliYwlDG+gjTbEX4+oc2fDJtiVZHRwPNgWsIPgm5dm5xCdn+UXqiqK8MnwT+JeUEOqCbHhY7TATgiktts/f2z/fbw3cRnysNjEBY10gfn4D5bxE5j5dElzaBC2IM4hMkLqcn68LuCwE0hZYT9XBeBLZDBDDBqP5fbJH1/E2N6B9GeIZXn0T6S4zTYcs5BRhQ178f0Eq/L1fsogTE3X9EcKlVe64LcLQ5rGTFq8e/A0+XP8M/vIRS/wHmpM/wTr9PfTQws0u0/a7FMGIkzAgd1bZT5ao6FXW/AVLTot4aYt4qctAanxRUIl7LHSNgeFwz7/ClVaNpJijLZuqsYxT+wzt7Zh2AZFeYr8/Ra08ypcuJ6xWAtbMQ2T7TzHTKYf1lzGkiWF7WNYmun0J3b3CWuMHNBVEScboYEpTTanHdWaEzJMM04gASZgbnNpV7uFxlLukcY9UzekYBVt+QaMquewUhAGkpqbhFmyu1Fm9ep2skjKXxywVIeLtGHSFmgWYJr5rM9UhUVBgSIlJxixMuV/ZpNaM8ZWiMhpDuM/xewpdWIwrqzSzz5HI77KUPuBsYDEaLkjTjDzNqJsZnqmp1zw2VyB0Buzt/yEPjv6E1RuX8Ty4Eyis4Wt80fkei9s+p1nCotAsu8fED+pU7RQnPuXd/Tn16T0+nLQI7xR0R99B7N3BEj5jtcz1jXs8X5uiOpegCTPbQLodFhZEssdQdDgdO0wXc0ynittoYtY2SYTLdDFGT3qYhWC1nbLlzqi3XOx2A+2uYpgNlPwMrbsf8fz8j/HPptxPLAaZzaLf47W0wjizQNs80Si40XZpiBBUymm6Tq32FME4pyevE2e7LKIhrhAYts0stfApqKgZVatJJlPup4rpLEEFM+YiYVgYLIIFW8aUTnWV3kLQD8fMkhNmeUw4njGNIlwpuO4XPL7eJqpdIq43qRpjMm+FouPR7X/A37l6jK2n+GbBe/KM795ZsDU5QamcP5touvEh7bjH/dGU/uAER8UYaGZZWXFEULDkKBpWjmdLLKtKLjSHokWYC3LPIoodGKc8XpdIr6AhxwTzIYsFBJGAWUgwSzgKElS6oFEXmL7kwUzyTi8kGc8ROiPIl5hlAl1ohBYkQYBn2QhMug50nZjC7dCbp+z1J8xGZ+R5QG67uLbA8SQ2BWYR45oWQhUsMgehLYLCwCgS5HRIZgdMMoErJmy3anxZGqzJt6DzPjPdJput8737LrvCwuc9fl7cptNqoHs3qUZ72DLiEU+wtjQk7drMFh3iXLO90sRbW8NxXbLFEWKu4SwnPniTaZLA5BRdTDBPM4yT2wzqmlOzhU5PQKQoVeaoak1ZYtE00aZGaQtDlKoRHSv88ZxfXJvypV/c4vDWP8ZctLDOTrjasGkaB5xEW8yKDdzQZcfLWL/Wpt5usiT/B0Z3xsQ64JGVOcOta3xncZXfPXwBNf9lnrV/yP1LFiw9y5+Zuwxyk9njA76lX+TGnyzx5dr3kSJkMbW5KSa8s+yzEi/zjAVO4vLIbMFGFe41NliYfcg+gtkMYSioNhBLFZhF6LCP0IDSoIsyT6+j6OwIqDv4mUPlzCK5XyBGqnRpljn1VsZeu0IcVXm3d8bdqIpKc7TKYDFAzCMgR1cF+Fs4hslLtSOm1RlvxJucmJI4k0iVI1MNQR0dOWBG6EWK6C/QqUYXPiIycbWDiUToGFhQyAIVLZAtD5o1rMIkrljkeYuMBmJbwtkU+seoYh+hP0SrDCPrkE9yRJZBdRu9uIKIC9A99LKPnr6EYBnsMdICFmOIYrQxReQGOgphkZW5yX/d/sq2zuaf8jW3TnzziyRbHm9YLvNJzNabBWeVHd6+skOto3jC2MGQIcgenPxbGs9YbK52sIIe1+/0+d17W9xfbNP+TMT19TF/u3WJP1t+htmGTzKeIKSiPu4zO8y5PbT49Sf/p3zt+glWT3J3X+LbHSpXV1keW0xWP09Ai2rxORrBs9RWJ7y4JXjWG+N0v4vMCiriK9h+FeHVEPVtdPMK0nuSdvd1XkwykkgyPxRcuW6y1nifcinqlIZ5dIFXoZiiFmscHAjCic21zj7mjcfgqRsIq0oZd/wWZG+Bm8GGD+2/UyoMaIE4RWcD4CsI60Uwvw3xH8LdFsmix6GX88PbI0ZZyrWXdvjcTQNUH3k2wKlsQ34XeArYQKsvE40+goaHTFscjxd8lOQoZbJdj/mHn3+MK/9v9v47SrbkvO5EfxFxXHpTWd7cW3W96XvbN9oCaBCGAEGCoHfCkCBFauSeKImPEikvjZ4kajjS6GlGEkcSn0ARQwsCIAiPRqO70d5eb8r7qqz0mcdGvD9O3e6GI/mkWZrBvNpr5cqsNMdExIk6347v23vq6P6+34yYpKfJmiy3OZ9huunQvJZlK+jSi3xq7jqDm0MUM2D7a7yy2qXaWuRye4TukmC48TKyfhFrWLA9exunjiwzu3mVljNOEOzSa7nEdQ0tyUCXCcfyNOUIu4tdQl1gslIktIepE9Mf7OE0W1TbfSpBm/FygJPLppZ2IoOcOYw7cx7ZXOcu7yuoyiZS3qp8vnVeBfgae0Lxdc+QBv+3UOONxPrj+49vnjGQhoNHeSPjQZKGFpo3hDQvkHoQbIHok4Z7GdL15lvJ83VGygs8ev8mImdD5jpvZDx8I5zSFLdNLbP00iov9z0cy+dQbQzpAqUe2PveACIBMUtqSZrqQ6QBTgJuC2E3SKXvvl7IsgODeaRjwJklXROHKMrT6Hg8sVSnUoBAasrj0ygS+u0e9l6PETdmxBqQCIsdDSudkLd7fQqZaYTIAKOUbThdNFyKWqh+BykMAy2wtKIfAHsmLSnIC3bd9KqZEEVqSiKBIQxFQhIcdhG4wCKGQ+wSUyVCUSQNtr+2d/8kEc03kOaXpG5eR4RgC4EeROx2NBXPxVYilS/xUnop9COSXocZ1WdOyNc1GtTrxFbuW+4L3gh2R0gFHadIR9EZUtrqJdLV8ftI9RlGSAtvPk0aCD9GSlsIUmFDi3Q1/n7SUogpAbeninKcISUlFoSgnXGwpqokfYHd2sXJRjw8FXIyN0WdMco8hWCYJb6HNYb4QdHmu4EJ+vv0zkXEvkpCTQxSi1JawCghkhZphcI8Ke06Ejb5PUvyauQg9i8ZT6SlCF3SDI1t0sKhsf3zuE5qKWkCiJMBYq+LsDyMn0XNdyl02hD3UB2bgpbIM1XuoMyH9ttkhnQMpOaVb4yH7f33DpESN7dmDUNKBd6SaxVAsq+cMkV6RW+SWp8+tX+cJeAaUAwT7lSXWCtbvMQdSMZBKxiADkBqSNQb+9nMG9Zsgy0kVgaC209DfZJkuYZ7fQ0RN4iqE4ihMdheR1lZEhwSU0zvk5PoT/SPEcZ865rRd99nm9gvMMhO0JdZthNFojXFbpYBDqW8IJMPKLGJ212EXkISWQzMELFlQdijEzsMRJY4TrBlhGd6RGSILA/HsbBJcGSME7bpR5JuJPFljkxWoJMAIx2UkEjLwVKSxKR2jX4QYCEoe5KCE5ChhbDzmKiPn9QQdhFHRSgStLBJTIyIe2hlkcRt6NcxvsaPFBECoROklviJoK8FLWPRSsBIhU5C0DE1oRm1QLiQU6D353LLAhyPwBujYRRN2aYY9+ntJnQiiSUFUqY9GyeGODavp7kIK4udLxM5NkJBNurhxWBLg3CLSAWOGGCFG5gooR44BJEmTDRag6M0UkiU5VDI57Fcl97eHp1QM5zNYYTNdmBQpkc1FyMDn67vEhpJ0dZ4hSFKpQz9dpvl9oCS6NOyy2hvjGLcxo26GKXwTUQ5FzKq+kg1TGJliKRHIh0SYwiCAYN+nzjWiCTCKIdMLkMhW8AYiIIBMgpRJqHgxrh2gnBzGDuDURJt5YmMQHS3Ed1VBoGm6dv0YofYWBghGGhB7JYYcjVlz8KWoJEEKku2VCX2fVr1NdrNbYJYIwUoaWHZDrYyODKk4DoIt0KbMgQDZNLFN5K+Bhn3cOIBtuUSC5sgToiSmIEBHRtE5OPaiumiopjz6Ogs0s7gWgYtHZSlyXRX0UEX1wpRlmHXL7AbVvFyHomw2RlIKqaDoyI6/YBWt48QoCyZCliaBA9NzjJ4FhRciedIImHRjS1ik6aym1ijBDjESBNiC4iEm7qPJAaZxIRRQjsRhEgKFuQdQ98o9gKDCSKQkMtn8DJ5hJFIIRBGo5SFa1lkLEHJ0VjFURqRxV6rgfFbJEKghcQSAiyFpQ22jpFKoqUgRuEnkm4YQRKnZllSYCearBWT9xSjTowtWgS2JBAlfN9muxWTxJKiaxi16riOQyyHCWJBL+ziWhFu1iFWLn4kMElM1lHk8xlUbjgVqvH7qc5Lt01bCxIT0ZcxvX6M5fcxlkOARPs+Jo73L2Kzf18n9vPL0mdhO6T+6wlZaTiWH2BPzdCxj5GN++DvoC2brIrxVY4gcpCJwrMSnIxByYSktUXc26OrE3JSspupsB179AMLVxTI5GN6AoqBoklMLAXYgmpoMxuvUCzu4QuH7W6ZXiDYdV1K2mZMBCSuwlMusbC4GWTwGw3o74LQaSmHshFSpucY++m5aEAYpDRkPYPKCWJlkWhJEkHcT8BPMIlGCEM2p3GzDp6TpetmGEQuifbQez6iX8eQpP+wLAF2HuEPGC/sYhc0fmyz13MJQxslNEaBEQ4kVupSEfVBJAhLYYxCaIkl1Js8t0RajiITZEVg8iOQOBhLYGIXnVgpIx9F4Pcg7iDSfDJMYqVFkFIjnFxqaSWiNF3bcjGqAMZCJhrjr2LCHpg0qRYjQCcQa5Koi/lvTCwYY/7LinL//xA//3dPmcZejl1rjjBx2OxpwrU9KhseXTtHtSrIj3o8cu8Uo/mY9vWvoNdXeVWfpDk+g/J2mPHX8ZY0j7fPU3uwwk+oJ9ld9Pi9nkcnEjidFrmMT6bZZVdX6O0I+pkZcqMdTGeVuKGwhYMs1HC8aWKvBBOzvONexd8MP8LOyh6vOAXunlil1rB5YqfMR+VhGiaDqTew/AjhOBgnIekMMJFLHLapTD/En/2LH+Ce6c8jrpfAOwIjp6E4Bd1n4PqLmJsXae12EZPTFE/mEXNzYMcgNgALTAO6f5DetWZOEF55kCvLRSyRoZ1X3OfdYH7sZxifycPGJsnOR5CXV3lxrcAf7Ma4yQY/NblDuXyUYsHBEhpsF7LjCBYxxU30xkm+tCX59NYOg8w492Zd7OVXeb5v6BqX776rxHd+4C5U5VGI+xgzTmTnsRCY7k12X3gGj5vsvPTr/IPPGq5vGDpdSZgkFKyYTGWM8lCWXrfDcjegbAY0VQ2dGaMU93BEhCkNY84eYyjTptxYA11A+xo/AboxcRSjbEU2n2XQ69OqNwikhTdUpDI3DRWBFygyzR52GOA6Bp0R9DT4GHCGKZ47Tn9xhWhzHRltUzt8lreeeRtHRw8zkp1g9LBLEMAgCCgGi9APiQtHcWoZpHz9ju//gFH/9dX9b37fkIZ9j8Pg07B3HJxMWg6RLEHtAaAHCzdTbY4pA9kPgTj1tdszMfRuAA5kJjBmk6c+/1H+9afXOVp16asCp4+P8q63jzNZmyQNlVwgJZ4IlsCdAHkESMA8DmyD+B6McSDy0304RTq6QbD2ZYomhz31IFJlMcbwufkX+de/9yIDmeA7FUKpyIyOUM5FDPt1bj7zClY7oJR1UKUh9rTFwAT8k3fOcN/9P4CWFgMgq30az/0+zy/N8+JWl/m+4ZpfpSNrtH2DkkC+hDw9R065OBsr5MIWQ04Z6/ApNDbF6ApTbzmJb49yNhOT111G/Gd4yTrB8/EUgWdjS5hutPmzZcW4yrJBwq+bNNz/KQwjkIoY8saqdEIaAE+TBu1FoIThEwZ+PQwYWttlfpCn28nTFtCeUphhgXq6Q/jFT/O+89v8z9/zPrLy8H7HJaSh7a1CjW9EDPwOaUC9l44GJCkVofaP45Z94v3AT5Cm7BtSPYDfBl4xhiNG811CsCUk/v4eXwW+nECtD9VAIzvbuAvzBH2f+YImnKwSjZzEXvUR15/iLXKFv3d6kfzc/Tyu7+M90e8y5ObpiA8xACr6BSzxBRArNBlC4WIxTMQQN5CM0udl1nmZk1wwd7ExGCMWsKMh0qAzoPoQPdlDZVrEQyM4UzbDmTT7Q68l7ByVFLKCR0gzUC4AnRsa8fJFZLKLUSC0IQm7ZIIWTl4TaI03Z5g5c5x7cnfxg3iMCcE/BL5MmtFxG/A3STNAdoF/vv/edwG/TEoOvG+//381gKW1CCvqYTKauJKDvMND9NkWDuexWQYuAW8hYR7DIhZZo6lwkx2RpW/GoC8xK8COgX6IED101UZk8yRaIO0IppqIbA2QhNvgfSwifmkJ2V9Hj2ZRw8cQaxqxc51iZYZMdogo0LT3Gug4xnOzXPn16recyP7YTIXPPhuTil80vub97f3ntW/6q4hU6uT/DHT2n1v/P/wm+Ravo6//Itv7D7rfbDs+Kd+Vov6n3n8Xv7X9+l9/vAPorf28gf6bXu3sNr/ms3bra9uhtXfrVWpq0gDYa3/tb14/io1vOM1N0mrA9NL7bwH/m7yXHtfSf9V2t//kr3wLxAO40v6Tv/cG2txq1Vv4psPn6z7/k77zzfGNY/YWbnkOfz3afkj7T7xebv4XHc0fh9e+5q+vPdt1bo2zPuk/yP+z0Hv9VQd4sQNsLJBWFP7XbzN+019ff93v7D9S+Lx5DL0+D/1XIOFPN0u2O9+4/2+NdNZbuTUNE3FrTOpv+v1vxLcM39PJ6k+5lT89kj/5Kwf4vzB++1NNBr02OlhC+DG676NaIdtGILHYsD3+yi/+Aj/7ob9MuxeQ/66f5X/9xz/PE0+8QrC5Qc+2OFONeWSwys5Cnyu7J7k2Lkk2ltmNwU56HCo7/NTxXXK7gr+22aDTCTHWTUQ7JdMkFsQKs76CaT6HcKpw5kGcmVO0piWTw01GKxIxGqM315nZ2kSsb7PXiajYCZfsClvKRQhDWI+QLRt77mH+xrt/hnOzY8Dj4G5D9hiYHegUoasgC+J8jrL7AIw8CNkJXncXMDsgXkobKZ+BaAxz4xK9T/4mU9k9Ntdclk/8KPcML3Dp+gtcq3SQVy7RzTlMNA3Xll7FUwWO3vdWpt+zgi3WYfBVxPNFTPsoqCVMNEynWebCa5f5zUsdnvVtZicCpqsZLq1rNmWG/NBZorf/MKISAy+ByaA3x1iLY1QlYbBaZ9gtUjh0O0X1GB949Tl+6ZKk3rUxRtOQCXR6mJUEpWyMFnS0xKgQKdboaQOxBFZhfo0l1UcOYpIkRsQxQsSpMK1rUR0eImvZtJtNOmGI5bpk/AJbQRdTztNZ2aQA5LNZhLQIEs1et0OcRMROAfPaFqK5hCU0wnU53Gkggqtczm4g5AzvfPA8rflVdvoh589UmFV9ulefpHr2CHJmDzhEzHDKW+/zAt/oFPGnwbf60S3SIgPcCZ6E4VVQYyCPkk6iFjQvQXsDxi3w3gucTL0jTDpbe6kBKeQqKUEgbiBkgfOzZX7+0JdYaTgsmWEeUm1Go3FSTf03hRIiA57NG6vlPqn03wBih6SxTrf7GrmMhzV6O/1ezIV6lkzc4GTZZ6iUowd8upFjud6kS5Zu0kWWStiqz0jP4FXy7MQxWzdugBQoN0eiJYW8BfduEfMd/D7DPG7gg8Lm7ecneNeZaR6od3nhtXX+3jPXWF9dg7ZBeApdGkXZZRq5DFx8GRl2QbroxXlkz6I01kUPzTIm5nn0NkPNmeUTuUf5D75N60qMHQxQcy4PLl7jqdMTjBWz/EssLvUN93UMjWydkUKZPjbKJFxHUEYwIgQjpMH8RnqFcALBAEO3ZXF2skobl8YrXbrLdeJoGtmz8NcDRL+JUwjQovimMSBJw/tvjTrwKVJngwavF8yQ2//sVkFNlnSlfR14jlSroU2aW1NOElRvnu3iGKsUWCY1n900EGnDloAtKUgmh7Fdib76Mna0TNJxELbCrO+R0bsUih2CsTxz3MWPSgecELiD/P7+EJfZIqTNMB/hUfp4tDiBweO6CXHpsizKgEvWwHe0fK4MNFtdxWDPRZUgGgDX65ijfYw9QfRkwvqgRzIkkUMZYgU9A/+7SKVRjwIvjAvi+Sx2S2PyYEwIXp1i1tCdnqVfOEY+m+MvyxJvF5oIzSKKy/v9qPbb8sdJSYVL+307SUoo/D7wYdIMkBYw7MDNUQv/pkIaCxW3gTyv5h1aWGwAPwv8ZdJSm0+iWcLQFoI9jiJiEOsgrvdgcQ3d6SLFgKQQI/pDiMI00hSQewFmcxV9f4RgAvdVSK5vY22/SBTVyarDFHQNqSySyjhBkOC4CZZjMzRUwQQhUv1XlD8c4AAHOMABDnCAA/xfEbFJsOQALWISo1BRjEjTcTBEeE6GD/7QB/nb/8Ov8KUXL/HTP/n93P99P88/++Sfw9LAIReyWV7bydEJOoSt19jalYi8zXhJ8ddPCt7+Y9/P+NGXSP75F3jiC3l+PZvF8iMSbSCbAVzi5gBhBigCCBySuqDfPslF70FmHx2Qa19g+drLGOdJbp+5wT+qbpOIEpc3Yv5NGzrCphVZGBkSZ6fJPfQXufvRGTxnC/QjcCQDUQGWLoHVh/FzMFEE/SIEs+BaYC5Cx4PMSbBHSbXHDXTm4Ok/gOUnKUw5KNHm0tYo45kQOutkbvwur/VhSjWo9PLUNcyOl6kmHjvOO7hePswpL0Lop6D+Meidhcwlko0OL1wJ+IP5Ol+4HhM6gkymxO9tNFjb6iLcCjNFKAyyYHIY0Yf2p2m+sMpr/TlUNeGu8Sblag1TOIE8+y6+8wMLfHK5wydeIc0Ysp19JxqRZlklBmMMUoIhwQhSS7UkwDQ3UY4h1hq1n3kmLAmeg8hbmIKF0JJ8Lou9L1BsZzMktoPuRTi2S72xS6hjXMel2wuI4witI2QYY/WbaNeFvI1W0A363Fi+waIWVO0bTMsVku46EslK8TZqIy4j1acRmdeAD4ApI7TBH6TJcJ5LqvL2fzj2E9vFu3jdZQ/SscACFL8C5+8D+SiIaQySXQPXfUMYwFtKBk/0022oIW6tq+ePvYe7ftLl7OKX0VaNzJF3gXeLUEh1EaCAYRjwQGT2lQbyqfAvRYj2sPwvklMD9hpjUIKlts+lrk03kbC9wQOlIYyBwUafrh/QN5IkjKBYIlY2vX6fBgnZ8jBkFlBxjE4sDDFl08PKOyAs3gLcY2JKnVXIZRHuHO7AMHJ4leq1PeTKAibqI5SD6bdJ5q8hy3nMoIMJu6AHCNXCylvoU3N0l5dJ2jd44ey7uVMoXgoVwasD3HaDqL+LXAvpj17nWiTIJCGN+TLVC7u41gI752JahbN8xEzzoO4y1NjAL44ROCXKpHaZAfCSSTMBZhHMehGXpGJZSsJalvj6KmJ7E2NGkDEUrZj7JifxxJs9Kv7k8VQgTf+/bKCXpMTBtIK8SBdP+sZga0AKFkW6rFMkXeR4iVQj4QwxY57NCC594EUNlQS2heGepEUv47JuO7SVwB0fYbR2L1Y0wmI0RHwVTP0aldvyLE4c5W9lbuPviyJ3oEH8EIYKNxF8AcN18T08i8cDwF3Y/O/06LFHngKDxFAiYVylIovvFDAy5vCZyOBvgtUF/ayP2JjHZFuwbpGs1WFjFdlZQI7aJLffhj0ygxhN3Rj2TNoGIiOwT8+i1ycwIsGKBphcyOqwxMrVGJcWPxcOeJu3i6RKn9T2MyIlZAQpUXEBw30C5hD0gf9l/yoRwEdNSjY8LyAUILMCZyKHXE8Q3h5xsM0gO4RSo5T3+ywgJXluOXPERiCNwVqD5Lk6ufjTqJE1WoVhRLeKlbiYdh/T307H9VoTeekKyeEX0ObH0E8L1OY8yJhSZZzC0AjKymDIYylwXMmg72PbMY6RSATRIOCPK685IBUOcIADHOAABzjAtx2SbAErD8rvYbYGmNggEIxOjXPPWx7C8vLkCnmyIuTuyWEa15ep3n4KQYN4o4SyBDd6PnFDoN0EJ45QOks0MsLZ7x3me7/7CrmJ1xDdbeQjE/xQY5rfe2mRTibGzSh03CFpNJFtAYNUkDQRDmLa5nxmjecul/nttRmMv43oTlOb/UGSh77K8ZsblBdsDu21yVohKkzQnQjREUhriGRoAu0CBCAmwMqDvgqV7dTJgdMgToCqQGYDxL77fL4B0kfrDO0QRL9B8eKXEU4L8cG7sdSnMY/VOVw4TDk7T3+pz3q7RWJ5DA9lqPW2eDmssWQVaO21OHz5i6w9+xNsnMlxx6BCtXsHA9/i8u49rKwv8fjGEstBhM5EKAW7W5v0Oj7EBreY5e3nZ7h/JovQNoPuNLppUY4/yQOtO2iVbqNnneBG4KN0gdnyh7BuW6Rc/l0sbdCuh85bCCXA9yFOEEagY43WMcj9PCOR3uwaHSISB9u2SCyBkBJtK4RnIyR0mw28bAnX80Ck5V1BEBAOAjK2g60EyrHp9nv0+/10LEkLqRxiSxC6BpOVWB4YY+iEe9S7AY62KOdCJkQN1wlokTBWv8TAm4bbT8NQjbQ62kIOQC7uIksBTE7+N75aBDAL6ldIg4J0xTHWhpsbPis3NqlNVjDlEobsPiHwphBBHoLyj+Ke/470fTGabsPsl3aI1Hcg9GOa3ZCRWiElfUxK8SFeA1qYkXEaSzYXLyzgrnyRei9k0NdcCfOUB3vcf0TTSQyba9fRoSRRCXY2R+JHRL2QRIc0O12kU8PKDUFjG6k033tswF947zjH7v5ubIrMGJOmgpQqwCiYLs7ur1HzD1EuVahkVmnbAzK5AOHGdFo7GFXCylhoY0HWx5I2SaVK6M/wkD/P0bkdOrLHbxp4ph0TPPciiA72eIVEt7i8nWWkqjhZsjmirzFfv4hvrfN4fZwrgzF2uzblkYiT4RWkbOJV7mRT2Awh2AU2ugkX9tq8UCmRbbgkmzF+b0Bna5ckbiI8gSgMId2QsUMJ58dqqH3ngj9tcU2G1PngI77B3YgZywvCYYsrZl97PdC4fkSv5PGSSYPkaQFtA519yuinLRdhHSKd8QTHQkNmO2K8pOgWJGvSJlGShFTsseKUWXTOkxjQfg+x1GVjfILo2H28U1ipXS4KmEST5locQSAookkzM38FWDN53o/i+1kmJ17gt0SP3zEPYm3N0XKajFeaBL0jRAsWagfYaMFgE0oj6I0uovcqurmFCJpox0Nu7BLWprA9RZQFywfRhsQH0ZMIK5OOYZ0nETDc0bw/bPGBUpNzRbCpIVDU0FSJ+SVcPorh2f2S6ZAAYzlMCMn9CH6TNCNIGuj04OkIKKcdZwBTkuQ3BnzYvUCjUuKTssjWfhbEz5CSCj+AZASHVAHQIFt9sr117hl6jfdPv8zFSYtf8+/CXDuOWdjD9HxMcxs6IabeIw7qiNe2scdaRL6FlnVkMUt24jTa5Gk2AkwkKOaKOLbCcTWNRgsZG0yQkCQJf1w2zAGpcIADHOAABzjAAb7toH0ILImVKEx/gIgSQHDm/B38q3//a6lOhpL8rV/+pdf9up575RWk8GDQwSz2CMqgZYBAoO0MiT2Muetn+eqHHuFvZa/zI+L3ubuwiKxtMzlImEs8Xo0tAhkhGiGmHqF8iEyEkQ4yV4VajXrnKcTaF9jyR9iNoVmZgOwDfLbpcmf9i/xQ6TIvhPDFdoU9YxC+RPR99FiWt54WnJAK4glMJMGzEc55GHWg8SVM+wbY9yKcUQwj6K5hQJWMt43oXmP3lXWeXFJUvJA7PUHx3p+EShGiNmK2z9ToEOx02VxvcbnjEY5WeLmfYA3yOEFEHA7wg4h28grtzze48blDLOR3eE+hSW8vZLGV8EJ7j4trDfakIFuU9KQkaHQwrZgkX2C6OsNtQ0cZLDcJwk321m+SLdk4x+YoVhWF7gL1y9vcVC7XrCM0rSqH6ifpmAqB20PZFtJ1EUajTSomrIREWAqEQCIxJgEdgbTQVkyiJMK2QUqMkOnNepJAEEMcsteNyXhZYpla7AZxCEbi1KqQddAYpJToRCOFwBiNkSAdhcxkwUowtsJoUK6gUJAQSZyCArtHX0u2E8gnXWS4gY5rSA5hjE2iYWe3wzPLi9x/+yHG/guNZb6VosKfDoKvFZI0iLBPZusGR9wOZyZGcL9leCpIxUIn9l/XSd0rFCbpg8qCAKt+BbHwKptn30GPPCqKmPF2kYWLhO11Bv17Kdx8ioes55DDfQZDZ9h5ZYqtS4tc6lXp+ncxrBSPFHrc8BycXIbxcha7u0O2ucbRsiJXCtnsKYJikZXeDj9+pMUv/dw7qR77YUjy0LiMMTbkD4GdAWEj6MFcjsIG/Egt5Nzdh7jRG+ZaaYjdQBA1tglt8DsRjpAUx1zOjobk8n0mCq9QefsdPJ17O03G2QghurSD01omHixiGkXM9Fm6vuaLL6yxmNE0/Awqa2M3fdRSl3ccepFBV5Ely/1jPZbbXV4Rilb+NH0rixYCKSKObr3A5RuT7N5oYAUdBnkPbQzSKEyYJ2ko8rqD+5a7uJo/jcHlEqmFYe71Xv3WY0SQajg8EEG708auZdnCQgFHDYSuoO1YaAwEYLuCkLREc6wXciQnOY2FS4QhZhoXaQU0S00auWGuiwIhAp80QaUNXBAQ75MfTATIiV1Gug2OdKb5icoEEwD7VrNyf1S9nbQ89N+QliVIA/iGbT+gUz7CfapLnwt4usVrgy6NqMN8OUdUlNg5MIs+ZtYgFzKIpWVCOljhLonoYmYV4uwhxNAhRE+ib4Bts29lDaqbSn4YFywDJjE86Lf4y8c2uXtoEc8ZATGDxmEd2EFwGsXbgPuIWGWDXrzHIVFHWYeBI6krhtmX7dqD6IpBt/rIYwrGXYQjMBYw7fJ2yyEnA54SozSQ3IHhPQw4hsdbkK+XMg8wtO2b3Dv9HA8cWaNkGwI5hfDuRo+XYDML3UVEv4no95F+n8RPsJ8oYcaWUaKCGLfxJi3c4WH8zQz+oAuhpNXqUa3kkI4CSxAGMVHcR+lbsqDfHAekwgEOcIADHOAAB/i2Q6Hdxw9j4l4XdmOMERgMX3niyzz4lruQgUIoi8xQnlJtiMZuk529FqbdRdkJ2hXga2TBg5yD7CVIPY0Yejc6KfJxPcqr8j7+g/4qtRO/wfjPfpI/8/d6/MKVhDAe4HUDQrN/s4xE6QhtthDbL7A0FTIzG/HA9i5fWHOob2yTrF9DuR2uDmf51a0qry71iRzJtJuw60qCcpXjb383f/GuDJWkAavzUDoLHgwSD0uOYzsT0AlIVppQ1tBYZ+nCDq+aGYamCgy3L9N77llKTgVVqLF7+nYK1RqCZ4Hb4OgcbFzFXAjZaBt6QUCv22U7jsg7NjkEvVYfQp+ENezwOkFYZrGY5dKI4XDG4h3ZDY5FXR6Z7nNpx3BBuyzFgi0rQWZDMsUM3zOreFg9gbc2gm1v44g+j21Ncjm+E2tjhyMZqA1rNgd1nvzcZ3i8doZ7/JDl0EYBIhHofgRxhIgNQkuQIPdJBRMZTKyRjkIoiWUsEiEAiUgShBJoDaLrY7TGCAiTmFD3U+LBAikhVykhCi5hoomMwWiB0akIsTBmf7XdYJIYnc2iXIWrLBCKzX6IHvSRTpmvbAtq0S6x7bIUlanORkS5KTBTLK0PuLDaYm/hKkPBItXCSf5LaIHQwE5kyCgoKfGnMCr8k2BQVoOxUYdYHsPysvR5Q5nhzVZ3gv12IAIUQuTTbxhNWG/RLCtqtosaLhBsezz25JfZawTc7q4xc94iosxvvGYx0bvKWydaOKeOQvYtZAaHuXv9qzzHJlE9od4dcHi4yg89cjsXV5/i5GjC4dtGMEmGWs5wqFxhwlOEu8/wYnme5YUG7/3Bd1I99t+l2RLJIiRXMI0+0dpFjDOMO3c32EPgvI/MzCXeXhzhxPU6v70puVJ3qDU2GZ2aYyubYbM3wGQ2KOd8Ovc+gn/oMIc8m0/Laa5cbTPWv8HAy8HzT5Bs3UR5u2i7D3UbESgSf51e1cFvDZPfXcd1fO4ubvC+M7exNCiQCwSzI+co9lZYvHYNUzGUDt/FipGsJA7KGWO4t0XYvw5Sodxh8D0Sv4dYnseuXyI83qJ59J0sWkW6CLZJ0/azvKH0/+ZxEe334y3fDQt42IMvRC5bHZu+0nieIJGCdSNwegrPAd9OdYe2DYxjOJINeQHF49jcQ4MSn2CcO/lptUC3WGCNw8RinH9BgQXSLIeFfaIgs38c9lyZau29DNPgtlKBe2kisdCUieF1J4uLwD8AGgbKBjwDY40QIzf5Kke5zO2c4CTnhM2ZURvd8PiDyCOwFDow4MeIiRLaO4d+6XFU2MZMhYjzw8hzd2KGTiE2XeQNgVkFHYOw9jMGAoPUoFRMOdPju4uX+Uszv8vQ6CxCvQfNNE1sLiD4KqlbwwiSScDGoiuGuZCxWSLLJBlOknqyHAVWfAh64NUDos3raMtCcAJTshEedKTF73lzvIUldhFIBO8m4me4hMVxBEUKwJ8HukLwj/JzXCNglh5LjPBZbgNTwAQGTJSSsipBGI0gtYSoqmHCzR2CsIlTaeMf8UmOWTg7Ns6wS7wB8W4XchZW4iD2YlABQg0QcoU3LHK/EQekwgEOcIADHOAAB/i2w4978K/rHfQgxtGSeN+NJJGajfoWZjfiHe99L3/nn/wDstkczWab/+cv/A2ef2aHwMTYRYUmwrKLJG4W1TfoQCGvtDj5EY/KnM3hO20aww9D7V7Kp8eZOPmrlLZy7LUlkWMhdACBQGoLoy2EE0FnjdXto9w8UiWb3yCWPnrQplBrY+cydDsBy5td/MjhVFVyvxE8WS3Tnb2Tn/ree7m9AGKnDp0IMSGgf4Xt1WEy0zYjJkxXn9ohi5c3qe9uY7YbjMY2jfUy0l7n6FCbrOxwJShCeQasCJhPRfvENVhaJ1jx2AgEURRR73WQbo45N6bVGpDPSh7OBtzm1SmObeBHFrmRBDuToeOepeC2OJfY3Dbp8I7eCvVn5/jCWhY5YjNqZykeO8Tx995Jcex5zM4OWtzN0y/fYOnCH+HXNTdMhvmhUbxGlaS1QmfvAh3xLL/PDtebFiISqTNMkjrZ3AqUjDZIA5r9YF9ZIAQ6DkHL1ENNa4yJMVpDbFBx6hKFJUmkRDlpJoOT9ShVSlieR2wMrVaDJE6QiQAt9t1kBfueMCQShLKxPQdXJoQ9n21fYMcR3c1VZNzlL92T5ZBZ4feWQ55avZNSZphCuMrupedZX91gxurzF77rPHY++03HszH79sYGkOJ1IUdjQGvD8laHl+d3yI4XmJiqctSxyH8Dq3DLpO7rrRu/GSRhMsSqr/EcSSdItRViBafzgjkJyiSAxGjo9XqsNiPGvBWyNQnMEEYJuj5Prr+ArM5AcZqxyXXO3fgcmxsvcu74DeTQBO3meS59LuLs3bN4p78PsmfRxgF9mbO3J/z5liAOrjHV+wSi9g6q47fxgbsXMa5Hv3SKXdthZbRGy1GMCkGheidvPfQ0+K8giu/fL78A3CmojSFKa9grz5KsfhySqzD1HigeAgHKucDEZMD7ttd4VzWmNxLzfGeIpxsjdIqztE4eZynZwWodI7M9y+6IwNUx9669xKRZY83xuOov01friCFNMnwSuxkyM9Rmq9En6WT4weEt7hlbo2aWOX+Pj+1+D7tyFDuvMXKOofwM7z52hVdMkacT6LRiKv6AREjy5QSrmLAhMrSLFYQUSD9EdleIg3UmqHJPEjNHaoGZAVZIhf++Gb5KapV4G3AnaeB3r4J7khaPP38Vr5YlM1KmPjWE7drYniZUEiMEykDS00gbbnp5dkhFv99NhaN8J+9gmIyYJs86Z7iKQfLDFHiJgA2hqGNhjMDWYEmYUIp8eYphM8QDSZ+8dQ04i76VybA/gvPA+4EhoC/gowG0Ypux4RHy9HiKIp8ix88JOJo1HM1m+QKCOAEVGax4k/jqAHyBLPeQxwOi8yexph8BO4fuCkQLxLpGrPVRWhPbCikMJF2OZ6/zY6e/wsPHfaZHa7jeHEa8H5giQvASqeC4S+rksPt6+0t2yfIcWZ4glSH/LuCXgLdi+PsS/sASxJMOsuMgTC/NtgosiFPnsY+Iw3w0P83AWEgB/w6LVc7xk1gc4w3iKERQJ8+L3M5VBFfRXDNnMAOJ3Oxj9rah1US2BtD3kaGfuhEaSR5DVvuYsEMkWgzkIsXhIYYiRU8OkDM95FCXQb+AdjV6SWI5IXrkdSXub4oDUuEABzjAAQ5wgAN82+GZrW1Mw+BqSSITpNlfu40STBzjuB6/8Mt/k89+8XN8/tOf43s++EH+5i/+Ah94z/uwPQcdJSA1OuiiLImSCtu5zszW/8QP3TjD2f5bKViz5M4LtiObF554Fy/7n2RsYp2KE7DagUgUSXIBDgojDLE1QIgBbtin2VQ8107Y1DEN5TDoJyTNbYzuEEU2plDhaNHnkXib48pj6dh93D1bxRJ1sDpoaxoT9VDuNaYnfPDOQDCOEDeQ5stMbL5Gvp0lN1rC6UuuJS5r9nHiiUmyzXk8u0xJSPDz4D0CykD3syRrGTbDDIFwqcmERjxAePs18EqQyVrcO1NjdLKEyMcwlYHhDpgsOdHBbA6Itx/E3PkhTPIE0fIXmIgU945B9tgk4vYfgEP3YcQjkDxP95mrvHzpJsdrgnvFHp+pZ7m82kWtLpKTgs4gZM+u04u6xC0fbQxCx2mZg5S87nwuBWa//lhLiVJqf/U8QVhpqYtUYBJJJpMlm88iE0MviBiEAcISxLZEWBZGSoxQhIOAdrdDGEUovV+TINIAH9IAXyuJEGCCiGSgGChDFPgIo9C2RZy06TlZSm/5bkTcoL34NJ0Xn6fz4gsEg5iKbvFouc177x5n+swPIsTX1j4YrQkHIVJGWL4mJIMsWFiW5JY1Q7QXIXdXGWu+huh5mOYM4tQJyH4zguJPqq3QpMnlOeLGDa69Ok9xqMzGwjivrg4wRnDz/BEens1wV9agMPR397h84Xk+dm2J/FiVmZEOyvo8/fAhTraa3H1aI/KHQEjskbOce88lzu58DFkMEUOP4nbv4PsOP0t28jSxOonlN9A7q9zoQ2Pmhzj3js+TdZ9AlCdArOCqUU6cuZPPXtkmGjgs7fS4cj3mjsNVjs3lOCErWN57wHuANAS9RaBIEDbammKvZuOpKrnBFcTCv4W574fCSXD/CDW8w/F7xkFsIsohd3W2+eDNBv/yeo8n9Swb5CgFCWd6Dca6iiEpUKfGGNg5SnGOmdI4O/UJ6v1dlnoxwWaD4XHD940VeEjNc+aBIezcT4H+LfrWGJa4ixP2LTt5CSKLKtxGH0lm16fZWIZGwHqvTcOqMXHE4rDR2HFCox8S2wqdFYzm4eePDJjLGQak5QVdUm+kW25Ge7xBMBjgXmCGVDMhJqWchIS/eDJh11/jtQhIykz2muy4s7SkSz4yqU9cC6DHmgOKPG/HMEZCBYcMU0ggYIQ9hhnmJBaCu4m5CVxF4hroNAzBnqbgBgRlg+cYRBIx495M9VDIEOz34BLwReBlUv+vlwT8NPDXHLhiBbw1usopT3OE+3kZwZMm1SkoCUEXgUpA1wzJlAWLHcarnyB66yKbM38G23oHceygtgxyz2AaGituErFIpAeQGBK3w48fe4JfvPsJqhOnwPpJEs4R4bCKRYJgQOp+WABKQBGDR4ICJIo5BO/DUCLiPxuLP0LyIPBBAT/tgOM0+NKUZLczDd0F6LQxsQOeQgiB0BLfSJQH2LAjBP8Jh5dJtSVO7/dtCfgXwDUsLjNCiTYLkUN0s0Wy8Sqyv0YyCHB9QSbRJHZEEIQE211UIjBJl6Tbw79ukVS6uGMCNZxQjBqYoEnkQN8eRb91ClOfInrZwR58jfrrN+CAVDjAAQ5wgAMc4ADfdnhxRyATTSgSRAISna529dMVbul5ZDIeX3zscZ597WlqM0Pcde48QgdEYYirc5iiB46DEjaWVUVOjTL74B4fmPo0uXCN5YvvZONazJM7HRYuP8sXdt+JfabNh7O/xdrLTf6oo7jtSMxEM+Tj24J64CBlj8b2FqJf57zsM9k3NIIMAQ4V0WNW9OjZCT0nQ+gVKI80eNv0Av7sBlnVRwQL0F4nsT0sP4bsDNLpwd4i2nfRlFDFJbxaF2rnUEdL2EuXON7tMlcs4xYVgxWbvhygwlXQe0AejAPrEe0th53YgkKRqoyoRAG70YBwEOH1I3bMIV4xM9xz5HYq5xXCGgLhY3SR7kqDy1f+EFN3GVp+jlpngVpXUi7ZeKPDiPEZKM+BsEl2oHFVs7iySS6rGBoaY5iAR6IWD48rapMur940qLrPhh2xshexO/CROkKLlD3QxIBBCAWWhZECgUYakxIKGkBhjEHs5zXkCkUKpVJawiDSUgHbD2h3u+BYSNsh8EN2t7dfJw+MY6U1zVogkv1sAQHGlghbIKSBfkAcx5BxQGuwU3IDYSPdIfaWLLbmG9jNAW8r7fDw3DqFcoZSzSZ77F7k8Pcj1Ay3qt6NNsShZm9zmZsb6zgFh9M5m/W2QpXHqNRKWFFAVsc4TkwhL7ltVJLPrWGsDspygROkIne3IDD7SeTfOk9BAzeAU2Tzilr7Mttmht31S+jWNo0wIaifpHDbOcrnZql6NnZvm2x/nt7GDV5bsLmRCdHKR0ZtZk8JVO4cyH0BN1FEFH8EVeiQ6tX/FJnxDve8I8tuU7FwaYFqPE+bbT677LL8WouJh84wU/luEG8oy2/qHE/cuEzerFBLutReaxP3TrE49g6mc1AUkHoT3DrThDSkzhKHFotXVtH9TarlIUqtRSo3P4t1NIvI3wV8BIaGiJL3YTln2B5SLMstqoOXOFP2mGt0KeV2mMw6aG1ho1GRIokzxG6W4vQI3sxZhnTIRGObXu45ip0laoePc2YixinMEotpOmqGP+QH+S5sygJuWbproO0nJIM2EyYhLmRYcFwGr+3h7K6TK/jcfdcJspUMW3t1Xry6zcq64c+OdPiB26ZpymEWRKp34JKO/Q6SCqnt45t7emv/4QPL+899AYeKEwzNSdrP3UBnBK2cJG5rTNagLI2TKPRmH1GIMJkK5weGP1fyeUzAPWQ4s0+RJMAEgm08ioBLk5e04DHfYrAbIa/XsXrb7JkdWsUsa6Uauy58vBZy18i9XMHlNVLdhovAKqk+RNmApeHXBZyTEI8FXBcbLIs8YwQcMRlIDO+lyyXl8qJ20GsGuRkTqZix+75K7rzPsvfXcLiDJJJY8xFcXaXq7/L9+eucvusmkexyvVnjarnC4/kKW5MPgft+fHEOyBEimAd+hzQ7oUFabuKSEgvHge8ExujSJ8OruLyA4WUCAqOIBvAJFx5RgjsxnKtt8Vumzy9F59BXssRxiAxiCBRInYqkNgVJFMOREIoZDIJXgH9KaktZIyWUHgceQHA709QwfNwWJEe6IDsoFYAVkcsUKQ40SSRp7jWRXQODFpIOFoLCUo6u2GT3aBP3+Db5403CoEVXSsJ2BxIPeXgIx5sgul76lrMKHJAKBzjAAQ5wgAMc4NsRcVruIE3qQAjAvrAWUhCFIZ/75Kf5F7/yP3L9xjVOnz7Nf/y1f4tSEjyLaLgA1TxqYBGta8K2j0qO8Fjm+3j69K/xnTf/I3P+y0zVFzGrAb1dSab9IG48xe5MifyxBn91bsA7ZhIWP2dx47Oap65G0BjgVHdxC2VKdsCMEzKWNZwa6fC2MYcREaLx6XeX6OdPo0ZO8/npmBOnNKWta5R315GtJmoihpwD9U3oLGH6kt2rkvpojhNZG+FM0azXaDWOcezoOE41wAlmYOUFsnKde86WkScsRCYDogzBNeLlmEbo4lohe4niQhJhJ1CNBnRjSZgk5NvLXN1wGV8bITl+hprjE0YWZu1LzH/sE3xyM6YgY+6orXJ4ch6rZEHJQCUHehc2l9E7A1567DFe3FrFIsAeGeLk8RbRjSKl7GGyY0dZthJWelcw1Fnd3mO352OCmJQpkGlF8X7WgJCKBJHqK6hbNf4CQfqHEAYhJEpZ5LJZSBL2Wg0K5SIZN4uSCm00JkxSi0IDiSDNbjACjERKgZECbiVi21ZagpCATjSoGCSoQUBiaTKORU1FKCX47qrHo5mbOEOXeeupLrl7TuCc+zmEPQEiA4yDuFUxnoDxoVPH3w2Yv3mB67s+hYrNWC3D8KBLp7FBb93GshzU+CS+jtmpb2GHQ2ROP4SThTTx/eupAw1RF1QG5LcSVVPAWWAP4VQZrVo0d9YZ6e3g9/dA21i9efY24Oloj5lKnhNDPseOZfjBrV2eXEq43C4x34jZHFyjl7+PIY5yNt5BWlUQXWADxL37+ykinBFULUNl9yKvLVzny80B9U7My+tLnChf5srt78clx3Dao2hjaPU7JDdv8qV5RXm8xtsrFmjBxesNHjklwKvsn78Gs5m2qyiDbuHEXc6YV9ldf5pgp8pSe5eeWGCqH2KffwCy7wDzMleuXKV3eI4XdmOev7TOKF1mC0V0OYcolbByWUToYycxMoywMNgiQpqYxMmgnAqVsRKl2hSl1gVq6jK4A2DAFUoM+FnehaJETBpyuUCaSzLrdAibGzzddrjQsFnpGaxmH6e7S6mcYT0/xelCnu8szfChyQbru69xNtPGzd5PTaRlOWvAHBAhWCYNct/c65I0AI2Bp0gD0SGgg8ATFtPVCUqqS/vaEnFri8zoJv3SKTrZComEpO9jgj5yM4Pr7fDYbSM8K1xOmZiTCpSwX6e0KvtnuEWJsaTP3259kufXHPbCFl5xFz8UbHcE9o4ioxTtWfhntSO8oKaxeEPDQ5vUbUK2IdeEhQJcrIIWJfLme+gCtpB8iC1+LIEhp4orLKwIrI0I01/CPj5P49jd7Ij/Ht3MILdA73QRl9eQW6/wF848zofvfwpd+WGWeJDvNF0+L0pc4E4eI8/fFoI/g6C6f0xfBj4KDEx6jtpAbNLkr6sILirFp0SBS0hWSXUWApNHa1ADw2arT39kgFAlHHGEs2JAdlzR6UwhAh+EhRxEmCBE4yCwMYMu494Vtgu3o4WHJC1l+eB+n/qkVp+/C3wOwX9G0BZgspOIY8MkrTpFf5m8NUDrHZqtBqEICQIfp93FMgGl0TJ5o1HdFnJDY92+TaHmc912kZyG4CRy20av3yAQCWouBu75FvPKAalwgAMc4AAHOMABvg1xy7JO2gIt9wW2Xn9fEGjB//DPf5WXl+c5cfIIv/mR/8hnPvUxoqxBDY+Rn67iSUWz0UT02oStENl7lvjJH+AzHzzNu3P/CbWQw8v2ucepU9YCuXsBbS9wV7/F70zn+NSk4g9e6rO8E5Mr28S4yKyHyloMnJhDxZAPjMSM31dg5ME55PgMQvUhuYjp34SF51j97Bife/n9qD0P4mtM1CLm8iHZ1iZJHBM1bfphEW/hKdbXiwjXIdBbJO0Oi9vLbKpJMkMPMZmA6i8RtjNYD/8Z1JF7QZYAH6JFuHGB+kKGldjhmLhEpTdgMsmSL+TIZCycQRPtKE7kd3ghqPLxr36JWb/DB8ee4pVXR7ixd5Xe7gptP0/JdSmPnEEfOkZotrHHY0R/Buo30bv/C9s3a8xfXse3bUq1DHrsPhrHSjz34h+x2y0yJ7qsd5s8vx5yZbtP2/cZ9PuYIEIlkCgNRqYG8qTijMKA0PuODEpikCAF0ug3JO9NghIQJxGeZ+NlXHrdHq1Wl2KpSL/nE0URKIVwbIySoA1CKYTcd4wQSfp+xkk/u6VtoCTCiomdmLMVyc8cbnDXkQSrV2ZoKiZz5AjicIlqYuDQ+1LLT/EmtosWaRgwhvH7xM11VGuHneVlVvZ8yv4wm1mbvGcTtdYpK5uczLK3E7Ldj6m3OyilGDVFHHFLSvHroRHqcmo5SvlbXDmCdO3670HnPiba1xkZ+KxJQyfq0ws02azLXFJipBMy5lZRtaPsVt5F5WyVH5Cf4+bKHp/tdXk1CJle+gIbz3vMnciSH1rDZAZo6y6k9R0IXNjPIUkkkA8YibcIOxucZ413T3fpTh7n/32zxGi/wy/MOkwWXTSGvXgHrwb2K1eJOvPcOPcQelsw0fkM7typlFQwBlgDcwnEccCG3nXEbh1XKkZGijhJlyiX0N9uEKw9iVVoIWa+A1G8nXLwUR77fIdiLs+HWWP2+BAte0AdyZYr6YkY4hjjN3HiiLyEfmQITIyKBhgUWioGtke9eDvXy+d4QN7AETansYBN2owTYeGk5pr7PSBQahiZlSxeucjg5gYTfclA9xAqYjs/yshyn76VUK9UmHKHuHvirRgeAOGQIBgiLfzoI2iTljXskZIG1pt6OkvqoDBHWl6ggdn9zx52YW8SPr2+y0B0qQyNoBs3iXdq6MohZH8AcQvVjbhhbVGsKHZy43yk3qF0JEvLtrmXVNvhFpkxhuDvWhI5dpQfHWnTCCSuCohNn0GzQW7wNMLe44J8lKd7A1w/JkBCRWKsNFA3u9C7mqAGTTI1KGZK9F0Ls6soJ5p4DD4n8nyA+f0zGcGyICkazHQea/Jh4l4WeUEgLoQIcxNprWL0MtKus5fv0S0+wmPiB/iXzPJhYVhF8F7gD43gUxGULPhhYbD221MZAX3QPYgisDoGwohsrkdjWPL5fIGeTPtYaYEJwGkZSnttHu1dZjR/A1E4TsLdvEaRngQtbeTWCtraQ+OBtpEmgThEBCGZzS4Pzy2y5U5zGo89FE+QZksI4FA6u/MKacZEDNQRmNBBdkpkBlnEoE89aDNwEywBdtlF6gi/42N6AZXSEJ72cIMe0/Yqr9ojaPF+DMcQlibOraHmGqhwG6tnOCAVDnCAAxzgAAc4wP+toAxEFkhPIYPk9Rv2M7ef52f//F9EODm0Eli2JLZgcmyMTHWE3/rSZzh8ZJy3DEXUt9p8TvtElsaxDHG0ih50uFC4h974cYphF9EsI0pHqN2R4wcsmKquo7MBmU7Iv/5VeHUjYnJOUmsmbFWzNK0sRdvm3Mwo584f5uzb3oc9cxdCjKXFzGhggMi9gun+VVpBQNF1GSFiM24TiRKeG2C2VukWHaK9dV5aXmFls0EoBNnrLnvZAmarSbPfYZdlrnuGnUyOoLPFvJ7liL6P84MMuUwH/BasXoK1V8gM5gnkMbyy4L445FBU47LMMy9KVLJ5zowb7uw+z/UbAUvSZXnPYanyCqNrq1zvHSYSLpWMy1g+w+qaT9DOE+VuJ7stmCkHhOFxrlzaQq1dIisErskxCAzL17b48uIu3YUOJUJe7mQIBlssrK7T8ftEKgYRY9CpVaQxadaJkQgh02wFS2FEgpC3iIZb2gepqJyQihhNgsHOeFiOYhCFtNpdSpUy+WIBbRrEPQ2WhVb7QbmU4FhoSyItC9MPEFJgbIUgwRgJxqCkoaTgvSOSD9+R59TZGeSh4wjdhFIE9jXgFFjnvo5QuAULGIDZQm9eIGoIPNnnZHCTXGJw+1Bsg44zdEWGat5mvSuY324QhT06sY/tVNhoDchlbaRw0iyNr70qQN67/9q86f2vP5YEaIH+OwyVepCUKcsjtLsVWmFCJulzZ97i0HAWe8qC7FUwAeNHfZg6zqG1F7lvN6SnswwdUmytPkm81sY4AwbXH2Z1+Cgjh1xK+7utB5rOZsCM3efc3A63Ta0jhkdJ7NNca4zT/fjnGCp4hO+9h/jUebaN5JmWw2JYoOYpnCgit3SDQ94Cd0+1scxG2ta4QAjiQcADfQ14BfwmYm0Hx9lBjI/h2CWcsSxEA2hvEiy+TDhzjmT4FI0nL/KuB05x/NQQItdhMnwcwkMEYoKBcYm0QCkfS1igJLGIaRuLzbDEapRnXTk0wjY9mWcxmeKT1fN8txXiYSEYJo+F2icUerwR6MMec+5XeH9uhWJJsaAVgZF0ozYsrnOf6HLKHOEwJUaQOEIQ72c63JLizOz3pgcsAFeBk6T19m+W6rwlKBiTlkscI6WcpBLcdm6c93oVOoM6o3N1fs2M8rlLEnlpiUz3Btk81DcNOb1OPKNp7XocG1zkD0tD6OGTVKQkLyAn0iyTVGfUQ3AGV8FYdgB8CUwIo/n9sz/MWzjNXzc5/tdol6evxYjYIj5WxWRt7EZCsbVLsPcMQo2QWZolR4Gko4hVBK7HIJvFtxQRi6wzQqBBVR20GE+j7Jd8eGUBbc2jptpQdYjHcsjxiCfiAuUwz2+oMoMYDos+t8sGY2KXR8jxD/QhvhjYjLt9XsXlkrHwBwbxuEYstpFRD7HXJSou0b2nz4AjJGIOmcunIg8Ng9ULQQw4lKwwk9lgx/FpMmALzWP7hKDsRiS7SwhLI4tjGIYxHYNp91Gmw1Bpj0fkgJAh3oHLv9u/cs3+f5G7gM+mI577gB8hLSHZkxozc4n+0Dr+hoUayVDOT+JtD1BbCUnWh16HdrtNo98jF2Ux2QarukebERRFFCGx7GNnAxAjGOswif7mIrNvnuEOcIADHOAABzjAAb6tUJu2GMvCRtuw4wuUVMQIvGyeQydPMlbOMHP0JK3NaxgrJu+53HnH7Vxefo0fum2C4+0Ffv16FzkAW1noosZtavy1gGtrD/P06X/EO0/+U4TzKmJ5QLV/hGJuFMs7xIIu8swrLyICzXuOxgxLzW4+y7bv0Bk43F4b4T1Tj3Lnox/Cnh5FfE2AKdOM7aVtLj33CF82bby8zWEVoAqTzMxMIKMLoHcodWPiq1/BXurydCfHit/jdCXgtFjGkoqaa3M4vIq3fI1LW/Bkz6daHeKQWMc2s1B6Fbb2oF4G5ZGtdin0OswnY1QyQySeJLvXR4cR69khNgfDeNYGYSZgTXQYb2zy3MUx5qwW1RxsdQylgmRE+czX6yxu+JSHY6b8GpuexedeepW4EfJ9RZ/MIEYnWRoiYHDh47y2Iwgy4BiHiuMy5DXoyz5+P0BnFMJzkRmFSNJbZrPvgGC0BksghEAqST6XJwhDwiBGGnAdFzufRWYcIh0RWWBlbDAGIQSVahHX9YjjBD+OwBYgDUKCsGwSV4KrEKEhCUJEpNFFDyXTDImMpfBMjHIMf2Z2lJ+7vUgxJxHLMbiLcHIYMj9HWmkdAdlvIWjgABOgt5G+T0YryHkcO1Vgbidg17SoK0W/VKbZKCJaFvbeCpOtNRKjKE8FZEZzqDDAtO5hoGrYXgXbvsUsvG7+uA8NZifdryil4+71kGQG+KdQ+xuIt34Omj5uK+KB1yxyG3l2BwPGRQN75hCiNAnRGgwdIg3kE5h4D3m9Ql5HYB1m2PoY3YXfp+8fw3eqlAU06xH5fIR2PDKLnya78Tzi+Bji2FsQ4gGMn2F3V/HqYJeCXuZYtkBYX+HmFUOvH7D1lWfwN9c5Nl5izoM7xwSnqi3mTvWQhbOAtS+FPwFsg24Bq5Cbg1mFsJ8HM0AULEhyYGqYKMPGXsjW+gbtHR+/MsK7CpeZLh1BFGcRwk5LRzIuHgEeDSg5pNoNWdLSkS5V3eaw7hBHbXqBppsUaISGMFlFhGWMyuyTSpnXAy1DGvz7+72gyGK7Re66s0nl+BRful6i3/CZGpaULZtDh0eZy8+9rvbfA4QxWMTkhcUtPYMWaZZAZX+ErZIqWRzlDQlLizRboQqUSBCsIJgGYZGzizx05m3Y3MUr5OiSo1bZYXf1AmNyi6ETeRqhTffmJguDSfx4m6aImGy1UGaFF7xh9soeDwlJDQgQuF8zDjMY3rNPqL7hT7IOLAnYq0J8Z4BzYQ2x0cA+dIjSuMSLy5iwSHN9FdOOcZ1hqPfw8y697QSrOMEv33aI0YLHkknbVa+CeKxJsrYAjXkStYAYFRBPQk9ilEf1aAY9NMmvJifpzuc4uXqN8rGnODHWRLLMu8QEkX0nfyO4m49pm12h2Hs5Id7oIJ/vEF98HGQTY4Mq1BGTLrh5EmcU2c1iGhG0NpFOA50pclUN86lSjz+wsrwoTvEwih4p92D8GBMFgEb0fUTYI9mJkc1tENvs1bZ50pzmeWr89r5I5APAlfTqpk+q9dAA/iidXfhlATIree7UMR7jMIQx5dACN4+uN5DLG5iXu9jLGxQdm3prm3BnB5MJiZdPQOV20GMkiQI7C04N0QazB7ILnP9mc1uKA1LhAAc4wAEOcIADfNvh3R88xJ+VK1y5EPPvFyTP7CXQF7x6ZZF/8i9+nl+4Z5TpD//PvPjpT/HFdsh77vU4MvdDnJgZxcfw0fk+j6/4JM0IYQwogWGA3FgkelXwa6fewx32GLVjTyJmlxDRFZzoC5h5h91PZXnltRnapQrbfpZD/jq6sUXTFxwecvn+04ZTZ04zMf4mQuH1hWMDvVdILn6EFxfzXKjnedtYk8KRec5lelCJoFEE04aNG1jhFW7Xu9Q7Dl/2xwmK45SnBXPCh6wLuk+0tYtsN9iTh6Ga577xPk71IgwuQqeGMXkoDOHLVYK4TyFIaKMYEyE51WSNPI3OCo1gwKfcCq+GMX2hGR/USQLNfM9hPh6woCx+ZBTuiXeYMQPqVg2rksXyfNYvbPLVS+ucmh5mIR/z1tGLfOdAcHEwyjU1wPYEA6kIVZPQ8TDKIaqHhD0fK5tFZB3UVIFos4PVTa0ME1si47T0IUkS8vksxWKBKI5ptnvYlkU5mwHXhpyHcSz6/R69fp9sLoeTySCShDgOaLV7JGEIlsIoIAnRxFhehiQUEBqUH2OkAgXaglohy3eMDzGpuhy3JG+fm8EWGcLOGu7hFpyahcxb9vvVBY7xxvrxmzMFBsAngU0Q24jqBEmnSGR5uFOztKIBa1tLzK9FPNFViO0b3Jb3eMBJOFZrYs19FeYeAe8n0m3oT2D1l8B/AOxHSNeh3yzYCCAg6aQlJHbuTZoOt8iHwyD+DRR+A/KfR1hTuDM97jE30U4POaMR9jgsPw01G/jrIFzS9e5RUIcwcpM4HkJVH2Xx6Xm+sFlFHb2P8thx1PJVxmTMZpThfeVNaveNgXsM1FlAg36OjcU9VrcT5oXBa3WYbGwxs/Uso6NbHPagpSSDxOXk7AyP3jZF8ZCFyB0GcQ/7qSqQ9NM2UTlS08QAnE3EzB3gj2H2lf11XKHZinh6N+Lm0jKV/stUD8/w0N2HyRRu7Ks5/CiIGm+EviFpyK7e1HYaoQClse2AcnaXstlkyrwI5nmQAsR9wPeShvX7lqjpkXEVw1GgSAYhTqOtYUqlSe4+08L1QyhPsC1s+jhIAT4CyYDAJGT0Gsg1DG+nRboqPZW2Jmr/SPtfd8S3jjr/+nhsYbiKoYYgjy3YH7NZjgA/ZQxfGeryxdGY1VWb1U6JZGya3vVrhGsduk6DS0t1krkSmcoax90tLh8/RjNX5seFYFvA6L4VLAhsBLso9oAjpPaXTwG/BiwCoYC86zG4fQ650qPcbmN5Fr1Mnq7tYMeSzlYdk7cpDzpItUEsinRzMc9cPYkZDlC1LMkVg/rYDZJrn0eEm2BHyKEYaUYw7YSk30UmMBgIrtd+gMFTo/DVp+h6T/NaaZmprEuhtI1AMizXEW6bvXaRIBNg6h7iDx8j6fdQ8SrSjtGOi5QdlBkQddqocBUTNqC1jTRNTD6HFSX4/YAvThgsd46gXGNTCZz9fwlxP8HpBRiliTu7qJ4PrT4maIDXpd7ockd4lXHnAQwufwHBXcBfBS4Bn9+/Gm8pdqwA/xMwJgRLlFkDim6M4ybo2GVQdYlrQ4hMQtV9iWL/WXr9Ln1PYbwR2C0htwqItiK50UHZPjqXRex5iLrBbCs4/60lYA9IhQMc4AAHOMABDvBth+0zdxOJPg84dfachN6ig5Orcv+pw/zQu3c5XqsjBk9z9/f8LM0XFzhy/jAb116jW+/wieurXF5aJ2r5qJ7CVGyMSUgcjeo/gfid7+OJ24f41Mm7+HF5O7ET4TjzEP4rtq5+hY+8ZHMpyDLWDmj7gnY5w5RX5f1DBSbuHec7b1+gMPpVkFNgzoGWGD/BxCAyPmxe4+Zajl0f7j1W5tzZ2+DwFIYsIlkHx4VmiEkknChQzl3kbUGBbqdMo5qhclqhxE66Gtppogg5PldgRGn8w+M4c8NQVdC9hBnY7LYKREGPyqDJ6XIWGfTZCYuYgkVJQ7XnY7TFnN4g3OuzSIU5x+W4aGFCSc70mNA+MzN3cP5QgWzfMDI8jKvBFwmre4usrK1gG1jclOyIU0ydynN67zHaN7J0MwX6NzfpeBZJFLLnJ1wdbKP8AVbNIZvzMBnDYCxBuFn0Tg/RDZCJAZGgdWrXFvRD/LwmY3mMFBUGg9bgd3pIY8hWq2TyBdrdPVrdFo7lEcYBft8nDkOktBBYaJ3G2FbWxhgNfoKybLQxGKM5aiWUsxlmRid4+8kpTlcC5koeqhvQ297DOxfC6dK+WOAi8O9JA/s/R7pG7JBqxQ+Tutg/TSpa+PZ99bwOYu8/oVY0QTzB6sY2TlDndHuBoVYfW2oO5WKGShJ1YgBTx0C9f38bt4F6GApLpInPe6Rr0BneCF9JxUW0BXttGK6nJRlYpGu6AamsXwH4s8BbofZ5yK8jWhdRJgu1C/vb70L1e0E8RWpWaICPA8fBv594/SLeWJexcgb9XJu1q3/Ec49fw0QDEjMgr7Z470/dB9m3AF5aTsISwmpxJv88ya7iNze7fGavy0o34b8/ssmSLLK6kxDrkIerAfedOUr+2NsQtgsi2j/FBMImNJ+GfB+890AngMFrkOmCDcbY6FWfTj2m3l9is7vHjZbH/NYe74zWmPNadA4/Qma4hKGMoLg/uwhSksh904xjeMO48RZB46ZtKnogNkhJpYfTtiHHmzHY/9VpYly2EYwB47QYpy4gl63QzxoCFFvakOn3IRthC4uE61TwkbJLV5ziJlAHNk0aUJ4Xae9XAYXBw7wpW0C8fvR9WjQxBOZhLBTTYglNBYlC4FDAZlrA6MgUei/AaTYZrDQQrWGifkgl3CQuQtSfZ2tJkgmHWT40y/qCxHHW+f6jVW5YGfZIECjG0IyQEGARkQoKHgPeBrxAqv/g77fNhhIMyh5a26i8xM/0SI6ME/a6KH+X7mAV7cXkj2TS626zAE2D1TeY52Ks5+YxN76AjBeRRGgEQrskkQ1xhHQNou/Ru1AgeSWA1WeQey+w4ayz+sIqMm+4VBrlN3iQJ3grLVHBi7eJd/aohhkeuP0LfL4zxOAFhc4EKEsjqgnGK6FNhNVYRQ8ilGxibA8aEO/2kHs+crdJrGaQY+NcHslxKCOYwXAkv8zi6GWW94ag62K6bUQ0QMs+Stm0uyW8eot/mF+gxgmuIvj7wHVSIincf7ZJx4FD6utyfX+kDgENJBKB2IJ4b4Xk9Cq1U3fjjBwhY89jCRutzyGbdyEi0NV0IMmmT3L9FWSnQLzoIJt7yKYEHuVb4YBUOMABDnCAAxzgAN92ePJGlT+vTjA3WICy5Dve5fETd2UZm/OwR8YJ92IWfuffsDwbM147yeOffZJPfuw/sLq+hAl2yMQ+gVZQ8ZAFg2hGqaRc+DT6hT9ALf8kpZOCLaP4IyQnoiO4L1X4z39Y4hPLkvKI4UzWRxcFpVyB2yoj3DWpGLntMNnTZSh8DMQu9D8MSwFxQ7DYzTEQezSvX+NzVyMOT0/wrrsKVKXH4OX7yGYkMtuDqRVE0EcnpxCjOUT7EnnlcltWImfKlE9vg7UB/TLszmCKOXoihzk6xVi1iijel6r/b1yH9QXo94lyLpE3TsF1iToQiTyrA8lw0uVczmdLODi6z3Zi8dOZNrW8ZNJrsyvgUlzmRD7PVEawuZ0FZ4r5rsWIaxEKzVR2wFouIBpoVpdXmHMPU9TnSIqvcLKwwTvbbb7U6uK3Q2Qug/YDRDckzlgIL4Pn7mcZyASrkEErC93rQydB9ILUMjQGHcU0d/aQtSpWxsYpZ/HjHkm7S5SEyMDCqQ3jDTu0t3bo7/QB0MrCSINWIDFILdG5LKaaQQ00UodoqTG25mgtwy88UOZIXjJvlVDZEqE7ROJmCddfQYwMI8+cAa9HSiT8Bmni8Y+S3la/SEo0DIBtYGP/s4fhVjK73EMe20OWP451cYizIw6y6iEcjzMjCrw25Esgi2D9JMgHSYPUW+KMGdLq+eN8bUZESCrHtwHtGMJh2FqHahbUFqmp4Mz+cSrS6nsF4hTYR0H9Fjifgm4FykOQNzBS29dp+JX93/00iNsBibCvkBl5FXIPMvFomb/ywDADv8Du5ad44avzPL2kiEpTSOs0aYK+gagDDINbwDl3H4VMnsynP4rubbK32qd+fIwjOxHlnXlK2SL3nXkUe/Qcwq6A0KRhVANaF6C1m7Zx4Tz467DxTHrurSwUPch79HZ3WbyyRK/XpG4nXOyP0hvEnD/hMlnVrG/ssDr0XUwfeoSv9U64hVvtm5CGwBZvkAvJfntfBN4J3P76Nt7cK5AWxqxiOEodwQKGUcR+q7jAdSRLJi0LWAxhfO8iu5ksSZBhSDUQdj/liajQQ/B0YthuGc7rHierNmXpkiCw0QzzKpKx/fF560gFv0uZL2h4qJvwPvk0jVyVy0xxnAUchumTY9cMeEucYXvyCC9t7RIGW8wHmwxsgd1skj02QzQ9hVAtNroOg8UEz1wjzF7n92dO8bS6nZwxNAeav20tETolXtMl/rfAENmKSUtwD4JLwKqGuTghcCQPA1FWMe8r+n6C5bowGMHevkG24JMZLdG5CfULGfzKBKKTRd54FRNaxHt7uDtXSPRWmmWESMucTBHh22jdwYoEcS+CbhOrdxGiXbAG2H6D23pX0CWXf8iP8CX9Phwcoq6hsN5EcZW3HW1z99t8Pnf1Hfzg3he5a/ZJ6iLLb7ojLFtTWH5E0g1QUYgugPFsbA1RHMLeNtqsYdYTZDSJvz5D9ajkH9ayzNxrcTU+xr/aNbyykLC1lqD7ILsFGLjIbsTvrwR8ebpLQaYOH33eKGmBtIxCk9rgapE+zP5s8d3ATSRPAcaG7HYJr9YmNyro1UbZjL+PgRsjcBC2i75oUpHIYyDGhpFbd6INKLeOsK9CpccBqXCAAxzgAAc4wAH+b4X+Z17hSj/iemUaefI8Tz/6ASbfmedH2h+n+/RlvvpMg99/eZ364B8zcvrdnL/3Xn7xz/88/6+//nO8NHDx6WNlLHQAes9H9kKEkZgkRJRKmKLgny0nZDoG02ujn3qW6NlX8DdjbhvKcKyW4VzBcKYccHhugcqRFuqIRgwH4Px3qbVeuAitf4fZ7RDM12i0qjS3V+m19riz6PHQ6WFqU3XEwldA3g3JADMoQnEWWjdBaIJ6DkvOwlSHc+MW6pFp5PQYyMOwswO7CrMn2PNLzPcPc/62USqWIllfJrqaxTs0wfBRBeICLNVgrwL9Dn67yWqcRWSrHMn3iQKXzTDD0fEeJ+02VqWDSgTWZo61ksO6LmDthEwOrVAJm0wOPKywyvjoEI4RXIk0JTciKSU42vB711xC73u49+zLVMRLkFjI0AM1QEqNmMihLQfVj4n8BJWxkYOExNcQgcwWELbAjGpMMMBsDqCXkBhNIxkwfHiC2nSZIUcx0dtjWq8yyi6+W+PppMxzfo+1ekJgkjQM9DRCiFS801jYRnNMKHqeRWznyak2pm+4+76HedsHj1HkBu7TLdrNXYpAHHbJWm3ETABOmbTO/jjwi6Rp97cq2H3eCC4bQBc4QUoIhMBlEF8By8BYiChvo3wbnKHUrcP7URBDpNXx3wGM84ZWwhv+ASm+3gHCIdX2z0D230HPQBRAMkua5XCcb25FKdLjFcdgbCb9TuF/BFHd/0wBD5KGv7cyHvpgD8A+DhSgfAqHLA6K0sz7OHz+P/Gur3yBvZ0uRTd+/fgF2xCvgZ3DJB4dbRD5HPnRLM045kvrircd73JH3hDnBDI3ig59RLgEjgYxC2YLei9AL4DMKHQaYHmYxEL3NGKwgxATRMVjrPWX6XRWMKbHjiixUN9huLOHdEcIRImVzT2W4yt87/hD5F3xzeUwYL8NbrXdrW/5pPKI95Am93/trzUp7TAAuhjKdBA06XIvDhbu/ucrwJqBlwLDi2ualV0f0YbH2hZDy6/wA3Mr5I69jSVxiOcjl5eaMU6suT/ZZqfi89GkyruES8YYhvQ6DeWBGKbKG+ejgBMG/lnd8PwNn08dmsbyRnmwJ7ghR1nJ5DiqfM4klznKgFr2LMHZEo1Bwv9nO+GJBUHQ7qNXu/TtHJV2kxmrS6IvoV2Hl/ohqwttmvkuZzyIX76Cnn0B59j389BgCbm9wBfzQ/xR7ixLfclKRtDcEqx1epRmssQFRd6GsoLBIKG4oZCLmxTCLc4fbrAxW+bqgoP/0jW0uokSGWg10P0OVpKQ3Mp50CAsg4ktaLUh7oAVQymD0Tai1SFJeiD6KGKU26ZzpsmvD53i6ehhxBUbHQc43Q5JskrgxryaicG7nx+ZsvjFDz9GfvI5dijz+LXvYPVqjOk0oadJRIAwChmClhGi6qD9CqK9i9nskfQXsIIGfqON9Y6jfMk7CdZJ8pMh4XgAgx5JL8RZGaAvbyHmdxhc9NiYyLN1CIwyGMTrtFZiQCbAskGtJsjZHvmpAjGSqA9rQcIvVxJ+TtisDgmyt5fwggLJkqKzbRg0HeI5B2tUoS2BRBO/sIHcK6BHhsArwIKEehe97qSiv38MDkiFAxzgAAc4wAEO8G0Hce1FZFwFcQojCnibZV67NKD/xC5ffalJtTjBAz/8Yzz60NspjYzT6VxgeOez/MpUwlc3N/EzMX+4F/NY14VGjM4IjCBdtd57BfmPHa7KOpYeoIJraLPIaKHL0dlZaqU833tok3vulLgnHkBUzoE9tB8MHiNNPH0rWE9Apk/Sfp61eshoOM+xap3CQxJ5zkJYzyK6K1DIQbcEpTsRc7NgV0C9jb2wwVdXLEz0VoZOj3HqrSeoFu/DmDXCradYnp8g2bhKuT/PoNWkgCLTTGD7WfzNLJtqjOHaw7i10zjRZxDD84hBE28y4M7sixxaneAV8wDXnTpB0OGaPUQ4OYUfNCjmO0wsLXCpXeDTAdTsLg9OZZmYLSC7i0wtd4laNZxSFxl/ifcUPWaSSdZLPsveIk9e2OY5McsXkxkON26Q5BuIvkRKTZL1MHkL2YlItIUxkprnkR0tstPsEjYUeqBQnkKOuJDkiZIuXi7GKmZRR6fJjZU5UlJ81xGLu49MkK3UsCrXUFubvPuLPa4kLf7uWsyVpkHkDNWqR4xAKAWx4GRtiL9y2OK1uuGPdgt8x6TLND2ey4+wHN9JJTNNUHqRY7UcSg8wvTpizkKc8EEeIg0iT/GNt9Le/gNu1dS/AQU0ScsOfgzEuyFzEzKb+59p0jXGTDp+voZQeDMGpARDhpSoiPb3aZGSGdNg/zUY+yIMfx5UZ/+zb3bbr0mD4wxwDk79DWAPxNj+tlZIK7jfydeSGNl03zoLokgqNEBaTiIqqPEPUX7vbZQbG1DyUlcPbRBKgz0M5IgHL/PCapNu7BANJLEfURA++aPnuWfXomE0qr+D3bZBLcDYCHAYzAY4fRAx1Ndh4xrGKmJ6Dfr1Ffz+ANGoE28MiNZeY7rQYc9xWdt1qe+1GBYNdpoWG42Y55vw3PIFjpy7zgOz5/cFFm+Vkdx6nfBGdgf773WAZ0gJpelv6KdbVExiDJuk9NK4cDHMksV5vSU3gUvGMA4c6gdcu3aZ2tUFnulucMZpcbszTza/w+5IlsurDksrDdpLKxwe8qi8+3b+rXsE72KXfm7Akd4mJ8QFLk8+gJsTfKdnyIjUeeIq8KtAp60Jn32eF1/JEB2v8dqoxWzRZa61wdBojkV7jh1CqqbPydooZU7x1rEEGdu8tPJVtpt9rK6GXJvotiprzv0k/TxiYZlzr16jWtlgatTQdEKeS25QMI8T5kpsDWcYHWwxsnqYH2ld4eaQx3++chiRbRPSZyOXIT/sEgpJMpC8u/kCrcIKnWN1orky9YkC/fskZlkiNjcQvk7tZMV+BpIFaIVIkrQL9QCteyADEA46MsjEAzMAEWBUhLE0AzfD33IfpNP9GZLFSeSXNiF8lbgU0660EU7CzX4IBYv/x/AN3OExIvHXeZn7mRpp47z2AuvNJl0jaNkQtAQ0t4mlQZXH0IemMSsVRD9B9XYw/gZbQYP/rRvxeW+OEIdZ4eIql1K+SCcHpmYws7PIV1YxC88hLy5hZAamayiVJzGQaFAxyDawBLnrG2R5Dnv8bUhVxW/Aay9e5Ym3PYtT/BGyyqVTFQx6iuQyDOYT5PYNnBtdTHUSXSpDrLGCFskLW4hiBuHbaZbdzQ2czTVobXyT+eMNHJAKBzjAAQ5wgAMc4NsOJvQxuoPugRcm5F/6GKvPvsRnLszzq//033D32XM89tnH+Hf//nf48F/6aT6z9Ak+dPbXmPzbLb5/NUF/RXLzYo2vLAUYN0JZHolJEEEfufXv0V/+bWQhQ2zZqWXh8DCUxojyFc7ddS93f5eNV5wGeR9fa+B2C1XQJzBbv0VvL0s+12fsyDXk6Qzi8N8B2wD/CYbttH59swbVD4EzBt15TD9ib2GZ+bUEWT3B9t5RdtbPc6ilaNe3eP4LN3h1SVLN29yVK3KXgePhLl67gxjskovHmNEVkrUc9a0im+ooZ2cLuBPXEfIsVnOaEe8rzFy9yfxWjhdbNlZVMrbWxU0CzEaGJxvjrO91mTAtvmO8SMU9QcefJIhybMcLTKpVXLUGZ7bxJiV3XNlmtn6ULb9NkKyTZZONixYDlWNsNKLbFvRjiYjjVOldeviuxHYzZDKj5MT/t707D5Ijuw/8/n0vz7qPrr5PNM5BAxgcgzk5M+TwmiGHhyhSlNaUtKTEkNZareXdtTfWG97YcDhC4V07vJLtkEO2VruyZdESRUmkSGpIjnjNfQCDGw2g77u77jsrM9/zHwXMYDhDrq3/6MhPRCMC6KrK7ERmdb1f/o4kjtlgvbdFKALc0RyZfBLLaxK6cbQZxxyYIDE8xUjg8fRxiycefR8ieYALwqKjm8j2C1zLfpmn3rfCx3ZDrqkMp6az/OJ4HFO1mQrX2WykueJmCfKHeP/AGgudOomRIVyvSrZVZ/f6ZbxOHUukUZkURukGjuPBlAnWMeAo/eDRj7+v/e4M4D23v+4sK+9MZNC8VRktbn//3TIKNP3shztDBRX9soZR+lkEd6RBfhzkU7cf++No+jMEXBAxMB6+a1vQ7wtx5l32BaAF6k9AfhDEMXQo2NnwSLmC+GAOkbwPknUgC+E56GxAYox+b4ZlTPccnxrYYTOzzJd3TOysIj6QoJw6RDjqUciYhMkxAtIQpIBZoATycj9bpLsLu6vosEbHHqAR9FC6Sy2s0dhskN66QVZUqYWaKw2T13ab1PfqNLMur3uC1coui9Uk9fIl9t74Br2JQ9i2jaB7+5iZt4+NQT+IcveyqQzU6ZcYvD1jRL/5p6aDohp6hNKkJhzGAAuffq+NIYraoF4LaGVM1rIOjbE8Q8svs7xTZDJYYP9Yi3NBhuLCCh/uXOMRK8013WSpbDDeyfKZTp59q9/iRPwC+cIqrVKCsdp1YgNDuIfvBfMkIGhqaHXBFYJO3EFdv4Sxskp3fILEIclD001G5GlKFHgVyAioEeJqg/fQ5NrwJDulLmJlnbHuCkp1WVs5Qrvjkq6UmNGXWN1nISYPsa/aoOC3+cul/ZQDkx8MHefKlQ4/M/UyD4erFOIr+F6M+1SF1ZKmsmHQUw0axwro5BEG/CL3Td/kuwcfYmTB5CU/ZG2zgB4cQs8oKJbRqkJPhxgKDEP2A8KuSWi5aEKE4aJlAGYSQxnoTgBeCy0CwEcYCmEqejJO9bsn0PMnkbtl5NaL9OQt7IqHaAi8rIFRhUXT4c/0ILsjf58DvIcWCT6dXOLgxFfYdapc9/J8T2e56rnYrTpuqMn1muzle1yYy2H0hhAbClVZo1utc2m7TDXn4UsLhOCXAJOQZ0XIK9JC5h3UY7Nwzwh+sY65LVCdLZieBmGhmwICCH1wBiFpxjGTeVpBQMLoV380WyH/Zt2Aw5J/KPvjJy9at9urFEC2LHqNBsbaBaxlSZgJUCkTUzYQ3RK9TR+z6qCaqwStVXSz+BPeR6KgQiQSiUQikZ9COhRI0Ya9NYLzsJhqsLK3gmoFhLUa9UoVyzRw40lc0+VU/BeQxGDuj+HgEmI7pPnDMr22JHQlNhLh+wgrJKCIaLXQRg7T1Kh0jlgqxLYTzNx3ls999JO4mVR/TJoWb93UfHPdpSCswsIzBC9tcrUyw8QTk8ijYwizCQyDOAwMgbgE6e+CsQ7VebSMocIqO2s3mG9sYSVG6Ta6NMvXOL++xFa1zErlKt7GChOZJCnp4GgDY0jhpkuE9VFEJ4+wDWx3CV29hrj1MuuJOabdQ4TmQZz2KkaYgP1ZDo+/zIErMHLrGHtGgjHDI26Brq+x2jMZjzucTncZKgR47BD3lug0XeYrSYzMKB1hMjQ2gpW9iX+zyqutDt9pSTbtNumeh2oqlowErk7Qs3oYoY+od1GWRS9uY4YmyVSWmYTJR8ccdKPGV7CZr+U5OjXCfakeOTQtM8arxThr2iZf3+Jn9hUYmvsMr4lxnDLUY5J90uJ3f2jwly9l+MroWVrqGu+ZMPnigSlmD5xA+B1k+wpsVShaGaZHXIYCh783pBmaTtPzDczSHqesHjlzD8wUIrYEQ1cRI09A4ZF+dsGbpQ53nY+8y2nwrn50SsPdQwfvfF/QDzDcAGboL2jvVrhrKzH6GRPvRvL2ZoM/bn9G7vr7j+793ZkX/MjjRsA8ClwDxvvTGLZepZycIj44d3vixDhQQhgBJGf6+yQGgQlE7EEGT5f5J8k/YfrPX6De6JD0TBbnyzRKgoGxWXxnksTWy+hWETF4BhwLHQio+4hGv5RCy4CdrQrXmwJlubREjkZ5jzw9TgyBrTTVcpX6nonstNiyLZ7fSFCvK47GSjx1YId7e89Q2jhDbuoEMcOlnzESookR4NAf4njnfxj6QYcn3nF8+yEajUlIjBAPzYDoUBUpelrjCY3FOUCjGaSuYHG3ymYtSVEYPN0qcWjfFl/VikbRZMdJ88ZigOHPEz5WIDc1wtyAZG3B4YLnMhkr89jp68QK58H+FI4SUJvv98Ywfg7YjyDFceAf9Tr8y6JNM5hAty7gVF5lPHadQ8nTrM8c5QWZZgoY0gIDzR9hsAk8ZRk0jU0Oli6z7PX4+ftuUk6Nsbh8leduLPCfFS4x+KjLP3/9g+iiy4dGGvzazBIvtzvsGdfotXLsu3CeSreFms0zP7yPE7UaXzxd4V+v2qx9e5d2uIvr3kvKXGHWWmbPLPDoVJyFeJ5qOYV1NcDjSr/+33GQMY32+6VSoVQYjoVyHYjFEEKi8THTFkpLwm5/OIiu+1DeQQWqfxUKG0OHyNVd/O1nINQY3gbCqqB7TXwtMEUclXSRuwmWRIWkk2Qn10KIOKfMFsMnygzrRQ43B0ksz5HZzHJabnJvcpncmM+50S7/ZeMxStU5pBdirJcx2w2Gt4tsTG5RTB3kpoIxCeNCM0aVfeSpKoOyIWAkgcwn8BcC7MUl/HIFGT+KEVjomIWMS9wCMJGn3jkDKoZSEKyEeNslRDyB3/D53r4elUELZdvoSZCWgQpzOItbhLFev4+NXYPBIXRmABWAJbYJKzcwUw3UbgNU+Se+k0RBhUgkEolEIj91NJpQK/DXCZeraFXFD32kKfn7n/05ju4/yyOf+WWe/q3Pk07YnHRmEXwO9A3obkCriecpQgGmaaE8H3oh2BLDlQR+iCm76NABx8UXcdbHP0Hqox8mmbX72QuhQlXrNPYsnGELx5CIuIJwC3b+FK787xhLXUb4LKb4BMiDt9ckdxaWc8AoiBPANyFsoVp7vHZhnb94YZO2ATOxGrmwQamxS3Fxj+uVGvWOR9yIk4tpZqyAnJOgkhqh06qQK+8xZWpKzhjt7iCTzXXy3UVOZTLE1nYRaQM5LmH0OCL/OIj/A/PE33Jq/iq9RR8ZaMyqj2p3eXy4S8+coS0c5hsW6aEhBqcq2EsBk2mTeTvBSinFQ+37Gd2tI5o7pLxrJPfy5FwXU3m0goCwq6j49FPLpSRMOAjDBgXx7CAPHD7Ax+6d5eGUz97yKrnhLfbKHabnZtmXMrEdoLzIqXM7vFFcoBGb4fGDQ3grr/HN8xVqsQHKx8d4pPYK/jf+A73VBrW6RbOS5n/4QMCpyRbkJNqqsr0sWNNphvIDJNNx0jGTs4MShns0bhkkp9Jkp2aR2TXI58F+GtQpUIP0SwBSvGPhrTX0fLqYGLbEFu8WcuCdz3uHd2sU2OLtQYV3e413f93/V1vVqv9I8aP9GX70cbdfTdz9aibwJP2SjizC6DJ0wESFb9BvAinoZ1AUQGR5a/JEjH7AwwRjhPSRf8Av/fIA4fKzBNLlenGXG7UNSksZGnqbKf88rUqDZGoQfzbNzkKT4vwK+7p7ZOQeODG6TY+11Q5b2JR0EsfzmLR8juUsJrNxPthe46DbYiGt8HqS45kavuszmwk4OJ5COQHXbpxjzxnm6OhBDAECg6o2WNE+w7pHQSYwxd3BhfSbwyfvLo4wgB4BXSwaCDwZoz+1VrGNYIpZLHJcx+Q5AWZ9ncLmNqkWPHnyGlP3S06uJalfuEUqKRiy9xClOnQUy969PMcYC2GT8rxDdizOodmn2e9+AUkZ5A8hewXkNogS8E3gw9jEOJl0eNqosRT8kN7wEl06HDhoMzo5zGV7CqkEP5SCVCvk07LMh1yTtabJojR5noPEB6/QXFrj97fGIXmIZL5OIbfE6P2L1I++D/N6He+HX6V+JgFHsqylj/K/loaRzjHe82mbS1stGrsJ6k6CZGGYqtOmS5qc/3+xP7XEa5sFBqnj7C+xuJ7j1wrXOJGD083n+b/nNN/eyBCWkhiJLoE0UW0DwwwItUZIBxVLI+MxFAKj00ZlkgiZQmyVwZbohEZVd5BmeLs/QQ8RmIRGDaN7E3wIQq9f7oSHaGt0UyEsE1Xv0JUesR1FK2PwHf0wtVKZD+SHcBwDOwuPpRQHzE3GO8skZi8hRkNOWEmy649SutRFrFVQLYO422UuqLMoltltz9CoW3zd1ZA20MYgptAI2e+fIIBAgDlmoII5jI0lVHEekcxi6Cm0EoRa48YF8WwSz+1fYY1RTfxEDGvUpry8wNXLb8DPJjGzn0TZAjkuECpH0JqB6gVEJgb5fcj0ADgj6CBEz4bo1kV0dxW9EfJWg9J3FwUVIpFIJBKJ/BS6nQqu26hupz+5AQgJkY7BpcUqFytz/KmU/JoI+UgsRpFhlnmCR5LnGXWvUAtMTBUgfIWud9CBIoxbiLiBCCUYPnRDdKmN1kl6n3wPZsahByx2QvatXqV49QIrXpLT+wVkfRjeg3oHmudh/xoysJmx18C6jOgehMTdH70M0AV0J06z+BSisUXp1vf47quX2GsFvH9fnLGY5NaWR71bwg9qjNktBgnpiTQxO8Z9qR49aXNjL+SA5XH4oXnYKvP1bx6hPXSIL+a7OIkqk8YSmNOIg2/A1B5YnwSRAz4LqQLizCrO8W1ozcOLLeqtM9ySE+zqFKLdoSvidFfGmV6d4Eh8nZ1Q8saOZokBzj07RaPzMAOeYogbdGKasg+24eDENU5P4/d8tJBoU2KYJiI0UNJldOIoJ2bnmEtauPWrjNgdcvum8A6MsSZHud5qM+1I9NA00/ddIFmZ5y82svyVGOP9yVvEbwSU7IcohmWK1kucSVzjBWMfy7UBHp7Lc+izIK2LUD4EU59gbO5r/MzmMrq3AE4RZnsINwv6u6RyRVLl34LhBch9CIyngTgYPfqZA3HeES7Qmmbdo7a5iKo3SY6NYI9PgLx7kf6jy84fdz7fzUTfzkD4/1pkcdfOob0A4b5bsOI25QE+GKmf9DKgFYLbszjfxqDfQwQQMWT+KLJ/v5v+Xfw7e3/neUneXi4gQLgYEz9Pa/gDGMUyieL3aQU95OZl1oobzGbK7B8PaV97he9t+3zr5Yv0tlb5T2ZqPHQ4RKYlia02rV6FettGyT3iymI2bjAS84gN+BzeH+OwbaEbJtS7iIlxSGTA24MSlPdg9foVrI7L8MMBydwscTNDGsFxvUeTHh4JzDdDNcNv/hxdPyQmwTAMQt7KNVGEpBCESIS2CQRUtECKQQbon1GfEvBczGZ6YJPcoRRu5hiYj5Gdvkxu8Bm0ipGr5aE5iLd/hheDx3huYwWnVSXYexm5XuCV4CATJ4aJGcP9426UgMeAz9/emy2EcCnIUf7BXBdvZoydYIAXVitUej7N9BTtiqK1vsnW8CClzTpfljewpsd5on6ThLB5bXmYJf8+OFyhcb5CYfk8XsZmf3ybhZkzPNs4STiaZGDsCmpzFysc4IMpC7k4zx9f2eT8ocOU1WGMvWXWy7ts7r/J1uQc2W3FR45Y7MZTvLGqORy/iHckw82rirXGNg9P72NmoMWX6o8xtupzYuBZdqZ9drwsq7d6qPU2TidE93oYjQZgoFNpQkshtYVKDKBd0M0qwutfx4YlCA2NNiTSMhCWQusuhpbobhsR+mgJ0lLoTg9sD+2HlNEUd0KmRyTdYBp7cQWRctHufXSYQWVcxs9ukOjtIBxB3ZB8nyylZAbRXEEtrqJa6xQm29yTavMDt40sdRDLHkJWUEMxyGUJkyZCiDcT4QwTbEfgj6dAHcTaWkBqF9oGot2GdotCzGVgxOYNHLqAO2OQmD6LR0BYkIhv9gi+8y0++KEXGE8f4M+MQTpjAogjigOoII3qjGDUHZRlYbQhEGnUoeNgasyOQDV+dKbJ20VBhUgkEolEIj91xJv3C+8knvc/4msN2neJTX4a/+QZKqbFKxpcX/O873C+8zkSu3WOXflnfL8DIrQIRA8pQwxXoi3Vn1xnGLfrb0G2SoTKQCxZ/O225skbFcaXVhDBN0lWisSHH8cYshBjbQh3IHEIBp8CXYWROiLuQs8F865SCejvd7gNF77M4q0EL1U8VtavU6mHjA9PMzKaxt26Scuvs6t7pCxJR9mkEzCeN8lOjVF0DbZW1tkwHA5/4Encg7M0X/yfyQcLPDG3jpFbQbQ7/Tr0k5+D2SeBDogZ+ovB/SDuQyPB9cD5E5j972mcE1zUM/iWQ9e2ke0SKb2Ak0tgig7LPsTtgNTaq6yX5tmjxxuhi2MN0m41KIcG6WQcw4Nmu9df3AYawzQJLRvpa4yYjXaSCKvHyMwLmOI7WNomjgt+nuFyhq75ECYZ1q1hXhl4igtqisrVN+isd8kdhQ+N36Du11iPn+X54WN86JcK/OYfzvPfXDnKvl/5V7ij06BeR6+56NUTyJmTiGMl+uMe28A4iFHQ30WMfxUK22BeB/lF3goiOLe/7ow0vNOUUKNaNfzLF0iodeIzDvZgCGIcjUKwB2RBG2jA1xpLiLff7P9xtIJmBW1nwDbpaY3S4Mr/+PP7SQX960JY4s6Zdte1c/vvGrQ0EcgfG7jQAK0eGApc523/3rk9zi5x+8lKC8rhBHmjf4S0fnNLgCDEQgLyHRsTENpcvyTQnRaeZ3O1FpKSFdqtLVoJTcvKsVUs88xr32J+pUhKNKgPewg5gMAgZdfI2RrlKLx0irGew1ysQVwGiAELDs5BGEN0BXghZLowkAU9BVs9KpsbXNosM+7cwq8fwXdi+OkkCAvfGLuro4KiP/hxgDsZJGkjACEItKQGt0c/9ksmFBoLQZwAdEAbhwqSEdHvyvEaEObinBw+gj9wFqlaFLWFp0YYT/xTBHFwL9CxOnwn+BQvbeSx2tehA0+5y0wkVtheKtIaT+AOziJEAfgnt4/rnaBOhn7zzRDtWAT2MZRIE8uHlCqbrFgOS0tV4i98DS8xhOdrbtTLBMmbBNO7pCdCMstJnM2QzrGTBPkdOupljOMHeL06yZWFh2l60wxsvEDnPfczvfkqZrrDRGI/n37IoX1xk7++co58J4tfL3HI2uGio7ky9DCnvDKPPmzxF/4JBjZaNFOCK40hck6PrwdN7ADmzA/woDXKrx76Y3bGB/ir0gyDlmb3/kHaz15GXVxHBBC6GiyB9gQiSMBuCO0usivQXhshu7d72fj9SapSgBAIIUD0wLL6/Rg8D2FqpBYILQk6PqYW6EZIZ1tyOr/MhwZ8jk7UsWyXLk/yIg9QFoKY0WUsdpptpvgDBrigP0NbmZhcw2lf4yH7Fp8odBhL9xf/RiMgXC9D6wZpz6dRmUJb04RmHJF3MVKChAsJF7qWoC5ixOL7STRN7I4maHbxBey2q3g6iyEdcrd/JfaEoIWFLgj8M0eQt/6GGn/Eb/Eenhc/x3XbxpzJoabOIJoS+wXg+g10ukMYSyH9NhbjBHaS4OguZvXuni3vFAUVIpFIJBKJ/BRSwLukeGtJaGZppSeQF8DIal4bgl7D59TKZbpXb/L8G8+zup6Clte/Q2UphAVaBRAahJYJwkC6NsoCs9LF9y5ifusrXA1O83vmM/yLwWdwRy/g5EY4MXovRvx+6JWhfgGSDbAfB56CoQ3gGejsgfB5W9W9pj86cu1Z5DWXnWqcJa9N0slzNtdhshvg+XWmwiLNWBPX9rjSsIgnM0zlYlzfKvJis0OmtcfH5iyOZjbh2dfZvrmPzvs+Qe7TVxGtq6BHIfkIuE8CD4CIv7l9rSHsJtlphbzmmiQTX+QUN0mb1yiEFa52HFRDoULNlgdb7RgXpMV8vc5QSjMuyyw2PCy3R6fmUXFNzCCG4RjgSNpVidHSaKVRoepnKmgDAkXo+2yt7/IH+jB++iw/b/4KeSFBNxBcRAxvEGtfQ88nyHc92lc7ND2HbrpA4nASeaBFengQ7ONM6QGefU7yG4P/iMkTv8cHT9t84WgekzTam4DWZUQ+BGmDGAeO0F/67gGXQAwD/wu4HWCR/p3ou2n6jfk0kENrTdDzef3KIm53m2Nz4xjDDyKEQ6hhS0OeDAKLEEFja4t1leHEeByHty+237kdQDUQvesQP8luR3DlWpHYYIL7JhN3FUm8MxSgAc9TCAm2JUAaBBr20Gx3YMyAQbv/3JrWqI4gH3+3RqP9c2NPgWUpRKjJ3DWisBdqXi8FrEiTfcn+eLv2Xo+djQ2eODbORAwu7Xb4WrFCwnaZzQk6OsnjmRgjsXfJ2DAg5a3w3SvX6Yo2edXBCsoIKVlpCnobDsVWm/pWkVnT52DWYpAawlQoS9FJ53GyPRq5JM80h/h4r4sd02hVBycOsRMghtDhNkHXgmITM2kjnBF0wUDnr3CjdYvijs89YRZbpRgJDWISMhKMN5PRK8B1+iM2bx81afeDmYTYKHwtaGsDXwhMAY4OCKVBiEQDbTTbWhAXGi+EwWYPc/wwFSzWu2l838da3GDs2CmEPQCmQbFbwbi8wPu953ih4jFf95l4pMeRe+7l+O480n8DX09iYSIwQJg/8n+aB8DBJi3a+MIkLk2UMcJi08LYuQxWjc7yLYKOptIJsQyfa2GBijzEQPkm8U4Z+VKbhPLYbVuI1zsYMZvmhfOErYvsTlYxxz/LizMDSFfwcf04GWGQPVojrq9y38Y5todaTOoOr3vTdL/0Glf8PZ45Fefxe4fxJ15gb7vJ3LV5ricLfOtSGqtnMXXA4wuxN/COlnldfJDfjNv8jjVKV+zDGD6JPvwiueWXUBs+VVJYHRevu4PRqyKCNqERYuVaKNfC8GxEV781x0OHCAwMKcEyEI4FvQ7KD/EDMH2JkAqtA1SoiDfqPOIvMzyyQSB/g23a1EiSJGQQ+Kqy+a9aj9K0zuA5CYzAROzWiMtX+M2HLvLUmSWGRnKUsx5Bp4paXkBu72C3LpEf7lIPtpD1PYTMYGb3EaRzyIKFWYCEJZBJiOdswl2D4JUQdkLisQ7t0KPi+rhj4AfAZo+K3KOXziFicdRkjGTiCdqJLf4dD7OKjSUEwe3AokyCyitUdw/ZuAkDk2jy+O025l6bsKtR41FQIRKJRCKRyP8PvWt1uWFgiBB180uExQD96gPUBuJ8v3CLxZ0vUbr+OrreBCckrLcgCJEJiTBBmyaYMSzDRAkbmXYYSjSwrB679R28rf8R85l7+N6ZQR5/MsWBsyEyWMLs/k8gHgHVA3MFrC0gBeITwHFgBtxWP3VcQH81X+kHMWp7EMB0uMhHrBqnrVHKM0eYPJliv32dVrPGlaoFmUF0bY9s2uVA2qBeqzK/sMrsaJdffXCI+08MYlo3aDZrbOthblXO0FNzkF8G8V+A+AB3TwHQSqNaAWJ9meWbi1xZ3mZVTDE/kuKljQHOqizNRoubO7tsdSWrLZ+gqhnPZ2jUupiixz0Hk0ymWzRrFnVtMpgKaUiHlmEgDE232YNiB4WJlCbYCuG4YIPGJJ6KI1tl1v/qHL+99SilD8zws8OScUuQ4QRCBIj484h9z5Mp/QFPT/Z4sDjLt9VhlsMM1ztp9HKFHfKstios/vAFRl2HlQP/NTc+NEsvU+DnGjXOtl+iMLoGwxptZtEkEawhqKKZpX/POA2YCFLAvaB97vQK6KfoQz8I0V9AojRrKzdZvvgKqVySw+ZhTNG/k6/9Nj9Y6xCmc2S7HVxCrJvX6IpBWoVjOO5PygtQQBuMKmRdVA+K519n9+pNKrPvYXzAYkrevlPupn6kx4HuL37qy7jpAVAuO12D9bbPldUmG8sVZmeHmZpJsc82KG43mIoLiL+z9EFrKPZCnr/aoBuPM2AEPD6rcYRAa0293KZ27iKqUmM1P831rRZb5U0GZYn96TNMHIxhzZ/j2b98jabvM7d/mhODU9iPH0dPH0QjfrQIgvEhi6BRotprko9nafbqpHsNVmsttpsBQnWZMTocyDnMHBhkQnqo0GBxy+T1ahYxWmapk2NmY5dCzKZj5dDxsD8es9ZDy1E6DYf13SamgpnhIYTzKcLeOVbMMkW2GPLreOU9AitNaDUZiKexNfT7QVggwtvXdOytsNDt72vVwJAmITaiJzEtiWPYeNgsel2Ekvh2CNKgIgQJDQfxSGe2yTgDWDWPwZULqLCEWr2C2F8H+30gAsYLK4w0dyiODLNix7n5fIk3GgcZtA+SvycGnRzm3gJmQiESW8Cjb17v+nY+lwLiwkKSYQq4JTWvacnSxTLx5QW8xCw904T6MjQ7BHTYMRyM9R12G3XyiTJzssjo2TH+5kae7soK4ngBNT5M4uLz6JUMveq3+cHhY9QTR3l8ahEjM87zYYZqdwozexVTDlDzqgwTZ6/2ImOleZ4e3OTkqSyz732Cay8W+duCTyVxlKHvFDlgvo49EUdZx9k1/ikt3eZP7RaLvSnsdohuxfEeeJyPPDzFocY6/901C++1NqZXxkiAGmxjaBspsyhnCFnqoXu7SBmgbAPtmkjDRGmFNnvorMTqWhB64Em09BFKoaWB4Wsyno9laYQM+HNxgHWGOanrnGURS2wxhKC1dpLwFYUutJApB9XaxdxX5rvHhvnG8D2kGWEQm2rNQ3dfRQUBRqJFLN0h0a5Tb69g+gOEjRDfGqS+kEcOJnCHHFyjh5ruUIplEWERY/l1BoI6VjdHy6+yZ8UxcjGCsIPR3kGWXFRbIm0PCoMMCIcrmPRuX+OiAbmdGp3JFl5uDLlvFKrraNXBaO2iy01Up4HYq6LTu8Bnf8x7VxRUiEQikUgk8lNIiLd6x2n6KdVKgyQg6OyArmKGy1CfQFpJVKzMdn2BXtjGNExUs41qBUgNQRhimALpCrSGwBbInM2DBwv8ogOy2Ob5jRZ/03LY05uo3FP8nyc+x8ezNi4aOEdCXUQEJtgfBecX6H+gt4EW6E1Q6X6dvbh9l1p1YbdCaytBg+Nk78tzxp7H24tzE5Nk7BDVNgijxXRcUO+UeSi/ztDIILZd5d8/U6IWjFI88CQrHz7Ao6UX6FxrcHEly+s9xbotaRoPkpf/lv4IxDv3tzWEXbixRLi1g1n5FkPzy4iWyQEBLFiEVAkoYxV7HGv3WNAG1UoPGgabySYqluLA+ADtpM3Xqi2Kuw10XJMfMOgpG0+B9D2U56MNC8OB0DAwpIOZSSAtAxkIbBy8coPk4lfp7V7m5e2nOfb4EeRUnF4hTsExQTyEyCUQmRUSU18nvnWZv/f6GNf39hhKGhTMNfY2z7NzySS+V2HZnCLwZmGtzfL9itTZkHThFHrkKD32s6dSPONb3GM1ccUgNgMEWmDTH1jovNmIr45ulghJYSSN23epk/2TrtOhuLDF+vXLqF6ZXNzFjveT3aGDEZznQ8vf4eXtOUZSirFBE9Wq0TZ3SbTH6Ldr/3GBhTvjInPQXUO9/iX0wja1qsa+1qQ5+RDB0A8xaxZMfB6Mu3scaCRl4rkNMLPo+nNcf1XyajXEqzYJyy1a4TSV8gBBJouqLDB5/B7EXdMs7oxD1Fqxt7PL7sXXMXuaRw8nsMbPomNJNLCwvcnKyi0O2U3CSp3C5k0yXpmkI0mVhwk4zdhUnH1yi+/UGpSuWcTDGK7ZJtDV/iQW4d61TXAGRzCyMbrbZWQqTrMWZyglCXcDoMloKuS02+PEUIiaSJHwJKpSorjuEds3yF9Pf4wffvkNfm3M5rNHc4h6ByNTgMCErRrUXqDaznCuYdI2HT6abDHU/htuVR2+VCnQcwc5OiixbJMgUNQDgUe/uwV+B2n1p2kI0m8eL9UvbEGqMmgIcAhwUFaILT0cDLYxuaFM2q2AtLZIxwT1jmZAatKmSTw+BrJMov0DxNDLQBy6K9DJQPpRENP03By13HXyaZiZGebE4hL3D5cJkwP8sDHEyPIFhsfLBJ0G2fgVEPdwp1GmTz8kkrp9hnr0h5D+lQJntcfwwnOsXF9AeRIj6KLbbfCaiFAjvB2gjAo7eDnNynCKc7VZejOHMGqXCJYChDA4lrPIjRqsVq7yRKPJ7NpVdrRD71iBqZoiXHiBReHhKx9hBwykfUZnRzg1VsY+5aASkxyyQ+R7x/mXbwySvCb5XGKPR9JFzpfv415rkLHYDleCFqOLJSblPH8YP0tjOYG9UWZ8LsaZwmMkHpK03S2Mv14htC3k1AFEehy9sYux2YSOQmODLREpB6SFMiQEASLoj6IMkyaiKzCEQKkA5XcRpsDQkFQuKdEAYjyMQ4DJN0hwQ+9wnQovySl6hQRycwXx0kuoIQNjJqR2aJgXy7+BrDkgfHSyhRmUCNPr2I5Lp5yi3XF4YErwAzcgWJfQ9jG9Kjqs0SznUWspMk6VQJSw903QeiwGUzO0b66Q9FYx6xq1oghjGgYyqM4csmHD1S0M/0VqRx2+lzXRmTTIPAKBqGiOrL7IzsxzLDn/gjCWxkxNoVwHXfHQmTZsQlh1kNs/OoXm7aKgQiQSiUQikZ966k6AIdRIGSClgE6RsF1EGf0e7UEQYKQgFAGio5H6dkDCBwKN0iE4Cp10mJmb5HNHhznTtFk1Unw8toRT7jJv9XjE3sJqfozO0D+mJA7wdS7w6/KbxKwLCLaADjAPPADahsAFzwJb9wMh0of6Zbh5Gb2iuNadYGxyjoOpAZyZWxzL1SH4Q9TlDMTiDDk7fPweh6EDjyFSQ+jSX/DJrR3Gyzmu+xPk3TnEwPNUX1zjS8txOiqP00mzpPJM6fztH1LTX7DuQvtPEOUXMUtTtBshiVSJhBmnWLeYSQiyhTFiXZ98a4N7ejVWmg5dqdiXC3m04HKpavLMpo9aKdJtlrH8DmHNZqsdR4YhhugRxjROHEaG4PG0xLUTbNg5ztX7H9wxJPVqC6+nUdIjaF6ntJplq+UytSBZXJlg/3SKimFzz+AZssZRsD+PmPxt4sYl7i1KNuKn6YydYnnpKoutMnvhHvW9EmxepzB6nF85+fM8kBynS4GqFuQEZJTP0G6D3zQmkDHB5+NwdqdLc6uDnExzaMRAAKHyqdWqXN/a5dSJIVzH7MeCmiuIhW+QubhOvAoHhOTgcALpxriz0BSxCQbuHeDJ1MvIyRNgGxAXkDYh/eOaNd7d9aAGBCBewGh8D6ucJ94ZZSAVo7JWpTH+BLmhF4EGd9La+ySIIbBu/1tMMOg/R28zT8d0sByBGRQ55O9BVRHXLRIYwODtXejvg6c10u8wX9ziwuoqHxhWjMwcI7gdD9tqh3zz0ipLt5Zxp/OMmB7vn00wkylBr4aVbGHiks5KfnmywdUNKDdvUEoHtDjLIDvAGHdGVQYalntwpTnIuVoOOouQSFMhjmUUgCqG7HI4k+LUZJPYYRMRdsEX6IbgZN5jdeoAL1THOFB8jljKpjd5moFkDZ0q4EtNz2sQxFZZu7rNynoBX7XohTuEwQiv3Bzl5XN1cr0u2fEZYskM9VaH+t4edcdFOBaOTOBj4mjnzeyQO30lQsCQMQQmPWJ4mPhSo4SLwKAHdD2D1m4L7YCajpFuhKhgh3YuR9i7hUwWyAxamMYciEF0vgbGOpoiu8ywJTuMZq5hWIcRk4c4cmiTsXHFohomv7VCsrxMNT3ASP4aiIP0p270S61s+iHFFnAF2NbwZ0ojV0ucXX6WV3oLrAYmYmUeLfx+DokICEyJoUN87WGZbbykQ6OWxnh9nthhhUpN8eHdb3Jf9hXef3+L2NGz7NWTHJ/ykE4Sv9XAFkvsLwxw+VHBC1ddNts1traqzLodTuZiHKiZjPsOUizTYJz/zf0Mo+Eiv777Ozz5oVd4ZeQhDu9UKOjfQvPLfNSc4yMzV/k9OUG3YmBkV0i0y4y3W+RTWfabKWonRvHCBzFe/j5Um4jcEIFuINvLSL+GNgRam/haIpWJliGWbBOzQ1KihO0E7NUlrZaBQGJYJhg+odQ0vS5KDAGfZ5IB/hz4tw2b7qv3oOMeRmqIXk3ipm0M1UKXbpA5YVEZ/zj6dRtRvoU225DtEo4IbCuNbzmY6012ztfwRmIEgxOInTiq4SG9Djo0QDi0fQ/TWiEuPbI5iRw4TSszgHXsCL1mHf9qgN4wMEz6zSjLTr8uSbnolsBYjfd7o8zdxHTH6Io4zpimlo/RNfehszayZKBabeSUhS5MYjjjkGijRAvrby7+xN/BUVAhEolEIpHIT7W7K9QBkOCrABHWblcb6H4TRzuGiAtEz+9P0hP9xolC97snCttCZjI4E1P87JzB04krWO0iQ0eHEJkkJ5YaqLFbJM/+KebILrCPkCM8yfvY4AH2iSomLeBr9BeG+/pptM06xGPQKdEsp9EDgmTcRgwuE7tR46h9iuz0YYzZz4JtAwrKv4+RcPFsk8yZR8gfOoawmkAdMRUyM3uD6coWARXkiIFYh+GxW/wzHELHJD3zdeJ6FroayPan+FEHViDRg1M3ke6LJDqHwDQRiy3ySw4PpA5Ti8e43swz4S4yQZ05NYBM5XHHXEZGTV57ZY3gUpmeCBE2pAYMEkGbWqmB1pp4LOTkUJyP3QcnMztM5kJkOMHXbqVZqIFjmHQMg8AyaIkufksj43FaxVXWi2s8dWSXwZ3XiV0OCZsjBA8+QTCaxpAPIOS/gdHfRuwlqS8mWWt1efWNOivNDivtHjELEq5iLnWT+4Y3MBU8890mXx7axz8/ZDFlSfZVFtn3lV3WE/fwh/kY19SruOU2udn7+UdPT5C0dtnZrvK983tcmb9KZfLjvHc4T+Brtm5WGNM2dmKPe9prONMHMabSCHGn538SRAyRvh955Dg19ySlls/gzC6p1ChCZt86T98c03jn7A3oN9fb6J9DsSriiENuqcshEaAdTWtjmdVb+7HG5vAMj2Sun9fwVhWE4E5WirAeYyh/nrzcJlQjxHUT0/do6gFaPYuYiDEmNJoWkOjfxu42McNdmspm7coNrJ0L5O99mCXzMGvrirpRpr27zfaNF1nbXuWqCTNul7F7JogffxJ62yDa/V3IDXHfA3H+262r1DseKXsPs/4Z1NhphBAoDV001Np4iyUuLBXZW14gYUKws8lOt8dCp8PhUFMwQgZNj9i4QgwIqJfRsSw4Bm7cYSY/w68nPMoz2ww4XbLFadpDH2HF3MdCW/BSucUbQYPdnQvsq67ydKpFvldnZWuEb19fpX5pmUTewEreB24B6WvKzSprRZdgeJhxywHt3S5/6L/flJWm3u7R9X3shEPcAhuNjcedB4VaI4XAlArZaeNXO6w6FjOBYBOTrOcxmZgizmEMqwz8LeDjm+9jq5skZ5u8VN1BGS3yiXsxxEFOGNDKDzKQ7pINXkQkNzDGQ0iVkJkKiEnuBBT07bNK0A/epJTmuqdRK10GrryEnd7Bjyt0p4rhdQnCDsIIAYF0TKQCywRRyOIxirHbJnQ79FZ2+WJmk3/8hZskZh5HxE7TMN5LFYUhLAQZHLcHCFxpcmoqx2Tyef7qUpeCJ3jUusaZ+3eRYZJ6fIOvWP85iA/zuF7lyNmbvGfO5MXMFJd4jLmR7/B8bI4VPsVTIofpnGJJSx6ON3jpwDBHwhny9goSm98GfteR/OXcMeTNBmHtHGJpDSm3MA+aeDKDKIYYvRZGIJBCo0VI1g348HCLR2dqkBN8sxLj2XMJamsau2ugTIu43+TseB1jeBCfJBfRnEfQaYP4bhujfBHlShwlEcMaGZtlyn+Bz+Z2+EPxKDtodOMiItBQ8VDChfRBbJUnaCzRu7zOtt1FFlzEThpjo4frSVzTQYg6gYrTUSuMjeyRspvUGWdGFihJh+VcDv+0Rq6FsAvBjkbOl9HdeWQiAH8UVn2wuxj3jBEENkYHtCW4mnwEIR5ExAyEYxOeX8PaWkUN1QmsAhRbiJpHN/4TpsgQBRUikUgkEon8FNJ3RRHe1vJOgA5BqremQigNMulgDBTQTge53UGh3uqJJ0A6BiKbJCxkyBwe5j2f3MDK3kIoCzc7AsYwTu8GWB8D+zN4YoxzZJkgzhBwizizxG9vcxj4I9DPgjoN8S+AWYHKTaz2KbqMsbp3mLHESayJRbLZ+2DoNNhuf4GpLkN9FIw8N2pD1GIf5gGjSLuTwnSO4RhnMAoOolDBIofXU6zqjzH+vieYyAmQz4BYAPP79Beov0p/lTfa3zf5CMQehFO3+uvZ8BsQv4hltBlsNSh0e0xaDYyYQiibs+kYL/QGeWnb5Rsdh53SOkmrzq+mm9w7rpmc1owrTamjMQcgO6VJnbof9+gvssw8V8zvMTu/ztIFRcyKMZI00bE8vYzLDdmgU1ZI28bsNbhQHOT3M2epz/ocbJc5sdCls15iKgBnKk1SHMBQn0akfofC1hJv3Iiz2yzRqXoUZJPZVIgRy/HQkRxTM1nCVpXl7/87XOc+sh84wzlviL+8ss3pxPf5V5N/whuvWLzUzOAHPu8zdrBrvwoDBreuLfD6pZe5X9zg3+88zqaZ48zyGunlWxQHR1myRnnk4yuYySuQ/HW4PSmkT6LFBI3qBru783TLZcShoyRTd7c61NCuga3AWqX/kfwQ/aDCQeA/BSER099g8KO/Q3a1RWnV4HIrxsYbl1i+pnjRyDH4wAi/PqJI2O/MgFDYVPUE6zuLlLpl8pbGZIaNdI6ss8FMqgTJAhqHDQWDbZ9uJeC8McT1io8TbPPefSmSZprL81tcXStys77JQs+ivtygW+7wyESNB08L4kcGwT4IzkH6y1gbGCd+sMD7f74B6T20rLG5d4XK1mlmRl1e8OBvtzW/LsoMGMvsXL/M6up1JjMuMt1jqVjFDiocMX32jymG4z7YeYgn0WqEemOYntC0hU17vsyI4TG9fwCCJYR/C/vGK9jta4wWPT64vILe7PKNnR5brsY9pKk1bb600+b5y7uE2yUapsVip0dYbmB0bRxTUdvZYSieQabiWNadN5l+rO5Wy8PYWWLNjuN6KQYyNo5rMtqtkZE9XNumKSCOQxgY3PItcp0yyTUoOwb1VoVDsTbpTA4hXgV+H8gBH0a0h7j+UofhfMh7nedIDH0Nw/g5BIeYoYHOtDHdCqY5BLFTbxXIy48C42/tKGBojSKgHEiEX2Gx00BcuoK3fo6XD+5nsWtgBksEZg/8Hlr1J+CIUBM6Eo1C+zGsrIuKtaHa4+PWRf7hUzUSx/41iLOASRyfw5gIerw1NeX2Pog0Q/mz/OKxLfzJBRy1h5EbZtH4HL+rBvlq5zgftU0GzAOsOvtpOD/Lf6BLAo/vxN/LB9UIn+IlMmKTLvv4UO8kb7h1LhpjfAGTR5hEYGIBTwHPmpKKTmBVQlRnnjDWRmcPYx0sgLGGai4gu5Iw9BE6JJGA1P0maycLbBpZWn6KWE7S/XYDvdJEd3s4eY+dIyYvx6fJ4/AHdLhKAlOA77cQlUVQbZA9vJERZOIkQ034hfHvcs/IMn+67x6+uTWD19E4woO2RjdtgqaEZIywWEPeahOWA3QjQ7KbJUMK2W0hQhCGSdtsUm6WCJ3DNMQwNzBo0w8X92ICc7+J6oHYUejYIiL9IjoYQJfGCVf3MOIuodpPkDWxOiGke8j9Lsq2MD2QOQPibfTuHkGxjiWTiIZCFUuY2/Wf+DtZaK1/4gMikUgkEolEIpFIJBKJRN6N/I8/JBKJRCKRSCQSiUQikUjknaKgQiQSiUQikUgkEolEIpG/kyioEIlEIpFIJBKJRCKRSOTvJAoqRCKRSCQSiUQikUgkEvk7iYIKkUgkEolEIpFIJBKJRP5OoqBCJBKJRCKRSCQSiUQikb+T/wft3CcCqf+1u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80" y="1648122"/>
            <a:ext cx="6333495" cy="4224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962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0" y="4771856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39B58-84C6-5D46-BF3E-A42B86744C64}"/>
              </a:ext>
            </a:extLst>
          </p:cNvPr>
          <p:cNvSpPr txBox="1"/>
          <p:nvPr/>
        </p:nvSpPr>
        <p:spPr>
          <a:xfrm>
            <a:off x="2461347" y="1318858"/>
            <a:ext cx="23976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[1, 1, 1, 1, 1, 1, 1, 1, 1]]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0" y="1966292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327" y="1172334"/>
            <a:ext cx="3792062" cy="54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 bwMode="auto">
          <a:xfrm>
            <a:off x="126303" y="4408855"/>
            <a:ext cx="11683424" cy="21961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Типы задача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132" y="1041566"/>
            <a:ext cx="11683424" cy="2872522"/>
          </a:xfrm>
        </p:spPr>
        <p:txBody>
          <a:bodyPr>
            <a:noAutofit/>
          </a:bodyPr>
          <a:lstStyle/>
          <a:p>
            <a:pPr marL="361950" lvl="1" indent="-254000">
              <a:defRPr/>
            </a:pPr>
            <a:r>
              <a:rPr lang="ru-RU" sz="1800" b="1" u="sng">
                <a:solidFill>
                  <a:schemeClr val="bg1"/>
                </a:solidFill>
              </a:rPr>
              <a:t>Низкий уровень:</a:t>
            </a:r>
            <a:r>
              <a:rPr lang="ru-RU" sz="1800" b="1">
                <a:solidFill>
                  <a:schemeClr val="bg1"/>
                </a:solidFill>
              </a:rPr>
              <a:t>  </a:t>
            </a:r>
            <a:r>
              <a:rPr lang="ru-RU" sz="1800">
                <a:solidFill>
                  <a:schemeClr val="bg1"/>
                </a:solidFill>
              </a:rPr>
              <a:t>поиск и выделение примитивов изображения, например, </a:t>
            </a:r>
            <a:endParaRPr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>
                <a:solidFill>
                  <a:srgbClr val="FFC000"/>
                </a:solidFill>
              </a:rPr>
              <a:t>Средний уровень: </a:t>
            </a:r>
            <a:endParaRPr/>
          </a:p>
          <a:p>
            <a:pPr marL="107949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b="1">
                <a:solidFill>
                  <a:srgbClr val="FFC000"/>
                </a:solidFill>
              </a:rPr>
              <a:t>	</a:t>
            </a:r>
            <a:r>
              <a:rPr lang="ru-RU" b="1">
                <a:solidFill>
                  <a:srgbClr val="66FF33"/>
                </a:solidFill>
              </a:rPr>
              <a:t>полуавтоматическое описание изображений (в рамках задачи)</a:t>
            </a:r>
            <a:endParaRPr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>
                <a:solidFill>
                  <a:schemeClr val="bg1"/>
                </a:solidFill>
              </a:rPr>
              <a:t>поиск и выделение границ объектов, </a:t>
            </a:r>
            <a:endParaRPr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>
                <a:solidFill>
                  <a:schemeClr val="bg1"/>
                </a:solidFill>
              </a:rPr>
              <a:t>выделение сложных поверхностей или форм объектов, </a:t>
            </a:r>
            <a:endParaRPr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>
                <a:solidFill>
                  <a:schemeClr val="bg1"/>
                </a:solidFill>
              </a:rPr>
              <a:t>поиск и выделение частей некоторых сцен,</a:t>
            </a:r>
            <a:endParaRPr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>
                <a:solidFill>
                  <a:schemeClr val="bg1"/>
                </a:solidFill>
              </a:rPr>
              <a:t> другие базовые операции классических систем компьютерного зрения.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rcRect t="6374"/>
          <a:stretch/>
        </p:blipFill>
        <p:spPr bwMode="auto">
          <a:xfrm>
            <a:off x="189145" y="4485555"/>
            <a:ext cx="3048873" cy="197661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 bwMode="auto">
          <a:xfrm>
            <a:off x="907070" y="4504713"/>
            <a:ext cx="2281562" cy="1425570"/>
          </a:xfrm>
          <a:prstGeom prst="rect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rcRect t="8229"/>
          <a:stretch/>
        </p:blipFill>
        <p:spPr bwMode="auto">
          <a:xfrm>
            <a:off x="3245782" y="4513942"/>
            <a:ext cx="3065782" cy="19482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11564" y="4573977"/>
            <a:ext cx="5398961" cy="1799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" y="136525"/>
            <a:ext cx="10515600" cy="1325563"/>
          </a:xfrm>
          <a:noFill/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Операция фильтрации. Смысл ядра свертки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4113527"/>
            <a:ext cx="3332808" cy="5228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b="1" dirty="0">
                <a:solidFill>
                  <a:schemeClr val="bg1"/>
                </a:solidFill>
              </a:rPr>
              <a:t>Гауссово размытие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/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ru-RU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EC23E2-5BBF-084F-9A60-8E1863AD6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41" y="3818485"/>
                <a:ext cx="4276211" cy="84972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36F4A1-C465-5E43-9786-F15FB97094A9}"/>
              </a:ext>
            </a:extLst>
          </p:cNvPr>
          <p:cNvSpPr txBox="1"/>
          <p:nvPr/>
        </p:nvSpPr>
        <p:spPr>
          <a:xfrm>
            <a:off x="152400" y="4905319"/>
            <a:ext cx="90678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[[0.01221818 0.01226579 0.01229991 0.01232043 0.01232727 0.01232043 0.01229991 0.01226579 0.01221818]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[0.01232727 0.01237531 0.01240973 0.01243043 0.01243734 0.01243043 0.01240973 0.01237531 0.01232727]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[0.01232043 0.01236843 0.01240284 0.01242353 0.01243043 0.01242353 0.01240284 0.01236843 0.01232043]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[0.01229991 0.01234784 0.01238218 0.01240284 0.01240973 0.01240284 0.01238218 0.01234784 0.01229991]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[0.01226579 0.01231358 0.01234784 0.01236843 0.01237531 0.01236843 0.01234784 0.01231358 0.01226579]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[0.01221818 0.01226579 0.01229991 0.01232043 0.01232727 0.01232043 0.01229991 0.01226579 0.01221818]]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228600" y="1610167"/>
            <a:ext cx="333280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Размытие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/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742A5D-BAFA-FC4F-91B7-37E794642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15" y="1979238"/>
                <a:ext cx="3700206" cy="786177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482" y="1172335"/>
            <a:ext cx="3653944" cy="52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3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rmAutofit/>
          </a:bodyPr>
          <a:lstStyle/>
          <a:p>
            <a:r>
              <a:rPr lang="ru-RU" sz="2200" b="1" u="sng" dirty="0">
                <a:solidFill>
                  <a:schemeClr val="bg1"/>
                </a:solidFill>
              </a:rPr>
              <a:t>Удаление шумов </a:t>
            </a:r>
            <a:r>
              <a:rPr lang="ru-RU" sz="2200" b="1" dirty="0">
                <a:solidFill>
                  <a:schemeClr val="bg1"/>
                </a:solidFill>
              </a:rPr>
              <a:t>– </a:t>
            </a:r>
            <a:r>
              <a:rPr lang="ru-RU" sz="2200" dirty="0">
                <a:solidFill>
                  <a:schemeClr val="bg1"/>
                </a:solidFill>
              </a:rPr>
              <a:t>для этого можно использовать операцию размытия.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единичным фильтром (среднее по окну).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Можно провести размытие сверткой с гауссовым фильтром, если мы предполагаем, что это гауссов Шум.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использованы также некоторые нелинейные типы фильтров (об этом позже). Эти типы фильтров не используют свертку.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0" y="3828263"/>
            <a:ext cx="9060189" cy="21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265953"/>
            <a:ext cx="10515600" cy="1117372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Операция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585080" y="1289094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Повышение резкости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добавим к изображению ту часть, мы бы убрали при его размытии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375" y="1644866"/>
            <a:ext cx="9766300" cy="469639"/>
          </a:xfrm>
        </p:spPr>
        <p:txBody>
          <a:bodyPr/>
          <a:lstStyle/>
          <a:p>
            <a:pPr marL="0" indent="0">
              <a:buNone/>
            </a:pPr>
            <a:r>
              <a:rPr lang="en" sz="2400" b="1" dirty="0">
                <a:solidFill>
                  <a:schemeClr val="bg1"/>
                </a:solidFill>
                <a:latin typeface="Arial" panose="020B0604020202020204" pitchFamily="34" charset="0"/>
              </a:rPr>
              <a:t>sharpened = original + (original − blurred) × amount.</a:t>
            </a:r>
            <a:endParaRPr lang="ru-RU" sz="24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3840133" y="2237887"/>
            <a:ext cx="7884698" cy="4620113"/>
            <a:chOff x="3840133" y="2237887"/>
            <a:chExt cx="7884698" cy="4620113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3840133" y="2237887"/>
              <a:ext cx="7884698" cy="46201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2AB373-2750-C843-965F-855F40C1C59E}"/>
                </a:ext>
              </a:extLst>
            </p:cNvPr>
            <p:cNvSpPr txBox="1"/>
            <p:nvPr/>
          </p:nvSpPr>
          <p:spPr>
            <a:xfrm>
              <a:off x="6321697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78C29B-1876-174D-BB7F-03B318972045}"/>
                </a:ext>
              </a:extLst>
            </p:cNvPr>
            <p:cNvSpPr txBox="1"/>
            <p:nvPr/>
          </p:nvSpPr>
          <p:spPr>
            <a:xfrm>
              <a:off x="7544203" y="2997553"/>
              <a:ext cx="2173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9F6499-5A73-184A-8A69-7B277E2393C8}"/>
                </a:ext>
              </a:extLst>
            </p:cNvPr>
            <p:cNvSpPr txBox="1"/>
            <p:nvPr/>
          </p:nvSpPr>
          <p:spPr>
            <a:xfrm>
              <a:off x="9450853" y="2329692"/>
              <a:ext cx="1752667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[1, 1, 1, 1, 1, 1, 1, 1, 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/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02C830-9050-7E42-82D8-990672D79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946" y="2968498"/>
                  <a:ext cx="227526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/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D131903-611D-1D47-AEFB-A31E6B8D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5470" y="2997553"/>
                  <a:ext cx="24574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C66235-F320-0744-87B6-6038F0B85626}"/>
                </a:ext>
              </a:extLst>
            </p:cNvPr>
            <p:cNvSpPr txBox="1"/>
            <p:nvPr/>
          </p:nvSpPr>
          <p:spPr>
            <a:xfrm>
              <a:off x="7871406" y="2339748"/>
              <a:ext cx="15497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1 0 0 0 0]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[0 0 0 0 0 0 0 0 0]]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/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)⋅81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9A2F14-103A-8744-B28F-E981222E5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87" y="3078412"/>
                  <a:ext cx="588406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/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81</m:t>
                            </m:r>
                          </m:den>
                        </m:f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F3B120-1D57-7641-AAE8-08E626689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2772" y="2901913"/>
                  <a:ext cx="321158" cy="439223"/>
                </a:xfrm>
                <a:prstGeom prst="rect">
                  <a:avLst/>
                </a:prstGeom>
                <a:blipFill>
                  <a:blip r:embed="rId7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F30E76-02B0-1A4A-9036-AC421565DD3F}"/>
                </a:ext>
              </a:extLst>
            </p:cNvPr>
            <p:cNvSpPr txBox="1"/>
            <p:nvPr/>
          </p:nvSpPr>
          <p:spPr>
            <a:xfrm>
              <a:off x="4182416" y="2329692"/>
              <a:ext cx="222809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81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1],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1]]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/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E2C5FA-D266-EA45-B048-7690515B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322" y="3042661"/>
                  <a:ext cx="166752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Объект 5">
            <a:extLst>
              <a:ext uri="{FF2B5EF4-FFF2-40B4-BE49-F238E27FC236}">
                <a16:creationId xmlns:a16="http://schemas.microsoft.com/office/drawing/2014/main" id="{9F9F25DF-C579-9C4A-9E13-20172080EDCC}"/>
              </a:ext>
            </a:extLst>
          </p:cNvPr>
          <p:cNvSpPr txBox="1">
            <a:spLocks/>
          </p:cNvSpPr>
          <p:nvPr/>
        </p:nvSpPr>
        <p:spPr>
          <a:xfrm>
            <a:off x="186630" y="3076429"/>
            <a:ext cx="4217818" cy="4696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Самый простой 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фильтр резкости: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𝟓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e>
                            <m:e>
                              <m:r>
                                <a:rPr kumimoji="0" lang="ru-RU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5" y="3561500"/>
                <a:ext cx="1470082" cy="8249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1406" y="4175823"/>
            <a:ext cx="3504600" cy="25614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2416" y="4175823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/>
              <a:lstStyle/>
              <a:p>
                <a:r>
                  <a:rPr lang="ru-RU" sz="2000" b="1" dirty="0">
                    <a:solidFill>
                      <a:schemeClr val="bg1"/>
                    </a:solidFill>
                  </a:rPr>
                  <a:t>Выделение границ – возьмем первую производную по одному направлению,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r>
                          <a:rPr lang="en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Если мы теперь усредним несколько точек в перпендикулярном направлении треугольным окном получим аппроксимацию градиента фильтром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Собеля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ru-RU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484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87" y="4175046"/>
            <a:ext cx="3504600" cy="2561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92" y="41750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296" y="83268"/>
            <a:ext cx="10515600" cy="11173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200640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</p:spPr>
            <p:txBody>
              <a:bodyPr>
                <a:noAutofit/>
              </a:bodyPr>
              <a:lstStyle/>
              <a:p>
                <a:r>
                  <a:rPr lang="ru-RU" sz="2200" b="1" dirty="0">
                    <a:solidFill>
                      <a:schemeClr val="bg1"/>
                    </a:solidFill>
                  </a:rPr>
                  <a:t>Выделение границ – возьмем вторую производную по обоим направлениям (Лапласиан), аппроксимированную как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ru-RU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;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аналогично с диагональными членами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r>
                  <a:rPr lang="ru-RU" sz="2200" b="1" dirty="0">
                    <a:solidFill>
                      <a:schemeClr val="bg1"/>
                    </a:solidFill>
                  </a:rPr>
                  <a:t>Также могут инвертированные ядра.</a:t>
                </a:r>
              </a:p>
            </p:txBody>
          </p:sp>
        </mc:Choice>
        <mc:Fallback xmlns="">
          <p:sp>
            <p:nvSpPr>
              <p:cNvPr id="4" name="Объект 3">
                <a:extLst>
                  <a:ext uri="{FF2B5EF4-FFF2-40B4-BE49-F238E27FC236}">
                    <a16:creationId xmlns:a16="http://schemas.microsoft.com/office/drawing/2014/main" id="{6C72092A-1353-9343-87ED-64D61AA04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07" y="957689"/>
                <a:ext cx="11334136" cy="4351338"/>
              </a:xfrm>
              <a:blipFill>
                <a:blip r:embed="rId2"/>
                <a:stretch>
                  <a:fillRect l="-591" t="-1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29" y="3892242"/>
            <a:ext cx="3504600" cy="25614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04" y="3831946"/>
            <a:ext cx="3504600" cy="25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>
                <a:solidFill>
                  <a:schemeClr val="bg1"/>
                </a:solidFill>
              </a:rPr>
              <a:t>не свертки </a:t>
            </a:r>
            <a:r>
              <a:rPr lang="ru-RU" sz="2200" dirty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2" y="4233393"/>
            <a:ext cx="11280433" cy="1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2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3415" y="283910"/>
            <a:ext cx="10515600" cy="111737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Отличия нелинейных операций фильтрации. 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8AD6A76A-1C4B-574C-B495-36D261F7F969}"/>
              </a:ext>
            </a:extLst>
          </p:cNvPr>
          <p:cNvSpPr txBox="1">
            <a:spLocks/>
          </p:cNvSpPr>
          <p:nvPr/>
        </p:nvSpPr>
        <p:spPr>
          <a:xfrm>
            <a:off x="428932" y="1534015"/>
            <a:ext cx="10922328" cy="52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72092A-1353-9343-87ED-64D61AA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89" y="1401282"/>
            <a:ext cx="11334136" cy="2361093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Нелинейные фильтры – работают по средствам выполнения </a:t>
            </a:r>
            <a:r>
              <a:rPr lang="ru-RU" sz="2200" u="sng" dirty="0">
                <a:solidFill>
                  <a:schemeClr val="bg1"/>
                </a:solidFill>
              </a:rPr>
              <a:t>не свертки </a:t>
            </a:r>
            <a:r>
              <a:rPr lang="ru-RU" sz="2200" dirty="0">
                <a:solidFill>
                  <a:schemeClr val="bg1"/>
                </a:solidFill>
              </a:rPr>
              <a:t>в движущемся окне.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 медианный фильтр – берется медианное значение и интерполируется на все пиксели окна. Медиана один из примеров порядковой статистики, могут быть также максимум и минимум.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Также могут быть более сложные нелинейные фильтры, например билатеральный фильтр, который представляет собой гауссово сглаживание только среди пикселей с близкими значениями интенсивности.</a:t>
            </a:r>
          </a:p>
        </p:txBody>
      </p:sp>
      <p:sp>
        <p:nvSpPr>
          <p:cNvPr id="3" name="AutoShape 2" descr="data:image/png;base64,iVBORw0KGgoAAAANSUhEUgAAA4sAAADWCAYAAAB46xfXAAAAOXRFWHRTb2Z0d2FyZQBNYXRwbG90bGliIHZlcnNpb24zLjMuMywgaHR0cHM6Ly9tYXRwbG90bGliLm9yZy/Il7ecAAAACXBIWXMAAAsTAAALEwEAmpwYAAEAAElEQVR4nOz9ebQt2XnQCf72jjnixJnPne99942Z+VJDWraEbdmyZDO4gcJgQ1MUrtWwqroLqhjM1MXgakwVVczgAldDMZpqaKDL2AaDJ2wsWZYlO5VSKpVzvvnO98xDzMPuP855yuun914OSivTyfmttVecE3uIL+Lc+O7+9v72t4VSiiVLlixZsmTJkiVLlixZsuQs8u0WYMmSJUuWLFmyZMmSJUuWvPNYGotLlixZsmTJkiVLlixZsuTLWBqLS5YsWbJkyZIlS5YsWbLky1gai0uWLFmyZMmSJUuWLFmy5MtYGotLlixZsmTJkiVLlixZsuTLWBqLS5YsWbJkyZIlS5YsWbLky1gai0sAEELcEkIoIcRH325ZHoYQ4qMLOW+93bIsWbJkyf0QQuwu9NSb2ptKCPHxRf3f9xaLtmTJkl9j3NUlQojde85/3+L8D749kr0xvhJ5v1KduuQrY2ksLlmyZMmSJUuWLFmyZMmSL0N/uwVY8o7hOhAD4dstyJIlS5YsWbJkyZKH0gNeAo7ebkGWvLtZGotLAFBKfdvbLcOSJUuWLFmyZMmS10Yp9QPAD7zdcix597N0Q12yZMmSJUuWLFmyZMmSJV/G0lh8B3I22IwQoimE+JtCiJtCiEQIcSCE+AdCiPWH1P+YEOKHhRDHQoh0cfwRIcS3vp5r3ifv/UKI/2NRJhFCTIUQN4QQPymE+B4hhPuANt8jhPjHC9ljIcRICPEpIcQfEEIYD5GlJoT462fq7S3ueevhT27JkiW/GgghtMW7/owQIhJCdIUQ/04I8eFF/oMCMFhCiN+10B9fEEL0Fu/0bSHEPxdCfO1DrnnfNs/kPzDggRBCCiF+nxDi54QQfSFEtpD5uYVO+vb71DkvhPi7QoiXF/cYLuT8uBDizwgh2m/0uZ1p+8OL59VdtPu0EOIPCSHe0P/gxT0pIcTHH1LmvkEk7n1eQoivF0L8kBDiSAhRCCG+/03c2pIlvya4p1+1LoT4e4u+RSSEeEEI8cfOvo8LvfXJRb9lIoT490KI97zGNTpCiL8khPiiEGImhAiEEM8KIf5nIUTzIfWkEOIPL3TkXf36Y0KIb3iN6z0wYIwQYksI8ScX/bRXFnpnIoT4vBDiLwgh6g9o81cEETyju3oL2b6w0F3iYbK9Fot7/mOL9oKFnv63QogPvYm2XjMgmHhAH/fsM1zI9IeEEL+8+N2VEOKJNyrPuxKl1DK9wxJwC1DAd5/5HDBfU6gW6SbQuE/dv3imTAkMF8e75/7Sa1zzo/ec/81AeqZ+DIzPfFfAo/dp7w8BxZkyUyA/8/3nAPc+9daBV86UixZ1FXAK/FeLz7fe7t9pmZbpP4UEGMCPn3kns4Veufv5u87k7d5T97feo48Gi3f6bFv/5QOue982z+Tv3i1zn7x/fo+OGgHJme+fuaf8B4DJmfz0zD3eTd/+Bp7Z7pl637W4T7VoMzuT9yOAfp/6H1/k/757zv++xfmPP+Ta37co84MPkel3n5FjtLjf73+7/9aWaZl+tRKv9nF+P/M1fop5X+Zsv+TvLMr+5cX3/B69MAQuP6D9bwL6Z8om9+i6O8Aj96mnAz96j048q1+/80G68EHv+iLvh+6Rpc+v7JNdA7buU++ji/xbC32TM9fdo3v04fe/id/grrz/FPjhM/d4tu0c+N33qfsl/XWfvPvqywf8/h99iEw/ekaGu7/BE2/33+47IS1nFt/Z/B3mf7DfqJTygArwHcxfrF3gz5wtLIT4z4E/t/j6A8CKUqoBdBZtAfxpIcR3vwEZfoB5Z/HfMVd0tlKqBtSAjwD/gLkBeVaO3764XgD8P4GOUsoHXODbmRuDHwX+1n2u90+BS8wXbn8H4C3qfoS50v4bb0D2JUuWfOV8L/B/Yd7R+B6gutAru8BPAv/wIXVnwN9m/v5WlFJNpZQDnAO+n3lH6e8LIXbeKmGFEB8B/ouFvH9sIW8dsIEN5h2gX7in2l8HfOCXgA8opczFPXrABxeyjt+kSP8I+BngwqLNOnO9WAK/ffH5q80/BP4NcH7xbFzm97hkybudv8V8sP39i75MFfgfFnn/nRDizwJ/nLmuqymlqsB7mQeSqQP/870NCiHOAT8GNIG/C1wGHOb6473ATwPbwA8LIbR7qv/3zPs6JfCnFtdsABeY641//Cbv8wXgjwBXAEcp1WKuAz8KPAlcBP73h9TvLPL/LrC+0BMNXu1L/hEhxONvUrbvAH4b8+d8Vz9fAv4DoAH/RAhx8U22/Wb5Tub90/+WV//HrQI3vspyvDN5u63VZfryxKsjIMdA6z75f2KRf+PMOcGrM3L/4gHt/n95dVZSPuCaHz1zboVXR3tWX6fs2pm2ftMDylxkbkhmzJXQ3fPffOZ6H7tPvUu8Ort66+3+nZZpmd7tibkBNVu8c3/2PvkG8PSZ93b3Dbb/jxb1/vx98t7UzCJz40sBP/EG5AgXdX7dW/Tcds/I/yxg3afM9/Hq7IZ7T97H+dWdWfyFe/8HLNMyvZvTmX7JAKjfJ/9nz7wf/6/75N/tn8SAeU/eP+Phnlsm8IVFmd955rzHqzOX33efehbw3IN04YPe9dfxLJrMPbXK+7T50TPX+wcPqP/Mg57Ta1z3+860/efuk28DLy7y/+E9effV94u8++rLB/z+H32ITP+Pt/vv9J2aljOL72z+vlKqf5/zP7o4nhdCeIvPTzA3pmDuino//sLiuAu8Hr/wGXNlAnP30NfDR5nPGjyrlPqp+xVQSl0HPsN8VuGjZ7J+5+L4GaXUz92n3jXgX71OOZYsWfKV8xuZd2hi5jOEvwKlVAb8za+g/R9bHD/8FbRxL5PFceUNrAm8W+f16rk3wt9QSiX3Of83mT/XKvPn/NXkbyilytcutmTJu46/p5Qa3ef8zyyOKffXaZ9i/r5avNrXQsxjNvwu5n2l++pCpVTK3C0U4DecyfqNzAfkEu7jabXQG3/9wbfy5lBKDYBfZD7J8I0PKfqXHnD+3yyOD13D+RBC7uPJoJSKedV77Lu+0nWRb5A+b34W913P0lh8Z/PkA84fnPlcXxw/sDh2lVLP3a+SUuqlM3U/cL8y95QPgU8svv6UEOJ7hRBP3MeN4ix3Fc9lMQ+sc990ptz2mbp3ZfoED+ZheUuWLHlr+ZrF8Wml1OwBZT75sAbEPEjX/yCE+MVFEIP8TKCVH1kU23irBGY+Q5Ay1ycfF0J8txDitdr/8cXx/xBC/OVF8JcHBuF6g3z8fieVUhPg84uvr6mP32I+/VW+3pIl7xS++IDzp4vjrfvpusXgSm/xtXEm62uZzxwK4IsP6fP8yUX5+/V5nlZKPcjN/U33eYQQHxLzgF4vLgLuqDO69zsWxR6kGwdKqQe5YN7tRzYekP9afFYpFTwg7+791oHzb7L9N8NnlVL5V/F6v6ZY7rP4zmZ6v5NKqfjMgMvdDk1ncTz48hq/gn1g80z51+K/Zr5e8THgf1qkmRDi54F/AfzLe16wuyPzFnN/79fibCTVuzIdPqT8a93fkiVL3jruRgB92KbPD3xfhRBXgf/Ir9QFU14N/GAy73B4X177zaGUekUI8QeZr7f+5kViEd3vJ5l7bHz+nmp/CniE+SDWf79IsRDi08D/ydzNK3qTIj1MZ93Ne736+K2i+1W+3pIl7xQepMuK18g/W+bsQNLdPo/gHdTnEUL8SeCvLuSCuexD5gNpMI87YfNg3Xvf/ueCu3Eq3uyA2uvRiTB/Pl+tNYNLnfgQljOL7z7st7KxxcjS+4DfAfx95oumK8yjpP5/gF8SQlTOVLn7N/VvlFLidaTveyvlXbJkyTuKf8K8A/U55sEDfKVUVSm1qpRaY+6+Ba92aN4SlFL/mPmo9Pcwd5nqM3e//wPAU4sgFmfL95lHM/wNzN1tP8/ckP0Y8P8GnhXvoq17lFLFa5dasmTJ6+Bun2f8Ovs8H/3VFmgReOavMNerPwA8znzddFMptbbQvXfdYr+arp7vZJY68SEsjcV3D3dHRbYfWgrudnhe9yiKUipXSv2oUuq/UUpdZT6S9qeYjy59APjzZ4qfLI5vJrrhXZke5jL2VrqrLVmy5OHcdbt62Fq+++YtIpx+iPk/4d+mlPqp+7h3PWwk/u4/7wcNgNUeUhel1IlS6n9VSv125iPUH2Lu9iqA/0kI8b57yiul1M8opf6oUuoDzGdV/xvmATEucP/oza+H16PPXq8+vuvF8bBBwYc+lyVLlryl3O3zVIUQb/Td+9Xq83wX8/79Tyml/rBS6vn7DBC9nlnQXy1e7/0u9eI7hKWx+O7hc4uj96BNTYUQV5i7oJ4t/4ZRSh0rpf46ry5Q/pYz2XfXwrxPCLHJG+OuTB95SJlveUjekiVL3lruums+cY8HwVm++QHnvzQwpZR6kNvRr3/ItUf3tHMvH3xI3V/BwhB8kvlM5j7z/33f9Bp1hkqpvw/cnYV8s7rnvvWEED6vrll6vfp4tDg+bJbzdT+XJUuWfMV8lrmxIph7T7wR7r73Twghqg8o82b0zl39cK+7PQCLwIhf/ybafav4ukVgoPtx935HzCP3vx5Gi+N99aIQ4hKvxvdY8iZYGovvHp5mvskqvNq5uZfvWxxvAb/8Wg0KIYzXiEZ1dw2PdebczwJ7zLfQ+Guv0f69i6P/z8XxGxZ7pd1b/gLzzaSXLFny1eGnmW9zYwP/3b2ZQgid+V6G9+NuwIZVIcTKfeq+l/l+iA/ibiCK77g3QwhhMXcx/TKEEOaDGlyMrmeLr9aivFzcx4O4n557I/yJB8j0Pcyf64T5c3493H0mm0KIr703Uwjxzby1kWWXLFnyEJRSU+BfL77+j4tBoPsihNDvGXT7aebvvwX80fuUN5lvlfZGuat73/uA/D/HPArr24XH/e/XYr73IsAPKTXf2+J1cFcv/rYH5P/pNybekntZGovvEhYv1fcuvn6HEOLvCCFaAEKIlhDibwO/Z5H/va8zbPrjzNfqfI8Q4spdw3FhRH4Xr77UX9oiYxFK/w8xD17xe4QQPyqEeOJu/qLu1wkh/ir3jBoppX6B+aasAD8khPitd0PfCyE+zDw4xf1C0C9ZsuRXgUVH6K775V8UQvxhIYQDX3Iz/SEeHLHuBeazeAL4V4vR3bs64DuZv+sPirAK8P9bHP/vQojfv+hI3F2P8+M82JXpfxFC/JAQ4rcLIZp3TwohVhd68Dxz/XRX11SBa0KIPyeEeO/daM8LI/LbeHUT7vtuBfQ62AF+RAixu2jXFUL8CV4dvPsri8jTr4lS6javDvT94MLgvvtMfxfzbZWGb1LOJUuWvDn+NHN39SvALwohvv1uNGUx57IQ4o8z30Pw6+5WWkQE/auLr39eCPHHz+jXXeZu86+1tOh+3NVtv0UI8WfuzuIJITpCiL8G/Bnm67jfLsbMlwL80TP3e4H5+vLHmC9x+stvoL0fYq7T3yuE+F+FEPVFmysLnf9fMt+uY8mb5auxmeMyvbHEAzYPvafMgzZp/Ytn8grmCqw4c+5Bm8Z+2TWZ792ozqSYuYI5296TQPU+7f1+5obd3XLhom5+ts371FsHXrmn3nTx+RT4rxafb73dv9MyLdN/Col5oJefOvNOZswNEsU8st7vOJO3fk/d33GPvpic0Qu3ge9+0PvMPNLeZ+657njxuc98xvHL9Ahz9/izemvMqxtf301/9kz5+j156X101XVg6w08s90zdb9rIbtaPLfsTN6PAvp96n+cB2wyDfy6hV6828b0zDP9SV79H/CDD5Lp7f6bWqZl+monXqNfBfy+Rf7H30wbzN2/D+7RIz1+ZT9IAd9yTz19oQfup18z4DvP5O3eU/f77veuL/L+9Zl6JfO+YLn4/g+BH1x8/r576n2U1+hjvZ5n9YB6d+X9p8APn3lOwzOy5sB/fp+6D9VfzPe4PPuch4v7zRfy3ve3e9gzXKZX03Jm8V2GUup7gW9jPkLTYx65tA/8W+DXK6X+zBto7gXgdwJ/j7nv+4j5KPwY+AXgDwMfVvP9wu6V458wD0X//cBzzDuM1YUsH2ceFOeR+9Q7Yq50/ybzzqS2uN4/Yr6+5/obkH/JkiVfIWq+ofRvYe4O9SzzdzkHfoz5+uKfO1N8dE/dHwG+lflI95S5AXib+UbTX8N85vFB182YRyf9a8z/0ZfMXWJ/kPneZl94QNW/BfwR5jrwZeYzmxZz9/h/BXxEKfW/nCk/AX4rc131y8yDKviLaz3J3GXrCaXUA2V9GEqpf808quq/59Vn9wXm+vM71Rvc20sp9UvM11v+GPPnrTO/zz/F/Hda7hW2ZMlXGTVfE/0o8213fpG510Sd+cDOZ5lHWf4WpdQn7qmXMx9Q+iPAM8zf34K5vvgWpdQPv0mRfjfzGc8XmBudAvgU8H9TSv3Xb7LNtwrFfP34H2cun8ncuPt3wDcqpf7lm2jzTwD/LXPdGi+u8VPAtyqlfvAtkPk/acTCsl6yZMmSJUveMAtXzZ8Bbiuldt9mcZYsWbJkyZIlbyHLmcUlS5YsWfKV8KcWx//w0FJLlixZsmTJkl9zLI3FJUuWLFnyQIQQ2iJgzLef3UdMCPG4EOKHgN/E3M3pb79tQi5ZsmTJkiVLflVYuqEuWbJkyZIHsthWIjtzasJ8ndzdfbJK4A+q+Z6ES5YsWbJkyZJ3EUtjccmSJUuWPJDFljl/gPkM4nuBFeaBao6Bnwe+Xyn1ejeVX7JkyZIlS5b8GmJpLC5ZsmTJkiVLlixZsmTJki9Df1jmP/u//l5VXbmIu5qSJgle2UfGJhOzydCMmMRXMeoCcXGFhqXQB33SRAejxNg/YjgYs3ra5ViVTC5B6HwDTzyuc2F8iHF7xLgpUF5KOs5RvZxhEmPVXbRkgiZNfCtCdyRGUSHpniLNFrVtH216guzsMjxOKKo5+kTDSK5DXCDMBqW+gXA6SD+mNGdYxSqj2TG9eJcxBUoPEa2QvVMX1IzffOkFNloBaTfmn7+g8YNP7nDuisNf+dZfZicfUYwq7PdL/ref/Ag/V1rY21XWeie8EEH+Ph97Kti6lrGx0uP9qy47W21qbgW7VmH/TsbPHOfcEiErNw1Y/xzSeg/NR+rI/SPM0MQucvoeODWTb9l+P9pawfl0yvRGn08M93i+16B37TrBS7cZbO1QlQlhNMa2avzu9RpNR2E6d5jttfkpT7DTCPjaVpUnnxrQaa1gaFMi1cKPJjx/veRZN+elfsmjl3Iu6atsr+7xDV7ErlFncPH38uPXrnOhvk7dvMDTh3f45z//k1SsPq50CZIxfb3LanOdv/Dd38AnX27z7CRE63ncmR2y24hRa4InHtnli8cTtnKXT5kbfPBiBTGL+aBZsNGC//jUjKcOTtE6JU3lsX6hxXR1G6fcZa8b8Jg1ZOexS9wcSn78Rz/Fau8lbgxLHtlN+I8NcG7H7AQmw47i8bIg2enQaXeoXtjgxUDjeuRQzSu8pzLmeP0G8b5NPBJUjJDdcszhs2NG1Ra1Swa34xiZafijE7S0xqkTs9KrEvqP0B7B/ksv8J4Vj1sbXdT+iF5pE58GVIIZO3WNYdqhSBT6qctpVVB//21Wsw41YfPF2yf4xSHrwue6Dso18HpjxrpJlFTBquI0X6Yya+K7JtmdI4pzLqvHDv1pgdg06W7OMA9rHPtVtpQk3a7gmFWMkypeZ4J4uaRjH3Mbk+kNjc26wxNZh8+6kldwKNSMD5qKxIZ+rBGnLtF1RaM9Qz+dUlRhxdDZF1NWco1poLEylXwxS+mvaDyWFJR1j2hSQn/Cejvg08/8efFV0lFfFX7wu3+varZW8FqSMk9w1ZQyMpjpDUZmyVR1ENUacqtF0yrRRlOyQkdqCeL4hKg/Re8NmREzXnHIa49zedfkXHSCcTQhcqFwE7KZIu3nhCpB8wy0JEMqHdeKcF0QuU7cjzBdn1pTRysSlF9jNtPJhEIvEvSoC0mG0D0wtpFuC5wIaSRopcskDhkkdcbKRtoBhR9yPLCwtDHfeO4OG15EOJzwIy/o/MsXNjl/Tud7PniDR7Qe+URw88Tjnz35Xn4+cdFrDn4QcFJKgg0dP85Z7Zasugnv3TQ4v1rDb7jopkv3SPGJbsB+DHY/wazewvIv4G80EZMBIiyxlWBq5LhVhyc2d6k3bTaKGeHpKZ/rnvLMicHpwYDBnVcYOU08ZZLLgKZZ4dtWbTa9DKVm9PsGXzSg1VBccDVu306oOS66qUgKBy1MuHkkeK5M2AtjtlY1LvkuO9U+T/gZF7x1ep1v5JPDEatWg5q5y9N7h/z7Zz5FVh5TTSVRFjCTM87vdPjOb3of++MOr0wjRgPJKJvhVwOclsHF3U0m4xIt0rhVXeX8uk8li7lqKVargs++NOap211EVdDQPdqbLZKVTTLWGU8DLpkBG+fPcXsk+PTPPg0H1wjCAGO15JWKQh1mdEKB5hdsuQZFu0JzfYWVc1u8khu8MjNxMptNe0Ta6hENJPFA4WoBrXjIYD9mVvEx1gxGRYpKS2phiCh0hkriz1xya4vaVDC7c511X2famDIejhlGBtkoxg0Dmr4kzxvMohI5NkkrEvfKkIrh48UGh8d93GJAVegcaQbC1rCHE8alQaRcStvE8brUUhtbmahxH+k7VHs20zyjaJuMawoVW4S6S9uVZGs10HzsyEazE5zjEC8fMco1ohODDddjXatx3bC5nZvoKuSclRMbkmkMeeAQDhS+FeEHAYmp0HSNUs4whUY21fFCjeOipGtnrHpQ8S3iQU40iPDciJde+N53la77u7/zP1NVT+K7BqYuMEVKmun0RY1AM4g0l9RvY2+s0rEVIpoR5xmyjMiPT5j0phTjIbNZRGpXKbfez9fs+DyqdZHjQ4JcoVRMEs8Iwoy0KBAqgThC6haVikvVKBF5QZRJHNen6WroWk4mSmaRIENH0wRaPkOUIKWDsuqgVyikhaZLDJUxS3N6msNQ6sSWpLAk40GKro34jZevs+rcIptN+BdPrfO/ffpRrlzR+Fvf/iRbap9iXHB8WOUv/vy38GNBh1rbwUsChqOENAsxlMI0FOtVnW8/V+dyy8EwXfRKjXGc8MlbJ1zvhcg0ZlIW+KtbPHJuhaK/j0GOrkumQqNeq3Flc5P1Wo1zckrYO+LTN0759M0JL+6fcrs3IMkLLENDStiuuvyex5q0nYhoPOHG2OZmprNZ03msqbN3MqFqG+iWTZLojEYBL01Srsc53TihY+hcqdhc8SI+XJ9yad1nsPNb+Im9ERvtXRq1R/jki9f44U/+MMPpEJXnqCRGSMWl3Qp/9Ld/Lc9EmzzXzwm7fQ6HI3JZ0N7y+aaP7LC/H3AQ1dBXVtnabOGEId/gCdasgo9fO+HHXzim0qiz4fpsbdaJVnbp6Zsks5hdc8qjj13m5bHBz/7UJzl58YuoaRfR0lFI6IaQ5gg9p7EB7vkm25vr7Gxc5AUqPDswKXMfwx5SXd1n3NPJewVMA8R4gooD8E2o6WCXkOWoIEIkJRQ2JFUw2sjIRNy8gaUChGEQTSLKMEQFMxAlwnUgEhDPt7NVtovwdfB9yDQYnIIazTdkEhKUgiSDuIBCgSyhKEAJ0OU8Okyu5uc0gTIlwgaMNuQuWDlsrIDXBkzQMszuFGMyIQkyjKyKrjXIsgqmaZOmBVmaUhYKpQAhoCjn1y5yyAtQ+Vwuyld3nhQKSgXlQs4ygzKf11ElZfw3HqjrHmosmo19fKlRy0ywY6xIMtEGtJ1V6maCrL1EwRr6RKO2EoEaMtG3EPoRRVPg5qsMC4nXDuh6a9Ryg53xlNr4GoGWUB075LOE8HiVQQn9dsLoZIjbLTgcXcRMJ6y4gpn/LIdJQqcM2HkqQmrbVFY/y22q5BVB088xen26hYatO6w0LCqDLslqSkvWMRlStgrk5AYrxgr5LCPLZrxv02QqPQbjx4kPTlDFy6RjE6MypTrZ4OVPPE7S+jzh4TmOPZPygs3lfYfxMGCa13hfSzGeudQ8G+dyRH+/whe3HB7NY/S0ZNY/pOlt80jNxUgqDP0vkOubWM1tjOo67mqbGwc97OKE5CAnOUx4Wr7I+/KLZFZErd3harVF0qjSMFKeMywm4YjORJKKTSqVbZLNIUY/5kA9wqh2QFPrEGc+qpuSbdWplRmpSkmUILvwCPuHxwTymJVqiX5cUlRH7GUO5w2Lw8SjPfws627Ex/xD/LUazc0LPP/cBQY1Fy8quX3qwXGLaHyHn/zfn6KzmfFI6xw3TnPylRavVEKE/gQ7Y8HjKmGAjxVPqUxdRBW60kdPZ8SNHo2ThIR1Bhis5TVWixlhJ8Nt2MyynB26dDZXif+zr+fZL1apBze4ue9hnh4RXnyE6NjBD68Tli26fUkoBZe3a1gVg8Kd4Lg5r8QaV67nPD1UxHtDRtqI28REQY7rVYn7+0z3jjlnWeitGlZHYp1oJFQptIyk7VOZurS3Ioht9rMOLfeU0NCYuuu8WGR8QIbcqMXUehqrbsIjJw0+riss+mwZM+LaLr3RKVHp09woCKNNNrsJ3daIqTnA1Zq8P0h4OhmgZwU7B+e5c7APhUGblJHweTzywfFZXbnGgXoUlWqcbAjSlRU2bn2RqVFjowZqUKJvV/iENKl2TfxDk9bagMLIOT5x2evAB26EHHmSsO5gqYDRAIaxxdZmSbbuk0w0EjPjCbvkWj9mtD1ilxj9pOAVvcXxIHiLui3vHByji11I3NhEM1K0LCVVAb5u4Zo6yAGCFHOm8IwEUU4JiiZKzCg8QRBViGoaXiVh5tepGg472YxmekRqBOiFRTHJ6I18xonNuJIQDEYUXUUQVJEqxTdyEnvEQMbU8grtVKOieeiNPsdIsrpORSpkr0eAhmHpNKsZXjSgrGb4potLRGpElFlJnQr5JKPMQi7XDFLpMxpepjjukkQpcQSeGcN4heufW0V5Gem0xgEequqwO/QIYyhTi82KoNAcqi0b20oJRzn7wuJiWSKSkjQeYekddupN5ERnEtwhstawVjZxVztoRp1uOSKITol6GcEs55Z+zOVyhdiOcL06W3qDqefgiBsIoZiNQsxAIaw6wl8jr8fkecCgaDPypxiyRqlK8jRG1TTMskCInNj1yewavX5AWiS4loJxzixLOS1djiYFw7zAXL3Gdj3l6xonNDdsmvUmB8c7dJVJERb0egFlPGNwPOHzP/MMzZZLQ28Sji1UxaRn6vj2Liq12NQHnBo6KprhpCauozMxNIwkZMIYU1cUmsdUVvBzi4YIUdWU0tOJ84zV8pSVlTbyI4/w7PMaSW+f8UyiByHJVpMycjDDY4axQRobRKEFsU1gmxS1BM1I6SclrdOAcV+RHMSUYso4y5jMFLo00PojknGfNU3HrHqUtoY1UQjNRjgGkTQxOjWq1RSBR1boaNqQwBBMnSYDVbKuUlK7wJkZQEzjVGNPz+nlAa4KkU6FySwkLSXGSkEUVGn2S2buhMDSqJUmWxPoiwFFlFNJWnQnKSpPqOoRsWHTwaZvWehelxIbiU+/ZlLaNu3emELz8Rs6Mi/Jqha3dIu0p2PMBA0/Q5Y5g5HFxNbYSguQitSRzEyN4aTEDTVajTp5VVIYklIvacucsgAlY6w0QM8ycmVCULzdquktR4tOsbQKri6xUQgUugJdg8yoIEyBrg+wk5KqLFB5wjgRFHlKbJh41RqhqeHUcsZmE79mcqEcU8mOSIsIWwnKbEoQxAyCkkGSM41S4lgjzAtsMaYjMuIyoItOQ45Yk1C3DISVc1Aocl2jbghEGjJWEktUaFZ1HF8ifUnVkjhlSJKloBLq0iLONPJEp246pGWH/T2fWK6ShvtEA4krcuJTjad/aY3UKUgmDi9FTcqKwxUtJ84CsiKjVnUQ/iqViocIIook5RXhclkvkSonD/sIYbCxusrU0pmNe0RFgX3uMvaFFqpe4+DolP7glDBLqQcDTCmoqpTESXAdjwsXLzFtKGR9H+uox8FwRhqmIASFXydyDGa5zlEmSSwdo1Ij0zKCyYBEanM5kohp6dOTDpGAUgPL0hBlTpiXHMY6t2ZVhtcy5Owltm3Fr/eHrO7U2W3ucPP2FW4EE8aTMcP+KSpLODzK+Kl/+wusnO9QVy3SUOKbklPTJW5dwFI+G1bIJFdMoxhZRDi2RqgLhnnKMI+QgCYEQ1VSKWDNnNFoZvRqJlaQc4kTLq53sL/tvfxcTXB8/XmiOIFYh0uPQuKi+tcZJ4pZUGUWVtkvqvR1i9JPMN2EMi8JDwLKwykMUlSaoZIcVIYoEpgmoJUgS4RWIqWFoRyEaZF6VZRZQdZnCC0kTQtUJEBLEUKf7/homHPDD0ApRJbANIOsgExBMAXy+Up+qc93A8/lPE/lc8OsNOaGWbEw2nIWhqRAJAJmJXIVVLWCaIxRrQJsiZIeJBkqn6FVati2CdO5ntYiE6UkRVFQlMyNUQUgQOmgchQCIQWUEkQJSi4MRYAStfgihJobulLM2ykfPib2UGPxxi2Tbv0lVuJVND/ESMeIkz659QWMxtfRLDoYK5/ACx5BlylGL8eQkMhjEjujvumwbdSJGm3Olzlq9QC91Jh4TcKoIG+7OP0uUackiy6SGk0yI+XldgPpvMxJaLM/WidLt+k/vs9R0eTzNwtsJWnegn2ZcvQYVJ/S0CY+s9oKnpmw6qT4ZpvKbIze8dme7DG4PWMc7bJuXkeUVVyOuHBrC82fMhBbHM/WyGcWppxwrrA4Phzzjw5W6TS+nkbp4a1muLngSquB1pIcDY8pnDq/YfVRVFsxymL2NlIapUZpTunFEBAymo6RwmZXj9npdOivbXLxYpVLnsbIr7LrV8ijmOcLnX41Io8jXtjr0nW77PgGHX+dj6wlHDe+lo3VMZdPhkz2Bzgq48J6DcOrc6e4wfHUwrxwidXaZWK7x/PPHaIxZDQ1qNZbyO0M/XqXc49pXHCe4LMHX0BedzgMq3Ap5eDE4rmLBc2D63xsJycYH+HP/jXv3/o2fttHv5mJscsnP37C1eIQ8c3wjBjx8efGxC9vURzeov3ec6yNHT6vbfHt71tlrVES3Sm5LSTV8cuUaYQeP44lRwR5zvNPeoRbTbSmwhr43EJwpV9y8fRTBKMud0ZTTlZNPrTTYnNlk39ix3xmOCX3KzzqPcLpNz9Gxdhg9Etf5KVogHXRZaalnOOIo8ylOZ7SHz8Dwz6fP03wNYuNfoQbSZS+zif1LuHtAG02whfQyRTGDO4EDsaJTfOiZNAwGeYFSXKBO8qgJ0+o5SblKzkNOeaF9gSVuQyOCjxHMdnViIMjjm5LzquSG6urvJxP2RzEHAifUBuTDhXbUUw5jMi8EnNlk0txxrjrsbUt2DcLXhh2aVWaTDZSZkkIcUr6yIxW1qEfZJTqC+zoj1OrzSjurKPVVhD1KkalSn2S0S1DtpTJQStERiFaYJJP2nTjAee7OgPPQJkR40mEWdeIpwrqA7KbO+jlKbZb0Peq3BAj/Ecz4qeqHAmLvHJA6XVxJ+Gb76m8Q7l5EtKr36AV+ZimwijHiPGQTHserXaFmtlEei9jJTuYCehJglVMiWVAZuf4Kw7oFRLXY8NSaM4pdl6SCIdQ01CWjZZOKWsm0umA8En0kEmtQmL3SGdwMmsSWVOSzpTj0uGFAfihxLyTcKSn9FWB2yuQgxrjSoVqRWPF1KlZFk4kMDWLdtYnHAeMphYN8xhdKdwoYi31Eb7OiCanM4800NHSEc1Sp9uV/Nteh6blUtEd9IZGaZhsN6uIimI8m6A5NXZXd6hUNaZlwsGkwBGKWIbEU0VcjBimMWXpsmpAa6XCrF1nZ6vFTsViZtXZ9A2CccJtJZjoKaMg40YxZmzOWKvp1L0mH3ANjmuXWd1cZ603IDgZM80VW60GZj3lONQYhBKx3qTT2KQQMYd37pAYx8QzqNgOZj1DjTM2rjg0lM2tw0OKE8lYVUjskqpSTCoCb3LI+2REbHfJ809yufpefvP738tB8RjPPDuGaER6Pmav2OMXDzNkLyUdH+KvdnDkCrP6GuudJs2aQvRiBqLEyPeRcYJunEcVMcdhwst3HIaWg2WamKXHEAN3EFHvPY0aDziNAka+wWNbPr7ToW+FHFgpSrVoVzYpnjiPIxvMXrzFJBnjrWiEbkqmD6E0qQUzsrRHNhuRDCJEpFPtJvhpycyo0iVHHYeIZIJdJjgaGIbGOLURU4nRtKBaEheKUmxyKCCejtGKlGqvwErHzGoxWWoSTzJ0KyNZ0SnTAeYJeJgcN22SIsU/zZkpi8iN8JOCOiZWkhKZCs922CgkZQyWmRELi24Qo9sWZcUlMUL0PMDYLHGlTxgnFOUeK3aGZUZokybSq6F8G3QfK1NMSDCxSPwSPU2oxQZoLmka46UlWQmFmRKSkmmAkAR2Qr3rY5Uxyi0IXQNFgunkJHdMxjNB5CdQD5Dd9O1WTW85B3t3GFQcVn1BxcrRtAyZK3LhINwmFbeC6Wq4UQvLFWikmMohKg2cUtJ2FaWekymD1JDY1hiniIgSRVDWKKVE1x1KVyKkIHNzElswLgxUPKE/LbiZSGKZMrNTtEJSpBI3zZCDlGFWMhIlRpIhM0kgDVzbpb5ms5rr1OOCRk2jo3LCyZRxqOFLsA0wLYNGpYHya/QSm15UYzrOmSYz6kbBSb/kH3zxHGvOeWw0SiGYSUmt6lDVDApV4ngNzm1ustF0GE8jbnYzdF0wFglmGTINA2ZCEusulZqFZkrqtsZ7zle50NSZmBXWvYLbt2KuD1LysuT2OEXSY6gX7Pgm9XqVDzfqbK00udWfsTeYcuuozziMubTmYzZzpoHDVObkpk2nvYmVh+zffoko7GIrqNkKzyqpY2LUffwwYX8SEYwjBmVJXuo8rzQKs4o8mvB11YT4xiFF/NM8Xnk/f/CJ9/GycYGf+fxtbtgGk6JgGg74icMJxuEAqY9xm02oNUgba5w7v0GtasJwgFbGlJNDZJCj1TYJ8oTRaMaLNyOSXMcoFJHQEcrE6gd0hp8m7w/pDXsMbsIHH9miYW8xtE/5Back0tfg4hba1z+C1NbJPv0suTql3DRIaxmlNcAsIU0C7GmfeDohOkhRvRTiHISxMHhSkAKllwhdgtIQJtiuixQ2wrFQviAVilzfpChL1HEXZjkYCcLOQctQlKBKvjQll6aQKoiSueGXZfPzBWCUc0OtEPM6pQSpQHcgUZBOFrN5Ym646RooC00UuCslgdAQ0QxzPCNTGaW9ApmLbPsop4rIHMQko5yVUJikYUmuFAhtPlN41xIUzI8IkHIxi7h46YVazDLeYxAKuagrFp8fzEONxWefeZbRtk5rorPrmwSypD0RxNaIfOVpWmIV46DLiubivuhQbb6CCJ4kqVqIpE50oYUT98gmLURFp5W7iL1jSrOGBbhdG2H6XGjaZIlEzVYZrUWY05zJ2g7FLOWovEDu3mDD2WXYXeXkPTHZ0CRva2zIGtez57mjuhjGDmGgoccJJ7TR9IS6JjgY68i4Si2ccL1X0M1NvKwgMx3CxgFYOS1ispGka5aEUrGiDrlTeQJZn/CZL0L1nM7OrTajTsTjKKZaDDWfS7JKJgtaswJr3WDoZowSi5/dg1jXOZ9u8FyQkFsBHd1Edyw036HSNQm7JwwkJFnMUWIxLWuUQ4dpZUJUyTk83OGwU+BONXYaAqMCu+tVxKWU9HSVZ25N8esz4IhRawvRLyg7DXYbLUrnUZ7fe4ZBdEo+hGYvwZlmNNZqXNq16e/DarHO4SUd7ZzPK7dGXKvlvC8R3MolP/J0n6vb5zidrXJ+/xW+xp3gXHycn69bvOdKSBGvsTJ+gp+q9UiTEfUgZ3anwKu/wsZVj/rtlzBOxyTHgjIqmDjHDJqKipRcP5nxnIh4uvSxRykXYx/Z7FGNaswOB/xoNGZ42OOxwuZffFbnJ84/y9XiRZ4OHaZrW3BxjcHaeR5paUy9AacX6pwz6tSMGVHRZWSP+XA65VYuOXgyYNPXeS4qCUZVbijF41WfQSekHmesTA8J5QZFPOTQk+SlorNV0G3u8sIgZicd0DQa9Ddt7rg+zvNTbrXGmG5OOuxgj67R6Oj0XJtaOeJYf44rvuK612AtXMOvSrTpOs5pFccJ8M4pdscp3jkoLZ9yL6enn3JwtcNkMsI9mLBKC81zuf5IH7/n4jUEqyPBXiqJpgV2KLAOqqTRAfsbFhvriul6G02r0jNtNtY61PMxn30xx00rqKqkszchbadcsgR7xxrZlkH1WsLltk92OMWP6qSmRN/uIVWBcytnas3YLCsUMuLwiiJ/KiZRTdSjKfpAe4Pdk3c+T127Q1YzaJcFqxUNRIEXFSTGEOE6NOQQ0w2pCInvVXArJ4h8TGGbCOnhtB2stEqhNTG1gkqmoU8ilJLoWIjQQeolazWbTmGTJg6hlVCGJbFsEyUlk7JFZo/wtAZJ4jKsGUSBQCYlDelyM9ljoobkhk+Z6ESi5DD3oQKmJjiKTZLSwwgSbo91jgoDpyjQTZMgm2ApHVslFEHJFI1AK6iVGQeyzbEDt3sFWsVio3QRjmAFRaJnSNdkxXCoKUUtSTGqEJiSONH53EiiSomXNDlNc1JZUtM1pOdjWTreTJJOp4SkBHnGJPPIpAupRqol9ETGybDBUaRR8SUdX2FbNhvrAmMDRr0WBycRrp2RGWNGXp0ksLDqLusrHaTuc6MnGQZDyjRHH+bISLHW9Dm/ZTHpmqwOcyYXdPK6wf4soCsLmlpIP8z45GDCtUmbvIhY69ziUjWjWV3jZs3B8BNM02V9fI6nGgGz0Qx3MkM3E9C6+Gs1aoc3KU9nhAOdJM0I7B6nZkRWFhxMIm6HGdcmNqJushoaONYUbRoy7s54cTJm2B/RCQ1+LJN8Zv2YunaT6zOLpLFGttOh2Nlkc8MgESEHcZU6Dk0jJWNAbk25kM7YC3L6NwNsETFKSuKhwSBTbDo6abXAKzOcMEIVdVRpMTQkphC4fklkdehlOo0gpKbDbK1CT7pYcUngnVIiycYVjPwEx1TEto0QMTP9hJqR0dXrVLIGjq+jjTW8cUZpldg1aEcptYaC1CCaCcJhznDbZhbFeIcZdd2jaAii5pQyczCVQbVQdBWkcYk2AjuHohgza8R4GwKt3SAza8TKodNx8aYzbu1laIXEsTRkBMpQ+IZiONIIfYE31ljHREtT9MQAp0SvB8iiQO8XhAK0zMJ0BbN1SF9U5KWPXinQ+u8qD1QAfvFWj9SwaVmSVatAobB1jUJPkdqEpmtTdQS+YdKoeFSsmJKSXHfQdQfHNdCwUJqPU6b4QscgoigVptQRUqJLE9fSWPc1rmIQoFGUiiwzGEeCce5QaDlOGREXJcNSY5YpykSQKJP9bEx3FBLEglLpzCwDKnUsxyCTJaeJTmhAmsPNmUBkBY4osGzBZhhSzUqaFR3iiNMwJiJnxVbsTR1eGWncnEgsQ8PRJJoBlqOwLImpmfimTlNTrBQRVb0kq1hMUsVnJ6CUTVk2mJUlaApT10EITBSyHxPHIXGeksYF0MAx5pNNpRT0M8nhLOeFUGM9EOx0SizLolWzwVR4FYOjwZSGpchImOk6uWej+T7nzzVwzC1eiWP605gwmXJOy7AJWW9YVDcqnBxKOrpiVqsQK8npbMZREnLBG9NPBD9/MuLloY7xist27RXeszbj1208xueMGZWVHN+qchi5fP5owHQwoUwT4nGIrlm09ZDm0UvEw4zj/QlHo4CwFAz0CeJ8zmF/xlE34HZUIGwfTUosFSKCHodByo3RiO7piGQU83KW8sgv79GxTD6fuPRru6iddXjsPP66hqkN6F6tQukgyjGa6GJpExwtIUgE0y/0UVkAyoJYQxQKNH1uPGliYTcpKCVCsxDCQOY20vQpcgMZBegeZOsuCg9mCThDRGGiChuydO6aKReGlFJQliAkAgulmVCGUCZz91J510ADNLVw71SgC4SUqNKYtyG1eVldgqGDaZBlOioao6Yl2VEJ8giafVg7h2xuUnpNstjEtg3KMiDuT1FZOb9XuTDuygJQCztRIMTCKIW5XKJ81UZUApAIyrmBCPOyUmMxRflAHmosPumsEJ+usC5H+FsG106qNLa7HFYa1IabTPYPONfZIkhPaYo1di7tcPzCHcr1CZIpDfcOuy9dZdAwWHFu0bGHmLqioa2QtkusExPpTbGLKoYXIjs5W6GNzHNa7gXy+ohdKyIS6xDEbKxnPCaaJDNFuX1Mqbd5f3eD/nqNbNBgVDOZzVLSnYJa0KTj6dRHY2TnPOagxqNmha5RxxYWmhdgVwrGhxYj08J0b2PQRhp7VP0mST9iy1qDyoQ7ZsCGa+OlFY6ntxmWU6zC41l3zMXoAEMzScZTVsLL2BePue63CYE7IqciwEpbYJuk1RXcqcaRO2Y8rHHKDFnUaNcr5M0mqpiipTWStCQXOcZplZudnGunOju3LcpGCBOTLJFcKEoOeg32u2PShk3NrXF6I6BZOeG9Xz/kZjjFfv4xrmUvEm3XkHmPS9WCahSTVFbx3yP4UBLhNgZogUk6tPjk/jOkzXMcpyAzj4NJwe3OLuXU4urRPl9ntvn89YJOLPjYNwkq7SqzXpXQG3LVyvjs2Ofiiyd8KrzGfxikVCq/jtP6iFkcM/7lPbyPaUziKemNCu1sSuY73KpOWHlRww667IseJ0OHSTlED57gVJxi64/yY9Yh9qhGPTZJdyU1Z8z4xikeM5qFR2xUeHSocxpVyTcrjM1jZmXC9NEqN+MUW6R4ZZuTnuQ5qVNJBLV2i6O2g3uak4sqegiPrCleeaXA3jzliraC04qQ8QnjxipaXmHbdjkIeyjLoZAa6txlokEfrePg6Be5mim65TGu1iS0mthNj5JNmpvPo4kq/fMJszs6U62K4U6582id5tjAez5FdnzckwobGzG/UNb5WFrhSa/gWSV430qbQRvMkwBnmOCtWQSixcrUIfrGbZSKMApYNXKqrQDzRsGeCCmLjPMdxWFsYDQyomMPM1OoKMLaqbLRPWGa+EzbIY0oo2sYHFiKi1WPsSgIIpPteoyfCtSWRmOroHHbZRK++7ZnfT7wIfDpuRp5vUIQx5TVCaFoYEQ25Syg6hhoakDLgEZNMOlmxO0Jlj6hNrZpBCWFaVD1hrS9MV5R4mlVVMXCCFtIJ8HKLSx/hlMtaIQGstTIjRXyZkZmGuRlDdIUlSuy0icXgmJ7TCFcnhitMejUicIKgaEIFWQtRUO4VKXOpEiQykcv6+SmwbToYFslyk7BLIkCjVLqGPYYJVx0Q1BxNGRW0jLr9A2DsZGR6S5lrOiHPcI0pCwtQjcgzU7Z1nXyaUZTtaAuOLQcJoVDio3ExC8l0rVQlRVkKRgnKVEI47ygwMA2XSoVFyPP0LBIVU4hFfHUpCdL7sQ67VQiK5LcthEltMqMXiDoBi6F7aHpDumBopZM2N2Z4mYFxck6Lwc9Rk1wREFpZ7ixDnaL+q5ku5yh2QGO0Jn04U4vZOL4zIQkSA2i1OXWFLJpzoVuj13qvBQkOJHDIzse9dBgOHDRPZeaqThAJ+uecOPWMc/NCjTzPCeVgFk0Zvxyhnu5ICoykiMDkWhI3aJvTeCWQMQFaRbQDQRJFhBFa0zTnBeLFiMtwJjqWJmgvKRRNULyWweYKqalTBAe7tQgKxxUQzEVYyJZUq7YzDKFriR1VWUynHGgG1QMSaUimNV09IlEFQqPko4uGY4Ulh1SMepUrYJEjkk8iV06uK7BlBJMk6TqIG0XggmqoeNqPqaYEckJptskyRuYtoOkpJYcIkXJeEMwC2xKw4KNlHGo4U4M1GmJY+s4tkWjonOo19m2U27rgqNSo+00mZgm+jTFCUsczyIXLpXSJ+20SE0dV4FDil0Fd1pSyWIykWL5MFIahgX0HCpAYJWYDZPNQUCESeiW1HJBX5eM9ZwmJkkqmeiSeiHRlUbaKqn5JfZEJ0jffQEAPz0zQGg4boMV4SCSEQWgmyZFlmOQUjU1NKFoWdAwErIopHR0KhbUXWhpDsqoUHMtVirgGgJXc8CdYEgbaWhYZhXTctF1RUUqNEpK0yGp2KTSRKkUWerkRUFaGCSFQIgCpbuEmcYorhCkklkpmEqd1HOouS6+LJmkJVKZZJqH8nWmuY5lCCytwDILwgLKUsPSHTJDQnKCo5UgJSkaudDIS41USbQ8x8gD3CzAEIpQ71OEXYSnYxmKllbBR3KYOUxVBWG6WJaFrmmYpoU0TTRR0AtSgnFCVuZkCAyhaLmKhBIhFFGuiFRBmElGM8WtRNKwFUKziNOSMhdUdBiFCf1eSlRCIXS0WOHrIy6szTBQBLnDSRQwK3Q6bsF6s6BRKAzbYcXPecQzMHSd57uKvR585nCEadlkRZVZqTPLJU+fpgzDlEfGt3nc8Xh+VGCHU761U2PNX+H2uMqwN8OkJPfqiF6PZ/df4smwIFUGKYq81Hj2eELl1oAgzUgzk1J3sChIFajjhIESJHnBNEiIpgVFLDhVgpe7BkIolJnC+RSjYiO1iNnNfWQSoHIHpEcZ5oQ4lGaCrs0ADVWvQayBbiOUAWEwN8BcG0yByMFMclQp0E0XaViITCHQ5zPecUauzcDVQVpQdcA0UJYBqgV5bW4M6hpgQTqbG4K2j/Kb4HdgMobZHmgZGIv1glJAWsxnE7P5lJ7yxNyl1RBgOq/OBBqK0rdITB/VmyFmOkIHs+pTGlXySp2yYmNYBegpGKD6OUpPQRQoBEgDkAsDsJzPZmoLt1SV86VZRu7OGhZzm1LMz81NRTU3GpVAfSUzi1gJm4Nn2Wh8jOv2VdzWZ4iM95Nct3lRG+Abl5i6dxj4ddzulBunQ4YncPOcYv10g/HTOStpl8nxMeb6jCtajGZkbGZDKskW/vgLBDNBvZ9xdeNx7JV9gqKKNjKw5RivnpOzTqU4hkSjtDUSapSbOmrNh9kUXIdttUJS1yisA2RmkJcZcjUhSyWXH5uS9HTCrXX8IuJcucpG1eW4v4/RrqHlQ+yOItUeoT4cUb78QVLzgAYznn5eklRWaYQZnbjPZ9KCxkUdTVVJrlcwd454KnRJN6q47ZKdveukpyaPViVfCOuU/Q55U1HTBZtbFSodm0nswsDE2h1woSdIpUEuA3Yqij1lEvsulTihoQWMbR1TK6kkJXGeEQ4y2pZLqiuy0iK0apjtR6mGJllk0E1tDkiZHJ+gxSVHDfhicp5bFYt63eX2aMqHJlUq5oyenxL2T2mMJA17QllqnIgrtFcfYbf5LJu1gve2L3EaDxhUUnIbrtg6eGuEeZ2a9jIfyQvYatH1axxME37T+1vcOgzx+i2G9Spa/4DbIsTqjultrjH+j6f4lkswFMSrI859Ykp4qcFJCnuVgvwExKaDJR1Or91hlifo2RRzZHA+ywnO32Br5TwXb17n+vP7dFccHq+NuN1f45daPpfTHFSXp9MJpppgez4rQY62ucm+ofNopcaJZYFdcMnT+Fxe0DzM2XckW24JmYle0dgddDm2KowDi5pZstKfsW1MSWsWu+uK9azDxzsGFzc2aT91m+thSX/mMGk9R2Fs8i2xzWcTsGONqOPyojrH2DxCrm9Q1DzGaYH93io7U0n7ms8XdZuVtskrWoSmKrTrAdOaYm2UMbB8XjRjVl6yiBqSbusq29OA5GoT3zAxVySHe+doi31ODidMDIlDi9UNgd6PGL8U0xUenXUHK5RcvKp4yXLJjwoSaZBe0XjpOYdvsgyMwGRlnHNUidnWXW5EU7JfAq9SoaWGFKeC4TjHM/pvuqPyTmXmZawkfdzK19BvX8Yun0dFNmHPph/P8AoXtAmZyMnSMcFwRndgc2yVVPIK5UBSi0akYoRZT1jTx/h2TkuvUKnVqIYjct2kWsnZWTWoNKaQGYjAxHJtPE+CMJFkqEyj1DUyy0Y5FqphQZGgPI9UrpIlglT0UbkiFyANQakEyonIIkiaDWoppMKgZktmyRTD1SncECwNoa2iTQI4MBDaCWYasnfsk+oejWyIGyfcjlNmGyVoFcSpTq5PiXQJVZeqk9IMemiByZqhiDKLPHRQtsQyJOurLl7VJc7n/8itmqKTapSlQIkcS8Cp1Mlsj0qWos9SEl0i9RQ9UgRZgZileLFCIlHSIVEWymziFRpxrDPOC/askNloiEpLJnqVaxWdg45B3Q24k8RcpaRihEReRtQb40wUjpZBWTJT69SabVYaB2y6BbaqMitnBHlE7krOmwbKbJIom5bZ4+uTnGzD5aTiMMkUX1ev0B3FdEcVJppOEIzJyxhmGRO3IPzCBFlWiWNB6vSpf9FEtl1OSp09XZGmOco3cHRBvjchRmFHMaSKaiEwrGN82aFzvc9gr0vc0FhxXIZxi8NKhUahmMURUwJUOkM4Op5mY/oeM8dmpaIxlAZWRbJuFBxlCm1aMhYFjq6hJTqFVtAIphSGS6g7YEi8WUy7OKQwS1oNhZVWue3YNPw69s0+41nGLNMJ/SNK4bGbeHQxyDSLsm5xi5zUGSK3KpS5xTBXGPWMZqRhHvv0pIVbkRzXc9LSQvMySrvASQvG2pRhFmGNdHKpyNrrrBo5s1oNp+LirpocT5oYSZ9sOGYiDYTm0VzLKcYx4WnJ1HRoouMVoK8KhGMiJwWBJQktg8OBQst1RCkRWsHIUVQ0QT7KKG4WWKakRYaIMoK4wObd53IfKglICmeX9ctXWI2eZzSeMksEQT4lKXXGOZi6SZzBnXFJL9KZCfCEwpIlFT1A00Jcx2DN0anYGi1do+pJWrqOMKv4jZKdlolnR+iaQlMC3axiugaOrqOXKRSCwnAoNIdS8yhMBUWGynVSfLI0pihDiqIgFQpplxiaIrNykgwC22FbGmRSx9IFaZEjhSQtQGkSKVxMw0SViuHoFK3IKTFRzPv2pWA++6OZZAqStCBPYjIEDdOioVIq+gxP03CLGie5gSF9bNPANS1aVZ+a4yCkII9DVBSSJTFKlZQoHJkRK0EudcoyxyozlCEpREmaSnqFjqPlGAUkkU6Re2RUCLUOuTRJS50wLEgPY3qTCeHE5lTb4I7eQGvaNBmz1pvxHpViSANl6hhxhFkWOGVKQysITJtmxcKQgnNtB10JJmHEFIORqXPJV0jNYBhbdGzFRx1BXHW404J+mLLV8Ticxuz3BD3P4TCAvIQiyRjHMBqMUEKAHoMRkmgTlFCoUoA0UUqhigyURJQGoFB5PjdgyhwzOeaC3Se83mPv5h6FY4FZBa0CXpVCg6NQIUVKWaTg64hqBa3tUwQ+HCWofAZ1AyEEMpQYxxFSKCh1irhEajpFFFGYFTLhUqQFzCIwEjAyaGuIRg3lVEBbheMeBDHYIcS9+YujW+DZ4Aow62AXoAfQcOb3IgpwAGwYeyBtcBQEGUIJ0HKgQGUFZGMUCaQaOCZKVpC+hr7eQG94mJd9ZpMmqttFBGOyTCdJdPAUKkrm09XUALkw9rS5XaiXCHV3naKa/y5KLgzDhUGoCoSQzAPf3DUmxb0Oql/GQ43F07iJWm1w09LYOPc43/GeI/yfHHC4rvFzN8dU4ytUbq0xql/nkJLdF0MmzjrlUyHj5pBhd0x6/ATi6h2iV6pcGye0NjWqtQz7xou873qHk+Z5ztVzbombfCjdQ6QXCYyXcG+co3GhSdt5BqeZIbKMZNrCWnEwXYmReMiaIAkl0YX3YxfHTG+dEsYJ/aiDzA2kMUMPV9BMhagXyLFJpLqIqOSSPCWbBRjOlG6k0Yw3CQKTNA654zgUY4NDpbGiIvyJR91ex1AjpBlTl6vk78tZPWlQ2arT2VHkpSLamCLMGieHJrJXYD9ekOCTZQl5kJOg0UgjtCSjUCbjDnj9KTJqQNmlbUhyp4KeFeSOi1kmpKokjSrkFXjP1oh6v+CVWUzkbuHpPrmoYu6kFKcm59EYrftMhlValYAggqq6Q2tlg3XvhGeeMjnZTbkaHVPOHPShTT9J6Z3bpmMp2kWEHh0hvYxVbQ1/10ZpGvm1guGaQoiCVdOgl5RMpjHCFqgVuHnc4wXfJb92i2o+xXCb1J1TXslKvmV3jesrLsHgAsasx2lSY3v7JiOj4LSWcz722B9KgmEL8Z59vP4eke/y+PkKL/VWcA8z1ncGOMmISycxN//N53jSGVGbdZBmxFP5JTZZwa4ZHI8N7EnKSqXkoDthJmGwvcsFe4yapOiXKswige+lqLDg/aGO1ok5GKXU43OcDrskHYe9ooUxtjldb/Ny1WX1cMD+C7dQVY3AGHG71aaalqzkh0x36lgTnTRPqa0/inVHY68U6H7JWCkEAcq1WWmtcoVtrlcjsiwnd1J8q8IvrayiV3WONRf7asnL8ZhvymCmFMX5Nh/KTF78+WcR7SmTYEIrDzg9F2MYbcqsz0aaErfb7M8simsh250VBt4RW4VA6S7XsyrTy+u896UupRfw0h2B1jnHZtDjMxuKkBRVM/jErIZGjFz3KKohzukYJ24RuBHF9gE3uhoVETPrCJKh/2b7Ke9YUr3GVDMZ2VXWt69wdTWk/sIpB0XGk/sDrHgHZ9AitkeM8gzCnJAKxUFJbE+JE4jCVdL2iPio5JUAqi0dy0tpjg45N64ROxu0OhFH4pgr6QxN+KTBDGc4oaZ8WtUC0y0hjSmSOqajYbolumYhzZjUcUg7F9DKLsnpKbNpyjCtUZQ6ml6gUUOzBdKQkCrifIKdJ1SLISK3EXrOFIGM68SBRpBZpFqDrMzo5gktU+CUPpbw0DUdLJu6WwUbamGbasuj2tEwtTbKTimFRdF3sacStQKFZaMXGTLKQZS0RILIFJlmkboKLUhRiYlRhhQmJKaDnoNmGhgyR0dBYSJcxXYnpZEm7A8TYmsVhwalA5ZbwFjSJGNatwgDD8+IibwELRtiNRwsGXDn5pBRO2FzNkRLJWJmMEwy4lYFU1e0VEE1i3AbGrvVBp7ncCo9sh5EVYVpQqdq0g9NZnmGYRWUFYP+OOBGmrPR7VGJIlbNCraXsu8VXKpX6aUVgnENOcyYaBK3MUIzEjIK6koymVUIlIu2NsSTMamhsb5lMe3rWOMStxph+iGtWcnsqRc4VDlFbBMXLif1dTyrg7A1BimYUYwlYkZhzEy30do1WnqKTEucdZtpKcnMAjMq2Y40AicmDBVa3GYahuR1k1kBZWFxutqkqBjUumOik2OEKEjNgKzmYwB1N6RYqyKn8w5ezdfQRoK80FEG5HpJoRfIqk2t2qCptxg5gqnMwMswqy6H6y1i2yLExk4KxumMDTVGUVB3KvixxvFztxHGlJkWYqqISS1HWT4uE8yspFapMUg0OElo2pLYGVOrCIpAY5Y7JNUqcjpDNxK6gU6e+jTikJt1wUQVZI5GMLGwUOC6ZPYMESTouYcwFao2YxzmKC0nt8GPzbdbNb3lKOYdyEyvoNYe41KlxD484HY/5oU7Q2JhkglI4wxDKPRSIzNMyjwhSiK6haRAIaVAm2RYWoFjmXhGTlWUrOlg+RmdseR8IXjEHqOXOYoSx2rSaLZpVC1sLYUiJRFNbFPHdnNM10MrcyLVIN36Gqz0DrODG4yGMYNIkKcamm1iaiXIgsIw0fWSQiUYRYQoEzJpoiRkSMpCQy9zxthkeGiahoZANwSmAFOC1A1cx8YzTDSpo0mNWsXFa5hgFQgtRxcGttSxAwvd1NGlRKoSI00xpYZpCAoBmWEgy5w8iVECpFCYAqRlogpFWOaUUhDEKZkwcUzF+dqIVRHw4n7OvrWFZlTwkCAkaQZBkgIWI+Wg7DZGI6Zwjmlc0qgrgxvPp/RPYnacFANFHihGUUqU56hM0TAMPMvC9XU2Wy41J+O08JhMJIFjoGk5vikIBgVBHuDbCqTBJE65PY0pykNcYM2W+LpFZggSaTONC/phSRqlqLycr+nLFbksmbtvMp9Jk3MDRlkaNCqQ5Ygkm6/3EyViEDD66U8wSCSqtBCNKuxsgbsJVR3ynCTMIG5AMYa6DisdpB5QlDPY9OfBcRwJswiVZGRpiZkVCNMmT1OkBWkJmSdQrTZYOoyGMDiEIgQrR+kuqASqI6ACPQNcF8oqJAsDzNFBk/Noo0ZjHh212li4rcYIW0G1CkYDaRqUykJNClQ4RTKhYccIr8ng1KR8+WUohvOAOq5J7kGhZ/jFhEYOqb9FduCSHJySiwRlWAhbRzgSpeQ8gI76lSaeUKAogPJLBuKXXFEX+V9a01iKRQXJfIbxK3BDrdVPkNcfxfjQDjX/IsZLL7HducVgXbIdSj4dP0tfNTHGHlVH42erFZqtGlt5DbP4Aske1C9PiLhFbHjYKidMvpnDUcjWzRN+4kpEaLzMrU6HDUIaAw9973nGKiWSU3bGBpvnFBvHTRJ5GzVqUw0ep7ZqYO34GLMC4a6huTpu8jK+OaCbZtwoUsbTFqqxS1IUNGsmo2CGZZVMZUp+eowTprRNh+12giynRIZkEuxxq94m6F+lcv4OV2XCjjFA7pi83Jvy6GmXJGizu10SeQVFtk5t08ZMcto1m2y6hoWGaOvIRODFGV05wYw8iiIgDqd4Oy4ylGipS3W/JA1NsjKnLHyqVsq4KPFyAzt3iHON7lpAJZQ4asxGe52diyu0rl9n77jkpdJGNjUiQ5HVS8IM0oFNrCTh5Qg93sc41TkKnmQ8rBKNFWrU54UDi0Fq0tZg5k7YOs545sjk8bWID9RsOuZ5PnQ1xpsdcNvd4uCbL9GWK6TlMROnwnG3x83Dq9SMPhx0eMq6wOHoFvt2la3ZJqvVNvvrcPo+DWNsYHsmN9SQZuHh1Y8pIwujpygaTWI3JlCC1Z6k+vkNrnYmfGYy4c7XaFizPbYrNs9rKU8/KjmKLabBNeqmxTWvyfhohvFboLt7ga3uKaGMyfQqp/seGA2EV1LpeJycGDSmM4Kox8a0wQ0S7GMDP61xlBtsc8rTvQK/Az6CvdLFqnmUUuCTk5g+5naHtf2YolISGSarkc/Lzph6nFAqh0eThMRukV2qIDSXW9OAtkgRYoZ3K8CxS75gpTyee+xWfO6EMTW/xHNttFASpSY1u8AYaTxpNvkYI7wL++yFNbQr62QzG/dSgnYieNmxaQ6HvD+t8osHE9rrfYo9BZtNXsgLjvXz9GwboxYRH42oz6bckaBpFokvMLQeXTfnCbvJ0WGK4U14RUSsrbroryimh9CqtOk/ajFVMWLcJIxHNM0a9cLE0999M4t2mZCOO2Q7Wxi1CzTTE7Zb18itmJU456XgmDCpY8fzUek9UcGt+6wWOiI+5TQx0asRyu6RzEpErDMML5MXOll6ylE9JTR6dITFxSxEOxIYgyETFYIa0p5YrK/kbFoOGUOKqU9tfJn6movV0TFSiXQ8TEfDyo8pZRelKfbSglHcIq220QoL3RIEWYLUIkIC8kmfSpGx7kC7HuNpIcF4zECEnMgWuVyjtTrBzaY07QCzZVPECRujAA2Xpi9ILQ1z2Ka14uA7GbYySAIJFrgVjXYmUbJkVibomU4UxRBHWE0D3TDncg0LiqAgFYK8tLHiElmCnhkYuYGhUjJnvq2BJyesNSvsVDZon3RpdRU3Mkhsi9xIyWRBkWoUoUGidKYrKdlkjDZJmYx6REoyDXISOSWYWaTx3DUqdwKcbsnJWIdmSrumsWVVudjJ8AjxzRWGzS18q4rQUnJdYzaYcOdEUU0nxEGDZ7Q2R9qEA5WwKqDRrNJt2fQdgV2YGIkgMhJsPcY2x7ilSZa65I5D4uaIXMefWlS7Dc7JKbe8kumWjj2Z4TqSQTXlpKIYSI0sPMbwbTLLZhzEGI8LjJ02bphSBAGqqBCMLCLdJ68IjIrHZDDFnwQUZYSVGow8yUGgUQs94tygLgOGsUB6Jo7Q6Wo2ueshjfl6mtDyUJUmlUlMputI3aZaGnRViO0KrMKjJRVZrUlR8xDYxHGGk0e4WTBf4+dAYEk6hUNTmoRxge0JHM/FyA3y3KauF2hhTL+0uWTNaKyM6CcW+qBGOpXYVkIRSPZNg2oQUVMWp4MJotYlm5rk1Qq3pcnIqLImDIxKTNZP8OKMJBNEuklUCoQWExklDd2mmuQUlYSjIsdzdPRZThBJXMsl3RbESLLIIVIhlczCR6Puv/siPwsUCBu99ghsfoCONaaT30EvAnrHKd1IoyglSZwQI9ANC2FZbBgxsgy5ljukSi4iPUIg523KTKApeAGFF4asxT0mGlhmn2zWY1oKTLPKRs1nq26wbeWkWkGprVGrb2HVK2hGBUMq0CxMR+KYJ1Ss2wgp2It8TvMqqdnCtGwQisgokMaMIh6RjLpYqWR9S7JWnVGUM2ZDQTgyGSRVImeD1dWEdVFgIJBCYMiSUoFmCWxTInQL22rR6tSp2gWqyMhQmKaGA6wBpZRoEvSyIAkDZkmMYWpomgZINGmg9Hz+eIq5ntNKNR+AM0rSsqDUNAwEPjMu73psNTbZbI/54r7gppLkhkVeKOI4Q6iCNCvIi0XAzXRAPjpmej0EHQZBxmlWcGcAmlDYQlHmUOYSTZVoBmzaGjtti0dbGTV9Rtu5QH9nE7O2ia6VyKLg4M6QJ/dP8OMTZsriU7LNiZ5gphnnDOjUq0SuTZiDoTmIqKAcJBAmiDxAZfl8/aCQoCnUYuafPIVkijBAuAoVqkUwmAIQJCkcn2ZgWODoqLJEXJSIc+cop5N55FGtMo8miotoalD3yY4kDAaghohUh9xGjiV27CJNG6UShHAxbYtS1ygcG6p1MAXoAqwqlBGEJsgCpDlfbzhL5y6oVQPQoVID3YPCnP/NBzOYTubRUnXmhpdyEaUPESjbRug2ZSJQwpoHmckDMCXbVsRq54BfrnQYRSuoUwHBfJ1jmeeko5igNClOZ6T+MXEuKXwPZdngNCA3IZoi4uTVdYlzC3HufapAKIkSJUqohbOpmhuVQszdVJHzQDySeRtfWs9Y8jAeaiy6qaD3hKDy4e+g9kGLrznRqT55yg1Lka6Z7GYDhrccWnGTa8UJ4XSTVX3E5laP/Pk+X9y5ROUkJPa3scoRTqgx1k4RWo8i36BxPeJOvsKUCec/XOO053K4X6fvvYRKrvApu08ljvjWwwGvbFzG7b3M+9Z0tg5N/DinZq+jpy9gveCQ2RN0DrAG1yiiX0/uFVw/UFzckLwcS04iHVtMGE9PGI8dHt+9wOVHerTVbVzzkPHhkxwdh9w4/V101mK+UfnoRzGzuMasO+KDxR777YjQkuiyRLO3aF/YYOecQzWZMb1zg8+9qHAfTRBZBVe0mRoxZWKR6SlHAlZnipdfyNmslaS+ienYVKRGVskQSZ3xKEbXLdJKQTGTkDnEpxFFCmE6QCQNooMbbLZWqLUL0s/doCvWsTOLWXOGPim48oqiKyUHvVNeunNMW7YY3RH0KzM6CKrdgj3dpLrqcXr8MlcTwZ3pJlfSAfuJRm30HOVRxGdvJByd36aubmG7McXOJeo752kaTSZ4fHpaIRrqTNs1tC2Lb4of47SnU5538Lck52s7VKIMoxIxPhpxYdvh0Wmdfc3EG43YB3a8FqE5QZ2GVHaHDPoGzyUaZm2DXiiouYpf9k3W6TP9giT82gr2xGa2ZWOeOFRsHW0asp59gRveNqEq2RIpfh32dJOgXXD1miCZJqjQIIi2sIyU7eMqN6ohv86D77jd4qXdKtkAkmyHdUfj2LFpuwXOLEOUCQPb5FZZ5fDiNoad8f7+gIGucHsmK0nI6XDMdF1QehnXjYi21aR0XDaOh2zlBV+MZ7xUMVjVPcxIcH0asJK2eaFdsNGX5GVOZJW0KWikEeM459P6hM2XIgx5i3ppMJBNuPMIk8ktfC8lTY85qsS8ZxSSH77EwKiTrVWIN85hlB3cMRxkXT4sCoJRSjXRecXRcNIU2zbJhznHuc576zF7ToWv+WLBbJIR+SFyB7I9j9VBn1Wr4PDYRzVmZMcWmipYbb/71ixqUUl2roLztR9k/YrBlVGGP064Y4XQLPHNAdmhQIQOXT0liupcqEU0GqckRxBaNlqaUAYVnDhEyxRTPUDqknTqkJ7mdEtBcJSxdjWjF7qM9ky6Rpdc+aT6hNZRwJXcYGDVsKIuj3UMNvsG/jlBrVrFCPtYqQB7gpn3MCanZJP3MHFa9EaCqi+ZIeknEllmjMMZKnW5vNrg/O6EjnULmyOGYsSdrsl+9BGcmsZVYWGfzogKQRTNaKsRSTMjMXJ0y8HxW9Sqa6ytuVTzASd7+9y8XWCtFYCPpuqIvIBEJxU6iaYo45LwqKDqZQhXxzBNHKGBkVPELlFcoGkapZGSJTplIcjilCRN0fIJWuaTDE5pe1UqnkZ5o89JWSfJLRIvxRQl9Z7GRJQcjU/p9Y7RUovRICQ3oJGWGEHKRHdRdUk867GZKuK8Qj3M6XkZ1cFtrFnMF44y4tUGppHgWBmV7V3qG+dwnToDfcB+6DIJ+5Smg9G2uZJ0SGc6pW1gr9ls1Dp4CGSZMBlNMbYn1Gc2aSEgDBgWiqrnMzUyRoMQO49Jg4yTtEJZMRlKhVvVGfgSW4SIvmK6Y2PLHFW1EbmHkQvsMsLTjgnNOklRolSBnUhyz8G0FRtdhRpBGtpMlY0pBW4o6TuKRsXiyqDKuFZnf6ZISg3dMKDUqNkSK8gQWcrE1Dmt1+h5bVyp2AwD4jIhmRg4UUweK5K2JPIkfVHg2DbMXOojyVZecFjGDAyTqmmiR5I0VJiFT78m8ENJmhYUZo6r55hZykFW8GIesnIQADPKQiPJfVS6RhlpGFFMEU9I3YTV05zgSDGWLcxOnaKzga43yaeSWdrjCgOISpJUZ6AL7EJhaAVFlCFLkx2jpK8byEKgRjmpl2I1NdyxiZckFEownjnookSfSqSmkM13XzAvhEDWtrE/+pvZfk+NxwcR2tEpB/ExSQlFlhNHMVlWkKGjlxo7TsmmCBirkoLF3m0w750Wc7fCwtAplCBRECaQTmFlGLOnTbhzEnOcSjI5RrNjVl2NC1pCaEpqNlxtT7nQ0KmtO9SaEkO4mAUYlSO0vIsTDcgmFzmxVzktS4yKoLA04lIgk5zJICIMajy27fH45RHb9iF2fo2BPuT4dJP9+GNofpOrlYha1GUUJYyVpKqX6JoEW0d6NmJtlZa/zuZajVo24M71V3h2P8HwJLKsIAoXKef75SkksRCkSkEssW0L27QxNR3DdCiKglxJlCpASgqh0HQDmQNIVJkj0hlmWSceDVlpt/kmXyJfOOYOK6SaTmEKtKREJDlpmtObnnDzZI8oDonGMX197loopSQRAklOmWc4AkwTVJJzGpZYJynWpMQ8SokrOk71AK8210v1tfPEhkfXHnPDbHFruAqmhmuYrEUpWVIgXBt/u06jvoKd2+jljO5ojBjP0DOTMFUE0xCUwLE9xkVKPg2gSCDIEbECS0epEMoJ6ArieP43ZJuAAt+CSgUsHRGN0cUeqebPjSETcOaz/MrWEScanBqoYRVNKaQhKQIDw9KRbQMSgSY0skxS5hmFLCldA2VokGdzQ1XXoL0CHW1uOE0n8/WJ0xRUNncrtTSwynly9PmeiGUBaQxZDNwNrKOjMh0yCwoLFeooCoRZLN6RApXl7M9yTvZTwvA6KpYL91EboRQqjsjTGXlZEOURqfYchWrDaguxsQn2CowNGJ3CsMuXgtrAlwzG+QltMSC0WMvI4ii0xfWKRdlyEdhGLF7nr2DrjOPeOSqmz7nsF/ltL38W7RhesL+Rm9MT+tdPMWSOlZ+y5x1j1XImqxVW+iMKMeaks4U3rdB87JRrvRHe9XOcuDGFvEPL2qFXPeQFzcaxrlFLv4auZdLyXkSbnscYztDNlM+FMZ1hwCcNg5c/vQeiw+24yuXGAXV/jd32MdVndezNz2FuvYeLxkuMs5LousX+FZ9Edjno2txJKhQZ9NIJz9jn+dDlba62fdbdG7S1FyDaYMC/40b3UY6Fx3lf4aop1TBEvz0kz+A6VdqP5NSdGpXqLpXmBepbbTaaDsX1T/Kjo1/gqb0GW9Jm1dnlwBiz2/VJAoG30iB3btOnSZEWxLFFYZXU2iCkhn8rYlwochcMKyaKC3y7TygtyqpB/3jEY/4YLdnh6ed/lEp0iQ/9F7+Rx7dyPvfsKUftVc6VNidZyIvGIfu1gsOX7nBRKrr9I67WBWKYc8Gpc8fTudhQGGmXQ61K0hQY2hHWc1WydMzzwxb79Rk/WYR8bWzx+bLAmqRsrSW8r+6wVq2juxkfLE0+e36LFUOnXWZkqqDS1RB2QL3WZLOt0Wk0uTnKmLQ2mY2mGHZEJ5oSJzU2ypRGRfKk2qSdSoxpwPlIkZk6mamhBjlZPSTKM6YtDX9DMlvTqXYyVrsjblkhK9UtQq/Obq/F40y5kxecRAZNV3FnkvJb+5AkBV3p8YUNC9uxuGqbXB9nnM9hksOnqillxaCMYZLlPDMTxElMGhaIQuPI0lmvWTwqDbAUB5nBzaJNlPQwx4qTXGdow0gImkZOehDTd0/xc4uXLEAr0NouV0PoVXROXR2/lhNFMxI75aZbR+UFF4wTrmUgnTHDUsfodjmZVtE6Jm6gWM1CRozZTlOmtob9bAV3XRAGDrfNQ3JP57GOwSCPOa3HoAy2rhcMM7hzrkZUtyj6AeZAImuCqa/Yrmgcn64QWSFxI2HFKSltl1ZNsDkcchJ6NI4klxsFN6NVTjsDOmOL5y41Xne/5NcKM62DrZmsBp/nfUcnlP2QV+Id9sI+g94IkehIfUbqz3DMkKwuqCcRyJi+4WKpGo4/Yi8IMEcdSiMlygeYNBmZMbMyAz9GMy8TCcGo7DJNq5QTiGTBDSfhaBrTVyXdMECKJnuxyU4wZcU2WYtPaE0c7I5PZa3NqkqZzCLGXY3+mkmsJaSjnH5pk8QFkzzh2Nvg6uYq59dNNms3aWqgIsVpus/tyXm6wuURL6WupnhWyLhXEMeSwNJprEl818OrtfFb2zTW2qxUNfI7r/CFwXM8t2fSjFzqvklupNRCnSIDsyrJjJRR4WBkAisR6HaB1wCpJHq/RMtLCgukTMmKFFOPKaQkMxVpFrBuJojM5/rNZ3Bo8dg3fTOPdATp9Qldp0rT0VFZyIk+40BNmewf8//n7s9+ZEsS9E7sZ2ZnP8f32CPumnlzq8zKqu6q3skeskmONBxRmhGGEgRBL3rWX6FHQRD0KmFeBAiQIFCCJBLkcNjN6W52VVd1LVlLbjfvGjdurL772Y8tevC4Vc0BVBwMh+B0G+AID/c4voUfg332bWHZUXQdh50kFoLDJGMThuQD6LqaTTdARBpnK7zaZ2N9XpR9poEDG7FXpXSVJJSWu/uG97OEUb9P6DvuC5+L7gjhKTIsnZbkG4nwKnaGMcfjHlEWs6wcy9KyrgpwNa4tKOuIY2fIkpTnKoLGERQVQW3pUOjYI6w69KTCOotMJL1CYAeCQduiyoK17BimPTpvh+N1iLQVi86Sa48wNPiN4t3CEBZwRcTN2EdGPrtxgC0NAwu6FVz1Olb9gE5YqBxnpcQYR7/r8KSiCBRJ5vO2gjbymFrBjZXo2hLkklor8sCBdHjSUK0qdLnCtz4b6VhLAX2fvhNoLyYPPGxoQdbY2LHoEox09LySad1ixIqNtLApWG8gyBSyNYxsRasr/NaC9RHnIaLnKLqAK7FB7sbsTPqsVUMcVXjGJ9KOTnrcTHzqyqdbVqjKgIBaCVJfklcxlWuRsSGUGhNFjDNBXNYUhWTURcSB47yLybOGTFiu7iT/vqemfwdjGy7Tq/+I3736iuDFE55Md3myqjnL1xR1hzUS4Uk8tfUS93VNpxuutLe1S922tQHbZMW2AaNxUoFSOM9DRCFSGqZFxUWtuGola+GhtceLyvKJ21qv/KDk0drja3uOE6052dSM6ROunjA5OeakbVhNL7nZvMXctqxpUCja2qc0DdPNhql3xPtvHfDRW5r7g1dMhIO6Y9GVPF4oXkUHfNTz2C3nhO2cZd6hvRg8nzj26Q8S0sNjRgd3GBwdcjzycadf8fPrz/nksSHs7bKzG9KLNJEQKKfxhEKKW784AnNbX+DLLVBxOJzeMpEohek6jGkRArR1NG1DP2mRzvDs8x+Q2SO+/vf+Q75VaIqvLrmO9m4bDxyt00yrKV+dn5I3NU5IhAqQgc9eFhLIhtB3NJXAto5RKGjblkXnUwFftYKXxvJnTUhaJvhFSLw2fDjW/FrgMRyPiEPBnlIE3Q6+Aucsi8ZnUUAa5tzdizkZpci0T7Hus9k/YlqtEe2Gtm1Ylh5KQZpG/Jx9znIwTYOqIZIKL/NYrjuqmwqMRUQC0Tnoe5imwa03YCqE5+PiY/Q6Ruh2K5tWW9aRWiA2EtF4OJXBJEWlijALadcWaSUYQSNbIuVhtaMpBa41kNstC+p7uPRWUpp429oNIaEFKn1bi7HtaMS4LTNqxDZ6V1Yg9FaKGobb4+NsW98Rgog1DNw2fMdonKu2tRtigetqFkWLu2yxDdAKhL0NqBHR9vpqRVtZpKfovByx50E6wKUdhNW251E22zAbcVufIW/TWnG3aas+GAnGwK0k9ReA8faM3apT1S0VqW/lwr86wuZX3rvzdcHp+lM2/4/PSf5WD/Pnb2GGPyKJBdVc8TJ4l488+Pjj52ymP+eTi4RHXcsfrh5weTVl/OENLxeG/VVE1tNov2Fw1vCqcgyOSxKzwRtH1Psdd19dkj81lO8UXFy+jbBrJu8F1J91nPp3GISvsA8e8SwYsMpT3jGfcPXM8GH8W6jgkHf0itXLcz5ZvMunO2uENySqHvAyek1mKozq8Xy9w+57J3x8nPDOJGekbjB5wcWrx/zJ6RH/Sv8mw6OA/cspzbnjs6yhFB2Ne4dRErO3eklX+uyNLDthRSoXHFevOL2aYZ4+4iBKKdMBnrdLHCV0dET3S+CaYO0hVI0cB3S1JLMWXd72dB4b7PMbZAtR7TNUAdZqvJ5HXiwgHnKYjRn1Da/Lhs/Ov8/b0/8Bk3cf8NbmJW11zotFnzK1fJGViGefcRgLVjcDTj8QDL2I1VFIEid8bbNibxSxrgp+ctQjY0nwxZzw44wHkwckMiZVF1z39pjVIQv/hLQT3PQ17bViWm9otCHcDfmtts/TecGw1XiPfg09hOdPf45YtuwO7lBdlxxVEUc7h5y7hoaSaH1JPNvggg2kIb8TWXZ3JC+DlNnK0PMTgtTjsoopNiW9wBFNhpy/XmDCEjkveHnQo1jt8s285fsq4nPfUi8qPjQ+m3HGEytIbkp+kEg2VUVs4GO34ZOrnMXukIeio3aK/bbPi6Hk4kYQrAt+n46nnSUfSvwLwclehy8FpZD8uvR4ZlvWaYbsLMMggtoghwWByRD1a85XR8R1zliMuGNrXkx8rl5B0Ldc+BPagc/wukcUzDDRir9VN1yFmmY4ZhO09F9BI2q6zpGod7kvVniLEbreEKYdfmvowh0Gmc9nw4wd4dh96CGMZPgo5SfVhOTyguT0ikmXsDEe0UNF0C64E5ywLxqeHUbkFey6lCIx2Ecx75zD998VXD2JefX5hodr+H7eUO5b7vd7GLXCXQgaEqqPCnpN+N9mhfLf6+Ef+SyXj2n/+Dl/fO3x5+d71HKFMYbluY/2xtwfhLxz+Jx2M+WrhWKiPZ4sUs6Lkmx/hqAj6ARR2uILx2jWstIN/k6B53UwTMgix+RqQzfdYAaKZTCitjnxoaW9lqx1ilIdYn/CMz9hkVse5ZfMS8exepeRHHBXa5Y3a76Y7vA8gFYYdJeSexukbVEiYCN2yfZ3ePc45q1JzlBVmLLk9NWC75we8kn9NdIsYXde0M00L9mGnzh5ROAFZG6K0ikjpdgJKwZqwaStOZ+XdNN9wiimSwbIaILvxfjSono1SlVE9TaGW/UVxkkiZzGNQ0swqcG1DVJbvI0ikT6GDhsI/K5FyYC9rM84UtyUC17eTNn/+u8wvnfASe3Q+YrLwmcjHM/kmnr6AqkMNhyyPJBksY8LEnqRz25TkPWg1B3PdgKEl+NdFgTvJETjiEgp/GDN2k8oZY+cCZ7z8JKA/TxAu47awDhL6LmMi1WFr1vi44d0ex4XZ8/w14bxcEC7toy1zyQbc+W1FKZA6xn9doOvKpyniBPLN8eSpZewriAiQMUe0yZkkzfEoSDIYmbLmk4XiLJgXng0Oexqn7X0ObPgqoYd4xH3MnJn8fOaMwFlvV2YDdua2aah6kXsSXDGJ+giZoFisbLERcuJbpkZRyclwdqRZRotwVnHA+VzrhynfohLFYko8VofnUqEU7Tlhkp5eFXHiI5RaJgmHsvCQiSp4gwbR2TOx5MbhMo51oal6jBJTCc7ysaQh4ZaOzK3w44wyGpM15SEQYsVDUnQxwWKs0VGIwyjHYXxITgacuF6dDczemZJVod0RuJNHD41o9Sn1zjOPY/aSuIA2qFkOfAZ5obFAIp5yPKsI8gNCzqaUNJmHlqUuJmjCwKq3ZrBv6Go+q/icAgozlj+4/8L/+wnmj9aeEy7DeumYWUUfpwxysb8xuQcbqZ8dx6w0g1T7XGpFZbbsvJbP9QbsRvGIpwDpfCDkFGaMLALNrmjdpJOKDoVgKfQ1m2DIy14yvC4bHG5QK8KrnPDTnafo/E+sfZZXs745HqPr7yUqYW66bC2pLSORd0yEzscfe0+v3Mf3hss6OEwVcfl6Yo//PmI/6r4dfoTn34xo5tec7luOHMJUTzAT3zSRNCPQvZDw9gvGAdLjnXJxfWU+WYfv98nnoxJegmR7+ELiRQOJQTSAULhBT6x5xMJsfWvKYNSFikNzlqsASkdBok2FuMcwlMcTAYM04hX+TmffvmSe7/z9xg/PORrZYucTXleSPLa8KrYcLq8YSPBphlkAcQZvUHMb2QGW204yAIaZznLNUJXrCqDd9wjTgKyyGBUSy4DhDeg9IbMo4Bk2GOcS/ZkQaVbdqKA/bjPoq4xbcv9+x9ROp9nL3+GW9Yk/V3YGOgysmwfGTS05YaiucB2c6AgFB4fpI6v7yicn7AqBZGS9FOPszbhetOSSUucxSyWG8o656Ly2KwFbh3jZAR+gNPNba+h3PYj+gq0xGmLK1qoNAKzxUSNJrQK6wKEDAmVwnQGXTRbs6IVoAVYiws7UAri25AdJcCPIJNQlzhTITqzlZzqbrujISw0HSLUON/fgrLQg0EIUQy6AtcRewVHYU2lerROUVpL1QlsKKENseyCa8G3CHW7W2LFFpSKBEroVIvoBzDwYGeMK3vw5Bz8m61vU3cQsWUJua3lEG96Ie0Weyq1TUS1gl8Axjdsotiyj9vexW0lCIG/Bb6/YvzKe8PnAfvtgMuVx/c/WXEir1n/TNOlM2x8wgc9uPvwgN8Z/BBzNealrfnx+ICb/DllL2K/OKPoHrA67BhcTRnV++hszXnzjPeCkOXyhA8+jrlbKQ6/F/Iif0V9uUb2P6awz9lL9rjZOyTzBVf1x4wOe3D2M1oWzF8rwniX73khH/v7hINXzK/h5cwwT0OszSl3V1SrlMtZTnIIX//1bzLqOd7LrumLDbbc9pH9o+/3+XH1a7TjHe43axa24UIr2rVDvnXEQZUxji3z9044WB+xaleoi2fodcZqrFiX7xHf23Dvd0fszjfMg4j7RpF2EU3tUNbH8yLaQLLragKvZekJqvmGRkZ4gyHJkcE3mtebFTt7GVcbTbs2FF2KZ5YEYchuT7PrYv7ZbMqT2Zd8PdknPunzYTjg/vKM/+szjRb7DA4sr6Vg8nZK2A1oeoYsGXAdF+yfGbqhIikSTvZTVmZIsf8hYbxmMEqJ1gZph+RyQNifMHU+dr1iTx3yUh/jtRHNZk5w8XN+91t3ubIZN9/5KX/3/YLhWxOebAakXy5wRx03ok/RWkZri7YtZ53mRX/AMo75ls44dwWDqqOu1uz1FeeF5NifQ6HZ848x/QaRD9HrgmsZs940/Jbuc1YXqHnJk2CXwbM158cdnpC8sh77zmPZ64GoiWvHZtnglGQzC/h2XPDk55fcGcR0aR+h16TS48NNALbHz9Yd18oxXvoMG82PbwxDW3M8qbgQY04zn31ajvZrPn0NSaZJ/Qhz7WjtkKFtmOGhyoKrQU7t7zJOJMk6pOoXjMwOQi1YXZZoJTEHBTden/6mRMQ+40FGEeywaK/Y3ROU6oDdFl6ImDvZGq8O6B33OHUd+5sdtJgh0xqviZFmwsn5PrP3c8xSE7dDXq5X7MfwdtNn1RSYNKCVEt90jB0MI58frTVqYDgu+lT3Gn53mXG6iBhnN8S5w1Y1ZzPB3mDIwwPDdd3RrYb/LZcp//0d6VSgrSRfws+eaXarJdV0Rak6yEbc6/k83O/zW/2KfOlznmteeQkXVcGmJwjNNUs7pMkUwqwITQJYCjulrwOQY+7tD7mDZXfacrPqKMSULtnBBZZhnFGNfDoXUi97xHsOtTqj44brqc88GlGMMj7wR3jeOYtO82KVchmA9nPafkLpBK6AqBfz1p17HEw83k9nDMUcs1lxOq/5558lfFo8hHSXva4kLwuWhaUWDnmUMRERwyigvXPE0Axp25L19ApbblhHkkVxSLy7w3sPIkLlqLVPYn1SKzBOIFuFFD5Ekp5qkbajbR15VdLKgKCXEI4dcavZdC1t5rFqJU3tyHVI4AoCH4axJjM+F4sZLy6fkSbH9HYjHh2EDOc3vLx25PEu0Y6klRarEggTqlDiJTFXQcn+ek6qLIGWjLOYudiDPYGILOkgxq8dRneUQY8qHjLHZ1hXWJVy044p/IT1xpBsLvngrR0KLVk8XfLR/YrB7oB/WQjcC40uLesgZJEL+tpQmI4ba3nlp5QTnztdRWUa0kozairiUDCvBEqsCBrByBuT9CxSR9S1Zo6HtRETKdGmQ5eWXMSIy4aLzhF6itAKek6xjhKctLiqRm80fieItONYNGyuG/zEw0szpKtJfUFYBNjK57ptKJ2hLyVhCy83jsyvORh1LL2MqfLZ91qSfstFA0EIoZToQmBMSIyjc4LQddSh3YZDhAJ/7dH6Fl+DciVi0dBJx3LcsvZjAtMhY48sTVGmRyfXpAPQUhEYqIiQqkTbjnAvpHLQsz6By1F+Q48EZcb4sz7NjkbWHV4RsNxo+lJw7AI2nSHxFUkgENYRN4pQKqa1oxPg4+MPBMdTRbuBMLZIz9IuNIsW0jhipw+FF7FZpP++p6b/7ocrcTqgXMInXYiHoCzmaGtRUUI/7fPRyTH/YPKMPC/5VFvONdROov+yBJWtRPcXcFoI8H1UGHE4HvBrQ8dgteDLRlJYSadCvDAg9BVoR2G9rXcv8Ah9TV6VPLmscd6E/WDMIBiSMGeVF3y63uem5yjDlk43GONY144mGvPRux/wjROPD5M5fZtj8jNOr6/5f31vj3++/pj0aJe3qhvKqwuuVhVLQvxBj8NRxqSX4sUeLoxo8hWF63Dlgo0IuVjeI967y7f2PXy5BcRKSISQCCW31RlSIYVEopHOILWl0xXGF1sfcOQhpCPfokUaoyiNpZCgTEuadAyjlrFMefLsZzw+/YJ37uySjFI+mvTZv3jF+XnDC2/EJvSwnkNEAcQxfs8nShOWMiddL4l9S+qg9QOutEFLn7HvE2YxkekotKaQKTId0/oerukIw4S5OaTpBpSr10Srl3z4zl2ey5aXT5/wN98vGYx3+SdNRPlJTrDnWAQRZ0vJwG3n8KoxfCUzpllAz1XEuibOa0ZlhRcKuhayuMJ3HmPGqIhtInFdM9eSmY5oJGDaLXhSHrxcQdZsZZJBsGXL4hRsB/MNLGuoOlyn8ZXAyRobenj9IYZqW43SKnTttmBR8AuPLdpsgVTktpUbTtz6GNttuChyyxwaBw2QG/C3f+e8FkJ/CzBbu2UbwxrQCGMwVqDXIBJN4HmoIMT1fSrSbbqq0pBqhHDQAWUJvWh7LmkHvSF0NU7e+iabCaKIwRpcbLbpqdWbQBp526vocMIgxC27yJb3F2/6H28B43ZT5zbU5o1vke1VxDac6FeNXwkWT18/Rv9GQNp0fD17G7uG6LhhXd6nHRYUd16z52CYt3z3WvL8qmN+t2Dw/AHFb1ie3xRUZo9H6QV3eppp9JKftxk2fofy1Ce4/4x7Xz4g5RNehbv8eO8jjjilX70mP64JdUS0WPL4Y48P548psnPu7d9BNq95ar5OM834n5ocWyc0mzU3z31eJveJSp+LrCLamRP7Kf74hA+Oj3kwith3Gw43a5qbf8LLlz/lX577/IX6dX7j75Y8WK754rzP5c81nrukqSxq74Jh4tE7/IBy0CectMRfzvkivceo82meS9I2Zm/ScVx25LsD1KYjjwzWdYgyQXaKTaCxfc2TU4NqphRa0R5XyJsa0zcM+j2cSjkdJPwAy/LkIUXVQL4guar5rasFZ2ctGzNlePEls+8950ZcUz+vCT/6PSatx7eOr/mT+D20fsQ765zPvCWX+zHlVcj9g4iNaDmP7rEsK+Y25MMAPl9Ydvyc56XP3b0DXh2m9NaOpzpD9jOM1/BIKWIX0IUVb2Vj/tD7jOuLS/6j7Ev+zkHO//nJgunNj/m9g5L/zTv/X/53V3+X68sxj44b/j/Xjni14eJsQRZVLHZg5iU8lR5vu4gNQ97OIn5w5jjf+FTNlGqa8/KuJhlZVuECexYxjQLe3x/zWa9H+8RHyjlpE9GLDNdXERwJrsyGuW0ZtobLOODDWUuqHf1ew+tGcW0s75iYT6qaj+OIx21MNpvy0qW0hWVoBcfWMnQl2XBA4/pUqaaLLHXRcvzUUEegablfKNLKo6srLnzYCaDvoA0Tso3HapGRVD62zJmvE7K8wZqadljwqGx57SUsT/dZtQHt2PJWkLAqSobzHlmVsk40F56j6DkmoWK+GLA0Bu1ZcjvmblTTm+xz8WnNJBmgvxOQigWiHSGqhtNBS3+d8XTtmPyaxf25or9rOV4K8mGIixpeTRS7Z5alyXg9rLlblqQDiVx0BJHP68gyWIJ/GHDwXs7stKI33GFT/PWLk7+aXWAfGHoTn5NwhxBD1BPQDbHDCjGY0lctaVPzbB3yqjYsoo54M2F5x3JtJareZS+YMwwaSp0zNz6lukNY+GRZzmHRY9hecmXgSW+HnqmQXYMdWBIRURnNPGvZtQUibdn1A0TRclqOCeshBwlgQ7qi4PrG49ROEE1MQ4vtFcRBH/oTHkwOuD9K2Vc5++UN5fQ7PD37nD+b+XzuvcMHH8OBqTl9bpguW7QuaXRN1ljiUUWyd4DaGZOICne+5FUxQNkQb7MNo5n0C8aewPgBmw4aadGALAMEii60aL8ln7e4akVuHdXAINoGkQiSQY9ORlxoR+1JVkHCumphk7MzrflwkXOTWpp2jpqeM3/6immywawc4cGHHCjBw3HJX4QnrNxb9Kuc66BimvjYKoa+ZKPmTBNFXlhMrTgMBRe1wcqGRnkMs33afoyt4IoE20swqsXL1xgX0MSKvTTmhZ3zfHXKbyWSb41z/un1gmKj+d2jFcHdH/OP5l/jJ/MddnYd319Z2llJm+c0omI9cizigFdaMrIhPRnTRgGb3LJeKjZVR1EWrPZb7EjS2YqisizCgON+RhUG2I1PKDbEJiDWmtXaoxtJprIkN5qws7RKcbCS9Az4saEoHco6hsbjsoaDyFF1lq7JsTagsgrPCPoOlOdQWYIWHk3PkIcWGkdvprG+A9WxWyuCysd2LVZakkCQCCj9ANkIyo3CqyWuUjS5hLpCug7imjBvCZzPuvJZOUUQO3qeh+4MwcrjuInJA83agyQFX0asam/bU9aHSkeMPYfvB8wvDZFLka99fK1hkyJdyyIUuCrkWjkG+wL5UmKFIkVAZFGJo/EhmDs2dcAGzaGv8VJHaX3CLKAKDcncEWUeyYmGjcZ2KY341aEPfzVHC2xTHWNfkXkeqSm5adQtDGy5G0wZF0uebGBltj7Efx0o/teHABUgvYAwirkf+ew1Z5ytO660zwYP7YVEyhGiaaVABQGJVAwyj53U0lU1Xy0iZG+fCT7C69Oa51zfwNM2YNNZTNtBTxEnA8LxmDv3H/D+bsRxlLNTXVHP/5TXZz/hnz8f8KfiLX7/bzY8sBd8+mPLk3VLqy0oSY+ONFTEeyeEexMmFOjZisdlClVIKDOEDRinLQMNFkmpLZ0ToCTS85FC4Jyj0w11WdA0ORvjqDyHCjxEFiF6GV0YcONLCj9gnaQUdU67XrO3XvDbyyWvzzo2mw3m5oKLn3/K0Dugmiriu19nr+/zDVb8af89LBkUJU41CCnRQjEfKn6EQljF97RFGUuoBEutt+o0L8Lv7VF5EboSdEGCGGegC9JlSenFtIlH0ouYyor57AX/w52Yt+4W/J9Ob6jnjj/YL9l/6/v8b09/m5+d5xwcJ3x3allerKnKnNbfsOlJuiBCWoHqIlQXkNLQLqBtJdnSERY11cRQ9RzGA6cFnfChnyB6PVwegphDY6C89RQmAbQG17UIVeGkh6zBEwprO4z5JbvdVgYZOlxjaMslVnpg1S/rIZSCOAYVbT2Ib8BjKyCvoWugtNB5297EN9USjbyVqiooFBQCSoWofXitIa62zF5naZ3idNEDXyBDiRQK29ntczQ+oMBXEN8+tlOAvu1H9MAoaDTUDrS3vThwsrfdmzESqtvT8BYbOsFWQirfpNz8kuFHq1ti0SHsbd+ivAWGYvu32FtAqfWvnDV+JVjc7IfsNxF7epdikzOoFfcOKy4elzxWHpOXryknkufehu+2OwzTFc3G42/6in/y+R722w/4xg8d641kFd7j5vATxBc1j/aX3Hgtd4eHZJMWXmpOu5ZOP+d1fchlEPFxfsjcrJjfHZF+GeCNSoZzh3/nSy7+5V2i6jF3Tn6b02895O3dgMHNKf+8GvBqkxDvKwajkrYacafY4fDOQw5PEjLTkM7n6PJTvvOn1/zL5TE/eO+3+Z//ZsA/3P2CYAbqxef8Pw/fIguGbFYN2asxzz7u8X424L1kh8zNqU7uwFPDZ4uCyUghbMl6VePlHiQdyXuWhfFINynv+g2fE0HPUDaaSz+ktQE3gc9SHKNOVhRFwDv9hK8C0FFA6hvySUd1Y9i4Hd6J1zzfSLKrS9YLg1ZHXFxN2X91hXlVc3z0TZ7/9CcMH77Po/YJn9z7NjejjjraZ99r8aqQLunIV0OeixuK0THH84CDMud0NGX6os/6XsIXYY89JxmOPH5dtjxhTq4UO9rnR5OAIxez65Ucq1N+wgptNvy6fsyfRxeszT8g0U943w15kAV8MjukOg64cguuNx739yMuc83rtsOLK/6DTUdgQ74nOmaJT77r8dAIXLvPeRTQTxKmdZ9eU7EZhIwDj9XacGe3wR4m7OsOva7RqSORlq4NEKmlsoaTquEgDsl3fObekLWpKccVsRVYITF2j0UQMzqb8/Kez6HXoJWHaXvo1OezMOauBztKYoaKn5qau21D7SU0yhLWKyZZSDiFl0HAh1LwbGGY7afcmzQsrcZbWhpb0TCg3ypu0Nh1yAdty/dPPT5w4AvNwKx4eRnyxTLhJlLEuw0HecTpZcPbu5K9m5SfK8Ems7z/zLCXtPzFKGA2C3i6rtnpBnz50sPPHH5VMb/x2EtHLDc5kS+QmWL1rENPJP/kZcJ43PKRrvmppwieC/K+4r2jFP/FkL99c80/Ci3xns/JvkNfdCjt8eui4wdPLF8rYs6uLb+m2/9GS5K/SqOIQ3atY0fEyKrBc5bdvZp44XOlIZptaActTyn5dBOjREfmVhwKj3qRwcmAnYVA5DF52mOWnmJbw2TQIZVg2MvoKUNXtlyUCbnIKdqA0qXsd4aiKimCgHADKR1RUSH7DauzFFNsyI4P0SdHpCOBv7zkSeFzscpIJhFR0KHsgIHZ5+DwmKOTHj3dkK1m5DeP+fLzc7673OX53Q/4g1+L+ft7z4hnOX/2uuGsf4AZStrcUs8jbgY+/ajHnahHTwjKkaK+UCzykiiS9LSiLRts7aMSS3DkaJD4bcxEG2ZGoEPLprEshUftEhahJU8TRNphrMcEj5tAsgwkWSApE1j4CuV6BMWG68pxNF1QLCuKwuf6fMZebwG5ZEcdc3N5yWCYcCRu+Pn+hI2LKYKAnrA4T7FOLK6OmHuWPE0ZNhK/rfCjkstVRJXG5F5EX3qkmWJHaa5UgRAOKRQXsUJ6komoieSUM1njbMFHvODnfkmnD0m6Be+Ijr4n+aIcsXEBN7bkykl6aUjZNMxNS6hb7tSG0CleK6iikDoT9FpBYybMbUQjU9o6I5UtIlEkQUBrQEcQTlKyWuPyDp0JIulhtKAJBMYa4q5mFAV4gwCjoLAVJm5JKoVComVC7ULasqHoQS/pUFIiwpQ29KnjkIEn6KOoEsmFbOh3LS0hurMEnaOvBHHnmFmfMZa6aqhDnzBzuNYQbAR1YOlI8Aw0RuCWHq4wXE1hr3LEQjOSNTMVUlWQe5Y0M6RtyKqSjFLoLSLOBBTKcX9uiS41Zd+jXGka5xFVHte1T4BDuopipchERt10eG9KpZcO6Qku8wg/6TjUmnkkaQuwA8HO3T7xleBwOeU5lm5HkfQc7dKB5ziUmvlU029CTCk4Upt/31PTv4MRIWRCKAWZbUltxzhWhL7P1EKvnVKcn/OTtuFfLSW5Neg3qYp/yam4vbxJZNwuxpVS9OOQAx+aTcNF7VMiqaV/K43raDtNi4+UgsgT9AKHcjWrylJbj2HUJ9k/oD9MSJZf8sliwNQqrAzwZEAv2WE32+Xg7ts8PIrJVEeWL8lf/4gffvaMf3F9xKf3fod/+AeO/9nODwkuv8D2Mh4nD6AL6MoN+bpkObCMopSDXp+hk8zqkGIFi0XDwCuIZYPWBqxEo+jENjFXogicxVhHh6MympV2bIzPRnjkfkAdgEki0kGPpbTMFZjIxxs5qtyjaWNklTOtOy4v51xfzljmLU++/IpRNIN1QjZ5yOWLl+wMU95z1/zZ7gQGEmciXGe2Xkbf0VYeEIDwwBhErcFKnAkhzRBRggg8XOpvnaYqh1pTOMHPva03NTANTtwwDzW+WfN1+5gPk4KmOyFtbnjLFNxPPb672udOF/LELthID5dGCJHhqEFrrNFYBJ0vqX0fYkEqAzrPY+lVmKCP8wKEMhAoCLdJpE52MIygira+QRuCFwD+LwCdcy0ohddPiEyMUz5dWePaDiElofJAC5rCYDsBgYNIQZhAGEEabp/TuwWQbbv1J7pbts3cMm5C3NZSmFs/rsB1EmHd9jvvCbARdP4WYOV2y4q2Gpy9dfMKjFIY47aAUN1KP3Fb4OkE2DeJwreSVye2zKqxWyBobsk/57afw5tTz92+jl8QgfKWLXS//HUA9DPchYB8tn1viq181gF0W8Do5C8A5r9VwM0h7/Dujsf+uGL9kyl+NGSxuoHfnLGzjNm5fMjr6pq/uPERlw1Xowx5aPl0/xWT1RX9Ycwk6HDiXT4PLjGbGD+Bwmt4uDjkIMg4dK944ve5dh/QG7a8uJrRj44Q+StoS45vfDZRwmXuM7wwnIo9ul7Fqf8O334w4jfFPe4fbRDT77MeP8TOS1xu8fJj3oomtJMRh7sDJonG1Zbu5jnf+fKH/N9eTJge/wP+4Fv7/GcnrzkyTxHeH3MyUfTmf4N0fIWfXBMEVwRP+hROsEn71DcZ1dGYfmCQVcAnpxLfn5NZh3d3B1l1qFXLZCUowh4ve4puoUmlxa173PNz2vYODw4aFmlF3kRYIRhtKmRhyLXFSz0mN5Ynqs+dcsZyEON8y9g6riXkC8ePv/wTduwhs8zjwUiyeVVS72u+nS14vXzKTtxw9TrgTia4aQXXwrGbhry7qanaFYtJx3OjeW+T8IOjjgesCBUkiyUbE7JWBX2ZsRcontmU38tjHhDQRjHV8i3+lv82wvY4vZIUq2MefnCfeZ5xUYVMrzQP78LRUPM3Bh6LnRFtrfmG2/AXvsAsDDYomRn4nUiBl/GzZs1i39I7bvkARVgI8rCjbTeMvCl2cMCXJUzbitd+x53djkkT8LoPB/Eej1tLEliiwvFTz/KhgkZITiYxp2XDt4IhV2uf6nXHe+maq0VHtZNxlK+J4x43g4irg4SwMNwXjmXTcriGzbXHYa9DAy4SXOYdJ3VAuaw5CCXXdcyPpOVBcsQ67Xh+GpJKxzDvUamad4aSr1LHvNfjeBXwuupIsFSxYyAlX96xmGcJ6zggjku+9drx+thn1xm8leF5k9MmAd5a0ISC2ZXPO6JDeT57UxgmcHVYURpLvC/wTIc58zlMB/SrDa9ynxCBy+DgHiwGkld/7pG/a5lYyzAruPiGjxJ3+KPBHOflsHGcasnX1rs827vmta/JnrbIo4hNaXhyVP/KSeWv4tiLRtwdJNxLK8rzFVZmNLZCHK1Im4DB2uP5uuAnuWQzb1mFGd6OpshumLRrgggyX7DSx1zqNUY5gjRAuZpRlTLpxwyDnFkYU2Z7iMoydWsSGaLymk5uyEpFJzMq4aNXhs1JzBpD4fUY7O1yOLnD/dECf/mEdTSgNRWiMkTVDrt6RDIcc7gz3HYEFy3N9Rk/+/IZ/+LlHvOdv8lvfO2Q/+juBQ+4xHk/ZD+KSNJ3MFFF2Jsjzy8xZw2rWLLyJrQ2w8QpfeVoO8fp0iBMQarc1quhNFFZE3QebRSzTEAXhgBBv/MIpEEHA3YnhnVkaLoA4QRJ3qByyASEiSNYCuY2IDEWFUuU5/B0i2ugzS1PH39C3Kb44z0mgaa8zoGQd8IbXq888CX9pUcvEMyMo0kkk0CStCVSOVzWYTrNXufRJhZfFCQd+LpGG41TlkMXIGSANjG7JOz5EVXgQ3OX99QhQidcXWkoNf2DOyzzjItCUuY++2PLzsDxcS1YeilaWjzjeC4s5A2RqrHO461QYZXPK9dixhp/3HHfOZSxNF6NbVdEylGnI26sRys0y0AzGhgCDcvUR2QDmm67OS205dwKjpSk9AVhD+pOsyd8rPZouo4dr2HZKprYZ6ItXhhSTSJmWYQyjl0tcLYjqzrCK0UcGjokWkFTOuJOURvNWCmUlUwVDEWKlrCca/o1BHrrlUpDySoUVH5G0CjK0mG1hw7AFx1yaBGrkLVUBAoOS6h8RSTBLyzrVmNjiRAK2yn8jeTYOlrhMy4ksZLMIo3AYlOBdcBSkTqPoGzZWEWXbpVrasfRhbB8KZmNLCMD9DqqBx1CjXnlbyiDEr+wVE6RtgHztCI3IK4MKhbUWK4nf/02xoTYI9454p3wCXpd4VuJBDLfQwlDv17y2WvL91o4N4IKu/U5/uJ4D1DbRe8bAKk8lKcIvYC9MGRPNcw7j+pNMbjy8DyFsB1tZ2gBoQROOUyrmRaayzLEBn0ORge8c/c+j7IZ/usvWLgTcBZjDKGMGfoZg9Eudw8G9FKD7Grqq6f86Edf8X9/vMfFW/8T/tPfPeYf3jnj2JxD/AMepjM8/2NM7GiF4fWqYHP2mjANmHADMqOWfXpCskDxal0hBfieQnoeuBZnLPghgVLYW3ZGSEGgYJz4jOIA6/m0nqCVDusEfl2zMYZCWmxdInLLulN0DSTSR7ttkqxtDK3RfP70c/rxHfzBkHf6mup5QfXWhHfFFd+z0CkftIeUW4ZIRh5hKHCqI5GCwGsJPIOpYYUlliVJfYNnKkptyS2gQjqtUF3AHaUZdzEiiPCqEz70ejRlzOlcU6wtd07uMssTrjaK5U3Du8eOvZHlG5VPEQwwOBqzoWgFTVtiuhaDYxB5eIFHp1uGUUkXt2jniFLDxu9YNQWJskRZn1klqV1JG7aYbMu4CT/A7e1uGa98uQVQ0iKEhwk9rJS4usU3EUJInLFoB62xGOWBiCAJYZBAP/tlh2DXQqkRrbhlD912wujAtQKhJRifbRchW0msk9uaQnvr+xO3HYXcylGt26a+2nYLutwta6k9thBLILTA2Tc1Ftwyg+IvXfjluWRvH9P+JVnom6TTX/RjiH99v+bN7QBKIkYN8j2DTvbh8wKa29Aeto/rnEOIW6YR+5fSVP//j18JFtOHltnFgH8ov+QHBwWLU48Xwwneq0vWZ5ovih/xTDvM3Xuc1M/Iq3dJXxfkhaDpJ8z+5X0eZzMeXWtGbYHpZ0SP9gmfw+6+5vrta/JpTuZ2OQl/wvIUxLClakOWyR2mUw9/fAlXijgNaOQV/ucxJREPjkM+DlPe7/c5qX6KKY+YiF0CuUSrmumqx8BbMuxPGEQ1bMAUC56fbfjHP+ihj3+b3373a/yP+jV7NsCW98gvJV9+EbOsPJKdD+idRFy8fsnpU0V49IJPv3uXnVrzkQ7JkgWMch7VPsVNxsFeynkdUx7O8b684OVgyDdOVtDPyFpN7nccDFbMVy3+Xo7KfJpzzSSV9F3KhhnBjaLVPey4olElH7mSodolN5aJC1jYGL8qiKIr9HXCz+8rVj+r+f2/bdkXkunTmv2PQ4off4owHu/5KZ8FFeB4t4Bv9UKubjZ8lA5o3Jpq1bEWa759McILNHevDZ51xI+mfHK1R6/UhHLAlZxwZ2eCHDgiJMeDETRrTr9c8DzfMGpDyudP+FdmwythmOuKb8efM577+EGOv055KS1BcMPfW5bcVBvYgKdbJocRV27M0VnDZCgZ1wLf1djQIFYdN9M1cSERb4944D+kNzGkniDXECYbBAM+O05I1gWcGXazkInzONMJttjwjcOGSS746bXAlgF5P2JnaFgmESqQuPoYlQVEUYPfOPprgctz2nHD60wS1R79eUSFwwZrRrnHMOixDBVT4TC55tjrsAYm84BwqghHDvfQUjvFly8cm0jx/lQh+5IvLgccxy0rT3DuYO/MMok6nu1Y7hcBX/2aT/jTmlT59HKfvqfAN0w7D3LH8KTl1czjdAxDoXiZ+Jw8bxBIdvyQcuKz01e0w5LZLKZE8npU8WgWISlRzhC9byhLj/cHAVdJgPrhDZQexWmEuC8IZiFRf8pfHG3oP+/zIMy5PpTYWYE5CljVf/18PMMjiWz7fK035Txd8WLhMZUhellR3Fi+qlfkB4JmlJGUG9YmICoC6HKMH2PO9pnqNZNKM2w0zXiXaNQnnAvisUAfFtjFmqAKGHNFV2vC2GCMZNX2aF0PKQtsKag8j76nqS8ErZewvz/gfj/lHV+wZ+Z0JmMsBqRqQYnHsk6IZgvS/pCEErEW2PWKF+dLvvM8oux9jQ8fvcff24Ejt8DmfRbXHi9feyyrAf3dIwZxyPn8NZengmejGx7PHXuu5e17HaOwhqCmKRVN7dNPItZC0MQb8usFMk05OYjoxQn6RtNIy9BZlqsW3deIWOEtwfMEIT5V0xGXlkYkmMyBbNixPpHsI63HQHk0IsRhUWpBXmU8zQcEZcXdd1q8riG6qdnfSVEvXuEqn6EMmKsa6XXcWcK7iY/JNbsqwbM5dZGz7EB1PmFguDOTxKpB75ScFRlB5YNIKIMR+4Mx2VAwFI40zqDccPFiyWXZoNYBm1cv+bPLgrNWs6yX3BOfM1olhNTQxkyxKDljv8yZVyW6sTSNZjwKmLse/YWlF1p2jETR4gWGuZasljmptYRHI4LoiCiTvARW0tELNE0wZLWb4OUN/kIwVh64gEUXsG4rjuOOrBMs1x5tLemSiCi2lKmP7/u4NkOlHjK0SCPICocoK6qkofMFauMjaw8jLEI2JJ0iEAnC76iloew6IuUQwiNZO7wiwCYCuwvWGdYLS20kEyMJpOCmzej7HSUCKxx+ZdhVDjkUDIRHESrMVUdqJP3Wo2W72W1bhTKOOHVcFnCdCgJf4fkwnDmUc4R+gBj4hFqA69g4n9ICgWG/k9iuo5IaMbI0UhEKSYukvVyhFpBvPFw/INx4eEnJWb8luFb0rcKmPq1uaDIoTfDvdV76dzKkIxvG/J09x+dftjzbKFptWAiDFZql7lg6D436xdr2zapUCA/hRUhv61eUWIyQKP+2tD6JSROPyM7ptNt6p4RAepLQD/C6jspt6yaUc5TbDFEKG1J5fSajPR6OIz4MDYf1K1w74SAO+XJesN5MEX5Ku5nhHxyQyhqpLW614MXpa/6LZz7z0W/x+7/2Ef/pyLLbzbHFhPwm5MlpxJWesPtWn4dxxOMfnvL0ouLm09c8PVtxZzjg63fGHMUBaeK4cB1r62FUSKNiHB26LfH8mMFOyKAXo9cFnZDYqmGzKXFWIJ1P1wmsEJhGoDfgG8MAgVPbhfkeEj9M8AVkViGETxD4JB5czhc8nh4gb+Z8tMgx5RJxM+ZBHDD8yTNW9lYRGQiixGNnqHgUQz4veRhGxKKmaGtuqpqlsQylx/5UEoiORWqZtSG+C6hFTCsH3Nk/5CgT7HqWSbz18H71dM7ny5ppKXh9+ow/vKj4YtbwfHbBt/c/Ybzu8Q3RgMsoraNortH5gk1Xsai3CdeHw4SuTVitNaHnqKxD0nBgYNN5nM5zMmcZ7vXZD/cI+gmPrWVKR+cJ7CSDwz6sayi23zSEj7MKqxuMbPBwoAK0VDgpaD2BiTwY+OAHCCVx4fb7Tt4iqnYLmjqzBYDmFsApA8pHeL0tU6j0FvhhtzLWLWq8BVRue7y+PSfEm5/ylgl9A/bsbULpFgi6N7JR2D6G/UtMoPvlRsybnsQtKH1zoNgygsrfspDG3ALF245Ee5va+uY0tQ63ktjTNcz/0uswbL2Pb5JTxe3j2jfP92/BLIqb57w78KjyHu8sZ/wfmpzJZU22WGDDA55awd9wQ67nUzYuww5btPeAi/RLvEzRL3K+1c5ZSsNRLnkR3ie7VKx3L3jer7gzyYjP5lwslgQmJH7rmAduH+ZXVJ3l6F5Et2iYeQPmeUT+1tvMrWDUe4ff3w9pvBfk5x7zeoGfDri3tpTtBf/FF1+n+A835F/+EQ/1GRN1SCY9xouEq9WU4njAO29bfu/wghGK8kZSv5rynecf8KcvT+jefpfhhyEfK49/6tcYMl7GxyxnDekmJy1/zLvWoJ4eEIgnxAyYRQXN+QEnzYrpas2ifourI8M3rKI7ycE7hnRJ7mZ0V+d45RAZTPBaj+tqQa18RlozuQf6eo9FEhOs15idNbvOkKoVg3FMef0RbfUpjy/e56PukPHVK/70y8ecRT9juDrj9/r/Y/5upnh6lTATC3qzSwZuw2xdsE76BOuMZaJJ3Ir2xZq1N0D6P+cqUZw4QeZ3pK3Pr9ceDQHjuOSk19KuBV87KhjqFWbj8+OrJ/zxF3PEaIUfHPEv/uRP8bRh4wti6/Gi+Izz/oRVVhNsPAbzjJcuJ15c4O5XNPF9Lr+7QB85XtcBq0rwaab40LvL9Oo5Bx92nD5/m6DfkJqWz4Y3PGgyxqIl1gHT0mfV7fJkcsBOoHjfOZZhyKKD4yTifFWRiht+8qnh0bjP4C2f85lHXHiUiSIoDSeB5DyyfCFL5I3Dw9BaiQt81NrwISFftgVnNHgkzEhRfUceSvZFSH9qeDpqCPMIc2TxnjmaDIomwzMNvnJkk5bp1NIKybAWKBuyHnT4pYdMO16Uln3rYWqLW3lEseBQOQrdstiVTIQmmwd8OIRr5fjSy5D7lsmrhviRYu6VLK4DwkQTrDpGfYcOBeKqIywUntKMtCHeqclXgukioVdUnBxIpk865ImmvDvi0ZctX73VsX8huLqr+JZTXHxZ4AaGq0uL+3aPclDz4FnOZudXp2b9VRx2sWAnDPBWLaO240/zApHnJHWD1j0uXcAjLdCFYel8VOhwYsgm0gSJJGolIzRKCsZ4XLV9VBHRZhV5v2LSc8jZjGrlY8OAYDdl3/QxVYWODMM0oOkcqybGYuhGMW2b0j+4y0d7Hj0u2FzCotvgE3OQWO4UBd+b71L0pmxeXNA0F6TugEHgEU8Fp9cb1n7CyYHgG5Mbhl1Acem4uWj48ZP7/PziDu3RAyb3M+4HHpu247lNmKa7LBZwVRao4Utk2mEXPn6zwRc+G20oqiHDrGazKVnrfcp9wd1kjNyFhUtpo4LGTqlXM1SX4tQAz/m03QbTQeoU44FC130KX6HaGhFXxKIhEy29YUp+9xC3ec7lzQjZ9BiuAz59/ZqZ/ilxPeY99Xt8W8Y82wg2coPSM1K7oVxUNEGCrzOECvFsSTtbI3RA4HcUSYVtO9JAovKQyFqEU6RxTq0tKMH9YcGkmtFsPJ5cnPLJqzkqrrEq5eLVFXVdUyAQnkKtXnKTJOReR6ADolXEtSmhm2HSmpYh+auaMrQsREhuJK9lwk4wwVXX9IY1s/UOgbAIWXPZLRj3JPGeD53AFgFLMeaiP6IfKe5VhtJ5dEYyDHw2ukI3c2YrzXGSkO57XOc+qhbUUhKarQJrkQpyz6A3Br8zOCdxCFyr6FlF2XbMaBEiIHcBnScJQsVOB7IFG3SIRlKkhngt0Z5iZQMiYRCexASaNnf4AXhOUjuFCC1oR60MYbe16lgFYSlpfOj54LShSgRhIBnVHseZo24tZ1FAnUI0t8hdTas0dS5IFKSdxWlLKyFYG6Jmm6qZeBY/UNSVoCoDnG3px4JqtV2TyV7CpLLI0GJKHzKPfSFYzCtqZek6hzjxcW3D6KolL/76paFiVojZS7KB5q4H3+l8IttSOkfzi4AMw3aRLIEQz48JQwFC4AlFJATCWXCOjVBI36cXRaRxyMgz2HrJrIXWCSxbBVx8m8oopcTZ7e2tFTStR6dihjv3ePc4JW2uWZwpZr05AUNOMsud10ueXC65KivqfIroZozVMcNAIq41n7285EqkvHvo83vhFVmu2OQl7XXFd3/yAf/k7B7yzvu8/0HC3cBHVDUXlWC995CX2jLLl3BxwwdJi+0MkW5w2rB0jlYN6Ec+ZV5SVD04FBwkEiUNuRR0UUldXrOoWywh0k+JA5+20uStAOHhRwm+8jE4VGfwTUdIR+IMg35Cc7TDeMfn6XXD9dIS64TvfP6M6ezHDKobfuvR3+FveYbvTGs2qgBZEcsad9bQSA9fC5rQw+qW5aakrTRad0yVJfQlPV8Spj6P0pTUgyhNKVxB4sPDfsNesaRaOX5y9pjvnd/QKEvrBTx5vmCVF1w1GkKPtHrC3jhj0bUI6yEaj1mxpqs2lMqxaCR6ZSkiSSMkq06hwgC/v0O9WPBSlrQ2pOxuQ4PGVxzf1Rwc9LGlxbcBJtjB7u5uOw7ptjLO0IMggiLH5RvaxuDFAWYYUVcerrOg3C+ZNuW2fYilQXRmW52hHXjbDTbyGtcZkP62FiOSIG9B4ZtvrHXbPsbbRGRnvVvvn7pNL7Xbi4VfSEwxt7e7X4JLIX4pAWV7DuHsFrw5tuykBJAIJ7bHt/ZWJnrLJkr5CyD4r0lO3zCM6jZR1W13d1zh4aYSFnob5iPlLTPqfsFAOiEQSv7ytn8bZvHw5wFnj77iz++W7H/tgOM/3OPI+y7nvQ8YxDFlUfJZlpA8ibgxmoOjG4YmYVfcoyee8kX1DuXxEmcVwzspwfoppRnQkw8ZtAv29ZSZUrx8FHKmQ7pzxbtXIVMT0t+/pPNh9laEvnhEj3+B8+Cjlzs0b8ekIx97NuVfNfD6NOFkYGjqJe3NOeWLgtfv1ETfD6hfvmLxZId65DFqUp5cODrp87L3E2bBBd9/GjHyd7k+C/nRzTHpe++wP6k4rkLKfMrRNOTl4UO+ebCPHTtm0zNeLFKughk2XRO83jB72aeNS9ZHP6FUe9R+wmY043oBl80NDwYHqGLBsrxiHOW8GATsXRXkd0Pu7fUIpo6RB9Yb0+93pP0Fz6xGhQWiD6v5DHcdsveNu0Rewd9sH7I8XfFi+ZRk52N2V895sTqjCfp8eLbgf3lnwP/+5hR5oVAPGkazjptFTJFn6HcV9VnD4bDlfEeQypDEfAjROdXlBudlrNlHJmuO9nIO76ZsPqk4854Slxt00kecj+hefZ9MZbx/uM8fX1S8nK/ormK6zTXzoeOuHBH+5JpXLkHsJfzdqeOHRrMeJoz+i5LQnzKRJX/2vYijseXDhz3+5PSYHz0cMBzF9M8Fe9fXdPWAT1YBg8WK69+2PH7ps+xyjivL2ddPkOOM/aak680IdcimSSmLgjt6ydOi413peD8pmDYO6xKueoZy1jIewBeVoAokB43PlbMcO8fKL1m3Cpd4/LHnuHMqKQaKB86hyoqZhEYIzuctXzrLJIpRcsXgpcN0Pu1eSvt6ycIqvKUjrw07UmImHZ8LwcpVRD4MfqNGfHdFGyv0EsQkob/q+CIQ7OFTRJYQybPDkJ2gpX7kaJ7kZLZD7iaY2Ed7mvsriR+2FKHh56HPW03I2bpmdyXIIkG3G9DYhovLlM407FrDJ0Iz0SnBQ8OhcbzaMUze3+H40wXT8Qrvs5QbL+OebvhpmPHxwYZX7RopGqa7KS8W/+b1yF+1MfmyZnFyxk+zDYNRRDaPSJoplb9DmAR0tmNqA9TUo9Udg35OX6fsekOcXnJTNZgUnO+IexA2c1yYEgW7xLZjaK+oU83rOxHXRtJcR+wsfZQqkOOcNtJ0cYyzKQkvkLZj0nXEaY9+FOBma3601kwvJHuxpShXVMsl89mGWd+izlr0y1Omr/bwh5KszLi40ay9DtP7gutnV/zgNKEvRqwuAp7Oj6l373A8cey2jm5VkdURo8MT9nb2cUNNsV7wqvJZtzlCdJi8Ib9UGD8nP1hyMkgwXkgZ1czLkqUIOUnHKNOx1GvSpEFXCrXqsAcN44GHKQyZEMgwJE46lF0xrTUmr9FJRbMoUI3H7rsTkiRno49Z3DRcNwua9G3C5RnnyytaQt5a1fydccz/++oGWXb004KwaJkXHp0LUSOPRd6SiYYmUUQuI3Q+pbdCliuEVrjLCUnUMNnPGfUSivMVq3xD0lXgpXCT0Lx+SoRkPxnw05nH46uCct2iNzldX7DII1RjuUKS9VLur/ucWss6Nvjzjp63wtOWV4VknDl2xxlPdI/VjsfIdHBjUZscK2Je2Aivc8zeV7yeShZlxa7tKB4e4w1Shk2FDDZ4Q8Wi9FBVRVRvWDYNYwv7UUvuS2ovIo8cptYoBctaUPgQGInRgthaGtHiC4H2FRdO0tcCqyRjI0AaltbSKMG00lSdpecpfFcjV5bAeDRDn6iqqJxAFA7XOoYxdP2OmXM0GMLQ4Q86vPMCZeV219wPUK2hdYK+8yCEPHQUfY9B65ADTbNscDokywJcsAUt/Rx8ZakSy2utSDvJpugYV46xgjJTNEKwKj200Xit4xJH6kMw3KbDr1PBYCeh/zpn4dW0G4/OBIzqisvEoxe2dFEFUtOmPtd//bK8AM1yveZPrzS7AoYeRJ2jQtCw9VMJKRHO4pwE6TNJfI78jlJrcmNx0sMJiXFgEVuvYuTTDwL6qqbpGm5MwgbQTiCNxrQWq7vbNfA2PVkJhRUCJSS9DO4OHVyf8Z3P59wkjoOwZLZoqTdXvJ45VpsZl37ExdMvePbpmF4vJHaKF5uGqrWsX/+I0+gM+yxhqCLOrhq+c31AMb7Lw13LpOzQ8wabJwzv3mN0dIitS+p1xpd6zsvplLAtoOjY5CWbtsIlJe+ejJBOUnqa+XpNlcbsxUN8a1i2JYFvMMogbEMQBUwGCtFzZA68QBCFDic0U20pi5rOCepiQywUdz96yM6hJb96yuk/fU6+WmB7Y55+8ZKbVxcIWj76G47/5F7A9fyG18UGTQ5dhbOKqpfSyyI22m5BkQoYDnr0LTS2Q+VrpIVEKXZUw17fMpaam6pgc7rALC1d4mHWkuLVAk9J9gYBn88UP3l+w3xj0Br8EOz1Bqsd8xqyWNEPIy6LlrJucVrg7G3xOwIhHYQ+YtzD9wXNZQWtAb8Dz6P2JUKGvD7JuLiCTVWD7zCPhpBGUOdQbSDyIAoQZY1bLaBtcZ7A9g347TbExYotYBQO4W+lnxiLaLfASryRbL5h5Ky3BZTS2wIybcA1v6QAhQVhtgBLOJBiq9h8I/f8hX/Q4tQWwAljwLVbkCrf+Apv0auTWwbvL8tG9Rt2z23B3Bs/YcOtYvT2eCm2gNZsPZFbsPlfk6naN+E2t+8xdbDjgU2gnm3vuAWuQojbq9vbxBvw+G/jWWRHoeua61XFYFrS31VM+yds9IL51LC7O8Hf+Ny7lzCvLlgWsIk3pBl83gRMF39B0I3IghKvzghiwYdHMcsXJaP37jDMDxkc/JDNWUo/t3BlOTN3SH73U5JPNH8RKA4HCvP6+3x895gvn3mo3Zr684b89w/ILzTn7pwvvLscGosXWz5Lrnn+4ZheKch7FXUnOX1yhwf3z7EvhhSjKbOrM+qXOwRHn/IiHvNg5wHxS8UkarBvXWFXmusvfM5bSV7v8OhQkgUFz04bJskBXXtKtDzkptcn3E/IteFIV2ST99jZbXDxIV6acjDaI01rMi0ZpgMmQ8lQGu67kuue5GSsOIwDMlJGg6eU4jVm7lPaOSdXLUxr3M6QxfOSZjBhMvY46r9PP2xYFM/4Q/2YnrimuRkyfJXyunL8aLjmP3sr5GvVa172M/YXAluu+V/d28N9kHK83uXl+opg2fLNdEi4P8K0hiJ6n/bRj6kKnzDv4S4bjrKK6qc52nT0w47VICRZXEOzwUsPeXuvYCJyRGXR8xHTRz3E44I7RtJbJlxqS1e0vOs5vr/YoNR9hDtjcbDHnddT6mQX0hrPT1i+3ufh2wlTdYqat1wHA9RJy8jWNPs99ne+wdXuPeLZmsrvEVoHDw94p2gQz2Y0naQ+cNwvNOZywVJ0xDZA3g35V05xGCrEwrJwiuNMQupxp7RUVUxv0NK5jqKQDFvN2HO8nIR8aATTr0f4a8ey9skyj8Wyowob3r6neblQuLbA8xSL1JC0BUEj2JeOm0zywArm+xEutyS7BbqqMdearKe4eBEwVJK49un3Ak5LjzpueSfs0aUebx34fHF5w+iiIY4kr5442mHA9aXldxcFl3mMWFqeC49d6VjEPqOV5fm8IE0Nl5HPZAF1brG+waiC6r4h+LkmmgRMr2veDywLZUkWGW66Im1XLK+gPlryVQLuRcJhANG+4zfPNX94IpgYhx91/42WJH+lRs9DyIZNo1G5IUtT8vGYvHHklUUFAwIXMt4NeaUXbOoOIwrSrM+6kdzk53g2JUsc2vNIw4RJEkMuGE7uMA7GhP0n1NcSOYNo6bOyGb2TnPDacSo94hD8+pK9Xsam2G6AVsuKahKTLyWX1ZynKmUswOiGZ+6Ky4klLGI2WFqtmZ5m7GxaNnXLVdcw3azxXkvc5EtWUZ/d7JBsGeDFluxkRVhFLF8aZtpRdCPuDCMir+JmafGCDGFaqiqiuu2UaqqOkfDpj/uMxh7BcESQjtgZ9Bn5LQOhCFTIJIWxzSiVJh+CN5LsxR5JLEm8K1o1pSk0ZVnSLQysKqogYz2tqSdD+qM9jnbeJsFSlF/wZ8sblL/BVgHBNGHeWJ5drfjdHY877horFVFtCUXB1/ZSBvf6jPWIWTuFXPNelpCOhujOp/FS6sMWYzz8PMNbWXYKjS1LXF2SDBStVsiiwhUBkR+yN6wYhhukhtKkrAYBXmFIGw1dxKzt6MoOp2ueFpqKjLptKfwIv9R4KqIJHVrE6HrIaC9h4+dIBLnMkGMInKCNE/b2d6hHR1R5TRxHuDTEHg7ZdRp1sabtLH7fY6+1mGlBrVukCGiGHs+kT2YlEY6Zr9gVAhVL6s4RND6hdBTWYEvIjCFTgjoI6HvQHHmICozdyjbD1iKCmlFgaEtF3XZ4gaMWFuVKstsN+dJTDJSi63kYbYnjDlM36HVLIH1mlSJyjkRKhNqmSNoAsjDG9gP8CESeExSWRsGmhCZW1AvNw9LRCZ/NEhadJFCWTnik1pEva/As81QxrhWJM+TO0ArQAw0zh/A81rmjp1pMDG7tU64rhnmFVJpalpwn4FxMljr2oo5w0/HYgyYUCPnXLw1ViBhfCtYbhy8Vh1lEZT2STlBpiXGSYShIrOa6tTROUTmo8OmcobKOWkqU8sFTKKmI4xCClLA/ZjQ0RG6Dzh2i6rC6ozMWpcQ2dMkZHA7Ldh0sHHS2pVxuKA9DRFXz+KbgZ1iGUtN2jpcby8o4uq5j1WmqumPpFPs5eE3FVMO6apifv+D6S4nsDxj0RjgXI+OEnTBH1AvOzlM2VcTcnnBn3Cd1a5ZNg/V9rFbkXUhBgI0yGtciU8PO4ZDBYULkD7m7u8fepMdE5IyFIvRijnon7O+OWC1alo3BTzwOYsvYNiQmp7ELWtOy2VSIvCMvSzbWI191VOMxuzvHBHsP6Xn/Mav8H/NPP10SZA26WmNKyc3mkh+/uOI/+e1d7rtLPNeSSkvgO8JIsPfeiJHoc/H6Cts2PNhN6Y96FK2kM4L1HKy0pH5CZFsyqTFljczXBCLAOQ9daVwbsucrej1HLyz48Uqy3Fg6o3CdxSjFolDb3nonaXPHqtU0jcC1Hs4KhJDbnh2x3eCRWZ9gf0BX1ZD2oOfhzPYfL5KAwbt3ifaPWWw2WCJcEsP+aOstPF8hNgbR97YgeJ4jar1VQ/iK2vqI4jbtUwiEryAOfhkWYwVbDegtOpO3ctFIgO+DtlsAh7gFhi3CbYODoNsCRWXZppXarQzUvwVU8rZyozOItoXW3TJ7t5JQCQ6JQLFNOfVB34bnuGYL/N7ISz1uWUS2aaf2jez0jUfxNrHU3TKnv2D83S9B418GjoCoHG5VQW4Q1m7fk3Db/4/aVr/QddvXcetX/DdpKH4lWDyb7PK1u/f5oL/m+bLE90Li9TGD4oadnUva8COceI2XP+Dgax7XLw3ZcsbG7/HeeMA8rbFtR/+9e+T1jKEHp0/fJnE5kbrHtz4e4JZHvJNNef6Dildfv0acfcLixRFZMyErfabrnG4/5ct+Qx56nNmUe99UGG3pTIbzS671NcvXA67T5/TGKe1pzt1ixUtzjzuDGDm+ZBRI3MOnXC86/CSlfPGaS3Jcarm8fI10d/jq/h1+y7NEtiLdlLjE8sFBhDGK5vyCD9YR5cTj5nWLHUccTV8xHlqu7vjsZu/yB2+/SxRIeu96iP5bTHZDksufUpY5yu+TDO+i6wX56JBCtHh+QDp7CvFzrr8oeWouuMhXvPrxkFXW521+yM+ffJvV2ZLDrxV8Y3rIo0nK3tHv8Pf/Hmz+8xum3ypZnN5BRLuobsZN8JTn5Tfxwx8yUismXshoMOOmU3xTfpOdocfyJxolKg72xkgnmfckYnZJ/zTBfv0RO6am/3APU+8i93+Kfjnn4c4uwcWY1tYM0oI63eGmmvLU76jeuWLBPdLlKX6RcOX71BODVYJ7+YC/SDq+Zip0/Iyo2EMuGoq9PfyoYbdLqNMxs17OvTJknh3w7kceZduQtwHLYkDw3pDY1AyWVyw3LR8EknJnn3kuueN3fBkaPowj7lmfm6DjyhswLktmqWN1JbnvPIpdR75vSCYev/Ek4Xm/5rFnCJYFi1axGznKxjAOPWZRSFf7vEg6prpjF01yR1M8q9gbGIxwRNc+8UBxkVt+TRlmjyKevdLcrRpeji2TpeGrnsDGgKc4mVqGdYcn1kzzhL27kqdjwcml5iYOOepXrOuYs0Qi7ximhWIUxJwtBM9syeCRpa19+lqzsQXBTkmbB/RzeBa0TFrF7kixySz5JmHeSsKjPr8bbvj+UuCMYWw9indhuAlxWcxyPacXCSY/jLnyN5Q65dlei39R8XYYEb/XcKYDgquQ9bljeNPjBSsy+W/QK/wVHLOjOzzaE9yLSq7LmkDFjAvJQCxY93Nq/5hMtPT1Luk4Qc/WpI2lSfr0BzHBSINRxDsDrKroPE1zs0fsHIPRAR886CHrfaZqxrO84vTOimZzTVWl7NchiQ4pwoYghTKW5J5PFyuGR4KObapo4aCsNOfrkNKb0fUTmtwwmi/QekwQhdBbkyUgopp8YzG5pZ1OedGWiGFFt7rCdjsE2S4f6AxHTtd5dKFjN4oJEZj1Cr/06RKfvNYYTzCp14SBZHMv4GCwx68f3WGchcS9GH98wmDgEc8eY6oKGUYEaQ9rCoo9RYFFSUO6vsRxwfRiwev8htfrFecvY9Yo9uxLLus73Nx0bN5Z8+5yj3f2MvbvfMDvfVtT/pc1r/yWTo0ovRizmXOdT7lo7xDFip5r2Q23cv1GRtzLDhhoD9tcYKzmKHRE0mPWs5jVmriO0EfHDJSgF1qEiKmDc0RbcZCMCZsRNBV+7Cj9HgtX8qxZcz3e0NUDklmO6Hw2wqcJHMpIEpeyQLMftuCtcHWKs5aqpxj5MBQJddSjySxR5zAiwx0ZajSdBuFSvJ2QMLLIaklbtUykzyruURAwcR0raUgCn4H1WChD6YWoFkLf0ZSCpJRUfUHbtwSB4mTlUUcdL6VFdBZtIPM02ocsFKz9gNJ6CDS5r0kxSK8lmnVMIkvnHFEtSTyPWa3Z9RxmX3GxEQyrBhdZstZnHUMZO6T2iHNNVjYIU6HrALPvM+857KxDRR7DtKWpAxYRiKwl6hTpSjBbWUqnSQ63C9SIDm1LnJLIWGELmErDwAr6kUKHsOkCVsYjGCYcuAq9cbTGoZSi3XNERUClFa0tSXND8sKjaxqmxuNcgZc37HoBwR1HVVvsSlLeBLSBx1K1xPavH1j0khF3JwE7XoRtLSKZMPE7slozrhoWnSDAEriYNJK4TtM5yP0EPxkRC0GgfIIwQnngCUHoPII4YXxwl288HBCUu6yH5zw+nfF0U7GsahbG0RMKoRQCuWV7PIkUEiU9RKzIrY90CQvX0TQNnzceja2pbYB2LWiDExIrHCqU7EyAZcPVwpKvN3S1ZiEkItjgxzfE6YDR7g5RzyNUHl1taa0lUIrIVqiyYqChHzjmdY6x4CkPLwhQvYSDg4w/ePSQw2FKmqYEB+8wHAeEr39Ata6QaY90sI8wK/LOI8eiTEMye063vmS2WHN1dc6L2Yrn54ZppQnbkovK46a2FB/c4TevD3hr12fn7gP+/v/iP+b6//hPeS4ckZ8yFTFFO+XT8xd8S79NJmpGuuEkg6HsyGOfd45O6IkEzs/QruJO6BOqjkslsUWL7Az93RET3yfFx7ZrysaAEzzcy0iUQJoGlEfTwbqueFGWvCygfeNnkwqjfHK9ZZKRCu0Muttmf6K8bYffm7oLP4AgQO0n6KbF1ODv9bDOoovt+sHfC7g/0qyaa9Zu+7nrcR/nfETT4oxDZMEW3DQtTvngpwjXgRDYTt5a78ythFSwLS98sz6x4JntVXUrM/Vu5aJaQ9NuAeMvajLAeQJ8tkyjeeMZdOA1265F5W+BnM8WAJY1iG57gW0HI+I2j+ZWfhqoLS0rLBgP1haqbWAPKdvXXWq2lKKDxoNKbVnY+rZ2w5O3+n0H0RBmNbTVloH8hQx1O1cJC5QCUTqcaW/BL7/sXVS3Utj2zUf1JuTm34JZHP0tTXeTMfeOcWLN6OMV8ffmRCd7VKuA62KCuZuyXM3x8zEP9Qb1rW/jz2uuDxb8zs7bnJ8pbiLJfZMiEon6wBKQcpxWjDaKu3sH3N97xmczwT+rU64fHPP0ecjq0OHJjPTrhvdeDDnLA9Il/FZ/lz9+/owvTy7Yf+9rjLpj5EYxOcrY3d9jc37Kvjjnq/UJByPJZr5gOi8ZfzCiP+mz0xY8u/I57J/yONnjaA9W9pj06Zriz77H81fv8dVHY5Jry+AQvlyNufdwzDjyyIOc4eU5S1/Q9Dwmh47ZC8neyHF3J+Ld3jVZL0apFI4VsX+F7h5juxFyHBGmhiTKyZTD6QiKx9iu5abyuewEX32y5ju+4EyULBcveV7BNPqMWvi0lzFPPmsxd9b0Ep/+/bt89DWff/H9P+LR//o3+JP/XG+9HI8tl99Yku1HlNcBh7IlvThEvPUej04OKVbXSDFlOOjh1Tk6fZc8fs482dB1Q97eSCwVI7/h5XyK0gm91GNnsYONoUlesbqYYHTJLBnwkz9peTxY8XX/miZvWbqEPKq5uYST0w4ONX97YXnfDvkva0O69ticFCzbDe9Vkml2nziFsWc4f1bzMJxx0QuwF7CeBSTHETvPXnEhY2y0plq2fJ5MUIc77LgW1i3vZgHPI7heNSwUJPca2pnlplLs+TUXXo1sLcJFjFcNP3ErbtYaayxx1+K1AVZXxPEAKxUrL2AsNgzWjp6dUUeK01PNnie4U/v8V7YhSwzteojMcl52sHmxwKkeMxFj4jOOn/VJm5JPxIrxcIezmWEaKu6KJe+uWz45e87BB2PcRc3OTkrW38ArgZ1lHO5cY+YjtCopDizJNGPUQLFquDMUrEpNNE1Z9CzNsGVXJPhDwVzuMFmleL2KcnzJcvIRf/Q9WDbbVGrzhUIB9UQztCvGb0nW1y22N+NwoVkMBWLd4EloJorXkc/wasNP8pD2yNImmk7v8E03+5WTyl/FEX4Tms2AMryDCkt6kxXJ8xZvuEfZDVgXe3QDxSZv6buUnSwkvpthKku7X/BhNmS9UlRBzLB1qKBDxhIPyVHcsdNpjnZ2uZMu+axTfLeZcDlMuLnxsPuOLA3pH+UcLR11maBqSd8EnOVzXvkbDu7e46QNMa0gFIIy2WG9eYG5WrBcDNhxCd26YVNtSJIR/SxElTUNLaG/ZBH0SFOQOoNVTXv6ipem42p/G4oS9jyIhozTlERJxCBHbFZYY7CDkCgytHPLMBQ8GMH7vRWD1EeFGjVqiYIrrDmjdgkqEcRxg2RNL42xRuGK1zi74qbtuF5bvnyS8yMjuMwrFnXOvq5ZuwvqKsRetTx+vMZrNFkiGd074dFxw+r0OYPfHLK6HNCtSrjeMG9bkr7PsOzYdYq4HKEHexz3M9r1El/WjHohsZRo6dOGS0pR4mTEuJUENCR+xbIs0FaS+SGjOsUPBWW4ol5F4GIWJuNHXyqeBwW7okBUmkYoqhCWc8PJRpMOFXedx0hEPC4cQeFR72k6SnqdpEr38SIfbEN9saYXtBSZxOWa5dIjGsCQBXNZQFBSNIZ5OMAdaHzdQasZxj7zQDArNZ1nUQcGs3bUtSURhkbVNEbgNwFZUXJlJXnTITpD4iymFkhh8aOUWvnUwrFrKvyiRbqcVsJ8DWMFQySnrmMaStomxIUtMyzNxlG5GDwP38sZLSx0NbOiIUpSzgtLow0TVTKqKqbLlp2DEBMb4oHH0G/Z1II29+klG4IixrqWomdRTUTcOfy2pddXFI0g2EiaQGP7ktB5qMSnYsxwE0FdUAxmTIfHrB5LypWiJy3JjSWW0ISaIOjwh1BuDMqURMKwjh2gUQG4BPLAITctj0tB2xdUscCalEei+vc9Nf13PrK3EhLGxOlduromCCxDW9MGkijqkDqklo6utfRlwCjYpjhKIfGjgL3Iw6FI+wMGSiDQyM7gex4PUsNRannn+JBHgzU/ywT/ch7wtHRMlxVNU4IXkvYhaQ3OKpxp6JzCWMfq/8fdfzXJkubpndjvFa5DR+rMo0tXd0/LGcwMZhaL5dJAo3GNH4AfjLwkjRfkDZfGhZEL7OwMRuvp7qrqLn106gwdLl/FizjV3RRoGLGgAZh/WlpGhHt6RIZZePrzPqq1HB29ywM5AhKUcHTmBeubz/nk60s2JUDAesdysWKRRvRFglJ2x1j5XfpqcIKuNphmRtM0BAvVEfRTg0xG9IeH5HlBX21x0Yzt4oJF2xDLCBk8UgryXPLhvuYHk4bxICATiThSZNkl9tUFyAxVKIrcIsOGXPbYJ4XVC5y846bbcDmv+ZunDX98YXi9cZRtR7Ceui2x1qNfr/jpx2u6hwXDvqI4fcBv/9Pfofm7L5h+/z7N6695dfeCu+c33FSC4XRItb1lEgS5EWSnQ+4fHFCv5mjfsL83otAJW98jRJ6220KsmWYJabCMEsFNDa2V5IlnT1niVNIYS7VRtCrhvLX8/YXkcukAsQNtSoGSeOMQShBrgdYxrfVYZ9/INd+EwDgHUUCKDtEIzNzs0mx1jG8MooOQprhly6vnjibe0voEHxVweoTodiE0opA7qWjTEGIPewFyoBU7L6Eyu+d0anc/BGjf+PLcLxk+4gyidCc5FRa6Fsx29zqN+GXYjDA7b2RIdybtzuz6Xsl3QK0toZI76atqQBVQO4K3O3YxNDsGME52igTN7vUHBZ2GaAsm3x27CCCSHWNp2zcs4htWUViIws6jOU0hmkIdQ1vBcAvZaAc6ZxIRHIjwS9IRdjfC7nhC+DfK1DesqnwDKl23e8++0eeKbySz//b59TLUteJ24fj2b4/54CynLR6xfHTLpidI0jMePmu50aeU3+7zILukPz2ifwgvG0j1Efuiz7JneP9RyuHiCePNBdnBgpXbI9t6Xq2G7GWKh8kR4ft9jnnANgv4Hy2ZY/i8cRQPIqYfKKKbCZfbBa9s4L1kQK/u+M7Dgu/dm3A82JBdvWJttnx8teFfKcUfrd9i7fvsP9gy3S64XZ4ibJ+6OSce3lGH3+Jh2udmZjkKCvedB0xaT/kkwon7PH54iBEpp6M+0cixXm54Xd2w3RuBWaCfdmTHim0aWFw07JcveXZZUOYNqrUUzy+YyAuEV2Rpyrj3Cnf7lA2WoDR0DzHrj0kmR5S3jo3W6O98B3ftea+e83M54kWvJHrd524/Zk++4Kur12TdGd3Esr2X897v36O+u8+3D7/PcDrg//ZH/x03vVccvVA8igf0/Wdoc0w1fZeRvuXLP/7XXF3VsJ9zqPqInqMUn/MIxeHLwOzwa3J3x2qZsk5hshfzetUji1/wmfyUe/qERZPiR8/pd99nb5PwNA+Mhimz1w4lHMm34axRXJcDyqM5Tz5IObjL+ONGcPNZRRLmyF6f4pXmTniCW7G+vuTA9DGxplncsffZQ7b9ljqKsJ++ZHIA9mTMRp8xeDhmmViipCEuK74k5TQTJIMarzSPOs9aairlOIwjHl5pzotbfAWDNKFaXhOnEbLV3B825Emfj1cNq+OYd0hZ6JymshwtDRe1YxNptIo5eDBlnSd4Yfhuq1g6gxQxwUwxm0DtE/ZzSRLnyKNHiCPYqo79IBgozc+TO07NivQwoTs3fK8ecLNW3D2+497ljJefjFij0RcLFl8/I19ekRI4SDbMHuwx+6SiuucYySlP8/v89rLhOy+eM+9pno0V3z8+ZJu9xfFnno/bBcnqgsWkz9HehBLNoBREvqTWgcmmT3xYUyrBvO1xEgsWWcl6kHDaBGYHku3PHPl2ROU97TCmrgx6I5AXiis/+ve5RvlPehIjaYiZnI44ZUSX3aNRaxoVqINlMBcsxYDuMDDM1gysQg0kt/MOn+Wc9FO0Soiygv12RM8sSSdbupCRdDGLMuMgFzxMpiQfxpwypYwVXVmzti0XIaCOI6Z1DIsei6pmLiELMwau4sODnLf2++xHJfH6hmXX8ulHgX9jM37aPqRJR0yODLKpaNyQoosQYY7qrcmiCXk8YtNB7CP0kUL2LN1hH1kcEesxmogiT1GFoq5arsyGKtEEYYiXoHoBr6BcdKzdgufLEp8YIqnJr24Z6jVxZ4kTGOpLuvkVbajwuk9oe7j2JZGOaK2i6+fIR09I54Ijv8HqiiWH2HVKtS9Zpgte3i4Yi5Tx0JAfJTz87kNCMOyfvMvwsMcfff5HbPwdzYXnoJ+ju5fIMMXE94iE5fXPP2E+qwjSc5Kl+BQaccFe64g3hm28Qbs13SaljRxpCpsypxO3vPDnjOQYYyyVviEOCZHpc6t7aKmQVYfTIO85ToiZ1Tl+UnLvTNNrUr5aBVYLj6fCFRFylrEJDhe2uNmGUUh2XsFth385pksCcQvqakVRBdqDAqMnuL0JXeRJow7dlNzJjHERIeIWoQQjJ2mkxvUkYxNRVIaFXCJdQCuJMVu0BodmNHBELuHFNrDJJPtRRBAZXeNRZUdnDVYLtI4YHGTU/RgXYGwDNX63it4Kyk4gvGKSRhR5hiokahNAdhwEMCguiw2jdomyKe7OsmdgVQdcuiRZltyuc7ZbjVgtsV+9IDQB2+5i9btxTrU0qIlD9McswhEntuF4dcsy9txNMx4eT5DyjOQrxTZUROYaT0ySjXBJhGotsmvxQtDTMTo3bCU0ISdJYJXWdEEywOMShbmWiGVGiKDtSxrj0Z3HLxWdy/9jn5r+g09uC0R/yNH9Qx6kMU0cWKwspW9Yty1xI2ijHCEhxlBIgdKBprFYJRjFmk4osihmICSFFvToUMETa835NuO0SHg0PES/o7kvxmx0hu1aVtWSr3VBNC2Y1oFQajZtyctKctHdMVGC7xxN+fbekCdpTWpecHOz5idC8X9cjvh7MSKoEWkRI6Xhuh1TxxabrkgPRtgugNrDC4EQFpko0lzC/hGMH5DnE3SUMp2OGfY8oey4Xa1ZNh6rFYkXRAKU2AWkzK4WPN3e0mhPKiOKL58zTUqkU8S5Zxi9wC5vaNsVQaUEm9PVC+IoohNDuixDnQ0ZRg3dzYJ53dCEFrYKozRdDi+vt0y0YF1IxsdjHv72t/jRpuLBtz/k8Et4+fUnrK++ZnbVcNg/oEvndELSJAW59bz++G+5utrQdY7x/oAQJ5jQMpSettuQyICoDJUTJMTEgwwhHKttw5e3t5wMNVXlqVzNYDglTg558Upgw4ZUSmoccSbpDyKW21035gcTSfCSLzaSVWXBmh0wswF8C02HF2AW0a47kIBX+c571zpoLd5GLPIRYXAMoyN2EaMt2HpXWZErgi8h3qXwhuCgiMDlsHIQ5uA6QqJ3gAsLYidRFSKDyu3AUfEGLHYeSgO22b3WQY7Icujnv5CQBgAb7w7lBAS9U8r0BkQThbgOeFljXMCoCHs9Q2xviUyNX1qEC6hQ0S2vISiCGO4YvO0NmHMoVztQmmkoejuQFoWdRDc5g5VBrK4JYo043aP3cJ+meIz9qoOwAHsHTbxjF6Vkp8Hlje9Q/Iq/MtqRoq7dBVF5Bag3slV2wFSoNz7JN2DZ/08AiyfqfRgPeH8PPpiPYXDC8HeHyNWShRfc7Sc4ldKogA89aqVg0mf0YMb6rqI3cbydDsgWI6YuYJMTent7DOsVneoRejHrNhAzpbhXMBZr4r0J+aUm0GdlHKp3in5cILKMUJaUD75F9/x/RHzypzR5wL48Z51f80rU3K4O+OjgMbP5kO9+/wA3mPLOhz/iKGkwrkaef84fPZUcv/9Djo/vMa36VHHArzsufv4PtE8Mg95bfHD/AV2yZfbTnyKWMVXvO5htxpe3h7x/LyZ0M14fSdKrkrEIfLm3pboecafB9ydMR5qigX19yEHjGTcC07xi3lTMqgiXGXJfkaXfohfXZH3Fh5OMoZXcf3jA68uWH5R3XBYjuoXmbgurkHIxiHg36ejKGc2riPGT7/PoB79N+bd/x8Pf6Ni/veOruOHu2dfc+/3f5PMvX/A62XDkBWfRAfk4YhZXNF+/gOIrkjThq6bDdx26eYQNI0aHDWmUEZ3MOV4tWczP+PGV5OV2yqOeoNKatnJ8KP8CdfRPODwqeXVTck8tmM8c2bDkkRgz9kPME/jtteBlesX96gjxwYhqY0lxPO8yPtclk3XD7/YG/DwZc3jWMn79Hb6Othjd4zQ/YPtbnrvPBYv9AXK/o3wSk9+Au3rBt49qnh895G0Szq8XXAwV27zPyXBEmu+xtinto5b5Zp94c0fwgqAe8rZccD5O6Xr3EPGAaFGS2y13RNQ46mTLRwcVySIwNZ54kPM9Wq4PPCbLsKrPsI25kC3HoeCRLlBe8EFP7sqxc0HrQXWBCwS3ZeDmIsdf3hJVK16MAlmTo1d3HHwSsxSHXLx1n2LRMazAbwvi6ZzZJ2uy4j7jYoPcNpyeDfgAw+ui4am95jSV3K4E/fdjnpwE/tVWcV1dYGVEVT7h4Z3GbSTf94IXG8F6GvP2YUYpHI0rKIaS/e8XvGgDh18YwmsHnWN4IVCho7d0VGcx7lsp/T9vmDrPJ4/W7IXo3/9K5T/ROTVn6HjCg0HKByImzvukB2NoVpQusDyL6UKKjcBHY4SIsIVmXm5pNy2D3DFKB2R2RCHBZSlFv0O7lrbWkGSU1pKqKcWR5kmsSNKMbAvGFGy8IgwmJOMBSsc479hODmiv/hbxxY8xaokvt7TRkiUl8y7lfPQWpsx5eDRCDfd58ugtJikIKuzNKzjPmBbf4nRyxEiMsDLgNlvuXn/NYtgw2HvIu/ceoHTD8uuvsOsZbfaYsou4LAdMChByyzINyFlH6hw3w5rPFinXixhZDJiMNf2VY1/lTJyjV3asyws2bcm2FZi4IVMJcXREVrRkuuV0P0HuafbqPrNbw7eqDfMopaxiVrWjtc9YpJpGO0y5pbzp2D98woMnMf7ynLOTOXsPSy68Z3V7x97eI16pc16bilGnOcnGFLlkYzrq7Q3VoiFO4K6xmOCJ7RTRSxjGliJu6Q2W9Ixjfjvk0vRY24hxGmF8imm2HOsX2P5jpmPBxcxhypp625L1I+5FEQOTEk0V7zrPSlYU0ZDBRNP5Dozg2kS0suOgC5zqPrOsR68PvWXClXK0ScRoNKYZONo1bMY5cixQJ4pkaxHzC+5HFX7/HrHXrDcrqlhAnnM2GpBlE1qXYOqGplyg1kuUE0idMRRbVD+Gfo9O5ahNTWIarExoRaCstrweVCQbT88GBkXGo9jSjQWin+FDysZFLCUc+oQjmZMLzWkuKfoRIpd0DrCBWxe4Kj3dVQ95G6PLFauhJWpSKDf0Xnd0rs/leEwaDGnTklQxubxmuero1UNctKHzsDfOORCeVdpQiTUJlmAUo4HjeCR53ghuWVLHMWpzzEhIkgYmGtZraHoR48mu+L1RkiyVMMqobEBfBGztSINFrIDSknWS6kAT72v6rx19Ol4edpj2H18a6sH0hNFgyP0i4tv9jFF/QPYItJuxbVtuTEajC4yEoCRWJLTKs6layqpDCQsuIiMm8QErFUkKkemwFkKScdU4hNonGeXcU4E8TekHj7c9tmJAKCbk4ymil2Kcpz59F/f0TxGf/S2r+o76bsZCbKjciqtqws/6B8hHEe8/GZEPTnjy9nc5LhQybNlcf8mPn39Nm4w4PXmH/WiPBkuzvuXZi48xuuP00Xs8ufeQWBnOv/qSxdU56b23qHzOZRghkwrfzSltTWctova7LIcq5vkiZZjn7PUihnLL3qBgP4aR21JWN2yqkmUFtfAkiSBNCvqZYxBlPDrOSY9yzh6lXMwaNk3NQia0bcS2rfHbS2bGU5cOGTpWt2tOHn/I+z/wlC8/5/i9De/9Q8rnyzmXL19y/7tPuG0+42lrOBgk7DUJdytNbRJstcV8/YpCCS5ajzGWRKTIXs68tfQ0jHRLT0i+bgWfbXJWLuNg3bGuakJd89b4HHUYk41GmHkH1hAIpLS8VyTcRTHjTPL7A8urTcumS9mKN20OUvKGTgMRI+IIkhwxkoQuAm2QWYq+d4RJO0LTEPYGcBjDWQx3BnH9lFFSkR+c0fiE5brFx5K8l3I42mM8nLIVOS9WDe3shnB+9SbpU4KvYKRR0z5C93DzGsoKVLqTspZbkA1B2d0HIY8ZZpaTcUN/kLMVPe6MZBsg0RlnyYCh0IwLydEopt+TBAfWBmYWvtgE/uFlir/QxO2aYD2uFuiLFfa2w1MQskOEbIAKZiDKmhC9kbi6GnSCGO0ku0FKqEqoW8RQkU7hw9OYn64E1i9BJbA93TGV21+tyxBvgF+AOMCRJkxGcCfg6k0aoX3DuOLfhOyEN0ymB34lkOfXzK8Fi5no4R485tm1IQzuyMzn3G8Fk17CYTxgP7fozZA43sBegbae0F7Takt7MCabdayfaJw/wRVbaidgLsiGQ1arFVsp6MuWbvQ+oXmJNSli5UBWGAyDyKJ1TFTfEa0ctl8ziXvEw/+BWmo+ryZ8PjjgWfoe3p5iHjaYkz4n32u4bM/h5YrT/I4P3t4nLwSLZyMuq4942RtzL9vwu996yMGepGou+Gxo+N8+PWdfSN6ZHpBO4caN+Nd/8Snh9ZThRPDOtypmLxfU9QITSZ45g58dE2cGMbnkfHuf3EwYHsBQg81jVnrFxxe33MqAaA9IrcW1YwZTj+0GdLeaafA8CRF35pgrCU1S0BcjTokx+4Z0v6N4dkr29RX+ty3S9UlMH280j3/neyw+/5jq/DUfFC3v6DOa1x+R2h8RimP+eG04cpZ78w1PDg3figP/4zsxf/InZwy6DWmbUB4LvntieDCc8KPTjCybciw/5zbZw96mvP/df8Fvi4SsWXG+mvPs2QM+efUJh+9Y/vnhGR/f9fjz+Iy+uYE25vhRH1lc8cANKETJ9lwT7ltmf9JwrAPz6IjmgWM8OiZJ9/i0N+RaC+LEMz9zFMsN7w32+M0ffYufrFf8SfUFk57g7aev+Pj6E3ANqWlZD/f5vj/m+XpLvFpzUPbJmw3f/VHB4SjlLmhurhpEFWPXCqEjLvcz2k3MQntOVYTRLUtdcd/UfL9N+WSsuLor6SUlG6P4fH7D79LyLFH8xlpyMJ4Q2gUfk/C2KkhzQ/AN41Rzkmv2tSezktZ2LE1Hf13Rzgzj15q6XVCdL3gUXbJoD/ieyvnkQZ/br7fIL37GfXvNp/3AtycpY5lz9V/tE4xhXGhetic4e8Qf3MHJUNCbTqm15d1txOfX8Jl5yLxeMBUx7VRRPD/j/HVHcQG373W8WxtuUsHrENibS5JJxUJayB0/WGgakZKPBJttj7mtGccJXd/SVQ3Z51uaZMhxMufj6ZgXPy3/fa9T/pOduH9A1N/ntlF83dsyYMaJd4yKnQz7WAmitkBFBnoxOji8W9FmYA5G6NrRTKIdk6ags6AagaJkUzZ0WtBXET45wrNGVBGikUhfEwWY6p0tITIbdCOwieMwLlG9H1NHFc/tKV+KIS95QJv3MD1BvZey94Fj1c4wy4b9ac1vPNpjkEXMXs9pWPNSJhxO4EdnE44PNE3p+PSnLf/65S1FmXEa7zE68Ny2gb/4+A57lzMYC6ZTA2VLbTcYCQulyKoUJT0+b1i0ffJ4AHsRRSKxEcy6NV/MatZBYPwYbQQ+Lkj7ishpvGkYmYo9L1iKERsZ4fqOfjqhcJp64Fg1hvXVMfH8FiYWkgTVFSBijj54wub1K8p2zoeHgeOtwt49I+ZduvQef3s3p29bzuKSJ304Ljwvkj4/+URTbDuMyAgDeOdA86Cf8+6BZq8Q7MlLlnVBsupzdnSfQV6QdDU35ZKXT0d8fXfF3mHge+MJ6Tri5/EAKRqUUIz2UgZ1wzhOyX3D640h6BJ7F5OKlDodIk4Eca9PyEasi4xWRxQFbBtDf13z4WDE2x885ivT8ZOXrxGipX9zzc32SyJfkzQt0fCQQ4YsqoRkUwMxPdnx4URwNEm485qXC812kyKbGKMU7SCicTHrXDBNM1q9C6cYOcd9G7hNBJEzICydtCzbLcPEUqI5aTX7Y0+wFc+D5lTEJHmHkB3jSHIWS4bCo9tAZz2lNchNzWrmGd9At15hFyv2/JzO9TkQGfO+5Pa6I7p+RV8uWY46JiPFwI8wxzFeC2LlmdGjlmOerSSDXJINB9g8Y2RjltuI1y8PuNt22BZ8nCGrEetrR7yRqLFn0FpqKSm1pN8GbGSpZUBlkuMbQdRqKhVR24SlaOiNPG3n6TCojUWHlF7iiRNNO3P/sU9N/8Enmp4ShmNeJhbpak7slvvWsx8pDuIeeypFxQmRDshkSBxBaG5onMYwJsax7SxOFrg4pxN6pwj0DettSRU0ExVweowIAel3C9KeFkcglxXatGTNEuUFTgmkgqj3p2xFRRW/yyeMeGYkdZLjpzH1I80Bnv72jnC34tHBmh88PqZQsLwr6NyWjxeG09Fj/vn7I+6NJE3l+Ou/U/yf/+GGzXXByZN9HtzXHPqG/9MfPeXSKvanfWLdIdoOHQVaaem2lq5OUJEiU4atK0izQ+J7A2LV0caSmav56rbmuoQujAhW4nVKHMVEWhGJwIFsOEZwLjJmItot1qSSoYggc0y6jiqKCKsXGCNQIodOgXMc/+At5s8U3auG9z7Yp3i+pH7xc/jed+j6Z/xkc0Nvbjlq5pyOFEMVc+41f/wy4JwDoUh1zG8/6nN6NODbB5aHA8eB/Dm3m0M+2p7x9qOHHB1O6HcLXs1u+PvPF/z17R3vDzf8i7dOqOYDXsw2SKHQOmKcaM56gkkiSayh2WwIjUV4gZAK0gIOp8i9A0SvQOYKmfeIswRTt4jVlu8Pcv7pD77HX1YVf/HTT7BuA09fwPnPwG5IlOPhwZL9aMDlKiJstyx9QlJ5fvNwyv1xxrXXVEby+ibZhceodOeRJEIUgiTOiZRnk1hC0wIS0aXorkWLiiZyhLpCGocSkgdW8m3dQdjwkYwpVcxeauglMEgijrOEo2hDhMdYxcJ2mM2C5NyjLjz+9hZTrkjsCtVliLpHnvdxtaXZPMeXlyBKxFDB/gEiSXfeSa0gyiDKwUSIWkI2hLwHSmNvIz5vDmk3FVQR6BRW8Y4xbX8lafUX802thgNfIjpNcArQbzobw84nGSwQvQGP7o1k9Zvf/bfPrwWLtwdTTooF1ziquEcd9nh7+wqiI7L9irdryzAySC1ImsAETbqeEaoMve/IEsuUGD/4GdbuE5sZYXKC7wxmmtHEgiTrY1SJ7fbQpd71NbWS1jpstUbaEit7JM7jX3fol/8HgjCU4hFa7HMvdmxDQf/klo2BbpzQmMDjwvLFesEfrv8lb9+ccf9M8f7RksPf/ZT/y/MFf3/5LY7jLd85suT55xx8MCfKLf/tn8/4v/+rP+S3fyNFGUdh97ju3VEka/Y3j/nWcYEfFCzOW6pHE8q0Yb95iJ3X9PfhyZnGHiekl5abTcoiMVzkGQdkNKOcrFbMUsF1lzDuSrQcsF1P+EsXsY0NSjhcVGPTCabSUAqE73h7/IBV+5Lo1Qbx4D5KCe6uL9AnZxTf/xEPTp/QLhasls/569dz3mu3PDm+z71ogb6c86xxmKctQ/cu3xp12NEzfJQizBPe2zfEOQR/i2kjjgZ3aBFIXMG7ewny4iccnhhGgylP8jnt6w4T9ZmYNR+6HpOB4iov2U8/YPz2knHa5zhMuQlz/vKm43kUKL/6OfXJj3iFZbbn+Y23Ms4efcircooDfs8Z8jMPt2ueXtY8MC/5buwR79/jYtvj4qvlrpKkdiTxkLdTwTIyBDHjvYN3+GtdsHYFm1yS6pa7q+cE21G7khfFgIPbjqtIoto5fy9bUI6+mkKUoOMe53cVZdigZymHgzO+DC3vy5JvVYHLLMbV8NJHPH7t6Lfwian4vXrNs+B40VecblfoleG46vh6X1DdduT7Oa+/vCPqCspZwj/rz/msf8bhx0u+2K95eXpIv+4oBzGPcolKjjmLYEXDTB5TTfuskz7/9HpNedDnbhuTLWq2XSDREddrx16d8nbI+KiK8NsGf5NQ68DeaKc2iKTmcD7iM3UL24x9trxaB0ScY54Z0oHm2W1HlBkeNgqdSkI/8DRXqCtD/fiU4+ct7/stT2XM2wvLw3f6//5XKv+JzmJvwiTuuFaOO6FJXJ+zZoVMc/qDwIkzDPFoIcgcjIInWi8RjSIaSHIBsQ749AJvMrRsEb0B3liMDnSpI44ivBI410NWEukDzmia0CK7hm7ZEtYx2gtEaFCzz/B01OoemjFTpal0hBg4GrXzwFsfsK3jhZvxbH3D27M93jqGh9NLxh98zh9c3vJsGXhYbPnewYpe7yWjh3MIgb/86pp/+HHNB48StPEUoc8i2oKyTMWEg70cI1O2a0O3l9JKSSwSRNXQzwT7xynROIY1LJ3EIZglfeKQonWMahVdqlgJQd45pCu4awZcWk0tBVa02NTT6gLVaULXkVlPL9+D1TXMtkT3j1E6ZbvcovfG5O+9z+FgjKkqFpcv+epiS0LF6WDM/qyjsZrzbUBdO3rJEXuZZzO6xOqEVIyZ7EXkQ4fSG5QJ9BN20jMSzvoBb14yRTHsZTyKSmRS8krlTL3lobcMJjG+71HjKXtnnsMoBmpumw0fby0XZWAWrqj6Z6xCDzOSvP1OwcnpE1b+gC4o3hGGfq+hWm1ZXHdM/S3vqEB+sMfFUjB77ch8QkOPLB1QFJYKhcYyHe4x0ylbn0Ii2XhDuDonGEvT1ZRGk7iOjVZYV7L1LdYKis4QiBHO024dl36DcCnjaMyN6zGMKgYqYD2cd57LKnB0URO1jusW3u08KxW4jKDoKp5vDCMTWBSeTefxSrG62dLVCXYZcZzUbKKMeL7idlCR7U8hDsQTRRprMjlEJoFStZRe0Qx62CjldNnSzxLqLoGtQZY7xqLuAve6mN4242KWYLsOvS7oFPRSSRCB2Ch0mXIZCWQnGCwNtx3YRtPUniISrEuLEo49JdCpoE4V61hiKodNekzmllHX0Maa/VYwmPzjk6G63j5VkfCqKLl1Kb045YGpiY1mnCecKM0ESYqjCI5paIm6BamBKCrII8FBYnGixiUjomhX7O2NxWSeVggikeBkRIdAtQ5RlzTWYJxDekPTBartigggBOLXr8AqVuEJRDlHWlJ7DanAaMcm8uznFr/X8Sq+5pOLP+C9/hFPHsDbR884+s2f87//ccwnXwm+NVrwT6Ytvd4zDt45R5aC/+vP7/iLv/pjxCJF1IaDuM9dNafNttzvjxkfDHBuDx8cXmgan2CVxLU1kY44O+gx7KeESrJuBYtWcdsVuCgliRNE0Fi3UxxaL6i9ZeUdXwRovcMHQ0ASpTkaQfAdSEGej5HbC4LxpNmIOE9Y3W5Qakjvrfc5HZ3SrOZMs8/4+NkKoTzvntznv79bsu4ctoYQJ6jJkLTXEvcEVWeQPtArIrIsRnctYtNQ9AzaKqRIOOsFfPua081LDnLNg2xLHZW86mccR5pTX6Huaf6gn5OFmCfHexyJGlfeUNUtf3db8tGd4853OFJII/RZyskPJ0zvPaKVp2ADue7YzxzLzYLFXc09M+dH+lMO3jnl+jrjq9cNvrSEukCMRnjVsDIpxwGSwQEdYyAmjATz0NK7eo7pDFHbITvNLle3Q4RqB8iCJrGBNM4pBbi6IwQD2mF7E5wfgKjAxnjnWZjA39SCp7eGtqrYdIo9H7jFs4ksg3rDcN1w1hheDBxlJamVYHZeU20ErhQkGnSSY+oVURYhMovPLU4rEAni+BjSAMogNNDPCF0GVbdbIe5S2LIDgE5AC6KLcEax/KbT0cZvPr1v0l097ECgetOf+AYMtsBrBVeBYM0b9lGB/JUeSCV3Hknjd5JYv/Mk73og/+3za8Fi3I2o6hmrZslV1nHSP2DlRmy6rxndJHzSFrjpjERPOe1KishB3TLttqxnM46yY1R5hTOX9NOII9knPf2UcOlxRpA/UNjZHtFoio4N2t3ilocYZTBC4np9ktDDlBYXGVQ+JiQSG78FsWOcd0zuJKfJHaoT+FXLTXFLqCHmkG9NO75a9ZkvF8xmtyjRcOpv+WfxkIXdslmu+Yc//ynD4iV2cUQU7nE6LLig5S+/zPng6G1+90f3uG63qEHHaKJprnIW9Zb9yJLjmN4MCLHjsreTEtzNFXOVoLZTBj3P/nXM/n7EZJUh6jleeAYIalEhPYwM3KUByoIjUzEzHX4oCNT0kohJcFQyRrSBbS9Hdh2jfISOc1oUN09rchtwm5p7P/oveJA/IsRfMjwMeNmR/OQ5wh3y28OE94YH5IdLrm9nfO8wYtUeoUOFS0ZoXjK7r/mrlx3PtefkImVdP6edLlisBFfzfU7y1/TbDL/c8PYg5bE7Ims7iu8J/uu7ilnykg86x5dXhk/vzvn68jnn67c5ThK+PP0BT9iwEhFvlxXvFjHvDW747ZP7fC49h6srPv1yw7Nn1xSx5F8uaj77/M94/NY+z+eGjT5msP8Wk+NjkoeHzJ9ecStuafJjbKgQxy0HKjAIjv/d12vGVcd4XrOoahrRYzEVWOFx1S1vtX1WC425fYocOKbjPt9+nvFaeIbjmKN0TOc1X1Se/SLl6MbQrjznLza8UpIsXTCpMup5gtFblnnObLOl2His6dPrOT5GMHhd4OQej+WKz7OCv9zPIY65+uAdBoOIzWjK9WPBcBmYq4K3kpqrNVy0joNLy4PFhqQZ8dVVHy479gzM24L3dMwLOppSYbE8m3l+U3k+izV3ccL90y3ZKiHrG3rK8yxbsDGCQzrsTDM1Kdtnhib3DGrNNnjkNuFnBx3fv+85+jzGXNX8+EOJX26h73h6rfnOqMeLV4Zn0398CYFUCc2mZO2XrKNAr5hyEVLC3YLejabvNb5fkUY5025LoVqirqFwLe18RV+MyIyFsNr1WUUR2bAjbA3BaJKpIogC3R/tjP9diWgzHBojLCIWRCHGtgIjAiqK0SHDiQG+p+gnNcU65iiqkXhc2bBSEaZTKBnzfm/A66rGb+eUX65IWXMvNHxPdWzbDYvbJR/Vz+knV/j1gLw7ZRxF3JYlX7+Oebh3xnfeOmEjauTAkGUxYh3RGsM07fDaY5sIr2ClFN4GbKPZljkrk5NKT2EMw0zSMwpparzw9AN0OJT3ZC6wEYImJORmS+W7XSaC7ogST9F5OqFxItB1KZHsGGQjdDagtTC/NMR7FQjJ0bd+yP4HJ8Q/PifqSw4ix8TdsrRD3sp7vFUoev2K7WbDh4OYtjfEe4XIEoK64yYJtJc1N9ayt4aqm7POS9oyYXOXsJ/OUU7gtyUncc7DdkriPaPjjreqNWVdc8/A3Vrw4m7J5cUts/oQpTOup3sMC03sHHu+41Ea8XBUE/dzrqwhWdxx/nrB9dUW3Vr+ttoyu3zJeG/CspZsxAC1f4/e4T7J3oTtcklQG9bRcCehGrbsaUMIjj++qumXhnxTU5aGWsTYTGOsB79l4hXtUlFvW1Tu6UU5R3eaOkjyUUcvLmisZtspIpXT21o2W8fGVQQNOqmQG8lmq5gry+tIYauaUek5sRldKnkeS5RMUV3BHi1VFHExTtBRxCrXqH5EORyyPpSoWqFESi8YWuO5qByTleH+yuHCmM3CQzAkFto2Z6xgbhy1ldQm0KwEDyLPZaJYI9nrm52SQ3l0AZu0xTRQCE9UCyKrWG4CpBYlJLXRSBlxPTGcZJ69W8Vq0/J0T2CkxWrHNmj2BXRbzzz5x5f8LEyDWdRc3i7poph4qLkOgWA6othTRJIkh76UjETJQLdkbcOeralZMVSSuGsI1jBWEfeKmKhnaE1HcClJniDiiDhOiCRgNzgrkL7AiQirIrSApjE0IkLFCS0GZAaZZqJaRsHzWEdEsqS1LUsD3VogRGCdDXjVdbjzGcvtkkxfcWy2/LN4Hy8rvv75z/mr+SXHyVP8ckC6OeXRSHLXWn78VHPv6DG/94MDKtmh00BfCpptoOwEGkNwHiUkLgiM1milKcsYSwK+TyQVibWMUk/kHepNJKXF4/AEIZDS44LHCoH2ntZ5gpJEwiMQBHZsnIxiRJKSaM9wPEHlI5rOc31ek+/t2gROv/NDTj98TPEnXxEPIlIfsVdW3HnFk9MB3z8e0o8l2/mWh2cFLupjvSCSjtDOmDvLT7aGq3nLcdSn9gvumg3WKppLxSZXCCBqDe9EEY9FH1NXPMg9v2MaOg+PXM3FYs1n10tebByvTI9O9wg63lVlxBHDwvMbo5aDcUOyN6DyHr14xuXrK2Yv7lhtav5gs+X88684nhbMyhgfTwlP3ofHZ8iDPbrXN5zHS/qqh9UNydgwTjvSyPDnLzf84WyLWnf4usZ5QcgSRKzAleAdfiaoWksbC7wsYKkRaOgZQtYnBA1WQ5dB1eKdZ/56y5yOIA20CQu3q5UIRnDetFB3CLNLNA36DcPnRghaRJogxxEhdtiQoIYpYjgm+J0HULQZ1JbQemgstBZhJMHmsAo7H2UnoRTQhp3nE/kmrOlNdcY3nYuIN+E1bxJPgfCLx98wjIEdQHTfdEH+yjb55jHxTSVH2IFI+eb2v2N+LVjczp6yGU3IrGRxbbi8GTHcaxhwSnM75dXwhrvFHiWK082nbChodY+HosPMY7qeZTQLEE9RyvFOo1AvWprogLSNODrvKOQr0icbis0Fi2bEvXGDm2X4wS3TaUXc3kN3a0wzJOovKXoBRIddHNPu/QyrTohXBdp0KNOy3xa0VUTUuySOcw5NRDvJ2V4XlOaUaPBDSvGcJ2LDzXXJq+0POD/6Nj982eNrlWC6Jce9wPHekINsTmMieollaFr6txWbOkVrzeH+ii4L4GKk88hZnzvbJxoknGUj7h1OMWtPG20YlA1qb4k4F3TCERtNOt1po0sNfq3R6YZlA4+LhMtNg1Qt3TRwsRgwtiXlaEsoR/Tf8hycTLDJiPX1hm2wvLzqSMOas3sjRtmHfPC45sXFkv7hCe/nn/M6u2PEY4bRgMNlTTQv6RfHnH4fLm40l5Xn2VNL9/wGZRS3lzmXVcLFqGC9uuXt4yMO53fk3PKiPOR6sybcLLif3Oejow1f/dkrfpYGnFzw85cT5FHDs0nE3lc91GDIfDQn5EM4PmFYGPTzJV99tcbsf5sf9ST243/gZ//wFet6xoV4yLu3JRd7c/ZLzSc/1cwOOlTvjpvTPs3hlAPxkruTiKP6mD9ra7Y3Fd/qbtByyeskpbQjHuUZtQGfjrlvarZNjnSOPTeicNBEjufqmGGpuNwaFgSIC0YKfCmJW80/70X8aTXg9zLPXyeBb89Klm7M8f6Kz16teHmQ0ytHzGPF3mRC/3HKTWXROuL+QZ9wa6CueW4t8mGfYZqwaWN+ozQsuoibpUbcGlarmPurmKAkv6MEf30bGGjLuCmoIwn3BMmLmFHlCE2Kf2jwP3Ukg5TzzCB1h+wlZKOG+LpG3ylsbsjuIlYjTbEKuNghVcDZhtF+SfU8Rr0luFE1x59FbApFOpRsP3LEPcH5ckD8UjDoN7RyS6kS/n7usAPFMLL/P12c/OcwTXdLExXIUrJaNFxEmmyYMJIZ2SqnyjrWSoGXjKprjPc4lbCnJHYVE0eaQe1pQ0KG5n4AqRtaldIzCceXjkLP0HsrlKmojWKYKkTdR/Rrer2StBkQdw7vNLLfUZgOHzS2K7DpOY4RSZejvSXqWoTMsCaFzJHFKVMZ4XNLtcyp2ndQ2bsEec0RW1aLjj+7OWWVnHG07rMgpWy29HPBcJASxw2EOX0NPd+SVzPWjUZLGPdLQgTolGAcatNj1vUYDDMmus/4cIgyYLYlMlTorCV0u0XSqPWIQmBigVECGwRC1xgjGEeaylq8Mdhc7ORGosUkjmBy8oMe49M9gipg1rBal5xfNiRRx/7+gHHW48HSc9c0TPMhj/KIi7jkJBlzkqf0Qs2ytfQHCYMTyXypON96rm9quhczbhFcX8aMGsWysGySkoNUcs9swW64qEZczBuSbcV+NubVyPDi2TVf+BW1N7y86tEMHbNgkEbRaoXtO8h7FAc9dOSJlivurh39s4IHuSF8+ZTzL7/gZrXhsh2yX1tmyRrrJMVNx2LkqfY8Ya+P3x+R5UsqKVHdHp+2jrrccq+dE8mS2yhi1eUUaFY6o0v6TLyjtZptCIxDxtRKNkJyawRqIZmrXXI7ccLEC2SpGFrNQEfMRY/TyGF7nv2VoTEpUW/LUm35KE3AeMog6BeBdE+yMBKUZtxPCWXAdx1bWxJ6MSqBuBNMTQ9vFOtFjLUet9UUmxQpY04IuBKUt2Ta0eQKqxRiHTFqoK4j5MAibjp0EnEjHalwxDGkmWO97hBbQaccGoVDYUvPMPEkwWODI4ssyUbR7QVqZRkYjU0ELkjszKGCYFNn6JUkLTpqOkqpaSqBD/KXkfj/mMbOaLuCu9Ix047QQkaB9AoVaXQGVI5U1xR2hek6nHHEdpc8GUcRIxFjg6OH5TjAIAYMJMFwkhoGsiKLLMq0dCJh2suADUEJBv1ALjSJBycjghH0tQHvCCamEh6XjkjCAKU9ue0QLsL6GCN2Xsl+oTFCMt/mLHhICN9mba+YUrHdxvzBl0Nm9feITcpaaIwQxLEmiiMi1RD7WxIZkbQtsa3RjSCLI4a5wYeIzsVYY7lYxTQuRaQ5g3TCIMnIlMJVJW29oTOWYAPIgBAeFQK7UFbB7ms3UoqdCsRaZKTfFMM7nPXoaEBv3zO9dwhkrJcd87Xh/LwijTpOD/bYGxzw7kZwPl9iogE/Oig4d573+nCSOXSwJMpxPE4YjTRLo7iYr3l5vWVTlshI8mXXcRw5KiXYmJZxBI/6ihAkd9vA0wvDMIo4jhKujeXlas3fz2oWnedPjeautay8wEU9QtoDqRB5TnbvEJGktJtbXl0bsrMR+8Kx+Pk/8NHffsLTWc1aFYSyIzQtf6ZjxJXFawP3BBxuEKOKoG9gDF3Y4+cbg6jXxG5B8CW3QtGEAoixMkJE/TeF8nrHprn+TsLrFZ15A6CC3L3PWu86DusIkLs6jShDpI7QOoIxuwCY0IDo8OpXGLYoIPYUiF2nKDJBNBZhWoSskXmM1BHSSRLjULWmrRS2DPhGIrYRtLvAHDoILhCE272uVuyAoA27ECDv36TKil+2f8CbvwV23R5v7ir5y17Hb/b9pvriV4HfL+ow3jzmA8H5XegN3wTbvEmwDb+eBPi1YNFOHlFMVwy7mNNrx1fDW2x3SDhoedbf8pwJb+2vWFZDytN7jK4Ut1HLV0NHejXhw+MtWV/zM9Vjcy14dbxguz6g2+/znapm6RStiJl9KRHFt1i1M4bGsuh6PO6ldFeW6PyOYZYQJ7ds6h5nVlHOMiaTwPWfnmKOM94dC9xBhv96H+8C+zqmualQoaPre05vCjJfsGguMHbIuoJqksIg4sxBeXPI87fG0A/ohSDODdvIEa8XrLqa/l7LwcOIONTMVcnRQtJevGZwPCUdPmSQndNszvixGaPtMQ9nDU22RmQZchnI2BX8dn1BUUxxtwucycm1obwW3Ir6TddNynW05EJJxnee7SyhVQs2wrCdBQZZy832hIeFIq6v6J5/wUwq7j5XqNNT5ASqlcG/azlYdoRyxH/94IyX1Q0PREl6ck5epkziHyLCC16tGqrO8ExYLsyGONoy2wom8xznl5hqyytGtOdrwqSkP9zw97MeP6tq3kv6vCw6Vq0khHuMXn/Ni6RjFt7h5ucr7pU/5fzdBxR+gZUND+fPeJIP+XiZc3ZU8eite5wdLnn21Z/y+f8guCSnGxpKW1O2FfuLnI8GFUf2ioO5QS7H5Po52cs7/GDCaH/AXfSAx6s+z2TG1mZYfUZSw3eEw84tbchYmwkfjD1i1nDdjzGLjpe1Zl+mDEPHW/0eYhzzynomypJ5wZVvaKKEv49ivBX8VeqYRI77ts/1QvMvr+C4p5G14lUq6G8sp0HQ5NA1Oc/7guJF4P5Gss6HvM+Aj6tAddUx3CRsEIxCSzQLfHGZoYmoooAqE/7N2PCBt7wKCT9fWKZDT3jqqPuK0Et4uo7Rz0v8A8HJJuNll5IkLX/REzzWCW5ds94aLkSMemTJvu7YloIfTgNxarl7S1D/rSLP+ozbmk2d0KxjbieO77yuWOxr1rWie29Ddh2RXCWsP8x5GCxXITBtHCJsf+1J5T/HCXoPmTfkrcKtDQsqMCPSkWSewWWUMsk6Gu9ZDjJ6i8Ba5nydBNIm48HA4HpjLnxKtbF8pRu8O6DVGQ9izxEewh2beQA1pe62JE2gDTkHSYq8zpDLijiBSDlcEzMqNKGT5EGzWQ/pipz7E4lKUnw5RESaQklYtjhf4mMY2pQIRWsNbpOzriNWucAWEX2Rs92OWecTfNSRN5Ii96TKYpo7jFuSjwLTUSByLbWz5Jsab7akozH9wZhMVFTbfZ41ExIzYlgDRQUiRjrQQdClAZ9qEplA27JbS7esysDWd8RB4IJiHbcsXUCvoVsJDDUJLR0VaXDMzZBKOuLmgu2LF9ytPbebmGg6xmWS9XKLLQxx0pK4gh8eHHJT3nKQb+j3ZuQURPIhnZ+zqju2vuJWwqLZ0jZr5k3KWKUchwazrbjwCU1s6O3VFEnH58uOL1p4EkWsUstKgK1iwk3EXWy47I4pn9UMzQvs3j5SJ2SyYmBu2S9bZlFMNLEcTwekcsGrr2Z8+dclrw24SNPRUlkQPuJ13DGSS9LSk7cFSp8j5hWiPySZDDHRAaM6xzvNvEuI6BAG7rtdZ1ftAlsKjmNBaCxSCmg8d40gFjGRhkme4bOIO+HoRR7hdqE/XkucTLAtXMWGaRY49H0+KSXnG0lPJwQEJRB3niESmQS2KOZCMVwJeluQScpYFCzqgNl41EainSBJ3K4jcS5RTtMKxdxHkFn63rL1Ca+VR+NwG4+MNF4rFp1ErlpUT9D3CWsr2KQtX/cFOYGoc6xqS5tIRM+RLC1VFzgdCYrUsx4HqitJKmMybzGVQhhJkzpGC8OmENwi2ey3FI0irhX+ULMfPIvOEkuHjP7xgUXjBiidUyhH0zaspGWTFIigCXLnAYvihpBBHlmadUNrI+giQoiRUqNkDkqjbIf0HoIj9YY+cCgUfbmlth4XAk3XMbYW6zMGdKgbQ+EdPWFIEk8bLPsStEuIRcod0BQRjwtL1pdY3wMVkYuA7CzWG6QS5HGE0IrgDS4INjKiTC0+ismLAtOmlCEnF57Et/SjDq0rAh3rRtLLBXuTQChnmKohqj3StOSDfQaDHnEwhHaPv1wM2E9jpsYTRS0KhQgWK0Ap/aZDXeJDwISAtY4OTxt2FR+tCxigcw5XNggdEWmB9B2mrdBdyzoM6LQk7lbU5y9YXtRct4L8bA85zKmuNhhhGcRrtJjyW2cnXG/OGceGxM9IkxHDvQOEWbHZrlhVLa+uKp6XgZu1pTMerWMuo0BfWhZGMZPQ84HUWX68zfmLVeBHI80MyUIl3HYJz+cdd23AvwH1KL/rUVRveg1dS7y+xaUxshcxHqccJze8/PEL/vUfvmC+qAkKiDuoLXSe4AxBe3Agbjfwk88J53PCaAx7R4RiH2NzCJquy6Btdv2CwcI2QBcIQe2qMOyb6gsjwEAQEqEj6OWQZrsgGfUmDMbuqkB2bJ3b1VqkAaEloWXXW2hbMCC+6VhUcldTISQgwShEo4lCQiKGiMaD9bsmDy/wDmwtcUYgvHzDZEr4pl4ksAuo+Qb4wRvQ9+aOfgNw7RvgCG9yZwRvGi0RvwoK/ZvfDb9yvG9AX3hz+xtg6H+5fyAgxK88L/5/Glgc3dxyVw5o6i3xUJIjEC8vKU2K2UtRpqN+PaJffI1eveTgfMDhwLCea+5En+58zU+zPbZZQXZYwfiMUbyhmiVc6AGf9xp88j7Vk4Rv15bgD3lRx6xjyba/YX2T4R4+4ma/4zuzA36st9y/W5CrmHAH9+/3mcuahd1w8/MpUT/lyBUcZCu2DyTZzTl3i5a/wRMNYprtPolbkm8En2UxSU9SFEd897HhNOsRhQuK04glCWK1ojzoeFDfkVCS+iP0ck2YeVazFctpjyI6oVOB5fwJNk85FkO8K4mHjptuTXyt6bvAumewrwVFDbHvEMd95O2Gi9pjMjBGIciZM6daGEoV0+WOrr5k0iZEOM78OVeva75a3jJUL/H+KS//25/yN5drkm6MezdHbf83/Pd/9hf87O4r/ov/5ju8N92y/84j7LOS477n9W1K546Zngx4/XKfyxdAHLDFjHfbO/5iCYvLBxy833A+e0AxmpHZmHcPH5BmP8MMH/D77xZErkf66TVvjW+422iWD7cMzBOOB2/x1dbD4R3NR6cMzqdU947JkhfcrieMl3NCvmKlI/w/fM6f/2XKqz1FZxXdWcdkLjk6mfF174h00RKVjjkRB/tntHXOdqOY+ilPe/uMemMeGEEsY95NDF+ZhERUvDKCb1eG89aSO4noDM+bgLeC+1tLajV3kaMKNSFSbBLPpG05iAO3KLSQrPcTqtIz2UQ8aCWva0OaOb5owUjLW41DBU2eCCLvqQeCdh3z8EayGERsLi2nUvJaelLZw7aWw7UhT1M+oyWtYL/OWKAwRaCfw1QMaO577t86PhGK97KCxXLFi3XOO1nHuYevmg5XWnwRSJearm0ZFYFl2fC+Sdm2Le89jljEMWfnju3WcNYWfP1gxZVJQWumH3d8deBAzRm89BSVJX2v5jQIStvD+4jjVcurTjIuPPNpxduzLW9fSXznuZ1Y3qnTX3tS+c9x1LWjGsUoowixpo/H326pW0k18hiroZMM5RWuvSJbaorEs8pyaqcwtmMWF2yKAqYWl4+QVUdYaq5C4FlukXmBKGL2XcDZDZtWUyeKq7ymWkeY3FHlkoOux13X0K9LelKQWkHcKzCy48LU1Fc5XmfsxTl7aYvrlSSLW9brBic9Is7pthGq3uKt5jqLSCNF0Rvz3jDhQGtysUZqTUkgbBuMb6Fbo2jQXY/Qeey6w65Lmn6PA92js5K2OUAkA4bkCOFw2jCvtsQrQeICZexwi0DSelQRo3op3bZi2wasBI/G+Yg1JZuNodGQCk9wFZkXRNaRhjmLesuLxjPSK5R5xot/8xE/eVnSdBnF2xPq9e9x+eWXPLv+ivd/9A7vPXiL/bMjetcNg8Sw2HiqJKfoj6nmkruFoZEe/JKs2fBynlKXe0yOBYt6gooyYpUyyQtUpHC9Iz7MC3yZkNxtOSgMPelp9z0H9giVpVzYiHKzpLkckdZD1N6AxHrWdcYsVHTJBtOP6J7f8POvb7iSMVUbEYYtSRvIBh3rdIBbx0hbU0aaYTrEhwJbRuRqwKI4QOk+PRQZgsMY5j7GGEFpPKOuoaksAoW0cPumomssAkmr6ZSnFG7HAmjPVBjyKOCCIheSqhBsbaBoNRMHdesIznHpHZ23TCwQS4pIIEOgk5K41Iw3EhlHVI2ncNAh0Soh6Ty9tSFowZ11VC0MTczcgo+hpwWjOMVIga0sKxQjndBULWXQHONY2sBNa9laGEQeZQQhWFLhaYIh7xS5s0R7ijrRRCtP13kKL3ETQxlpQvBkN55Z4mhVoJg5IuPIDg17QUAZoxEMKodvoMg9derodS1Hq4AxAtNzTJv/2Gem//BTLXN8GhMRMXYlbm1pkgahNc4opHD0jCVqFmh3g648MliakBLICVGKzQtCNsKqQLANOKhbw8IEXuUpsjhEZgmpMLiuQ9YdwoPwAeUESSR2vto0I5gasa0QQRJpRS9SDMOGn622qBXEoz574wF7wmCFQVRLVpsWI80ucKYxUJZ4IdlGY7JM8eRwzNux5jCWjEWLDxEbA9vKQujIVYN0DT0cXq24cYG6i1jIiINCkxpH6YaIYsIJCbH2mLpk1Vki68FDJwMBgRYCKQRCKaz31NLToai9p/aOyjga7zDBYKwljgRDb8l8je9abrc3PHt5xyBeQnPDV3/45/zVR9fMbcTovff44e/8z7j95GM++vojfuu//B7vP3yX08fv0Ht2wyB1vFo1+Dhn/+CE81cNq8qyMglb09AZw92mxQXF/jRhEzTe1Dgh6WcKF0W4QY9/+rCAG8dgu+EwgcwH1qOC93zOSmZcd4rF4hZTdngDQe0CUULjWV1ViKxmmuTMfnzB/+Mvr3hR7WTcwe+8dAILg4xQSbAWdIwY9CHb1Y2wTmHvGIq93blKCIIWIKMdeKoNLC1swi75VMYg9C+9evBGVrnLvBFRgNjuwKKQO4Cm3gBFC8IqMBaBg+AQ1u0qPYx4U/8hQaldAqmLwAqE8UjnwQsiHeOtx3aWRGm6zmFav8uKQe1ko1Igkh5hs3sOkDvZ55uqCmEdwbs3PY9vxr/Rnf7i7/qVaotv2EXHbvub9/aX3/5X9nuzr/c75eovtr9JrQ3swPevAMh/lxT11zOL4l0OcseDXsVnd46JmrIaBS63kv2F5/ifBMTVU350uWJx0/DSdpTe0yQxtJ+TFG9xVEf85UODHPcxJibKFHdpS+sWBKv5raymbPc4HjqWNwOWccUqPqZnO/T+AWFoGKxj5F5G4Tr05gC1J2Gb8LGDU2s5F5LlxZKro4Tvfjimp44IC89JMWK1+JoXy32M1lzEMeWLkpPBmIfvD/Dmmk1Ws+9SRvFzDjd3LKse3go2dceXXy6wiysW2w35oOE0U1S+Jj8cUaj7hJHCPB9z687opYLHMcSyY7FQKK2obtesh5rrNnBv3QdRc+lvyaqUuhK4KGWgITuCuIzIVn3OzwOjrATryHTDMK9wIUIReG0NcvUUtfgOPAE/ueDVV8/ZzBsYbdh7/W2+nb3k/B/+jj+vl+T/69/j93//26i5prtlR0m/EzCvXzI9jtl7y6DrIxY/i/jCfYFPcsYPBe7tEd87i3ldFxxgifJz7k8fMTZ7TLMtSev4/HiK8fscD57yuyLn+j1DCGfIox4/+azE/i/guepInn7KB27Knzys+Wkpefd1zEEZ89E45cI2iFcZi8MJ75QNi0wTbVrubyfMTcJw3MC7I6Q6onIbpGt5PskZvn1GvVgR2po26tjrNxzlKdO7hHDb8mmiGWwDehAzGg/Y3DXkreDVoOXQDICaWZtxPKqxlx1LCXnf03YRW6s4yCzXiWajAkm283FsN4Z4ZGhmsKdaVnVA9XoUfktdabxfsy40m6RPdy8wFhGTjeAyF2wyAUqw6Ase2D6bnkfVCpsZ4siQXznKJzXyc0glFKXgNqk5NYG0rXiUAuOIxTbn0aHjqqs47MA+cAQJyVLz18byv3yu+ek9z/ie4GIieXStuBqXyEONKxUHRUW5zDi1JVcrRSMSzGmLKxW/i+LLLDBVc2YJfHed8UwrSgxXo4grbymVgrWjXfzj8/H49IRRUnIQl1yFCb0wpjaSdSWIOzg+rZH1mnv1Ej8vOa8lVd9B0SBbD/qQZCDwuYVRjkeR6Ih12nDblkRB8JYwCJVwlErqbc48EqyigmAFYjDE9QWy1rRpjPdz5I3CxppViKiDZN9suK0qZpuKdd/x+GBCmg2IzJBxP2dZ3fJ826cdxMyAum456OWcHsXIpKHRjkQ17MVb9poF6yqm7GLWbcnFfEV1O2fbbCnSHsMsw4qWPB0QyQOE7mE3Y7b2AJVo7mmJijpMJQgbQb2tQQvWPjBpUnxwzOyGxCiaTmBVTJSATgLKarYbz+bOkvsGpENLSz93SAXOCZbGk25u6ZYnxJMxTdzjxeI583VNKiLywYTR9orm7z/mx6st6b/I+MH3vk9mCqrrFSHKEFNw2zsGQxidaNqyT/VKciMKQioYDyNGZxH7JmXjDEXs2MtKTrMJUzVkkDuKSHNDnySK6ekVIvIMogC6T5ukPF3WVA8sMyeo1xtyk7OMFZed5GTl6b1K+CJNuMPSRRlVv8e+77CJIJGezGXUWcYo9SQnOa6YMvcdEkM1GiFO9qHpKLuGbWRIM0sRK6KNpFl5LoWiaCFOE+JBTr00+JadZydN8Tisi+hHhnZhsEIQkkAdFD5IBjHYWGC9wypPEI55WyNjQbCSoW4pgUKlONWydh4fgUjdywABAABJREFUml2wQpZDrDjwEXSBWR6orcAk0EWaSZWwbqGxEqMs0hoi42FgYb67+NAu0AhD7hxJZRkmEh9JcIp+4WhMYOwCctpCBG0rubGBD24Fq3EgK4BYMJ0LysTBUIIWKBvo5jGRspgaWqsoc0PlBe8ZzVp6vGxoAky3MWslqKTFesXCWloLYgP7a/Uf98T0/4cJ4w/Yz1cMq4a7zlNFBwShaDuHaFsUKyLfsC832OWKunR4NEEHhOygGIO2oDxhnO48XS27C3NrkUnGVHfEOmYvUWxQXBuomoAUimT/gCbzNHWA7E0fnBfQCZokYRtJtsZw3azoWoeUjieHGb+RDohNQ9xLWF/e8WUdQwh4W1NXDrTmbJgRpQYTPCK0jKVhP5RU24Z1CW3dMVttWC83LMqKvvZMU8vGpcRpH93bp3SHiGZKJaY4GXPaj8BZfOsovcN7R+08rZREQu56GWUgThKMkhgt8R6kiPFOURGo6ZDSIbVHKc8w9cQeNiFQO8vFbM7be4ok1bgo4tXskqvWkm6v2B8OGa7Pufr8J/x3mznmv0n5X/3P3yFbFyyvb5H5lKjfo5s/Y5I59veHNDJnZQMXq5Y4GZLlCWd7GcexpjEG4wyHvcCT/SEng4i+LNETzbI3JS8kBRY1FOyPPVFUYKIBH722XNWWV0ZRddC4iFoLghWELjB7rrhL4h1YilLY6yGqZseIpQFUhuznqEySP5xixxOqrt2xfKMe3D+Fuoau2nkh6xqMRgRBqMKu2F76XfJpVuwCWqwBxBsQJhDInaTytgHR7PaXesc2Rgq0AP1G6uktdM2bGgu/k6fGQIh2cebBAdWumiNO0UhSAl4G0B5pQLQCH8eETuJboJXQmJ18XThQNUK9Ac0A+F/UWITgfplC+itg7hfS0l8AuDffIvySLfwmCNXDL9DhGz/jL36GnV8x8CtM4zfC6G+2e37JeP5Csvr/fX4tWDw+mGDsU7a2pHf7EPPOiHTT8KiJmE4M/Ju/5Y97LV/oEd8pJ3zW9FjT8u5ewp1UVM5QGk//81umB2eodM0kTzg46PHxbYueZAgdU8icdW6oTiLCVUzESxZzy5H2rDV0tuOjOOKfnEC9XmIuBHba566XsWf65FdXpH3Du7c95s9LXu8X3E9rXnWC0fSALxhQi4AYL3kwmtPZiqL17PlDhpsI4gW3MsJieFYFPq1TTu+WdBSc25TnsiU/f8UfDt9jtNryw3XOahr4YXRAWvTZyxKutpZ0Y9GhIyEnrFM2ytIsCqK4ZiUV8w/38Z8tEdKTP8iRW0dpA1EQ5LaBScbAwQOZcD3QuFcpolezOBXY+ojxukX1/w2b5JrT5oCH33qPd172OH/7LwhXfaq7vyN99Ptk459xcWG5uzygNgmL/gN+fvszHsf7sKn5fK4465fs6wPqdcPx8YZeMuUynXIkPUch4zSV3JssiCcJNz6iWAcSFbhra5w64vHkNaQdVzdj/jZ/waeLiMPuGXFzQDT9Hmp/hd+MOPjdIz4aWJ4sJLJOOKxvadwBl/GG0Z5H0KeXSW6Fpm8CpRbURnI2SHhLeyZTw0dCcdE2pMsCkwyQXQvLltsoo+88L3sDZGT53HTUcYSoaj7oxZj1iGf5CuVLfOy5v50QTzuWQtApxa0oqIYde3XC83rL/sBx0WhElBKnIMoF5SJi3Vnm6o50odgrchZxSXs84NEW5iFGpDXtqmJhHL5TqP6AqW64HjesppoTk1K2hq+zgvsPBPMm5dop+ucx5XVF1a8Zvha87DW4OOZYtnTn8HUkGNWKv04CfgUfbju+Dh2LVnMSCXq38JVIaN4qiZeKj/Yli9bz6FngQQ3rUtKqDF81jFYN508LFsGSdwnfOQxsRpYXV4F+MMxDIK06eq3n2TLl0weOVFuyayg3ER9O9zlfXVI+tHz1efLvvCD5z20eTycYucFtHWp7QHLSx2rHXiMYZI722TlfigWFKnhQDvAmosnh0EElYtaRoGkq0vM1qpwQMk8RK5JMUXmD7uVEaQJRTjkQNElKsmlJWWPXlp72oAVlZ5iligd9hdwa3MbRZYpFHFGonDCf0/MN2RLqm5KrQ8Gh92xsTFLsE0xEEzxysGGcbYlURSY90zZn7CWNbriWAWM9V5XgdSXINwLrUmY+5pXRhLLERAWFULzVL8DFRDpjnOXEhcZ0mrTskJ1DuJRgNaXX1I3GG0+dJFR7GrNYQxRIhynBeVoviBSkGOJBwsAHBiHGpZJupXGRwU9hW3dE5Rgvf0YjSvajA+698x5PzkHvfQpNoF2dMzi8x3T4BV9fN9xcpbRqwLY34YuXc/ZURlzB5bxlOnXs6xG+3TId1tj7AwYqZZJIjkXKsdC0MmAzTScDhemhdMbcb2llTG9gaWLLXTvkUxn4Omiy7ZYeEb39D8kLQ+cL+vGESgnud455Izna1DifUKaGrOcZqgKTRFgPqd35TiyKo17EwziQjQLPpWRdbvFlhs8KUm9otx2t0igJG7Ld/3jXUgcJrWOqI2Sbcq1qUA1CBgpbEPU9tRJYq9gkEicsupG0XYdIPQuv0EKgZKCzFW0N26Zj7TekSpHFmjJqCWm+68ruJE4btqpBSmjQqCwnFy1datkWiryLiFzgTnuC0WwahTWSfCZwc09DIKwc88ijRop05fALS+lBe8HL2KNawWHruRaGRkiSGHwn2XYSOzK4VvIikvjOcTyHaSUoW8VaRgRrkJ1nfZNQt440FjyaQiU916VH20AZAt460rljaWPcOBAlDt16fJNy0NMs7Yq2cFwQ/zvPHf+5zdnekClrmlVFJ+8xODqiaCrmDTTB4Rafcne5pZvE9GxMFSRd2kfku37dEKdga8TdBVQxCIHQ+a4nTkhCFCNTjcp7bAeaqmgIzhO6muDBGIOJISi1Y2++ucB/I3MMSUzdG8JmgwseOsOzRUt/z3PfWKSWHA4LXljBynsi1aJziRaWoWw5iSP61lBVJZetRQrDs0XMs60jaQRlJ3k6DzxbwqYOSJ1y1o/Y7++k+q7uM+0NyaIIbTyua3Eu7KxdUuKUxouAF4JOKqwSRDgEgUgplFQ01iKV2KkXo5yqS9Ghw9HDOcHGB3Qi8JFjJPaxi5/SBMV0NOXR937Ah59dMv/qBbZpmd99xdvvvMvh3/8dX9/MeXktWPiEuv+Yj58uGaURqtxyPms56cORCgiz4nQs8W2PJycjeoniJIeznmLbxaxNQESCSZGi44hlJzAqopcbmgjWbcbHXcOnRpO1UOSK+MlvMc49jj42O6FKJE1Xs9kI1LbEOkmbO8gVcZLjIoU0jkRrKq8RSnMwTjhNDEnPciU1X85rmg1QZGBqWLc74BI7SPogPKEzbxI81Zs+RaCrwHW7RYYoA/2mvgO1A3vOv2HpDCHShFghIvFmQaPaBcvUO0Z6J0mVUACjBEwGG7sLpKlqtAYdOQIRIpKoPjTCEAlFFEu6xGFkRHARYqXgqUCsDFgIrdkxmoidDPYbNvAb7Cjglyk23zwmf8kS8ma7eNNs8asexF/cFvy/AMZvDin4ZTAO7JjYX/E97p7qjbw1/L/7JP8/59eCxXvThDCecvX8mucPLe9NLU/ZkJfgTvdYl2dkn12wPRjyab/CPQjcv2+5+NJQVX02v1GzfC0524Ceb7i4n/L53ZBBtqULCcQDvsg0vcMhR7rmmcj5Qfxz9kLN1Sbjp3LNwzJDnHt67ymulgd0yZjtvY6Ri0lsx2daEfWnPL5ecNs4TuwNn7gRvtQUzZqDAL16zmC9IDuJaO9qJlXGxWRFumrw/YzPo46D+ZqDaILpx/zmtKYNEx6NYlbvRvxlGVi96EhyTTR6yGmSMV1XNIsVUfyaV6IH8UOWdo7SNYqcpR9SKcUo2yB8H9VvqS46TFGhjCWdxVSdJ0slsgm8KDypcCRFytJHjLRnkQZedvDQ9fCiZX0Yc/vqPld3Le8cD0nfeZffefWaP/+rxywXLZcvSuYPGr59dsJXZc2ras6NCdRJzd/UOS/qE3ruDtcqnp0veDcx3FxvWU8ULGP2RIGcNsjcEatbhlGf2/KE7N7b3J0MkKMBq1bw9883XPpTeiqmOEgo3/kvyUPG1e2W1NT85pP7jHpjklXH4/1jyqqjfKfmtDJI9YhqU/JAxGRZIFEFR7UlvltRlxvspuPi8R5vH8N51eeVjtEh5jfngTLE/EVpWK3O2euPoYgIUQdZRFvnnJgZtie5pWCZWzLdcXBZ0+YZUaxYZ4KpavHjnP3FipueYlBJZnbLj4zh6WjA8NbzXrLhJwvN0PWYnbbEM00WD2luFOcm0BcJo+uaTyJJtW2IBhndexEHneIzXdCLar6+2NA/Tamfe/5mvSXvNGftDN0vuNsEip5keq3YLGoiLVmKEvVIca/2PB8oHljBHrCNFT295eAm5nXaUI5j3h+lvCzWBN3n5q89H6xjXjQaFVXkb8OzA0V+F3H5IrDaNBwvY74Qjget56gy7L3TsEYwX2t6RmIbhc8V7VTw6S0c7Gnio47RhWf7Lc3qImG/XrKNch45wbP8H18a6vQ4Qukhs5slr7GM092qonCCaD+nbvvErxuqNOciCXQHlv64YTMPtFbj9hqaWjKtAsl6y0znXJmIVLc4IfBJwWWRkw41pidYWziIFhRNzd1acW5LBqsMv5XIs4g6jGjSGB87UhJkCDyLIB32uDcH3zpEO+Np1dIaxaht6TmQbUW2rYnHAdsYoi5mtmmJ60CdJ5Sp51AbJirHpDH7iSeEgn7aY3qSENdH3Nx66kjT6+VM4gLResqyIcSvgTlOTel8uwsEUCm17dGgEEmFJqHO2DFMusO1jsJI6iAIkcJLWMqAV8Awx/qYSAqqxrEQgikxg9QTphHr80NmG8tbxwPOHt/n+69vEJ+cMttuuHu5YX8MR2d7PL9as9hWrEpYO8/nDHhVjYlNA5XmRSg5Xs+pNg3zGHwY0nc90sgT6w4pK3SUUosRdlwwS4f4YZ9N7fniumPRNGQaZBGx3O8R6ZxyXVG3jvdOTij6PWglw96Ezjoq0bGwHcrDuu2Yhg1x6klUxrRxRIs11XxDbVrKoz6ToxFr3+dWCCSCJ16ykYovm8CmWRJHPXym6aUOkUT4WjD2HWkhmOt0pzs1lrxs8JEg6SmUtiRv9lf1hm0kiZTEA8fBsRkkxFvBKOqYNQJlI+rCIqUCl9PWgtYEEq/RvuO5kITG4SKNPOqhhWKlU2LjuKlq+iPQZeB8Y4mMIHctJonZdoLMKXoLga1bVBDUwiEPFf0usMgFRw5iJ6g6QRQaeo1nLR1dLBnnEXf9jrZVbJ8KDpYKYcEqhz2A+b6knSlmrwJL58laydI6BpXnuLX0xh21hLqTpJ1AO0VING6gWG8j+okinRryJqAzha0CI+NAJ6jEs/7HhxU5GRdM9B6LbsKXxiNci3Q1wStEqlBFQddatl3AoOl0TEg1Su3keU696XirHaI1kKaEXP+CtQko7lTKYJwx6INEse/mXFlBW0tsXb+RvyWQFJBOYKR2/XEqg0TuKhF6AzBbhGvZLmd8HjSNgJE3RMERmgbT7SxhqQyoIJmtLaPO00UB4yxXa891ktHmBWf9FrfWjHWf4uiAXmW53FoqKellmpNYoUKgMhdEzRwnCxIytiZgvMDLlNplOCKQO7+i1OxwgHcY65DB4rXGKgWxAiEpgkI5hfAx3nu61hKEgFSTyUCcxbTdCcuq5a1kRPJA8Pu/8yHNbMani5LXX73i4bvf4fhoj6dPLynXFbfLlk5G/FRM+H9y96c/sqX5fSf2eZazx56R682736ruqq7qpZrdzW5STXKGEqUhJMvGjOAXgwEM/z2GAb8eGH4xhl9Yhj2WNBJmSFocNskmu3qtveruuW+xnv08i1/EreqWgOmBR2No1A+QiMjMEycj7r157vON7/f3+epVRFw5nEl5fNNwqy6pioarzoEPyaKAXqbIEksQQzoYU/kBbTbisj+hm4woW8t7JysWVUcUOGo0y/EuetBjPltT1B1v3TtgJxsyKCTT0Q4VltpWLEzDylnmRUtjVsSxZRiHiFYQzOf4xYIlBraGDHY0le1xYTy5UIRovHwVWa2WEPc2qYXAbqhJtYSbxUZwBWqDATUenEUkm/9ThHegus1sou82jzfqFTSGjUj0buMkNq9AMsJDqMH2NiQ2b6Fo8I0BlohmAy1SvZAojnEywhYeU3VoJQgd2LajMWB9jVfhxlVsApi7jetpwXuB8OqXrp7/FVH3q0aeEBunUIGXCip+OVMofuUYL/HeI9iI4S/mGH95os39z/Wm8GxAP6+05ReO5StrUlqE2sCWML8eXPhrxeLRI8GDRcAfPXqEfvcDLn9SknxTUssEfX5K+ADe6Ho8zHN+lk8x4QXuqCS8qcAvce/d5nD6GundF8zWl9T0OPRLjocNX+9uMOsEZQXz1af81mTI7NJxPLoheDFi1+RgG3p3NM/HET3rmQ0VaV0yLFv2+hG7QcgPU4G7n7A4i4kaz5PYElxf8YmNEWFI2iacp54tHF03ZdGb8NuR5aMuIA+uuaiGrIIh9/MXfC0YcR0aPl3XVI2AMiJOBmTbHW0sOehlVElMvmpBbPNpAEvbJxhDbOYUfcllE7OtJV3s6eqQS2d5LVki+hZrh7xoJe1NjhKbf6dnYY+H04R6HvJmEvE3I8ndWrKuJKvbFYdpjEFA6rmSnmV+m3cai01C4t6Eh1+/R+j2uHr3T/jB6ZDnj48ZfTPi4C8+JXj/M5J/2GI+E7yVTblpXvJ8fcWkM6yGIc/LHt3eXRadQLzZJ2XAOIg5Gy/5wTompyOdKEQ2ZbDb506aERmDk5Lb8TZ3h4ri6DN68SF/b7dPvd3yTz+N+GimuDso+AsruT654lTBi6TmdiexPuBca/bKLfqBYeFDaDRy9oIffbBiqn+GO9rj7Ju/y99kKUMd4WTHgy1YdS33ZMZZ7mjjDOkdyikmXU3kO0g8x7omnwYEVY/jaIWbakZiSZIYopeO126H/Lhbc9oUBBeWVm+xu9fDr+aoWnG7VPw8CRmOIozpkLlDhg2sQtpJRCZbykZRxiWdEHwpFDy+zHnUTRhbwdPUMloklFJz+1nDt63i8kZQ7rasZg7X1nzTCs7OA4pY82AKVIKVUwyuQtpZxUQrytzRjQWJbmgCxdUOECjCuWS1dOgHElE2fCkJGcSCWBTMPeQmZFp1lAXoNuJ7OyE/2Wq4e2ko+5ZRILnOE5x3rM4NZJpJ4KnTkHLuub8f8v6VZ3pSc9Zp9I0nWpd8aCNM2PCyEDzoB//jO5L/wNbVruRuE/I1OcUvz7g8M/hDSScjfLNCHyjuuoxh4bjyA5yaoYsGOW+R1LiLgFF/SjJe0voKGZaMSs0qadk1DWkd4Fmii5I30phPCk8tZuibiFHlEZFDjiTzMEQZSyUkOnIEdccojelpzacxNLsDZsMM3XUY6XBVhbGSlz4k8hFV5gmFxoUxXmekxnHtoLJrbsyAlU+4X825FSaUCUxshcGjCAmCMXLUMZpKdnWGimJk3SFLyTmQBw0kCuVKmg7WJSANLu5oak0nYC8pSfseWyecKEexLtFYTKIpwpBhmhHVMb0o4Lgn6LcSZyRlXDMJLctQIJxlIVLc+hZvuhbSHmmqePTOLRKnOf/wUz5ae2Y3OdmdhOnsBdHlEW62QC0F+2HIeXnOTTEjaiRNYHnRDmh8n8JI7HhAEgzoJwHHPYO3isorhA6RwxHZ1oCDNIbGsAzmREoxiR3d8pqgN+Wb4wGrYs4PT+DMxMSB4P3KM17kVBpugpbMCazUXGvNVjNk4iyVDBCtxy8uOD66ImyPULMtrs3XeN6PkEFEpByTFLrAMhKCdeMRQYRQEu1AmxYtBEEMS28waUDeKoyqaLUg0g1SGMRSMEwUDVDWDcG1R+kBsheh7BrKHnGtuQk0OtMI46k6j5AdotPQizCqQ1qJ9y0SS18Z1pVnX/cY+oClhqAUNCamVxhue8UqtyyUoa48oYYDJHXl6YQmCwS9CtZSwrVClYbEC5rW42KPcw6cpIoFeSBRhcIuBF0IujOMgwAdCpRoMXiqThGUHlqHEprDnmOWeXorj8waAiVoTEg7c5Rzi9GKUSxBBtStIehJZpWgvzCslEZ4D1XDZSeocJhKkUn5P3Ll+A9vNbIjCOHh3hbz4pyPlx1FKOgCjcUiBoo4iEi6EucylK/x7WJTAyRjhAQZZARDQRxUeFfSmBWyaog7S6A3AJu41ewMQ+ZNg6tKmlywbDStznBxAqHDWbsBlWQhBGzEYyLxnQeGEA7w0mKV58pYVkYQkoDKCHqCtltT65BUFsSNYSYaLvIF62qM7Kf0upwtGRN1mluuBWmQUhJmGjkQjK1lHEAvCTcuYidZesm1sgipsday0pLr1iB8h5GKDnA4bsuGnvYYE3JlJDddTUWDiDQuS0nikEBtAEsLpYg8aC+pjcF5w0B5etJhrSKuDnhU3aDDPtEo48G3v8Y/cp633v0FPz2puTmd0b+3z+TpMeLlE1Rd4paanajHp8UlvjJENuEq9Hy4ClgG27S9HnE/IYsjkjRgpAxOhjQqwKuItN9nb5xwMMxojOOKgEQI7owEs/kVk3jM2/sTXuwI/tVTeFpHhL2O91pJcHVNLjyFaAmUwyhBqQVODAi8J200dy2Im1OePL5Gc4q5GPD09d/G9mKkCCFw+EihVIvoHL4z0Is2sVHfbZzDWEL8Suz1Jb5WiPZVf6BsEbaFtUP0JF6JDUimfLW59gHQbjoKwxB0CL0QOrmB5ngDgYQk3AjINYii3UREjUMgEVGItCFeKkIjkUbjLh00DmqPNXZTk2E7xOediG6jBD0S4cVmxvDz+gsv2KhI+KVi/BUH0XmENb/iCvJqFvNzwusrxq4XgNvox1dRVSX8Jl3rPFpLjPWbag3vXs0sfv4jX4lW5/BCgngFu/l3iaHqo5rzwTXzywT2v0TxsGSkDDc7hyzcgklY0f52zMnMctBksC1onpa8sZPz7kxiBxWjmxMmp0cUOyW/3fUZX+R8JO5yrRSvXX5Iohv+bq25+tkpW9kQxRm7y5esbMtN/z51es5XdUX14QP278KLMMVGmtDNKIqQobCMln2avMKGnoMq4fjhCF01rLsew3qP+7KjS9ccZBH/YHjGz27gnUFNtnZcvAwZ7zmWlzF/0Ut4LQiJ9Jw8XvNWm3GjLV1o2D7QRFZxB0EyDln2Nh1iumkRN0Oux54osqiV4E9szN2Dhg/WFffWgtUg48GuJXwpuGw8J3ILqTzaGLYwnBYRRD3+BQF20TDrPFvjiKVMCLuKv5569l+EiHXEVKy4DGqaQUwyTNj55jts3zsm+NZ/zjdPVvzVUtALH1G4K0a3T7k8OuGlUjyaXXP66Q8ZxsfMjr9K+8EzqqVgb2+H7aLl5M6YrUxylt3iandM4w4YB0N+dPsWuk1JLxqyLCe/rBlGW9wtQj5alih7SK+OWd54rk2fD3TMI2P5wZkjn5WooCZPBfvKUyxCciFwfcO8kNx2kr2R4anWlPE2d7/WEZx8hypoubAlD7MarxqqIOQJnkHpcfKSu0S0VcmsZ9mvUj5dGfbijsV2RD6DcRpQAj0TsdKSWTCkkS36juAJiqS5ZN+CTTR1CZfPap56weBmTRN59tsMM+44bAPOlOT5aY6YOA6jPU6M4vVkjaoFs+KGx6pjdBBwIgS5c9wJLYtM4Az8yEY8uO1oEsHZLCTq4GAmeYYirjUvQ09VTPmdNifUgvVjuOon7JYt1y6kVzXMZYi4sYwHcFZGbE0FrBx7eczRWrOcNDxpNNHtgExYzGNHrgJGB55+ZvissxyKiGUvxruKy0YwCD2RTLmz03CyDngYrNBizfuR5MJ39GuJ0jHbjyTra8Eqt/x2KXl3T7BXB5yVv3lvt6tFzSxcUtQKuXOAulcxDR3LcoKnQcYJajsmWLZMbILoS9rzkN645qR1uNCyVa9JikuafsGbZcDgRnDOkJX0bF88Jg06ppXGlJBEEQRL+rmhrj1dNKa2njuxx7+YMpjGzKMQ1Wlk41GNYuoc1kkC60hFiFaSm4nAtA7bpAgzZiAcxC3jHtyKco6rjv3Qk6wFi3lI1FNclQFFkLItAhrpsVnDDhGNdGjZsjXwhELSE4440OSJJLCesA5oKkkeSaxyXHvNpU+Ie54rtWJUS4ZZwLSvEK3kmYezoIfyEoclEILKhFjdo5GKpjOkBnSq6GTA2jZ85luyZUuQW4Z1x0w7iigg28rYzt5iZ2+M/+Yhb51XPK4DmmaHe+MVcW/JanZB6WNuFRWzZ+9hmxvK+RZFssTagDgcM1GSepoR9CTL3hazdEJFnyDscXmwg6nH9OeeJK8xq4ZM9pjokCPbYvEkTcyqgJs24TMVMOwkNzeGvDDUNJSJIHBQlopKbETfuhZM0WSp4KXQtFHGYK9HsLhPIzcxt23d0AUOFyiuDejWEbqGKYLO1BgtSJuIde0JA8ciU5SVZhRJPAJpFC7SFEFCJwxZKLlWCulW7AqJ0p7WSm7mcOwVkWyIhSHsInTPMYglYW45Wdeo2DOIJEspGVtL0koWVclCNWT9iIXyNMLS0x1lqnCt5rQVDHuOWgrKPEK3HlkrCiWxVnIdKqQLeaQ6VAv1teAq1GTGsvYCHTicFCgLSEEpBMNUImrIVgHrTrGKLEYJokyReI+/FlQzj0o9JI7KwsBr2lDSZYaZ8IwUpGHMqO+oOjgIa0xQconAOQhLSSYU8b4gnwv80rLrPE3mkEaziH79Buo/xOV7BRdyyaxssff2mciWPo7WhBsTIughXYVel5Q+opEruptrusWK0iik7thqzgirmjA0RIDwIeCprWDYLcjybkOVdJ6ICJRluCwIVUAjEkSVEPcV63mKGfTowh4dCUIY8ArnKvBu4wqpCEKBNw7XQScSRvGUoQJpU+TA886g4L0Lz3ja4k89P50n6CSkUBmLMGZXCCIMWSgYhZooFETCM9aafqJJtCJuJde1xQpH5SWLzrBEcyPhGMWa4JWD09BzMIkihrHEtBFrIbhRikIJWuzGpXUKryJwAbgNtEUEegOHMRZhHbprCWzIQadYeE1NRJbFjF//CuOdIV/97tf4ztMbflEMWbd3+NL2c+JwzmJ9Se5TXmscxz/9WxbtijKXGN/iggAxGJMOttDTCXUashps8TLeoY23qYcp5XgXqpigbQjmK3wH3g/YlgFPraO2Ca1LOTmzXLo+H2jBe5WEY4cxLV62IMXG5ZJuI2akAgGd1tRSYK1kPxyQTZaQ30I5SWMqCLuNjvMbQqwxFt8ZhJcbImmkwWmo3AZSk+mNmxhsYpMEfvMGgx5sKksGr1RQtYC63kRV/avHtA6ooG8gtZD5V3RSIM8htjCcQssrF09C04Jr8DrERuHmzSpnN+0aWuHbTVzbOb2JZDd8IRA/L7b3yF9GO7+Id4qN0Sf8q3nDz8E8CoHD4xBebsxH+eqBXxwjfnn7+fmk2kB0vEe4jR4OQk1XtmgtUK2htQ73b+hA8W+Ixg1Z9ZXT+u8iFh/1S9qm5FOxYu+rO3xtusvXZ8/4+fE5vdcmXIlbjKqCevuYeav5yniHq7ThpFjzWyc1za3bDKIbeH6bbLImvhpg9hu+TcZHScbd2QmLzvJp2mexuKJRjmwQcRF3yCag+/QK8dyx+62OifkA827MzrBHp7Y5zSy67vh+3DKTI7ZvGWarHaaB4e8VFdc1LMuXNOKCMs94IHKS6ZS3LiVPbyTZXkC2SPg782d004RyMadYzrmtRmy5a9ZofGoZzxSr85ZYwnSQo3RDJfaoR/cY1ef0b2KsPkcVCZ+KJSKU/K65jewcWduyJuPBqmO8FswnlpWKudUL0IOIm3VF2IsRQcxJpombjpuoZbfUFKtnrJ8tyLs1uz96ztbohIkrWZyd82LwDV72vkX03Yy+PkRlLb13HI9+5+tsPW340XHB1v+6Zqr20bXl6sVLvva9d5iU7yE+m9LcXHKW7HEwWnNZ5IyCjAfWIY8+RAfHzP4qQ1VnbN8bc39rn+vRH7B/+JA07fO4Dcl3NB9mgpt4G9+Ned1YXoqQcx9gdccqGnGrazmfKB5ZwwdOcOY0X686LnqOhROEccD7gwBqqHNNFA/52mnOh8ua2+M1e3XM86XF9gXvqIq/mHeIYYSvM3Q+x+RXhOseL6cZ4U6GKlva3PEgUdyxHY/DhmhosTbABRa/pRiH8GI1ZFxOuIkddZljxiGjMmSgYDdZYuuG6yqm/nDFvVuGnTbgwoxozz2Bu2TU32bZSzBFxto4bOXITI+bYYvugVrfcH034tFyzPyk4epaMsscvXCXsPPctNDrWi4eGWwdsNdU/OxQ0DsHuw+HWIqZYziy1MlG0PZuN4jnAUXPMbkxdA8Dji464hBu8ohx0TCbS97c1vziTs3IGgZnMc2kJrhIGZzX3GiP2I14lhneakuOw4DbQcbenmO5NWR+VTLpaRYDQXMJeQXrpqFceEIlOd2CYBIyOTdsPfjNi6Heihpa03GmSpJHU17bzjjIzzmf5/itIXUyIaxr2vU1lZG8lkyY91Pmq4p+bvH9EQNdY2a7tKphYjIGO4Y9JbjS0G+u0Z2jRXNTrNDSEIYaqbvNhf2qJs5h61GHKiv84z5RLwHZxyU5iS25pRxVmBH3ArzrMzKefttRe09lL6n9AldHTBrHkJjD3KPWiqDnSMuAuLqgiAVtUWLbGw5kn8wVLJQnDGtULmlmklA6Jr0botBi1BgR7zCpS4YrS6sKlqXmqmsYIpi2MTr2DLE4QnZKydhKriOB0DGHvQgRKYquxUcBTbyBQDhXY4uCwFn81Zz2colZ5aTPz4nkgi2xws3WXAwecj56i/7ggF64jx4Lkl3Lm7rH6GnBB0+X2O9lhF7g8oZ5V/DgYJtJ0WP92ZJmVVJEEUPf0RY39OKErbyCq2NS32NVZXjRsLWVweNbzEbfYDQ9RIwGXMuQcpxwoRSF75GoIbeF4dJpznwfGxgkMZlxhFHLyDtqITBGkDWeLu7IlEIlmuMoQFjJyknG0YQhDfN2TT+rmXjNonO4sKOP4UltCCJB0WiCcknWtCzDhJvxNkEv2pD7WsOtSDPFMksaWm1RVqFCQTgO0UpwU/boFyOUMjRpi7MBg0bj1BZ9VaCbhpWR+LOaYKjoO01k+nRtC6uCLO7RBiFlDeuuQXSakIjrWJCGBulXFIOYSdHDzA2rDsq+QoZDBBJbexJrmE8M1gmSxvNyIlALiARMnKctPCIBn4KMg01/2UJgkTSNRw9f1W94gew0vZWljhTR2BMNDaGDQSXppKFsFFvPLWfaUw5CVmFH0LU4oUnikJ2Rx6VwXTSEqaAONWIFdeOpK0vTCKSQrFKHGgRs55aw9+/7yvQ//3JJC66kCNYwGvKV/R73yytO5lBPp0RpQNRWLOZzlha0iHDbGcVqwTyHbrTFyM7orlcY70lEwjRVDJoFMxGQdQ2mtlTOs1qXOC0YJArpQJclqi5gHjPahqGVtC8DSDNsOMb1LKGDURRgo4g0DPFqwNAJksDitcN1BW03o2sUmasYecXdooJGEVxGUDUk3SmdVRgPthMMpSCxLcKDCgROapyXyCBA9gMQDktKQELcFa/AKY7QKZRRaBeighCpBJWHwCm2OkE/CPBKMUo1xCF1pLlqO2oV4OMYESU453Fth/AgywXy6prgYkH0+FOS+oiABcF8xvmt1zmdpgxGd4jibdTA0Nve4Uu/NWLywvDuxwvif/K/wytBt+q4Xh7x1lfvc/t4QnPUUXYzOmcINYj1NZFtGLoVrtkIqLxqWVYl8WBA79aX6Q5/l3brHk2a0qYRbthjHQQ8NxrxCh76Sb2Zq3bKbFwo5Gb2zZlfzsN9TuZUAlSAkBrnFUsHcbLF/SjnZKUZ+JK0k5TWQdDhhGQmLCoLqT34fAl5A3EIe/sQpoi2wXuL1xrRNJu4aSw3vYWxQ4wUSc9Tl1v46x3EqsObZtObaPVGLNYFuArWQF5CKDaCUQ2hbqApNnOP6E3U1XcIJRFxAFlMayxtXaBSTWx7WN/ihMQPQ9AjuPZQWGhfUU/tJi2LFxuYjfSvRgVf/Xl9DqrpPqeZvvqeVK9E568QXl9FTz8noQr/S1EnAC8FhAFYT+daFJYwVAg8KtIo62isw7T+l/2Nv2pmii/ubATsr1m/VixeEuP1Q0ajj7i8MfSVplMJO7cKulnIw60WpQXnkSZJG8ZNiJcNURyR/E6EX47Y6/cow4pZodn9zm2+e0dx+PS/4chkjB69TYijcobzO4auk0TBAdnhNVcLw+XTlOTBgFGSUF8fEd3eZTDskVU5JnS4+AzZarrQUvpb6LuCfmAZVRHLdMaq11HHK0R5w8Tu4OM1Lg7532cW5wWFv+AqUjy/umZH5vz8Ys7cLrlSm4hjq5Z81p+QHBxwWA/odIQcBEy7NRMEsbmH96dcDPuMfMK9ckRVp0x9QH7TEicTZv0RNjF0aU3fCf6OA5Wl+D3HSWKY1xWlm7H/0w4f/pRnf/kJ26Oa9OOck2zB9Mpy/bSkP3xEHn8KwT7OXpM/OcbfG1FnErHeZh0HDEeen37wr/ngr2r+zn/xRzz983/GX/3FR2y9eZ9w0OPwrT3+8uWMwf0h+qs58x+uSZXitUTx7nGMDGD/dEa6Z8kfPiCuavbePUFNfsA33vsY+9p9Vve2OTVTfAuvZXt8b9RSds+YN7e5u3uIyFboq5yi6zGe9Pm4NPhUMM4VP5+0LIeeQyGJ90JMEhE2nl5bc7/aIpIeXa14cm/I72cN7bRBDATjOOUNZxjoa/5C9alQ7AUG2xpmvZrAC9pE008r8BnFooL9hGJWcdp4DpzAGcVppxC2RSNZojFCoxtFnraYKCDPI+4KCPodKo35cZgxDBw7d1KKyrOaw0Gk+OTCESSXzFcVb+1mODUi6vW4KjrysaN3DrJy9ANHtzfiMIF5FLI4FOwGJdOnCcm44LhYES5jsi6hzRw92bA793yYKlbK8aaXjKfwwfsaScBo1nDue+AFb9/t8PMKZzN2Roqkc7y7A4ELaF8GlGNJoTzNNyxfeh7TqI5ZGDHtOmSX0mxZXjQVb48DzLrCGElY1dwmwiaaKAs4WVr2fciJMXzQrNF3Q74bJayL37yexarVwIQ4zqmaEp0PCYVimuU0DUyDGq9gFoPzhrGXpJGgn0nsdkzgB+yGKXXYZ90IJuMpb+9LDq5/wrLwJLfuE0lHaQ2za0vTCeJ4i2i0Zr7qmF+GhJM+vVGAyJf4tk+cJSSdxUUdIlgSekstWjo9RYeOQSDod5K1W7GKSkppoAjo00f3LQGKu3rT+1XbkkvVct4YonbF8bVj7krOVUDPCtq44yodEvemZDJDyAAZKgbWMbAJkUuxYsUy1ox9yB0PpouIbIovLTbOqCZDgtSDbhgL+JoVqCikGzhuipobO2e1OmPnpIbmU26eHpOGDcnlkkW1IlxaeNHRyzTNcIHvtunqlPXzLbr9Hm0vpOkGVKFE2YJnH3/AybHjtW9/hcsP3+WTTz4iuXuLeHLI9MEuL06u0bcS4mlLcdoQR54wcVyuYmQXkdUNeuSJsgFhbRmffYbKWh4NztF7U+TBhCs5wjjB65Nd3ko9ZXdFaXa4M9lD9irsdUPeJqzHPa46C1KQdpLlyLDOLJNQMoxCmjDCd55903CwHDO0joWJmKUt9yOLySpMP2QYhNz2nk5U3DhFqyQZlsA65kFLTyhQnijxSELq1iAHIabqWDWGVHu0gdwIjHXUKNAhrhO4TmJSsIGiayK2Ao8KDQ0hz4N489z3JLay2GXB0AsuC4txDV1n2B8kBNGQRGV0bUclPCw8ojbEwuP7PUSqaOOQ+lAQNTXjawl9i29q+uuA1sa0PRC0jBae60hQxZ7boSDtw8tjiW8lyjqWMiCM4FZicFWHWUbEiaOQglkE3ihEpSm0xAcGM4HRTGOF4zrQ+MYiZUTet7SmZTBUtJ3F1ALdeLYSj4g0XguKxhO3khLJialIJTyUAWH1G9id4SI6NcWmFaKraMyELBbshWtuOs3EhEhpIfB0whFIiPoBIx0zyKAeTdiKUuy0xJmAreEhv3cn4PUXf8FxEdEbDxj6grJrOJ3NaSpHlGyRDTqur2+4Wmr04IDhJEBXa1yrSSLFKIowUYesZ2RNxTwIqIM+Kk4ZR5KxMVy7ltxaqrbGdZJIRkSxIPCarweba93ctzypC+Z4tDd8fOW56WK80KRCEUcBYb9HnExIowwZRfTHIYkUjNhE78tqRW5KOjRWA0QQJhsQSpjgwwlSSwwdGZ6J8oiBpErhrDKsZM2qK6ie1LTLn9B99HNUlyOOZoibGaLtULYjkAKBx+mQPIi4ebZPPo0x4xHeD6lbz7CFz378I54+bvjG3/1drj76C/7iT35E+uAhve+9xd3feo3H1zXBdoTtlnRWIRFUVUnZbnowQ6XxAkLlYb3Cf/ozxNkJ0eQh8uDLrO/dIe9v00jNTn+Xb/Q7Zsszrv0h2/tbeFPw/KLlsosYDEfMa7sBlgmFp4PEIBNNlEaoMMV1hriuuTsP2eoES7tkJVe8FlroV/hIE4qAtTYYUfAeUBZmA4Hp2DiKYYg3bPSVDjYCJ4k3oqxrAIOvPZX0+K4GF21mQYVmM4/nIXnlTDfgbYtINITR5vuxhtIh8hXKS0xRQ1OBNgTDlGCyhQlTulewG1G1GAoaJfGD/iYym4YwFYi6hlLihUN03aaTtArhxkLRgXEbXabZgHoatxGBX8BtxEYoOo9AbOKjvAIk/SoZ9XMHUKkNrFW5jWMNhCrAdi1eCAKtccZsUrHuleP5ufu5uQj8CgzncxH77+Asrs8uue0z5r0UZ885W834obPsJisu12v6T+F6ElIvDaVyxKFHlgvMdcnffjpgZ1iRpTnNSlFfXnD6meBH3/gKxszRjz+g3f4So0FN2OsxTmc0hUXKbSZ2yZv2lNN0Rlg8ZGt7ilIF5fIE3X+TKBzhU0MkUlT/GnEtacM5VZcSjO4Tm47SnlMbx+ViRH0dE4yX6PEu0bpCunpjz46m3Ass3IsYP3Z89lHAz8NDRNywU694b2eXuyrhzmXM/gS8T9CDLdLVLsq0NGNPkn4FsT4ikAM635DrFKc8fT2gzRSvJRo97qObgvOioZQ1wpwxez/nzvU5bvwz8r/8BcHHc9YXlnvuDte3HAe+ZlYJ1IXlUXbIKPorfv41jX5yh1F8TJW9Tbk4p/vohO7uLaL6df70//R/5dnTf83TW7t8vXsLbZ5y+iIj+q1DFo3jNfk7PNvSDNJdWvsZZ68PcEXKezuS9ZVgf/l9ZrfPmU76iGvHp7MLxO9tfgGPMk3v44947eIvefAgpFnPubv7fV6//4CPmxWvH8b8/cMtViblvzp6yVQ2fP/1Ef/yBdRLxdd3JMuwpRVrsl3JPRkg0hjTttRNgPxUsLIxW/cKri9K/vT8FPHHA0w1YOZDmmTAL0pFaSpGYcajAG7MlJNZTeMUPdWyQpJFgl/EjrfKcEOQXK54oWoOn0v6Bube8tL3eeA6dB9uhKV1jkVn2OkKLqSmMjU601jvORmFsFDsDBqu1zHJzYooqBC5op+l3B5LPhGw12mq1rK+GnFESapyykJyZy6oqgZxcEWch1yFOevWoHLP1HkmcYddQRMoagyrhWO3Ckh2NGfSE0hL6BVPgb1Q8s2tlpvCU/ckNzJkPvScDSL6zzu2P7GMM03lNU3YsVUGXD4X/OBQ0l8aXvcVDeBjycN5zXyd8EkHh2FIvqro5JDqxDDe7zj2jsQ1tJ1j1A8YpRnMFny4Cnliiv9ftib/Qayrm4LdWDFQKe1qzcVNhZWWXlhQNysio5ilmnXlMdIglEGvl6xXFaciYdLLCaMWsXLU65zZleKZ2UXV1+iLOb6/T9yTyNCThUuM12g/YuhzvDnmWhqk3mUYDwgosOUVYXaXWCUo5Qm1Q4Q5vqhoxZomHBCEewTe0fglpYNFl9LUAbpnUNKhug4pWjolWGUDwtiRpDlBU3BVpjyrt7Ex1DTkQcLYpBxWAXtDjRQjomxI2gmk7bB9kOmQoLoBF+CASgW4UOGlQOqIwzRBDQJc17CsKwpb4ViyPs6Jbs5p5Ps0v/iU9JMct27ZagY0U0HatjSmIFlbMpUQJY95uSuQizFaX9Pqmq6YUZxfY3pbKHXIJ3/2Q9774AfMxyN2v9LHlEccvVywe/shnexxmHyFs6ylGqc00SmLXYV3CbNUUy01veJ1zKAgGgbItWbhrylf0whtWatrotMzbl3X7E0FNYbb21/lwf4up67j1u0x33uzx8pE/LeXl0yk5WuHIT+7kcxyxWsjhVM1eVgyGcE0DlBRAMbQ1QpfewoRkQxjLlY17WxJsJVifYQUET7r8TJfU/mGgzTjTqC5MT0WlaTrHK3r6LC0oeZKwt02pHMBoi2Zm4bp0hC5Db5/7hx7SGTsWVrovKPqOmgals5i6GhihVCCNg6QQhIjKEtNWJXEpqL0kAUB27GgiASZURQGRNlnaSpWrgYjmWqHxtIEBltLVqbCOIvKPZlz9AJHWGkWHpy2FMITWEWmFSvtCZUjMJorAaPIc7vnKLyniQRVpVjFnmWkiBaC5MKSBAovFCbwiEZjEDzdEqS+ZadskYFHaklQOMrWceM3kdOgtFgbI+aeYNgx05LAdURIyDSBCojagpeN5Fr+5onF/KhiFGsymSC6GVeLnB8rg6Cj9CdceUcbQdcYWgSDyGPzFcvFmpvC40YzwtQh8462qrHh+/z0ZoQy5+h1iW63yIIGpVveDnMKBJqULTnHBi85DzQ+rJhGGYGvaYRC9vYIE4kKNGECsl4irKXxV1SiJAwmRKJkbFpyDzcEm/oXYQmdJHINCqilwqQ73Nmu2Y47kuU5T54YjluN1gH9MCCTCbdIOQgTRnFGGg3YCvpoCc57dA8G6YT1akFrLN6BQeOV3mzEg4xRlpDEIaarWdYVy66luVlTnC0I5mectx+T/827tO+dIkxDKgPAIbA457Bth7EWi0EGinA4AVnTtEvs6oxydoIb36aNx/zk//3P+H/8yf+dcrjFg+/uY64+4LOnn/Ho4AGljXlj91v8ODvHTRJ0t6azDqUllAVtZ5GBRgiJ8J6gafBdgwgVOkvp6Zrw9G/YO/9L5McBDs/Ovd/i9ft3eFyXfOXhAf/w/hYLl/F/Pjtj3wl+91HCDy8kl3PFQSxJgwaVrFFbknESsN3T+M5TFQGF8eTziHEqmc0cH3w2I9sboOKEoY7IsxEvVwsq22yEnTAIneEXryKoZbOx6WL1qtYiAiuhtlC2UFl8YDdOYf3K7fzcofuchtq2iM5u5iCVhCgFEYBWgIFaY4t8U5dhHVJJokgiY4VCbaoZXUprANymjqNrEbWFoIFObWKr3m6cRPNqSLFTv+wwhM199Sqe6j53+QRCCoQSG3fxFRhHIP7N+ULcq7lHv3Fwhfpi7pC2RSmJVoqqc7jPBafxNJ19FYkF/o36DcsXXY5fdDb++sTYrxWLP6ky9KOY3aclt46v+Kd8CdXvc7234GRR85ULy496S3qrHjMb0IXnuOUR136ADR5zXNzn/E7FAzeiNBPS8Q0vfvozXngIm9fprV/g6pgyjZBkrFcdW/6GRF0xu8yZB2OC0Yzk4iXBect0tsNoa8Xdb/+C6CxHlS0i7NOJASaVhId3cMcD4qgmGj5gVQzwg4jgICUcSObPr5BiRJHG9ERCMvRcXBrEL/6Ml4sFPt3l3k3LsjjkbHKEnStitya9b7F2yiQM6UuoggFR4NnSM/KkIRERl6UjsBo1sJi2xds+znjaYoUrrzhaOCJynqlTxu01pxcz8hfHPFn9nN57ijodcRiNWIx3GDVX/HTcUP54TT++pt664VnPsTdS5FnIic55TVwxuT1hfrXg4gdPefOfPKR6c8T7n0UUT4/5m//yn3H7wT5N+N+RXwy4OH+Lb769xdafPef902Oa9hw7bZkMR1SF5d7okN7lM0zacpIYbqcN3TfeYba4pPnLZ+h77/HZPOXgZsngWNB0MRf3/4z5X/2ARlXIr59x9nrNbnjAcTzA5wl/5Nf8Vix4t0zZkQlfLgXv25ZR1yKnHTvdkpiKtrPcCEHTk3SXMbpfYNodfms7oxWO7/YszwQcXIc8m8b0SoOpLeVCsj8ck0/GjG6WJItrrrygikKOZhWV8mwbzeI8Q9QdMxlzp5E8H5Q8aQWhhNj2ELZgL1+TG8OZKflmHfC417J3aHCLgKpr6VTEIq1Iwpi3jgw/LQrEnR7lkeNguKBrDTcqJR0YRNtR+4hJKrlYXvKH5yk/+lSgXc5iFNG/CEhlxEmjuJKSOyGc9yA68lztSWbPIDmSiKBlVWm2e3BzLAl6ilK3rFDoaUCxstRXlrdXnpuxp1KKtW9JYzioBZ/MLN2tEH1hWQQwzg0nh5Zgplkve3TjitE1HN9KCbKA7ZVFJoKTsSM+1gzDED1wxOWK+XpMEGjmgwDVH/5P3qj8L3U97gRxZhhfLenfzHkhD2iyLdQwoilqspXjJChxeUBHRMMKWcy5tJI6KCi3PFfbjm0TYVxM6lZUH73gU+PJujGDxRyPwAQZuIy2NgRuReaWVKuOmZKIywXp6IZoUdNfj+iP5mw/OCIh35RWqwgnehBZ2E1QK00vBOIdShfjk4xwECFjQVPUGzBEotEqQkQeu8wxR2dcXhaUPmLoNF3ZZ9FbsqhDwral2C65bgPGyhEHHiNSYiJSvab2hsAG5KXAOCB0WOWwLgBXItc5Ym5ZVw7jCi6DM9rmkuXZivJsxtn6I/TxGmd6ZHoLnW7hy5yzoKK6ccQsqftz2gGMximdSyiExcULksk267ML8pcn7H97i3aiOWla5k+P+OjPfs5kHGG5oMmvWRWe+7tjhlHFi2cnFGqF67WM4oq2jhgkKb28RQhYCE8WN+jDfTA53dNTquwxNysYzSrSF5bYJSx2rvhARTSdZOfr58y3O+Jsn5mJECLi76iWMoJnTcKDMCAxmtPKEbiaXr9j0EAkatqqo3QS2ReIWuGkpOkNuD1ISBPHvdiwFIpUKq58RlZ1iNrS5JJhGpOP+oSrkqRYcyk8ZSC5LGo8MDaS8zbEtx4vAiY2YBE65s4hhMR4SWYMUddQrFsqZ9m2Ah93BDsdvTbAd47aC9aRJLYBt9cdR00FgwgWnqSXU1hPLiJEYDHe0khNDOTLNbdvQmojCIWnSTV6rtCdZmUUa6UYS0GhPHEhsBHcVBI/E8iyJS0UfSWYNxKfKhpp8I3AhxGNcBhj2XESG0CnJNpZdGJJBFw2ILXAtFB6T1RbZhOHaCR1FdIlhnhlqfshOg3orQ0idJQ9T9A40kaiEsfAVbguphUB8x40Qfrv98L0/4f1/Are3rLEZkV5eclLd4er/i7SrVlVLa6tqKjRzgIdsbnEdBWF8TTOI+aOm2FIXwVoF7GlDO9+cs6PnSE0muzljJ4G6xyd8eRdx1RfMJRLVivDjfUQnZBllqyGHRGxPSi5c7vZVDOsN5t/Fya4QGOnEV6m9GWMMzVLF+GGu4ggJkgkbVVSdpYOUEGK0IpgdkX+/Oc8vViwcgPCICQMUlQk6axltS65VjE6ykiUwAoQIiQINRENXdsQBnIDbX2V3eus3ZTFm4a2muPXlmVdkzc5F80ZZXtFfbPk8sUzjl/8gvxiQaITkmiE8466y6nbmq7edAsKQIeSbCshCRNqU2LJibYDVh8+Jf/oMx788f8G07dcVSW16fiz//r/w6NpjHYFLJZcn635+oNd7qWek88e00qDixVCWXAhUmtE0+G8xGqJjiJ6Dx5RXp1SnJ3T2E+RnWEkBUngcdZy9t6PuQmH1NEW/rcuuHn0n5EGI/I6IvABb+mKKha8rzL2sgDtNbZ1MFuTjWq2iYhkQVM3XKIgdrgW2tISjAbcGyREoeNu0lFqzUgHnJmAed6SLytcK6Dfg+kWzFawWmy6Dr3YVGtYsalZqYLN11QAfpO42PxV2c3sodvUY4i228RNvYFOw26zIdV2gHEbQI3xCOug80jrETODZ4GVHdpG2E7gWo1wr0inywLvFbTqlSgMoIvwTuGd3Lh9Tm5AOVZvRJll8+H9RvCKV4JQsaGaCrF53p3YVHx80bHI5lbAxoH0m9fyioqq8EhhEYFC+QjtPa6zNJ3D/2qs9YvziV9+7v1GOH4uIn/N+rVi8Wv2zwn+HB4ry3vCUd5xqMma3eUOh4MbPvIZr48sMvOEZYLpBizG3+IyzhmPd2nPx4wiQdPPuLrn2PNTqudDqt4SnZds3f421WrNbp1wkUiisuDH4YTxi4D4FlwfFqzrHaZtwWBoOFkLqonF/s02cu+Q0fM1jQxZ7McMflYSPjylly743deHXF14XBezdXrNQMU8jRL2d3tsJSldNKDKLd5dkW03vPhoxN+GBedpyPBLOYfPn7I/SGkIEL7jdNXx4sUF996pebMZ0I9ChqlndnHERa1ZVX3aZok0MaoZk0UFx+aY69mK7slP8ZcdlT9gsVwj7p7y8uwTgnlLlvwDVPElou+VZAtHpy9I3hOUwvKV5iecvPEVBrHgopjTS/+A3qmmR4ENA9ZBx8IUHC/g9BfPOPjWp3zr97f5+KOSj64aHs9LpoNv8I64w/7dNznY3WGdC+58+y3+n//H/wt2/yGD7hHj058xz7cQhzccLULcgUA8Lrg+GTDfgdfrLS7lZ5yfOfJsxbI+I1jssrg7J/roMVHU8OIF5M9OWS4/od87JO5/n8OvPEKZfaxbcy+y9LYFLGPusMNHp2dEjy94ahfIoaNfgogN+7sHvH9lMUvBN760hS1u2Fl4TlVDnAkepDkT85CLWcVRPef5qiAOGyL/Jl0UUUx2uKdK8gC8KYi3FUEMPRWAHfGNiaGMery9TrkuDVczT0VDpHrYezHyRc2eqHhhOt6sNPWiRvQSpJCUxYqtWpLUCqkGfGckWJwY8r2UlUsoJFRJx95piS4du7Gm7jvqM/iv+zDuLOlOwJtSs+hHvHQdkZAs+wF/3ThUqRkieG0pGewpilPL6bhDv7DkiUTtaVbXDfUafAjf/ETxvDGor0le3MDwU48MHLc6uMlaPhwLpgNNfrmmV1u2H6S8LCPaeUtUJfQeVJiuz7kRtG7Nt0ean3WW+8OGJEtxWwXr2pMaTXQQE9Yl8yCkjC39Vfc/bZfyv+D10P4I99jw3LYcOcX1wDOaGqZtj0Bp5qljELeI0FHVmrIdUAwymrTGB4a6HhGFimYQYUJP1FVUM41RDbl3LPsWWxl6PqEVkqZuWeqIaJai9W1mE0ctErZNRxYajPYYrahPhkRhRjiraFWM70fI3BKsDVu9JW/sJXQrQdd6em5OqCK6MGXSEwx7fSrVw7UeIVaQdsy7kI9UwPnYkxxUbC8Nk0TRCUlIw1EJR3PD7ajiwWDNMAiRoWW1uuKqlizqgLqqUSYmFjFWtMzanFW3pLl5ib/uWDUZdZVT9y5Z2qfIhSL0b6C6PfTOEGUd0lWEJzdoUzMZP6PcOyAOYwrXosWXGa4VogUXt+QmZ93mXBYdV+8/J3l0j4fvTPjkiWP5fMXL8xm90eu83ttnun2LYZxivWZ8Z8r1D3/AWo+J6x4yvIa8hxo65pXHZAJ5WVDlKTbL2PIRdXFBbSy1rmnqOVE+oB62FOefIbqa1cxRXp9ili+Itu5i9dtMX/8ystsl8oYdbYh7MaqLGLVDjm9a8hc3nNolQeIJjEUrkL0J5soSKsWt/YygWREtPQ0tKjXcihzbep+zyvBisWDerelSTaTuIpOYRki2wwYnLMa2BKlHa8XQKRJCdnoCGSb024i88NzkFmEthAkulYStRNYNVlm2G42pHA6oESjT0bOS0ATIIOV1oCgdVRDSdgG5Byc6+nlH3kIvkoQK1oXlsRAIo+j1YeoCcqk3VSmRYh4oFkbgjMC3lkkA25miXDnqwFBeOXwgUYmga2FeQaAl4yuBEQ5zW1IuPfGVJ/SOxFrqxnC2pdCxJJi39EpHbxRwozV1bRl0AX5k8SJgJgSojrspXBnLIGsh0QhnMLFHOUnYEzTGULYSUoHqfvPms99Q/5L2OuCDvOFpLZn3aiaio+8lbRBTJxLftjgfEOqQxu5SGk+pFUK0SBVTDlJ0FpMogwgtrnKs2g7vDdJatBKkQtM6Rds1PPOaXluzDC1tDNZERBKGccNi3dG1EDxxqETAukUQomNN2jmSbcPubsFrWymi0bQG0uKcgIAwG3B7HJIN+1QmobYCL2rcQHJhPT8uA8pBwDiQpEoRBJuIs5YN19UNy/OCVi3J0iFxHBNoT7m8YJkbznNP2TpCEpRK8VjKtmR+umB58QnlsqCSGevFDavymLy4RNSWkAm9eMTh/T1iGWCqNbOLc6r1Cus7tJSE0UbIjXf3GY1S2rxhna9ZNleUzYJ5ueTTd3/I9Dtv8+YfPuLNvxzwk5crjp4+5cH0+7zRn3Lv4etMBn0KPeDRN1/jT3/w31N2LWiNUAIRJqg4RSmFlwprHI2IUDsPiLZuUx+fYqoOiWXe1hTCIaXFLjqsvcBLSX7xGcuXf83ky9/CRr/LrddfAztBmort2HB7FLNuIrp6wuqq4fjxFZf+hiBpNj2DMkAmW5jEwjDi8H6PfrumWTbk0pBkljdCwYHY5SPb8XGxwLcOBgvQKfQjkH3QHUgLZcEGK6thGEIcokcSGWZ0VYxfO1h1mxoIqTawnFUFnf0lqbRyG+UjNsxSLTVShQgFOpIgHAKNKBTg6JzFVwLR6E0dhzEb6ioCzOex1wCMQrhXovYVzVQ4tYmbuo1QE97jfzUCKj+H4Lhfxk2/cAB/RSjif+n8vTpGKEgCieJVpYh3RLHCWk9dW5z9VZHogF95buLzeVM2LiUOxL9DdcatZMVPs2Oebh2wvbiH/GzJ9f1tVuYFO+Vj0txT+W1m9wu645f03QHtQcv3JpKrlynhtqCX18SZ5zu0yELT+4rlnk85u9nHxWtGMqCMB3yzlSx2DN8MS9avPcLUCXfCGhkobpsB9+oVR2+tWWQJpyYmdSWLtxRrJxkrR/BlRSMtg0IyyytEq9hJFSeh5bkArebkp4/5xXBIUGUQecp4wZ5eM7+luVXeZ6oFCxlxsL3i9p7lSReTnVf8Ikxh+4bPnl5TJLcYdjWBklhVIkzI6XrNi16LKHMencOTQUTx/Jrd8w85jzOSruXFICd5UbJ+VjH+hyDP36TfUxxces6WmkJDOXqH3ttHmKcN3N4h2n4L8/Qv6T+4RfXBZzw9qXnnSyMuX5xwU0heDErK5YITd84//Zt/zh/98T/mznRI/mzBRfUz7NVdtr//OndvD+D6I86ftNz+zvf59jv/PZmMeG/1hA+/02Prh+fEpmUrnvAkMNwPbpCPWlITsPzqWwz8PyEWz5guXzJUE0YkfPnWLX7yyVOkyHnz+x3J8IDxVU1x/jeo9U8Il/+Ii+nvMZze4vS442zHU/QEe7Wm50MGTcTL5TUTOWK0G/A8t/z50Zqr45rq9Y5A3OaTT37GJ8uUb56+4F/pkntv9nnr9g7VzHPy9IRkIqF/iy0Dp1LQOIMPDHso+s7zwVxjjea7jeNIN3zWeVrdcqAFo8axEhtIzLTyvLwq+EbS8nwJg7tDnuYROrNUPcV1qdnSnh1tyUvD5S2LazLoG5TtIYqaxKTs5gHBOmWUWC6BpJYcRBU20twEPWZlzc6lQAabzq8y0dTWM6gUu0XD4x04aVvGecC9Lc+jF4oq7fiRFbzZWVIgXWmqDH5qc3IrsE3A9rIjmBpuzzVPnWRQdWB7vOwKRoXlRqZ8aeapRcXrOy3Lc8d+DherguVcM1IKdMleJ7hYgVsvWHeaw3saug4fBdSqwz1P+LvC8n7+m0dDnSYznsyuOEqmKHObZG6ZhZbSLxmU58jGI6KEcqeiW64ZyjHRQLHfAzsDXwcMjaBnDT3hSGRCcj9gS/ZYFwEyrUlti9c9Ah/Q+Y42bujcGJqAOrCgJXsmYNo2LE3FLI25aRWBr6m8oFQSJT2Uks4LYilpbYs0giAKmHc1RrTgC6p5wVGTgY1xwuGinEiWFJOQSbRHVEtKLdiJS7ZHAVcmwC0MZzg6lXM0W1H1WwbKoqWksRWuhVkpOHE1smzYzRUz4VicX5FdvWQlWnwLhdSUVxVCtCRfBrE7IlQJ03lNaz1dGmNGGWE2w510JFtbuOEudn2MigOaF9fMrgz7A0F+U3JOwnEWUhczXpTH3Hzw17z9rW+xuzPl/PkVxfIFTXfAnW+9wWg3I7x6wupln63xm7z91vtUteGkrTkfS3p2RdJ4lB+wVB1jVRGNI6pkBXt3Gej/iLY4YtheMxTbJC4l3R7y8ugFYZKz9yAiSifEyzXl9Y/Q7Qek1e9Rbv022eSAq1JzYTzEktQFZDbCrwXz9Zr+QJJshVx7OJpXnBQt7ciQ+iEXL2+4XhoWszmPw5LtO312dnusLzz55RUudXTxDsOhpQBK6UmFZeAcofNcVJLUKe5YQSMtC7VB9Pe9pG+hpaMVjriBqms5CA0tEpElrNqQLoYm0ixbQR/Dbqtoa8OsLwh8irOgfYitIZEhupHIKiZRfsNwQJCpBqc1JRGzxtFfsMHPO48OBHkAqYO4MqwyT4knq2EQefRaUGrHsffsKU+KJ2okrYeFqVl6MKGk3xiCyBN4ydxKpOtoXUDbdOja0BERNmCTjlFiCEvLQQNXtaWsNIPEEwcdgZGsVgJbNjStYLgjMMripKRqDH4RcD8XzBv17/vS9D/7OkiXvPd0wS/cLvQPCF3Hap3jlUHZc3TVQqDxocMqRZqmxKFgP7Ak1oMRZNoz9iUDAalM6W9rph7yTiIDQyYkBBGBUHSuocORo5EWKi0QccRrQrNrWy4ay00Y8tJ4UtdRErBSEi06TO2x3hF5S9NsqieklixsQ2Mq7KLg9KYl6QdoGeGQOF0RmoJ1krJ1N2TgFS4MyaRnEHg6Iykbw8o2XDYF89WCWdDjMJZ4YalMR+ckM+eZ1SW+bomtZJ433BwfU65v6Koc37XUZU5X1RBown5EbzpiMtynh6XOV6y1YuvwS6RZCs+fYyNLlPQxxZKmqcgXc1azK2zb4WzHx1HIo8mIOl/w7PKEi3/2r/j7/9u/z/037vHZ2YdUy0uWvuSNP/wDtl/fQV1ecvWiZu/O7/HO197lYjXjejZn1TSb1KJzoEKk31AzlRLIxTnh229yK/5PaF5+hK3mhE1BKDq2R1u8fPkpSjm2bu8SJz0yk7P4m/+GUP0YP/9j5nt/SH9rn+eFZG2hUYJQB0RNQrPW3FQF20NLOBlwYxzHy5xnRUnQ9/T0Hs8//pR8tuCTRcFa12w9HPL6vZT8uMYfn2ycwXAHpmZDNVUAZgMdsnaje8znlRQWKywu6Dafd4BpN2LL2M0Mott0cZNkoGMIxMaplJvjJZ4ocCA1pjNIDZ6QJhd4H2Kkxrtoc3zkNyK06RBCAnrjAlr5CkTzubDzr2Kj8EX3IWy+4Nh0JL5i3WDdBlzjHN6aL6A3v7T63OZDbVxB4TaxUS0lKpC03hCGDu86mlJiG4/t3K88Hr6g1/zb3Y1fdD++Aun8mvVrxWKx+48ZnP4J4m8NqzceMBw15Ed9qlBzviUo9jMOepqUU8TtN+mNNP9gueJuJbjROdO3p4yTCdNmidry9NyExJ2TJh12KyHRfZIgx2mDkAm62eSDW7tC1kvWJkSaiiD4GBtkfN1m1FGE5QXqpqVOe4goQVYdIvasxQQ1TCHoWFOytmv2mxFrBWEdYA96zGcdPmxplgYtEk7rCUrkpK1lr8lpTc3RtqMaGOSNIT+M2dc159cJB/2EOhzzvNfSj1LmNw26WrFkzvoaImfobt1j8MlnnAafUq4DwqDg6rzgXqS4/sOQw7Nb9FYPOC8uWT1q2PF9vh1ucbX3NvffmBB/dsKf7n/M8pNtzO0T1n6b5jqnffIE3AOay5jrOxl30ojmRUPvjUdEHz/m+JMf8yJ7jYdf/Qd8evozkk8WfNQO+C/++Pc5OvuQi3/+L0kO3+bj41s8vPf7JHGP9c9/wic/POGKu/TWATP/CPuLF1x89XWG6TYjH7BaXfHG7/wuP/9/vU+g77J7sMXjDy6Qtz1fLuZ8/Q8eEX75PusioIkz/PKYIL+iPv0h9Z9dMv2970D8Djc3nqQvuDSGdJjwWVtxGdziVrfmbFZyf9rn66OMv2oEf3Ozpi8KBr0xydDxA15nISxpmfKLVnLcdmT9HZguubhoiHZqtDDc0obPpMTnHXKUkjVwYxxHQpBFiu0g4nnl+KBc8d1CcMt3XFvNIgw4lAkfBD3C+57JUmBCxWUl2DWGXm1ZNh3DhWAYKk5ONcvUMRilfN0m/LQaoWW72SAlkqrUfMkJZBpy2g9ZnjlE0iEGimIlKcaO+oni1qCjaSViICgTOGw8929JZh93PO1B/5YgF4Iv1Ra5kLwc1UyNxqWwnWt0DsGHFXu54/EbgmZsiAvP/Viwv8xpcsds37HXGnSQMB02zFIBt1v8C8UEx03i2Gng4a7m+UyhL1PuT695tuqIrg2fBSGPXmiKuGHdtnw4cax3f/Nw8lX6eyjxE9ojh57uEUlNcZbRZRF5X+L2AqaZJAvm6F6PnThin4q9LqJLHL39LSa9HkNfE2UdiYiJWRBJh+9S4qBPrEusdEg0ygQ4YbG+wbcdlRFIUaJ9CT5BuJBSGayZQ+mo0ggRhqjWIvqKWk2QPga5pDZrCt/RdgmtAN1JTBKwMALvKrrOUApNLsZo2TJoayZdy5msKAaGMIWg8LClmYiWIocoCFnpmFUIiQip1gmuWLFoSgovSRU0UUR9es68PKIoa6QOaIuK/m6NeCMlbAbE4TarFuSuJM1GHJge3e0HjKYDODpjPfiY8maMkQ2dDTHLCnN2gW3G2MEEvy0RxtCcl2QHW8SjhKMPPmI73mP31jeYbkfUzwsWYsjX3/kWq4sn3Pzih3j9CHH7Ne7d+zbVvMIen/Hy6pjCt7h2gGcLd7FkudenPxjRUxkCy/jRPs9//IKgGRAle+TzAoVlT1gevn6X8Zv3qKyiJcGWC/Timvb6XfJ3c/pffwelX2e2DolRtBjoB1x2KXk4IaOitLDdC9nXIem643HeINYFUS/E90JeiIQFjqkNOTOaU2cR8QAb13SFoK1b0IKJtFx78J2jF4fQCkojWHuItGLYBaxzz3VbcNA6+tazRNLKgJ4MmSUhqg9RK2kCRdt4etYQt9CWnrQRJEozrxRXytPLNDtEzCqFcBbZQqAVshUMaolMNddBRLl2BAKCWLKMJI1w1DPBUDvGCNpXVRSJhGEMpjFcDjxRtNlzbTeOoLaUusNpidce0UriyqNXHVNnme9BOXDoAg6EwFctRWcpJ55x49EyIElb9MTS9S3mTJF1joHt2DaavVSz8AqWmkmcs+oMshDMlUZUkhJojeE68bjkN+9aV0z+U9yLP6G7joiG9xhLQW5COilo0xjGmq2+I/JLZJhxJ9Hc9jV3uobKwXgw5WC0xYSaKHakcURiVkTG4IkZaE0qDI0SaK3QTuPqNXVbY1tD6RTIBdIUeB8SZDGt0HRhiWotZdBD6AhpDTZV1NGIQG6gVnljWXeGwod0XoOA1iQsAOctlXN0PqLyASqs6LU5XWuprUUoT4dCSckg00ih6WpFFyZc6x65CNGhZi4hL0vK6gZfQl+lJFHI+vgzFvkM0zRIqfHCoidbBFGGUJpAghISOw6QNmbQ32X3y9/k4Z0trj58H9f/KbObS+p6RdN2NFVNbSu0CghlQJqlSBewvFwwfbDD1q0pP/vrd3l478vcfvN73PnFGUfnS67XId/9R79Pc/4JH/6Lf0V4+ztE6rvc+fK3ma6vef70MY8vXtIJidAxgU5RgA88OhsyGEyhKth58AanZ09Qrs8gmbK+eUYrDGka8dV7+9z7g2/jfAA+oFxc8fTpS5af/gvO/3TB+LvfJQm+ztkyJooFLYZmoqlkSpPvs7JrRq3n9jhjtxfTXcPJ9ZKVnmPjPuU4YhYLrJGEQvFhpTm1AT4dgm/wdYioGhDdxsVzDmoHSuOlRAgNVkEn8ASbKGmRbyKindnEOaMEEUT4OOKLTkMvoTGbeGrnoLV0NahOoZ3c0PO1QoUpnRH42uFbwEqEBBFIvNbQBpvn5PyGvPr5DOK/lRz9Je30V0Tkq/vi8xlE3KtmjFcCT/zy6796UuHdRq+GcvNaHAjvENrjRoAV2MLhvH/lNPp/00HEvXI2f/Wa9ioHi3t1+z+8fq1YfFFsk+y+w4ObF7QvKuY72xwcBoQP93lj9za3k5zQzLjoJozWhnEmeG3kuCM1zaAhDhKm9yVx/x7OLYjynGp5SbFQaJcQjyO8NrQrqNwcwZRR1hE1Y9qwT0/Oob/GrloaHyDChjivqC4uqdUeuakY9B29VQO7E8a3XyMJB4jZU6r5c65WHiNibPmMUgSYVcOdrYybIEd0ni64TVle4Yqa1lf4FEblikXs6J300bKk9leYecjOWjKvV0Rnp8hBwr1wj+zohI+urnH7d3lj/y73ezF/dvEhz2bXfCVteX5/m8GdO+jXExbzpww6Se/LIT6O+cbh9/nO27vMvnPB8Q/PmUY5f/XffsDgKOWo/2NqMyH8S0N87wW6HDP45veZnQyxw9u8/eUlw7ZgtV6w7Xb47ve+zX/1z3/AT4+f8796/e/xH//ODT8eWh70Z8itXZrPfkIxfE42+TbLX7zH7rf7/Ozdv8bVb/OoW7Kqz/A7f4TTL3BFy9mLgnm65Pff/BrdZZ+Xq59y+vgz4oOQ5xdL7j9t+eEgxsaaZ49nPESRXF/R3d9nVI9I5ZD37TPEacg7L97ge72f8RFT1vGYJ7EkcY7mVkxUHfAzDIEztKImqyvGp6dkLPh4+YzsnX3W/bfYu6N4KAPKZk2Wgt3p8zibMKxakl2JbQzTGiodcauWnGUNxy6iFzve9I7TvGJWKx4sLGkhuBsojnot2zIk8AHHsSK2HbJ2BDeORdUwiiQ611wlli+vBY0LeTwK+IYO2G46lolnvW55t1YUZkXUd+wvejRCsWUgcoJL0XB57nEt3As9xXP4sZQcdhIZgssNo/vQacn4UiITx7OF57W+4rGy+LrhOpS0cw/bDVEU8slcEB5bZACVhEeBJukb+tcGHyma45ibYUtVG2QmiEzGUVmxPamZxY6d+ynrRcenF57eiWZ77MkXgqvPEoK8ZmhXHJWQuBBbO6bnMSKsKdOAPwwkH/U67p7/2svGf5DrpD6kN2h5MD+iXHasJlvs7GX0b/e5vX2LvV5BalasO0+/1WwHcFco9rzA5hVxKJncCogHfaRo0XVFlzfUa4/0LWGgQXtMZ2m6GuFThrFEdhltkJKoHMQM2y6o6g4k9IuAZlHQiAxtBGnckbUWMRwQbE+JsxEiF5SzFTfzjsZkdHZJi8EUhnGmaPRmBqRtx9S2pFsVWOPoREvalTQlRJUjEoJK16hSkVUdlbvGXp9CmtIL+vj5ktNFgRlMub23RT90PM1POCtmDENo7+0SDneRjaBuzumlgqSXEoZ9Hkb3eHR3RG6vmD1doW3F0w+O8C87rtUlq9ainjdk8ZJY94gefIl21kf3d7l9xzFUa8p2zjQe8ZU3v8zNX73Pk2fn/M7vfo9vfs8ymD5nd1cyGO2yuHrCrH5Jlk4JZjeEhyEvLh8j14rdxlH4Dhsd4MI1nS8pLj22lGzf2cEvE27qJ8yfHRH1BJddweDlmhMZ471jfjPn8EmCrkqaQY8eCSjNUXFE8NTxaDTh0Zbn1Iy59H1OkxAfQrcVQX+Xx84QuIYd3zI0NZNiTrRcMueYcLxLPr5PshfyuhR41+BjaMcBczkkdB1xrBA1pN6jiRiamJvAUAhNHEHmW6q8o3WSyHomlaQWkmVomISSHpqbYPPud2MhKhy2bggk+EZgJQxrwcxpLhLFHRTDZcc6MNRlx3XtWNeONLKMm5TWBQRGkDhB0RjKHNpGMAosdQdHgWCgFWEAoXf0Eqi0RAuPEJbGetJIUmhL21pyAWnnUVkHgeCsAF17nPU4I9gVGq08ojQ4IWEVUAUS41psJAkIWXeGOuyoYg/TmLr0lDeOQQODxJNbwWq2ESKZbzDOEytFsBCYLsArA5nkXl/ilUX95oGfmXV7HNz9NoKnPF/XmK19tvaGDO4MONjtuBuvyZol66UnQvMgcDxykgMRInxHHMPWfkQ8HSFtTdA1tIuScu4RyhKKCLxFly0tCitDUjSBjKiTCIEBd4HrVpStxgpN0Fm6ckXeKOpoynCQkNkKl43YObhLbziCm6cU50+Y50saG9G5hlpBaz0jFeJxuM5Su5DKWkqbs2xzGqeouhZjLP3AEyuJU5pV45BFR+k0DoHqJYyilGq15vwmJ9Ep0/EWSV9zevqC8/klQkO2e5usv4XzUHcFXniiJCBNU147+DJff3OPo4vnnH64QNqav/3TP+Pq5RF1e04xv8LWFRJH2OsRBH1SlbA9GLM97nEQG9q2IhuN+NYffIfn/7c/470f/4x//J/9p/zd/+T7vPfn/z33dy2TrX0ur37CR0cf8qh/gD8+ZLg94NmTn7Oa5dC2EAQ47zHO4PB0jSEIY3aCFJ8HnP/sb7h++Snet5zXBdQV59ceKR2t8Cz/9j0SH6C3+kRegxZcXn5K75OEvYMRX59UvO8PudkdsVCCNnK4LQnjKVU7YdZVTFrDsCyZNjNO8jm5fcLg7n3iW4/YCwKEBGNa5hLs1gDCyaaDUkvE0uBlAEQIF23im4FGdGwcw2ZDn6bgFRhG4qVHpOEmphoofG02sdPSb0QkfvM4LxAoVKgJeyGytPiyIQw2zrmpanzlwIDw8SuSKJsYqu82s4Bevqqy4IvexM/rEL8w8OQr+/AV82Zz3Ktbz68AcOyr387PT/B5lNW9Op8gkhtRJ5VEyc0bh8ZBMAX/QFHPJO7abl7zq3MI5Cvt6n+Fvrr5GV6A0K/gN85tBPavWb921/f+j+f87t+Z8LVwRvnpOX/RmzL9zhaHu9t8pdcxRrJdljRNxbC3x567Iq4lvgbooZol68Uz/HWfeLCHj8YEW18mnThs6ylWOWauIAIXHqCbEusniJHEm5gwzvE3zyjzT3n2Ykr9+pi95TatCTA7AfbEIEyOsZrodEWz+kvkO9+jvwPFasLN1REvzJxoMGQwKcmfF1yJhsGVZ+LmnBZnqMixbvqMRmNeFCU3EbjHLWfFE3bEL3gWTbk8kZjtF2QvllR6TrF+xF+p22ztWILdjK064In4OT/+4TlbreC133rI3f4fcHCroz4Pces5j6M99P6A0eSQnd6Qr+pdysUFP/nzTzhaXdA+W5KOz5jPxgx1wHDvCcfnjxi099jej+jNpzy6k2N6R8jZQ54WDtS73FmNOPjKW/zRyzNe/OJ9qi//R3z1j/6I4e5/R390QOo1D+5t84v/UlCbNVtJRHz3PtV7f0Ke/x/oLjKO5ZCROuEwOGIeGb6yvM+8v83R7CG3vjXgyZ/+Ca9tP6QbCub9l+TVnOF9z+pTyYn5Cebp25RPl1w/P0c8vyJ7+03Kp58xjz/hL6KKt+69wf5nmlmyz9nrD7g2u2RRzVUYM12BTwRPvGS7KDnch3a2z9WB4frqANn2SISniWAlh0xuHAMVwcrTYNheC6o4xAQDbpmcK68YdDVDXbOyCW04o78OcUqgJ4q7KuBHK09dCA50x55pCWtPgSeWmrKNIUy5vCqpw5LXVxHOS1Jp6Rae56JCl9fcHZY0T6e81uW8W4IPBSbLCDOoleE5kmZluR8olmPP6lIQTSxfV4arVjDqaXwu8C8EJ3sCOxAo6Xh0Ar6SVD5kMhJ03lPtC3JjCLWnrjsOp4p4pvlQlDzVfW53knVTQa5odteczzK+JGs+dp4d1REGfV7OLD5ac/phhkUjIst22tKlgpcDjxSe6KnGJB1ZTzG9rxm9aDmaCs5yhTvt+MVIES4zZPSbF8168XjBG2+Nea1XUj4v+SRtSV/f4tatHm+MPIeBZlA11GVH3/XYcSuy1iGMpgtCtFxhihtMlRCmY2SQEGS7kDhcp+gag+kirEwxUYh2DiskPunASQJTYJZnrFcnnKxSzHDEuB1hjMIMYlxpsXWL9YqwW9O5J8hHr5P1FGKxRb6+4rgqIFEkWUM5X7CoNVnrSOoF6+qSLnQYkRCLAYvGcSM62puCYF2iqbhixHWh8ckVwWpN1c5pu32MvIvKBHoY0m89Z80JT49uiDu49ZW77KXb6JGkajTNvOQyDwiHAVvTbbajLW6JLfz6mpdPT3lydQznSzq3JCoGpMMaGa9ZmAG+t0fcCxmWW0R9iQhqKKa8dCvOw6dsrXvcuX+fb14tOHpyipk53vjud9i5q4n0hDgMKIYpHx5b6kHFNGlIJ7v4NOdq/kOauScPxiTTG/p+jZUle26HdjLFRAcMt4YsP1txsHUHRoZ5c4YhR28ryqXgefuU/GWOWcBaGeRyhRju0K5mHEUvKKOWw+lD0mCAGh1wuXuHdTzBRlCjGLYKE0a8qGHSFAyGCiMGzJRAtxPsuofUkk5D5QPCNQx8BBZq05LgEVGIDjPGrkHaGqFy+gG0KsKrAtOE+FYjeoqdRPNpqSk7wdR2pK7GtmCdxwuFb6PNXFLeUDvDgdKERqG0pykMV11L1C3ZChu4zOjnUFqP1xIbCZyGGseV9rStp6cEbgC2FgQ9x76yuEZCLKASNNdwMfbYGPrGM8jF5o0MAjIl6AWeVQBWWBQe4z3DVKFyxaVquQ4jenVEU3fUeHzcsWw0Y9syxxKFlk7GzBpLlzva5wnOgjQt/QhsKrhU0HYeXwtU4JCxYpAIBq1DhoKrTmJKWKaC2EVs/eaNLPLD95Z8/e6IBwc7xOdrHivL3ms9Hr0+5fWhZ5eY7UWH1YaJk2xTETUG4wOsk4huRnW9RNZ9osEEghQ1OiTuOVxraZsG0zhslNHJmNAbOusQWuJlSOAqRH7GYvEpL64GtPGEoQrwZDRhH9tZunWJ0x7tC9zLj4je+hJpP0KvpixPSp7lNVJpItVRrufkMiKVDl+vWRQtS6vwYUQSRxghWK5L1sWKWZOjnaMiZlE3zIpLyps1dd3QigDR34L+mHQ0JdrqMa+v+ezFNUJK7n3jt9gfTwlDiTOC5aJkkc8RgWYwHHF4+5C3JocUZ895+d4RRy+fsPzrU7pqSagDdCBAC9RgQtTLCOOYRMT0pCDRGi0iXt7MuKzWHFb3uP3wPn/vuw95968+pbte840//mN27/cJ5DYRgtFkB187Ts6W3NueMb73APejFUfHH9A6D0lKMNI4b+msJ5AxQmo60efu3Xscvf8uW5NDOt9SFjNMvEJogXaWy9mcq3/9Y4TziGAjiqTWtE3HarakTQwHt14jllu4rVu8PLzPddzHaYFHEgmF9CGige1XM4L5eEAbSY7tDmaV4RUgJNaEr5KQ4Wa2sGs3MdN1TDoZgnPUXUkcrBnpjpaAUjfUTYDvgk0VhdiUBwojNkLZtRshZtg4fz4EqRGVRXVmM9dJQOQVtjSIvEY0aywVvkpom1duoZAQxF9ouC9GCj/fAolXwBkJmFfiEY/3G1fQC/GFubc5h3w1p/iKZCpeiUkvIZCbY5wFrRDGge3wwqOVQGtBVze0bUegFFqHWAHtssF+FGGWDgoPRv9b847wakBzI2Z/Neb6xfMSvxTE/wPr14pFJT/jZfcO927/x2Tjl/zn7/2IP/2zU340PiC53+Ptt3fQZJRdS61CVrWm83OEvotLQwb9FtEklEvLYvWYgesRDRboLCRs94mjhG6ygwkV0q/Qbpv/L3f/1WPblmd3Yr9plt8+vDveXZ95b9ryVTTFIrpJqdFqoSEIaugD6OvoTYAcWmhDiWwWy7C7yCymvZnXm3OPP+Ht9nv5NefUwz43M9lqJAnoqXICcU7sHRFrrx0PK9aY4z9+Q04mCPcBblKTVX2mpsfz2TsMtUEdrKOjFmNT0vX6tLsF89RHCknaaRHXAeXF0hmIuuvsPPCZHp9zoBKKtOJcp5xVHnEvwHt5wmHaZu21FgwC3CxjeKg4s5dU1qA+eMa/GU2Rqx5SO6pC0Vl5m2L8ISpYEHslVbCDGhum8T7z/T7dO29zL7rJ/W9LkssAJWp+EZTkxufvx32uFhOkTjn/asx/W32MeXTCWvWS0+uHtNUDtFxj0EsQrV1ac41cK1HxCjNZc2rOad9aZ+f8knr0JfvJz9k5CvkiTtlcPef2d96k0Ckvn3zA3T97g5vv/C48mnPw8c/J+ob+dp/PP/icO//gGt7TTb5754/5v//VTznPfbavQ7z5nCJISAY1a2aT+99+nb21TYoTR/zWu6jM53iQohZv4u2OECLDW3EUG6sUpwdMv7PJ/WcpB8FLki8XbBJz5WbMDj7gxcNPiHtv8U4343uzhotBzcu9HpFwvBUH/IUDPY+5EAmn/VVuxBFXW7eJLtucWwGJ46US+KcNMyF5LelBX/Gz0QmPTyXXIkVnx2NRTnnD/QK/t8+2EEzUDu+flhysvMtGEXBofDZ86CaKuFKUVU0T+nw1qvjmoubpIOA9HMeRZLMTk49L1ts+ImtYVAJpK6ImpNm4jl80XO7E/KLJGQWa9RrOR5I0ssi5IOgbOr6EoaTXc1ShxQsFC+uoh5IoEVwNNTNlmCwqzAzeChQ/8SS7wmMtbFicOHqx5IknWesE1LZi5VpIvaE5v2z49prgZ7nhs7hBbiuivOHmXDO7F9Ec13wndbwfGVbWG9JCI47a/L3aclHVnBSGxbpEGYWtBY+zmta2ZftLH3su+WResHnNpz3NcA88tl60aWGYlTUv/d8+nHyTnZLaOwS777ISnbBz8pyffzHkyfEO0W6X6GZCKH2M0VTCY15LaluiRIIXaCKvRORQFDnpJCMUHn6SogKFdmtIpyFsoXyPiAxlJbIsoXkJqaOygnkTcZrvMLIaka5jScg9R5wkJMwp5gKrJZ4f4eWK5uqKygp02KW/qRlPR5wjKeqKERWXZUXgJDIdczL1CDbbdNcDorLhbFQwTGek+Qzx+IzLyYy0cw0ZBpQtQxwMsGUKJkcnFaq1iq8MVX1JPm0T929xt7/NjTsxYbbMTTwzJUIrXk88XF1jhiUn830OF5/jTi6xxUsm0TmWNfp+n1hF6LhNUkq8joLegIKGjAndgaaVQz0ZMnJPaR3BYXvOzlrGrbduYlXO5PI5Wj3g2o1vUB+mHD/6goyC1mDAi4Nz6o0AMWpza/0NDt0HXDUNnb4kWLlE9Xy6YY+94Dbd126x3l2nmhWEa9uY1jrD1hS7uIa3MUd6FYvAkvkHzKfn1LstOlcNZXOJPMvp1Iq0VXDx+FMOnj2nE99ha2XO27s5ZyvXuVzvUscJfRXyuPKxZYBxAcNun6SlKCKByVvMhCL24EqDmBv8UrLbarPagq+mE67msNIO2EgC6vKc6/Ih3fYxLemxcD0el4LT5DZJHTO1HqUWaH9ZfE4tqIRismjolgYbKbaVo4glde3TZA1tFEI5GuvQxuHhQXeVwBqyTsBF0rDwJEktmBaaXIOrHWWyzEJ1MolIoK4soRRoIK0FtSepFhrdGLK5wdXQ9SQnVuFpSaQseibQoWDiSQLtEbgGb1UiOpLyhWEzcpwLx5W20JMEjSHKBX7Pxx87NoqaM21xm458IfHPAu4ZSGvDVQV1oqiMpHRwXlmSSNBJPVwBJ64hbys8V+NCSXwZIErDQjcY/z+ACPw7uLLxEy6uf4u79+7yO9cO+d6zj/nrnw/5/GwHfWuF1o0uGzrChDW5DZnnJXVTIWWAUD6BFghTshheMDm7IAl8oqRBxwFKraJVQNNvY8MOyi1QDYh0il0cYFJDaRRp3uLA3Ocq9HAyoiak9iKibgudT1kUJWXj0fIjVGrJHx/R9RSB12Jtc4vL8zEvs4bAwMJITuYFAQ35YsrJJMcFbbb3+vR9xcvjMfvnJ8xGl1TjIdPRiEa3UHGIkDWmNktfx9f4XkwUryCV5Go6xCw0nb0H3Nne5eZ2m9h55FXF4fmUKFaE2mdeZJis5NknX/Lp7CfUo0vK88eMpkfY2iOIe8S9dbzQRyyusEhUsHRfs3qO0YI8azidzZmMT+nGHnceHbLa63Pj2+9QZAuGLz/i/h9+g51732F2cMn8ycfMVcX92zf54OkBbi8inPf4xrvf5fn7n3OelwhjEVLjxQlhGHJt5Qa3v/Etrl+7Rz6b4d16g3RwlyFnxCkIWWCaOdUsRU4OMIshCoE0lmI+pVwU4ByLesFHf/MDHiWf0Fq7w+DWO3zjZMjhzn32dzYpohAjNakRNFXAxMWI1ho2hkIrnAyXAs9nmTGsDBhJ3Onix5Lp6BJXOqQLWfFjsmKf1fB93oj32RU+je3yC6f50r6BydfA+ssZ9touBdsrA5HK4qxFeEDMUoC55bVDKIWxAtnYZYWJ7+O1NqitxQQetrJLDdXIJX3VuSUgx7Gc1nwlsJxg2aH4tRJzAqxFyOXXhBW/gsoo9yuRaF+NiEq3FKTCQighY2kyarF8XSQCh6cFCIHWr0CvzmJeCbxmFCz7KK0FJ3BCvdK2Fvc/J6qyPG/EsvdROLEUts4uqai/Yf1GsSjTpyQvVpnceZvvXNvlhjvks8OHHJ2E/KthzQ9Syz/anDF3Ezqeocgq1kxCFAq+q64oX0DYWELVkMmGoTF42QKdedhNS305R9mGJNqgVR5T+iGBXtA0MTZcxSUQ2YTbax4P7pVUbGLTiPVWiRf3SLZiqqmkkDO6RNSFT7vxMUFMVi6IK8EbGx4bTcbhcYcbLsCbL8iCkO7WLZ48ueKzT9d5+3bIaMMxW/s5O5+1+EgOaYma32n1+XxPcd2HL04SfHVIr/o+Jrqi87t9LoIh/in4bZ/3vHXeunET/JCoEhyNZhzMhryYTPCaS3Re0c00X87O+OzigOtrOT1anG0Zfmf8DR4+uMdNK3BpSdjMOVuHThZhBiukzQiVH6IeH/Ci4yHXatyHkqtEUl47YyTW2N64xlt/8LtcfP4c+/Ix/vp15uKAL5/+DT+yIf/Vn/2vqP71v8HWWyze/5y1P/gO/6fv/2f8rBxhAsXDbsBOd8D3bt3ljnuduDXGXaWcT79CDBWzq32uLs5w+9+h6IJ9M2TNSzjfuEtTP6QXg1zr8E4v5GXg0Cca0esjp21WpjM8FB/pD7hzUbIxymk5D8M6h9duMzBd4q4kTT1EHfJIa7jQNMJyLhu+UcA32o7tVZ8vcsW8dKxFhluDDl9R4A0qunXKixkU7Q38qcdnYpvUtDAJxPM1psKnn0me+TWFZ/lmrTChZG9a4CLLqadI5oaio+nWjtyTZGuOC2twiSKZGa6thNgm4EkFV2sV3fM5Z5kg33TMSkVHgJYevnComaRpOYJG8OjMx3g1O+c+zZol8AQvho7wNY/XLjUic4SiwmhN29eETYOZwWxTsx7BypGh8SyucMz7lq0so7fj+GDh8LRl2zoOh44bAo5LwXyeU3ZCngcFHXwur5UEX+QMthUHpWA8DAn7mkFlOK4rbgUWeRJiNjTZdslmVyKuPLx5QaJa9C5q7KjgJSVlq+Htk9++7XZdvqA66pKHa7x2bY81dcnJywN++ELxg6uST2cdvrWe4YkMz3OI0tKpA3qh5Q4p83FF0DgCbShcTVN7eIsC7RQiOKcuC6SUJDomrMcYKdCqxDkPoxOcr9B+h811yVZoMKKDqSMq7fBbAaGNaeYWKxqUihBGEzTessJClnS04m7fp1sVXA19lA3BZOTKQ3XWadKS6UUXFQaUUUnqHxOdOGaVRdqKjaDFZD0g9ASnQ4dvC1RzD7+V4b1hmIcz5BySuMX1zjYbqzt4gY9vJdM042g04cV8jLYzgqJGLGoOhxNeLM7pd0sG1sNPNHf1WwxvX2PTSEhnODdhHij8JsKLQ4p6hs0nFE1JphTOb3AnFa2oTTFNmZoFO9t3uBsFzE+GMD5BDdaZ18d88eSHvKwD3nvrXcrmC/LUUj+9YOXGOn/23j/g4fycsqWYxjGba6tsb15j112n3xGIquAsPWGR5oynF8yuLsmnN/CiNnJ7QdxNsPE2JrqgLRUdYdGdNuMmQ08b6sRBplElVHXGS/k5a7JiZ1HQyWJKv8tk8zqhWkEHAXkT4KyhVJqmlJQ45tJyyzn2lEAnkrHU1EKS+DAYRIz9lEE8QzWWtBBY1cctJPuuS+razK1EqwGujrCl4kQZnIDrUqGcJUpLulhqJQmaJU3PK0AoRdM2zBToRtCqHIOOT4DHvoNcFYSyYjoXpC0IAZU6dC0JSoWfWzwNqpKcVBKHoWMUfkfgtGCegr+u2MslurIIYXBSYCONMBadQ9WVRD4MJo7Kc9QCmtjRNzVV23CVgZaWlrLklWO1dEwaGIc101ATCoeXwKxbIzNHuwtzC/OJxtcBnrLUNGxVDnOpER0Jq4ZYgkuX3YsrkaApDYuiZkaDrRvWst++a51fnTAfDmlubbKzd4ub6piX7z/in50Znu7P+PS1Fb61OUfWC4QXEdQQFxHbkc+bYk42z4mEwacgyzIujU+oLFJFSP+SuqrQYUjLS4iaKaWwaFEh0FSqRy0VIgzZiTbZ1Q6HwskWhQwIk5jA9qiLktpYPDyMsXj4lI3A1AWhVryx2aI/SzmbGqK4RWMXTBsP1d0iL6YUxPR1l7JMOZmNSRcZVVFQVCX4PmplDe0J8skQ4XlEcRsdt9CDmMYrSWtB0kq4c/0eD27eodWK8HwYXs05Ph9xMLykLufEjSUvUqbnB6TzCcbWaGcJI8X2xnvIcECEoKlysvEQUEghwBjqKsMuJhjXYAOfxmVopfBQDI8umb0+ZnP7Jvf/4R+THZ1Tnb8kGmzhymPe/8Ff8iWKf/qn/5DL4V8wvcyYf37Mteur/Od/+Gd8fHLEpfbJg4idvQ1eu3+fa951IgXi4pjxwT6TkwuOr844r8cYtgh7PaL1kM7mFsn1N7DzQygbdF6RTw9ZTMdUWYozDcJKmrwkHx1xScGAmtv5nI1hn8PeHkc79zC6BQis4lel8L+kgFqEBKcFBAqcppESPxS01trU84L1fkXbLkhzRde7BlnAF3aFxnW5qBSIPkL6UPHq2GKpaKyEql6Ktq9pn24JxHFKYKXGk3L5dANB6OPamrqRmCzHyRKswmkQngOnfnXuX5+/Vb+qwZAKtFxCc8SrzkcrELilGHS8EpG/BpcRv0ZE5dU5Z+4VNVVC7V65rRKBxViQHqA1zjm01mRVhWlefb9bCtalk+mWglYqaNyy+xHLr2A2S9dTfP34Vcei+A/si/1GsXgvK7jKatqpYT4vmLZCvje/zkMVM41KiscL/nLueK0dI5IAFfqUMmIhR/xYRVRBwGAg0eQ4W9M9GaCiDVZuOpLFCYt+TW161OkhqZmRn2t0x+G8Ae3oMeJ8C5sL2IOoMARiHyM36JyPoXUDFaR0AotwHRCbyPCSumpomjbeIANhiMucgQ0IOjMWtk9cD5jbHja0fHeasD/RPIuesfHzS15MpuTVkJ4UrK+2uOgM0buSxXmJXUxpmYJTXbEiL5k+ybmIW1zrPeDb19+iHyqePq14ePWSvQcJ06sxs/2Ms/4F37p/k9XzM/784Agx7/Dm9W+xdXeTd1Y0Wuxgg4TXizkMh7x/+DdkvqE4ucUoCnmTjEy06Qd3Sb0+5fQRs7Mu3JjzZ398h+QJTI4sm50JvcEO4S3Bghzfn3DRjPjRR5e4U8fJf/VHcGeT+YtzrkXX2H/0BXtvfo/BySPM3jr/xd0uHf8afuozkAVRLamjnOnaG8QnLzngjOrhgrL3CfX5Kptlyont4k4F1++/yf1wnfy+YVG8zsboh4y6DcFU0vGe47sQdEZQZYxGNb3rh1w7v87h6U9QZ4ecfuNbnBbXWRWafNUyqmBz6JgLyQ3nkUmJnDj+ShlaMsCEljIMcH7IP/HOaKvn/GR6nev1Ju9P17lbNHzkYFD5DEvLnicoheXcKdqVImzBgfVwlxlfjk8Is4Kb0TrR21tMjjUH84rv4hB+zGylZOfSw4WSYmK5Hi54OoXJuWXXt1zEHuIwIk4caWPZXAiC0lJuwE6q+dQzpIuKHWOYhbA20JwcaO6Fln0rOOlZtrszOgvFk3pG5Xd4PlZ0Y8FKIMhLn+s25/EFlFrRtQ4lBFe+ZCczpLcV+SPgvqX4XNDeNJStmuPPah4EhsUbHoOvWlwoy9jVlKYhFCVj5zONNRsF6KnmImkI/YwNJ6iOFE23xr+I+L2tkqdpxQ/bBrWniQ5biNXfjFj+u7jWszH5POcqK5mnKVEIu/QZ+DGXoubyxZz3Z46dWNKPLF4cgFRkzJgJg5IRSVvgiwWy8pFpD087+r0ar7gikym19eiMhsgqoy4kLlSouEOcHCNGEU0ZIlYVbVshOUUQEi4suhiggprIAyd7aNVByilNZTGuhQ4apCiI85w1BWHUkHsJXReR0qLG4eYTDmZwPj/EPxgyvBzBSOAJaLUF8+0asR2yuKxQVUHgLDN/BW0r0osJZUuy17nOzY1rtHTI4jTnyfyMeMvRpBlnh3Omcc69613UuODzwzF1E3J773V2b/S43Q5QYoBVHeZNSXZxwuHFMbUrcfMd6jhhIzJI3cULOxhtmU0vyK4sweY6b7+2wUomyC4MplfQX90kFAmVSfHFnIt6xOPHV8xHPpPfvY3a7cN5Q6uSjIeXDG6+xs18h3IloLvdoRdvkbiYjjEEVUolDF7Ux7kF0+KUdJpSmhPqsk0rq0iDGrG6xs7mHfaiHmIVMn0Tspdk44ogyxhMT2hNBFI6MluSz+d0WxdsTtaYT0/xJ5dM7jxgrK6jZUjT0UwaSOZgEKzWgloKpg5mApzQOOUofY+WCrnrXxG7Cw7SNVTV5yt6rDYNh0bjCg9noKcFzkFuBL5WNL5l2EhMmtNMhsRNRTcc0N5qMVt4zIuGXcCFHqVn6FQaqxzOOKQtKQvH3BhiZ5aI+LlH7YO0jnYpCK1D+IIEyaFyZKVlRRkaXyATTZ0r+jFM2zBq16zLAllaTpuaQiZkhaITC0ItqZ2ka2suZo4aSatwEDhyKQmlxY9ALBTSd4ixI44suWmYTQR9bTGRR3LpYRtDFhia0iD8BmMtJZpOLvELGClL4Fe0jKPINFZbvEJzQ1liafii22BCiTdJMMlv37UuqKdcTuccTQpuBQUDT3O71aNLi6awPP10yPRCcH/N0es6wlYLE4Q8NSmnLkS4mJWwIcxHCHycaePHARt9Qac4IG0aGhq641OUmWNKR+ULdLhCq3WJTh1VIxD9LquNQJqU0lkC66PLLsqHllJYr7vsCTQZlcmodZtA1AhTIquSrcTSVoJ5GTJoeUwaRS4knt/i8emC/fMnmMmI4fmUMiuhlgjPR7RivM0VmvEY4wyh9kFK6rqimExQPc3ezXu8d/cNBkHI2XHOo9kBXh/S+Yzjl+dkXsXrNzepT8ac7T9GCJ/rN95k9+4Wb28MCOUaeaG5ykecH7/k9OIltCO8MkBpnyiAONDoaY6pCubpFUVVs3Ztl/feuEmnyLk6nbK2Aa3+NqoWZLNL/G6fzOX86CcfcpQq3t35Jp031smeVIQLydXVlI1v/A5v7Y7JWgH91Q6rg20CHaDKCr/MkaWjjiJs0zCZjyibChleItIGdxpSqRov7jHYfMDO7XUCFFNxyNHxUyanC/LxJZQzNIIoaWO1YjG/pOtrNhaS9tkpK+eHPH7zu1zEuxipfzX66NyrDJ/Ela8EmAakovYcwtNcTyI2ogXKnPLptM+0HDBPX+exvf8qMih/FfH7pXH2CuoiPKgqxPgEISqs34egA/mSWiqNRallllMohdCCumqww5rags2XEBihxfJYv4r4/SpHiFyKO+kQX4s+T4KnIVLgLXORMqihETjT4Eq1hEzUv5Zf/BUulV/2J/5yiV/1LlpH3VjqV12NoVyKQteoZaRR8Cpv+Gpj6+taEMdSxApeZS2XbuYrmbiMRAJCfU1y/c0bY79RLIr6HP/8EPVuzPOXB/zN/odc6New1zXRKMeRY3LJy188ZrHucXR/hxtBw7XFmINsRji7zqPOJW2VsT5Z8KNFhDjSXLtfcPrBGOXD8NYZNz9pc6pga9HwaFMQRsds/e2M+Ybh/MkV7toKW5MRblZSbx+RipjbgwvaGlrdNcZhm/tbQ7r2OeMFaO8GK01IX4/J5iW+TLFBGycgiQRR4bgqFny2n3M8s+jzn/GToaX3NOL9MGV7pUPn8oTyG+sUlwNGh89YvdemqdcZOEEVDXBui3/c3UMmKe9//DPqYkJLDWgmZ3zlTZCLDvujmH+6+zrd45B/dyl49/59dt56jbf7q/TWOui6ZpGWFNOC+XzOeFFzt/cu08rw2l5GO1qjdWObONiivPaUMhjx8N+9wNvboxtNKcI+c28fTita7ZBrt3awrTbZYka36hOEO2x7HqfrBf/yf/i/8nt3btLtRbzzTx7w7MufocOMP37j2zwDuiqh2+pSNBXDShKcGi5dypdHn3O4llOcd1Bv3KEz69K/l7Gz/30m+hPkzZCwn3LbRcw+KXkcPWKz9w6v//ENZqJk8vkXtE+GXJwZ1nc7FKUlCu4SJNv8/vUVpmdT3hr/lI/dlC83bpMXEddzR4TGC5c3H1jHVeTYqSSXskTWHk1j2PADJmKT6XmfAR7HiU/W8XjuAnaPDVfKUCtNx4P9VNBHUkaW82lDEkva6yvkdcF3t8+4yALy0uESRW8sWc0cVxsac+5RzCXDjkZ4NY+OPIIoINaGll/Sm1lct2Gxbdk5gMNQI1OFNQZxB+Rlwu5KzXqZMrIxh0Oo37Po04j2zpzzkSWczXg8WKXel5A2JI1gu+/wPcmzvCZHEd+s0E8cgXScJRZMgHwA7QPDRh82FxY/hk8vBMWF5Hrfcf2a4MNzx6SAbr8mn4csehXZumD1ZUU4k8yNz2YbBiJnddNiz6BKNGeyIVwr+dcz0K87zKEiHkIvqnnZ/c1B6L+LqxMeUZsniMDy4nTM+0fPOHNblOsSrzLYqiabVVzsHzNva4qtHhuBYSCmPC9zVLGKjDJiNSGZlozyIUGo2SgKRgczalVTdD1WzwIqY7FZxeVA0vIM7cmchTdjelmi+wGrdYVJc+pegPBarHRHdGOFS9qUSZvtZEFih+SlRWlBrwpou5q6LvAQOD+kiGOkVLQqxWSWczx2HI8nVBefUw5T7KnHRJZ0Yw9pa+qVNotUMB8XdFdjnBcQWDBBB1G2eDAY0JeWi4N9jquUaq5Y5CPGeU5aBKRpm+/19uiPPJ7MS67fvMPu3i53NldZWWkT4cjzmnSaYYczjNZc691hUtf47YpussLGzjqCBHNtSF6c8PKr90n7HToDhelqLudDZocpcStm784KMokpTElIgxcMiKKQS4b84qOfcHOlw+5gj5vfucnl+WN8XXOzu8eVEHTDLoluU2QVF1WKGqaMZnP2Z5cciiEFMXpllVB26CU+a5cDynBCk2i6nuWmjlmMSl66il6yy869FTJZYy5O0ecF6bikv1rS6DZetEYUr7G30uV2VfHa/ClPqorD9jWuqoB2tbxbqpTECUdqQVnwDeRy6QL6xtFTHo1cYzxtoWqfzA8o2porJwhHhqJyNEISKpjlDtwyAz0rwGmFbnWo6h4baoh1kkwIal8SlJJWaUmVIq8FRampYomzNadzgVUa31n6skLjCPwa27IkM8Eiksy0xASw0hH4mc9u0xA0hkntMS3ArjviTkDcKsmzinFdkgU+5QW4xuBZ6EXLjfDTxlFogUgMwUgQWUhxID30uiUcN3Q0DGqLFJZpKikXgp7vaK1IzktB1UAUO6rMI4tAtx2tywaVSeZOsOoLVoKaMGkQqaDxDaVoSGP40hqaFYdZKOIKdNhwGfz2Xeva0T7d7ho+Ac9fnvLj/c/4zG6hVn16NaSlYHyS8cH+Ie22R7y7wvWepdcM2c9T0rRLGFsGcoQYZcwriacVa62U4eUcg4cJDINZs4RXGbjQktibs55nTIXlLGsgCrhpBbYxXMUeSdjhZuuMlY6H7vaZxxF3W46oGrKw4Hs5q4Gm5wyzqkI3DodHFXp4IbSbhiI1nJ6POXr2FcPJPk2RYypDnmXgHMJTyN1dYmupZmOUECjtLUf74xgZtFlZ3WJVGD778KfkRUpTWrJ8xsItKEpLGK3we2+9w4aM+Vjm3H37+9y5/4C3bmyzvpqgG0tRVExGM5pTgev16MavM01z6tqSdFo8eO0OygXUk0vM9IiPP/4hizhiba2DasWkxZzq6JD1zQ02bt4hHGxRz+eURUHYXiOJfMrLK/7l//Df8d6tHe7fvc3bf/QWZ8df0I0NK3cecFHVtJKEJGhR1SWNKaknCy73z/j8cJ/96SUujOmGayTxCl0/JnCC2jUIYM3VPIg8hvtTzuqcfvsOt/+TO2TUjB9/QXNyRV0ViFgj/BZRa4VeZ4X7K5bGWr45/ICv6gWP4usM8amcoFIC+8vMnkBIgZKgsFgcxjiU9MlFh3Sh8a1GSIVpaaz2Yda8cuiWIsiZr6mi5pWzKCHpQLMC7go8gfQUqpGYxiGtRHqKxlooFZ5WNE5QG5aZRm3A1PyyrN4CCJAap9QychhLnNFQNBAVgAelw8UOkYQga8SsgqbGKQ83tWB+zfX7Oiv4tVB0vBJqv0TRIIRD6eVmrmgkVeOwBpRYiru8sphfZ+IoAVYh3KvNLWOXH0L8Sky/OrrgVy/7dR/kv6+K/5fXbxSLf/JffAnlp8hkjy/yPS6fphSrT7nULfyoz2VHc8ONaH3T8SRbpThyrMYNByZl/zCiWb1AzQTr2ZxxMeHRTsZ62qP/pOCTtIVr5vQPM842FJkI+ZtwjPFCti5jvpwF6JWQuopYvexgOzFfAcoLcdFdTvoFN3f7/NvKMgk0184jCvct/HbO2rxGzxV3RYf9KmJtO6V12aMYFKiJ5A454XQNuaeJ8vcpTlrckW0u1654zV6S2xGfvvaA3TfuIodf0Xp6wZHo0k3WuVGFlGs34PyY0VcT8r2Qm6v3cPOAH/3wCfeLcz5ZxAxrx+43e3SKjKtmxrV4j8HNiF5ZMy0XcDSmnGtSbwhzn5X+Jrd6FXah+HA4R66nvHb7NdorEQcnI27feZfJ83POfu+I1kWbs+ch/9OTf8Xq45jtgWM20Ii3brO5vkZwPqFWHuvbN+j82et89s9+jqm7XExL7r/2e8wvDfe/8ff54F/9Wy62LnhyfkLr4i6z0xmzdEI/yBkeCHrtlKxZpXtN09/YwQhJcrNgTeyRvBGhLt+hfSjQC0N5HX544yMefvyM5HmL21/8mJeRod//Psl7r3Gz3eb042fMpcf5/scc9n/AyspdHrz+LVQR8J065Xx+yuNzy5G34KN4jWG8RbApWQxhu2nIreZ7vk+9GnM+qdkKDYUn+VT1uK4czdRyXwmmUU7eg3pqWVtLabKSHS/kZZmwQ4UONE0qiNdKul3Jj1UCac3aVJK1asKe5qfCMs8beipi2HFEAWzgoSPLOKk5uizIqxk3MsU7pxkP93OqXkicDqgHEU2qmJ073k4qJk3NszKhHEm6wnH10PE8KjFPFHoheba2TnKu2Cg65EmFxOJmkqOyYmY8rgtLORbIFcHNnuATJ0jC5RhZA5w0HnunhokxDJTgxHe8vIBRKYhuKr7ZzhiNYTwyyJmj3fF5sdIgOj7t+Zxu7eEay+JpxaGJceQk04Qg9PlcXrB63OO6M5yQ8kxXtPLfPsDNt3/vGb5+CZ1dXpYrnBzmXAU1mU7Q/oBxAJtqjhlUHLgWdmQQQU1aV1xeCYw/JQgKeuWMOEs56/kMmpBianh6paiThlZRkcqlMJiKhsz6REPIZgFNR1NmmoFsUcWW08Bh/C7Em+hOQ7wW89SFzJRmbeoTNS1kUBPWjkEq2RBdxnj0w5KoDsi1R1AqtssCl2rKVgh6hr4MCf2AWSulW00wUnG8skFn9zoqu8I35yz8Fi7YoOtibEcQZhni8oLJSkTbW8OVjtOjffrllLMy4Fx5rG/6xKJmNisIdZf2akLPl1S2ZHxRMC4ctS6hlKx0+2wmHdJxzX6Rk6w6HmztEXRCZmVN684W05MV8iAnu6wZHU/48PhTkhcFe+2AyVrA3hvXGXR6pGkORKxtX2fwzg2+GI2o5yW5D7vX9hCNz9b6HQ4OTjnLXrJ/eYkcrmHSmiJdoCpLfVWhk4rKxugVj95gC+1LWr6iK1eIOytU8x5RHRA3glo0fOk95tHTl0SlZq1rmAYefusu63dvsOX7TA5PmKWW4mSfWfshK3dvc2vjFncbxVs242R2zMtLOFcF++EKF9116r6mmSsGzuJ7kmu+wEYeZQ09azHK40x4tJTAGYGqBblXY6Jm2UUna5RrWBE+MxPhY/CtpKnAaxlcV3NQRugptH1BERt0W3GIJLUOpQIWvkNqGFgPJRxjAdOqwtmC9cyxOSo48ysy3wfaOC+kySQNjq3EUGA4X2gWmSIUjsxaZlGNd+FQuc8wlqiFoFv5RNqgLegcZpWhLiR9HLIS2Fiy1nKcWo3wl/2MTS3IraRfGCrL8iZTOCYzqJzEW3EMkhIzg+FM4C1ARoqLtoNQEiwaEiNQwmDGDdMqoKgNqvHwAsm+VxFmAW0jmNqcsa6Q7jffQP1dXP/4j37Kzd4HCLnNl5ebfHQiOOvPkYXPwtvFj3yCOqOgZio8kmmGyQq8dMpsljJXgm7i6JUjikWFUhBrx/5FybQQ+D4kWnLpJLPSUlgorU9cWT7JYpwwFLkFMeCiq8hqqIMeYXeTr/o+Za/NSEpKq4hnHtL0Ua6mhaPreawKS2MXJDREokGYhkhq1tWyZsd6HmFLMlCrVPMFi8kYq1+JlDDG37yGLqco06DDiLjTo9XdgMBRpgXz00NMMaDf28BWFaOLZ5SLMZkQyM4qK2ublFXNV5NztJ8wWFsl9gXjdE6ezlC1gNBia+h1B+x01xhfZbwcXpJsxXzjjbvEnYRpWpHILWbna4x1yfHjQy6vTnn09BPMaMxrfZ9rW8fs3LtD0u5ThAFKOXobe7zxp9/jy//LnzM5PyFf22HvwR0UMTeuvcHhF88Yiy/4+NFj3Oo6LjfMZkNEvaCZlAjUqxJ6jyROCHo9OkGLlgzxncIZSMIWq0FEXZY8Sp/y6OAZVblAf/ID/PUevbW32f7WGyQIxgcvmE4XXL18Rtp5xObdN7i3dR1fa77NhLO04qvC40Vd8bK9wWFrhcpTIBwCR0codpQi830WThDhsNJjKHoI4/Cdo5QKGdQ0kQVXI/Sr3kHjQ6WWo5SKpUCixtklJBMJPhbPk1ixvE41zqG1D0IujT6rloyZ0uHqBtGUy3yiKRG2WhJZVQuhArB6SWuVLDssFx4gls9VFhYOygZXWlyzdCaX/78inprlz4mvXdZfjxT+UrMt3VdPK3xnl0RT6yhrQ+PA1Abnlr87h1vmIu2r8VL367nIX3cuvxam4t8Xqr/2Ned+/bn/3/UbxeInBzf5x3c+YytNSXqf8aJ3n4OmJhJj7lQxdXlJuijZV5LuTs11r6aRgkW/RagtYpqz2as5Cny8xRt0VcCzzgnTsoWxGcnrHeRXCV96gmjN8uZgj0fNnE9rRfjGLXyRIt/9Fhv3PY5GF5x3N4hWA+o44nJo+WK1IbvosVJd8HzecDNuYGa5iGIS6bMvfWwrIzubI+wIc54i24p8ovjpZz/A+JuMXQdVvU5v8yuq2yGnX4SsFhusxo+4HG8S+TvUmz6b6pTN6YBqMmfaP2Kj8x40Y7ItjydfHNO5vKD7HYvx3+bBlc8JFcGw4PFmzrA8I9OC3vuCrVDj+5JKRKxubPHm3XVUN2RnZ4enFy/4+C++hDt7fOfNbzIbjphlYx7c3WM6KTgxc1arBzytv+LJdMqkt8l4NyU2MRdpgdCXWL9PZ61DTR+V9Pn7W9/io1v/jmsvr2Fmq6gba/zi47/gdfF93K0tFpRcPR7zs7O/QRu4EV/x0y9ep1N46D8NyecR3nnI1o0Oe7fvsbkWcf7kmGg7ZDcMsHd3uLWm+e/+/J9zMP6E4JOa8sExz5zGfNXi0/CnzFo7/B++/0+YHzxkvHhGex6hVwPGxS7P3vqMjZGiViWzc8O+76FFw/erOyy+N+Tneo9z2aboSXqdhoeXjiizrGuPMYK0ktxu56wEDV/6kjjq0J9p1kcFZbsiOYAmliQG/n7fcKQUcmw4QXBj7qiLfVxaU+hdOoWi78Pj3PAnXsTHdYPJBL6tOCkl465P4TnWjgRFaJnINYZYikEXMS2xFlZ7krIqSJXHWqP4yahmp3GYCsrQx8mGMJfc61p6pzUmUjy+0lA3pB3wa59TB3dTx/ZC0hcNpzct1UHAQhn2Tw3KSFqqZnNoOYgVg2uWbl/w5NwnDwzbu4Z+4fDSmPGzOY+2DL0zyc2o4jgvMSOH/h60v6oZrEVcHAhyr6B9XSMfOhoreOEXfGew4HdbMRMrmJaaOJWsVZI8/+2DPhzk23x/5YT1fIz0cp51N8gN+HZOv/FoTM28LKklxCuOSBmEsuS+j7E1QVnQ8Qxz3cEGm8hYcygLhlmOiUqCDQ87khzKgKgHfblGWcERGpsEJLIk6vVZ3YpIzZxZ0kesRDReyKSErA3lKEDnM16kNRsawkYy0x65Vsx0gzGGuixoVylpWRCECm/acPTsCXMXk0qNMAP6ySV2xTI/DAiqkMCbkdYWHW/RWhGgRrSzOTrXTLwKLQYUDhbSUlwNiYoZ0W2BM3t0Uh+0o43llJSFzimFI3tW0HhjothHqIhBt8v2XkJ/u0+70+bl+REH+6eolXV2dnaY1hV+VrK12WcyLjhPC2jWGTfP2J/PSEuPIHaE1mNULGjMFTJaoeV3MHQQUYtv33iHlxtf4rIIzRp6q82jgy/obW5Tr3RZjC+YjUY8vzjA2Zq+WzAf7+IVIRtvGBpPk8xDups9rt3ZY33QprjKUWGEvBDIXoduz/HTj3/K08PPsAc5ZcdyYmqKuc8iyBHt17h/5y1mH19SXTxBFg2us8IpjtObT+nMwDSG6dySaUHkw+vssntnxBO5ySkdXEehI8kwtyjr6CiPhZaUDURRgxKGi0ZiZEgnF8sKDGXwM0ckloX2W5FhpkHmhlkOG3mFn55xvqhwYhO/UrSEZGgcidJUxmFKwBjmVlAkGuULvBk44TG0kimOrh+gy5pGCDqRoBAVntP4leKAhrB21AiMtmhhSQrBwLP0ZganJKe5pDAW44FXKzIh8BtHZwGhdizajmaiSZVlOgdXQ9tVxJljFkm8nkMbyeVcsAgcvbYhLgWm0DApWPgGfyhZFYZhVtOkBm4LgsLSDSTjCZQ44p5CzqFpYBFaVlo1e76msIpGQ6Ak/YWi+e2bQuVgscc3BpfseGfYTsW/TW6DsjiuaESAsj62Hi/72rSk6wuCQKJkiNdU+I1BCk0WrFIGCikNc+mQTQG5xWtJ8hJSfMpuQxN6NLVkVCvyQbAshvc6DAYxteewnT5FO2JCQKUkVjQ0iwybZYyLGiEEUmuiIKKP4AJH6DRt0+Dbgjwv6bciikXO5IsnzLIaowLQNcorkaFEGR9nXzFDkMSDbfS8xDQVTZEyLo5wCsJkmevOqWlOT7GTK6LE0OncoGskdSBRruZ8PqOsMigL8rpmNJrSCwK09lgdDLi1t8ru7oBBr82jly/Z/+oZenWF66+/xrAoKMjY3VpnPs05uEgpqw7jsuIizUmLBqk8Dhc1pxenvO2mREmfIB5gZQul2/yDP/hHfPpvfkR+kKKqFq2NVT777CesXNvCbHSZXL3k/PlzTj/5FKnkcqJRaHwvotdqEWuf0E+I+yu89r03uXVjhdGT0ZJIemXxNq+xc83yV//iL/jq8SfM5zOMqWDcoM7PmbfPadR3+Aff/mMufv4Tro6eUaUpCy/g82KDs7qkmy3lzKwUTKuayFjebK2zdf0mn+1cZ9bqgKdIbcNBs3QjZehzIhSuMZSqQeoag8Z5GrMQiFmNc8veRdEsJyicdEvx9jXMpaoR1RnoAqe2cU7hnALrCDyFNY6mcTRNQ9NIHApQy9FNKZddjsIglAe2BuSr8c1mCYTJXqk6+/UHv3pc1cuMoOVVphF+6dh93av4NQFVfF1l4fj1zg1pQTqHdg4hBcY6hBIoJKZeCkwhljlE8e/5hO5/9umvb3R9PZf6a6O0v1z21Xv//6Nn8VF+Cz6+xq52vCh7jO90KNohNi95qk5Y8UrOw4S1OmG05jGcOLajlKGFSaLZwSerfSbRTU7fSLhWNiTmDnYxIexesldIplsHDMQqVSV4NjXM6wE3Wm0u8AhjwVY8JZpqDqViRws6xZxDT9P1BXJeIMg4P5uAyKkD2C7WKNKSoGNp1ASblazuLYhHBfNhSly2ORE9OvM2x/KQMhmxUqVcDFO8oM9m+gaX6xnh6G36d0L8dBOvkzCrDaMopzN5Sfmp5VH/A1qzNu1HLapuQPynmlVW4MWCyeqA1Tzi5p1rdHua1mWfp8MLZsJQevBGdxu/FpTFiEJt8ODmFs8+PeHfPHpJpxcyaHX5yZc/ZT4UfPcbN8lnOf/9n/+Mo+FTZAGRfEiHkpXpmIla4xNb05QL7n3+kjfeuY3XWUU5idYZt955i//jz77Lpw+f0NsIuX1jnccPYz4SAf/od+7x/r/8c975hw8Qv/icVt5C5dd4/XpB4Av65wm2DimnM2ZNgA40D77/Pe68Pefy0zPORj/j03/+IR+2Ix7vX2LlBW53lbf9iEe2pD2oGXTbXFN3mLQsV8kKs9ULBvuObLzF++oDpsGM1UdXiLLLVUfSu94lacW03Jythxf0k4ZfbA840isEtaRSllU/Zu4JnrQsBwvLaiaxQ4fXGK7KgqYdMOhJ0tUedxNNazbneWqYXRpGWjGPDEZWjF6O+Z3sioehIFx1PKwkrxU+N7FkwtENG1RgMJlg1Vl6yrDoSTqBYHUR8SETNjqWkQTaliyLSIXD1YJ2BJdGoiJHWjj665DMBe7SciMyHFw5TlLDHSW4tAqbSG6dwHEJO5uK8xXL9kNN1A1oXZRY4yh2Kuorj+tBhTlrcG24/roleqJ5vpC4lZIw0WQjD9OUXGxl7I4EHCgWmwFrE58iUuTXa9ZGkvmGRThD2VKsThXzUYc7cUEWWBKdMMktF0OPxMuYZhJ9rcPegSWJfvvE4lfTHerxOn0Vcd60Ga8l1ElEg8S4CZE2zEqNtjFlS1MiWFWGiVmOKG8Uik7juAx7nK7FrBtNZX1sMmfQnZOIhrI7wfcSjPM5W2iGThIlXXLhYYI5caJAO+YyRkcBgbRkyuGFklZd03aQzRc0LkX5gk7RpZIQthqcyNAup9NKiWcZQVriyYSUCK9W1PkpNprhVwsm0xoZRUQmoUjA4REYhV/HCK9PVleUGqwd0pwYLqKMSRUQHHUxYYj3bUm/v4U7k7i2RwuP1fUBQaJQkzmnkzljY7CBzzZ9VG1obIMXdYnjFsf7Q744OEMHAbH2eHb0grJxvLa3yeh8zg9+9gX7l4foMsdVhyhm9ORyfPGx9fDmc268PKEb3SDsbaClRArDvft3+NOHr/Po+Am9ds3mRszRyDAXmm/c2ab56Iqdu7tUX71EVC18u05/1SeINEkTIKuIMq2pByV+1Ob6629Rz6ZcPjphdPmMwyczGl/z4ug5uT1HxV1WI81UOXrdiH7SYjtZw7Q1WRJgVgLCqY9JE756fsxiPqR7NUMVHrNORLzVYkW06Ygu2ycl3XnDV70VznRvWRgOdLWlCATPPME4tXRwyNJS1I7AswTap44kTUuxFiuiRc4sN1zljqmWZMJQeBX9iwm76RVxCGWyycQqEuOx6pY795EylFLgSuiZ5X1FFUHHSYI64NRkBPpVeXSkqY1HDYgaEqUopKRyDuUscQ+CwiFnhrhxLDKBKxs6gaCQetlhnQoWmSCIoQ4EidR4UlNlBotFxoYyE6wFhmBm0AGsboJeKGYzKKXBkwpRaaQ0FElD1wjkVFG3fSgVdaywcUWvgTp2yMahA/AzDUVIO2xoSai0R2F8moVCiJqJEQRBxGphUb99lzo+Pn+bq4nhTiA5bkIW620S7YPn4zFDCshDsNqniRXj0JIqSyYCisEqtlII5WP8BB2D1zTkKqElF2yWKbKpqasCT8VI5zGzkoWDyu9QCw+SmpVILV1hpfFCTawNmoZMK1xTYkS9HJ3MCxTgqYDYFHRDQVsZPCpWVYbIp8zTnEQ0+CrAKwzzqzPypmI2HVHnczAGoXxQAhG1cc5QixDdW6dZTKjqGltXSKsQaUq1mMMleF5E517C2uou6kJjhY/UCZ31FYJQczWeMVxkTLIhWTZDdVaJtUcRx/S6Awbrazz5/Igf/vwrWu2EVqfDp59/SVVbvvvOAyZXGf/ir/+WLx5/Tp1OceklriqRWmNrxXld8/nhKa8//ZJeb5ug3QUV4ITj2s27/O//9E/4+b/8G9ZWNBvXOzzZL5jYiD/6xm2yHx7z+vfexn74EuMkvoDEj4jCCK09hPRwTiKMJegMuPnud7n1Zs7zHz3ixbMPOHn2Ke//O8cXT95nml3i6YBu3GJeTvGDgCjpsNHdxVsJwQsIgxDKiqYuePL4xzx6aVEN+DpBtPsEq2sEcYvEpmxdHLKTZ/zi2jX2VwdUWlA1y45OQkkqDc4zoB1US6cQY0AFEEmQ3nIM1KW4vAFnlhWC1kHdIGdjIrtPLSS13KG2Gi00SgDGYa3BOGhwOOWWukm8GlVoBOQGmhqcxSm5BMWIJRXVWRBC4JxASLcc/zTulaP5KvMnzJJm6l4d75fCbSnexCukqvg6eCmW5FVfOoyxaC2QUi5Bqc6hxDIXXhu9/D24V0WNClB6KUqVXb6u+5rc+gpuA69GUd0vT29JcxWvRlVfXezF8n39pvUbxWI9CfhJEZLfcnjzFq9njnbS4K8mZKZkMdxgo5OSCUFwOmMz6bI3SChe1jxyPnZlh3UzIq9a2GmKGra4imZkSvNud4sPiGncDl7csOvanJeWoa9IXU1h27hwkxc648G4xpSWZ4GkXYfEeU1pHbLlk7iGW0mC8UCXBZuVZYqgKgUDKZmJNv5lhX+Z0glb9F1AHbdp/+evc+/fDfnq4gkrccqPXIylw/XeV8x0DnnB5f/7KSNvTtjk9IpVFu+9Trmt2etvc3L8M3p7EF11mSmflfkb3HzzBt3dlPHUY77ImGUl708PmLw8xssCWis18WCP03lGT2zxne/cY3F+wv/5Rz8nLkfcfPMetzfv8MkPfo7uSe7fvcPl45z/6YMf8NHx5/zerW1m3YCLw4TL0ZzWXkwyP6G7tU06hYcfVmxcG7KxdgcpMprCAIq7//QPSTsZ5TBkePSEzZUhzz56wnj3GmE4Zrv/OzxjecOKa3E3Sei/GTM7TglPNS9XLLPTA552N9F//lPOX3zGRz/4DJ14lOMzxv6CNBtRb81Qx7s82qholdfobXdB97n3914jTAVipaRdDWiilI3ecw4+94h/ts/ozpiGiFW+hRGWtZOa1ddCkhu3iBtHcn7BR7Xj85s7RNanVD5OatxpwVqhmVQGN/AYuJA7UjMqar5UBd5VwcU0xvYcfiO5DAXhVHFVS2Lp86I1Z+yvkKz2+MhbZ+Ncc95p2DWSYtYwkzCuPNZ0Q9f5nFz6VE2DqwRrRnI/8XmBwhaGfg1CCboYTkLN+kQi1gRhJjmZNux5lk6Wc+FLilyzvgfNisfFtGK3GzCXKTb3SUqPJ5OGjQuYaNg2ivNEUWaOnVOPcGyothVJTzMpLL0rzfm6oFzNyS8VW7ng0vdoJ4LdWpBt1fQvQUUeL4Qj2gpYm1rCtMJTmnnY4na4YFZ7bE0LDlBsFUuqWBlq6qoiHQSMI8fafsoLCe0b9X/0jcnflZUv1vm5U5iuwq9C1hJBGGpEFNBYR5kG9Dsl0gl0WdGKfVZbIcWwZi5CVCcgEQWIENEYyAWNLal9Hz8aMG48smQVFUCfFtMaaiXwJWgb4YI+p35BvahQTc3C1dSlwjc1Shhk6BMkgm665I0nTUHfLAvZtbFErsFan1bmE8xyKh3Qk5pmELLxnTvsPBpzcvYC5ymeRj6VDYn9EzxVIYqc2WcvKWxDlNUEuk25uU2w1qUfdhnPnxP6ljhfx0Qt2nqNzf4KXtSwyHyKNMeUDQfpFcPjIU3VELYlLl5nZku2ojU2tlaYXJzw0SefUqcpa9s7dLs9Tl8cIWPByvoGl89m/OjxIx6ePOH2VhsTOC6HgvE8J4og0Q1y0KGoYw4f5Wxsztlcv42nliNEyo+5+7vv0ag5TapJxxeE2QXzQ490rY8vMrZam8zbmrxIcV6Hra6idy2hngs4qzgNJowvL3j59BDVCGanL3j2i6fM0gVpfsFcLUjdnNpLUYsE3Q1pJX16Xhfd2ubaazcIjMWoGuFHGC8lrI+oDy368QWT/giRdIi5hyxCkixncFvT3d2jZ2F1PuZLZ3mxu4nSEb70MEj8mSHJIGsELvKIQs3ACoqy5Mo1+AvJIvdxGmpfMK8FtpCUeHhOculpqqSPbUVcRT3kXDHTjoEvKBcN48YxayQDLYmdYjbTGGeJa2g1gk0pGKIYGkdkBL4SSA8yNCKTeB1BKxcsCkPsGdo0VEogpSJJQLYkWW0IfahFg3YapGRSO7pzwRxJ2ymkXo5WrWUKObfYjkK1JXntiDNF6QuGPYtNBe0SCqMQkSCwUPiClgUv0pyHoALNqjAEac0CTRP5dJISUwtEYailIBIezihSKXG1wyaaXFjkuOZIWcL+b8bJ/11ctQ15lCu+sgFSBoSBph/G6CQiMCVV4TBKYKVDyAYpDASgG41RCXWg0M4hlUIai3QK4Sy56jCOuxwTYE2BLx0tlTCVIYV65aJIH187JjTkdYUwDdPa4AuLFIK6LBFS0PJDkrZFBRJVlsimoTFgG420FbGyJNJhkUjPI7SOVjdk9w/eY/PLFb589hRZNUylxlqHMxXCWaytyb/4mEWZI4RCaR/RWcHf3KLXGZCfHlBXJVHYIemscmf3DV5/6x5u5jgdZ1xcnCLKhuPLM84vryhqi9AeYX/AuJzRS7b55r17XBy95K//+gdMxlfcfnCf7b0tHn72ECfg9t37XL2c8Zcf/jWPD76klcQEUcB0VFMuUkyRozDEgwFWhzz+9IqtGzM2B9dR0sPUFpzi3t/7E9LZOXXtkV5dEE/2mXzRZnhzG7mYs7N6h6tNRZ4u8FGstzts7awymaaMJjPSsqIYj3n+wSN853H5+HMe/uITJrMxi8WQtBhTlClOQNAaoLSi4w0Ie33C9eu89Z23CGqDEA4tFdIaRJPTlBl1vsC6GqlDWuUuoV56YKvXrrOzfY3tWcG1w2N+aOCz9U1qFWCFj0bhioq6cLjagefjogCHD2m93J1qGqg9HAaMwzkJTizHMYXChiFltIHzWjg3wDWaWoBSkqKpqN2rn0H8UgTixBICYwEjEc7/1ZioWQo9wdc/84qOigFtliqqksvnvSX4Bl51RTYWUWkoxavHDqz8lSNoLcI6pHR4WhP4yyoLZ5eHq+oGi8Q4gZGvyLH2lTgVFuFLnBKgX4F2Cge1WJ6zeHX+X4Nz5K+JwV9BUV+dh8P9Uk3+L6/fKBbDd7/JddOB9SuKm5bemiGaS+RKl825wo8kdhcuzw1bTUKhKzRt3luds9JuU6uAME/4+0lO5/gKv3PEPwp6zP2GbdPDTc5IVw0LYWitbBImLW5dpBzEKet1wKTfx7S7qPEY/+JLxsOa6UaPFaO4qudcNG8Q9KEazbE2ZK4zXCtFe4ImLsmGM7aTkM26i+sLDnVD34YcqTFrRnDr9tscjWd8URnW0s8YbRd80EjiU822PuU4muCvKraetrl+K+XFB0/gO7tE/R2+3f4WB48XZLfu0Rl0COUVH3z1V7x8f0GRbSKiM3YawcXbI+ajANW3dMc7eLHmjXsD3rt2n48++4zD859yOYnY2FxjPJzzl5/9BStei7c613l8dk5zWiJmmm5/m7XNm9SXP6fRHqvXJO3oNXa+t0W03mL+wqLqH7J/fklyAxKvC7bk9MUVxeoGW3ducYbP1csvOXsmGQQPeflvz2i2tmiynHe/Z7n4aMIj2WI8e4E8uU3vtds8m3/GyeUF7lyxOLpg8NaMun3Fyk6X/eNjqo0DZjSowGGzFqF6gR4rRus+axsLgmiHve4un/7tzxgenlKagCr9kpOPB6xlc8rdZzTHDdx/kw6H2Oc+uWu4siG3ereIxzm/8+5t3nr8gh/N15msb1I4QSAK7irN2Dckns+z3DAKF5xcNmxdOa60Ty/UjJVllCpaBu4vHOOu4bwSRJWjZ1tIfxexsKz1a5Jth0oNFwM4igWJsVRXBu075trQpWRSg9+tyY4M0Tzldp3xrOtzp0w4b1vqVY03FlyWlo7xCRrLjcaxT0m+HnPnxHKx7dFWig1TcbbdEDUpZe1IN2vcCxj0Nb51HGSK0pTc8w0/7wtKQOSCMQGdtZrYd7z83PLGm4IPFz6DzQavho15xec3BJ0nPkXaUApDMqpJPMn8S0HcrUmuBFME8UrJRaCpigKhLF5LMQ8C8omgTi2D1KOpM3wJsrGcx5KbL8P/2PuSvzOrdfdNdrSPaM+x1ZICiFU0SYysJP5UYOKUIm+IS4sJLL4X0OlrNqIYIwPaxnFLlCTTGYnO8XQLE8GgCXB1Q9mqKBW02w1B0KK7qEmVwZcRdDvUUQtvOkGP9xkXNY2KCSRMTM1cbOOiBhNW2MYn9xpsXLPQjjKAMM/pBpqBTXDd5R8sjSb1LV4SsXV9hcXccNSc0RbnDCPBqdT4s4LV5opMXuHQxFnI2mDO+PQCey2ktXeNzfU+s7MpRXsd3YtxZcr+ixPOXjQ08za1HuLLitlgxmIiiIKA1XKbNXrcub7CVnuDw7Nj9g8+5mLu6A76qNkVp5dndKzHQPeYz1KmxzPSYUU3HrDZbjOevEBbwep6j357i7W4h2uF1JOG+eQFp+dDWtctnbBNXeScHF6Shy361+8xO7FcvTwiPV4Q90+5eFjSxJqNOOTunRbPmwlXtmGRL4gWHfz1AWfjl0yuZmQLDbMp0dUjbHBJEdQM5wuq1hmZmdPUlqZRRG6EKAIWHU2/H9BfW2EQDTj64EvS8yll2ZBOTpgeO7yqwouOKac5UnfozCdoO6UQgrLqsda7ycAq3tjocud8ys9mBRerazg0nqnZdY65rhFOcdrAVJcs5oZ44ojRSE8wdJbUl3hOslo7Sm1ZIIitItFtlNrCWIevHK3+coxrGksmGlRpMfkSNuGUI3SWsrE43WDnhmSeUdqKaeCxWQeUniPvKOoURlPLZq3xHHhYrqRhrDQDIygSj9AX9GzDNDZYKhrryNoOXQtCX2Eax0gIhKrpRZZMQoPAqwSVL+nHjrq2TCeW1YGiCDVhCH4B1JbLrkRNFFXuaIyhM29oSUkztYSeIVg4SuWwtqGwjko1BNpiI4X0PWY5FCW0jEOlFR3P4mzNVAsG9W8f4Kb39h8RBwo/WKBKRzdajijWgYeyApcrnFdQ15ZWUyN0Q6OW5MWF8miMo1sU9GxKYkp6TYnwAnxfsG41jTOUgSEFVqMVwnbCirXMjSMIerQ6PSZtiTebEJ2fcpKXON3F13BYNVy1NwmUpMKSOsXC96gFVE4ts6k1tKUkEDEm8nFeg+f7zD3wlGL93n2ms4LxNEPZFCscNQ5bllBkuCJfEiqdQKgCspzaNqg73+DWYI3x0REkHXqrKzR5yo9++K84fZRT5eC8BdYYiqahcaDCiEFvgxuDNb51f5fXrj3gJx99zM8/eJ9F1bCyucF4cs7+yycEMub29V0W8wkvnxxxdLqPrwPeuXGT/ScfUyiPcG2VpHWXjd4GMg6Qo5zR5UuOD8/p3nybKIho6pLRxYRKtVl95z3Gh5LJ06fUZxP620+5/MDQxBt0uzG3HvT46uMMh2RcZERO0b53k+OffMCsWFBWFfVXz3CzBdXinNliyiwfssgvwVZIYbDOYW3GeFLitbv4wQqd3Rvs9nZ4/IOfMD07oZnNEfkCN7nEFlOEqVCA1hWeO0OZnGZyhLveY3frNfK+ZrM/YO/ZBZvjAWebW8yUZM0WaDSXrsFpxUVlGRYFdZEuC+eNBNTSHUMuqyW+7i1Ur9w8v4VhD6ca0DUon8Y6jGcwjcNVbtnJ+DW8xrmlWycM5A1U5XL+HQD/FSlUv3o9wLwSphpcZAGFsBK0B5GAsF6KwcZBzit3VC0FnPw6mPi1Ulues3WGwkEsJc5AWTeESlEjlzAey6tc5qtjvCKqutKA/2vvoXKvnE5efY9dikb7S6TrK5Ks/WVlxlJM/odHKH6jWLwjDBtbJf1IUJY92l6B3GhY+JKLXkUvsXRY48F2wVUd0Jg5Nk0R/Q7/6yjGsyX1PGc2KvASxWoywc5jojojiRYUCfiLMe1ejXv2BXnyGhtiwQMTotYUrX5AyBC1XkOck84NmQXfXaD1OUU9wpwVnCf3mOs2paqpa0uJIV3AXE6YTQV2ZQUjfd6O99iJA74VOKZiThp3eK13nb3Rgi8/3ORSSDaTTWbdCd3jmu49zaOP2+A7nuUxxX1DcrWHuNaj+94e97sXHD98zOloyN/kjp42mE7Ot3LHx27Io2SMNxRsbb/OdX+Pt958g/e+9S71aMpPvvw5n1yc0R336Uw7lMGY6YsXVN/6A+7u3uTnP/+Y/s0bHJwecLma8jvrd1gUGflXc65ff527f/Kf0YsL5N8Oefz0CWPp+GraQT0dsbPpUFuW/c8f8d/+9z/D7FT8l9/+T+heu+LT/+cz/I1VXv/92wyPD3lZJ1y7fodwvs0n9QmDoMBb8fk0G3L3WUx2DnuzkINbu3y/v0k+PCcbB5yKgGIlpyu20OcZW4XhqDtGX+/TkQlmO6aZDXjt3d/jxUdfcvXph2zNKuxkzPSwhSiPudyK2PFCWuGC4dGUWaa5sWsZeXPkowWbfxwgj/bxezfYvLHJ5o8/o3kn4claj7u1pBdbbHbBNxlQzBrOJpKerzkahKwLyYkQlKlgK5BIIThsl9gZrGjLcE/RuQwY5iFTVdKXlg1ysp7i6koSy4ZQS95dd6RYksgjm0qstdwwgpMBnMqQIlaoQqOqGn2qGc0c5bYl6TheXzRcBiBaju2WJq9r8o0S3e/SLQJGk5w6E6RdWLmwHGrBhi8JU5jN4Y2wYaO2XFSwPVBMA5+ttkOWFS6H5FBxY6UmGPv4M0V43zB75OgZzeYXln63IV916C9AyYB+OGFPwOIq5iOTI7spWysB7zz0+FlLcOWHRCKklVQMBgUvTgTcFPROJYvdgvZpTW/hs9/97ZvNWteGjYGhFfi4QuBFDSqS5NoxFzVtHxIdUSdLwmRjC2xZ4wce9wOJR0aTz6nqEl+WdMMMYcDLDCGKWpR4eUbLq7Gz51hvjT6Odisi6FnCsMGXFf5gAnrEIl3CPEKRIeSEshxR15IrPWAedqm9kLqx5E1JXjtmNiXPHLLdwamYnaDDehDi+Q2pKCmFZtdfoTfxOX5uKecWrfuk4Yh4KIjbkvPLCBV4TCOF6SXoeh1dRbSv9QnkgsnVgtH4kIcXc5wtQJZs1glHdcpVNEVZj/X1e+y21/jGrde5dfMWTZHz6OUzvro4QuU+OlVUbs54MkHdeECnv8Xp5RDrOS5mV2RRyt2Na5TlFfl5wfWt11i9s0OsHN7zOQdXF0yrHGEl7f0ZaxslbAgOvnrMv/3xR4huyO/feoOk3/D44/ex0Qo3v/GAyfEpZ1WEvHWNUHco5QVRUyI8x8vFlFWncTNBlCU0/TYbnRbNeE4mYUZAmUTEYoNk7pHkOWNtEN02Xa9FkbRQapPt7duMXx5z+dVDkukcfzwkPctpspp8Fbotn0FRk88KyuGM3qpg4dfkxyNab9ZUizHB3k024oibTw7xbMKT9QGRsXS8ih4jBjLCpT7TmQUhSeOQQComVlDVAoFASUHu1+SVJfSg6klCvQQolZ4lljDQNbVSLFLwnMNH0mstKXyhYnlDJWDgCyoHV7XPXEmUdShZ08wUqXXYyNEJYaVy1J6DADq+oHGWKjK4jkY3PmnakJeCyncEU0NmHLGAXuXIFo4NYVm3llkNSUtSxB5hZGjR4GqIp+BJB4UjkBK/K7BjRysXpJUljAV2YNHHDlEq+l5BoGqywufQgVEVfeWxlnkcacss9Ag8jyhuaCU1i5Gk6At0YTFJQ+BZWrmkCX77ADeroWRtDfoWbCTpJJK255gjabRAWkPgfIRTUJc0ZUnegJMBnUDRkTlcpeSLjJ5fsyJTnE5o4QhdibUNojZ0XI0r9jHVKhshtMIIHdREnZg4LPGSK3BD5hNLoQSBrhByRt2cLEvq7RZpt0UpNZmzzJuKtC45Kedc5AoZtAi9iK1Wi51Bh3YMRV1StB131B36ex2eP3zMweWQsq4xYYms2pgqpy4qhHFILXBhiIp2Sao+Gzd2iaIVFqNzrh4/5OV8gqlSkBKBxgowGIQf0umusXf9Dn/8re/x7XffpEoz/urf/i0ff/Yl1lgUknQ04mA8orN5g517b7B/fESy0mM0vqSyNW/dvY+uC4ZHp2zce4/NN24RC0v56JKTyRRZG67qiJcPT9i8kTPYCTl+ss8/+3/8C7ytDv/wd/+A7p7js//Xf0PKGn/4B7/P+Pljni+6rL/5gI0g5qtPTynqgnndMD86oJ8V5GJJSRY6otVbpZzNKYoaKyRSK1qdDk0xxzSK2jSg9TK73Y6RrQHvvvVtTh4+5dmHv8CNLmFygZ1dYMs52lm0ACU0EocoFiS5oq4WlM/32f5jzWR2SXuwy+6ww2tPP8NEXebdLso4urom9sa0wpgf5gJRLicUbOQvXTP7KlvnxK9GSN3SaSNeijaXa1AOEQKywVaCvJFYIZaCS78y3uSr8VDnlrTAClBqeSxpoK7BeL+q/LACYZejq05YxNddizSIjofwAlzZLM/TM0vxVovlsc0ruqp5BaGBpejVisBJlLI4a5EIwkDhrMM29lcZxF86iiyfMK/6EWuDEkuBaJzFObOs9rCv3tfX+11fV2MI8Yoe+3Ve8j/ufu43isX/6RfH9NZTrnf71PYTgv0u7ddXGbpHhGPLIX3mUY895fPyxVOcc9Ryjje0HDXb1Bun2J114vMzMrfCml5jHC243HeUwiNuzejYgq3nA4yrqdVniEVM5949Wp8/B+8KwQUrNyo4HONW+yxOMnY8w2xNkkxqdB0xT55R9SestzeJrELMF6DmDP0NTqeWlSIgbXxc7ijCkvbsCDETnF8MuWim7IQ9vvef/iHv7VvMZcpX/ZR51KdIHd/4tqaD4qLXxquHZPuC8V/8c579JEfyBrff+nu8fe8Zxy8f8eRhl17vJ5wQ4tkVrmcCXUe8qb7J1TdXeO3BXT74H3/C4xcvKbVg9XYH0+rgnn1JM4modm6xGVX87IufYeoeo4fHPH/+Kd0dy8qt7/HRy7/i/ne+T9K7ycufn/H+eETElK3NHoGREBtGL48ZxZ9ztvcLHv90hn/yrwkn69TvrrK19sdcvzPi4SLj2jv/O9ZdxV/+xfu8/eAah4ch1t5lOtknFT6s9KlNxiCyHHldRHDGD8uviI72sMEzjFhQELIT3sV/44jO6ZS1/XWOgxLj9Rhc7XDtd7/F3b2YT358yqJfMj0/IN95xDh3rEw7iNUpdXaTp/UL1rKU6oZiw99h+OSck6uvePJ/+1dcne/z6ZdXJGWHvc2A98oL5qMpZ60Vupxxr/oRn7deY15vs2F8al9QWkUZeHRHyx1Fr5aMYs1aLjhLLNciwbxWbISg5yVdPyI0PWQEZ6eOB12PhRJ8PLas5svphCqHEZa96z6ThUd7YjGZYVg4gjpjiua4lzDTII4da0LyxPrsVyBWKwZFhZYxZl+j0wopFUFXMT51OJmz8EasugFtJOO6oecEi0oQlhIvlMzHDu87hi+fGjbPFOWgRmcVwzqgHGUE0nH50BDkAUGn4rRtmHmaYmH4RlmTJpIyKdjuf8R2b4PiYo+L4w7eQcmP70a44wbP8xCtKZeNR+e44doipqxgVmTcGkfY0KEvGrb0b99o1odf7tNeg43EQzQzAtUi3m2T6gn1wiJMF+IuXeGYXM5IRQFNQTCVHJkWtp8iEh89S6ltTMfvMpcls4mgtoLIq+laQ8fGOJPh3BlKeLR620TPThD+JVpmtLoZsswxROSziq5X4byGoCwQRjNpXWC6BYNghY7TxJUhlw1TWkxKQeCHNDKgrDQuKomLK9wCphPJLG9od9o8+PZb3JlqTFZz4hYsDvfIFim3OopESSaRBJOTX1qGH/yco4cVwr/GxrW7bF9PmF2dcbxfEK0dk0c1QdVdVg1kLW72b9O7f431nTUOHj1hf/+IuQftfo/aKcrsHJFr9M6ApGN4efGc/MqjqgtOXz4kWYlpRfcYFQ2btx8QJdsMn6c8nU4IzZy4p/CCFnVdMT0dMv7ySyajM559+Jz5o8/otLq43YjVzTdYW684qjwGt+4QNBmfPXrBenmTYgi4Vcr8jNpIMqGJvAW+11C0NFUy5dBeoc89KjukkDOcCIhaqySbkvgqxU0dIy2oVEgr3OL6G++xudHh+ScvyLggqx6zSE7JWhWRH6J6DlEkzJoGrSZ4KxEdNyA7ueAye8Iz90OMW1D1D/Hos9UPuGmGVJOcl2Ebzx+y0TzkUq5Rmi1aNsJGjokyGCfwMggteIWgCBVKQOFBJ5TMpcKPFF4tETLAo4VxgsUC1pUiVoLDzBAVy/uGRe0oBfQ6GjfXhLmHXxhCafBtRY1jGgYsEJgFtJwkNZoDCS4B31o8NHakkFWDCBW1FjCV2NJR24y2S9CNoqwMAUAjKIzEhVAbh+0YLmtD/1ygfIvKa0qrmGcVRhtmM0dTexjfMMWRS1CFZatuMDhka8y19SdIv81Xo13GwxhVO87WwY0l2oLy5xTGEYw8NlJJVVtqIRnkSxKsxrCa/fZd6148/JyTY4+V0CyhNCpmbSBoZEVpBI1LIBrQVY5yPGNSGFxdYtMCbSU6aZYGRVbgZEBbe5RhRT130BhagSF2NaGzuKagsUeEUtCPBvTFCKG/Qnk1ca/CKzOKRmOrCZu+JVealgFjaq4ihela1qKQGAjLmgyBCXoop8iFxmlNrSD1C2Q5ohwaZplllOW0BgN+/x//A8qZY3o65kU9Y3x0QbGYIh0YKbH4OCrS6YKrn/5/uPhxgdfaYvXu73Pt+wPOPv2U8yOL8ixeGCOVh6sKvCBia+0+D777bW6+eZsPfvwxP/nwQ2Z1xtrWDk0242p4hRaapNNmbSvm5ZNPSBdwenzO0YtPCFZW2N3Y4uDZl1x79/fpbtxh8vKc48k5pi7QYpldK8I25ydjTj74GWeHBY/++m+Yvv8VnV4Pe2ed/v1vce2mx8Njy8prbxGbOX/x5z/h3h99k3IcoXXAPF9Qm4amLJDpDKMERkvqcs7J1RdElcYUc4p6gakLvG6H1kqXOluQFQXGC/HaA8K1Tb779/5Tbmy3+ehHjyjGp5jZCfPxEVVTL/OlLIWFZimi4iRhu9vhaDLm4ovP+MV//c+Z5XOav3lE6HVZ20z435pT/ptpxsM4oBZjdtwXXMpVZmYHrI/QepkpdHLp1BlY9ljIX4FblFx+eAaBwgkfZ1qQCigE1opfCUsHzthXwo1lbUbj4Sq7dASdAVO+yiIGrwSXYAnCWY6jCiVBGZxVS/02bkCXgIP61di1LaBKXj1+5SYKkFIghcBg8aVD2+XYrcBiGvOK02Owrz7/ZRbxly6gA2uQWBKv4Pu9J0Ta58eT6wwzjVO8ylNKBCClwRmHMYJfhhfdq3++Jqj+B9zF35xZNEOaQPHp7BLfOIKxg0WFayRDt4bwFb1Bj9HWDNlaY3gzZVtJzl8m7M8dBVuIFzGbwnAhEnariE+7ls49kE2XzfICY3O+ylcI5JvcFo7POxPksGLmD0ijFg8KzdW5R9apuWE0j1XKamJYOx7Qwmc/bpO1z6m05vpMcoOAbq/Nvmy4khGq7YiuasKkQpox0emYgTJsNTG9jTXiK58mcMwfPYL7N3jj93+P33Mln+tDfvDoc4q0Zlp0uMpOSU9fUiYXmFDThIZW5xGHVyectX+Pd9/8Q25xwSPvd1nMnnN3sEd6ZbmKt0n6ilany3/9P/4L0tMn3LM9kj/+E2YvFYsv32elGyHDAXt3buJmn/DoosR/eci5u2A130c2/xtaXcHvvfYOT2cnfPjwb5mVYzaSb9CYY+ZJTF1Da+pRjTSF+Ev62Qb3TUp5P0aPWrA4Q+7O+c4//i9p//ALfvS3v+DGgw3Wt55wWdSos4/YfKvhyc/WCXYimvk5T08HbPUvyUYLZlOPMB+SignJc/CTIzbkGvPNBVsXHvl5Q+ud73N3XbIwEzb/5AHv3nuPk/c/5PzsEfmLn/1/ufvTHsu2O70T+621533mKeYh5/nmnSdesopFVhVZg9TqEiVogNpAGzZg+I0/gRu2PoBfNdBu21B3G+4GWq5SaaBYLJEqzpd3vjfz5pwZQ8Z85mGfPe+1/CLiklQbJmRIgFBc+SLy4JyIfU4gsLCe/Tz/54cIP6d2eBFkC29hBz+rkBWPSYXNYBFeWLjCne0e0lzACEN++NM/x1lZo/34+wzjFrq6xLXzV/hHO3f4P8VL/Gu3zDcMSXd8TOo4mO4aXq7JzIgwshiqGDM2WdEaZEGWSGquRNiSSgr7jsfzzhJqqlkScDIvmDYUR9McZeVYLeg/tyiVNLtOQcdy8bKUx0OT8+WcTGWcS2CmJUFqc7GqOKgJrBQyYeEnBfW5QatqkRoZO5ZJxVHEJ4rJhYJiDNdTycGkglu26RgeXQ23ZgbvXYLGU8WeA5cripZSRA8115OMIwSzE4OLrsW2GTPzJVBAbOJgY6mC5UoJPZBUZzF6QWDOplzrvM831j8j6M65fekVHrHKUa3JZuUe0rUwlUEzuYtSOT9N/xbFckT5WUxSqXEcK8xBjm4UjMe/Ptv+13HFRQCxZJKBmeeYSYY1D4lRZLELlsRrGtjVgszxiBqKmlAMHIv5VBOnJZzYppVpQulha5fjaoHZNLCVSzMdMM7mJKqOI22qRk6fiHQCkalJtU1bCeLMRzkFFWEwSArqwqMaV7Azm6FtMrJDUCbLocm66VLxKxwZmpFwoJzjTTMsK0HGPfw4okFBU/uUfR9RSEKVY0yO8Do1zi1e5TVh8Kx6yEef7xCMc2Z5wSwLicdDwmKfOE2Rho/txIjRiGr1BpvrV1gpZxzHFYJpnyWzTqENcr9Nq1oGofnJ/Q8Inm6z4rVYvHKN6MggPhzhuBK7UmdpdZk02OXO/pzwWDPTJ8hoQM36Ms1qGd/p0I97PO7eZTaKKYtFYiNBljzQBnJok8xCkvkH1OZVVqyMbM1AZhKZ97B9za233qG802fn8ZBSuYJd6RKMD/DinNLinOG8jGV76DTiZGBSs0dEaso8KIjmAVZkUp1nuLKLJcoYYo6R2oSxg39+A6/tgK9ZfuUm59Y2GT15Rv/4IdHwEQTPcI0qpr2MK8eoIkPnIZEucL0ync4CR8OEXDswHnP3459gtcpUuidYqoa4tc5mZYXfmx/x389s7rkuys4IxICZUYZyCTcTWDJFFQZJnmPmkqaWBLkiKQSGLRGOxFWC2HSZlhokkaZUSGa6ILc1ZlyQ6gLD0ySRhWVqQvMUfWCKgr25pGzkYGc0ogKpIC5MaiVNyRfEgcDgdI7GTyWeJ4mVZGiYp2e4kSJcPJ0tWkwMdOzjuSYVwyYsBPVEcliCaKqJpGbR0dSlIutpRFAQxpowllQswUzmJBakaGQiEUoiUTR9iySQGJlG1HOq2YBLi3d5tfMZ8bxgc/0SvdIaE9OnqMQYdYGVgJduM08NHhRfwnBKiGlKVvIIlYBpAWbGMP3NS1FMwjFFZNCVCpln5DpGH1poaZALibYSnHrGUtNAyxJpJ8YsYDa3mIYaVVinQHM/RysP07ApHAPhSigUlWyGk0fYdhk/SyiyghmaMDWRBuTKxCpC8r6FMDVGcVoEYiJxlIdWJjPTICPDCh3aucOq7eAKm7EhiGyLShlkkaKMOWI2pnmUsVAUWHkV13FQ+ERZRLS3Tf3SOrdf/23eyTRbd3f4yU/f5XAwJS4youiYPJ5QpCE6SZFKkyUzjpIRsfk73P6dP+LFowGf7z9lPp/gWh5mrhCOx9rKOq4j+bM//TNOHm3Rbrd49atvM3iU8Xz/Z1Rdi1qtyuUrF4h629y9v02eaoKgS5qFLCxfp2xXWVxdYe9kl91Pf0SRZBiGhZQGluMghCTFYjZPmE0+p1lqsrxUJr5SomJaGOkeTnKB1772uzT2Jmw9OqbWaVJe3KY7uU81DvErmv6owLAdhMqI5zOEzsnziCyeMZ8MEWmBowRGkQOaTCXI1EY7FtWVC+D7aMfh2h99lbdeus32B59z8OQT5gePCAf7iDzDQmCjUUKjEWSqQKNZaDc4CmdESUQSJvzop/8au9Sk7O1TdmqY5gXWlm7xj07u8Y/7FlulEo7ssqPHBEWNXLcg4TQaqh1Q+anIU/LMJfzi69kMomGhRR3S/LSZVHBalpNxWlojz3AThvhlrFOfzkqjCwTqLDoqQZhgnDIS0QIK4xcm42mBjUQUZ3OPOaeunuD0+woDcvdUKH7RjHomzEwJjilIY4Uh9SkaI81wLQOlNXGqztpd5a9ouDOxe3b8kkLTtiK+ufkRb1XfJU0ibi3e5tlkk6O0Sm5leFmBrzQNc5teYPGDw7eICvtXiI5fCNAvHv//Xr9+ZnGtRnUGRc2kGTgcdCqE3gk1f5GbgwlTAZ3I4GCyybQaoJ/0KLuaaXGIHec81yW86YQLcsZ5WSNbMFgezvhquEhsm5zU79C/L+k0e1TTGvnChNfVCmJ+xLGK2NVVpK0QictVEyxpslZqUzSWKFZNeklMOlcE6ipWMoC2xZ3cpu47BFGFhczkxO9SDg9oPzvgGWPy9i3W/RZhp45h5TRyeLIzZzpykD/4U7LSPV5+62WqF20u3IGH9zRb+h61xmWy5YDlJz32GOFOLlDJnmFXfNpbknjWQLzy+3xp4QrbH10gvveczkKJ9cUVAuGx97N/g6o5WAtXuHLtRR7cuc/zpznXNhbI6yH+lQusdiVbn3ap5+sMZp9RnIupXVvn1qUO/e3HHKbbkAw47ywy0yXaYkAYCea9CZ1WiYkzxSinhAcmGzc2KX1zAX9+gfneDMdyMfWMSus6r/7JLb7zX/8zTH+N2+s3KD6+z8JVzXHogj3DCFNaGynBZznzeYPUHlONt5k9XiM/N+Vbv3uZn88Oab6b88wI6S5/Bbe0Tasmmes1vv7KLS4svcTzP/sfef7JNtbePlkFsmCB3D2iljkwusq4tkU1epkreY9ar2Dn/BN27ID1rIJYF0SFTzTNkZaHGM2ov7vCzuU+N9aa/P4Pv8MPW9fZW19nKhSP/BXm2uIPpCaMT2cXSq7HrCIxSInLBqOpoOlq8jBnybPpBppbruBJWzCNDSo645LWDKTGTATrORhlE/yCZrnA6mcclxImi4oHYYAtEp7bmhuh5MTwiRLJa7HN45qkrDXrWiMNhRoklGqaEycjwSBVklKsWUEQVA3SFNYzk1qmOcoFJzWNeJBxIqFiCXbmBottxZo22I0MlkXMaCHlexS0ZgJnaDGpw5ow6BohezM4n8VsOQaLqxrLO+E/j39Ivdon3D7mR3f2uf1myN974SLdyTE66mCfD5kac5KPxlim4J77OuOjReQNEEaGuasoKjZiHJGt/OZxFu2Kh68tEt/ASwqmpsXYTCibDh0yCpVhzCxG1iJFOcUeBXiGQhsBUqQEsUeQSSp5TE3mzL2IxjzlSlZBmJpAHjIYFVhmRsUsYzo5q9JG5lO6WUbPLaGMgsJwaBogTY3dbhOVqliWzSzLmCaSqWxh6JB5yeCxaVAyXbLCwlAQMcYNunjdE47MlKiyQae8jG5VKSyNKQKOD0KCfoh4foewvsP1G5epdyzWbcn+ScJBOkaXPeySwJ8oBlJRFAIvOsKVE6rPEvLpCsbVW5yrvcR0bwjHI8yqgay2CBT0njwksSJqK+t0Giv0j08Y7aUsN33MdkplbY3GULDzaII9NZiEhxgLU1YvrbLSaBF09+nNd1HpiEbh49smLjOyIqEYGbhVh9yOTlEeYc5aY43624tUJyvEg4RStYZpZixsXsFbuMR73/0QvdHkgrcI3R7uQgXVS7AsB2Gk+PUp+V6JwrRRdowXDIgP6hQLittXlpkECeGjgv4oZ1xfwrUzqr6PdJa4dnWNtdYao/d/xNH7D4hODsnSjGzsY1gRNSXQaoFA97ELj9Uix0g1/fyY4yikngqsWom5KyjGMcuORalQJHerDC8ErK8KXnv2Hj+1Fhgvt5m6HntWkxSTG0LTSiUBgswwySqC3FZISxAkUDXALAp8CdNcU7MNxrYmTaFSKDwUE62xo9PXejYkPljuaQFWYCrGVUmQxVg6Q2aapUQSWYJyIVjIBYOyxFGaeqCxCw1BTlJSzLyczDbJC4nMNHUDlC/RuUGzMKmlsK9BWJAPitPSiZJgkMGCJbC0YCYElpcyNjO20LgRlEODuS2oGZJY5kznipqfgylwmxGt8gFvzD+jbeyRbD3n0cEJ524OeGn1hN5wjpFb2MsF82xG8WRIIuqcGJfoz9cQywptKdIBaE8gC4Fo/qfemf7jLy1LOKZE2gJUhlSKhFNkgFlo0jwlms7Ydy9T8hLs+R6SBEsVyKwgT6yzYo4C6WhsMcULU2rKwtOaPDtiNjMwvRKuZSLIKIRDWSeMopTC9RDaxJUGrmWQWzAzm1Ar4VoW/aIgzgCtiYuCOQ494eKZNraU+IZkUoyRg0OMkz2yJEEun6deXaLSrlGyIJ3N6e3NmPf67Gx9Tn/lCS+98jKLC4IXyh7Z1nOeJr3TfV0WGNKgMAw0CpVnJOMjRh/+JfeDG1z46ld56Y0L9D88IN4/wiqnWPUmsyjm2Xe+i44imucv8MqNG+w/3Wb/0T6rtSaVjmbl9jUWA4vv398nHQ6Iswhp5GzcPM+1K5fo7j5md/sJaRRhCwOFQBYFpmFgINGGplCCxJCkSUKzvcTS2ipL18+T9KZ4zSaGnVGubXBjdZGf/9Ofkd1Y4qW1F1D396hcqWMcpb/oNhEqR6UhWmvyKCAPZug4xZKSr1xapjcdcdwLiXKFUBaWXcF1yljNZV59+SavXHuJp9/+53zy7R8yHZ5AmGBreeYkns4aR2fgdweBJU2m3S6jIIJCoKTFtFD4uULnBWaSkN632X885coFh9/57l/xvcVLPGuu0PdscqOJ1vZp3JOzEhnjLEYp9elFjVP1pLVCSHXWDKpPZ/nkmfDTX8wHgrBPURunDxS/4OMYAk12issQ+pSpyGk/g9DyrBTnLAUqOHMdOb3GF1LK5PS6CoiMU7GacyrIfoXZWhSn7auOZaCLAiEFnmOilSLN9WliVIszniK/LNvRgBDYouBGtc8f199l1X3A+HCbu1tH3Hw14A/OHzEdBBimxPEkcRowPzwkqzX5vH+FvWjhi09x9kdxhtP4D+EsLhcjzOUN1harNIWmfCSZlpu0vT1UluDNXT6ZJBjOcyqOx0u1OjvFlJLfxpgNWXN9hm2Pj07qbBQZSSshH3V4z0q4XB0RdBfZa9u0tabeaBKI6ukc42KT6LBKqWIzmY3oLDRoFjFPI8XxRhmZPsI+LONVU2qJhWtMOSxFuEEHbQbc3PXwjJRE7WN+uoPnjLCf9EjX36Yimiy2Vqj4KeNxxvbsmEF2iFl/wPDBEu89/JD9aIeXb3yN23/zTV57acLWdsGTp8ccuw5O/TyNcsQkjoiPGtjiKvY45+HWYwafPsC5fZXWjXWu/Y2bnFvbIN6/w/ufzOmPVjjv+Fy8vcJ7n9zhZPiYpdZ5kuWYBotcN5b5XH3OidfC6j7Fa9T50pXrRIsb7D4csxCMUeMZL11Z5YOtlCK7Sr/5GcmiSTbxEU8lyvCobN6mVD9E5W1aiwaNhiZcGCGMJq7RoNBjyvUF0isP+WQXNhZfxC6d4C+9gXr2bW4tVHi4pxlXD3GahyzqNS7IGs+sLqbl0oscSm++yD9Ur/KT2fcpHe9w0Nui3Kwh+wHFQo+167/P4KP3ebq9Q2l7ypaOMPYkbdcl65rUE4mwZ6TVjIn7iHOZw0mimOwvU3uQELT6sOUgSgbjlROKWoPNVGK5d1F/ZWH977/OLZ1xfPCn5OoF4ou3cH1Nc6I4QJInAqFiJlKyIFKe2gZLA/CtnGammeWK/aFCVzUnUrEhYorApI8gcRTCBSMVpHPBOT/lQQhBZnAxjBhOJZeEZuyWiTp1OgPJlbJmzzY4F8AnmcZQim4tZybB9cCea0xSdKrRqxXMg5wXpgX9uoEbKJYF2G5O5cSkFuRsNlJmkcDqSHolSNyMWpQQhBJraJBeM7DDgoWuxXJgME0yShMLX0nCqzkbMuN4z+Cd8gmys8M3vbuMfvAXvLuzQhDeoyck18bb/CjJePTnfd763WPWsxYP8h30wYiri19lEYGjNVtHJoNEUl2EhszZr1Swst88Z/FcdYrt1yjqFYzCojqXpHaGb44pphnh1GCYZhTpkHos6QiXQOXYUuIJRdm1CJo+O9My7SxDVhU6LbEnBQtOwjSp0PMFNSloODapbWM4BdI3YFLC0QbzIqbhmZRTRTc1CJoZWfYcY2hiWmAIi0ZmMzczTLuMlc5ZmFr4QpNnx0zHh7hFD/s4wqlfpdnssFhv4zqa2WjCcNhnlu6TOYfMD02Cp58zGB1w8fKrXHjtPFc3Ig72d3l+MmFsNkgjSV6ZMolnMC4h1Ro5KTtHd5g8e4R36xyVpVVWry+yufoy+aTPs0cpWVBjcWWB1kqdnZ3njLv71EpN8maJSqlJy6lwmO8xERJLj+m06yxvXsFcWCEdWgQHRxgqYr1eZndioJIyafmEvKwhgOhQY5sezfVreI050qhQW6hTaW4SrQQYVhnbqKGkptSwoP2c/f6Y5foariUoKi1K42OW6jkHJzmRM8DwhjRUk5qqMjUnzLRNqBzab9zktniRu/l7TLonRGmKUyqjA4WzYrK4vEn49DF79x5Q7A7JwjlGoahjoyYSL4/RjiYp5SgxxU8s4kSSHlm4fUlKSDxRCCHIfUnmCMqFhRE+J/3sDubqTS7pkJODHzFONplfvoFfLijHUJgmRQo6z0EKykIzERIvhZLOKStNmmrCvCD1wbAKmnlGHgtiBJYFtgdmIvEyQUkUTCJBWAjceUEMVBVkpkvul6hkkqYBsSkxCzgqIFGaoVEQCY3jCtxc4YkUS2vyqomTazZmirQkTjm+WmMJRR4K7KTAM3PqySkLN65qIlmg05w8FyShQdE2sYsUayApRwZJXlCbScpIposFrlmQTTOulkasLu5zVXxKvvU+9w4lo+EhgUzpLB3w2SRm/7MZN65UaEcO+7NDvH6BV12lhCJJFYOZecpWtQrsmmSqysx+A/e6q80Es9ykKJVJ04JZIUHlOPmE2SRinDjkqsAMupjCRmGT2eCWI3ydkgkXbZTQuUYpSW4aJNJlJjUGBVPRJi4LhClQ9imHVRQC5TsUiYkyIVUFtWoJScq0kMROQhyNmQ1tCiGRFjjitEjKEB5+PqaWCHzTws8GhDv3CU8OsAsDZ+0GFVGlUatScR3i8ZC93adMu8/RyRg9z7j74Y8ZdHd48cUvcfGrt7h69SJ79x9wZ7fLsQqYp3PiLCKJI1SWkec5Kplz8tkndB/ew71xifoLl7n05k1uXlgnGp7w/k9OyPI1li+VWb26zr379+nvbFFv1TFqJl6zwqLf5O6TO0xtF79aomTUuHHjCtaFS8TPNcl+Dy8tWCmVOZwnJIVCmAVCFug8IY0TpCFprF3Fr/exnDLVxQ7lzhpJMgccTLtKITRewyRb+phHW8ucW72NWxUY/hK19uc0SgbTsCDVEXme49s+FUxMTstbbMPh0t/9Bt/A4M/+ybc5mAcUpSpOpYHSgnq9xY2bL7Pzw4+5950fEp0ckUVT0nBKqvLTnwMYaDwEZ3UwCARZDEKdxkgVgqzICeKAqmVjWTbx9IjJT3+Ke+u3uCJjnr/7zzi6fpH0+utEnibLC7Dl6exflpzGSCWnEVTEL0pcxBfFLeYZhkPkp+7jL5AQ4nSOL9an84rFrzhqwoDMQCgDpAeW8cu5P8XpbKA6K5GRZ9c3CiAF0wTXgED/oniGQkNanDEXz9y7vDi7yaIwLQF5gVIKA8gzRaH16deMs9+ePmtN1WfvXiOBi9acN9ce82b1Q07u/ZB/+eCA3iwk0Zr2ikW/12fn0xPeeHWF1mKDj+48pprFLF7oYH0hfs8AHqeuK6efv/j1kftfKxb/7s0HvGp+mxOryZ/vvcy+c5kL2QgOYrp2k8NJwI3LbczWhOB4wKzVYDVXpLOCd70GBmVarRqJVeNkMuccCd31KuOx5r6l0e0a6+mc5XKIk49wxyl7NZeTnW3kDqSpwXxFYARP+GgqWfJM2k8DTCVRaoFnSYq54HG5ZaKOUoJVEzM94PF+QnhscsEZc8G8zGxhh/Zvv8G3jFW6pktuBvSDOff/6hPchUXeaPkcRJcQVkjZucbhwycY0w9Yu3xEa22Nczff4fz+hAePRjzYSfDbu0T9T7nQiShswXZxQOo/Z1EtsHPyEepwgnM1ZJTNqN2zuLo64pWVJmFzgVTGeEs1Xl//E5yVPsEnIcL1+PbJewwOjuiUa6x2XqdR2+R4Z5eav81GaQPV67GwdIl473Pmxzn51TlXsxphkMKJ4Gg14eXmLf747/0uszvfYRo8oXH+K9iyBOoS0i/I+jGHXUkhMl5//Sv87P/1F3jeJguv/TFWlnFlq8nOpkmrN6S1P+FRAPMlD1vVWTabBDWYyYCP5UN+/+Z/wfrBESdbBrfsTZKh5tBv8Sff+l3G791l9+FPmVmSyJuxki/xpNbHPT4h2rSwuhOonKOlNylV6zxO9rACn42xRbroU65fptcrSJYGXK8vMr/fJ1pYZejMCbt/RfPxOaqvrVP9f35K9/0HdP52wNRZoOVcQ1ZctpoaexxQ1zazVNNJFGum4uMiZSJyZq7NxUgSF5JdrVgNBFOpyaXBEYqlmoE9NRhXCrb3TbJEU95Q7MsSri7YmkrCoWDVg0ZU8NwyEdOcR0uCWmwwnEB+aJA6OSJO2F9QLFoZ1czEn8dMp4KgDKNDSIXk8jQjyyUfujlLouCBr4lqsJgUmMpmYmQ8iiXnfYtxZtA/EtRyAxGl1GoWY9PiKhGHw5y3xibP12Jeq+zwtRu7LK0IBp99yrPBjH07wBlIROUcjrnDd76/i/aWMfoFP3h4wCgc87sXXPbKBvelwzzPWfdN6nnKcBAxt2zsRonpNPr3OJL89Vq/t/mAq+6ImSjx095N7uTreDpGD2NGuc00guZyCWexQMZzpGtTzhzSWHPoOijTpVqqk1hl5klI3c6Z+A5xogmlQhg16vaMJTvCUSlZrBh4kqAXkPYnEAnipsBKFEGgcGyb8kkKukCmZUbYFDXBiguWMsnyglI6YtQPmUzAFwl1o4bREtRudVi3V1Elj0IkjEcTnn++h+FarDdLjMMFTCtAq5TD3SEqu8va+pDG4hKbly+yfpKxuxvyNJgQ1PfI5hNaaY5Ac6wCUrOPN3OYPJyRDKbIhQ2yLKPaM2hZU1oVC9upofIQq+Ry7eZblBoF2XGCrS3uDXcYhD0arQbt9iKRXSfNI8z5lHpeR0mLxCoTTibMBil6IaYmDZhJ0oEibqVcvnyDt996kfzwfabhkJq9jlepYWiJMCEaphwcRqiyzdLlc2QffI6TLtK4+BKmcAmjA3b8OU0jIj0O6SYFSc1iwaniZG2cVsGJG7MXD1i99hXW3ggZPzZYpY2cm6jFZW68/Arp8+fsPbnDKMnBTrHyClMzxYgsdNlExxJDV6k7ZRIXpmmImhnUU49GVVFYK0wyjahHVB2PoluQVzymtQB9/AHNoxrN5Sa1zz8ne/yQBTMjvL6Ib15H+SYjTyPCFCOTxDmUM0VDwqEsOBEFqWlQTwVGAWOhOZdoUi0YIU8P7K5EydMipyA0yGOwbJh6FjKDcSKJR4K6AbWUM4dDM6wIvEyQRZqEU9GY65ygkWPYGXYm8KIMlQqUAeHsNE7lJQWZ1JxYiiqK/tmMYlNp8kIysgsGmaRjGsykZDwBXwnstMD1LSxMjDxlnhdckhpdnbNBj9dXuiyu9hk+esDH/S77YQUdmti1MtFkyIO9mCKrszkIONifMwqnvLRucWR67LseaUXjaslqXhCpjEyYmCWXRP3mzSz+4a0/4yt2zjBa5M+PX+X94gI2M1QUEmtNLiTSK2PXFMqaocunMbosc0ikgXbqCLeMNlx0VhCbJrElmZLTK1KEHVFnTi2fQ5agcwUWBPMQPc7J4xjlCMKBIs1zMCysLIMcirSGdCy8uqZRUYS6ikeFajilGM4IRjmRiqk4Lq21yyyubVL1W5iGjaE14aDPzp17RLaksbSEDgwm4S65ljzf3kLHGZubF1i/cIGLf+tNlvenPPj8kM+f7NKLTtDqjKBQFBQqR+sMPZuTfvIx4e4uxY0e4WRK5dhjpRbQqXpUVlco9BzHr/LSO3+EvzhnvjvBx+XdR5+wf3CIV6txcXmN3FskDOaUT05oihaZZ+NZPrPuc4KTGbpaot1uIU2baTegMDJeeuMN/sa3vsn04V8yDrvUnQt4fgW7gCIXJFHOcGwjzIzLr71E+t0P8HKP9vVXIbe5xHnypSOMnYDhPGA6neJUm3SqTUzZ5KQYE6H47HCb69/8h3zl9yb84Od3ibwqSZHjLl7kd77+BwzuPeTe977PfDRCfdF2arlIKdBFgi1NfNPFMCFTGWGaok0PyylRsgq0kMRFjmlKGqUqpj4trcp1yN79H3Kyt8rmzUUqP3iXZL+LdFOiF9YZGZdRpguWgjj+hSAT4nS+UKuzdlEpQZmnou6LNtActDhjGp512ZALdCFOBdwXojM3zuKiZ8LuzIj8JZzw7LE44ykKBTIHPzv93kidOo1n6A2txClCqyhA6dOXC9Bn/wwMNJo017iWiZKSOCl+WdqjxalA5TRG6whomimvVA/4w/Of06kfcrR1lx/e2WZvnGKgqdiCyV6fR/tdhBLMxkMePDri/rMpf/OVEl3V5qRwf0U8n/3XkWC76DD/tfvGrxWL/909n3NfsXjLOaAx9Fn+F/AXm2C6Dvs6wLZ9HuQ+1foa5aVdDH1CPEqYTqo0UhNlzFCHGiE1FaHIzZDRgxmvnpsz69rIvoHrKcgCjouA8qjJTrXGrfIr9L7kszQYUgp7PN1Y5uLYJWpUOSfHKKOEKGesDwRHRY7qOiwtRahI8tJRRs+aohoz+qxQ+1oHMfUxO+fBklwybfbu7/I4eoCZtshWFjHqS8T79/Ds59hLBQs1QaL36B0nqGOD+etzLhfL3PqtczSaJ+yeZNwbH0IwJN08xi6VsCa3KDtLbJY0S2tNuu9tkRx+Qu+zSyBnFMVTqnWb5c4q1tIipVcX2UyWsH67hfAqVMbPmLeuUdcm9+9+ShJ9n9l6idXAxe495dFkQjro0ptv0jZi7EFG5naJ3Ih4doPz9Sm/+1/+Prln8sH+MemwR2khZGm1jOVJwrHmhz96n+/9q32wM771f/gGb//t/wwvjAkn21jtC7zyN99hbWfK/fU+D47qnJ+DE+VceOUl5uND8vWnXDpqkH7X4b3eD/nKa18jzGfccQO8ss2Xf+dVrOMB2/c+4bh0SLK9SNRO6N57hvuSRTx8C2NtiL98GfWkiiqNsK0Tap3fI7vxFG+0ij/q0vUzJnaPxdtNrmPwwQTGNly5ukb4NOJ4u8drX17ATxtcSASPn4F2h4QNeGikXNQQ4qHTHI1kbsC0ZdFKTOxIslDAxBbERUTZihlWJOnUoqZNelHBSCmGccGlRPDsomZzlFOea2a25mhoUU4M3LhgGmqwBNfMnGUXdgKDgQm1EgznGWVlkFVMXinlfDpLSDOT+czDOq8YpBLpF1gdjb1vEJ1kNAuFr2z6nqRzXRM/SrAmKUbgUPEEs6am3xUoOyXVME8lz+qKq8OMA21wUJ7ze0u7fKt9wKWFPmGzQi+4x53tiHujVeyyYmBf56X8EdufVrj2fJnGH8fcmW1xeLyOUD6j0pAHR21m+y2sVsFOr8ZGKWRVNDgMJQ0z47z3mxdD/csnFqsvz3jNP6Y6StAPIt4vexQli5FhoyyHvlGmWqlQbh2i1ZBilhGmHq4FSswwRgITgUKf3gEdzlmoZaiZRE4UlplQ2AFRkZBHFU7MCi1rldKmhTefoZkxKzUwyx5uxaZDimmZCAcWZjApcvy5ge9JnKRgdZQyTYbkeUzmr2DcXscwwam2qDo+npZ0D/d53t0lmzpUFhZwqznFfI7jHmEt5sSljEQecngQEU9T0s0OK3ab87eW8ese7aHJ4X6IsrvE/vCUBZVvUhUdfB9Kjk32bI/u/iO6uws42Qwtu7gVj/ZSG39phfpmk05Rwbq4jDJdRFal0zxHKRH0TnaZJ3vElkkzkdCbcjyYMlczvKhETbqoJEKbAZlWZFGLtdU2r/3ea5ieyb2P+uTDPm4jZGWzgeU4jE/GfPCjD/j5e4dQKfOVP7zG1be+ggzmiHyG1ahx9aXbdPpTnooBT/eqNMIZnqzQ2jhHMu2RNPbpzBXTzwIeqG2unb/GZh6xG80Qhcutl67iTOY8fnCPk7hLmFmoUkYSBBR1SaIuYi/l6LyNHtYw7Dm2l5Evu+hijp9WKJI+vSwHldA836SlJYfZlLjssrxWJuvHDLpzNq6WacQV1Lgg2YqxvQHhYsZUOlQkCGURFQolIBcC7RvUC4MiExRComxI8wiMiIktEblNOZPMs9MYqkoLKgJGdUkrUHhKM7UkaWTipgZeXlAkmrEUVLwCz4CoMMkkGLbGSjVSS0xD4BmKYahJM9CpxKoLBkqDrTBKGmsoSMcKO1cU2iQuSbySQh7liLlCZBa2A3EJ5jMgLsgKQaIFA0uxEioipcirU15rHHOxfsxSZ4hdVXRnWzzYCTmc1NG2QFt1OnrMfM+nc9ykcltxkHY53m9gmyZzI2VvXKc3qGOVLAzl0PBy3MLgJDewUVS93zyx+E8/c3j5t7q8Xe7TmZ4w+fjLfK9ag5KFynyUdpDuAt5qBUfu0ij3oQ878zoZMUIFMFYIj9ODpk4gLDBMhZ3E2MEEm4xYhhRpTqZ94lIbWVvCrwpKScB0PiJQPlalzlKnTFnHSE9i2BbpNCEN5zAvKGFQnWeUZjFB74hhnKE7myxdvIBnKkqNDvVqhaZj0t8/YOv5M8Iop7J4lXpdMA4mKKnx6hWKUDAOhhh7inA8ZLi6zmr7PDe+9AJL6x22nm7x9OkT+lmfyDFQxhnD0S4jSx7SAfV4i+1P70GYQ5FiofF9j3ZnkcW1Ter1DgvGMv7Ll5HSpZods3kjx0002w/usXd4H7SDG5YJZnscHewRTHYh1pSsOoZvExMQHe0jQpOLb1znm//l38ByXB7/y33ywS6VzhUWN9tI2yKLEj74/gf8q29/gKpW+Af/u7/Jq3+wgZFPSBhhOG1uv/kGG0cD7lpb3HkqyKKCRqnBtas3yNOI5Og5VpJx8t6Ev9Dv8rXX3uT8yZj7vTlWucQffu0dvH6f7/zlv2XYPUZm2anAMgwwfKTysE1JSVq4po2UYAmNZzqkQmJ5DabJmDCJMbKIaqtGp1JjcHBAYhvUGzWyWcLuwwG332hRNg2G3TmVd7s0K0dMly+i8/w0mqksRJb/UugZxhlM/qzsBk6LadQX6AvzNEIqCjBOnUFhiDNheVbsIsQvo5h8kfTUQAHy1M8TBWf1qV+4kRKkCUZ6Oq+YyTOhp9GuRpgapl+IT4VpSFxLogtFkeannTrSxHUN0JosV5x6h18QGE85iVJAVUb8nfYery/u0K6cYLhzjoe7/OyDpxxMslPHUQvaNmSjAmMOly/Bs+dDPt/N8UyBqjk8nW4SFf6ZQtRfeIunMV0nQ1Z//bnu14rF/l94/F+iZf6rb1h0zj2ken6L6cnrWK/dpO0ZlPYNtod9Go9OuNk/YduL6BVz4pmB8EN0FjFxWlg1yUCayGOLq4ZCWi3sWkanUfBZrtgTZVoTh+rCEoY34X6RcCkXTMtzHjkG9r7NfXvGZmRDmrNUSdj1YlSUc11OKDUbDJIq/iQmWTyHmD7FiCWd1Sa+tUrVFtjBnGCzRqUbU3ACU59N18AVCUGeMu4+pxOHHLvRqUo/XCCv9xj6Jun7bZ6UH1Ef/hbmuRZvXr/B13sv8tmnT3jYOyF6c8qaXsePHKy/OmAy3MdzZzjmAkl7xLqKmRQemeogCxMRzDB/9j7DTgNzucTjWo4hl+isnqfRqHBJWSSWgV8GfX/E8dEPCMM5g0V4ubGDZV8hGB+zq3PsOGLp0hE3v/GPmOY5jz74Pk/u/ZgLE4OT+idUqr9NTUr63//nHP9P/4IsEthLr/L4ez/n1W99lY/351w5HBJlYxYubbByzmY+/gnHeplsaYssscH0GAYW2xOFWy6xcrTP0YHJ+ysHsPwCm/vb6NuXaGrJh//8X7NDD+f4HIZIseLLHC9+xqIyiIqMRmEQbD/GsssEsUHNbpBfrLF85wb2BckDf8h8ZnJx8Tz+YIldv49Yu4rZcpDzBpXaNrOdLaIXllGZpNuJsXdzXrW2+PzqeUT5AnPDZSnIGZcLzhcW34sKgl3Npix4HoEuSep+hj6ccOhsc+x7ePIafpHilk8jM6/VHMQ8ZzXISOYQGoJ5ZrJWF2Q53LI1H6U5Q0PQ24B0LClHilDDNMxpaMmDWNEJbCbPLVbTVdZsg+1WgWkaPOvluJFgeW6R9ArqyuYIzdNEIfag4uanPL11TRIqhEo5sQoWTcltLXkwNyg1FUdTTdwY8Xf0AZ1LR9wsJ9j5IR/vhtT0nP2tB/z4zpTllkdjsYMe7WFdlYwObc5ffkg9rvLJpyvYxpBbtTpecY772RtMjIJKW3DuOKCwCw7tDKuhiCMT+3L267aNv5Zr68c+f5qs4n55zsrSgLXae/yofw2WN2l6DvnIZxxMcJ/1WI76hGbMQGUUcQXTyCHLiW0oKoJEW3hzTQewTY/CVzhuTl84jGWZclDBKVXBT+nnmkXpkjoZ40KTJhWkbVAxLZzcwDcloRdjRimXSDDKZYLIoBTkyNICnglCzcg7TWq1Rbzcwsxz4oaFNZ4xCY5JU8FSuUS1JFEyIw4mmGnGxExBa+yhQ16eM5n3KR7EZOUe5dYFSis+r63dRJ+7xN7Wc57Nu8jNnJquogeK0cMRSTBCqhGWXUbWJrSCmBiBji2scY5l9pDzhHm1TrxYpl+SFHaNzvIGvhKUwpTz6+fwTAvzaMIkeoyeClJDslDOcI0643lON0twrJzF6x4X3nyTxDS4/9lP2L3/Pq2ZxYnfplKtUK35zD9/l+6P/oLgJEJXNtj71KL+tdc4Hmvac0hlSrnZptVuM5plHGQaGgopbbRdZm5EDJWDXbawIs2kN2J3fRFz/SpL3T72+hpVx+HxBz/n+aSPmdSxM01aLJL6KbbO0FJghQXZfAgyQisDy60hKk38YQtnSbI3K9DzOR1Zo5yXSJwEvbKBKNdxhIfjDohOhsSLJTQlxkYftxtwxdvhqdzk2LuIbbjU0gLDyqgh2I01wxSaCqJUg6VxrQI9m5CEe4w9H49zOGdYMBNJE4NqqjAzRZYrxkKSFJKSKfB8WEKzmyomLpSbkCUSM1ZEuUZrjaME/QzKuUk0NKhFDpuW5LgOyoP5qMBA0NSSYqrxMsFIaQaxhh7YhibSJnNfU3BaRjZUBSUhWBaCqZAEZc04z6n7fV53TlhaHnK9OsPM9jjsBli5ye7eM+4+CrBNm7rvoecTvAVBFEs6i13s1OHpgYNSBdcqFTCWeRzfZKocyragEWYkShO6gFlgaUGp85sXQ332b27wj0WZf/xOl6XlgLeqn/KDg6ukl5todwGhKoi4j721jZWM6Msc8gwVB6cH9FycRvAMAYZzerouFNqy0aVTVuccmJopKhMoXUFaGdIA37HBdym8JkVSQXsmM1tiKw9XaZIsQKYBnbyg5FWwc0USpMhyh8qaxBtNKZZWWFxfo6wVGoFTreDolPG4C5h0Gm2arQa2mBAPTsjDCJ0mCK3IU81kNkUIUDsx0+fPaS5ep3VljS/f+AZv9t5m+6N7fHb0nNF6TqdUITvOOXxyTDwcYSiNicSwDazCwUbhaokXJlgnJxTv/pBxs8lRs8GwaaObC1y4foOO4aADwdILr1KybbKHB3S37iBlgi65+A2fRn2Z6XhI9/AASwnWLm3yxp/8CWEuefeDb/PxT95nReZ0ah9SaTQpVSpET37O1j/9b+kejSnMMnd/uEr7W3/IwdTAD2ZoJjRWlll+ZY2Doxl+EFE3JIbvMzddxlFIYllI28HMNIPdQz66tY79ymtsPtmm9fItVioVvvM//ymDYIZTW0R6CdF0SKQLMl1gSoFrGGjDRJkWOYDjYboVPNOh2m4ynRoYSuOpAstxiF0DFjYQC8tU6m2K6ZjR032CK22cUpUsO0EeHHPts0/JvMscdM6RSxfyDFRxxg08E3lKnzaYyjOHcR4i9WNUqQZiHSjOzDQBpnHmLuozF5BTfIWrT298hPqMwXjWXGobiBS0Opt3RJ4KxkJCKmBmnyEqTi+NwRlO44xnKCRaytPyVi0QQmC5FlpBoTUqhywvyM9KZoQ4FYkGio4V8LuV57ywvs+N9hSZjTg+OUC4GY8fbHH3yRCpNaYW2AIWFyQaOL8MZHBvt0ApeHHFRroX+eTkVU5Dr/+L2UQNxCn4v36v+7Vi8WZnxsmPb/J/vPICf/fqY1bXPqDWi8nmh1y2b/KodpuxNWaev89o1sc0F8Bz+bLUPAxituI6y6UmQyUwbc35quJpUGc3yLGMOqOq5GKY4LsWT/wWP17JuD4uOCkr9hJBzbxI7GvSeUajZvFwNMcQPhXX5Gr6iIvlHCfx2UoMovwx2d2Y4LVznL/5CvXXJaM0pmJrqoDey4lXTKaDf8OdwwFrV76Ee7GJWS/TEhHXzp1nMExJwx303Kd25JPW6xyFJqvmDPwyg9G/ZaXcYjIsk7/0Gi/87bdYnRvoZRPr7hN++O3vEB27HJ432Jj1SSNBo9IhXXJYcVpkvTJM5qy5dfJyxvH4cx49s5gJGBTv8fo3v8Hddx8SjSJufe1tfOFhLy5y47X/La8GmpPRESKwCaIQc3qM+dHHsLDK2h99E7fU4rNPPuTjJ3/BZtFmsnaFvd2MyqN7eLdf4fw3/oi/dfE8/nt/xuCjGc6zA1aHUx7/8/+J9O/8r6mX22zfvcNEGjx+9pSVt25hZ28jwxCxZnL+5de4Gl7HN11WG220dEk7Po2yQzD5KrJsU4sjXv97X0PNHpLeCSE7ZOeThHX7dZJgB+/ViNKdCWOnhLk5pZHVaFgGw2fbaGnjtdcxez7LToovXoGFLpflOhvtWzRKLmubFs6wyXAc0g8arK7c4LN7f8UVa4pUA94ulZgtL4Jj8swuWBDwIFNoDQeW4kQLVkWONcuwB4rdfJdl4zGJOM8gzSnFPl6hmcSabRuuRyalUYHSiu2WwfquxtCCoqYYjQ3qwsZZKRgeS8qWwikJrH1F94JD+UCzXi4QsSKIJUFX8EBmNCcGs7biLSmY1AQr+wUPY8UoETQQ5LnAX9Q4Q4OBloyfK5YLQfklSfoQepbB41ShOyEX/CmrjZivOM9Yb8a4dYGd+/z45DO2P37Gq8YLfLI95ELZopiPcHXKU1twZelF3Pox4tGUH79bI/NmrLcWufyazfvyywTNNeJFg81U8sBWEBnUcgdvnrC0LDh+9Jt3t/1SUbD98U3+u/Vz/M7lY7yVO9SnMVGY0HArHJQuEKg5QXKfcDIhKHngumyYBkeRYp6VsbwSoTZxHagZJqEqMcgF2naoOJJSkeBJi0OvRNiCxbQgSHOCVODoZUauwsoF0oK9OGNP5NRNxUY4ZFEFVAqDvspI4h5qPyY9t0D1/Dol20TaDnXPpjIzKWYa1RKkk0eMwz6V5YtUrSZOxceRBqtLbUb9Ef18DjNNqSfJDYepSshLCcqoMB1+RgMHzSLV5UtcfOcWDWGh6wJj95D72+8xGUQkVUEtjRGZTdV38C5UqLtNkr6LChWuMgmKgJN+j4PnEMiCyPG4eP0mem9MOg/ZvH4Z16kjvTorr77D4rWM3myIW1hobLygR+m5h13zWXjtFZx6hyfPnrBz8IBqZRGjvMhgoGg8P6Z08wqrr7/O16o+1bvv0nuUUxtMqI16HD24R3TpJWzL5Wj/OfMsYr9/QmdzmUZlA52n2PU6FXeN9eQKnm3TlD7StshbZVzLJg0L3IpPKUu49NUXYdwi3hkT9rqcPIKKfQ5ljdErCf6JJjUKZCNA4uHnGeFwiu36GGUHOXapuy7N8gZevaDqaFb9czSrJRaqOUa0yDxQJLpBtbVBdHBA9WSbKhl2uc58oU1UtugbijKaWXF6jp9oRcJptNOJU5il5NkRbfcZebHEPFujSMpYFsSFZmYIGpGmGSumhqLrSSojgadOuYhJZFAqTJKyph9IXK3xHY0ZC2ZlA0tqao4ijTV5JnEKSV8orFAgfE1LSgqtafQ0+6FiUAjMQmBojW+BnxgEhSYdQ9nS2AsQjQS5kswNhe/P2ajM6IiIl+0jLlRnlEoarQSfHD3n5O4uS+faPD8c0ybHkHMsKyQsS6orG/hxl2x3yM4zm0LAuRWDlUst7jpfYuifQ1VNSrnBqCjQBTixheVklGqcYlZ+w9aCdHj07jv8Vxs3+fsrh5gXP2RxJ2NvJBCdOtq7jmZOFH+IFY6YWR7SKFC5RSEkurAQtsMvQOCmg3BtlGMTW5LE5/TgrgXadMBzThsrVcH8jA33BYZAUdCjoKcLXJ2xOB7TDjSeNigkhLMpk+4Qa+McnavX2bRNpBLUKxVqqaIIFb7jke/doTc6prFynU6ljlN2MYWgvbRG0j1hOumj4gjHKZErj5lSWHWFsAqOdt5j0v+c9vIF2tdf5fq3vs6G4UIpRz7e4cNn36E7C1C6wBAZUtu4lkO97VMtW6gJCG1i+C6ByNg7fs7Rs8/pZhlGs8Wg38W63yObzli//SJ+YxWntsKN377I+tsWg+lTKhMT0ytxNDig8fA9jEaZC3/4h5itJR49e8gH7/+ASqWOYS9zvD9j+dku5ZdfZuWNL/H3/8+S1rf/BVufDugMe1RnPbZ++Bfw6texrRq7z7aIJDzuH1C/dp7zL7yFp0boCw3atbe5NZ1Q8l1WSm1M1yFYrVJzfGYzRbXi0Eoivv4Pv0Ht+B4nP9mjv39AklcwymUsQ6GigDxMyKWJYdvEWmLaZXLDolmt4DTKxHMDYZm4YoFax2Ct6uDVbrC83GStLJDJkPE0JjeWWF27yWf3Pked7LOwdY9Xm0tQbbNvmxSnlaZnc4TytABGAihEnEGRY0x7NM1PGasrpGIdCvsMas8v5g/J9dnMokCkxileQ5wyHMUXP1cJSH4pKoX6gvGoT91EJc4aS/VZO+ppI6rI9elz+RcC8FTfZkJji1M/T6nTc2maa1RxKiK11riy4Lwz5WZ7wu8s7bBZG2GaGULnfPT4M55+dIfr15f4/MEhLoq2DUkmcF3J6sU2RRpwshPy+a5Cabi+YnLjZod38z/mJF3gF2/oCxtV6FPWCQU6+A8Qi5eKCluGj3HwOh9e/jLXOld56fqfMvysxf2rm9iOZDlvEsgX+KzT53ijzzVh8WjrHMPqKhfXqzytD3EHVaqVmDTwuFKqsm0phonNeO4wVgHlVBGXEtxUYyqPDRTHMiLJFCkGtWaJg2LOJS2YeSXWo2P8BwE7z+7hbWQY/m/RzBTqRZeTYMSzvcfgvsAfX7vCpmuhX/IRF6u4fpW09RW+Xpux/7SLuaawpiP2RYZIn1As9HGKNebbLpF/n/rOBrXlHTJZMB0t0XZWmO4eMhp08A7/OZXLy6j6y5QTiedq3vz6O1y/fUI6TPEf2TwvhWjdwI3KxLUt9OGIY1bpP/uAT2IDt3KOdPtzVpbXWbpxG/3zHbrPtjFvd9n79gnzvInVNOnONOUa7Ix8zrdbNK+t0N5c5sbv/H2q5RUMBPcf7uCV23zp9v+GpVsKMY/pPz3CWrmIvXoJr+yxsnGdv33zRcI/6JHHS9Suubye/S2Ot+8wzEu0rl8j+PzHXLtQw1l+mZdfvcBOv8f84JB4AkZRotRIOXpwxPHsiHh7TtrMKSWLLCdTBrer1G+8xjdefQnzdo97n36Ac7jNVn2K9FaJj3y81RqZs4OrJEfJIbEeMk5r3LhSZa9vstH6CvUVj/VWm9Aa4QYDklBxwahx8uAz5lafdHaZkvU5a69c4PZowtHwX1LanbFStnmzdYGPzl2nKMq0eoJBWVFdMUhDjd3V2I7FQdXi/N6Aqja46kRMpruo+Bq2WaLTlag6rNYUs0gwV5LNXONkBsmipqs1NRPGEYRzwdauhJJFMy24dEnBkkVzmpMGBmPXYi/JWCoUxqpgYEnmc0F8oJGWpnEiuOflkMVstedcSUsUeIiooLZu4x6muCNIWgIxkWQIrg0jGq2Q25Wn3FrtsbCyjDAkxsCi+yzGDmMebi1yVfY56Y8RWY3Xmn2icow6CjhXr7FSgveOYvbU17lxu48zOOL133/OVuXLfPaDL1N1ywyrMapXcMvOmWtJOpvTrxbMDY0z/c2rk18yHI7yKkeHr3HvfIXVhXNcCH7E8W6Fo2KZtFKmWvjkxhWeVbqMVsesmga9gxWiqqJcdRhXMuTcxjYVRmFRKpeIDUgym0lhM9MpFQoiDywtEdrFEwplpsQIMsdAlA2KPKKeCYRhshSe4D4/ZnS0T1a20NVLuGjUssFAzTkajLBr67xWX6ZT8zGaApE4uJ5LVruEEg2OxwHSGSKSiFkyheQ5sj7GzD3ig5xITKhOqjiVOakQhELTEBXCkyFBmDA5OsZfXUa2L+IpcEXCtVuXWF0NSUYx8qTMWETotIkpfFK7i0hHjBOL3vGA/aIgFR4MBlTqizSvnCN/cszx/iOcVsD+Dw4YZA2siqbAxHJtxrlBu7pAZb1KbbnC5tUv4XeWkabL7u4uURLSqd5i4bqFk0p0mGC0VgnuYpgAAQAASURBVJGtdZySx9rSRbyrt5gfT7F0lfq5CsLRjPoDxFhSqZfIDvssVm0q5y+yduEc/W6XeX+EmKW4skLFzEimEf3ZIcnPZ+CBX/jUgWyzQnljjZc2N1GXZhw/36Zm7HAQDZlgI1MTmhZCTsFMCYqARKfkmUlpxSGxGmysn6Ne9yjZFrE5wUsDTJXQ0hWC7glhOiRXDVzzgOZCjfNLa3QH7zHfDlnwStxqLfNo5QZjVcXNYOaArEt0rCkmgsyRJLaB34uo5SkrImAW9sjTEIsqdiSYlQWeoxkkkOWastJsupKwBFOlsU0IEohCQXeoEdKgYytqCxrXB3+uUYlkZklCVVDRmrQGcwsMpcmCnFwp7LnBgZmR+xNORMxCXkanFYRZUCqbiKFCzjSmBVYG5UxTS+a0GgEXGwfcaM3otEu4RkE+hPFxSjqdsncgaUmXJJ5gZC7XFkYIMySZBTiVDh0bno4tTuxLtFczLhkDLr4Yslc+x86jlymJCrlXYIcFHprMAJ2mzK0Cco09/s27MbZQEYyHHk+fv8Onyz7NhQ02lv+Sg8kCRX0DZAlDeVjGi4TZY9IbI2qmItu9AJY6dVcsfYopsBxAoJVxepDWFto0Qeenz9vOmZsjf9liqQxAnpaWFKeukKsVK/0unZ1dkqMDnluS1toLeFLgN8qEswGPnvWob7zAm2srtCslap6DlYPrGsxr57l63mUcxETzMapIEMmMZLCHZSg8zyGO5pCEmI6FDjNmaYLVWsB3PZL5nMPHdxg9f0Zl7QLu+gtUaxZSK268/RrrFy8Q9ULm3T6DaE6uDKRno/SMOAmYziP2J/v0ohlhmpAXGYZfZm3xOtP37zG8/xmlqkdw/BjXKlOt11DKOGU4qzKtZpP6uTbVtQo3X/8WS+sXEY7L53fvMs6HXLn+Za5dbWPONJPBPrJ1BdE8j1Gt0G5d4o9uv0N6PELkFcqrdV61fofuyYRcmbiLbYYnh6ytVum8+SWuX77K/s4J/cE+UTfDNltUihlHOwcMeyfMuyGFSHCkQ8NxaV1p0b5xld9/6QXkb014+OkHfP7nH7M97BOmIdKyMTyN1hCezbxmhgFCU6u4hJUGFy5fYnWhwXKzwcjt4nUPcaJThN2o94BRdoSIN0gGByyvrnNu9Spbzz5luvuYpWqN67UNBmuvMZcOWhunfzvSOHMINUiJME1EkGAlAS2ZkcUnpDIG7f1C3J2WzXAq/s6aRX8BvD9Lnn4xkogy0PrMZfzVNlK+eP1ZYFScRWLP5hM1Eik10k1RKkJnLmiLTGls00DlBVFytq9ogSUlbVIu1Ga83tnj1cUejYbANTVFYjIfTolHPe7+/BHrZZcoDnHJePWyRCWK0UCzvObRqpV4+nTK8USw0RRstAyu36rR977Ejx+9Qa5M/p0ZTE7nIk8xIaD5D4ih7ssU+0ZAcDSnCNYJs2so1aInSiwlJbYXI4Jjl8uskkqXIg7Ri32StsPISDHLMdU1yVFUsBy7zIViv6aYzzPKVo63YJJHDXLZw8xy1lObxw2fYZLwdqwY+pqFzKQ/cVhwQnbmkld6d9ns3eWB0GS1gEvBC9DsMm9cp6JMzjcd6v4mpZOC7lGAvQonHxyxaHtc9LtYQYk0G9Ad7VCJLbS5gXe8z7j/mFbDIiybCGOO2blMVj/CeW4xOWhgXzFp9wIS06ZZSZjac7xpSlL5KXp/wEHPwq7fYGGxg3etTvTmVTb7zzl+WqI8yJnpNvnNLpXdZ0zdKpX8mEq0i7kaYTfbbNxscvzw32AsHVDaN5kGFe7NyqTPt/jqrSPqu5eQlR5WnrB//yOS+4uMYwPja29x69I67/4P/w1S9ihGNk5zha9+/bd56298BVWF/n4fmQVE8yHPtvaJ7DYb1wrSwRi5eZ5zrRa2YZA5NRreH1Mpw6PJc97/87sk9x+z+3APs5lgO2/SsMbMRh69WyNaB9vU3Q6N6jGGv0n88Dk/+PADWisNstVXePtLX+ON3zbZuvucD372PQZrAfuWQfa4TVMNKC9exq/folYM8C5f5g9vrSNCh+2td9n5yf+bJ6WcqxnsHad8r1OnkVvkDw8oOvssVx+QPn2ZzSuSrAI7jzPEekg7+gnt5xZJ/QXyukM4N8iloDjKmUpBEZs4FEyiEirPGXctIiehR86Ko9lpQVFIjo8N5i6UhvDY06wMQWqD3BKYpYJ5CkUV7JlBayiprGieHErMWUFNGfTWNOZUccGzUHPFuFCsjqDWynnYmnM4m3FseFj1kN97818xvxMQNy/ifv5NcksS7QfYtSnv1ExMkWEXU367ZbF8dcjNcxmGnKHcGjLPmI5CfvbdnzGZKl5eWaf2SpdysYAetPjySpdECqxEkHTGVBeuM3++zbIfsfrCFqVGzIbVQelFvrf1v+JkVqVhhrwuJR8uCNTYJ/US4hyapYJwR7D4a3eNv55rVoXCmpJNc5LpIrm6hJF8wmzuYGU+BQlFZOOwSmyZFEVE4SfMqy6xqfGqIKuSGEkpttCGZOZJkkwhrQy37KAKn5kR4mhoZAZd2yM0MtZzgTI1dW0RxQYeCck859LkOcvTJ5yEY6I8pJSsI9MAVV3Fb5Qp+Q4VO8MZ5uTDgIMsIJgWLHk+q26EkZRAjYiHe+QTG9tehO4BSX+LUrWgIV0Cw8Rsl8itOcZUkAx9dLvAIyczTUpeQZJP0H0LaY6JhlPSkY3prVNfdumstshuLOEFfSb7PnIOmZpiNgIcIyBGYyQJXhhiNBOqiwtUl0z6R3fJvEPsiUlvvMx0niCOj7nSDqioFhVhkERjxrM5+mGJhizTfudtGq0yj/7yL5iGB5B6nHQWeeXll7n6pdt4zRKz4ZygNyAO+uzuHDJLDTobHnkYYq+s0bL6SNMDu0bNeRHzcspQxmz/7D1Gdx4yODogdcB1N6gCWSoZNUc44wH1WhnqdVJqhJ88o/vxe7iLLbzNq5y/eINLl25xvN/l6ePPGcwmBG2D5NDAVhM8t4nfXsPzTToX1+gs1skjyfTgAcNn9zjUc+pJyHwumJXqWEGMeTIir3nUzSHOeJV6E1JPcXgUI4cDFqYf0ZMueeU6hVdCFSZGDsVEEcSQ2QaNQlFEBkViECiXmcyJjBzT1wyqglwLkrmgEFBWMFcabwIWp7OOVq7IC8g88FJBKZaUfOgPQAWKktAEldMmwrZnoExFIguaczDKil4zYxqGZJ5BuTnhcukjspMBQq/h7H0Js7Ax45D1ekinLbBNjWvM8W3BYnnOueU5JTvA9Ay0Thkedbnz8zvEM4P1eonK8hRbWRCVudzIMNAUsoJpaWqVBqR9Wn5IaxmqfsyyqBL75/no5GscTdsYTkHT1vRq0JmaqEKRyAxHFmRjaCS/eTfGYjMlDY/JjhSH8wUsdYuMH8PYgUUHVHKGKFgikSk6ERTO4LRkxFGnrqGv0JmJEObpQdo8E3+m/EXRyKk4VKe8OVOeNnwIfTZbZvyiNdKIUpaOtmnt3SMd94iCCHvtKpZOEaU25YqBVylzxdUU/YR5LSPIJzx7ErLoGbTLFuE8Q6GYPn+IadhU62308IDZ1hbCFJRLVRwkhtYYWqGTlCJKmeQ9imYbv1TClIokT1CHz4jHJ8wshShMXG8Dd7FBfXWdZLZGY9AjHWVkccw8BqumUDohzCUWCiPLUAZUV6+ydK7E/vd/RBSHpHnERFigRui9p1RMQcev4joueVzluK+Z/9zisd/ixn/+t7myWeXD/+GfsNN7SknX2F9c4au//3u89q0/xC6bjA77jHb2yNIZ/X6fXmiysllQDobo9hIL1SpCOGjZYKG9hOPnHMVTPvjTP+fJD3/GtH+EFALXr1MulZkHMTEBMopwTYuVdh1/cYnuT5/y6ff/CmNlgcVXXuf2y+/wxqtfY+fuNu/++N+yc7BLOMvIggiFxrQdSqU6leYCV169waUL64RJheNHf8XdH/4pz3s9vFmGb1gEOmU0HSFVjmWb6DRgxbvEwmqTeKlO72jEZPcJ7dZfcY4aj5o3yE0brczTFGr6hcsoTotuChOVZEwyn8zKwD27aaE5i4ueNZx+wT1U/FIIfiEA1ZlzqMVZ7FSevlCfRVPh7OaHRlicvraUg1VAMEdIg0qlYGX9ZxwfHjELbpCfvITMDRoyYakxZ83KcYWgrhLKbsr59oSV5hTbjDGEhaRgPu7ywY9+xmwWcOV8k41LDlXTRAnBi7c76CwimYdU6prOUoV0MqRThbV3ytQ8QbvsISqX+O+f/Am92D977/KXn+EXW9sXbau/fv3aY1/1t9uE//Iuztot7Pw8qaHhMdx7HLJ63cQ8UizOM7LyIgeTp3jvFtRvOExw8CplpoTMnznUyjYon1zA+XnOVuaRlSIqsU1lVvBJpc1y1YFxRCuxWLNSpqJKKXYRCmq+YizmtIddFqI5Wi5ydXbCU+8cXb9F9ElItbmFXi2g9BrXOzUKdUCl2OXZf/MhB6+9xuXry8xiG9eJqVRt1pop/iEo02Bgx6STOUXT59y4jGw2GLFD/6RK2V3kXNjnYJpyx1pjb7PFqyqkllj0h3Xc8i4ib5Nku8x3XQLzpyzGZfzNNk7ZZ3HDITfb3IxjwlgQXDHYt2xqT84zG3/K1gtl3njpNsff+x95SMByWDCbF8x0TF77hIYfsjvwYW1KdpKTDCsEpV0WzOfsS0Fr+iUOT/YY76So1QwXD2ezirFeJfMrlIqI4c4ullNg6gPm7/9r/tX3PuPG2ku88a3XqC9W+Kt/+VOyl15HbG3z5u9+maTncP6N8+j377H34THUjuglLUrJv2VSbFBRFeSDx4TU8D+s8cGGQcn4S4rBmGnexvWOMU6G/PzTH6Ivvs6NS2v8zt/9O0hiTj55wE44ZFqxqM43ufpbF1ja/D2S2QndDz7iw8MHjO4+xzsuU2qUGLdGzCoRs5MxWeDxYnvO8/JzjA8TTtS7dAcuF8wXWLoyYjma0zAyZsd7tIoWP61u4mU2G89AT00eaIFYFTR6ioXeiLtOk6F/gaeFybxlE09N4qFGCYGsaVRfkEvJpZ6ml2r8iqSNIu0aWKZG9zUXVgV1Q/FCXXB3AEPDYLaeszISXBgI7i0oGqshs7Un7HxwgxUvxLu2TOugxbC9jTFVBOU1zlUkNGakG9t8065wo6OoVgPmcZeS2aTk5hi+iQwEZslgNmnhD8bMzBGf/uR/5v7PtxCXF3m70cF/b8T3nh4QiPO8eTvnymUHe6HF+KMNbK+LudJhw6xQbVcJ0iEt0+H//vhV7m03kMswsBTbc41sCr4eav7Zgc1iJWJP+qhcslVM/v85m/y1WPK6R/7xDoX/jCTcJCkk4b7FfrfAP2fizDQiLsjcMuFohuxl2Bsmlmcxd8vM0jnRyEEbJsJ3yDFoJpo0V2RuTlVIRGayLyuULRORKcqJQUWCqR3IDRwpaFIwKwzEeEYrnOIIh4Y2SWttZnYLeinu9IRiIaBRusT1ah0rnTCa7rL9wT7zlYssn28Tzg2EAZanaBkFzjBBWSnzYEY8niNtg5assFgtMWXKJK7iWg0aes7QdnnkrjJuV7mkQ1rhlFLm4QYjEAZpkhAOAuKTY6pI/IUKJb+CseDB2KYVtwltk/nykD4O/pEiCJ8zO1dn8dwik/sfcTw7pJxERIlPkQYUXg9HB4wLC9eLEbFNngmKeI4hhxxrHzm+SRKO2N/tUogBNh7+QhtRshClEjJKmR8eI2WMik8YfPAj3n//KZub53jhSzcp1es8ePCUpF7Hig02NzbodNpUOw1mgx6Txz0SfcS8ZpMlQ+JiCUfaFPr4tHVwu8nTZoZhfkYaTEkzh+XZLvOjfaJ7Ldy1KzSXOlx99WWQmvB4yKA2IhATqrRYv3WO+mKHIhozfPqY7d2HDJ8dYh8WuFWDvCoYRmMGwTHlosQ5N2WmIoqtAQdZD2lVaXtLrKzmVPOQmo7Ix0eIrMbj9fOQ2Cz1BPlEcCzA8gT+VGFPc/qyjCE3OXYNJrYDoUEenopFbFARiELgx5DFmtwTWA5kwqCQChnDsi+oS03dF5xEmqkhiOuCcgoLU83E1eSLM7LWMaPHy1RsibNahbGDcgZYIkeUq2xENpaMkfKIV4wKl6oFrj0iTkZULI9axcawLewswrQz5nOJGoRExYgnd3/Eg7v38VprnG9dI3ve56PdgCJvc/1CyrnLHk6jSbitcawYs9ph1Z5RqntkWIi0zF/tvMi9w1UCT4KdkWRglwRrCWxNJFZZEpZcikwwy8P/1FvTf/Ql20uIZ0/I9z9jf7BMGYN47qBnKUL4SApUIYjKNUQk0T+LmZ8vofwSwrXQeQipQpjWKSgT40wIcnawNn8pHjE4RRaciUNshGGD1AitMYucam+fxdmYsu0SOT6JXcIt18iO+oydKX6zxsrCMpudCr47Jxru8/SjT5guLLNyaYlxCIEWaFXgk5JPR2RZjOpvo2YTRMnFKlWwy1VUllBEGYVRAhui2gLH9UvEnRYX4wGd2RFSK/I8xZAG6axLfNTD2svxSh3M0iKW6WI3XVTi4ocS15T4tsk8zXA8j1E4Z950uPW7rzL4y+8yPRqQorCUi21ohE4wNCActFCQJyTBlFhkRNIgiKYsHAypxj227j0ijMcIPyXwysiGi/Y81Cwg3d9BJXN0MeXwx9/lz//Fe1y/eZs3vvIGslpj79ljposrWInD7WvnaC0t0mzXOR49Jj86YD49AmmQzkeEA5c8TUEU2JZNiMGTaM7W0ROSeYrExntkE3xyl+ONDZovvMnmrYu88w/+M76sM3qfb7H/wQEnekTHXeOFL99kYfM88XifnY8+4rNPPqP3bAsRJHgqwzIVw/mYbjzDKnt0/DKOIRntnPC0+x6daJHFtWVkVFCEYzbdBHP4OZFusNM8R5EaZ4JOnQo/BFrl6GlMNvcYykvkvj7FWgj578wV6kL8otT0F26hFr/iHv6qbPoV7IYQZ8/pU+W0kCBWjtFPVjBcjb7QxplXoXyCVcQsrDsU+TKLjQG+u8dvlWq8sphS8sbE4ZSq7+HYBkplmDrFKBR5UqDnEVE65OOffJfvfO9jNs53eOlijWiU85P7h0gheP1mjY1LSwipmRwO8F2Jv1il2XDxLEGWxFh2jT/d+Tof9hfRQv+KODz7rL/4hfz77Ru/Vixakzqha+BuH3Gyf0xaV4zUKi0hyYxlOtk+zVJGN9zl0uQBu8cWW6UbrK7UMKoZxVgRVuqnQFenQIQ1njk5VZkyCEr0V3MORAXTiGhOM4IVG0aaLK9iZwmeDsncIee2Mg6bJn4ekjdM4rzHKHvOs7TK767f4uKij3P/GbuyQ8maYjkV1r/6Fv2tu8xfucwrtzbx6NIfj3hmOOh8gtUrmAwnVEo/JpilxNF5imBCP1bUGx4T4x1mb13AFMtsuT47jQVKTZs9aRGPJlw4echbR49xjxOc1gILzVscyZ8gZx694QPcwsV2btFY7OE7L5FfrmLulvEGMQtjm+3qlMRe49L62yw5ZcK+zWr3Ora4i715jtdSj73aJua4Rxxout2YSnIBuX7Mpn2Rg2iXWfk6N75ykZ3/6/+NQVuzlk5J6mOKhw0eb32X0avvseq3sOITShsb2CVN/VyFa8uKt9+esGYGRHsml1+7yah4ztaTAe/LRzTPL2H/8AS3YiGWGpA8xOwY2KOYS67APD9meqSZVUP2Q0l0t8s4beBUEuppFTP7nKfNEmuzhH7wgM//9AGtLw2prbzIH//J3+KtP/aZ6wypBX61QhrO2X33EfsPZiwXLlcvv03DekRhl+jKJUYP3mO1FKNblxlMExY6I6bXl7GzI0qFT1Tf48svXeDRd7usNq/il+Z8lH/M0qjMXrHKx9bpALatFVWhGXoG8+YySh+hrfM0izrevmZiSKq+ZhIKNkJB0FDIScH2mkRuCWamZjo0kBWF1xKoKXRGmqAi+KmG6To07mqWugZPpOaZU7AeGIhaxMR9TOI3WUwV3WGZXqJYP5Ks9Fxqrctcarm8Up2x9LaPY8B43uXuuz/k3Z8958vvXOadl15hPAkwn+7Sn+0zD+4x+1jR+e1bPNoJcK/Da682mJ/0+NmWwj1ssNeIWdw5ptr6Q2qmZDwP2Fxp0CzXKLWe49TGCEI+6r3Mzw6+zvicxD/SOB1JZQDpoeQvpymlkmZSCOKB4oWSQXri/vvtLn+NVlpUKNQx/lGfeX/IYQ2muoWpfXLZomMHuEXELDxCDA4YjzJmbFLfaCCrmiQB4ZewUBSOIMg8QqkxRUGS54xciZQ2hsrxc4EqmTipROYWZp7iqgBDT6gGCt8Gt4jQjmampwynh/TpcKNVZ7OuMAddJiLHNwL8coOFtSu4+wZFqqhutPH1mMEoYCpAzUcwDommCbbXJUojArVOoSImhYnrLxBULjKvrePLJca2xbDeIGuWOJQ2o+mEi4MdrvW28Gd9fL9GrS6Ysk/aj5gkPaLYxffW8PwJwtyAtQpO4GCMIM8KYjciqC+yvHGbBbdE0Ve0+220OcH36yyVPGYVF5nYZEHBONf4lHCaCXWnzbgIKBYuUr2wSPf732OWzKn6EaoUkRx0efLdHzN59oCOX8EXAaVOBackqS86nFvMuL6RslpSFKlkZWWJcRZy+GDAo2HM5KrGGA5BzBB1G2sSYzkJ1dxg2Y4xG4rZPGVgGQxmimBvQpIrTAcaSlEkx0xKgoQB6U7M/dikckWyceNFXn7jNW69ahLlMabt0ujUIU/Z/7jHZH9ObW6y0DlPWQwphKJbOIz7EQteivSqZAXU/BnhSgWRzHBkhlVLWV9pMz3MWSgv4sg5Sj9mNC2zK9YJhIlhGLhS4wpNYEgoVSmKjAIfP/WwEofMMLBtMDLBggG5pZElzcwV6BNBAsSBwHI1ZkmgY2jnEHtwLCCsCKqBxp4K+sBQn97E9+yY2D0gtgUt5ROGJvOsYE3DUu7R9M7Rbphc8CPa589A7YMjHn3+IU+f7HP72hUWXnyBeTgg3n3OdHzAaHqAOMnxNzrsHQxxFkyuXbZIZn0ePdMMDm3Sakh9GNGYXcSXHtPJhHajQssxqS8LnGpGqCUfda/zyfQNpg0PJwVRFqgUip5ga67IDEUeC9IpLFgSM3X+E+9M//FX6nUQ9kMYHROd9InKGZbZOWUqlldYsE+YjmOy8SFq/yn6eE6RXURcbcGiQoxytGOeOoSWdRbXO22KFFqCME8P1rkE4+ywLgRCS0wUfhbjJFP8SUQpnVObjXA9F5mlTMYHjP02q80WS7UKs5M9jJrDgplSK7usn1si7u7hqkuUl5YgmXF4MiTINToOMLMYlQaotEsy7aPMCgJBkgkKb5F5Z4HJ6ouk1QtMyxbjaoPE9sml5HEy59XdT7m+9x5GMUEJE6e9RC6OKaZDZuERRt/B9tfwmkvY1RWshRJyWsLsHWPM5sySBGE5rL/xTZYpkceKummTSYFfqVMxXIQhkFqjlD5lD0oT0wRTmUjDorx4ifW3L7HzT/5bkmCAIXLCeYreSfi3//X/g+5b77HaKOGJEX6tjFP1aKzYvLgquH0BNuuSFAN58TwjFXH//Q/58eEe5996C388JilllG1NPwmxPJe6YbNoFwjPYBQXTPKIeVowTyKKJMLWGtc00aZJMh0SHh1y+Ml9PvDaVG8ucOvLv8Uf/PE3+fI3HCbpHMNyqNY9ijRm9+dPmB3NWXYrnL98nbzbJcozulHEQOT4ZRu/5GEbBq5OKbdrOKGJTAPsdMwrty+yexxw5dIV2vOYfPIBkVPh2F5GaQHaOGs0BTCg2kClGYmuovEgccA2/h1hKH5Jt/8VcfgrM3xfPPz/ElFfPKHAAKMSY1QeoryEeuIRxz6+oVgSksrU4Vxwga8u2FwvzWm85OCQMup3ufPBj7n38Se88847XL9+iyKNSE/2CHq7HO88Jh9nrNw4x+Pt55TLJq/fWmI86PHTz7p0w9MmVfPuiEajhl9xSTKQwqLdqlGtmhgihlKJTyZv8uf775Bp+b/4HL8iFH8lWyv0r/cWf61Y/Chfp1J9QM3c5ODIZTnXLF++wkMRMhAOL1xq09/qQt7n+cI1vEkXNU/x0zkbGZyEIdc9j70YREUQ61PY7uO8Rk1FqD2LpYrBlBJDYHac81sVOE5yOuNnOMU+tWGX49ShxRIy3SV8bpKpjOnTiI5/BdFeIqmMOLi0jG/kVNYlC7UmtUoZefM69fYa2dE+z7e32O0eETPiohmCNrizKHj7eobxxCS9+Q+wVhJ6d/a5e/s2x6VVlswqc9vmYclmURmoasalgcFup8ZWe4lwocFv7Q4ojScUnqbdWGYw36JUPs1PK3uLwbig6B1giovI1WXKzfMYiSDb2secp2xerFDdesD1ly6RP9/Gtq5iUjDcUFScGtHAYSEWhHFOMzOoplWmoqBlNVm69hZvLFf4mdhndWCx5JQZN5s0DdCu4sc//wn1sMOlGy7XmznucoeFxgW+/nc2Of/WC1Q2ziMil83MJo1Tds0P2Dp6n0Z+mVrd4eH9H+Cc93nxocMktbj20nVacURvz6AbCZ4FY9Koi7v0BLG+RinThA+2GU5ntIaK+EKX5YHJUh4R7V3j7a+/iAxnfO+7j3DcGWapxLW3XqLZKnHjS19icf0KBx8/IOkfYl5/kfGzPXa2Z4yNEiurS+wVPTpLLq1gymFxQDs1qJUkjbhOzVpm8x9eJG/YxD/7kHNik7j5AHfBp6+bHK8J3EASFAp7KglrJvKohjWdYPkmS9LiuCYQDuQhqEwTzQQ3S4IdAYUFgwj8QrMyV2QJTJYl5yzNe8fgHsC8qWlbmguBIJKS/w93//kraZbnd2Kf83gTT/gbEdfb9FmZWb6r2lb39JgezgyHHGoFLSkuIWAX+xfo/xAgCdCLFbDcFbUUl0tyDGfaTbvq6vJZ6d3NvN6FN483Ry9u9nQvIDSXgBbcmR8QQERcgxt4bpw43/N1ZwXclYJ2w+bCwXWG/j5vVg2y1GOrAyuNDOtygWu0UBoZmmpysn/M09PnfO/977P3+CHOBLTpq5xM4KePf0S+/1NOb/ucphkrzZjfrl5mY0nDmryN+6JPNvwp816FJ4vzrKxOudlcpKUnPH7/fe4/VXnxyQ1uvvGIi//UplJc4uBoxv915/dQWiU2ZI5d0thJM6xVgf8UBmsqzVFGpmrMOTP2EhdV2r9xUfnbON18Bas2wowbTCY6c1aVpQsbnLgJfcug1iyTH4aIPGBSb6InPmqsYWUJ7SxjGKY4WsFIUxBoiELQlRpBZuEUKcpEp2yrKIZCFEE2K1jWQSQh5dkhtXifZDhgmljUahXE7JjQjyDxKQ5CSmUPq+Oi6Qmh5+DYKo05g2qtilepoVtbeF6NaHDC6cE+veEpYe7TNn0MJ2PbtNhcjFGPHYLN9zDqBYdHfUYLFxhWF3HMChXbpqsbeIqCZhd4voI/N8ez+jxRucxrpzNMP0IT4HouIhmhziRCKYjyHlF8hjY9Q8oFZMXF1mrUMpVEDJGGSbtiUZ300ZfKFPYpBU0c00Rtm5SFTepXcGcpRDGOUsISGikFrlmns3GTqwsViuKYdpBhFxay6eIVKmnsc//zHSzpsrKis+k0MBttOu1l6t9qsXTrEuWlLWTm0I4k0/6UveIu46iHo1ioRUQ/7eIumWylJoXnMN+aox4JZoOCg0ByKCPCbIhmDSmaNnaeku2PSfwUc5oh2wne5Bg7EDBYZ6HSIJ1OeP6sD0pCuVpG0UyqDYe1G9cp1+YZPHlB0j1B2WowPDmktzMhMHSMch1fiWiXXKoiZxT1cfyUqiGoJw6tlXlKV1pQNhBPX7CQN7iWVBAVh1OzxbSioBSQpBI1Vgktg2LokkoFWzepahYjC1JdEIcQ+QCChi0RAkId0kxgFtDMCtJA4JcEtlIwDQT+EFJLUgE6viAFxhKGhqSh2WxO2xjqmKuVFMuwmSsLOt55DYKjVdG1BL0o6J6ecP/4BXfv/YLtB08wJ4JX5tc5HQy5//wjZs8+o/tixCiKWWipvHWxxuJclWbfwx7kTGeP8RyNYdWmtpiytlrCSBJefPaI/bOMMh2uXkm5vG7i6lX2Dsv8m4MvMzTnaCoCVUJPUdBdBX9WMGkWlCNJqkhsPWOCAar+n3Zh+l9hfHMBtTJHarcRQqPheCxe2GKQZfQsk62qx8l0wu5wQirnoFqG3MVOZyRhQRZnIIyXjI0CKKBpCEW8TEhVQVXOv66c+6DUQlJOY9b8U6qDHcKTA5JcwSl7iFGPsS6wxgOSSYwhwIzBrJTJ2vNIUVCuKczPNSiXS5i6gmGY+L1jdg926R7tkGYBFTel5Ux4oWssb6Uc7XQ4cP8hTqXgeOeE05XX8Nc3SS3nPLlTVc+BghAgFIalOj+rthlWWnz5+XdRkxmqomPMLZIpknw2QiYR0ew5wWwbw6lj1NZRym3KG0s4WYHYO0bxAxYXyqgHuzTnK+SFT664lN0auqYjhUqWS7I8Q5VgaBoKEjXP0WyP9lvf4JUlE3+2S0UV5KjojkHDLSFmQz7+q+/zzNPYulxi85UtXHeR1sIK3/pnf8LSa2/gtdYBh7VYJ/Zh2ZinF57hWCU04XOSnrB0cYlGOsRuVFjulKkLSfcs4Hk/YzSbkoQx5DG6kGhIiiQlTUDRbbAyiihEkxJzNM9qvUUxnfHTn94hjCfUFuts3bhCreWx9c7bNNubHHz2GZPDA7SNRQY7ezx/8pRQkShCEscz6iWTiiiYagK7XMZNYppCsrixytw311BKGvGzZyxlFd6xWvy07NDVashfMn2/BH+qDpaHnOagGQjLQv6yV/CX2OjX1KR/0zn48sd/pdR8KZmWvDQw8iuP4kspp5obdMYtlp0+rzXL1Mpj5iuSVinFW8+wjAqGliNzSff0hAf7j3n/x9/l2UefYiB49/J1/MkZH97+Ofu3P2Sw3+OoP2Pe0/jPrlS4tDHPVquCMUs4Ot6hpmXMBNi24LXXquimyr3bz3myE1O3p3zzSwkXX69QKescjBf4vz/4PUax+yv57K+zifzquV9WaPyHCMbfCBbTueu0u0eUV0qYNZP1CyVa7lUuXn/Mz57eo9RvUy6F9EKVx55EWe9wTVPRaz2iM5Vcm2Nb2IwdncXoPCxkoFmkqsasotCRAlcoHNVyGr4knEl2j0+ph0NMeUZ0tM/eQUCglikZM1qHAWLd5PqdPv1+SnbVYW79iNovdtkf7qJffIsNZwNR8RiOhyjxhEfPDzgd7xIYFtnlOeZ8l/z1Td6znnHn9ialqxFWb8iD5kUurdlsp00Ms8XUbWLHCsIrcLKUapTxNBMEqqCWaaQIPnFfI13SuRHvcrE4pmSCdllBfbRLstIkfeZjXtTJ5BO0vkVv8jlaXkatbFF66zLL+zPY3YX9Y4ygz2KlRDWw6WkZsqJSihUazXmyYUbTOMOvp3TVDl4ClTmH5rUari7Q55usHT0kyDVuXtuiHnQw61PWH0RE1Taickg46ZIMKiytV9FLTbTGAqpWJrd0JpPnfPjf/DVBKeWNb/0jtj+5R722iVtaZuWti2jrNhVvAaPqEz06xrYDpsc5a03BaDNF9L5ENnuBltnEvqSjvYW2NCGTNlGjj1G+Qumdr9BeafGLP/tznjx8QrBwiQ1XIU91TCXm8ldu0npljcpyjcmDfXrHuxSHIUX7A9yywfG0T0OovPWHX6PVbCK+928YfbjHaHzK0lUPe/0yX735JtsPPuezO3tktkXt9RQ3KvHcfZP5bYMds2BBE5RN2HMEIydjjOBqaRtD2yALCnqpgBQeScEtTbDrgjOCI/O8iHpTFYwcQTBQEIXgf4qgFkOYwnJQgAN7eowINS5R0C9HvJMFfHWjwdKrTTzLQugaipBksUIaKoTxhINHHzF7EXHH/x6Pjk65Pn3ILGhR6aSs1Cw+vf99un/9E6anh2yLCuWZTroQohor3Fwo89eP/4KfjS4iqj5vLAnaZ0+YW5unMu/woPuAhz2X8L09fvHgx3Qf/hbZ9wak7Xv82d7/iWK3TZ5DsiDQvBQ90Zi7rZElCdV2RFkU3NvyaU9tBr6OrMf/gWXlb99k3lUano+oWWhlk7WlKq0LF1kZ7nL3cBclrqFZOUUh2XVMVM2koQtMe0joq0jhMZA2kapRzQR+rhGZBpGpoqkaHmAIjcSUmCKl8FOC4Zi56QhDHjM53mG0N2NklykVOfVxgGtl1LszhoGOsllmvjJCf3JGLxhR27pIqzSPNHRG4xGJ7/PiZMpwNqEvbLTWHB4VjK0GF4wRu8c19FaGyGIOS1tU5z2GZpehU2fotZCKguZIrCKnlBYc+AqhquIVKrHq8ahxg0RoXNnfYSsbUKol6K6CemyT6QZZJFG8lCQ9halPkuTouYdizOEt1TDDHGXUhdNTjCRgztGxCgPfACo5bqoizQrSAaeYkJc1UrVBJRO06iXql+fwXA2vU2GltU9iVGmvXKSmNbC0kGRgk6gWRmVMnExJRmU6nTpWtYHRXkfzWuSZQtjf5s4PPiOUCZuvXKR/OsGoeVhOnepqFfdCnZLjYtkF+WGPPJqiDVVaWsysKSFeIGeCkhgUeU5d7WCUBVgpsT3BUi5SffV1qo0KD3/+cx4/PiSvNJivlej1AppVm40bW3RurlNfqTN9ccTkaI/YD7GbB1Qq5wEGLdfi1juvU3UdSrc/Ynh/lzDt45QFtbULrF+8ws7Thzx9+JyZNsNTU6qmxZlawZ7YDHSoqS+lpKZCUIDIElpOD0MsUKQ2w0AgM+gJwZICQa6gJZLYEEwNqKkwtgRJKCg0waNcQczASqClFJhOCnZGO1Lp5JKimnDZy3i90aRzoaBs6qiWjqZAntkUiSSYjjl69ojhfo9HZx9xMNnBOd1Dm5g02jXqHjy58xlPP/+YSe+AXlTCyQyKRRXhNVhODL548oAv+i6K57BVSejUfOyOTbVZojs+4kXo4y8OOToNCJ9eQGkGDJo6Pz96m9HRKkUuoCwpbLAiFX2ooKQ5JTfFMSTjekqpMJgOVXLtNxdV/20caVzAm9shlQaGZbM1X6WzdIsLyzv89OgJMqkypxccI4lVAxwdLEmS98kHBtIsnTOGUoFcRSoaCANp6C+DR8Q5cFRAkRKRZ9T8ASvTLrW4izzaJTk8Ymha5KaKkyegashpgAhjOqs15ssF0f4u3cEBq9dustpYRFNgOh4znkzY35tyMpsyFgbuege3iGjeWuR1q8/eowreegZpzFHlGnN1iyP1lHGlg9SdcwxQZC83zy+3wApIIQilwe2l14gMg69s/4J52UXXbbTmEqg6MvKRSQQyJEmHZN0pRVfFtGpopXmqC2VspYw8eU5yvAPRgLp3LtNVDdBcE8VxkaoBiYZJjPRUUCrouYK9UGflrUUcHcpbLZafeai2w/KVKzSbC2hxRNA9JbcElbkZwWRAPvNoL7XQK4uY9WUUq4IsNJLZiJ//9z9gpkbc+MbrDA6mGJUSTnmN5feuY13r4LgmhgjJjvpUmFAJQ+oziaVbKIqHFBlZHJFHCWXVpuTYZCIjNG209jprX3qP1bVFvvvf/g98/MVTjFqHTqtB72hCe77Mtbev03hlmcpqjdGDbbrPX1BkKfbJY9pVj2A2ol6u8If/5A9oVSp8/sPvs/PpNrN+n0rNpnHlOu0br/Hk9secPH6MnxuUs5QlUWVQeYPs1yGMyrkc2i0gTxDVCKk55wEu+a+za7+UlMpfPebX7v8NmDx/3hDgqAVlURBl5+E1c9WYrywl/M7iMi1PxTQN0FUoctLkXOUThz5HT56w//iABzvv82L7MYO9Q+IopbU0R7vhcvvTT/jJv/0zpuMJcQpCUXDrFrnhsNic4yf3PuXO0Yy6k/LKhsW61KksWCwvNtjdOeHB85BRIjkJQ4Y/zvgjPWV5a41//uwPed6df5nW+hL4/tprFkKgCsiLAlWAoiqkyW8O8/qNYHF1oDOyI7LTj9GuXiOzXdpaixtiF48P+H/4b7MQKbjjmHZhMXfZ5TguqGiS/bKDErq4oSQEHKGzU6h0ZEa/muOVDBZ6klMU1vvwWvcpwcmYD/UXXH/qcnTtlPGgx/zuJ3ykLiHsi8RrW1zRQ0TboTv3Nd7Y/Bq18S53zYyNd75Ja36L3nDCD09HOBOBSBW283Wi+Vu0kz6i2qY0eELgvsXQ7tGv9vl8YBKIO6jRDrfHDeqs8MAycDWBsDOMgcTXVTbUjN1II69CniYUheSWrnBcu8JCu8ALxqy4PvOZS7hyieisj/As8m6AUblGYj7BrCdMTxs4979PerKEaer4czbS6dPvn+JOY/JrOco22LOLeAcz0jUNZ7NAl7dotVTsSokFu4pWKuM7HnvDEcbGu1xP2iitNaxFE9vSEYpK5dLbeLLLODTY2T7g0c9CxJdndJoNTMUlKwxEkvD0L77Pz/7sOdoNnbWrx/zor/8tV/L38CqS3LCpvPFt6p5ANTS81QGt04hm7ylnz2ccjfaZ2UOEv8woOMa8VaGhepiNKrZ/yLS8hj73Htf/+BbPfvoD7v54m8OzmNqzj/m0UuLpo1O26nOkbolLt2B+vkbtS5cpHhXouc97vYz2hVtMJtsIx2ZubgWr5PIHf/LP4B+O+OGffsHw+HNudJbovthm587HjKYnuH7M8Y8EC0sOh29eYqY3cT0IBYQWtGo6nTWNypFkWOuhTDuUwzIRKoGuUjcyrEgw2oeJXpAZKiVZkJckp5mg5EtKpsDIJMeF5HcWJV/2fMz1CdVKiD0r4WqCSkejrHtoaoGfjfD7B5jVFoM4YdLr06x79I4OePHFEx4+KXgRf0LYnrG/o8DQoPONi1TrBYN/8RlPizlyO2S1usI7lXlYPuLHP/yA5cAH75BgO+Zs0GS1MeHtf3CJyc+GPN4us/6moLvxADess9FbJhs+4cUT+Mn0/8jz4KtstnyenUExVekHGkaYMGhHVKcSZSqZQ6E+VLkcSLxCYTz7uwcWq7FDpKWIdBvTvgolj5ZW5Yp8jhHe48/TTcqZhj0paEoDbdEhViQTC850Cz11UHOBmqqgagSKQlnJ0W3wTJVyLElzqE1CLnd3CXo9jrI+9lCSNyZM+6copy/w9Ta6BXp7gWU9hWTIqHGJzbVX8LIB+7ZCbfEazcU1TmYZH0+6mEEBicp2NE9aXadeiXFcnSgZM6qv4LsTRn7A06AgEnvE8Yi9QEe1WswsC0eXuEpOPgMUQVmVqKkGWkGuSrQcGobNae0K1Uil6qcY2pBSUSFpGKSTAEOkyKBAenMkyilYEJxK1Bf7UJnDsm3SsiBXBiRZHzeMoClRfA1jvIgTZBTVAq2lo6hL2FUTs+YyZ1Wx3SpR2aY7DZCtC6y/aqA6bez5CparY2oKTryOkY6ZZEecHR2zdzZAuV7QadYxFIsiV0mDgCc/+YRf/NUd9PUalfkmD+98gru8SLNWRtYaWGurNComuiopVqZULk6odA9ZPh3THffwI40sLhMWfdRNqJg17JpEy7qEVgtr+R1Wv3qZk0e3efiLRxweDDHNQ/q1EgfP9liqtwmlYP3WBp1WjXrFRfFAJhNer4M7t0iQjTAdk87CBqbrsLS0SPCVM+589Jh4fIY11ybo9+g+eMR0OCBmyHS2R2XJoXp9k5FiU1FBWjBzBKWyRmVRxRoLIjNGRCneaUEsFBJDoaYUVBKBP4NEOSeFSrpEdWCcCPQIXAfyQhJoBa/Uct5ohthzMypOhJM5WJpGqSao2xqqgCAZEQUDXKXJMM8JJz62oTE6PWT3wTO2t3s8De8QWT0W+xI7cVlcW8ezJIPvb9PtWki9yur8PFcqHkp1xN1PHtPwCwqlR5SNGJ2VWW0JrlzTmD5LOO2puGuC1vIUEbiEUQOCEU+fW/x48g0OstdwPRV1Akl4zoiJIidzM7y0gAxMKWjGCnOxoBcJRsnfPbCoKDaaq6AfPiDJ3wCrhGc3uBjtks/u8i+mC6RRSubH5yzLXAk5p5HaCtgOGPY5g6icS06Fes4gSiH+piRdBUpZQHV4QnpygBYcUcwSpkpEevCcs73nzNwq0tJoLKxy2RVMZkeUbr3LK699GSUZcqAVrLzyOotrm5yNIz7pnuD7kKYGT1hl0LzC0lzCgmdSDoeMGhtMKn2m3T4PAoW+9pzhuMsEj1lpDumWQEpkXpwDAoWXeEB9mYJ5vqHOhMqj5jWUVPCN45+yIHw0pwqoEM5Q0xCygCwNSMIZMk+JpsfI4SHCrCDKc0hdI53tk4ZdhMwRioIozhDUUJlDrbawlmys6gJ2s4pTLuGZHm6lSu6ZHJ+MyecvcvW3DIxSjXJzHssp4VgaXhbgJGNGs11evHjCg9FDCilYqCxhCI0iLciThIf/7vv8v/7F/4321Zu0t1b48Ad/Rv3aKzRbLaqtTUrryzQ9BaEoKMGUud6QTveIzeeH7O0fMppK8kQQzoaoAmr1Nl7NJp4OmTpNqpe+wev/6EscfPpDHv3sEw5O98nURxyW67x49IClhTWCVHL1y1fotGo03r4KHkjp8+2OQX2xRZiPsNwyjfk1DNvmd//xPMkfDPngrz4mPduntLJB0O+x//5HjLtnTPyA5PiAymtNSjcuMdJr59dRB0oKNFUQOsK3UJwp+TiDQ/5/SEvlrx7/0qv4cs6/9bySY83K+YNOwPLqjLaTYOQ2JUun1ISSYyDQCRKfWeDjOB6zKCaYTDAMjeHpEfc/+ogndx+we3iX0WyMjDMsXefy5UuYWsHjn33IcDhFIFhuVXltZQGrJvjik0c08JHCJ0kSdmO4caPOm6+0Obl/xN69IyqNlEtbEI+g24MgzPjhxwXjwT/g8+wWkpc+4l+G2ojib0CwQGIa6jl2LApURZCL38wt/kawuG9ANpuQ1Uc48XMensZUskP49DY/Ok0ZWH0a82P8sMWcI8gUh8tVDV+HUSDRIxWxlKFNS3xW0ymXY8LjlPaZxeUcHqcx1fiM5uljWo93eXj3M+pzLYa2wYUdg8cnfY7nysxnW1xrbnD9jVfwNJOg3KG6vIaj57x4XidYr/CZU0f4Fk+kQx7qlFWN1abOTqLR18p8qbVKKASqahEkgk+lhVFpMy5SpnOvUIwD0tm5gXhdUYnTMa/FMd/LK3hC5buqpK8K1hK4HOccOQqRnmOG8Ki1gH4UYB09wKgoDJUqlWUFNVQZHh9i1lPcSp3ZTpsgfkLBHFaY4zgC6VWJJ0fM3Vzg+Nk+juLTMFbo9SZE/jH6wwd4VclEvs7QneIvtzlU16g2TcZGi6A7IOk/oKSZVLLnTO8Ioq9o2PcUukf7iN6AkaVipSO0Ss7sAfTyQ9Q3N/CkSxJmPH2YMFjp05hU8IIyr7U9gpMDxpngoCPoeWMq5WVKmok2v4qykqCH1/BuzFicDEjCEH/ikzMhnhno1jy6ojLub2MlOo1bWximQRKeEeR9vNIjtJEKtQa2POL57DrBRw84jQ64fvNdrq3P4XU6ZKMeqVPBmmvjXryGqoKuaChqhGhlkNb4yh/MsfPwJlq9AY8/JvgwZaF5lUfyx4SHklWnwbXsHb5w66wkKjsdQa+uoBuSWWgRtm1OszlapkENwcYEzGZBKVTwXcmWKtjNFBZi2AsVTDNnPshodWLcQEM1Ut64OOXL8xkrpSH90ZjJ/QOuv/1l3LkGfjBh/+5tnh6PuH/yKXqjxB+9+Z+DEaJrZbZnXcLjEQ21xNcXArbvbcHdMVlSYeUdnXear9GPE8zaAmtpxBW3yoXfWWN4NmT305j7J3coiwqv/r3fQqvf4fjRMW9cvsT+wxc8fzLhQf0pF/0KX93KiHsB3StPCKIl7r76Hd5/+ls0tYQfl6F1qqHPYrTlmGFDUJ24bLohP2lAfGbipAWaLzjTNPy18v/Sfcnfmhmm6XnQihwgo12enUqq6THBo23unwV0nT6YwMzEMi0Uy6Hs6oR6QZQqhC9TIiUGR46FaqQwS6lPNeYLSZDGmMmYdv85rceP6O7sozsa0rHwYo1oPCKsaCzpbdaby6xdvkJJk0S1Nm6lgW0a7J9KTpfKpKUmT4sKx4GJn+q4ik6tpHPo6vimx2+5NlUFJtGIXqrzMNRI3TKTMGFW1imihCI1EZZLQ1PRi4BymrKTOAjdYKZKpgospDCf58xMhVwrUKVKt9HBLnysaUpdC4g1D68RIOKYmT9GL2cYRUE80PGTPpawsfwEw4TCqJDbBeaCSdSdoaozammd6WBEPzrDmCUYXZ3c2GJayUmrFUbmKl7NJdBKTPtTosEODhlePGC60yNZkVgDhUF3RD4bEag5Shpj2oLJ9hRDLaPV1vGokM9i9nZGdM0xnbxEWZSYt2B8dEAslumNQ3LdoN5oYJgmRmUZZTXDDq9SHfrMD4fEQUAUhiRZQJGZaEYDVRX4o2OU3KFx4wKOpxNNuoR+H1VsYyUaIRUy6XIwyBh/bnMYdbl18yYXVudx2y2ycBV9Oo9bq6OWLVQNVDRkHmFUStgLbW44C3T3xpjVBoPPPsa/M6VklJkUD0mOJVVRZX3zNe5XWxi6jl8Bv6KimQVpZpHXWszyJk6h46GwnIAsSfQMVCR1YJALGsA4EBhaQZmEuVqCIxV0NcebC7lZCZlTzxjO+qSDgI1rr1DttJiOJxw9fspu/4SdyS6OXeHL176O4eiEacpJdELY7VOSBpuewbNRlfRYIosKa5dbXGpvkCgKbr3CulawUNVoXZknGkbs7qc8PXvKJcqs3dpE1k8Y92aszrcYnp3xZGfIqXrE15dNXp3PifsFo/Upo6jMg/bXeRB+FaGazKycxkRDpjnSy0iNAjsxaErBrpmRJjo2YGYK6CpR+e+eZ3Eax6jBmHQ6YnT2lC/2YjzzCOXxR/zgQcoz1PODIs2EagnmG1DTQKT8Kk1RgGFByT5/PjqvDRBRjkZOPRmz0n+M++AzTp/cIzR0skoNYejMTg9BESzU5rm2cZlrr9ykpCaMW4vklRqmpvFsL2TauUS33OB+VOUwcxhmAlfqOK7JiWaAXuVSpYJnSkJzSBzofBZWmKk2cRZxWBYEYUque2B75941NYY0AexfpVz+sjsP+TcJrpmEh7UF1PxVvnp2l3Y2RbcraE4JkYQkkyG66YCmEYzH5HkMskBkIUo8RTPL6JYBlkKexECBkAm5PyML9hFDnfDARLHaKPUyarNFyduk3KoTmCWC41Pio+doaY4ymzELX1DUC2SU0zs+JhgNiDWFNI+Raszz2/cx7Abz1SV0S6HI4f7t54SpTzGdUC001m1J99FjspLOKC7QDKhiYuo2+sIiylKG4Qe4N2MWhkOi/phwGpNmM4pUoJXaSBkzHJyh5Q4bX3kDuwSjg33GwYgoGqFqGuk0ZRgNCdOQ2U909md9vvmNd1hZqOMtLpDHPu54AbfVoulZqKpAU3VEHiIqZfSaz6u/X6O/M8GqzdH9yfc4fvwCJU3I/DFZOqK6+wHrW9/gbrVCbqrIioCWBlYBuY20TfKoBdbLVF7xa/+6v4YMBb+qvyjpOQt2gouCrmTM1wK+PB+xoo84C7pMZiG3btygVLMJZj47D57y5HCXpwdPsEtlfv/rf0yehyRZQi8OGB+fYhsuy+0mL/YlmZ/hmgbXNy/w6qXXyFWVhVaTcNZhc8Hj8q0rjHsj3v/0Hk+Ohrzasnjz3UUU/YjRpGBttUX/dMD3f3HKTBX8479X5u1XFfp7ASclOJ6ZPK3/FzxOvk4m1b+Rl/7ai/2bqhCJJMsKTFNBSIGQAtv+zZL73wgWx6c9OsM2dz4fsRiecHIxRTt8wS8GZcI1cNKMItT5uD5mfr7FlhrwIG8Q1wuuJVNya8z2aYmSO+RGWuLgRUrkGsTAg5nEVibMRXu8krzgNH+C+7ZEm4aUett8cLvNUnvIYuNNli5dpbN6nYFmEGQ++3WDvtmnGMBHHR2bEr7loaY2VmGRWoKBU2FfL2gIqKoJj6TLJT3jeyJhdOxTNUoszdURgzHP65Jep8QlRef+TGNlziZPMn4wTEmE5EyFsjTIFejkGXGmUkQ52w2gkPweJbar15iWOpzJbdqDHnNaDXs5I6nfwJoNcJUZqQjxO3VkVWXyIsZRBeFOgRLVmel3KQ+r6PoZ9aQPVRj1HWbXffLPVNSlUwbRIeonD3nhX6exXCGih6/MOLm/g5hWWGzlHD6NufRoAYsjwlAlWVunXPKwrRJuucXe6DOKmWQ+uYZRWiQZDxn2RtjlBTqlnKXXLNTy7/L+v/trXnvrMqJ0TJBa5JZNQo48PoFmgphJyA3U9jIlvaDsD5CxQWzXycsaeSLQZssYQrK0sUJ2dkAyiNGzkKS0jF9VuLChoQKzw0M+fywoXhyw7NWIGi6q7tJ85XVKuSAZz1B0MByTPMrY/8ETwstVlhYWCe1DOls5Xr3F4x68SLdZ7cFrqc+BvgAvPqN5fJv8rS0e61WiFBYCsEsqRuiQ9CXlNMEf50wUlaWOxgO3oBMXbBRwd1agarDXAjGD18yAb16asSx6NOYbGLkBRcHo3j0++bO/5KdHZ5SlytLWRdqqzkc/+wWf/um/pnFT52EiafWX4foUL4j5wf07fNj/93iHm1wo1Zh3LVbmbIKhz5X2Zd786rcYih+x/2LMd/7+K4zSIyreO/z47Dl3fzpCDxP8VYXb2XNOP9N4543XuH75CH8n4MnjE04UFfNFjf5mweveAuHaJk7T59HA5vHeb6OSYxSgqzobLXiWauS6RWUYMqzEZPuCuqXQlzqN1YS9ZZNX7sZ81Pu7d9o+CkZYQ4Pjfs6UM6JxQeYfwVil79XwzIKCgt05cJsWNSPmuDDILI1O6oPI6UYmqgnLKQxnBYEKiSjoxgKTKc38hPV0j9zsoq7HeLMEPT7j6NTBNSVzyzepL12jsbKFKJUYZ1OOag7jUoYfJuzVTBKpEao2RWFgSpfM0JjYFge6givBlAUHhUCoOQ+ExB/62LpNpeSi5j57VcFEL2gqGsPYwCgbxLJgf5YRvzx9TYUGEhyZo0qFPC/oGgVmXtA0XY68S8zsOgvpMfOzM8p6gVkxyZMqRhqghzUSOUOpp0hbkHYDtEKS91SyzAV1iFKY6FOfEjHCkowjSVQfQNdB5nvM4pBiv2CWDrHrLpme4KcDhgf7GAMLx5aEk4K5FReviCliiJo1XLdKveFilRzG8RFMtqkHF9BaHfJ0RhSFWLZNuwyLFz0M6xW27z1mqekg9CEiNUiFRookm4yRZoyMCoRiYs6vYGkp1cinyFRi3aOwLaQU6P4qtqbTXOyQDU9IgwTF0tCbHaQoaC8YKKqGf9bnxcOE44HKYq3MarOKZjiUNy5iJZCHCYoOmmUio5jB0x5py6XcbEEN2paH5XgMwpRjBtQjn/U0pqtYiMEj5Pg++vIFukaTpBDYMZi2SlrYpNMc1c9IAugJhXZFZWBLnKmklcIghFCTjF2ByAveKPm8Xh/Tsaa0GhVMDEQaMd2+x73P3+feUY+S5zDXaZFZJrd/8QmPfvoDsrmAF7lg3twgXZthJfDo8V2+6H6IdeKxIqvUbJ0Vp00w1rg4f5Urb1wjsg857PnceHONpHCxXJeH/QFPHk2IRglpLWYnPyQbmFy9tEGxOsQfBGw/H3LoF6SFQTIWzFcXSVdqOM2Ms8E6O8m7JLlNSZXouopdEUwKAY6KHhWkIkPGEkvRmOQq8XyGVtKoHOV08797PYuzsxPEUEGOfPztfX6RzpjlLwgHOXe1OXJVAVMDV4OGAOGD9MAVEE0QsUAq7jmzGMrzxnEhXrJnAieZ0gkOWA32UYsuWjlnlBTko0PiRFIt6Wyu3WTp+tvMra6jOg7jKOOFa3NqRHSDgB1bIREOeVEiT3WkMMAwiQyDnn4uFVTTlG6Y45Gz7cf0xjMs3WGuVEcJxxyWIC8pSEU9905WTCgyGOQv01uVcwBB/qtKBfGyaK/ISBWD+/VLhKUOb599wdpkm7KtY3plFLcKqY86qwBDEqNP7E/Js5w8ChCmjeZVyWY9ijhAFQJFERRIpCyQeU6RhOTTEcUZZFLlWK0hyk3Uskc0PmN6cACzAl2c91POzVnUPIs0V0k0G8Or4Tg1bDNjOBlwtHeXzuXLGK1FstkEf3hAVVdYKassXqnier/F5z//jK16mUI9xZQdElFDZDlRr4tqFsikgExDqzQplct4eUqRQ6I5yHKFQgpM36euW8xvLJJNjgkmBalrUErLmKpO1fFA0RjmIc+efc5B7ymXlhu0KjdRdIfy5lWcDJIgQKqgmjpKUdB9fErctKk3F8hcSXWjgV0qM/JjRqlPRQcUSaQUlCZPMUafsV/boi8rkAgIOJeCphZMCxinMAMSgRAKCIlEvgSI8m8kmaoC1+sBv780YLU+pdOsYpsqMg05efKYf/8Xf8YX289oVOq0223qEj5+/xe8/93/id6sSxLntDZeIXx9ik7CFw8+56f3/wJnUOF6c4NSY47ltS2q5ilXF67y1lfeIrMnHI+7vP31N7j1ziUsy+TJznP+/Kef0e1NAfjsNMTZm/H2166RxhPGgx5f3D7jMJCgCKJQsn6hRbMU0l5MmB2/yV70e2S/DP35n2HFX4bXSAQFmirQdIUkz9AVBUWc10n+pvmNYDGpP+eMGa5fMNxXWSgf8CiNONk0aPRdSrYgjCXvvGGxPwr43K+jyCkLdZ1IkVSSCaqaE6RVXpkkxIMc3wiJVYOKorOiq4zmS4T2ZVoblyj1n1M5PaNUMRlvlmjEbzJd3OJDdwFNBWswwlEHfCgMCk0hcc/YVDvc3h2xJVUGRUp1bp24avJCk8xMk4kOV2cJ35322DZVdE3FUgyOcpUwC6lLmGUeEztmu6SyLCUHs4DpKGW1U6JyZjLOCoSbYY0Fu66PLLscYDLfz6gkKT8OAwzX49NsjnUq/H74E07HD1EKQc2+iHRN0rGBvRYiemX8uYL58j2SnUVq+QFiocLoaJ3JYkh02mZajbFONWpagnUoKbXrKN0B/qQO+hApfQ4O9yjm3kL3P8QY79Lyr3GgvGDo13g82KWp1OjoErwutfQWtcsmymqL1aMOd/d+gvXZR1yvNImnB1y7pqDu7rAel8milPb6BS58NWLlG+8w2z0i2Z5yXD6isd7AK2vMnh7x4njEysIa9vExs3KAFHOEQQJOgZcKqNXR6xU25iqohsFeWnBWu0D5D5psFDPk4z1OjiecBWsowRNuNfdpbbxGZ3mZVErSJCEnZ3Y2g0ziOCbhdEyt4TH/zgqx4RAbKlFRodpqECcFcdXksKWwZTbwvIv492ssv3FK5u7RK474OHOp91SOpxJGOQsuFENBNTBQpGTmKFQK6AzPPx+fOjDVBc1CUEoz1jsJ/2D9mHDnHk+zLq9s/TFGrHDc97nbu8edg0PKwmB5UWXaDZkVY+48vcuLfpezx33cYQ1nvYUrYna+uMPdH/2QvdFj5txPiZ7rDK9c56tv/z4LXz+h6nVQ9RMGe1dYMzW2Tw/47KDHa+/lKI97VLQxw22fDULEgk11U2PlksuTTyV/fnZE+ryOKrssNza50DYp1W3yU4WZK3iy91+TKnXK9YRKKWGoqdx2BK0Y+s0QOYtYjnVeaPC68PhomLJ3lFA5yckqCnPZ373usZl2QOJlqL5N0M2YOV0eEZHWXNzEJY8LMrVgZUljKAqOQ0CPmVMlqhYhFR+ZWggFqgUUIxC1HM02KKPjGCq5bZPoq3jtNkvTY6rdHsRlkmaJkrpEVN9kuzrPrqqizKbo+YRtVKayAH2Krrj0zxLKeUiuqeiVCrJkM9BUfE0nyiXNKOPz8ZhjXYAKUa7TVxRGRU4lUxlLi4lRgK1ga5Jp7JOE4Xn5cmowKwCRUaQZQy1hZFoMVRMrkphxyl6SgGcyShdZz0p8OffRZweYgG13kFIgDRN33kBEVSJvhlE9JD+ysNIBat0gOKsT6lOmYcrMltiJgqekRImDY5VhFhP6GoKcVO3T7w6QpTYyGqB197EnDYZRxHhmkJ7kNGyduqNiNU1q3kWaF6qIpkNw3Gav/wTz0X0cr0KRjVhdPj/oWzJiNDWntXmRwvbobK0RDab0j2LO7B71+RJmJglOT+l2Z9S8NrYeEtkxeeKSpCrCzrELB6Naxi41mat4oKk8O0zoui3q777FahIQHx0zHoWMIguRTdiq58wvb9GeaxFnKWleUGQ5s0EAUuJYJkUaYdkq1ZUGsWkSKQqJKFMqCXJyYsdmaOe0KyZlcwl9aFJtFcTlEybKGXczj3BsMJtKZhNBSRcUI5WKL8hySCzlPEhkBnkABwJ8AxwEnpJzqRHypeYRevceoR8xv/oVSorJ6dmUB2dPubuzTxSFNNyMSW9KxICH20/YPt5F96fohUdpZREtDtnb3uXhj3/Ojn+fkjIjOnNY2rzOzVdfpfVORN0rkwuf0aFDKTPpTrq8mIxZvJLDyQjNHxD1ZpSUHHPewJnXaM+X2d8e8cnBGbN9iZYKlpYbLDddTN0jDg1Gqsth8ftkchHbyTG8jFzTOA0KPFcyc3MUP6WOYKIIlqXFszhn0M8p4og5U6GS/qddl/5XmekpUrXBrSPTjEFvwM8LKJQ5ctsEQ0NYAqo60hFIQoQ0MR2J0BKS+JxJlFJAlp3nfxiApSMUDSkkqe0gnAvMdVo0RvtMB12iLCIyy1i1ddLqJgeVFk8yCE76jOIZJ4oEOydXU2LLpPCHiFkBVhs6TbAspA5oJmQKWZ7xcNbjSSDJyECoiAL6aQwpBKqJVCRY6vleOYkQoxApXM57Hl+yiTIFUlBsUMzzXXORoWQRqmqwYzVJF76ELDIW+/epJDG2V0HTTRTNQbHLGH4dze8TT4ckiSRPE8xyGcWqkk+nFHmOVCWKEAihvgQtBcgcWUiKLCdLBkiZomUh0fCIcDhAySAoIC0UQjVlnEhc28GpubQWr9J5dQmjM8fo4X2eP71N9e7HXPOqpP6EK6/PEc2qbLUsFDWjeekqV+sN2itb+Mc9jrePyXOTRquEmcP4+SHd7oia18A0cgo3B1kiygwKrUDLcqx6FbvVYK5eRzN1Dl6EnHlzrHzpPa4GPsPDXbqDAYMshTziYt3h6o3rtBfmSfOCPEuRWUo4jsjzHNs2kEmIUzKprs2RGgaBkESigu0JkiwjcsoM0pRO3aPhqKRxRnW5TFY7oW+c8H7uEI1U5LRAOOL8mgdArEEKovil3vhlno14ed0V0Cl4tRPy9zeOKU7v0+8GXN/8BiqCMz/gg0cf8+EXt0nCKWYc0j8eMIng3v1P2H3xjDSPMA2bEiAjn/395/zon/8/OXzxFJkL9m2X1954m3fe+joNW6FZbyDUjOO9nJLicjaccm/nGVc3m8R7RzAJyKRAFRLTEtRWKiysr/Ps7gN+8NNtTsYFhiK4sWyzsdTBsUpE04KhvMQn+X/FjDK/OarmXI5q6BqFLIijjFwVWIZGlv1mtPgbwaKzHTP2Vmm8scz0NCZUz80Lb2dV+obBbW3MpfKI2R6M2peZkwNKF+f51spnvP8k417Dwjk4xfQX+GmrTqciGOWwWLVIhMZHWYWlkckddUopT1hAw167xKnZJm7mDPwmfc1Fs1TCYMRHkcEVu8K1Xsx46nHUjng8nmJOPZ5XOnjzHt0mGOjYKZihRRYm7Foaah4xyASLZYXgLCb14LBX4GY5sV6gBQY1dBJm1LrPmXu+z2x4g2azSV2F+5OE5axHdDZGU5pcbM8TGwpHmsJ8CslaRPWpwhtC0G+9ToDGJfGc/fSMOd8gspuU3TNys445CinWNpGzFJE7ZLeqdHzBbpFSflcym0YYzywi2yZI2oz0EZ6aUGgxht9mPB8gy0t09D69oUKj/TpaOmM+7xB9Y455fYXlC1Xaq/MYm2/hza9gSoXI77Hz/Blu+XWe7D+l9OjHVMsbvPr33uPqwZeIozN0PUFoLa68fh1VmSO2eoz1gNMPXmCNBuwcKRTpkG52yExMkOMDhkZBuO8wSFVuLniUL7zFYk2jVCmh6gYPHjzl88/vYYxGXF/xaBcL3C089J0vaNsDXv3aO1z42tvoVg3NdHmxf5+y6WGoHi+2D3DaVS7MldGlRZ4rqPU5XE2l1+vhz3xmY41qXWdzo8X179aoLqq03BXm/2Sd2opF7nZgGLLnDzlJ6lwSkI4Vxk5BkiiMsvMNuTsSaHqBn0mWyjAIChS9YObBG8WMP6kd8ov7P+TOB5+x2XY5uvxVFLdMfzTiw+cpxz1BoU7Q+hN2V26zZr1JBQPLWUTpO7TbOlfWVhnPEraTU9L+CUa7IDFTOm0dY26ZyzcWUAYN9kYPuPfv/5y9hzq/98/+d2zf/jmfHR4xXa7xHX0ZkUy4s+Ezt6rwO5130esqd35whFr26UxOUTervLb2DosXcvaOPO7+vErqZHyx+V8SsIihKzg9hf2pydQ0UYYR0XJOY2xwsF/g1lQYJvQ3U3JPYUNxmFYy7KqK++LvHlhUBzHS6uBttilCBWlEZLrNglIiRONQ+CwpPqqvk7RqOGZOe0nheuM5jw9ynrtgDroYYcRBqUrh6CRCUNYNMk3niDKl1OCpUaZcxNTjOtZyTqhXiGo6iawwUktohkYSzjiKVJbRqQUFuW8xLeeEcUYRufhOA7taIq5qSE3FyTVEaiDSnJnIidWMkVRxNcEkzkFkTGYFIs3RVDBiDQcFrfCxz/awTrpQWcKszyNUlW4Y42RD0iBAN6pUy00SqeIDZZFTlFOcoaCl2UxqV0hVhcV0h3A2w8sNdN1DtwwMrYDCQG+YpHlAkakoKyXKuUmWWiieTjQMUY4VCtUlTBUCNcJWIyQqMvNIKgqFZ+FpksDX8aqbmGVIC59so0OjscnySpnGwhz68gXcuTUc0yKJp0z8MmoqOTzdw3mi0Wiucv1rr7NxeQulyLFcB2E0WHYaKJbLSPhMownDBwliViUNTOLJmFF4RL9yAtGYmcgY922S2GSl49G6dJVOs45dcsmF4MnjFzx5uE0eRKx2qpRpsae5TNQ92pnF1sXLLF2/iFOZw7BLnPUOsQwTJTc46w6wKyVK9TIa50yNMWejCpiOxoRhRpwLHLug02qwVqriVVPatRaLt9p4yyUya44snnDsj9hNG3RyQeoLUiFRC0GYq+SFRPcFqSKRhcRRICtSCrvAMiSv6D5vW8958fwXvLhzl+VmjZWlK1QrgsPhhO29gLNeSkxEaT+hd3hAy6lgYSDUJkqks9Cssd7ukEo4Dc6IZn0UTYIX4kYm5VqDy5c3IArZ3XvIzkefMeiavPruTXaOHvDx/j4j3eK1fI6p4fO0HdJarHB9YQvV0nl+/wyZT6loCY0tj4uNDuUFOBs77D8uMTTKPJ77bcbxBSxFJZ3BNBcIoZFPU2Jb4sUKSV+lYgiCqSRsFigOtIROYecomkrt5D/1yvT//xE2CLeFqLdQVJCEZIYBlg6WhjBAzUcUxRxU5tDsiOqGzrdaT/n0acCLNR2t1yMbpUjNhvRl16KmIR2T0DDZTy2SwmNeq1JrNLEbBYFRoe86+GqVsbSIhIKf+0TRFCELSEEeW2CYyDhHFCVoLJ6nsVraOWukaSBtyHNQcgqRntc3vmSLJDl+kpyznQBCPb/lCeLgGeb2HvnyZdL5BUCBPIPsDPIpqHPgtF/+NoEpQCEjySRdReOzhTcJdYOtszuEsyNM3cJyPUyvhu6U0bwqZn1MMpmR5hmq42I1FkmSgCLxkXnxN+xNIYuXf3tBLiUFAikEQtfQLR3NdHHq569BSsBwqC1dZuvyIp3La9gbN6nUt9B1QTiekrUs1EHAg8/vYbk67fkNXv3Ot7n8+puIvEDXLBTFYnH+MoVZJtLGxGnK7PE+StIij3Um+z36gyNOrUPC6YBJnhFEBoFWYn2hw9qlK7SadbxyGWHoPH7ynA9+9gn+ZMZcvUal3SLWNTKRsaIbvHvrJquv30KrNDA0k+OTA0xTRysMumc9rLKLV/NQpSQX+nm4XAHhYMDUj/BRqNiClc02W0sdGlWXmm1SXmhSubhAbrWRwRG74ybPqVBkwPjcjyel+FW34i87FMU5QFQpUESOJiTvVHy+s7DDk/t/zSc/+B6LWytc2LqFZTrsdUc8f9EjiyPIcqbjMcfPtpm/ZqJJC4SGpVsstFu8enkTipTe2TbR8AyZSVAkipIx16hz7eYV8jBkb/sxH//gLxn0E/7oO7/F/Xsf8FcfPKJ/s803F1rcaJn0jiJacwbf/to61WaVZ7cfEvtd5qsw7xm8ca1K56LNwUHE+9/tMrbXuO391zzNF34VePpyiyb4ZTXkuRRXVUCRAkWeh9wYmoqqQJrl5P8BwdhvBosNgw2rBfoIra1QLzyOGw6zxGYmfF7XBPrI5nl1k+Z7q3w5j6g0n7B1dsKDbIXfae8T+UN83aIsdtguryFmDcQoY1hq4BgZU9VmhIXjhDypNlkNVERqMkhtIqUgKApWi5x7OFh2xK6fsmcZNFLJ8bTDQqDhrJVRHIOuVIgnkpoFJV2lr2QIE/I0ZbmqcBwW3Bc6tq3wqlowldDVVFZUlS+KjJoC2RSMbZ8o6VPd/zmHytvEtWXmtJiRATZlFMXkJIL5DC5PfZKsYPoip6orBBVBFpQ4XD0vt6/1upjJBNnfZ9gpUYpOKXc0nOh10q1Tkr1l4pGKWa3glWaQVlF2johkl9SzEOYIYUbIwkEZKoTegGbpIq4xZGJXaa559AeSgf0KTu7z5a9+mcXrX6LmGuhYZEZKLHUU00ClRufVDcKZ5Oz2p9z+9CPefUOwtPo2ymWLFAOpWeipTayt8ezDn9OdHlMtGZzNHhKt/SFq2WCtNk/p9hmffPTnBGGNhm0wGnQYxCFPshlfuhFj1EoIIfjgwW1+8m/uYVoDnCIkOgnZ54jjqMSV177Oq9ev0llqcTQ8ZWfvOSteFaFbFLpNlKksX1ukYnsYVZc8zSiijMgfIxNBQyhUltoMzyakSo67cokr33qIPy0ouR3KF+aQ1TpBeEjVucOlvsJhu0yWaoSWxB8oLBqC1JRULEHdh4dCUNIKtDjkn7a7UFWYGgmN0x3ufvjvuffwJ0R7GsP+JvcuPmB+6xK7k2PW+jmL5ZjjygJKdQXRqWO4Lq67hGqfsH61zI2Vr1Ormcz8MSu1Zc5uXeRoZuB2U7z5FX73279FY6HFn77/3/GX/919ahOPzuYQffKIw/wEZVTj6Ac9+puLOM0m79bKvPvq68iuwf/wpz+mUEz+/rdLfOvrF5lrvcm41Od7X3zKnb+O+Z2NK5wkf8Sdp6s0jYwVJeQktWnkKXNJTKmUcbdbcLGcccXKuKjrfKw77Ocxyyc5tpbjbhREvsasavzH7E3+VsxctUTV9rCcDD2RGJrF1BBYmcEsTVhQcszEYujMU311kavmPovlZzSHJwzUCl65Rx4FREXBsXVGT22Sp02SWBKhk+sCqdqEqsWJHiDsOouZishN/MJi8lKiVClyDoVJrMfs+wa2FOi5wShqUcoVVtslhGEzUgRRKqgr4hwUFjmFmqHlOQ0bJnHOkaJhGjBPTgH4qoKpwEzkGIVAn+XYp1MYnVJEE2a6ICotommSWJFYwkDNJGGYYyOw/RgtLxhpOa6mInXBcVFlZt5kNDZpDc/IgxlaeoZWU7GLBMdWMfUlsvmEbJpRSIla87FFQJ5PIO6DNiGzLRQ3oRARmWpDopAVMRXXRTdUUlulsmAwHbgMSx0MR3Dt+i3mN67TqHm4lkehCxIpiBDIKMKsVSnZbWbPH7P99A6WKVhevoF2aZNM0UFzUIoSZqHx9LMvGI26VOoGw8kZUamJYpWpLzqo+0OePv2UYJiCVmI4KxFkEl1p0rqco1omUZpw79FzPv/5E4rZGSUzIi4sDqUgUExWX73J1dVNWktz9P0xJ4Mu9SSiUCFFxdBMmotNXNtBL9lQFKRpShoEZEmKXUi0conZLCAVkuraEpuvrRINZpQq87hrc2hNlzCe0c52WJM2h24ZURgoBRS+wJaCWAVHFzgxjBXQlJyO6vNq1cfwIJAh3tljTj/5Cc/2PmZ8GuL1Nnmx/IzOJTj2e1QjyeWawcRZwPBcZNPFtA1KZgOv3mJ+YZVLy5cpVw0m0yENd46Fy8v0uxJvXGZ1fYvXv/QWpUaVH//gAz76i8+xBiluc0w83WUSj0gHJqd3ImYr0Jxv8aVSwtbmRcRA8KNPHhJHMV/9ksnX39rALq/jF0M+e/yM/S9MNt1NzrjBo+MLuKqG46SMEw0ng4aZUtg53UlBxQFPB69QCFSFochozHJAktXPbXh++Td3j/1tnPaSSVNzsJQCJYMiERzmGWe6gjQlUo0pYhVZXsL+8iZvOs+40njEpe5d9kwHMdcjizWO/ej8wGrYQWQtSICSRa5LAsVgp7A4KCIMU8HWdXKpIXUbqSoUeU4hJAk20m4gIw2RFchMB0UD04J6GQztnAHM83PPuK6CUoCWQ5qfF7MXxUtQyMuS9vNr+Dcl6gmQ5ejdPpXuGcUkYqQK0uYCqBIpFUTinie5FjkIBZHGaFmKNAxMXQEp2dcdztqvc2Y6XNm7TW1yRjgZYZccbMdGNy10ZxGrlJFGIYWQmGYJTJV40iOfTCmShEIWkGfkWUxepOeJlaqKqlkYlRpGuYalKEjHo1A0zNo8S1/+XdZfeZOqZ2CbFrmak6IidQXNcqguryHtEb33n3Dng49457csFlav09pYIxcmqGUQJQrNYffuQ0aHh9Q7JcbZKXQ2EBOXpc4tvGchH//sA0bThExq+JlgPM3R8oy1K1fQyy458MUXd/nRX/yUSf8UXckpEp/9OGUUh7z+ta/yzquv0Vqd53TY4/jomPLUQtEVilKVkm3SWGzh2g5GyYKiIMtTksgnmSVoGTRqFSbTGVGeUWot8eZvv8HkxSlVt0zt0hbmXI0gCljy91jPGuzhkqDx0pD38qYgfpl4KiRCFiyZEb/fnlCuSqI8ojrZ5sEP/5QPPvgR07GPkkge3XnA0tYmZ91TqoXKQrUBioJqGajtKoauUS7NUZtbYK5T460bX6Iz3ySJA1bbK1y8eZ3oiy/QCsHXX3+H9771TSqNBt/97p/yb/75v2I8HFOzVaKDbXrDU9Ks4MmjM96uOayu1PjtNbjx7iuoYcK//FcfkmYZf/w7bb7zB+uUm3OE4Ygf/HyX25/ElJ02/ZV/yoNinfzXAl2F4FfJpy/rMjQBtqFznu6Uo0iJqmtkRUGa5vwHVKi/GSyuvHWV1aDCK5cq2KmCTGc8vPdXfJTM06tGKGmfQWcRvVzGygQNLcU+fsAPv/CJLuxwbTbh7ukcRn6MtajROH7IIHkbWQRcjmIeeDlNR2dHsaklEbLQKJoG/V7Ksi/YbhiUxgXDOGcsLNxOk3qvxbNC4FoFlilgpuJUJWJskEjJFU9jYqkMTbgQzbg7HKOPYtLFKkUumJ9Jwjzmw4M+7mKdJFGQGDiezk4o0PQYa36C9tjBQdIZPsXPAwYVFzvKEHkE8S6r7hJPSiVKqsqapVJdEPT7GfdnKYliUY5y/sq9yrLVZ+3kCUvKPcrxPigmxYlGVvqIXF2ndHkObQBpzcBNPWqlCQubLfrDAMSQQilIJouEyybF2hnu0xmO6DNK21TdgmS4Rlnpkl2u0mn/HsXCPAejCCE9KjXQBgHDk4B+0KX76AFe1cF2ElqNb3GWfcSznV0qC3W87DK6XSGzTGI8/CTkh//jT5lf9/ja33+PRtbgqJ/jBD5d1+Zsfp4LvEfv+IS+FZK926e+69OqXMNUXIb9IX/1xY85/vAu4/4MY5gTLg1hVHA8kFx97wZf+ca3UXMDNJvDvRlEKdmCh5P7DJOApVoZVbXwbJtxAEk8JM8lMimIByPQDBShUCRd8qxE4eqsX7vGzl/c5SQ8YfCFj9M5wag4kKs01uCNLuzlGrkruFLJOOvBkYBmBPt5gaNJVowR3158wtX1Ch2vyZOnPR5+8jOOfvQRrZbGYVAQ7T5k58MVlheX0Moxa99uMT38J7ztZHR1yVprE9WPcU2Nb37rFgo6rY0VTo7/ku9/72f89tf+KW+/dpPGk2Wq9TFrr77B9u4uYe7z+IshdvshnYsKU3MRTa4wN9fl9PkJr3OL2o15xJzJhUQl01Nuf/w+p46P3DsltS1ev/ku4+OYnf/3R9w7S1julNld/WP2Bl9GK6WMjjUGDUmcRuiVnCtTQVfVWIoT7DwjdRx+PooQjZhY99iYD/luFyp3Ndb0lMNG+B+5Pfnf/qxfXWeRKmvzHp4qyMMuD55/we3CZeQVmFnEyKyjenUqqkFVA6V3xp2DgLR+wlZ0xvNRnVwZ41k5cRQxijxkETDn2/QdFeGq9ISJk2UomsLE0dHGOXqekzoaWiIZpJKBYlKt1TC1Gv1MoWoVWAbYsYptQZ5qiEyhqern5n6toB2HHI5n5H6CWXaxhYZMJGQRg+mUolKiEAaFolFYKuMELC3FcGLUgY7up1SPd5k1YqYlG4oYNQ7Qi1PScIZveaSKimcrmJ5kFhXsUFCgoWJy7GzR0upsqrt0/IeUEh81E1gJyHSGVBu4zRpFpBDZGmbh4hYuxXybqRVhiyGIIXlWwW+ZUJ1idUMcQ5IaFo5ukgermJWIbK1NrXMVrbPITClhyRJCSNRRTDCGZNojPDlEtxQMy6ZRe41xf5uDg0OqtRpV9wq67VLoDlnmMTrr8sX7H1LxLLZ++x28os5woqIoCVNyxqZBqbyGboTEFZWKl+GNI6qOi2FanBwf8ej5Uw4fPGXyfEYWhEzrY0RJI8wcLr9znWuvXKLm1FFNj/FBlzTOERUTUytIZI6lKtiOR8m2CdKMKBpT5MV5v9kkBEVDiAIlmSAzHWl6zK9c4qR7n7NuHz3xKU9KqBWXApVquWA9htNMJTMETbsgmEh8BFKTJIVElzmrdp+b9nNudlwW6k12dvs8ffApJ7/4HEXx0cOC8eSAgzsPaCy2sN2UxRttsuVFyrpKYmnMt5ZQk5yy53LztUuoQlBvtRiOP+P+3Qe8svkOt67epHY4RyUpaC2v0J32iHYi9l6cEuuH1NcUnHoH12lRKUcslPtslBaorlVRPJdFSyBlxv3HD9j3+4hAorslNi8sEJymPP9sj+3DALtUoTf/VY7k28RoRKlAr8BMzbCKgpqUBJqgkkocXyIVlcM8J3IjDMPAFQXP++DuKVTMlEnt756KYmthntXSAuuLLZqWijI64IN7P+ffhiqRc76RlE4T6lVcoVFPBXKvy/sHBvbcGe/Gh3x81AHzEMfOiU9j8qx87vsbzaCsIxUVqZ3vydB10FXiMEUpMgxNJ1cgKiSFZkCpgjBLSMU49xJqL+sLiuL8JhUwTM67ySTEUwh8mEbnwTW6cg4oZQrjCZjeSxZSB/0lq6RmGPoMUxQofoj24BH9DZ+k7iGiAKIJyAOkO4co1ygUhdhUMHTIJciiQFFUBqrBLxpXOLbneG3vDov9B+SjPskMLMPEcl00t4rpehSFJDcKPNXCdhtklZA0DsjikCwNUJOUNE3J0wRVKmC6GOXzw3It1dCNDH1lk8r6TYylNUZhimpbmCWBEigEE0nQ32N2fIxbdvDsKta1b9J7/Aue3fuCerOO4VZQDRup2GSKQ5TDD//7f8nCQpuVP/wG9cYi41OdIpkwtgTjpkX1yhpmMCPUEkxTUD1J6bRqKI7DaDrhs1/8hM+/+1MGJz1klqGoOd19FUWzeOU7b/Clr3+JmtME3WLY9SniBLvRRIgCpETTVUyrgqFrRHFGHI5I45QiTYlmPqqqnufRRDMKce7PbC1dJ90eMfUDwsdPsEZljFIVmZSpigxdQCJe9nvG2bn19Jc0m5AosuCiOebb9W3e2XBo1qrsHI748Iff5xff+0sm4RQpVAbHBzz4/DOanTaGlrJ5fYuNtQUcVUcYBusLS4Cg2qzy9le/jqEqLCwu0x/d4Xs/+i5/8N7/nm/+7h/TXrjAnK1z8corjKMZ8d4eO3e3SYIxZUuyulqltFRlIWiwehTwykKTzpVNBDkbJZswibj3xRfsd30UVUE1JZsXlvB7IZ+/v8fTuyG216TX+T/z1H6X/GXfpPglWP61EUgEOZauUsiCvMgwNEGW5CSZPH/r/C9Y5n4jWKwPE6pVD9dZoe4FZE/ucluYPO1MKRkaQ98hkRlNTaf7wuWuex1tBu+XdN41ntLe/4h/5depLEjaL0KScIM47PHENVkxTbShimtYbGkGLdtgNxfksWBO2jx2FUwzJTcNzlwFD4V2atDRBZmm0jMKPLNgPU15Kgyay4LWAHZ1OBVQz3y6cUw1lVTTmNnTiOaGw1lcUBUhFydd7rdUVjWPqgs7acSKTDizDJI0xbRyCDxe3+7xojKg561Qr6U8TEbU9YS9M5ULU4fT5QZPaw6XE5XjwsSsacylBpk2I40r2IXLdHGRsL8Eky+wDp7g2imhqCInt7GOyxgLSwjXIqRMkQqSdaDuUY4tepmgJTKGjos6uUG8kWKpfaqtJmpuE3YUgmgdaxYwCQ847h+xsnWDkyImnyRkwwglV7ENj1fffQN1vkNdUymSCdp9hd27H+LoL7jy2jyWLIF0yZSE6c4Lkr0vcJI3URKLqncdM+7xIr7Hix8/ID46o7u7wtK7q3z9d7+NyEewOcIQZY6jlI+++9+w/f5ttM0yrT2ByEccD1Pkyhrvrb/HO1/9Oveev6ClzbF8ycJ1NOZWLlLySojcwc3PjeZG2SZKEmbDQ0QYI0pliiJExyINMxQxQQkCsiyiMFZRvWtMrC84O90jf7bLq7/3HcqddeKh5KTr8tCWFEWOF6oMHEG9WRAkgtiE0VRyIRrypnifz//l/4fnWzf4h7//nyGDPvdOn/DEtXCfB2w4Ng+oQHbI71gmm8UKedFkWLexlD6bjkup6THcf4HVarC+5vCvP/i/MPzrE1qORNkPyM6+oP3WH9H3f8RS8ybJbMhfffY/8n+Y/8fcurBCuvgPqc8paHaNkezxRvsSt8o+nic46I85++Fttn57iZPHJo/GQ6LQ5dY7b3F9JSMeDRg92qZSz7mp3uTT5d9jHH8FV7NJ0pzmZcFMg2lZwRhJtjUf1wBbLajuaxyXMsaLDqUiYPlQ8IGWo5VNyCWxadOpBf/xO5T/jY+bSPRyhUqjQ82a0t99zA4xu65Ad1QKX4OswCoypocGz71VVD/jsUy5rO6inhacRh5GOaF6LIh8lywZM3YTFMtA+BquaWCoGo4uSJAomSBXLc5MgaHnJLlgaKhoiqCc6zQMUE2ViVngCElTSvqWhlbR8AKYKoIRkmoWoaYxbpZhxwlJz0C0VIqswCsinHDIiXvudfEMBUXmVEVOZIaEWoyDRI9Vlk8HdKczgloD05UMpY+WxQTjiEqpQjxXJ7EtOorKTFGRukq9UPDVnJAymigxa7SYWjWU6RPswR6FjIkigciekzsV8OYQrolGCS3VkW6O5lYwYoe40HHUHKHbqEEHoaaYRoBSrSJ0k6imkIYSSzFJhj5nyS61hU0Mz6WYReQDnyySVIRBfW0FvVGjZOrIZMThU5OznTts63tcEG3cOe88qZCY6dELgqePadQvoCQWNbeF7s44G79g55P7zE77BP0a7WsXufbaFdJiDOkUz6rTDwLu/OTnbD/6FMXUqY8gGE4YT6CyuMWty29z8/ItZkGCjAOaLQPLMqhVFyl5LkqR4igC1VBQTJUw9vGDISQJUjWQWYbIFYo4QxYzRDyjECaFUkMtLxHqzzg+eYjam3K18S7V6irZzGQ4MenqEBnyPKzShTKSIDkPsclExsXwlI3+Bxxt/5Bs7QJf/crvko76vBjs86yQqAMTVyvo6galfMDbqkJNW8R3a0Q6mGqCaZlYJZfpYEit00CvuHx89y+Qzye4eUJ6PKBYGFBbvMFkMmChPk8QTLm7/Tm3Lt1kc2GRlYqD4ypkxnnWweXKEivmmIpZMA5jBtsvmN8s0xsJdqcBOA7XLrbZWLLJpwH+4QFOEbNUu8698jcI5TvoWhWh55hCITZycluSDgv6Wvwy5RW8kcIQybSkIkmwx4IjKSnKKnmoIBQN1/u7VxPUUFRUr81cZ4m2NWMy67Kt+URlDekAaQYiRuQFs6MSD90NDqZwkMOm+gTl7FOGcYlyOcQ7STgZqARqD9KXfqnCgooDpoIANPWc6pC6itQEmchJFSh0lfNELZCaCqZ63pWXcQ7+LANMBVJ4WdYJWQJJAFkAcYgsdETDOWcUsxDGPaioCNdFWClCxBRpihABhuKjSokioDbzUZ9tc9zyyO0cmY8gTBGTGSLyoVIjLblkUqAIHcvSkbqCTDJkpJFo85zNddCMNRqD2+Tjp6SzAcl4hGEOMEs1VK+GatmoJR1pOxRVSRpn5ElAGs/IkpA8V8ikQiFB0QXCsJBCQ3UlClDoJcLBiDTfJWmvYrdq9MchaX9CNo1xFY3VrXWcRg3P0snCSxiFwvHd7/Pos9tcfquJ0ywjdIWsyJjuP+Ho85/Rmn0FLbfQszkKc8zx8Ji7f/4Ro2dPGQwdXvnO3+O1r7yC0AOkGGDFVY6GET/9V/+Oz/7yu8RFjsh18jxFKuB5S3z9G3/I1772NYbhBBlNqDVAVxUqiyuU6xVUmSFljmqAYipkWUoUDEijkDyTyDhGZAVFliLTmDwMERKKUhlZWmaqGxw+v4ck5EbjW1TrK5yOIEyMl8G2xTml9vK+VM4lqUohWWbAm/HP2fnxnyGPr/DOV7/NqHvM9u5D/DQ+D70RgizLOB7uYjsqK9oCo0RDlhKULMXxyjiOSxAELC4tY9Xm+bMf/HM0VVLKUoInp4Q3Tth45U0WlnqsLa4QBRP++sPv8d67v831axeYb1u0S6DZOqGm8/brN7gwZ1KvVJjGCduf3GflWovhcMTOixG6KnjttTpXLi+TTgNGJ2eUHJ3Ni1t8IP5LtrUvk6Gd+1+RQP7SnXkOkjUNDFVB5urLNFiJzHKkVMmK8zqkX8+G/U3zG8HikTzl/mwB5fAzjtOn3AmecFY6Qx27hI1lFk4ztP4Y2YJG/BS/fom0tEANi8OzKv8ynGduQWGl+AwOIu5lZURtwkp/inljjTxXOEsnrGc6/STgOwL+Up1DL+lkrqAzyTgWp0wKjVKh0fN1XjgFC9LDzSZkQZXcKeNXDTJN49Wm5EOzoORLGomkkkf0GzqTyiJxkdPXCkZxTsmy2Z+r0FQy9v1n9Hoa2kKVYV1Dm+2STiPiCTTzLo8WlnD3J6zMB+h1SW1mc2nbJCekV84x9mzWxiqVjsIFXWE0EfhqxH6cszLq0y4qlA2L5uIlcreNml8iPdvB73exwi4vyineXhWjqlNqJOSTKpbRJS5ZKFqbNhZJs0lpfIKXSzwpiMUC09QhV2Lmk4idUOfixQ2mYYa0U6SRUbYVjnaOqcs+QdnhlYXXUIqYk8kpnw18LnqLzLIxVinh4OE2DXeVpWsddBmQk1J4YyY1lfHUBmlw+oGP91aVTeMaez/Yx7JiOm+UKFeXmY4n7P/FbQa6zzf/5HcY3v4Zp39xynF+THIUYDYjDnd6LFz8Xf7oH/4XrL9xActQ2WqtINDxwwRbSEbHE4LxiEq9hVV1KAqYnA0I/TGOo2GXTEbDGUwSUktgamWKRMXWWyQlg3ByClmCKF9ALz2lmd5gYf5N/LhMGkmU6BjD7TBKVYKoIGvnLAJ2pqCEKTfcU24Nv2Dne/+aZ/33abHPXvAqWR5SN20W6wsk/oDH3mOaVUnLWsDIUmqawx3lmNaSgVJpok1tHj14yI31i5SMlLO4z5zZZP5ylQVb473yP2L9wquMTk54/uMHbL53mWl8xD/6rX/C/tEZB70H/PZXvsydTx/ywf09WssKf/LuBv/t+yfMlyVrV1Z5dm9Me0lHNUy2Spu885WIL20sUonHnOzt4FoqgX6NkfmfM9p9B0uLWVjPmCUp7rHNmVSxSpCMY7IFDUct8AyNw3WTw+4ItZ8RuRUeSEFsCOYrBTMUzsjouv8hwcLfvtn1hxxQRh72CJVdno4e88IYIFILGVQxu+BOfYwOTOWQ2G0RlVoo6IzGNT7J5imqGbVsm+QkYJaWEUZAiRil3UZBMMl95iMBccwygl2tSm4ZYEjMOCMhJC0UzMwgSgTHqsRQDNw8RUttUrtE6BmoqqCtSia6QE/BiCU2KdLTCK0amVCI1YJZLqnoJmnFxVRjxtMeaSFw6jUiW5DGA2QQI6Icm4KZ62JNUzqVkNQVxIFGeagyynKifIYmTRZSBbemUqCSRgozkTMKEuqTjLbiUTcqVOvXcMwFrGyHbHRIPDtDiQ4YZyFWYmKValiuRjFzwJpiVDT0uIWpuRS2iZr4eFqGoeZIpUqgGBRKiqbkJIpNs1wlk5JCyzG1nKIIGI1G2MkY4dnYlVVMJac3nbA7kTRUjUk8JcmnHD9JqeinLBsttMJE0VQyY8zMVIiyEkWsMRtmaC2bhtPmYPoQJc7QKypSswlnGcN7XQIl4trbi/jHTzj9bJvuoEsqVXI1QzFzmitf5tbXvs2V169RqboMen0oBFEUoiYZYZBDnlEqldAcg4ICfzQhDmfoWoauCiI/oAgyUDV0w4TMQsMgUzTSwCdPc3K7hqwq1EobVOYuk6YNsihDSyZINSaTGmkuSPVz2aUtJTUSlq0+65N7DO7+lKfbvyAITti4toUUEbYqqDSWSOSAWO5SL5vUbB1bKpSE4Ex28ZptLLdGEQuGgyF1y0XJYwZRgOd6WJpBSQpeef3rdDavE86mzPbGKOYinqpzY/0mvbMpg+EBN9e32N/r8vBgh/n5MtfXany459PQLGrNgpOnYyqVFKE6rJUavPqKwisb67SUlOHxLoqqMbGv4UffYTj+EoWqsjBX0FIkTAUHvsC0JYWa4ZsCQ9dQdIVBrjAOQtIkR9ENjjNBrgkqpQJfB7WAkf53cK2bHjA2O+h7p8joMR+fPORJNEZGA4gtRBSDfwrakHh8Qnd5kdgoE9tl+j2X40mboB6wkt9hth8RSQ/kDIIM6jVwVIQeYuQpap6jzQRYVZySjlRSoighT6NzFgiNczOVer7ZzzPIdLDKULPP6y7gnG1McghzSGNQdahZCNV4GViSg2pCsw5ahgieI6c5NBpQEjDpoyQCRTXQpcBUFdqppPBDTi2NPLXAL9DUFCMfIQOFtCUpyjaKoVEASRIjZhGd05yVokTDsLGb19Hqq+iDZ8jDzwgmj4nDAVE4w5pO0b06erWC0HRUoaBaLrKoUOQJWZZRFBlSSoRUyCjI8nMPo1RS8lzFaXaQuo7UclxbRSWjf3aGlozwWg0a9UX0IqYfTHnuS6pSMgpCfD/nye3nVCp7rJjzKK6BUFOy0pDMiEgSBS03mZ1kUNFp1dtYswRdVVla7KAg8Uc+xx89ZlZMef3b7zDbfcDuj37O6OCQQlHRDBPFUFm/8hV+5x/9V9x65yKGIciTc1lt6E8RRY4/DdFVjVLZQjFt0iwnPOuTxAGamiOLnHQWkcwihKZjmg5SBdNUkEVBHs7Ickms1onykKVLF2iu3CLODNI4oMwAU08IpYLMCtALEKBlUFEzrip9rsw+5+jjf8WDL37IuLvN6sWL+MEYXVEpVRok4Yy8KNAMg5qpUxIKpmvRJ6Rcr2LbNpqqE8cBtUoZx4g4jU7oNFtUq2XMxOB3/+ifcuHG68yGPfyjQ4y5FQzT4Zvv/D6nx12ODh/y1Ruv8fjpE77/w4+5dnWBr33pMj+/fcJSNaDSLPPo6ZD2soqSpyx3DN78ZoMvvXkVT0r6/T10BULnJvfCf8Z2cYsMfkUL/hLrifO3hKoIFCFRFYVCnIdG6qrAMHTSrCD7nwFFzg9cfsP8RrD4dDbAPv1r/no/Jlg5Ix4OUbdTdFNhcPaY4TBhpbFK7WLAQxmiH75gtG4yX1SZG52Q5A0O0pzj7gb+4JSzhSnzwRQ7qZG7oAWCbmBx3RjS3U35wstBU2ioGae+yrHUCasGzZ6gLBo0CPGTMUNiNqSFq42Z6RblPKYcTtkZSjYWPE50gSYMdoVN3ksY5n2slsXWBAYlEzUU6GttxtMRne6AOM9YLVW5m04oazFuNo8XxXiNjDgzsAxYOIs4ahRMtTa9SkYjzjnKY6pexJI5x8/HEaau07BNRJqztDfC7Rto8xqtispKVv3/cvdfQbZl6X0n9ltre3P8Oekzr3dVdctXdbWtbjS60Q1HgAQJguQMh5TEkDRDxSgUMk96Hb2MpJmIGZGckCZEihyKJECAAAjCtvfVZW9dbzJv+szjzfZrLT1kNQYcSSRnyAgO+3vJk+bsyMjIveP7r7/D7UawtIZ1sol+fIuxUFTJNrJ5ymphMZpXqHmbSSvC8lxk5ON7Ac4gRRqLk80m80JhJ5JwKrAiyazKaVgJx32FzQG14jJCHfHkcJtO7xztxg1Wjwa8u3+IKJ9Qd2w65y6wd/SIu7e3CcoW67uH7ARP8WotGpurxK2L5Ltfh35I56cMbqywOgP6j3Kisc/muTZPv/8NDsQddu6ccLJ7nva6TZTMOT48ZOXGeS4cvktr/rOUi0O8ZpMv/vnXmaku39j+kGyry/PtiJNBn8EP3ub8K6+j+4YoXCB7yxSyYHycI4TGTjNSFCIrGITgORW67tMImsSdBhbLmLIgyyrKqWE+HFBPE4y7xo2PfZF5UXKyfR+M5JW4w53ZnBc6Lm8FFusZPDYVN70Zn9xK2ApG5MvLFPrnePSbd+kOIvLpGFvP2Gq38YKYYzfk3GHG+XHA0vNXcByH3cEef/jWf8mXPv9/oFVFiMDj5uYF0jLjd/7L/wRzYZmXXvws3/ijR0wn3+fNL3+Rw5NHRKXPJ7/wBU4XD3juxvM8PHjED/4f30a7u5xevMbD9/Z5/dyCF7/0GbJUMrvRQ+xUfP68g/jZyyy/eZHZ7j1W/D5BcZm6J7HmFsY33M1u8F+Lv8zqdJ2FY1M0U56OJat1l0UtYaoUz7Yki5pidWq43bTZX9i09yteiSOO9JyRk5M3IZ77hA8S5PM27ocGywr+e64n/+Ofp9kpwfCQ7x2UFJ0h82KAOihAlORM8TKbXmuDaC2nsI5IJgWpG9E1IVE6Iy0aVAIG/YR01mdez6mT4ZsGhXMWy55WAlnOKPoZ+75FGhoCoEwFY+lgQot4Loi1R5uChZ2R2hUdbRGTk1sBcVlizUuy0tBshvgW+I5komzmk5LMpPgNh3Yl8F0LsCFqU2YjgtMRblYRej59baipBC+v45Q1/FhhpEVoTQnTgqeVTelGiABqmabEUPegaXnspgZtQ923qbKc5umCxsgm6krWajYrdhOvV8NpL6P7ByyO7jOb2RTVPm45prYQlFqQpg1Ky8KOXJzQw7F8dFpQiYx5JyZtgEws/PysRFu7mliUFJnBEim+8jAnx4xmfeKoge+3caclx5MRqhpiWwbRaHNwcMjh7ggxdaCfsCd38eKQ1rkL+PVVdH+Ig6Z2TeC3FNPslMlhRqwjlhpdsr3bTOwxe7dTktN9ghiErxnMZ4TNmLWtJv7SxxBljl8P2Tx3mcI0eTpf0JrnxIFNMhkx3d2nsbyOKCwcR2OEy8KUVKMSrQrIc7Q2+NKw8BTCaKTnEUYNoloNG9BVSZ4ryvmIRZoQa4lsrLN++XlKZXH6ZA9TGc55XR7nC2p1n+PIxtWGBQXPRynPNxdsumNUu8mH6fPs7z6kntjodIYnKi50lnAcycTzCPo5PbfJev0cnmVxOjnkvZ2vcPOZLxHaLXSlqAcxZZHyw9/5h1RNn7W1y9y7MyUvnvLq68+Sl3NsXXHxykVK5qz0uhSHBzz8+tsIPWPRajLc3+VcreTqjS5GGrJewCyHm1t14vgyjWsxs8EejXxOy6zT8TTWrCRVAbfUdX6/+iJJfplSBhDmjHJD6Almdk4mFOsBGEcTJIZjW3KiLMLcsCkdUpMxQKNdjZNJxInC7ilU32By/9/yk+nf/NwaPMYMT/i1HQneKclkTDnWoKyzegFjIeIezgUb23tKnuQcqACpKobliEUW49gBw8lF5sUE7VVQpgjlYAIHbIWdLHB0jl5koGyUm1GVDkoJKulCZAHqrECdClSOqeyzigspwTFnLGJaQimgFZ0lrhobUguSHLTABIASCAuwbGi2oJiid/YgVQg3xDMasZjgFi627eFaZ4uvLyUXEo12DSf1BoIQv6yQkrMEVcenUBJVCYxtYeUZtf0pzZFDvSnYqrls1UNiK8JeW6LYusRo+4dMDt4jn++hF0OCMkFnY6xaDyuuI6WNtGyEPEsorcoCpTXCspCVRpoKo8BxLYwGnc3RhcHx6mT7Ozzee0y93WN9ZZW4cNl9skCpY2wbdBDz+HCP3ccH2JMKLRbcefuHeFFAc+saQfsi5f4xDWmz9FwNp64wixnz0z51q8a53jqjh+9xao0YfHfE6c4Tmk0XLTOOhgPipWXOvXCVYPMyOi0IlhtcfeUlrGCD9wbHdEfrbNQs8vmUwfYeXquL5KyLOs9TdGowaUGWzammi7NieEegjToDN0FA1GwR1Zo4lg1VSZ4WLEaHFMMBjWYd75kXOf/865Sl5uhon3lSsGw5NLyUuedSegJRGmpVxWv+nM+2pmz6c6qky7vTV9h7+DZeqtBFglAFW1tXqYU9Bke76GxGK6rz0tZz2JVmlhzy3du/xec/9+8TRE2EETiOBVnOb/+9v4m31OLypRd55wePOTl4h5/9hS9TpBmuEVy/8SK5WtDpLZPt7fHVf/QP0dWEV9c32L/7iJfXPN74zLNUqiSNLAZFyhtXn2O5ZRGfrzM73qXuOmw1e9QsiU4mqKLi9vQz/Nezv8geqyghwXyUSiM+YhY/qpQM7DOgnZcKIQy2FLi2jVIVRalQlQEjEML8K0lQ4V8CFvXJE3LG/GCvxo2nNrxpU3uieNQUyInELC2TXHqN1V7OJ3Wf93sh5/M+81RxR+ckJ3s02jbTuY/drPMx6VI4LbzzbU6mGZEsWZpn3PcKjosF+0WDeDnie9UYPyuoHJtmblMLYbmcYZUJO2MLaznig2lB1/WJRMbNqeH2TJDUC04WNmt2yTgVyKwkSVJetDX7uc28azOvEtYch2mpOZQWp66DfDqn8O4Tu4Zn2ynGtri/vIwnM5qVYqUryakz3vdYkhn1mmC+7OFkqywvr6I6NW4IgQotlpQhPzhkaTmkEg0u+JKLSy5LxsFq2OhJQdFZwWks06peYz64x+zBU54Uu1iHFVktw1vEuHETd9KjdEeMZIowNuEkpBJHMOiR6RPS3CJb6xGcZphijFV4ZN4Bwzyk3upQJAO+d+s253ttwqWcwFkmzzzk4WNOHhdc8HvcOv4OTs8wfriNac644b+CHbWIlMPPfK7B+qtrhPWYSA9Rw0OEWad57VnG/RlrJsW7u0/x3ns8FRfwegXj5DG1Ozbybk7zM5s8++KX6ScSJ4wZ/5PfZvIkhcs3SSNNXUhUs8dBcszq+hp5kTPp7+HX67jSZXGyRyU9HMui8GsEixLleDh+hN9pI3xJnlVYlEhp8Jp15sWc8IXztKcueTlgcRpzenxI7DWwUp/N3gxlItbXI8rtis9GA760Avl8gprPWe2tUX+5wp79HBvGcCXcZFrM6bwaUhsabtSWCJ+5QrHeZKO3znsPvk+zucKVrU8S+5K2F/Dk+AnvvHOLL3zyk1ReQT0rUfsDTDHg+ks/w9Vz56nlkqlV8uj2fa4urfKd979KT7d58Q1Nb+kzXLraYG3rY9xJDvlvvvlPadt1/sJrr+P/UkaQX+FSfZniYI/x3Tm3v52QtWf8T5du0UpbfPX2X+L3Rj9B2ot451pFby8lqSx2S8PMUYipIpCGlqioZhHOfM6qbRiPNI5jeFJUKCTDNmw8tCn6GXvE6NsFPTSVJf+H7in/ox093WZSTDmauCz1LZxzFqGxOLFAFham3ibb3KLTMpy3SnZqkq4ZUaULjrOcYiawHAdVBpiwxUbg4IomptnE5CUuGSQZfVUwqkqkiLFjj/1qjlMYKseiIVwCCU2d4KmSvjrrPDxWhtyWeBS004JhYlg4Cp0aPAvS0mCKElkmrKFIlYfwHHxTYQxkSjMzEiE8rPmc4nAXp6ZZCnKkcBmEAQtLUi8VrZpNKSNqE4/Cg6gNCysgEE3aa0sEzZgVS6JtQUNpnH5GVA+wTchmYLPadli1XFxfozObQm7gNbuE2VXS0VPy4yNOFicwmaHcBZbVwPYdZOFRuhmJyTGVgyM8FBkmt8nzOZllUTQD7GmJTuYgNLk9ZZ6n+LUai6JkMEtZ9j2s0ENLQVX4mKMjxsfH2FnJYDpGuIby4Ak8GHMlBumFtCyHT72yRu/5ZWqdmPneCD04RYQWtbU12umLpIMh8mBIMRgzvbKBF1qkk12iQ4E1gPVnL7N25TxZ5VHzahz+8C1mT6ckq6tkQRcrr7C0YZpNacQtKkrm8xGOiRBaUs7HVEqAsMhdB0+B4/rYYYxXbyA8m6ooEVJjWRpRC0mLgPjiKvVUYCiZDGdMTo+QMqAe+qx3xgydiLIW4g4LngnHvNHIsYohVpHR6jZ5+eZFwurTNIXNutvDANFzIbWxougs48vLBN0GcbvH4737YEuWm1cJ3ZDQk+wPd9l9usv55TUsmeNmNtYsQ+YZvdWrdNvLdKyImZgxmMzoBh5P9h8gpjmb65JO5xIXr6zQ3vR5NNnnq/d/SNPy+NSzV2mvBtStDo1ZnSI95eRpwd33C9zDMbVWSqzW+PbuT/P18Sc4Cbss1gzxrKAE+hXEliEpNX6piYEyd/Gzko4N40ojhGaiNJkNi6ageSzRs4oUGwsDpUKF1r/lJ9O/+VGzEeQHjAvOfGQ2GC2ACrQNcRvnyjNcvVRRNxVTRxOWA3bnCdNyQTEtKbCY5TY6bIBlIcIQK25h6QyTljhpAmVJnpaIqI5qhBQyxSwUSIlxbISlQRdAgSnNmc9QcBYwQwl5gcnPfG6MqjO/ohAfdasXGKMQaITtgG1htDrzOqJBODAbIp/exW1DW5QEOqdSMTguEo0jILBdrmYSy4VhLUS4LjJsU19dY6XdIJMCbQnqVQVHKZaM6HXrXG26nOu6rIQ2gQVaVaR2lyB8k/b5m8yH+8x2brEY3Madz7Erg2vAbbQQ0jpb0gFp2RhpMOYswVMbgzLg+D4UBel8jLQdykKxmM/xoph0YfHBO6f0Qh8vDsELgCaLw0MGezukixn5PMELSg6e3iP6QPNMLcCJmtRx+eIvfYbVV24QtUPEbIboH+GtNqlfOc/G4AWywQA9HnB0a5fR+nmaWz12B3v4fUGyX3Hh4x9j89pl8rQibnQ5+N536X+4zXi1R+tCE5IUnacs0imNZouqKkinOb6sIxEsJn3KtDojiy0Lx3ZwAx+vXidudnACB12UoAosWxG0GhSqoL6xQmteki0mLOYTRpM5ylg0/TE39BG5E3Jqe8SUfKE24AtLKRRDyrKk0W7xyhsvEcpfIfY8VsMOcwIaN59nkZQkJwMiWdJa6dJcWWPnaJvQ83nm/MeI/ZjAd+iPj7nz/iNevHAJSYa1SDCzOTqbc/3FN1nqreFZNsoN2D25x3Ij5tGjd3FmGdevNdhYvUFr8zxf+IUG25N7/OrXvkrHD/kzP/0JGt0Iz2nhrzbIRkfMj+Z84xt9og/m/NVOiWua/N7+/4y/d/p5+jrA/IhN/9EYPgp4MlgSLClRWuM5AiENqjJYQqCFRKmPam/MWeek4EcM478YNf4LwWKntNnuhqyXLtVSnST1iddPCEdjLqUd0kaPMnuEujPjQa2G9m8zrSJW0yMSE2JocZjUaF4Hd95kz/PpCRg5JcuJYSEy0mrA+XaN6coKK36DuOYxmSleFAHf7Sva85R5uODeEHAt3E6T9iSnjC3iBOyFzXeaFZNsgZ+XdIOKCofMF9y0H/BkVpEoQ5S1cIYFz03ggcwQyiL0GoR6i+mFCYu7c6KlGZPSp9Iu64cfktSbVIAlQsLY4VNth4FbQ3ZrfLfV5GUv4kZdoIyilBWP+jPK3KW38LkuG1gXDa6qcNsQTG3CzFAGhnmaoPKc1C9wm1e4+PFn2Tm5zWTnWzh2n+rYJ7UzXL1PuJ4QRW3UPCKc9skbLmUzgVmMaOSU6gSnkohMIz2bwinJ56ek5TFHT07ptbfoVzD+g+9gQs1i9gzxuT0mR2/x/kgTHvkk8Qr22oino3vUdxtEy0t0zscsX/+zWLVV/LiJ43+IGexSez4i1znPvH6df/B3voo6p+ipBY/fu8PFrev0ikOiLGB+8xK9rSZPd3c4GkvEpRtc+OTH6L5yAOkTPvx+ymgiWNqICYTHbJxQTOaE57usez6TzFDVVygWFaN5QsfPKOYu3lKHKJacHh3g1BzMOCW2MrKkxK21CfyIRaOGMTazB0+g1iSKHGwyGptDXvNv8bCbUZttEMkpz8s97t4/pSiGWGVEfzpkuRZz/adfwTcRjw/32Lp0gcC0cToltecsclkgqop8ovjOH95ixfqQL/zcnyZeWSOZjenaAv/dr5BevMDP/rX/mGp/Qp8TPtW8wGTnLv3DGis3r/L0vTus2stYOubw7btMnn2F0VxjriaEaZ3F3h4Pv/11fvjwiC+eO0/71S7decDJ9Cm5HmPFTbpRi+pSm6oc82C3xbc7v8L39Qvo9YiVpGQ8UkyuS9p7FnZXEUzBpAGrTsLUtfCrilm9xYZXEtyYMNv1qZcV90PN2thiK4S3L0m2Bimhqpgbh2fKH7+AG7fQZHWPhnRxayEqsHF6C8L5jKU8Rrkxi6pPtZcz9yTGmqGETZClTFKXsmox8zzidQdRxCRuiGuDa2mapSEXGZUaYfshttukGdbxQocsXdC2HE7nCjfLKaycg7kCx8aKQ1w0lW9hFwIqeBoojmVKpDRNCgQ2lZXT4YhxnmIE+IsQd6TxUjjVFUpJAjfCqBpJ1Cc5nRJnFfOGxCpzwmREFvvYSjIvPDzb5kXHJwk9ylaNJ/WYVT9gs2YhpKIncvrTDCdzWco9NtwQd10QuFCrQagkIZLK1iwsTSVBRjGBe51G4wqD4QPmx7eR5QAxcSmZoRyD3a6w/QAjXJw8ofIVOsyoDKggpzI5jrFwlUBakkTPUaUhqQZkxzNqtR7jUjJ/cIyyfYqijRVNmPXfZXE4Ro5dnFaMXZ9xfHpMbadNVG/QOteke+knsOureFELR97DVgPctoddatavXWL76xPSbomrC062n9JIl3DTA1ThItbayIZDfzhmmtmsLfl0tlbwOg7ke9y99YQicfDrLqElyJICVRV4vRp12yErKrTlMy8VVVVRty1U7uFFNYQjmI4HSFdCkuOWCyoFlhdh2WeHsFVxQn56hJIBnqsRjqLRmXI9esTToKKZr+DrBRfLQ06OBlTpHLt0aTbntEKPrU88jysCsqqi1WwT0yBs5fiXz1FZOZ7tMjwa8/Z336NlO7zxyc/TWt4kS6ZYixnq3ruIOOaVL/wMs90TCgqubgXkyQkmX8XfDDl9NKDuNCAteXz3LlazSy4qwqbhOLeY9mcc3L7P/afHvHLhEqvP9WgIj8HRIcbOsC2fWthErnikMufD4y5Pwi/wfvkSk3oDF83IGOY9iCYS2zZYhcZPHXw0ppRQQOkEtOyKsJkxH9joRLPwoJ0KGgKOutBaKLxKg5Sct4t/24+mf/MjLajVkEYgPAdTE4h0ge4vEKUN9Tp+dUL1cMqBsNC1BbbncbE4ZGdacqRWqIIYYgdcB1wbqRWW0rimgDKlTFJsyyGoNaDRRbV9zDgBxFnf4bAEUYERGFeDHYJXnn1fV5CXEBgwxUeppzYisPH9irDaY5zP0UoAEjHTkH4EKm0LZAy2D7ZC9fvMJwrqEa08pViUGD/CtiXCdbEdi3XPZ8tvcNios7cc0+40uVxzsCzFQhWMpylRYtPJA5a6MU0XQtfQiAyBa+FJgSkVGk2pCoTlEPcuUm+dY3p6mfHT75LPTzHTEdJ2sJTCci2EkAgpsYVE6QrbgDIWriMpVInE4AgDWlEVC4yCJB0xezyhtnSeQe6wuLePdAJEsYxx9zje/gGz7X3c0iJuCxxp2Hn4mPb6PWqNBvWuQ+vLX8Cur+HGDTJrH5EPcBsTQqO58cbHuPf3foOpKbG9ioOHdxG2RBgbJSPi9TWCyOVkd5vJVHPpuRabz1yiWffIJjvcvvuYamZww4DQkSySlCyZU1tbwpKCMi0Ah9IoiqIiDh2UtnDDJn49IlcZi8EEFimySqmqCsuPsBwfu9kmH26TDE5QVogjBcYI6nbGq/kd6mHFQ7bomTHPVQfsbx8xOu3jYLG23KUe+lx59WU8L6AShtXOKsKssZinhM9cQ8gKx7ZYzDP+2d/9dZZrDX72T/0F6rUWeZrAaMTo+39I1a7z83/uLzHeOWWSF7x4ZZV0fogpL+HUPSaHQ9rRMiIpefdb38WLA4aDASvXNplVBYPDY+6/fZ87t474xKtbrKxt4tiSyf4uZTVBVAmhbxM2JYsq560HgrfFX+a3+6+TGPtMY/ojOvBP1GTA2e2jjEFpg7RtjDYIqUAKkrRCG/XRz5+hyx+BRGH+5QzjvxAsHq/f4OXukKdrORuJxcG0wG49z+WtCe1ZytNqzO72CXm9wXI5RA9s9jsr6PwQ+2hBEX6W0TM+56spQ78iaARoO2W9TDkY2OTNBm/GC96uPIxXo7/iEU80q0HAvZrNDZnzbJDxOyMHs0jI0oQ1nbFYXUOWHq7r01idsJsJslpKJ/eo5gs2tIHqDk92DQdzwVKcYZI+80Tg4ePnOYmRxMsp3lSCmCA9xXha467wWK1mzIOQcWyxcZKyXpvxcJJycesiq2XIhXmTTmhxUE4o50P2M8GzboHsR5yPI5ZawCAnEB7+skc2ThGFQQkLLTJMdXZCvFzaDD0LkeZsNdeZWj+PLD6kHN9nnmbIOObokY3dnCJrJWMfhKup1RdUUYk3t3EmU0zYJXQcvMWMfDrG7zUYz6f49WcpK8Hk29/Bcm1Ef4mF+TYHR+fwRsdsqZLF8qeprfmIpyf4s3OczB6xEXeJrvbw4hghFUYYCuuE2qd6+MurbP/6O3zy59/kMz/7iB/+/Q/pd15lfXnAILvN9KDL+RUf2/G4883bXGpD3T1PvT/jG7/6d2hdXGG1t8E0HhNkF5meZlTrGY4K6J1bwerWOC1K5rM++WLKQVrjfBuKqaQVRbjNgMniBDvJEYQUWcL0ZI+qu8Zsp09hFgQ1l2Tk4LciytACR+PX29QjF2s6pdV/yGR2gvzIq3i0f8Dl3hKm8MBqUaSKb3/7d/n8p/8MN196FqdyGQwfYc8XlKLHh9uPeOXqBpWaU+u/x47dwtQCfK/Gt/7o9zl4vMuzz/4knfVN9k73+cZv/S3OyxZjZxnt7fDxSz/N7Vt/xP0HKa9unucrv/kV3pbf5eI/zXi+s8BxKr79z36N7acLfvqnPs6Nn4HLGzdYHD7gN9/6Hg+/0eDy9YDP/sp5/KULvHnuiPFA8fcHv8zo5BW6UvKgVjAuDWnDpZGmOFOXplQcihKnK4gThdx2GWQp+nzJ9kBzLrIIjOThgY3r+3RGC96rNHYHdk3E6y9lNG9HuN3/AQvK/8gn7V5gpT6j7JYEpUNaGkR9k412SrdUHOQzBvv7PI08YgfKmWRWr+OXU/RphYhDpi2HgATha3QoME6OkyRM5j6Fb7PsR5zaHlJGVLFPXCmatYACw4bIWHI09xeCWVags5Q2JZXbpZQu2nWpxQWVUaiwROYC0oRlnTDIjjntJ4xSTcvWeKnLODU0tcApKkop8ZsxZi4Q+QJd5iSTkBPlUGOG5UkWBoIkwXXnLChZaoas6ohOUWfFuExViT0ekSjNmtG05w5tz6YX2PiJwnNsrJpAZBmiOGOfK1FiVIWjFY4xJJbE9QS97gVCv4nKHsPezpl30nZZHBlU/ezvV1oK4Wr8qMJ4CpMqVFqCU8dFIpIMkaVYUcCiKPCtZUyi6R8/xBQaowsm5YCkdLCTIQ0kcuMiQWRhTfdRp4ahecxyrUF8ZRU/jhCehZEaFc0JrkXYzRrz24dsXXmBG6fb/PCrdxm7y4ReSZbtcnzcZrUXoxyL04dPafsS19+iKvs8fvdbBLUItbxE5uVYRYtKGFTg4dse7W4HuxWRlCXpfMpsPmdcuTRDi6qQ+IGHHQQoNUXP5mC7VOkMnc1RbkQ1LtBSYTs+WtRx7BTjGYTn4rsxYegiijGNiWKWDxBKEqiUg+GQdhQilUQLn0Wac/fhBzzz3Cusri1hKYHKF4QyJ8sztgeHXF5fwVcz/P5jTuwGOnJwvIC3v/dNjh7vca5zlVZziYNswDvvfp1uFSHjGgQzarHk8aMP2NnusxH0eHz3A+4dvMeS3OBqT+LJhFvvfIfjgwnPXLvIxZeeZ6PbZT7e4Z137nPwIayd7/HqT15i87UOrM44PPL4Vv9zPLFewfEDFkFFvgCNwBMVQWljFZpZUGDF4GeafGqRlSWqoRgnmnoIthacjs/qB+pJySTT5A0wrs3SMnQnFpH346eiEI0LRN0UV+bIqiKvBFnUxOlpQpVTplPKgxN2qaiURquIw26HennAfH9G1WzClQ6gQIFj+3i2phqkaGUhjcayXJQfYPyYKrBReY6MI+w4Q0/yM3Yj0zBJwTPgK4i6YLkQxhCmoOQZgFQlggy3nOHN95nvL1BTGyyJ9CXC5JB8xI5Ig3CsM3WeKiDLMAvNPFcIpXC1S1Y62GWFVwocC+pRjY5X47xdp5A+4yLFnJ6SasWK1qwmHh1qtCwIgxLXsbB8C6ssKAoFQqDNWZqn1AZbG4w0WBa0ly4RxkvMT26THtwiX0xwdUU5NzhRiPB8DGdMkOVJhDjji6oiP/PQyTOZps5zbGlRak0UNJB5xWjnLkJVVIViMvqAZF5STB7TiiJqV17FrxWY4QPS8YLH3/82q3WX8OJ5vMBH2PKsNqRXEDpLWA2fxdOEtRuv8cnP3eMf/+1/iNtZpe5mTE7vkYuKRq2OMjYHt+/jWYoiWmZ40Ofdr/0TGq068fIaeZAhRJPICCrfwXct4qVV/FaDbJGQzOcsZnOSQtCIPQolcPwALwooi4xinmApoEyxszml7bA47lNpg/QjRLyGzHcRjo+vBFK6KMuiW02IR7e46uxjhEHM5wyHfWzbwbYllvDRSnD7ydu8+upn2ep2cLREZRNqUlIozZ39Pa6trhCmI/TBA+6ZOj//FwKcKOLtH36Xp3cecPn6K3TbK+zOj/j1X/uvuNRewW90ycyEVyKfvSf3uLu9zbnWGne+8RW++p3vc2WpzavnOtTzire//hWePNrnk29c55k3XmDj4gbDowf88Ds/5NHtBc/cWOFTnztP9OwGQcNn99DhV4/+Ku/q1ymNBeJPgj3zUX3ij8DjWUWG1pBWFaCRGAIPtD5LPT1LAvqRdPWjt/zohfjXCLhpuBnDJzlFLeFW1WXNm1KopySDBta5Fps7I1SZMTleZnzBJtp9inW6YBS1mU6ndAfv466+xpOuTc09pXmoMOWE/QNFzW2RhhmP3FXGVk40yWgfFczX1rh5sUXBCBUmPJhrYrnMWkMwHs8h9DiZC2RDcn8p5Lon6ZyOyRo+izzlwrRPNt7lKA2ZpglL5xRLj1OanfPclnPmRrEkKmI15akdIPI+aQpy3+YaE0aX68zMEFX4xA8WrK1XHFstsuOED55MOXduiUGRcHXR4oItcKILfDa0WNYlRdMwqU9QpxAEFWWqKU5LTKEZpDOqpRDXdhDGIQxgPJmhPUhrPgw9ais+o/bHaKiYZPA+Qk6h0GT2CCddpRbZJNOMfNJk1ShmIiWNHIrSIHSfLDuPsCpiWqTJgGVnxt5wB9ezEa0uafeI+gclmJz1n/tLCGMomi61aRPLs8jGO0zMPYL7htrmDWytsZobGE+hDgWrH/sYdtRmfePryMmCpdY5Jv0Bltqm+eIF1tyU38v2sO64aMsmVy7p+JSDkxn5p44praekoyVmYQ9z6TyTvT1iJwYzZ7ke4ARryNJmMpiTFxknoxmVUVRmA2NL5oEFs5yOJUjKCWZSItIptauXKHKJkSVBr0eVg/NKj/J0jBrfIajF6KxCpoKsApEO6HkVrm/hOStE1jJpaGNmA652N3GkYnx8wM7JB5TVOb5y+4f8mVc+y9q1K/ztv/F/4dbBIyz7y7x28TmW/AaT2XkWfs6GtLBmQ3Z2buFefYPXC4vf+sa3eXo6YvPll/jyp34KE0+xTxZ857fu8rDxlK60eHY1I773CVpX1njlxcsMW3uIZ0pWwmO6To+sUAze+hqPHmd8uO2zd7LNUT9g85rLC892GIUr3Hv605wOXqDvWzx+VqPzghs9j+o0w5WavYZmr6gYr+R0JwLWJLOBpnHiUc4kV2x4PC25kaXs+ZL+aoHvWFzsS/btkqGd8/v7MZ/xB/Duj580y7cNelxSOJq+0DTllLLUJDQYd6B+NKJIZwy0x2lsExwluKOchecgxjn+bA+7U6PsOUjGBJMcJ83IxhW2Xafo+EztmHklcFWBZ0nKlSbXVusIMScJM6YLjevUWfUcMpWAtEmKs5TAacvHCyXxeMHMdgiLjObklGx6wqLQJIUijAuac4VlfHINSmgasqSjCk6EpigKnEWFHkHTzMhlyaIqkXObIJ/QqmtyP2A8T3k6zdgIBQ1VcSn30MpBeF0iKegqTelrMifFpBmuBJU7VDOFyiuGucA0faRt40oLx1cskgoN5I4FpUu4tELm15EiRI+fYExKVQrKIsEmxg199EKh8Ym1xhIJ2rbIKoUxOVXVQAuJoyVuVRI4Fcn0FImCOECTEB+DpWrUnv8kfmxR1Fo08xrucUQ+f8x+uo+/DbVuiWMqLGlTVQFmYdE49wxWvUancYyvJb3WCs5oQW6NaF5dohADHhVPSB9ESCURCHwvY6T7jM+HzBfbGHUVv96g6DjYizlSKoSe04hivLiGUJLZbMEsWzCczilFhAg7aMshdWysrCTWJUJl6EWOZRm8ThtlPPzA4MYOWksWUZNiOEAnh/gaZCVwFiBUhqsmLDklvvRQdsDQqmF5DoGpaEUxaIvpZMBguAem5M6T+7xy+QWW6st885/+Grd372M++2mu9TZoejVmWYPcsXCMQKRjDg8fEJ5/mevK4uDWbUbTUy5cusj1Z1/BaWvsuc3tb9xmjz6NjRfZaIW46bM0mj2uXFhiFpyS9VJqMma11UNZhtnT+xzu5TzYLznc73NwPGJ5TfPMzRZWdI5T8wZPFy8yc0LKriKVmg1jw0JRZZpFoEiTiolbUTcCEUmyBThjSSAkrrYYJ9AoK5QLs1AxERAYQSQlUwmPE0ldpMR7P349i9KuUMMxmamwrQqrLMBpoeodZDdk5fQJu09HZNrDWAqRL2A8YSgNJlXAISyaYDnIcoSbzzBFgZ5XCC/E+D5W4COEINUFuhDIXo+Ncx7Lcs5g/4CdkaAyHWgVUMxBemcBNaEL7QgiGwYThHQhW8BkSLU4YbooMLlBugVmrkB7CHkmt0cVCK3BWJBWmDRHTDOowBhBTo7OC0ypkJZAKhumU1y3QVQvaaiCyybCyiS21cP3bKKqQvkVWZGgyhJjBCaXlLkmrQoSy8Z2POwf3ROOg1XlaH3GdGoFTq1Ds/5xfL/N6OhddJmhyhyVT3HqbUQQwkeCQAuoyhJLijPP4kfplVJrLMeFKkeqnMV4H2mDdCwqs8Ahod7epPW557G8AIIIzw5hO0Zvf5v9gwPuvvNH1Otv4NggnQhVlYi5RdS8glNrsNTaxi5K1jauEqCZjU9ZvXGdotjm7r2vUvOXqFlNhC2RKBKryfj0A8aP30adfwPd2MRtbmCq9I9Z1tB3cGs1KA35oiDJM2aLBVp4VLLxEbvrMEtzfFEiywJRGlzLxu62sbCpNSTClZSlYV7v4Ay2SE930bk+k/ArRVUWuDpniSl5pclVhWfZBLWIZhiwubmB0hUH39zh6Po2tgPfufVDPn/zDVaaHf7ff+e/4hs/+Da/+Ct/kY9fvMby0hKzqcXC9VgWFnn/iFtvfRXvE1/mRQMPv/0txscHdF98jZdeeROvE1KNS77zO7/P3ZOHtH7iF7ix2SKePM/axUusX1plMd47U50011ndWGNRzth797sc753wwXt9dvqKncFjLl30uXptiUnzOg9Ofon39YtnQBH9EUb8EbgzZ5k2xoDQWAIcS6AqQ6XOPIm2I1FakReK/68EnD+mEs2ZrPVfh1ncGt1naHqs5g2ceId04TLPJsyyHmJa8JJXohpTvMYOi90cJdbxe3Ma8wEXqwuoIMVN9onyJSbHC1aVZubbZG2bXjvAVW3202OWTxMmcQvT6dBtTNg9dWlbLWb2MfulIaNgWL/M+jNzZpMpQ90kjGCryDnJCugIJgvFp+fQP5lwuy95rj3lULY42U0oOpp3hjNaM4dWY8zdyMFdSOzBLtOsQ+6keM9U5Hs5g2FCLVmlduzhre2ROpK8kojliJkjGekhW0EbGSu2pEBJdSYR884qGcR2gVUXkMG8qqjilPmsJDYWzgwmnsVG6CCVj+vVwDZYi4qZK/G1S21kM289Q1jvUD75LqtbdR6dNrD8Q/Koiyh80kwyYUK/mbOUOQyCiHB6RD8+RhUCJ3tCq3mBfjBF5+s0GglZOsVRPVo/f5PBuKR4/IS8GBHdvIrTW8JrfBpzz6Y4OaGfj3jwXYdLz7xLEPhUmc1wfMxGUCeImtx44RfQScZsNOX6i5/m3R/eRZ1OsIY1Xlke8/AdSIMxN5KCD3qr3Mt+g4u3Nuic/wx+dwmCEdPTExoqIFMuYaKJrixRi2ucHOxDuaByCpT0CLoOmdDUVkPmU8Pw4Ignwx3iyEMe9Ln62dcRToXbCnBKh85qk+n0hO+99SGj04yr15+nV5QMj/ZRpaAWBxTRCKsdYN1bcGq2qbcCyHPe/NTH+MH3junrXX7pz/2HOFLz/gffYf/d3+IPFz6/+OWfxdVj4hXDhw8+4NL5jzO8cpPuJKEuY8ys4Pmra9j3wTg1WI75hY9d5/NfvMKWc4XhbEpn9SLjHbjaXePVC89x4xM/idNfcP6zO0grZP/OI3a+9yF3Fw1ee6XFxN7mg7cHqOyYza1n+PnXGux+a8T996ekJ3222+f4P5/+Mo/mmyw8jxvNgvCp5HblkCnJdAHTpmHZqhhlDmYo0ZZDKynJA0G9l7AuJMeLEFnOOS1sXE9wbi8j9AyTts1GzeM5Sr6Zj4iWNf3Fj98CdWGwzcyuESMwcohCk+kF8zxkOpNsUuLEcywfqrlAmTpSljS1RWA3UUJBMsIpa5TjlHaZIYRk5ji0Gjax43G4mOEVBXkjwokd2h9Jq6XlUdk2k7JgocCud9nqZlSVYl9HuIFFqHPGeUXualRa0pqV6MGUw0lOw5PY2mWWCDI3p8ozvKmNVcs4sASO0pjJlLzyKFzwGhUmyUjmBda8RTyUuPURSeQwVy7Sdki0ZiYSCtvFdzStj2RTrpZ4tkBWimJUYqSmFJKkKqmqnKyoCCqJlRiU59BxHRA+QhtsFCJVlDbYwsErXYrmDWy/DsP7BPWKMvWozBTXUVBG5LlAWwV5VOELF2nZ2MmE1HGwRYUwCQQ1CkehvJjIlag8RVsNGs+vk6c2xXxImqXEtQC3u4oXx+jtlHLU5+h0Qu3WhAtXMiLPJ0sX5MkCJ2wSNXpsXXmFYpZjhGD5whVGD3Y56e8SOyEbXs7x0wXGVHTyjCexw4E4oitXaba2cJa7qFpKkU5xdUhRWITKptZuE8Q+k/4AVaZUtkZJgRMJSlvg1l0SpZkcHOAmQ6Qs8EuP9SuXEZHEsRxCN8KPbPqDQ95/sMd0krG+vkxHSBaDPtJIfN8GL8GNHPSwIC1yHKtCILh0/hyP7x0xKUe89vHPUw8D7t37Ibe+/0d4M4vXX32NIhmCHvB45yHt9iX05Rv0FgU1x8OuFFdX28ilGLcZES43+cTNazz//AZLwTrC8nG7beYHOReWznGpe4VL11/FGiasXt3Hsiwmx3ts3z9gZ664vBVRiBnbD09IJlNanTVeftFi2Jgz2ctRkzl3D2/yj2Zv8jC/xNQK6AaacCZJC0klBCozTGxDKBSpJSBzkLaFZxuwIGiUtEtNUtmooiLVkigAe6ERUmNqFu1A0pOaHZWigopR8uPHLPrjB6RODcsqMWWBBTiLU9K5YZZ62HkGJseUBczB4ICVnfn5hAUmw4z64HUQeoxIbWQFlrHActGWS6ZmMDXoegOrGxG6JcnM4sT2qXAQeQKFQnY32GjNkYuCPacJMWg1/8jbaCDLIc2hP0TPUyg1iLO11fIqdGHObIrWWcCHsTRSV5hcIyoFZQGFgYWglBJKjWUrjOOibRcjLebpjFEyY7UT4aAIhcQzGrfSeEJQGk2Z55RlSakUSgsqAblWGFPguhWO8QgdF9txcYkQSlEpRS4V2C4WDu7adWq1FunBD9Cmj04X6MkA1xJI20cbgRECYwy2PKsRqbTCtQVoAabCtWxKfZZaalmgKk0QNag/fwPLabGYnjLNDmhduUl9+RJWe40sG5IdvMe9+0c04g+5/FxJeCHCFBbJcEqzvYrnN+luvkgxmWKFAZdvPMPXvvsDyjsfsLK5zLPdBvfefcxCS3wjWAQOC6VoT9fpnL9KdPk8diyYT47xrBjlWjh2QNxu0u406B8dURUlpdaUwkY6LikSYblMs4pFMqJRzXDsilgH1LY2USH4tksU1Ahih/n8lO9/+ynjccmVCzdo5wnDoxNMUeK5NoUqsRwLygKBIXRt4jDm5o3LbD8Ysjs/5ed/8T+gHdX4zlu/y1f/9t/B/XnDz3zxs5wcPGZ+OuDtt37AjSuvULv5OleHY1qeQCUJN9e7VKs9uo0e8VKPn3zzU3z808/QjS+ghItVq5NWGS9dfI6XX32DredeQiYJl14ckVc5/UcfsHPnPnuThOdvrjKd7nL/3kPGwwkbm11+6ic3OdgZcLSbo6ZTnvSf4794+hd4O7lAYX60b330LPoTIO/stUZg8D2JhUALgyk1ykBeKtDqo7f8dzWr5o99jv8tW/n/f/7FATdHE5RqcmNpwP1Hp8waAY3lDhtmh73BFrMLGeeOPI7HA8JRkyqWJE8d1LlzdNaf8t6dVdqnayxaDum8yVxUbKo5N1Hsb0k8UsTjhLGqmG1OWQq3+NRkQlrTzPM+thtxXY/51omgG32fC6rG9d4K71YHXDU+99OEdycWfi0gnhzxaFjxvM7o2wk/1F2iRYrznOaoqOF1TgieCrbbFqcPXLbCNsHOFNPVxJ5mcZgzdhzaccVsoTm/fJfJdAlhB6TaoxlbbAWK1opGDzXlUspC2MSphbfIKXwP25aY0MPkilOvQmUab6GxbB+nMkgFNhZT5SADHwuJbxWIqqDmSeaVhe0EdP0BC2eT2fUa2/1bNNMeqZ9Tn4wZW5dAFSgZEVk2+8qnXkspZZ125XIaClTgopOcYDLGrAgW4ww12EMsnudR9QF2luD3LrPkr7J88WUatiYtC1q7KY6YMbzX4d0L22hHs+Yn+PItNp69jPQTbMclXl2iShW8//vc/KVP872+YH7vA1Y/1sWtv8DnfrFOtTonv71LNTOsdj7NQtsM33uPiz8dY1s29rgiqJqMKsnyZpdG0EHnKUU1xPIalEUGWpGPYsYNQXZiCGML25tzY+sCA+Z4K5s8nSe0Aw9XlXi2zR/843/Gh4//iK98bQ8ZL1i/t8FffOnL3N1+QlvUCS4sUe4UOPOMvOawLFaotj8kPLeG5TZxD36dW3f+Cas3/jrPbv0E8r1/yuJeyEn5mOKzx8xDweneAcvHHuUXcr785S9htKbdjjne/4AoaPOpX/rfEpzvYNUbdD/38+Tzgnw2xHfgZP8xrh3z6n/wOZSpUaUJtz884nDn91kO6tTCKXul4dZbtynmF/lzf3qDz15Z5+t3Kt7/3oe8/aHFpz75cf4nf9rnvfs+/7fHf4XU3eB8t2B/W/M4Fugjh5oD/VaJ1fXxZymoinCl4sVC43olduHiHhUctgzefsbonCK2BUn77HRzVfk86p2V8opxyn5NUKsUu/cMh+6PX5y8Gg1AOLQaOZPxmHnNIYolnXLI8ayFrmvapYVOpngzG+14TKuQqtkkbCQcHQQ4kwgROhSLmEORseSkNL2SrG5RUWEGJUVVkCy7XI4FL6VTstLFWBkZmk1dsZ2kuNWQc9Jho9tkT/WJK5uDrOTt1JB6NtZiymCWsGZytDTsFw6eMJhlm5mxCKIJvtCcSov+2KeNQzxRlIGF5SmqrGRuudhCYpwKvzVG6RCdRBRYBIHDelPSrYEnNMbJUbaDnyusRFB5DlJaWI5DqUvm1pmBXpYghANCItWZnipRFpbvYHkWtinPirOlpBAStCTwDJV/gXlYIx3vYi9KtD7GKQpKGlTCQksXjWSBi2cphAzwgcIGJ7DPwjGKObohydMSM5lgUpd5dYhlBI7XoNFaZmntKrXAxqQOVj9ADAsWfbgnTlB2k/VghEOfxlIDN9Q4nku8skoWTHF2NeufeJEPp5rJ/hP8qwH15gWWXgoRtSnF0QiTSK7Wtygri+zkFG+1hW17sACRu8iaRyPs4EdNjCpJyhmVbWOUgzEOZeYxkZDbAtcXeL5mOeySWQVVAX1dUdMhkWOTjaZ88P33eO/hW3z3vW2Uyrmwtcmnn32eRZqgZ5pgqYHMDLnKUcIi8utoeYonJa7wqY7ucvfJt/CXf5r11dexygLRlwyf7lHcuIBpwGJYkh/0sV+Glz75BhJNqxUyHjyg3ujw+ud+ETp1wk6d5fXPUOQF2WhCmgyZDQ7AkZz/9HXssIVT2mwfTNjfeZ+ubxO5Cw5Hc259OKHMm3z+05tcW73MrWzO/XsH+KHk2ZvP8OqnXe4Oz/OVwy9xwgVCRzADjl1wc4tIC6a+QjRsnFJjCkUUndUi1UNDnEhmY8XUVczmiqKpsC1BEZ7d+63SZhZVVJ7A5BXKMvi55nikmasfv4MxshRTWhgrpywqcmykNgiGlLqNqbssRYKjKqNS7hnrYHvIlRXa6pTRMKdKNKI0UBjSvMTGIISL5VQINUZNkrNwmnrAua7Dm2aMSj2oSqSy2VYlt/MZ/mjMK8bhQn2JO3JIS8H2bMo7fUnaCDHZGDGeQpZCpqHSZ1K8OMSJLNQwoZqXZ88AI85ArtbgRWfSVufM1wgaaSTCLzClh+MGGHEGINsNn7WGIZI5ukwR0kMYccaW2g5IG+n4GANaSnSpqIzB2C4CKKVECgslHSz7LLDFKgq0UtgYSm2oMGjLRdbXsd2Q6ug2YrSHUdMz+artn/36RmNZFlWlMUrhWBYYQ4lB6xIpBJ5jIfDIswXlfA7GQmUltneKF/WoXXyR9vlr+J6DUA56/RKMH6LynPfuHqFsl01nFdfr43ltbDvHdm2i7pn1qBB9XviFX+AHtx8zOzxk2oxZ2ljjU1+4hmWP2LvbZ1+GLG9eg8mU/HQMlzLQPiovEEhM3cMLasSNFroqmCwmIC2MlCSlptQG39Uo2+BaFp0IVuJlMqOwpM3MlcRuTBy6mEXOO9/8Jr/1/V/n+7//DqrIOffyM/zpL36ZXJQsFiV+7GGUotAKpxbRimsk4yn1VoxvB8yffJ+vf/1Xif/Dv8Z6+7MERYKfag7vf0j6qRfxOw5oxXT7AKlKvvDFnwVhqMc+ycEeUWeTL/21/x3BWgc3blFf+jT5YkE+GZGNT0n2TxCuz8XPvw4EyFKz83TAvXf/kPPLIZ6acHDa5wcfnjAvEn7x557h+ecv8Z3vPuYbXz+ksxTxmc+e5wtf6nD7aIv/7O5f5vZi5Uw6+sdyUc5eSPGR4tSA0QijsK2zqgyjDCiDbQtUqc7uhT++wI+6GP+5C/6J+deQoda9kDv5AffnHRQtyvmUrJgT+gbOC5qlh+nUqJsZ7x3McJam+K8+R7nXQaZjEjkgSO/gTq/z86nDb2xM2M5snq406M1iHlMw7mxRO94hYomfKL9D/HjOYvMGL5R9vvdwl/qzm3xpHXrzQwaDObLW5NUnT5gT0fJd/v2y4H3p8EjWCJsDZjR4NfJ5MsiZrsWsOTWuJobjCSx7U0a3LHpVSq2yyMIF7UyB06K+mrGz06Jx5BN4hsz1UJ5LXebsGcMsqPPFV5/jurQIgpK0IzBjgw5Ap2e9f23hkMce4/kMEfhEnkOVKWrSxUSCfJrSmwhOLE3QnNMKIirHJq8cXCUpmjknpwuGgaGrPMrGKu5SjUyd4qUps9acRj5g4qxQhnNmo2Vs6wi9q9B+TClK8tMJF+sRadtlf5BSr2roY8W459CsZxRJhtuLaa4KurUt7DRj7jqEUpOvvoQOHlK7dYhYCB7f3cBt3qbRiem1r2JXFZDj1mo4EVy9dJWDicdzrxR8/+8dsv2+ZL02I9/8OPre2/hXbzIb3Cc/vE3gjdk85zNcPMVa2iK3mizUERfOXcdxI+YYFqMhZREhnIKiBNdzSd2UoHJQlkBONCu9DeorPTyV8OT9D8jaHWyrxnqtSf973+N73/lbfHgwQJ7fJHl8xPS3Yn57/Jt85ud+mrd//Z8xfjLhpY9/mVwvOLy7R2v1RV58+ePc+9rvctdu0L22yfqdLu/9o38Kb/i8fvkLbPxiA9UYEYsaL557mYVcJlYFDc/l9tP7XLp8DdsyPPjG13jmM1+i3o35va/9Giud53ltq8Wpybj9wTHXtzZwpn2mh9/ldx6d8rFP/CwvtCIY3uatb3+fxrnr/JWfe4OXhpK7m4eM7CMsuc76yz0+VZ/xG8ND5rsjZLVCopv83emf4wO9xrNjQ1FKFquGcGpzLqwwqcUHR4agUdG7KNm+r2kuQmaULDYEL9ySDGwbTgwPawJx7HHZUYw7BXcosTVsDRQf9kJe9CRvHxtCHE7Oa8Tdf8Wl5N+hMdJhwhjmHvNckKsMJ7fBy/FbFZaWeGGEnY046Rfo7hC3WyPXESZTpGZGnj1lqdjiciF4Jy7YcSVxGBBmLlMJ83odMZnSQXJl9oBwUhB212jlY+6ejmn0Il6LZ1jpDDWqEduSK+MBubGwbIs41zwIPA6skHqjpNVo0ZkGHIxL0tihHYasZoJUeVjBkNmuopnk1DxFQUWYGxzHJWkWzE4CvCQg8A2eZ2EWHjWhORIFqh6zdfEC12sRsdHousDkBmMbtFWiLU1gO7g4pFmJcGx8x0aXhlBIjANlrggXgqRQeAIizwFpUeBga0jdkvmswPYgkD4q3ERFLTB9RKIo7AmhnWL8BoXxKLIIS08xRYa2nbPFKs2pRy7ag2GVIoyDnBVkjj5Ls8wLaNrUVl1acQ+30uhS4zgStXwOU93H3jnETHfZ3cmQPiyvdGm3V7GpEFLhxhGW67C2vgZyxsUbPm8/GtN/VKKWKvL6FZy5pIxXIJ+QTw8Q3oJGyyJXI3IRsqjqVG7ORqdDENQpFCzmc3RlgzRUlQTLpnQqAnnWueaXgtWlNdrNmCLP2N99yuFoQJIbOs0G6ulT3v3ab/Lu6DEL0YbhmOFBwYdVwdbzN+jvPWFyMGbtygt4yuP45ITe6nXOrW5wePc2e8Kis7nM8tOY43fv0DIr3Fh7nvbnbOxI0A5rXN18hsxEdL2IOHI4GZ2ytLaBIyoefXiH9cvPEK42ePv9H9KqbfDsVpfBvM/ewYKVRhM3PeXkYJv3B3MuX32Fa406ef8277zzfZZW1/nSG89xZW3B49MJw6JAOIKLzy4jw4DJ5Daj0RjMi5TeBb6WfoF380usZRaO1FgNkKWkaUAaw2GicSJB0JYsBooaNp7QlJYFlUQ7mipzOJUWdibpGs0kLjkoNF0D9VRz6ln0BIyH4AqLwhdY2Y+f5D7Lc0yeo1wfoUtMUVE5LsLToApyE7Jci8jzlH6qMeYj0CUtHMvHtlJ0McSau1iLnDwIKUILx/NwHItCaUzcADuh6Tp89vR9WosEVi7QqUY8OJiyXIvpNVKcdIoZtKi5TV7sPyKpoGa59PKK7xUeJ25E0PCpeS3kOCVbKGTk0WnHLFuC1J4zEwc8OkwoKwNKccY15uBJiBxYVAhh4/o2rgEzMOiioJQWptHhxos3eb4XEZcluWWQuT6rOa9KKnOWtmrb9tn/kWUhXYlVlWfBNEqRVQqKCigBg+c6WJ6PqBS2MRRlTlGWKCNAOshoGWezSekcwuj7wFlljuEsZEQKiS0lWggs20IAdiHPfIZKU5blmZdRWhSWRCuN1CUCTdCOiDptKAuMLRG6xFq5AoffgaMT0mnKvTv7WPY7rJw/T7jewDIlUmi8OMYJAprVJvWDPV79/DP8wd97wu6t+ySnI9YvPodjC8rVy/hphhruo2d9vLhGMutTCihLD6dhaDc8gqBGWWmSZH4Gps1ZoFGJJFGGEPAch8iyObfaIPRtrDQhyTJmZUW1sLBCH/PkMX//b/zn3DrZR2U5clEw/IMf8pvjKW/+5Z/n0fe+xWCa8exrb2LpisP+U65ce4XN8+fYv3WbQ2OxtLXOc51Ndr76Fqus8cLVT9L6SwF2DJFV46VnP8V8GrK5uYFfC9k73Wdt/RxWVfL0vVucf+FV3OUW3/vON1jqbHKhFzNNZhyezmgFHnJ8ynR0zA/3+jz30sdZjSOSo9t855t/xMGVDX7pSx/n2mSD9x6dcnI6xvYtNtbP4fkus/GU8XCGqCpw1vm7p3+JD5O1s0May5yZWA1/glHU2BYIKdAKPMs6sxsacRYmbAkkZyz6GQDUCDT/fKvij4Ch+ROf/2swix8WC8zaFHFccE8v6LSbnJ8IommKvTjlbSLOrUM+cdmMNjl1Tjj39RHlyl0eBxd46dqIfTPgtPYuB8fXWSzaKHtIYzshaHtcqcW81w1YDiTL1WPSkwMeNjbIdcrqzphi1iXZfoehVWN00mMrGHHX/5DJdoPVaw/YiraQDyumok5t6xJvrD5HJ89wpn2eHh8xsjQikay3AlZXGnjVU06TD+Cpz47wSUOQY8GScXl/xSOIKtLuCdcCm5vzGoejLg/MiNXIUJcdjg9svNUlLixJZLaAcgY+zGKFmqVkdZhXMLc1UZ5jFi52HUZlgj3VHJegRc7EK/DzGjJa4KmAShnShmZaZkQS5qXDxDaQumREuCsOs0WFffADvEZBFgZUhxkRLeqWZt7IcE7nFHZEpyboO33CvYr1POa4cljpxqzMCnarOe2az7SakE0kh0bQrnzi4BylP2Wy1GBhXqCsBPUHT1GrT3j/vWU+/vJFZKONI+tICUYIsnxK98VPUD054MJojfLNF+h//S71dI8PZgnOgU+7fAe7FWPG+3hZTNYKWapvMbcMug9rl1aIGw2cZhtrUlCVBXUkYcNjfz7iBI32fK732vjdBm1HEEcu43nCaLIgt21+82/8N/QquGu1+d//r/89vnjr5yit3yK5f4N8qc25pV3Oiyknsw/52b/+Z3n3P/3PePfv/gHW1jXevvuH/Pn/1VVm9YRdMeAce6w/+yq/0r1KEgeMkhH1jTVmQR/KLuFqk4+33+RmbuE1I7LZhOM/eIvl6CK95ozi1CLbX+DFPtWTCaqToIVH9vWvsv30LtdW/uc0fMGpqLF4+F3m4e9iv/Ya7c3H+B2LbFziypjLP73Gm7UuX3vrApPQ4WIj4Vwv5uc+9RIPp9+na2+zmK8jkgZrDU0/gCUFa5GguAvbPTgNBXLDcG5UUswcnslDGnZB14bZuyVfj3IuLds0jl28gSBaXRAGBfuJppg77EYKL7HpHdh8WMyJENS0pnMiWXuu8a+6l/w7MzNjqGojynnAUGhc16WZVtSmBcxzth2XpVjjLGzqdsTCLmgfT3Fch1nYZmtLMHAG9O2Klt4AKyaXM/yZwlcGqx6SNSN6/oQNfYy3GNA3IeVsTHk0YTHTWOUj5q5DlNQIRcFOktOf29S7IzZp0EwkWnisrW9wtePSLnOs6ZDT4ZBTo6GSrPg2ed0nSxX5ZJtR6jLUFmWsCBNDnPiMWgVWYKA2Z8kXXB769FWNSVLScBV+5TMbuvSdBnZLYJc5osgwlmJhF+i8xBjDTGlSS2Mr0NpGWIZC51QVzJSmoQSlrLDzAOmVSOOgEOS+olQlrtEstEABWjtUog4NSekXlKMFVpFRehZqrnFVHd+uULLCpCVKOISeoWCOOwtoZCHTStLyDcw1Q1thSZfM5JTzMTP2EGaEUF2UVZA2mhTVDfTjDHl6RJYcss0JoXOeTqOOLXpIAVoVKF3QvnSN0j3k3Okys2fXSB7uU+0M2PHm2JnA74EJXZSeEZQ2brSJHbUohcZKBbXVmLjdxI3rlIuCJMkIpQOe5nhRMrUFdujRa9doturEtiAObCazOZPZjKPhgHe+9Q7VpEQ0VviZL77Ozcsfo9iXjMfrVHJITx+xZo+J65pzn3+Ne7/9hxx87w6FHbEzfcpnfnYD6m1m1hzXT7l05XlWepvMtCY1mqjXoOHPPvKULvFSr8aFyy9jxRFkM+588zEBLXpdQznISGtzOjWH4uiUyo3RhcX8/R+w+3Sf5utfoOEJiqpicPcBy6VBvnSDWvuIwNekE3C8iBtvnGdkJ9x5LCl8m7inuFB56Fc32T/NaLljxtOAedrF8SUjxxADTQeKE5iGhpElMa6hVlS4xqJhHMJM0RQwn1bc9TT1FUFtbJNMDX6YE7gVp2nFvLQwwmDngrgvmGuFKBRNZTDCImr/+PUsqtJAmWEWFUY64LogOUtETXJmc5eHPlhFgLQKdFnAbIo68hitdqn3JHk+xkwLhL2MadSpyFDGIrM9qkYM7SZxdsob+gSvf8BeJhBen/nJIY+nNtH4kNI4OKXAdSZ8OJxwOAtZWRmy7HdZSXJeqIeoteu8shpR0znuaI/dp31O8xJtSZYCG6vdIG0pkvkDdgf6rBIAEEWFcc783uQ5wrWo1SVh4aFDHxtD6NisxjXmE5/j1hp+S2HnE0yeIS1DXuWkeYFdOiy0YlFkKGEhHQ8joCxTkqIiU2cF8LnWSCsk0iB+xDoaRakVlTZUmrOFXVpUOFTNFYzzBtXJW7iLGUaepTwLywFASoHRGmEJbMfG6AohJRpBWSksIYmCkKKoMFIiMYhkiurvQBoh4zYCDVjIlZtke3+AyhYk8xHCLIhrhu7SMrbYwBISI8+CdYLGCr2NjPNb63z89fPcfmeHyd4Bo/4U37NQYYAMAyJPYhmwnR5eXEOhUYUmCCPqtQZuHFOkOekioe6HKEr685RU2IS1kIvrXZY6TeqeRRQ4LNKMrIKHhzv8xt/9J0z3pzTPPcv/8X/zV/nlL/4S/tu/zvCoh5ocsa4n9HRCXMv4s//Rn+f3/0//Oe/+49/AbvXYObjN6n90EdWqcZKcENrLbNx4kV9cuUoBZNIQtSN6ToZWkrDR4vVPfpGbr/4EdhhRzYbsfO2HeJ/uEtc0ZX9AcjKnFRmyhw/QdgiNisV73+b27Yd84mf+LH4UcHI84dbv/x4rRrDxxk267RGhVAz3R1hBi+c//TLzasi7H/TRTky928AWGV/6yXV2n+wT2xn9fouDtIv5kySf5L8jFdVYRuM5FtoWoBRSGIw2lGV1xpgX/HE9Bv8cTDQfBeJ89NU/cd34XxKH+i8Ei1anTr0vmDlNmu5rVOIBR1FGVAzZn9VwGxVPH8HFVoNjmdGZdznZ3MWdXyOuThhVQ8S6hfu04K3igPVzlymqKSuLJoN6SF5vcC4quJkb1rcPmK43aO+8z9v6HDuTAcXF13nxzjcZXNxkvTlB2j7+OxnvWTNGp32y4x4L5xhZXeENH1Yne0jHJ/QNFxsOg8RiW48YZDN0WrI7C9BBg/fbK4hZij1NseMWkZ2zOq/wl/bJjU8tdVnsuATeIW3f54JXMRrs8ehoxtPOKg/Oeyw1Pdx8RmTlZKXEVJKTYUAZ+ESRRSYlR80jmmlFlrugHdw4Zd53QJbkSjJexAQ2mNAiTSraY4fUlCQmYa4janaBzKFMNHr5Ilm9zejtW+jqiK7jknknTAuD8rrMOjayTPCMwN+p0F6LQdvCmdiM5YBzuguNOaeTLioKYOpiBQWz02NyX2IVA6x4ibi9ReB+l91mjfOZz6PHGXfiD2ie6xAVV6jKkpPv/jbNq1dwu+fprG5R+0ODNfWJ33C5/T1Yy49Z2Mcc3mpj++u0XghRbsaz7c+R6wXlyMdttIiCGiuBjdKG3ekxKlHEvWX6x0eUJsBxLa62V9GxTzNyMFpQKMN7P/gBjCu+8uQf4ByF7PUmXAVmp0/Irq7wZva/xP5yQMNyMYMRm9daiByOHqV03/wLfLyYMbv3Id7NNV6SDZ4ewM/98l/DrXmU2MTtiMF7d/m9X/sKb/ypL/Dog2+x++gJ6lf+OpfOn2P37lsM5pKPvfE8r37iRWyV4boZz970GR18QH7+BV5/foVavYtnCZKmTfEb98lf/QB76xwt7tO1A07yBVUYEtfPs9R4wHCYMZw/4crVG/zEGz4Xyt9k1XoGy42xN2fUU1Dbn+T76XWenHycO3YDu9REc8lTV9GYgqqDWndxxyW6r5h4muUcJo7GHFQcbirGHYtzu5r9zZKXzxt+kGvmj+Eo9Eh0QXPVJu4LxDwlMmCFDvNA4diKaQUPDxb/fXaTfycmD100EbOohjZNKmdEaqXIPGU+1Yi4YpAKOk6AZTl4hUUmpxhTo55PUdEc4UsYJjwoh4T1VVy3olbVSGoBWS1i2YOLKmP9qE9VcxCjPsflgoOFoqov03u6YNBr4gQZdWXB6YJxmTHXE4QDpW2o/JDrrmazmmNZkrDmUNMBtcRwajJKMTsrPk5cRFSn3/CoUoOd51hxjCM1TQy0xxRaYCcBi7mNa82RnkUHRTE8YXtUcby0wuqWTy+SuCywTUGWgFQST4YUtksQWlSuZioSnLykzCy0sKkcxTyTSCAXgpkdELoGZZ/ZiLxEkuWKzFQkwiF0FBYapV1M5wKVX2P25DF6MiRGIZwppYLKDakCB1A4osKaKRQeWcvFyhVpldBx6yBLRkV4JotNbLSVslBjiiTHVSWEPr7dgsBj5tdp5JLB0SlPGjmdjTZxeZF8NmJ++JRwaYmgvUWzp2hWIR07RK86HN+T1NM9MrlguBMjgh7NKy5e5NOtX0daPkVqEdSatOImjcBBUTHIZphKE4YheTmj5MzrtBq18eOYODqTCC/KjMcPHjLYPeTuzjdJduao0GJFCeajI1Rc4+Lmp7GePes8bCrN8mqEKSoGRxnNzWewW1PS0YR2e4ktXJJBzvOf+gmiOERIhyhaZXb7AbfevsXqjcuMDt9ncHAMMuDCxS3Gh9skmeDS5U2unVvHsQ2ulbKxZsizHUzp8tz5HmGrhes4GCqKpztUN7axO1vUXagDi2KGciX1To+lTpfFoCBTAzbWL/FJu+J89C4rfhMpM0y9wm4ssThc5a3RFk8nL7NNmxRBTRvUR/5EyxOohoBc45aKytKEuUWegTtSHLcVE1cQzBVlQ9LoKcZVRX6imTg2M9tQr1nUM4OdFGhTYAcCIgtFRSoUifrxqwnCWGAHZx8d56zQu6owZQqZQucOmXCQvg15iigFRhRIKanLkqo0YAnIM5TOiBorKFUx0zVUO4QoRtiGq3LK8skuM99Dj4/YOxoxn1dk7ctsDR5w6LVZqws6rk01GTDLjki2J5zUBYEs8RrLvBgreuUpGEHgW1htBze1mGQLqnLGfKaYlIJmI+JwnmMqc9bj2G1hBSlxlVGhSKoKu5KYFAJpqDkGnwVquMftyYL7e3tcuRSzFoKnEqQqyDKFqmw826ESFpaQaCkoqoSyrFDKgLBQBgoFhVI4QhOKCEfaCKBSmkqdcTtFpc66VCUIIVBYWK0ttF9nvvND7OQxtmWw/QAhLYw+Y4O0Nn8cbCKtM1AnpQQsLCGwbBulQaExWYqRE3Q+RaUzjDEIKbDtLn57nWKwg8oqjg9GPL7/kN5ml6i4glI51cFDcD3c5iad9XWawiWyQtaXXao9xSSZMUkgH06I6z7x5iqOH9Lbeh7L8tEKokaHZqtFEHpkRU6WzxEG4iAkSwoy4+AHHpvdJcIoJAhspG2jhGQ6nbP71m3+X//sb3J0ZxfPl1xfC0h27qG6dX7q9X8PlnvopqRdajauhahEc3J3zPIrXybY2me685ilm5dZkSHJuORTP/UL+FGA0eDFASd37vHNH7zD1ZdfYPvuV7l/9zG//Ff+YzbXVhg8fUpe2Wyd6/L81UsEcoGlSzbOOajFXVS6wYsvnSfutJCegxaawYNb6MmncHotaqHHUmAxnB0h3eepLS2xthJxdDChyue0Llzgc59/nevnH7DSsLCFRpoM3+0ws67wjcOX+eD0UxyrHx1QfYQYhT7z78IZuNOaUmukANsSVEqhhMaWFkWpOYu9kX/iGpIfdTL+txj0I9B45vjFGCj/ZG/j/4/5F4LF4OGQ8SWfpFVH799CjYasqw5z0UHKiJ4cQpCyF0vchcfI1ixvd4lfEzx7Z8jvWtCdN6kvC/rhPfS7AYtmjZ3XLmFvxKwcPMGYilHrEb23So4WIaPhMvGNQzarhLff+y6P45tUwQnvPyrorMWcP+fzZ/uP+MN7mm3zhGLrKu3pIdPVJ0RZiul0ccp9Tk4sRq0Nnrm2QjR7wu6DJwgaeK1rBFHGOeUzGLscrjoUU5tXLghGgwbfPx1ijZYZPgtrJ0M69YAsGeEenDDqtmltNbm5NqcZZyinZDup2L5f0ExKDuNlxqOAlXod2zfodMFjE2OXGYFUzIxLx19QyxRjS6FkRTvwybWNVyoOvYJqLBGVRFmGvJFT5BaBbWNXHg4rZC/F9MsPUfuP6ApFGElmkxQncSCuWGnkkPpMoj1auWAeJeTDgOOWjXFtqmLCRd8wLW2q0Rb1RoG0B0R5gEjmzPs548vX6WWnWIsnhLFi/7Fg53FBbB9TjeeQF7i2xGBjhSXeeo+V5W3u7ce85qySNd7i7n4Db3UFERi6cpP61hJFt8comRNowTM3lkl9xdgr6MgFTpyx1OrSFIZRz2E+tBhPbIbC0LVBlwWl8djZeUhVNXn0nT/CFmNWb17g+qd/istr1/lH/9e/yeLJHoOVHjKdsPZqhxc6n+b6q1d5/P/8v/O7d3+PQ6mp6PDpNz/Pn7n4Bk+e3uP93/11Bn/1f8FVt8bdt77CzRdepTbp0/Jv8+hejZdX1xFv32ZyvE2x3iTfu8f7X7vD1QvPsr4U4NYq3GCF1RdvEk5HOHZE++rLNOIW6XxEo17DvLbOwpsjAg+nvUQ3tikmGSkltXMtrpw/R5W3aC3HeKGiXD7h6isXMGqJnYcu/2QY8WT0MzxcWSUnZDGUVMuCWt+w1lC8PPf5ejzHyzTmkca2FT3hkPg2w8olmyo+3q3YzWE6kqRtlxeO4APjssjGuIAJQ+qBxqQp1xc+VR7xOCjpODnDccTj8yGZmFLfGf8r7ST/Lo08TjDrHmkjxJJjqtkpjvLRXgS5Q4sEFZSMQ41YVFTa4OQB4aamOZ6yPVcEXp247TCZHKB3JUWjRXZthWgjZGV2DOWcnH10P+W4H5NWNl57gtAFu3spedhEkfN0MGYW5KzVa7w0O+TOvuKhcnCWetSyMfP4CQNH4NVidDliNFRk0RLryw289Ijp/pCqCOnV1wmjhFqiWOQOo9ADobjcbbBIXB4czxgnMaJt0awK6p6Fl85gOCFtlNRbAecbU9pxgXIKDhYVe/0cmULl1KiqOp0wRgaQVhk6d3GNwRJQRQJhZ/gVTHIFQmGMhzIWutDMzdmJvCmhFJrE1qBBOhLX+NhBTHq5xjR5QHm6R4sS13UwlUBXGhGUNKXByhwW7oJKVGTkVAUkgaSyJELntGyBKoF5G6c+xpEzwspBTzLSTFAurxO1LJyswJUV42PD/vaIWnQCwzlqnuEsL50ly3kOQa9Oo+MzTVtsBlDpMTtlhI7ahM2YptekvrEKnSXSZIbnxqxttXAjm8JWWCQ4TkkY1vCkpA+MhEOqbbq2hWcLKl2ijMPwZEiSWIwfHWOlC85dv8jKtSv02iu8/ZvfYPzoAUktRHuwdr7JK1de52prg6Pf/x3e+8EfsFOUELZ45tlnuL50kflon/vf/kOWP/NZVsMaJ48fcm59HWd6CvPbHG+nXGrE6OkO86OnFL2Y2c6HPLx3Qrv+Z1hdinEiQ1BrsvbCM2RpiutHdM5dxw9jqnKG16sjLsdkzhwcm7BRo1v3KBclqamoLXW4sLVG7kGj4ePaBfVWgXOpjdJtbu82+O6gzuPJJXaaK8zyOtPMJw9swlSzImFZWTxySxaVQk4ETWGIlQMNyDMLWVSs1QUDI5hlEHs2XioYLiSLosIRBhE6RNLg6YKV3EGVLodeheUoFoXDpGmTOznByY/fwRh5ATKAZg1LzDCzDI0NQiA8D6QCXWByganO5I+2F+O0LYL5MacLG9lqYTUqzPSA8sOSorsCz57HvhzSG+6zmA6Rp7d4+nRGKiN0mRPWE2Iybj96m7uBR8uecHBkGDcVN1d6fHK4z1cezTiUFfHmBdbUIf2aj/I0VtykbQYcDTKqzhZXV3uI8T47u0eMS5+N1XOsr86I5lOOMo9jNyJz4FpTMh9Ibm0XlH1NgEfsKNqOQZYZ5XiAbi6xvhxyfSVlxcvIKNge5eyPC6YTKO0GtvSouSGWZaH1mVTckQLL0mfsn1AIoZlnClcYLAzKSPLyzGZZVYa8NBSVRlggpYXGAjy8+hrmaszssIHX/4Agz/CCAEcKSn12fUsIhGWhlEIag2NJjBAgDZYxZ4C1LKDMoHQRBoRjIxFQamwpYeUaljGY5JSiWLDzcMrquUPixg7lPEEUKf7Gc4BEujbB0gqd1TUGkxFLzQn+dMH+osSWFvVmmyiu0zn/HF7cOnsWBDFLG8sEoUOJwagCRUGz3kIZTWIMw0JQGRthWfiOoCoKMJJSCyZZwNtfeQdzMuXNNz7Bmz/3k1zausnf+k/+U965+wOUkTTimIvPbfCnPvnLPN98jqf/4L/gV//Rr3IvT2h0Grz28Y9x49rN/w93fxprXZaf92G/tfa8zzzc+d53Huutubqrmz13kxSp5iBRNkmRtixriJQ4TiAECBDDH5IPNmDAsGAbghEEoSxZBqVIMi1ZTbLFsZs9d9dc9dY7j3c+98x7HtZa+XCrmk0lbAlRgIT8Awc42PfuvQ/OwV74P+t5/s/D4d5tvvGdb/PyL/4H9C2H47vvcWZjHTs+RO3/AU+8hIvtAUn6HrMH77PqKmZv/wGv39zlZ/7Dv0pvYNNqVfjNPu4LL6CkQiqbYG0brz2kzhcEZ9Zov9glDZcM/VX8XotLlzeJogU10GgPeeHFK5xfmdHqutiOIgwdtnc2EKXN4z2XLz/6JN88fJn79TqJcamU/EM16PfTMP4Q1GHAtiSuI0CDxuC6Fhioao35IHvydDzxQ0D4A0Dzj3jc/KADqqY0P9yL4oeCxff9kOuF5NFduHq9xYQFt987prG1Se9pl33GOG2X1baD9TjDnKuwig7RWPAvz6acrwxl4VO2LvHZqeHXF/fZmgyZh0MuXzD8nPeQL98aYz0uOElKDrozrt9o0ElLRl4Ld+WEJ3GC9cSwpgv2DpbM2g7tgaF9ArNFxLOjmlHkMw2+x626zUuXI47nBxzcO8HvbzPYPsu+dOgLm3anx/mGpFXd4zt3TghY59LRgGxbINM+623Bhb2UrWJOs27ghD7aLmgGmsanLvORc102Q0Hg2GxstHFmKZWOids+3z0oGe2/w6pzg7lO0W6LqlOxutSsdBrkRuHIlDLXzHFRQxevKplZNe3c56jy6GBTthX1XPKwSokmPu0Vj7oHwzoE4SAtSbu6Rtayub14j/bBgDWnJl3PCGgxPaigGcPcxZYFTd2llDOqWhLKCk9DtrRopmOaPEC7NtFC0LZipqaJQ58hhsjdwiQW56IJA7vg6Ztvs2KHrKxq3P45VDqhdjeITqbYzXV2XnqF7rl13mh8mfHbQ5y0SxXN2fnsJaS9jr3lkXu32Mw7RN4GR6GDVYFTWyyNpjtrYQYWj5Yzbk1qHk2mtNeGbDd9ep7H+9MlXWFoNwac+eg5+mmKXvsJ3nnwHt/7yhHDX/gYT554lHkKj45Yl8cM3wtY+7xDFhdc+OUv8pm/v+Cbbz/mkCnVyVd48/117Ge3uPriZ6hnE0r7hMkti7S3f2oGc+0K73xvn9W/8Rk+nv0E7UrhPXqfoCNxTMrJ/XdYe26A1+jR7AyR2xtsZgX5YkqeVyhho4YlrXKN82s9osWUZHl8Ou/52Q53v7QkjXJCscG15y6jXhoRepLo6QPu7zW5lTSI1LN8bfMFRrt9gsJmueEgDjRVo6Y9rYkiyX4AJ0FNs3IQjYxJq2Sl9IhnDjeigr28ZNwsyfoZ88zjRlWRlpK3N2pEptnwgU/YNEaGxZsu4SuG17VFe5ETK8WkI7EpaS8Mi4ahMM6/eWPyJ6SOa0EvsyhywWBVUnctksMI3x1izVrMrBzpGTqWQFYFSVPhyIBSWDwepjRLja1qtN3jnKi5t9jHmWfIzoCr52teFrvcOphQ7mbMy5pkoNjsQFNVjI2FZMoodvCOBcKqeFokLDJNv1nhUuMmMYPjAcqqGan3mYRtNjbbHCXHTB7HeM0xYmODSIIrA852G5wLgOKQ3WiGb3XpKJuq4+K5AbVsUh4pmrWi37BxPRuEIrQN6xurdDeHrDUk7aZmdeBhF1CnFYvA4tbBkv30hAYbdJopTqeFDhTtyqXX8NDSIE2BwpBJmzoAlxxZa1zlUZanjqoi0FDDvChQxqPddPGaEl/42NpBOBLjGMpCshvvEcaGjtHQysDYpEsLI3MoFE6tQbrUTkYhKmyh8aRCVOBWC1zbQWJTp2BERS5shOgS+heo7TaylqypGU6Wc3j3CS2nyfrQx++tofMlWbQgXSa4rRU2r72AO3zIQ+9dlnf66LhJ2LVZeW5AEKwRrITU4Qi/bGKcJkXoIGwbR1oUNfiVh2kKjtOE+ycFe1HCSm/AMPTwpeDRaEHL9rFrw7mzW3SrmmG6xZPxmL0DRdjucHKiGc/n2NmSFbuk53uY9ZI4ilh94Ro3psekb99jHB0j+oplNCduenQaHdx4QRHNWdw9IrcUgxXJxY0BJ9OEjedu0LNdQlvijnZpejUynREfPmbnuW3CZpuwt0JvfR1TFhRxQlmWgKD2KppbPVZOGpTlkiKd4oSCnasdju6k5FFKZ3WVC9c2qS/MsTzF0cGEp0d99tJVptYF3mtdYnfUQyched+hzjVGKBq1RhYwawjmocEpBDga5YCnXexcspFUTLOKwq8p/Ioit1gXmtrAiVTkQmKHguCCQOag9yT0JU9DgawUma2IbIlUGrfU1FpRl3/63FCFMgghMJaLFbbx3Joq0ijZQGmDqUsIJSZPEZWNawtcCWQFkdHYnFJpxrMQlqJYHlLlFdbwAh+7VPEJ/YCb+/uMdpektcI0LXbO9OmUUw4yBSonKSFIbepozv7JjKNZzk6nRKGwsjnqYMy8UXJTzbDbK1zcmrM3fsrBfs7SG3Hh3CYDxyBsn2caIb5f4RRLHp6cUDmr9I0isV1WvCHDQZ9kfggzRb/h0/MMTSqUFvQvr3Dm4jrNtqEXKDa6LlaRUyclcz/n/oMD7o+h09um3+kTNBpI6dCwfNqejYVAChDGIIwCVbMsNZZtgXAoKoG0wKCplSGvFMJYeI7Ash08N6DhuzRciWffILJDsulNdBbhuRZSGJTWaKNBa7TWyA9iNj6UKhohkEIgcNB1jSlTpAigKLFc9/SftMZtDlBrl+DExisXlNGMW288phl8m/Vhg3C4TZ2dQSUZi8mcYG2HzWc/gtfv8dZ3vs3skSEwJeFghY1nruG3u4QrQ2orxrc8vEYf1w8QtoMREq0UPgG6hlma8nSScryM6XW7DNs+nmOzqDU9RyJ1xZnNFj/1iz/Px8pP8fXb93jjXdjYWWE8rknTBS0kK3XJ5tM++rmM+XLK1k9/ip99+oR/+M3XyUYx4o1vs7e7S7QRcr7bw5ufkMUxk/dvsWJSuj3J85d2OBjPOPP8M/TkpwhdMPv3aDo5bnJMerTPmQsrNLt9/O4Ae3sLXRfkyyl5liOlQRU5frvFzrkVymxEWa9jWYoz1zZ5enOPPM0IuyGXnzlHcaGPEBnR8QFHBw3uj7a4lzzHH9RXeZo0qLT9QZTFh2DtXwV1p0S+FgYpBYFrI0wN4nTOVSuFMacbESAQRvzxo4jG/EBsxoc8oz59/dvIUDfzCWlxEZuI8dspfORH+PTndpF39viStcKQFZZFzmRiiMtVtp8saF8SOP2A66nDg1Lg1nM2/+B9fm8ocNYleSPi+Y7kL+z/PofzJYHrU8RrBD8y59mNL/Dx7B3uRw6D8RHNeUX1dI9RcQZhBSSX5/SfZNhJRW4PWTFP+M69A1orgnffGXGuvcM7QZczXYfEdPEO4J3ihE7bxz17jRvhkv3bb3JLeGyvPcPG0EVWSx4zoOu2WCnuIrMGbscnqRw2NwzzakbYaPOJQYPUD8jTBbfVCYH/DE17iRnN2RGCg7nNsRHETx4wnjX41OYNTrIS0SxJvC4tu6Sdh4ihJItq8pOIwhW4rJG6LoMyRemCQ2VA2QSmIq4krcgi0T6Zp+itBfRLn5VcEa1vMAlbjMe3cMePUSclabtN4ErSStLcnpMfOjjrGoxCZA5FcQ5vbYYoLfy+Yl5WrMiMrPIp6haiUVI2AgLdp29sTsIl3t4ecyGYVTW/++Vv8tI1izMvJCB3OD74HYLWGjurFzh2O9wfPUVf/zR+dES6c4ZneileewV5rGgaw/EUps0M1wEritnurqAsj+k0J2w6lFmKsWyiyZzCzvnUyirbjs/J7IRvfOs3+eILP85/+av/Jf/RX/9PcC60ef3v/FfcSRWzbp9Xh5/lF//WT7L78BxSTviR9XWmrRV+9/X3ePLffZ0bP/IsF3/mr+H+7B0e/Ff/gqu7FvbGKt989z4PoyU//uwvwHTJla0jvGED31ME2uNTn9qg723RvdGktizKNGKz5XBxZ4V+P6K1eQNhCYRjoZMKo2ukqzG2pIpGZPNdpFxgBQkblIgsJpcxnvLYeiWgrqbkckJUHjM6EfzzOw5R8Anu7l9Hr3cIhSSfOWAqslzg7RWsSM10ITi3KSkDw2xUc/8CvPS+Ztpr0B3XLFouL+c5x0FG6igats+bT2yMMuQbNvGRjfdezfQVySJqcP5BxV2tWN3KqaaG/KkAXOyVEuehg+37WJ0xW4uKsfjT10AFfoo2bUwVkR9IvIvXOHttDodzbi8tbNOirH0SI6lyh25c0t9wCbo2VC5jrdB5RPCwYBQIRFfghorrdsZnxo9Y5CencrnYR5612d64wHk1Il0YSneJrxLEtGaW98haFrKtaSwUcSYwOqRlFkwmR9SBz+z+knazpDAe3ZZHUhdUJyV5MSbsNtnaWKEt5kyOdlkKQ6uzyqWOi6VzDpVPaHkE5Rwvt1BeAyldmu0SJVM6TpMrvQ4m8Cj1kqdRiuev0ZU5frpkyxiOEsHDhUHVI4qy5rJsUtcG5deUjkXoQEMJLB/SQp8agLmS0moihYMnSwpZMq0MpuZ0t7vWuJlGFTa1a2h1LfrapqodopVtZn7IcrILi12sJEPazVN5lquxwgIV29gNiZagKxeqAKdTI2uNDAuMU2C7Nap0UdpFhRpLWriqh+W2KGSNnk1JhTrNPvz2u1zdcdi5epHabLI4OcHxewz7G1BLDtMZ9ZnLyCSmOewxWDUEnQCvdvCBZVZTBwVuKJGlpun5WDjEeYXlCXRZkJeK5fQ0P/HGoMOG7zKe7PPg8V22whXevP1NPvmpn8RraXZ/7/e5dxjBxgYXP3mZT//8p3jyeJWWnXKl4RMpm7snj5j/+m0unTnP2ot/ho9cvcr4919jZRFTq4KTgzGxdDjLOZpGUHUqvCBBCpd+o8HKYJVBewOrOcAAdZkw7IWcOzNg0NE0V1s4roe0JdTqg3mqCmNrqnxJVR5h9BwfRac2iDyilhF+QzI4J4ElUVwyKVMOlg2eHK+z5Cy7i7NkfhfHcZkrl2VhcGJwS0VTavLC0GlIHGmYZopZw3B2abAsF5lC7kg26orcFJS2prZtHswlVOA1LPIY6lyRbwtE7RHGikmuCP0aUxqiuUHWEsezIbEBgV3GdKqaSv7pc0MVNhhbIHSOzh2qlWd49tICa2+Xd44MBQ44AZYlMbbA9iWdlkf3TAt7oXgyKdHZjCyS1L6FabnYHYurYcKP7b9DHM+QdYGnmwx2AtzN53nW7HNw/IF0XpaMx2MeL/xTIKVKrGVBUpX4fkDXRDyc7bGMXR6MQXZTZtV5LnoORmWYKGLv6RHLbpvrOwMuWVMe7N5lVDl0hmd5aSWgmB9yuxKsSolnZajSJm21aTkQWjW2YwgGfZ4720VYgnk84v5cETpn2LBTmsWMtTIjKCBJDHF0RLwqWFuzcH2BEhpXWjQcCylshDYoVSPqitqWZBqkNECB0ZCVilJ9IP5TGi01QoBE0wpsAhwqY5FurDFtBCyOH5LO7+PbGktK0Bohxfdz9U4TD05n0YQ4lac6loey1alZjlagDCiNZUu0NkhpIxsrqLLATGK0FBweTfnG732HF2+ssXOtpuldIotytGkyGJzFnBHsH46wNi/RzH2cSjI4u0NjpYflhEipT1lOCX7TQ9U1lrCRRlKVFcaWFGlKlmsWcUEtNC/trNEPfbI04p3dhzyzeo5//Ot/l//gr/yvcXpLvvRf/Dd86/5t/I2LfOaXP8lf/0/+Y974+kXa3QUf6Q5ZyAZffe977P9nv8ONZ5/h3M/+b/hLP/k2t//OP+WsPceUOd/93fcZtzqcefkl3Kpgs6Xw/VNg3QgbvPjiedr9FRqNBhhQ2Yz22pDnnz3PoC1pDjq4oY+Up2ZIShUgNEJyutYlU0wxx60gKHKq5SF1PsYPFINthzzahTokXubsL4fc3T/H0/IaN9OLTKoGmRYfCkB/4MHkD81Kv/83jZQQ2BbaaOoKhICqqsEYHNcmzU9j+4wGzA/2Zj9oYmP+6D0Q/2+MUf8t3FBlL8RrdXGd90m5wPbjI256V2h1GjxXLDleWojWdda6FivJfdTlz/DRtYRmeoe3ludp20+5nzWJ/BP6pceQs5hWh+fqI/YXfbLJbd5NV3hVFrQPGsxH3+QrixlDr+JQBKwsFrw/fAF9fMzuQHD+0QqP6y5rT45Jhk16QY+N/oRVlXHvQPGoekx3rpCf3aTvT1l6AWGSofs+F8UjvvK7b3O/YfORnXVKucQNArrlMXv7FvJKi3ImsCvFTrNPaeXU4ZILbhuvHJMvJiyzjLCbc8UPMXKEcSpeuNJnNp3wXjkhTc8QvyLZbLU48V0Wy9OHpbGoKEKHcV/TmFXUpSRoethWyShxaFk1rm+oeg5qYRC1xLabDHYkxQySLMXKBFf6EuHkJD2Hdd/guTVR9hy5vsA8e5ONVLG0Mpo4pIcbyHSBN29ihw4m1ES5QZaGHk2oLQYmJ20PCW2BPpIIy6av5whqjG/RkgPYCcjUlHYn4uj+FW7HU8rkPhsvPuYwf8rlj/55/DCgL7tgNO6TFRZyTP9aQL/dRjsad9vFEQHrqiaKoHO+i11pYpXRNQbH1RRuBguYFw5eBp87e4G19ZBI19x9+y0urq4xuvU6zsjBazd47e/8Hb7z3i5O9+OcW3G4VK/y1Sri/sqQX/zCn+fx177M0X/+K8Q641YYsvu+JnCPuf5LDa794l/k5jtfYjq5S3+lhT0KGe/v8yMf/RhVmmHmsFQNxFbKYPgi83iCrRu4gxUaYYOy4/Dxnz1Lb7BNnBwja5DNHFWMMNJlOR7zdCI4txPinyjiZM5KFmAGq6j5IYUzIssSWmKFe3vw+q0BB+YV3lpcJZYduiOJ9KE5FSyDimKUoxOboi85M3GYr2vG1CxiyWa/Zj8xDGrB4LokHsNRaFHPlhy2JNGqw2oe4NiKx0cuxo9ZPXSx8pLZDpR7gmGoiEYOK8ESRYPFPEMFNnY/xgtszIrHgoL6yGWYW/QbzR+6qPxJrKDVQPk+sp5Q1m1a+wWj5iZB0GB1mDNPWohmj45Xg14QbF/n8mpFJznkMO2QFhEHhaJjL5DGYzNYo9HrctEsKGY583TCfuxxQTp0C5ds7ykPkgSHkqgsaUZgnA10mrEsNe28yUKezgUVjSaBpbG7CSFT9kaQRiVFZpNc6dJ1FJUCigzpWnTUjJu377PvGHa6LdqWRehV+MuIWWTjhiFOWuNWFr1mE+kZZLem6/r4KsNTEXWt8Jo1bQts5gin4vx6QMMseLuuKE2PfNPFbbVYNgS1smlYAl0acmOhAoFfVJhC4nhQS8M0l3hSEXia0hOopaBWFtKWtFoWpjAsoxzbq2h1DZ5TUTQEvuviuh2K0iUxA5L4KR2zxHNyvNqlLBpYRY10fBzHBcdQ1adyHk/6uMqglMaEDRxhwULiIvBEjGVbWC5It422Q6oyxqpzpiOPe3FNXRwxyO6SBRbrl17F7zZo1G3quw5m0cVySrprPXoDH8szuA2Bb3tYqSZ1XBrNBk6t0VWJqwRSGLQwqESQZdCsBeeHq6z1GpSi5uDgCS3HED99TPY0QhrD4699jXdfv0fVPMe1awMGNLhjIqYbK9x4/jLJm2+w/2u/xSKes5Bt9t4c0+7usfWxDoNnXmE6vsc8X9DsN8lPIkRdsXH2LDqJMKVFrgLsYZNO9xxlVSKli9vt4ukcGTo82z9Hqz+gzJeU2ZzQj0DlaFOznMwZLwSDgYMzT8knc1o1OA2HbDkmFlOirKBgi/eOVniQNnlaP8+j4gzTYoCrfLSw8CVYtaKYK0wpKS1BkFqULZh5mswIup4hqhRNBOEq5JGFrDQqy8k8Q9628KRNozJMhEUtClqRTamgGAhUAl1tUCcC16kopY1cgkTg9WoaoSCVFpFQiJmkU7tY9p8+gxsZOGjHArtE1DXVScIta4udbY+BOuSk7iAaHqEskVWGXLnCp3cMrfSA7459hGPQRYEuDEYFWCurbK23uKF2iaOYbPqUe0cOfVxM0UAcv8vN5ZR5mjPPNZQKy3Egz6mkgxCCPMuZpAWy49DGptv1CdSSuxODyve4n2vy7RbtUmNbGl2kIEM2qn2+993v8X4hOT9s0whDXEvQIqdVeISuSxjPCEqXdiOk4yvspmDYBs8x2GUCjk0/BN/S+MUeOJpLGw5NU/JtEaC9FrYr0a5PhE1L2rg21MJQGk55PqMx2iCEJFMGXSocW+BIgTaK0gi0lAgjEOJUMpqnBUIrLg0gtGvqjkWz7eJ7DVJ1nchaJ528S1Af49lgW/YHrpfqg4g8g/wgl1Ho09lEx3ExRqAwSKERWiONOI1Y0AJh25hWjzoPMJnA5BWHeyk6UxSVz3r9FrXfZHDps4ReQGd9SGQqtHLxWm063SFBp40lHXw/wA+blLUBx8F3baSqqMscaQtqrdFGUJWKshLIyvDKxhZbvRYIzeHRE3pexfFrb3L49j6O8fneP/yHvHn3fQSS5y9eoWfZfK/SnDz3Cl/88Y9y/Pu/xdf/L/8to+WcfTvgzhv36PTf5cpPXeTGT/wCu7tf5eHxHiuXh0weLgk9xZULV3h3eYwxHtrp4A8aNNZ2yKIIy3bxWi3ssIHte7TWz9Hs98njE8piSthsYooYpQ1ZFLGIKloNB5HOqWa7tNIE6WVk9UOKdEE0K0jLIW8/GHK/3uFW8We4X18gNo3TpIsfkH3+YF6i+FdYPfN9gHd6ktbgOBbi1EYIx7UR5tQ0SRkBQv5RsPmvmp3+kfpwFvL02ub7x344CfDDDW6qNZbOHJrn6O5FdOMlJ/M9Di69gr2zibjoMdAjnLgkOaO44jU4Xp7wsFVi5RGdRUodtnBXHSaNDh17yiId4BYPWcQuZZ4jqgi1mjPR5zk8nLLMBmSbR0ynj1Cz83zuXBtHjPhG3mO0XLLRf5thZZgv7rObBgTNkmlmcy7yiN2Sqn3ErW8VPNNasFOHyOGU/cDFFHukyQkX2xc5KB8ye9hBTMaopy7z7VUa0xHJSUxqLuCsVmw1uqw9u8V1/YSj2QpWM0TqBksvpcwkjWyKSgu8VZ87txTfXelQTxPsQ5v6oMs98Zjwxnk2OwVZXFFHGWLiMaoXDFwHo5rsNwx+GVF0NJllY80tOrOCEYJUFzjHHquOZi/N2N5WfC9NuGALqljRaOYoaViSsnDaPJx+Hj++ycf7RyTzMfVgjiVXafYyqlmP5ck+a32J1CVFPcGNaxzLg/GcTDm0CfAzl8qfkdkenaqJrGs8uYVl2uj7htVLx5w0rqOfznBX3mZ1+3nqtKAIobQViXUFq/WQ80car95CVwXxE0l4zqNRuTTIOeivI5wZa6IgT7cZqwTlWzQWPtkoxtEZm1twdnMVkShkQyJnbS6/fJ4vfeNX+cIzL3C+OyB74Szv1BOcYY+f/aWfZ2/vNr/5K/9ntN8ne+457nzpt3n1ksuLvs/DYsg7x7fIFt/lW/+gj4/Py3/tL1I+nOFsFGx6d3n5x36SW7//a+Qiwq02CM6fJUgCyuME30xYygXr3Q66THCCAZ3GClBRHz0hU4ewDHH9c5TVUzg5In5NQOMK7uIANblNI5kxKm7z5qjBo87HGMfrTNyrpIs1dn2JxGV4ViNHhumKITgQWCs1R9icbdQ0XEjTmtGKIHag21OoHMShxP3Aq+A7hYVQmmYv5YznYDsKUUnSNKeUmv5AcEdaOLlNM9KEOzbxbcOZpeKdomZn3eHhOOMZz+HIyxiOAhpbmnpZkqU2lR1hly4qKn/oovInsWo1pAgNuF3aS0VresRyf0S2fR53bYC17tG0KrxygXQN/cAlynOWVolV1nhLhW08ilZB7tl4qqROavT8gFFWsqwy9KImC0FkNrNFTlrbhP2ILF6i4hWu9ftUyRF3qiZpltNwDnCSkkRbzI2DdDROrugXFrWbk9V7HD9a4vgl65VCdG1y26LKDynTOc1Wh1k55WjskI5j/IVDPuywGk1YjEtKsUKrZzHse6ye67MljpktPsgPEw6pbSg1kMUoDc3AZ5RJnnZCdA06FqgMDpwl9k6PVihJywpRlIi5xKiUhiVxa5+4Nngixw7EaRhzbuEWilhrClGTRobACEaqIHcU1TJiaIFd1ARBSWpKjlHMrCEnqo2TPuVSsM+gWiAssOsQTwpIPZI6ouFqbJNjTI2oKlxjUc0zKmHTFA4m96gaKZmUBNVpzpwlVjHSxko1DFMWdpfHxzWyu0t/6xI6M9QtRSkEBR08e07btvG8DpVxqJaCcODiKEFgwPW7SDelVRtMKVnGCuVKvNKnWhZYqmJzzWFrtY+jBbUosXWL1fYq77/7BzyzfYULa5uISxtsx1dxVi7ysc9+mnh+wnd+7e9Rdntc7zbJ33qd8x3DtbUee4nLg9EjDnfvM581CFodzn7uR/CylKRa0G7E9Dd22Ht0h+lyj1Zvi3bvPIEJYFmiqilF2MBrhWiVYftdmk0HQUY22acsTzCBg+uuU5dzqsMjsgMbLTaRywOq2T6yrjhUCw7mqxzKVzhJV6jMWcbxCrsmwAQeVigRC0NiGdzUoF1DZAnaCrpAYjSLlkB6gqCtkIlBJgLLE9SOYU9JSqvGD0qGJUhL4DpQpopaK8LQcChgmgn8wuB1Jc4culnNuDCEDck4q9mwBTJUuLlFywavVqSlRtUaO5f88CmeP5klgs4HjJ5CGQuWE7LZmHtrm4Qbl+jYLj4VslxSlxrHDxjXNZENFAm6FJRaol2DsRRqmZC2HJYnu7zXChgYTZ3mFEHOybTGjCqUMbieRhclmejx7LZPfHjI00JRKYlPTsNkjI8zFghkIPF0haUEtskhPuHooCALJENHIXSJFgHZ7CHTLKfttJhNZhxOE+b7FRQCs96jHS842o+oWGenFbC+ZnHhhQaX5BMmc4NxmghpkTiaohb4KkFX4LcCJsmCJ1ULhY1WkjpS5CpDrfs4niGqSpKqwjYCoWpsAaFt4RiNR0UABLZAYCGkwAhNqqA2BttolkVFZCqsk4yd0ODrisAqUCpjXhUciSYj6yOY5AlXi/usujGWMEgBlpDwwUQaQoDSYCTGGKTlYFnWqTTVKIQR2JbEaIWQFrYbIjrnsJRN6E5IswWLSnH3wRTcO2xceh7yCuXUFLUgzX2kLWh2WoS9LsJ1MVriuSGOdLGkwjgh1Bmg0blNqmukbSGNS5VkVGXN2dUuZzeHaK2pLIFJWwzWt3jtyT/liy//GVaaTS585DleGD/A236Zn/vlX2Z28JR/+p//7yh6q3zuyjajX/8XfHKniyPb3B5lvLW7x2S6y8GvvMU32m3+zP/2r7E53mMSP+XSZc3lFz/KwetfIUqnWM0mfvMynmtRLGJUPMNuNPGbDVAVXtjDdQWYjHL+mCIeIYZDXK9DlcUkB3vMjkrCqxdRi8dkxw+p84LJJGZUbvCwfoWH5QX21BVO6i5LY6OM+AG8pk9hmjAIcRqTIjB/BDSeArgPf9k/lKMKC7SpsU4jQ1HaoJShrNWpRlXIUzVpbT4Yb9SA+v71/l8XAfPBLOSHjqinn+mH1Q8Fi9OLW6xcm3GxTJmeaaDHFutvVoyce3TGIdaVj2ERkzYNO/UNTiYPaSwXsHORrcFd3mms8/nDJTeXBXKxIPUuM073+dIg4nowRKz22Tk8y378kHZDk9Nm05+gi4QV2rzRaDBsz3m3HvDcFZuHj22CXHIzTllrnaHTGyErjesMOdlwWbEO2c9h2/HJfIej6BFHuwFnN2yeLGvExjaprVmd92iYCbeWgtX+BV5+xqW3eMw3D0P6A5ttqTizqbGqiIN6wpt7BZPCRScJk3jOtDug3e3zhZ5DLx3Tbazwlz/7MnduReyXU0RloRcl76dLTOTSc+es2DZ+mRPZgpEWLCvDuVmJkTWub7Fhl0yEZO7bzBILB8PtuOCRsDkJMh5PEg5jzaBds3Yo8buSuYLbuuZsHVNvhzw6usFIrHBp5R4vl0fkxRh1r+L8SsXDpmFxeIhX+FTnAtr1hFRvk6eG0lW45QmO6OGfzyj2ayQxdVBhNzvE0xCCDm7SZqXaZ2kfsJtfo5fPWDx6jHe5RZSkyPQhQeEgLl5ndT1nbxIjLjSxdMlCRyzbHVYKKCrBfmxodGaIVOLisqgFyi9ohj7r2xcxFuSWxjY1resha47L9We2uPDipzlJSvo/+ov8zZ/8eaTyOJ5lrPbP8zOvvEq8uoNVpmxduMLWzlmCYY1/f4G/HPMwb7PRsJhG0GJJ4b3O//g/ay5WNpb4NcZ37nDn/kM+8aM7NB9tYw9S3OiQsTWnO7yGEiPS+hF2vILsrWGd3IH5CF3MmHgHDFcy0t1ddKoZrhbsztvcziNG6QtM1z9GpAPebw+IpkOWlcsnUovAVOxmkp3LmqMnmm4luTg3PLpacPHYoRUUiMzCLytOGoZsIbi2kOQeWI9qtruSA0dT5YLNuGBqh+hSU1WaxLPobhU8mXr4xwUvOTlJN8UrDHHtw4OCT2QSedHQfyjZHntMJhm5WzE7Y3DnkqeLim7mUZUJl56xKO9q1Hb6r+tH/sRVcvUMG2tThjpmUdjofZvm44SiOkTkq3RXuniyIs19gsqnTMfoIsca9mk3j8mNy5lZxlFSkmWwRDLlhLpbsmW5iGaDntskKZcUsqYQFoFb42vwZMi9hosMIxKnwaWWw8k8xc0KJsYQWhZtO6GqDEK2yXsGx5kTiQTLBMTCYsSIfNZkbdBh4SuyRhMlJb3cJkliRlowbK1xYcOik+5zKw5oBR7rAWz3KxxVM60XPBrHTIuAIjtgUUYsvCatoMVHhw5XxZJms8/nPvoM144qJmlCXQryOGNcKE4qgStiVm2JXRlmCBLLUNU1vVrTtStc2ya0FYmGCItICYpCs8hOm6lxEGOWOfmJJrAVg0TQCGwWUvOoqOkhqIYui8UllqLLtvOUy4yoipjOOGal00J4NfUixmgX3QRHZijTIE8UlVdQ1gZPNJFBiSkslLGo3QLLaVJHbbRlCLIJopoRccwo0XTiNfLxEY4bkBcpVjUjxMVe2aGzIpkXKVUoEVJQKFBBg5ZxKFNDahTCiRDaRhqHQkNtMpotn5WtLaRtU1mamorGaoO+2ya6doHB+nlmGtwXPskXX/k4ovZJM43nCX7k+esUXoOOdOjsXGXn+ouEoaK9NyV833AwT2gRgOXQb0rG+YSvv7ZPswqQ6ibRyS5PH9/iyvNzvM4KYa9CZBPyOiFoeajihLI4RrhNZLOPnO2j5gcU1ZgqsAnDiGw6oprnQIO7syb7mcu4fI7IPU+km9xx+pyk69RVk0vKwlUG4Qk6TUk6MXRq8IUmXVF0MkkgwZWglaawNaoStJVAumDNFKueJJeQZhqT1hjtYn+QS1k5glZXceJIyqnirFcgBgV1YagOXPSkZiMX+A1DZASNpUceFeS+ImoaWoXDqDCI2CBNRW8dzEKTyz99Bjdq8yL9s3OGac4i1qSPJ8TjGnNyROZv0726xRpT0kxRVB6mPOD4WBB0WjitBFSNzmu0MqAqzNQwyQvea9dsaoEVSlqWwlMVRi2plYUrLBxz2iArP0TIirTV5fKaJFkm1LqkUtBvuDTQTIqMzHJY6VmEomKczImWBqlcbEcgpMNqGjAPQbVXCWqBnxbEizlHZcDayhYXh5Jm+pj3o4Cm73K2D1fOCpq64CiKuLO35GnkkKQl4zQl8QM2Vtp8YbtJaJc02hv8u3/uExzsFewvTljkimxeMIpPe7UqOG3etdIYXeMicSublmPTFjXGsjHCoI0gUadh9IuqJqk0lVIsq5I8rvjuyZjASukLQxD4JFJyXAp6piILBU/sK+yxwXV9h8v5UxpVBkJgSev78QfGgJCn7JKRFdJxT4GibSPUqQTVYBBanc44ek1Ecx3HcrFsBxNNmc1njGZNhsmScnaA5TXIyhmySnFsFzto4gUeSoO2wHIEBoXteUh5ulGtTUlNgi4K7MCnrGqqLCNoNDhzbhvLOo2qqUWJ3S7xXYcrn/8YqysXmGUlrY/9OH/p1c9ii5CqqHFCl5/5iS+Q2x3EMmPr+kusP2vhugmNh3u4Xyt4OJ7TkOBYDhsNUEe7/INf/Q79wSZF+WWmt7/BvXdu8+qPv8yV7iqy36eaH1BmMzrhFio6pCxnSNvBavcg26eaPSGbHaCzE1rtDunsmOhkhigcDvYb3J+GPFh8niN9hYOizX2xQmT3Ucr7IK3CfD/p4pTHOwVm3wdkH+A7PoxC/CNzigYpToGjqTUSkEjqWoEWeI5FqQylMhhpEL7GrORQObBvn+Yrfnj+B9cTH7KNH8a3/ABQPQWu5jTX8YfUDwWLF36x3omNAAEAAElEQVTu3+Ov27+OfP8xv2VZ7E27jFeOcNoD0tVVemdi+kcl+jAlN4IZAnXGQQnJrHTwmaHMlKVvsz+xqeRTLDWBzkWm783wnmmyZU1ZLiXz7Qnb59t0grM0jy6QFLtsCcnewW2kv8GqLinaLv0LCeFNi9w6wITweFahREwpa2SyTpOC/bUhztDDD+5gzTtcRJGdRJxUTQZFTXtdkU99Xmi3sVdCZN6DZA99ZsAZM2TrzIy+fptb7+2yZ1zKWJOlbVI3J3NyokfH7C1ius9v0fNzgl7ItQvXuXpdosuaONUsF0s+v1tw5yRiluyTBy7V2SXr0xbjtMK4Sx45iqYquF9qgqVFWqdMW5JzosXDQtEoJZFfg0pI5j6thkTdn7LvuriFjzVwGdSKwJS4QUkdVHSsFrfGz3F2+zxPRjexRrvUnmClKZnbDdJ5QDmOOaZLOz/Gmnu0goyZXbGTOCyfCkxtMbdcdD2jYQZ0rRXKC09w3lpl9tBCrNxlkd7l+MmA7Wur2GbCeFqw1Xa56y1oTdapQw+zKHHSB7j2RTwnQDiKrDohXfawPJtoWtNpeDi1Q4eSchljuQOkFSLLEuXZqCwBOyBrNrj+Iz/F5PEj/t7v/D329uFv/I2/yfLme7zzj36Dy5++wYW/8Jd59NvfZfzGCZd/6a/gGpv3v/y7rD33Ii989KOcT++xbnZwVrcpon3Or/4Su6P/K9/+rZzuPORTv/Qf4/2j/5pvf2sJyzdY/4gkPL9O9a5iYu+RLZcU6YKEN9jpXGdSvYt56jFthYzWrsIdi73EZTwXyOB5Tkab3Es7bIYCJ1bMs4qy0nh2zg3PYrdQtGaCoinZP5EMTgyHtiLyas4mcD810LJpFoI9G2Rdw4rhpi14JnbJLmpkKdiaSyxfsn+iabgV6/2AQVew2K/JlUXu1ei54LsvLgivSkJdkf1zhzTU3J87TO/nuCF8NYULoct+VODnFVVcsBootMlwpGEkKwYrkmTe/v+sS/n/43ruJ36cz5ffxH9yh29rjwMrIF91EKGDWmlidWLCJKfKanQpyKgRbYFXCKLKIHSOpZNTV7fYRssptshJ5AqLSNE+E7Bt14znNct+zMp2h67dwZ13iOyEoQOz5R4qCDnjuVgNg+VrZnWFlhE4NZE25MYHUeOUDVA+M7+N23cI6gqraLLhOpSJZqF92lrTdAXSDfHbLVqDLi3HxZY2cthlKHsMhwUt+YCD3accqooo1iyXAQtdsSgKomXOfhFhXxoSXBJ4nRbX1q5y7apLmZcUhSZeJkxHOU+nMct0TCE1olvTLnyiSqPImNqaFBClxMpOM8ki1yKQLll1OltYOoairihLD4D5PCGyLDzLRbcdXFsRiBrf1tS+phItHmSXaASr1MFDzOSI2qkIQk1hTmWKRVoitIuncrRV4Tg5sdBYjsFELihJYTSUNY7TpWl3UOsjzP4Ac6SpWg9ZRPvMTzbY6kaIYsEyjvE9TdwpoQ4wrkQWBttMcYyN7TQxTkVaz6kKHywHWdU0fIltC4zOydIYv9nBcsLTMGZtoSsNtoNpNdm++grHj+/w69/6dZZVyI9/4SdIHtzj/le/w8bVC6w9/wn0/V2WBzlnXv0Mygh2792n+8x5rt24wXY8YuiuYFkBdR0zcH2Ozk+4/dYB43mLax/9HJZdc//+CKPeYetam0a7TX4cU00eUi5K0iqlpqATDFhWS4qFZGY3mVfrmLnLOGkSLV2UvcNkscFB1cSzXKxSsEw1BZpQWjR9wzLXuPWpNUeRgJcI4lqhLE1bGWIlKS1OTUAssIDSNRy7go3SJuwZ7AoGhSTAZjktaTqKge3QloJ4oii0IBcGk2tGl2PcqxbB0jCLNUWqmOYWVakpXUOEpBE4LGuDpyukqXEdMA1BrhRZU+NWAtI/fTLUZ3/5P+LP8T/jvPMmv60Mj4Zt8C2qxgBnu0e7k+JNEyZpSaUMtqlYGME0DzE11FV92tNqBWUFukIVBQsCWllM3rTY8iFJK9J+yGojpNNo0UyWjByf2bTkyf6EzG1xZsWnE1gwn/IwFRTCgFFkpSazBbY01BjSQlGaGtZ7rAYFxupxrt2jnO9TZBrP+HTCFiiH4fomg7UubVfglR5Wd52O0+PcVsXQe8q9u494Oi2Yz0uOYsGsgllZkeYnPLlrU1/bxH02wGpf5fr553n2OYsqr6gLTbxI2T9IeDCasBfvk6gSYWkc2yBMTUXFvBZEukTWHmBRGUFqBKaS5LWhqBWLSjOtCqSQIDzINftCEXoBoWNh+RWupQhkTW1KSuPyWFwns9ZYmT9ka3RMo66wBaBPzW+MOZ3JExSoNKEWIGwLr9nECUJAoPVpDINEIJwAah/XaePZJUldMBrNGHYOCHs7qLTL4ckxFgrLEji+j207UFUIozBVieu5SEdQ1AWiAOmeymCFrJGODUYiy4L2yiaO46GqCmFbVGmJ1BLpOKxtX+XkcJf/+5d+hVnR4a/8wi+zvHuP3/rH/4Brr/4oz3/m32V08xGHd+dc+exPYWmL7M4jOj/+RT79lyte3f0Wm+YG3uo6y9kRw1f+LJ++eZ+3/uAWuw97fPbn/xa2+G9446vvo3M4/+I1XEsRz0cgI8rYJU0W6CqnPxiQlxHxRHBYdMiSq5iRz262zknhUdjX2D/c5HEZkpoKZWmMMiANwqvAciDhlNSDUxMi8UH2J/yhwcyH6E2IH2AWxSnraMB3JJYEZQvq4nQ+3LUdjIFan8axGCHABnM+gecqxDiAmcFE1R+yhug//CDmDwWnf+SNOZ17/df42/xwsPhXvfcpHy04Tivyg2OK9jbDl9cY7o14Mp5wS1TI+AIf8RMahxZh0WNCgf3wDo/znBvNmgflWTqtEZmv6ToC3ahQdxK+c/E8XzQTes0Z95dz9u+tsvHKGg1iKnefp/FZnns55e2vZeTbRzzMLtIRDrfuzKkaKefKlNFRTVDCTK5iS2jrIYOoibL2qFc3eHbjJXqvnGel0+b41pLLyYLZdM6TegNzbpM3LrS4HNzl4+497A3Fx2LB3TcUv5nd4PLKJZz1dxhG38Xbzli5dcyt3Yy3Z22u5216vM+3nt5FLr9A6+IMFT2k0d0mDDxcG9zQoV7J2LQq+mPBaLbP+G6To+05sW8znKTsNAXGiliYkNwTbOUupVsx6c4ZHNnocxm93OUBEpN0WKkzWG1id2ziucHXCU3PJvIrJnuGeHbA/sDCdxy+1WgxPHOZdwYdepNjLpUx5dRCT0IaakrYWCGzOtRaoRop7rLHQ/+ItrqALRO86BAZ25SeomlC2pFPdvGEM1WXR2WX8qGiuNzCahomTxTjJ3dgbhGWFu1ORJLG9GOL2BmgSKndPr1CMBdzimgPU63jOAWtqmDZqNAjw0l0xKUzl0iSKShBP2iyu3eE79aMTw6pcHnv1/4ud2895LnWOu1JwW/8k1/l8F7Mu09LfsKG+fgxi8f3EfWcWytt7I3zvPTsM1TxEfEoQHXbHPzaP+LRW3uYQZ/P/js/zaUbb/L4axV+ofnz/4f/I43f+h8ZffcN+NaA1R2Xg/kh7cPvctzukzf6FJHhf1lo7vX/Ip3r28xjh0nuEBQOST/kJFBc1S5OAo2s5LBZMa9q6rbFsGVwjx0cU7OoJG7D53JSMo0t6Dv4H8zk2LqmbAnqwrDvGbqBYmXkcsaquJtI5k3NGWVzlNlIO6OoNS3LY0PXlEISRyX3gOahi5tXDK7kmMGCxjMv4dxsMew95mhU0JIKx3ZRsaG5UVBgUYYOz8UWBw1NFgg6awG9J1NO8MgOa7T3p2+3/WfdR5jDiL3IUE4mFN4K4ZpPM004SY7Zm9i0rAGXw5xmXjMrmoxUQnG0z7IsGfiQiz6ytSQsDANhkHZBMdI8XO3xrEpRasYsUiQjj2GzgeNkGCsiDfuc6SxRKmfeqDnJN3GN4Eg3EM2cQZqTR4oslyxQNFwPX7RoJD6lXCBX+lzeuMZwuEbHd5kfZayZKbMi5qnfw+qskKz4PNN7yqZzhLtqIxYt7t8r+Hqxxflel7DTwkkfsN5YMNRz7u2n7C6atDMLO9/lvadH2OoqndUZLB/QaO8QBgG20LihoDlQnJEV6aJmMl9wmFtE/YJcQCOt6CJwrYzaOOTSxi0FdiBQboFXSuxOTaBAKUmqQjxZEtg+2hXoQiOsnMLXLJyaclSTzBckDYPnW9xtNmk2z5M0QsZ5xGadIhODWVQ4JsFxm2h8jK7BE6AcJirGz3tYJsNPUlCnplSuKLGMQA8MXh5SpW3KCeQdC21ppgcRs71DdGrha40X5ihl8HKFlD66UFShRVhbJCojzzLwu7hobF2htSKd1qRFTGdjmyJdgrAILUMymWGJisn4iCpT3P393+bWu69xdu064upL3PrWV7h584C7xwuerxeIZcT44VPqMiZYHSLdNmcuX8ZzSuRkC6E0s69/leMH9yn9Ljeev8TmTkB07LC+ssXFn/5zfOsrv0O0v8+4OCQfbhJlOdotWHTbRLJBncDE7bDfe5FgsEJVBMxrl7LyyUOXuS1Y0x6NysIqK0ZuSapLlCPwpaBXgGVqFrZFhUVYadJCYBwLW0pCGywlSB1DKiB1BK2Gpr+0GSjFcQqVC5a0iJTEmAosQ9OxaRuFMoJYKU5qQ7knqYWmt1YhVgvsczsED7po9wSTlnSaNkltYWqD61XQBJSkb3wKqSlDhduWBEuIcgt3ocHU/79emv6/Xv++/x760ZSHpYNOE0pvhcHQRWRzRscLRpFP4ges+yUiMiS1Iq4KosMTFnl1ChRtFykqdF6DlqAE8UzzpNXkxsDG0gvipGauS3x3wJoDQi3InE1ubM15JyrJdc44beDVFaPUpXYNRZRzUmlqIbCMocCQ15ISC0yNDFtcv3yFrc1Nuq2A3fcPseUx4zzjpNfHWdvm6WDIJ7eO+FjjIb4OCDYKXrvv8Dv1Fa6JizjDVVrmLdr+jLVFwdv7GScZ1JUmq1K+dzPHFOucW3+Ijh8RdM/Q8h08oRBYBA3Y6lW4ouDRyYJ9DW5T4kjwBfiWhSdKjChOYyKEhZSCAoEQEs8xdG2NFRiMsBFa49oBjlR4Fjh2SS0qImHIsoxJnlK4p81+0fBIdi4xDlqcWYwY5hH+Msf6IF1PmFPDMG3UqTtrpSmrDFM0saQFmNOsRgssYbAcBxEEdGUXFjlFVJCWGi1rZgcHHLxx59RIxbbwHHk6W1eWp6CxLDHqdKMNderYKiVADcJCC6iVpEyXOPYl4ihCa0PbCpkfHqOVJosjFDZv/uP/gTd/45+xvvEy1ud+hm/8T/83bn3r97n/3vtU/BX06IjiaEoWvUx7bZVme8BnX76EGxrm7S3iOObx3//vefi730SvDfjsX/5Rrj67ypN3DGfPXeXZ//Q/5Z/8d3+b0XvvYeJ9ulsbxFmEmHgsO6tEuoepHY6KM9xvPcOyscXCs8lwqI2Ddly0JRHCwRQaRHH6kh/EU0gDKDA5SOeUesWcsocfmMkI80GsxQeHvq9x1x+azfyAYNWAhcGyBHZgY7RGG0Nda8pKnQpahQDH4O7EmGsXqW/3wX8CSckHYZ5/NCbjj5T+Y47/8fVDwaJYfoXD+wf8k3rIeiyYNad4d3Lm3jrFygovXr3Bxy/0efH463xTnGGwt8dbY4fx04QL3Q5vX1vlZdvh0ZpP+M8e0Yv7LKPL3Gks6a8f8ubTim96FVsv/xQ/Mv1fKO8c8pre4Fw3xC2PmT+eoJ5/ga3ljP2Zjc1jshfPcKkasHlrBt2U740qYnvBK2qN6uIRi3cU7szmIHeZrJwnPnmKerDkycYqRSvn2xuX8XoWl9yYW6nLT1zb5ZXGXWyxzjNHv8Ybv7PGr937q/zvd455xe3yVvRFiuMJH7mUMWx/D3csKdnn1msWT48zzocPaRz6NPw9VsZr+O4akYgwTkLY8ahql8mGoGEqvjw5II0KFvWA84nD72uXC77LRZEgHYg8zfm0R+Cl6L5NFhp0mvAFx+egP8fzKvomYV8ETKqKTCx5a5EQd0OaaUGvluTzKVFHET5s0jnr89i43Ni+zjulxbXlY64u9jnZjIjdVYbLnLny0HILERyyQpvYvos9G9CeahIvx/NnpBOIgyeEXhdxdkx37wrRxpRJOWN03GY+2UfMTqC5QStUzIrTXEi3p5C+ph57yN4+1aiJ1fSxwwBnXWDHinlpyNCkR4ZlNqWZxcyTOWmnT6tusjx+Srfd53tf/io7N15l6jbICp/+uSv0B5IXL/Rxnn2BsOkSuRVr9mW+sftV8tDhR1/4CepFhhW69DafYfeNLzFKjimjBZf+rOAr//web/3dd7j+yrP82P/pF2kWmsm732T19SMuPfezzNI/4N7+E25e+BRPL7zIuOqTqQrPMRzSoeW4XDSaYaL5aWp+tae50dZ8PYAzE8X+0OOyXvCdcU7hWjw7KhmtGQa9igeZoL0qeZBCspBcXygOM2h7gu01xV4qqO0KISz6HY9+VxHUgiw3bAxrjmzDGzPDmpE0Nw2qp2gfGdr7FveLkoeexaRhsJOSGguhba40XarqiFHSp0p8mtsW57ol33xbYluK5l1JJ5BYV2oOfEl9RyBnBSd+hWwLGnNBQ2jCtvtvvMD8San66Os82l3w1tKlzCVpsMDNBMIe4je7bJ07ywtrAVvzhxxVHmuTGOcY5osWIoDj1SbdwEJ7LmF2Qph4pNkKx15Bp5vxZFpzz/NYO7fBueIRxeFDnthtuoED+ZR5ViG3t1nJCpKJxIg5cafLGavF6mHFfpSysDJyoWlaHnUjgmSOjF2iwmfe7BMkY8zcMGl2mfs5twlo9l2GsmBsJJ/fPOH59lM802Bn9ylvvfGYr5g/y1/Yijm/2mZ/73miImdzPeOKfIDpZBTxgjsPFfvTmpZ7Qp+UfjKmt1zFdprUlsJ2YlxbIJVkEUKZ1TyMYmZRTaHaDHOX+9pn6AlWnQpbFgipGVQBgaUQoU3RMIjEsCZ8lkGMa1d0rZKRsTnKNXG15HGSkvZs3ETjp4aUhNJolpkHA4cTt0ERNilqh/PJCRvJEXErIvcC/Ai0ttFWG+lEhDVUaoJdeARZibENhR6TZglCTAicALdf0GCDNMiYlSnNo4g0NdTLMZb08JtNSuNQAlZLYAkXkQpkuKTOHCzHwms2sBs2TllSVpCLmnhSUZYx9mJBqSrKTgdLQjw9QRp4/NYDgtY6USkosoC17jar/YDzZ1apegOCToB2wFk0eLR7G+UKPnphnaDt43RatNse890xi8kRupzTOVPx+ht3WUwfcO6lszz30x+lbWqmt+6yOl6w3ruEbs54mhTcHL7E8eplDu0ORWXAhRkdLKfJhg1bqeYZXXGzKQhCjzgXdBKJtiV9J2eU5ighWI01eUPghZqsrLEdzVLBMrHopAYlwA4EXgeyTFCicYXEakoGvsarQZSGvjQsLHiQQA9B2NeolsYNDe4hTGrFzIfIlTSUwtJg2xYbvoS6YBE71Noj6Cg8t2Y2EsilxBobPBfEtiG1JGofdFZTOzW2J2ikpxlm3p++pY706Ld59GjK1yawjF1qe0G8MIhgyHBzhZ1nbvDquSYXjl7ntuqQjKc8fXrMk+yIQlqotXU6HR9ZHTN5Z48yPdXaGdvGcUpG45I9t8GZzQGXk31Go33u15usyi6ymnE0XxI8s82lecy8Eqgio2z12W765I+PeKJyNAKtBVktMfJU3i2kpCpcjoMB7viYvd2CqLNF2nF5H42z4dBDcJxm/KVLj3i19S622OTawSO++90n/D/Kn+FvnS35aKvFk+ozRESc70d0W+/RPTjm1kHO+6liXFR8794hyyRjMx1zrncF3JBCZLgixlQaoSwKXyDDnMf7MenSBsvFdny8RsB6w+eCW+PqGsdIQiGREoQrkI6NKg1KCIRVUNclni3IpMWkrhiVGSdpQi5r1CJH1yXCPp0xqzOf9qrNHpJo4wzbTsiV4yc0Dp+Qq1OJKcpgGbA+MNQxRiHyCIREGoX84PvEEkAJqsTo6tQtlYrxdM7hoyMmkxPyRYS0LDzLgrJAOKcZktapJSc6S09/KyGQQQjKwiDBCJSqKeKcPK/Jp1NUluJ2O9QNl2R6jBQuu68/oLl2njTP0HHO1bPXaTXg2eefI+9u0z+7QUVGXWnuP72F1W3xqfMbuE5BbTQN28eu5syPdpHxCRsfc/j6l9/ljf/sNpd/+ZP8/H/xvyJQinu/8VVWxznr5z+Lao4Zl/Cts7/Mrc4rjAmpM4XQisrzMI4HRuIbxTmtuW0JcARUAiPNqeNoXoCqONUhw6mlqoa6/IA99H4ArJ3KPo0GgTy9hjjdhxKY70tRTx1uT08pa41tCYT1gURUQ600Ra1Pv98PJaSeoeOdRrkdpmsY4YNVfgA8TxlMoX8wR4Pvn/tH8zW+T4D+sfVDweJ/+9qCMPW5Yibc773CxWcCLhQl3uASN/IDem6DjeSYm4eG+6s103qfp5nNyV94lS/mjxg9LHlD7ZPfdnH7FdPWhJNFn+tWyOpBwjKdUl+4wPbGuzizHY7bPgMKBhcukHzp69xaDun/whZb8zG2Az2xwaPfPIDzx9xuvIIcjbg0uEM+X2EaCx6VGZfLdeI1jSkky5PX6VQxpvUsh22P7+Quz7ThxTMpHO1zdNDi+os2jvcqVHOiQjJqrmCcCR33N3lh8yznrT3eGV/jd6IXebJ8Gat7m87Bu1jVLo2iyd3DJX3l8+PPKD5zMQN1DxFeoLJz9p6+h1X1+OYTj4eZS1zXXJrV3K4VH9/QfNNfZ7UOeX3TYVjndJycpVdyNqjpLA1RarFdwrcANR3zareHtVPyNKv5xmqX/PER4S1FGB0zLRyS+iyWs2BtFNKfHnMr69BZ1tzeeEJveJ5rO+tMmy5VZ52j+ZjJYojXjTGHxwSBjxBTGnmBVyryNUHHaTOOXAJrwmSWQ5ghizl5PCQcp1hrNXsPbEQ1w21UHFfH2I/Xadt7qP4hRbNJp/IopU1bwJ7ziE7p47c36Oxu4+RzllLQ1lBIQ2O8wejJiKjfo9VMSfMMKX2SOCV59Bon2z0+ubbN6Mxr7Pz4eeJK8MK/8zc5P6somoKvvf5Vwg0f8zDn0Vvfpv8f/gJRFfBwNOZy4PPCT30aqy6ZL/bJ6oqe83Xe2j+man+H809/jNEo4fd/+zXah4ds8yav/tW/yUYIX51dohUOGS1TepnFQb+kaSlkXTCrBSednCrS+MrhyIApLKIG3J0pqEtWU0l/3dDVBZOxR9l2+LgpkAvFMJPcq11GTUm7rfArl9fdBmfnNecDxdGkRpyFswieejWBbbAT2HIE95eKdScl8hTl1KEIJA/aKd0TWN2sqWOLYik4G5TcSX0iawXxoIF4c4ajJdNjm6/Mc54d5tg3DU/6ASfNkuauw25i2JCGhaPYTOHIF1xNNK+1LJrhv/lu1J+U+h8eJPgzsFRJ1LjE6hmf87bCCTYQpmIQtlnXCbNE8URKahMT2yX5R89zxizJTnKOzZwkkrihYdFdkqSbbClNP56QVxVqOGBlNSbc8xnbhoZr0/D7ZPfuc1QGdH9kyLAYsZA2smoyeT+iWFfsOmeQtsVKc0GettCRZreqyelQN20qAXn8kNTU2OF5HgY2D/DZ7Giur5YUoyOqY4szlib0ziKrmmW15Mh2yTmiG9zm+XWXcyLizmSFm/Mr3C2uQuMAmdwi1jV1UrE/TjG+w/WVGS9uW/huRGV3KayaaDHCnkven1ncSjzmWUVnoUioWe8ajuw2JS3udiR9W+PlCu0L1j1opIYq1niJ4akoyeOYcy0fsZJzrGteMyHJJEfsZzT6NaVyUKKDrBI6EwHZkoPYpakqTtoVeX+VtdUOpavQzZBRWkDtEDoFehrjWYrQUfi1xikNuqFxHJ8qA0umpGkFvsEtC1QV4NoSoSUnJxpZREg/Z1ZrZNLEVWNUo8TYHh4+WBZSFyztCE/7OPUq4czFLktyCa6XQ60xC5fZOKLGxvdTammdSmKjOeMnt2meLbi83ie60mL9+W1otjj3yidozyuKQPP46DEmL0nEktHuA3zn83h+yNF0jtdYZfP6eUTcp2hURMdD+rff5M7ePrGI2bz2UYqs5LVvv4vc2+Psps/VT3war9vlW9lZYmeLIi1RNSya9anMTtTEGvasiqTSaCXJlMLWFoUFT5Oa9aqiURjanqFpKrLcRTYkG5ZClJqZOrX4r5oSz1LYlsO+5dDTmi2pmRQGuwd9xxC7mlwYXAVtI5jmiqZVI31NldtE0jAJS5zY0ATqUiJzQdfWTCqXsuhgHtpwN6XOBEltkzg1PbumUxqmoU3sGqyxJKo0YWmQUuPVpx1TR2seOYLC+tO31v3qNxPy3CKJIxbuFXZe7HAjAL/RJ1DghyHDPGE0h8e4ZEnGsfYpX3yeG+qIg1FOtEhQSYW2bLAqkJJGW9I1KVVpYVZW2di0MLshpvbQSuAPd1jsfZvdecDGhXOct/bZjT0EHvO9E0aNFk6wxll/zihOyc1pe6olSGGh3BDlaJLFLQ5MBoOrHA09HtURnXbNJ7YUxfGUelRyNTjB9dagPo0WepQ4zJ1DzjTv8cpQcM2acPN4k68fv8rN9CN4zdvIxu9hT/fJC8UyTpkuLV69NONzFw7xHYta9EmtmunJEQ+P4dYJ3Jo5pzEINRgp0EJTqSYPTMjJMGSzATIukZZhzTPYcY2ZFRBpEvt0bq3TFgy6NbeympsLi/hojJkuQShwHLBPgRmFIh/Nub9sYlTCke8Qb7hsD/t0TYylcqJFhIkMgayxiwpbSiw0woCUp2y+LQ1C6NPZU52j6wJVV6AFrghwTMjh4wVJLrGlAF2fukmb0xg2C4M08tQgKVXUqkY43mm2pDxlT0+hiMQUBTKVzI6PcLtdpCPJfReETZkk3P7av2Dtk5/k0pULfOTlSzz7xY9Q65JLn/hxzv6IQ0zGzbtvwbTFMjrhznvf4ad+/mfBODw+GHPFW6W33mEwfI7UWhDvP2bl1j/j7Tv32PtnX+f6576Itwj4jb//ZbzphMs7mud/+m9wvDrkVxcX2TMNzCIFNNQVSA1UwKmk/Y76wLXUlSDtUzlnraEuQNWgBaY2gETUNqgPHjKpMeZUdo/UfBiKeRpvwQczg+LDN/zRcUGBwaCMxkGSlTV1+eH84Q8iulMJ7GLRQb5pYd6dQaZOH5gPbiQ+POWPW8bEh1LYf72V1w8Fi0/nFZefXuS1bo5zYc7C+HhNl+rwHmOVM22MOElG9B/e4fjrh/yBuMTPrb7N++/c4WCYnNrI2wK/43N0Zx3NMe3eAHu8R+XB1sWQi8uCjm1Q7Tnefc2kFlhZj1Stc3Z7j+Vsg66ExSJiEdT0Nioedc9zXpywtl0x90KO5yvUu2PW1Rr5sEuvqRmsaj7brYn6L1PZZ3kUPeKZQZc/v+NwNhjzK+8JgmzGtjOCKsAUEfcOW9w8/AiL5gzbfRnpKrrDm3yi8VtMv/QN/uWb/x7d6x/n/WxIvvkvmZ484BkE3fQs5/0ZqTyDu32N4/ce8ECcY+PMKzy38pD+4An/9Xs+95cphd/npWjAH+hj5sUCv+cReZLLg5D7ro8gZGujw+z8mOTbj3h4/zH1yiqTJ/scPr/Kjchnwz2m+9oYpWrSTs329FTGFKgnEJf0tMW3pU1TGZ5zx4xHNUfdnAcHc0wdUxKyiD2Kc4pz2zB5UuM+OqFpmuyc+BA9oFY+o5aP60xo9ZropIXIImpP4p2ZQ6NJz24h+x71bs4cH1HO6bgeVhaiMgu7jlHtJmJgM1Yz3FYXU8R485LFhV3KmYMTNJCjI1Jbka/kjG2J9Fo0shiES1f22T96m7R3huLkNi+/9JP8mfOrNPqXyXff5ntvvcdrf3DC9Z/9DE0cwtaCTpwwq0q+9d4eL5xb4fCdRwSW4OLGGm6rSecnfo7w8UN+rNNn9ivf4v7DA9747h1+7uc/xlv/uMTu9XD8+8jJd7h845f41PIW31y+QqFjTBGy0ahJo4LC1hwsNJeNwzcSQdvEPK8yNsIm+YlNOZ4RNXKOvYrqVkC84xO5hnigeDBxuZpbHAaagaVYBHBYaFYDw/k85WliuDKwMa5D49Cwti04jGqsWnIQaHZ8i1e3bUZVRbfSDA8kB7mm2YJlzyU4AMfXOE1Fp7JYiyD5bZdwq6a9p7lHxUVToCTs6YDBtZTOQUUkbUapot1QuL5FmDs8WfNYP645UBVyrcKf/elroHZPatbGa+ShoO7XdAIH1/Ix8YRIafLKJ56dYD16wJMjl0Mz4EpnTlDXxM2KplVgHEUXizjzMSiC0KWRJgSeYDhwCHRJI4KKDOdIEymDGjhU0mfYiqizLk5t8JKIVBi8bsXSdenbS1YHJT0/ZBQ1WBymDHQbq9/AacHqQPH8QOI2rzCWmyz1lJ1mjy+sC9btE740zXCTgi1SpDKosuBo1uN4cpayobDEFl6QsbbymJZzj4M793n43k9Qbz2HMC2WLciW97mgI1ayPutOhQo8is4Wy8MZe3WfsLXD2Z0xn/OPOU7hobZoyZCVqsVxnTDTNWHHIe+4dBoWx4kiVw5WxycfJGTv77HY3SMPQvIo5eRMyJW+S0tEBLsLZKTBU7TjiswYrGpBIBWerjioasht1mQMi4qJ12AvLbEyQ+2EHBUFdcvizJpNHmbopyXN2mVYCZx0TNW0yC2BZZcEDQsKF1OWGFviDWuE26QVdpGWT10UqMpCVhmhkjgmQCuByktohBBoCitHeC4irrBUTNYBY1kICVaaUpuCKoSFHeCKJq08ASNwlMtkviC1DFUy4vr1l/nEzhCvv8Xi8W3evfmAB08S1p89S6ttY/s5QZmxSFIePD7i+vmzHD/Yw7XgwuYaQa+L2whxntznIyJg+pvv8uj4iKfvjXjx1Yt4lUUpLDCPCNR1rp25zkcPE76yiD8IAnfoS01uSspSUZcGoSRPc0NLKNasmqYMKFJJsciJnZzYKIqxQ3doEzcFiS04iV2GQhJbhlBoYgsWxtCxDKulIi81Tl+gHEknErRagqzQWDXMbBjagnMti0hWNCvoTwSLRDP3IG5YdDMIhEE6mkAbwqkkfsMjaIK3VxCXJT1RAobUs7H7FXaqkK6kmGkcT+O1BbmymLuSTmpYKg1thUn+FK51xzlCtKmaqwQdgS1stCVR8wmT0qJKbPLZDPPgEbcP73NQNwj9Cp3mOHaO1CXNpqbKT8Gi9gU0uwzCklblEzRs1rwcL7Y5URI1XzI6SqiSElGB76SoPMOXGiuekeQ1oWsodE1/zeZst8eZNOBBFpLNYopSob0AOl3W1yqe3ZQ43ZfZlduMsmM2uy1+5qzmQmPC//TeiLW0Yofq1HClmHE4avIo7mOJHOMMsRsJnf4hH5VvMH/3Dn/7vT+Hc+5jrDWG5OGvUyV3aUjFmuNxrh2iPZdqcInZkxPuqC06Gy/zUvNtGu5THsxqnsgQbAlSYiyDsWpousQtn1HHJm4YKDzSgUdTp9TvPWLx+j2cfpvFdIm4FPKRjk3gLqgOKsxxgSjr0ybecsAyp+AkK0FrcpPh+aAqm0nocFfkzJOStuewryV4ARd6Aj2dIqOcptR4gI8EaSGEg2UJLMtGiBClbDzt4zeGWE4Dx2+htIUl61MXV61PwSUGoWtAIkyNERamLE8VmMZAmZ0ybUJi9AdsWpGD0VR1jGtCTLqklAZLSZZpgvZ9FqMHXPrIJ/n8L/51wm6H+d59vvPd97l9Z8K1z79Ev+VT95ZUyZyjeMmd+/tcPbfN4/cf0nTh/MYKbrND8MwnMEGDz//7MP7vf5Ob00Pe+a17/MwvfgHLs8iKAqvew6vu8eyNj/HLDwx/+2FKpIoPoidOY10wCpTCGHnK/okabA0ihLyGIsOgECioASU41d86YNsYc8qsnqZjGIT+AempMN//bsSHrCMfmMuYPyQjjRCUtT41ulEfzBMK8YfupkYBChIobzpQ17CYnbKb6vuX5cM7/KDJzh9f/xYGN5dLjVg/ZufcDQZ2RrL/hPv+CoEdMrSb1MmMp/M9Hh2f8PZshu8IXjMFA074vWqVj+48R5cMDm/SvDhnnG8w7MZsDM9xqd0i08fobMx0qRirKWK6wdztIKwH6FdX+Wju8M/VHKtukvsly2jESqA45z6k6wSoWZ/PXdxhb/mUWwOb80mP9s4eX61XOH99wPFmn7LaZJH5/OjwJbbO+HTaEfGT3yZ+EHElaCHyi2hjQb2k07F5Xj6la86wJlYR9T74r2BV+8TpjGNrF6to8oWPxNx6+3Okuysofx9tHyDdFb733ve4d2/GM9E9vj0Ncd68xNnnt/ik2OT57BGvOU3Uyg5lndFJLWqryduNLu3mkLmTQH/G3rxAPzygqzTd7gpPsie8gsb3hhT9ObZucq1zgaPeU6JFRq3mzGxDsdtmliastpok3gEXRyV2y+ZO7xzN5Qw1iZm4NjKpOSge82ie05i9QCtzCKRkmjzmQIz42laPS/k6L5UVVfaQoppT1SundtuNAjc+Q3v7BHnkUYUCB0U+ULA0NOseLU+zlA0KZUEcEmiD0y7QTyNkTxN7DtKZwvEKlp/jxXPy1Mc6ybFNQl26hKkiVSVZkVM2S9793ttc3GwhVzv8/tvvc+nFDbw05s3feJuvfeU9GsOS/Mk5Pv7ss7gH93n9/TXMyi12X/89rg1+gfHBEtXYZb2zRthwsOwm8ycT3HbMjY2Ew60lznhJ4K0hN5vEX30Hu/syYvs6Ld/lp/ttHk1SxpXFow0H2xJkfYO9F3EtEWQhWEFKqG0OV1doIHh/t6ARujzrK6pac9CA3JSkOx79Jy47x5KG62AaJUc9ySVbUrUMlRHsnECra3FUaqKZYq3yuflIs2UM5UDx4MBlvF4T5BbzPuxWgudcyUpacdGRvOGXRC2Ly3HFcVTy+prN2akNCYT3DFO5YLBhsPZrjhqSZqtg/p5HFBQ8X9TcFT6OVZAJlw1jqPdSSq9Nc62gndvM/jV5PH8SayfS2K0Cf/0czSBDHx3y2O/TtF1cY1MtZuzlhyxPjrg9lVRKEZYpgQ1Pu13WhmfoiRqrPiBYMSyqAa2WZGdtwEZgUVopopqTZxEnJqdaNklxSTsjgm2PIXDbpOhaUsmMtExZC6Hbjmk5NYHVYbvrMzUjHvYFvmogOzMe231Wd/rE66tIs4qqG7zaGLKy7tBvLIn2/oDiuOKc38St1lClxtQJnu0yoMKIIX27j9DHSP8atvOELKsYl8d0aXLjimRmP8OdpIGlp1iyQIuAm/fvccyCdnLC+3MP6Z/hwuUh54M1ztYH3AwCrOE2ga4xaUksfQ79AMfvUlglZZAySUCMEtrUWK7P0ig2ak3s+1RBhGsanGl2mHgzZsuEmogMDTOfvNC4tgC7oJcqpNMj6vcRaUK9rDi2DE6dMMlinsQat+zjlhJfDMjUiENd8Hbgse202ckqvHKCY8coEYDdQGJhVx2CToFIHHRVIq2EygNqi4awCP2KQneoVYipEqzc4DoV3kRhGjaFdEDG6Mw5tc/XFUUiEHOFZVJMWmM1apSsiFROIiIOH99n0Hbwug1uPj5iZWeIncW8/3tv8+a3b1OHNZ22yzMvPk+9mPJg16dojnly6zV2un2W4zlGGlbafcKGj+U2qJOCZrvkwnrK1E2pkwWe18JfD0junmCtXUD01ug123y6OedxknGgfWaD06ZS6QpnXNHNBIUU2HaBdB3ysIVRklFVEUiLDddhX2iWjiGqNXnHojG38Mc20pIkrqZqwaoj+LDPWp9qUl8wwVDVGpFaRKkhMBrpGyaJRRQaBlKzsGFaCM4DXaXoWYanTY3xYJDVpKbmMLAIM0k4FcjIkJPj9xVOqkhdgw4U87kNuqKvYeZJjKcQ0qZXGo5nCuW5eIOaZmVT/GukWX8Sy/JsbDSq3WbDj3H3H3Pk9RBuiCcrimTEMn7C9O4+u+OSym5RNy1sx2Y0XGF18zxNJ6FSIzwjmGQ2bqfDpYHN2YZAWBqZzTkenzCdZqSJRuOQTA5wWz7rQcloOeGOjinSiDIXtD2Hftdls13QDNpcHri8NJ3x3dpwkttYzRId5mycu0RydgtdrBFmHj85eIFzF0IGzSnz4y8xua+41h1CtUMtaqiWNKQk1AV9y2bDWYf6CBE8j116LKOacvwQed7jhecqFt6r3BY9+v4BQihqU/PmzdvsiwPa0Zg3Rj5VeJZnX7zCy92a6/5j3lYOev0cligwcYZ2A4wXULkrxLKmdnJ0aXi4t8SrCzzXp6iWbFQuTkdROlNqM+Qjqx3uWE94UlWISn2gFCw4lTh+YFoiJbLW+F6HpIB4mvHULyjzmmIZcxRXCK0o7JCG32QZ1xTLCrchOWdLNuqSppPhWhrHlljydJ5SSgfHcU5jGcoCY3k4rkAJiakNRmgM4gMSSiP0KdGmjQLLRqGgzBC2g5A2RimqvMZkBcKcmiRJXaILyFWBrjKmT+5z7so6wco6D+6P2NgcUEzH3Pn97/KVL/0qhVH0ei5XP/8ZWKaoaUpUznnvu7/Nau8vcHJ4yL3AsNrt4Td8pBNSzQrcUPHMms+jhWFx9wC/PaR/aeX/yd2fx1q25fd92GetPe995unOdW/Nr6re/F6/ntlssilRoGTaiuQoCuAA+ddI/s//+TdBkAAJkgAWHBiOkxi2YlmkKI7dbHY3u/vNQ81Vdx7OPOx5WCt/3HqvX9N2M4BkCOQPKNTGOWfvc3HOxbr7u74T5/vPsPwO5vomvmvxj7cE3z9c8meOANe+7B8LI1iWl8FN1YvIUt9GNGvoSF56Ek2BUMaL53kh6eUFYPz8n7hkWRWXz1V8UWMo4EUADV+kll5WWfDC03gJ6iqtSXKF1i/g3hfS0Re1GFpDIWDIJTOoX/xf6V9c//P5qzjwy37Gz6/7bxJwY+RdXE9zkHep84BqMeLIu0I9mHG0f0xvUadSkkfGGnJzRThNGZs289qAjlMx/+mPqdwudqeBarVIZm0GdZ+3nQNOng95UjPZ273Bt5qf8v3z65wM9mkUW2wcHEN3xtJasmeVfLWZcrAqKPZ2+Pr6Djv9Glc3BULepVkbI05KPnm65KNlylHV4Y7VISp6fDDcY0cVfLXXYrDeYIrDZ8MaF9MOeD799tucLO9QaxWYcsnTg0/50Y7Lzu4VrJpBpRwwSxY64JEeMXNset2C776y4Bu9jN9b22V0/nXK7AmnC02czyjfP+XhZptz0aCbPuagKNhYexWvc8jrRpPBO7cpHcW1cM6zw4i1RsjPnoZUrQZmb8BWE3p2RRSecyCGXH2zS5SvGA06tLOYTh+uN2P+wJpyPlIUYY7tp9TsBa26TaojVksXp51TP1nSrpuchhXzoxbBjSmWldAxb6A6c4ZPVnw4WjD0LW7EAyIc7GDCcO06/8nJY94uO1iZz2b7gppyMO0JRixJxi0s1SSNH9LO5pReibtmYpcB0ioxywqtXsLPPibBQoqClb6LqFeIscfCeoTwbLykQg266FaE25AYD2t0Jis8x8Xog5xo7ERwpe/hrd2i1qz4+f/pX2BO/xGvfvcU4+wRdZ4j0iuYxSEXww7CnJP3nnO1nvDx8Z/x9ulrrMIFPDrmdLtLq3kVbRTQmpEdPiLnCe1DTeT8iEj9R9z89T3+4umPMT0Tw69j1Jusb/a4brr8LHGxLZNyGbJ5nnAGjHdgOjHZbmjcrsSaexzkC+qGQmmDTxs2Xpiid0FUBcFDoFaRmJKRUVHlgpmnGfsa74FB2ivYV4qVa7FhKZbXFM9PUqxQsxKCWiYJZE52bJGWJZOiYre0uNlO+MlEE89Mgs2KjWHJiIrNN0yYaPKyAFsyD2yMKscqoAwd3rEKfhpXOLbJdmnwtGcwriUYpoG3CjnOShJsxm7Euqij45hmz/rVq8rfwGl6DQpTM8WhlqyQ4YyhaLK0lsjJiNrMpCrgufJJWiUqyhib4NZrYAiy58fYpk/ue4h6DaNsU++b3LSGhOcTzg2H/vo6t7yCpLA5aeXUMFgvJUGZYBgJ12TFXtcklAGVVedeq89Oz6fbdbHsXepOCNMHPD2e8TyUXJQ9PK9LbAw4DjfoSJuXmy063QYhFvsTj/Gsg2HUqXt3mWc36JcKUU05XR6y3zXoXBkQBB5KB2i5yUwFHOo505pNp5/yjbtLRL/ADfaYje9RWVMmSUYSPmZ0MWfm28wqhVE84XmYUutdod2z2VMN5EtX8AKDXhxRn5e0RM7+xZiy5uO0GvQbko5dkiZz0nrB4HYXI02JLIuaKfAsTcMtMcWcZFUQxSmGyGkQUTSgUiZZamDZBfUwpGpIlpkknFjIQYhlSEx7nZpbsJwWPJil5KZNJ+mi3QLtFzwTfZ7PZ2yVBnYmaKuYpmUTGBFeokAECC2p8gtq5QRtSOymjaMcBJoyNxBFH7MKqaoMHJtc9VHCQSSQZyNwbWzLAM9E1LNLf+fQw48zgnSFUZPIVFMrc/o1D6OxhbAV7/7h+2T3Xqf2ZoqYnODlx0inh5VMicIRmVhQeQs8veTw9GeMhjfIl5KqmDG60qPT2kXLAi3nZLPnVPkxwSIiO3tIKX+TtdeucPbk58igheHXsOs1trXBJjZG5GEJiUhjmquMUirSlsEqFjQtsOsmKneJwhwtNNKVrGwDxxS4tkKUFcFUYGtFaWlWlypbMilITLBmktRUnKPITRMpwWkoZmVJGGoCJH6hKEtFOJdYqiQKNH0haBsFp0IjYhPbVNSiCq01bk+gtMaMS3JDUJoSbVaYlcCJTTpVyWGhAJOGbbByBWO3uqwhCAt0VaKUycysaGIj8gJdN/5dL03/1qdtCnKZkUkLr6qo0ohF7qIbBm40Jh4vSechi4V6ESxTUGIgbYGTL4k/nTIJujRqDbyGSacW0N9o8Ip9xvJ8xXNVo7++zjUzIlutKAsT33boCEUrkJilIqgL7jYCQhtyy+Vra1vc2gpod20M/1Xqfoq8+AF/7+mYnw9NHuQ2YdAjNDZ5Pu3T05Kvdftsb3ZIhMWDi4DH51vk1SmudZvz7GUCqZF6xMHsA/alZPP2FQK3QVU1QUaEosF9PSe3DDa6Mf/otRHZoOKfB1cZz98gYcbT8ZLl9DmPZxPWOyWT6YR8FvF+LaL56stsdY+pe02it19lu2WwE885u4i5yDOW5ycU3QZeq45uGph2hliOIAvpvbGJFRakjoNZM7Bs6FoaS1aXyaaqehF8cin95AUbhVCIQiFFic4rylXGoadQponntskMgQ5TPrlYYpkmdeWQi4q65/BuYRLOJF/v2tjJioaR0rNSHFNjSIkUBvKFdNIQNkgHaQU4lofGoqqqF6pJBSiEkFTGJShSFVDkiCJHmAKpKqQqsQyQpUKmKaQrKm2hpYHQFb2ag9HYREuLP/t//TOWv/m73HulQXH+FFlm+FYNazUmmYygOARyRF5y/6M/4dVX7hGGKSePl4z21mk1dlGkKLkiPn9GGo+xy4zpxUfEhebO736Vsx/+CB20MGoBRhCw4Zm8dUvzZwsDUhtm40swWFPgADMu/X62RGcWpC+8gJ9vIMkX3RefV19QASYCcekdRaBf2AuFfAHgvrzPrl5c63N8KC/ZyC/7CdXnx5+fry8/+y9YwhcM5uXoX5gev8Cc+jKU6EvzpWzWyxoNwQtD5a/eGfuVYLH3a7e4+vgnxMsP6YQF1WpOqp+QjkuyyRlRNCFOTbx2AvEe69se5nZAVwx5ICRl0qJnb1B6JfVIENRNir7EXZn4/gjrYMDSXjK0BwwmJfWvf4d3bpW8Pd/C1GfEYYe4foedbRd3KtDZh1gaDCNHhw1Eu0SmLrzyT/jmzT/hnecx48kOi6bBv6ZLkCx43NnE7HZZFIqHxzOMeI6T+fSsW1Sd11B+C4wFabTgojKJlzHl3Idih8KZU+UR81wys+CdqglWnVptQn1zwNN/cUzW67DdukdUFjRki+69fbKk4CvqjJNlhPHJCXFesH41gGcxn43HbO5skvdvc23PpRkeMnt6Do7g7WbMs6hOt+7SW7vJ+fMlr32lz/H5AdHxCY0DzQ+HHo/WUu4fR6ypFtN6xGpp8Ip3k6fdA0wjp5sEHDUbSHeFPZnTsAOKKuJ+7BKKe6Sm5opZp31jSvR4nWUkOROar6xrpA3PTz+jb67xEyuns5D8QbLJ+srn77XuUDQOMCKN1vsYjRZKHpHNPVKroiWalAdrqEaMVfwEo1jimW8Rp2co6xOMkzdx0wjD8dCZwq8JlqcFjSDDEhHRRgMVpAgU2ZnEJsPzDF6//W2GOiVJ52y81WelP6DM3+L6r30Fb2OC27jLhu9x//DH1Hd2WJMWz5566HxFGD8jXvSRTpPlyT75RhttSvSqYPZ8xnx+FyM6wRArphcRay+/jrX7A6qhSTV+gmF+ld6tu9j1lNqjit5qjjePWSTwslGwnF96m1hKxlVFr4zojiqW9QqvbiJOC0ws7ngZJ0uLgeWTW+BuKc5tAx3DfxBJ/tSsWG1YvLwUhKam0imT3CE4kVydVuS+QWMJjlZ8Gpn0LcmjPU0eS5Ig50/PNQ3DJFaS9GnOZ5bmnpJ8+gA2BjatZk4ZKy5GKWZfcOVIsFjXJGPFuu8yN2s49hTTFhgHDvb1nNsPLVZNkyw2mccxVi3G3ax4fvG3LyHQvnebjfOHqPg5QZxThEvK7JR8WZKFI6KpCTjYdWjKPr3NBo2BibQjzkuFzC18s4HhKsjANE1qrsLNc+IyRM4EmVURyibt3KT9epdXduBe5uKJC5KkQepfYaPnYYcalZ3jCRPXdhCyBo6BsNvIl36d/t4nvHo4Z7gYcO7W+MSqEYYlRauDWW8TlorD0YIinKFDD8O8QdW6R+n0qAjJkpDT0GCaKOppQFVdISdClysmOYT6iO3Sp2t6tJsVtiwo3g1ZBm22g9tkuqTmNeltnFFUGVeTMeerBHV8xqIsCDoO3iTlLAlxuhvo9jprO5K1cER1OsPzJGt1QVJamDUHWRnMRlO6uy1WszHZdIhxVvLJ0ma/nnIwThGlgbYkeWjT8tpktTmIHEc5xJYgVzFBGGKXNhQOp5FP7m7hCYNBraK2lTA89LiILsN1bjQsLEJmF1Nix+RTs449t1iWddYti3c6DdbaCVah0NUUREnBgjKGSkoMGSBXXYSIkeoZsogRxjpZmlFwjgi3cQqJsEykLrGUJq8UdbvAdmKieg1hlRgqQ4cOQpcEwuDqlbuMk4woGdLd8dD6jKqosXtvl3pzhuFdJzAtZkefoWo2NZkxvBAoJ2Q5O6Bc9clzwezkOUm/hgSyecTicEU466IXUDorsqSit7eH02tQpQUqmmDaku7uVVwrw35esLlcYc4SirjCrAoiVVJVBZWCdFHiVAn2skTYFcIVRLHCUZI1q2QZm1jCwQ0EZgtmNlg53E3gKYrcNtkoQduCRFU4mUGtEripIpcCv5BoLYgTqDuS4QDysiQvK55FCqs0KIQgnGpSoegqiOYGbiBw7QojrohKhRNANwTtghlpnMgicRywKpQEI5G4fsnaCkIcmsIgrlIsKTACxTSpfvXC8Tdw6vfeoHvxYw7CU3S1ZDldMjFK3PmM2WpBHBagFcK1MaSPP2izseMQJEtmaUWVgeXXaNZAZBpJQNN3kXnGKo1YxiaO6eLoDoFrcfOlm3zvruQbxZggPyeMHeL6Ddb6Xex8DPEYQxmYlgAdgCyRso58+Z/y5u4f8OrhKZPVJo+NHX5i1NiPK0RzA7fTZ5Urnh3PGEYzsoWJ8PdQm+9QGB1KsUQXEc/mBqusQmRd0mqXXCxR5YxxaXCWPUTogK7TZr2pUGZO+tMFI8Nls3mLlVHgdTa55p4j9JTt2gGP5ynl6QkHtsZpumwnCSfpkivGgNr6bRpXXK4tjvjg8BxtS14KNIkSVH5A1HVZPbnAWu8Snp2zmi3R04ofjjQPapKji+pSSqj/Cjv0efpJpVFVSZIs0KlCl5LCMZnIGr7jM2hK7HrO0bOSyXhBZpfsNFw2JXwwjViWJt+PTJK0hmW32HEsvt4qWXdirDxDF/Hld0+C0BojM7HMOkLWkcK8DMtBgzYu06WFfPFjSnSlKeMQ066Q0sCSmlKqS/BYZYgyQesCZRgIKQj6a5Rc9j/u7DVJ40Mk97j2xg3arRinex3pdkgO3sXtB9QsiNBEx0Ois6cUuc9kpRg+f8qVtQYKQbZYMf7kiNUix0CThSHzMKb/+tuYPYsqSahWF1iWxvB8GrsSPstgtoTREiEKtC4vWUHDvgRiWQEqQmcVoqqgeKHzNL5Agpes5JeA3y8AmrhsrXhhDaR6Ac7kC6An4PO8mssPUnwJ6PEL8PfFqC8e0y+A5ed9ifD56385wObyci86HsUL5vHF+4jP3+PzF/6K+ZVg8bPj6/i3Km58+gnJKuK9SRNZrhg0crxXt/nu83WOWnWsDcV+1ODXgxHDiw7DuGC70yHbmFMUR1ix5sjNMKcJX594HIxCQtGkfrVGd3zOz5N1dnbv8I9vbfJmLcbwmqjWHs50CAwpdB3bXZLNDOIqQjYCUm0QP/g+aaPAk7/DoN+G8JjUbfFZscetIuf7D89ZNtd57JesOGZWZmxYKQOd8yOuY7d2sKyCXEuW0ZDlcUE5D2mtlcjcJqeLQDM/98kv4HES8fWaQ5a/jJ8veKn+lH9dF+xHipt+k2bbQgceej5mNisxj31ozHj//RX+bU0nKDCNkLvFBS3bRaUlnw1L3mivIX0T6XT4Rg8+enbAV52SD5ZT/vjJMdHTFVuNCc+qlI3ZlCvTFo+MDs10jkWNEyE5mC04D1oMjAUHrs/r45Q/cXxupzmZrDjrzxiEb6CKY9p9i7+z9wZ5e41/dvJj9hyDjlDcXyyoft5BHDbQNz9BKpeLpEa6fY0LHXP2zm3+wdpvUa9fYbS/z9HRv2aVO/RX56wez1jUJlhrCudpj1Hl0FiLMGfvI5YWypdYnY+Y9wLKbegfXnC69DAcE6cwQTukcYFyQnx7ibZdcl3ilQFLK+Snv/cxqt7k1d+5C8/3sQyPcuBw89o/oFi20FHK/NFD1u5t4PgXWHKHcmQyf7qkVhxgnVoc91tcnw4oaXP8g/eZnsyxqoqTZcHtGgwaIDKPxmPIXplT5AnSctHA8CRnGYacpwl7MwNbFjyZh8QNSa3XZhVbyFnORRBi1BWOUzEPCgzbwBtrtF1ns6h4qiS9QhCiabmKqRRMSkVnrrjuV5xaNr4p2MgrTocltfWSiYJQCT4dCLSquJWbeJ0KY1uzeJ5xsZTopsDKc1JtELk2vh9xVmi2chOxqjhFU1aacRu8QU7HNGnPJHmueC4T3E7FxwfQmAlsKn4zy6kMm0dzE8OzwYzYm1Sc+Ra94m/fbvvj1RbWesL64WPCecZRZFIUK6y2RXP7CrfqTZaeTdWAJU1e9jLUouAkgr5to9czRL6gKDSxESPSgn5okSYRhengd2zc2Zh91tjd2eDr19q80imp6QDsLkYWQZWjbBdLJORhSqo8sC2KLCWZvEcRVDjiLVq+j88plge52WIn1by/f8a4VsP0cgpjTJhc7ho3HcmHcodasIW2bUokq9hmMclRs5LGQGOUPgWXfxijcY18IUlVjufUEFUXWY5x9IypWXKC5ppdoxlsYxo+STxkMcupzwRymXOYLDE3PCyZ0dUrbqqAunaotMVxLrjZaWG5Bpbr0zYl58MxazqFZcKDoznFaIUtFhznOTpMqV+4lIVLTaeIyiYUJstQM/IdfEsjcGjEikNLYi0LUrNg0cxoZD5lMUO1A65v7FBsFRzMPqXrXIbbjOKUYuKTjzS6NyUPDEJhs/K7GL5NfHeTnfV12nab+eiEi/F9ZuE55sU55XlIFoR4LhijHlFZYtcXmBHoUF96uOqayHfQfY21TFimLoYMMBAIbaLKkqKKKAwfoSRQobRPSsrDD+5T2jbXv7qHjJbYloXcHbB99VsUSUA6XrE6eEKrtYXvaqQOsGaS4mSKYc4gVUzOFsx3uggVcPLxc2bPJqAEcSkILEGrJjGqBvWFS1KLycslwrAotCadZaRhTJmmdGONLjSzNCNyQQQNisqERFGKGOVoMBW5KzAMqBYGEouahlCbGOHlrYqhNBUSVSm6sUaZFZll4QpBJytZhCWiroh9TZwJznyQStPHwKuBaCqiecUqgdSRNIyKQmsyJdHWJWB0SwOjgpnW6AqiFlTNEgwDd2UQFzkzOyc3FNFKYYUGHoo7XoVpCKa5QWlJaqWmtdSsXIN+8rdvrXua7OFfXXHl/occX+SMlhW5pdFaUr+6wQ2aGM0AoyYoqXHTmKAXCfupgdX08IMlQTQmXZhIUlQ+QQmbC50QVQ71hocXnjAsety88+v8T17b5G5jilU0wV5nPZuj4yXKaWDKlHy+IK0EGpO8WJCNf0RqQHDru7TrV5HVMRk+K6PLlioZH0Yc1rZ5GOQU+TlxtKLnZjQck8/8W5w199BSUmiTJLrg5KzEKzSdUqALj1yY6EqTTGLC6X1QipbnU1Y1DDXEi4ccIdiWJjcbHj3DoK8d4oWLryuWyT66yjk7mdLY7LHmxbhVyG7h0FAeVV7yOK243ukhHBuv1mLTqXj3+ASjyqjHCYefHZGOlugqB12yEiGhNtDp5yBCgqwujz8PNnkBKlShSCcaXVagQFGxzFKchuT1q7dZFoKD4YJameCakklecRaWjEOwbLhY5CjDwLUdho0209ev8dt3tmn4Vzk/fszh4z8lPjtGzSeIMsEpcxwZgbYplQIp0MqkUhJtOCjbRZuXfj1VphSqxLZ9DGlcMmr60nN56XfUl2DMMBEann70MaXd5pW//1tUSYi0HLztPYKdXYTpsLgY8uznn3F7+x36rYDFfIUb5lQXF+iyoihKTp9pZjcHKF1j/2efMNuf4zg2RVbQNlM2A4nO6viRRRisKPIQYVigIZ1miPESnYZQVui8Qpc5whLgeZee0axA5/ElcFQvCu/lC/RnmlBKwAFhcUkl8iXwpy+DbJT8EgP5OQD8XFLKL4M91Aum70tA8cXrX1ztktD8XHb6xegvwN8vfIqX84u3/tJ7f4lxvCStf3XIza+Wof709/nLfEC/taQ+WnGjuUWytku9f5udfgdzfYmxvCCoArY2tzEGPtf1Z2RJjX5xxMfSYjczeR5LLGPMzDZ4TJuvdXxa8yVPk4Ss0+MfvvU7/Fr/Rww/GzFr3aIZ9CCsiMuQfJUQbl1l23xIleyTDK7j1jeoD39EXp7g+wO8xX9NNL+G65fIosGVwVXa6ZT9T054b1gjmkGnHNJ3PK7c2WU690k//oDzWYbot8hlQVHUmNtH1Dt9+vUA3/EoXTDKClOc4jsrXCtgQR9fVZTkPDgN2Jkn7PdKImos1QxjMuWTozPOrJBvDjIoewylxyqymK3mXNlw2TEb2HpGmkmu+ilTv8dX/Ix/dfQuw8xkdhDzp90mrzSv8dG7f4Fd+MzyNTJzylGSEsbQWNc839xmbanojhR244LN0YKiusJGy+djQ7Bezdgs4OdrFRvNbbY/OePCXzIcbfHfVgXzcU6MYOIleKMMsi0u+g+41fAIwrdoXXnOgaOpnJzXNrf47WtvcH3QQxsea4M67dt3+cPjM/659VP60zP6Lc11V5HsKeysQgZNFt5Nhv0HZJFJY+Mqns7RQYu/aKY4XsnWtE6WrHCbBc1d4AiK7pI8AaFKlmUHx7EZlB+x0Ds03beY3m6Ra4NY5Zw9m3P0k++j775Nq4L05AH2K2/TDB+wbUnWWpInhymVCCmeaS52hpgNn8O+y0E04ZvOr/G2+D7PdIblm3Svf5v6zj9j9L4m/u0YITWL1QXbj2c0ZM7NwsQbJHw4L+h6BsqHmWdysxlwslI084KnZk69IagvS2QoUdohbzg4fsV/qB1+PjZYVTCpQ+BbLJYJ/Y7DU1Fy1ixYnxqYsmLcLikNSdwy2IorHNMmE5JSGgxFxcaHOYaS9BJgA/yJg2ELxHNF2bSwdhThUtExYDKuWNOSfl0gz21mCtwYPhMm2tcwL8n3wEgLvDODHyY1Wn3Frl8h8pDVicHDJkxESWv61ydn/U0b/dGPeHrdxbMiXDuml68TdbdobFxhe7NDayclT5dIZRM0OwTBCKs6IDFsGjrhTFU0cgiLClGGRFowMlr0XIlTlnhVRdDp8/ZLr/Jm6xBGMbneobA7aOGi84I8rSi6bfoyp9IVRbOHXetgzT4jK04RRgtz+jPSZQfLtDCESbs5oB9nnFRzxvNTyrlNw5zR8Vz6m+ucTxTp/inxskSVTTJhkBUOiZjiN326DRffdqkskIVGc4yhQgpRozBbOLhUKiENLdxcMd8qWEoHv4hJo5CjyYxlmXGjpZB5wCj1CBeSnJJBIeiXBk6yvOzDUym53+SKW/B0esgkLFidRxAEtKoG1cUp2UpT+m0qFgzTDJ25yIZJ1GzjxwZeViG9Cb1lhKUGmKbPvArp6JS6EswbFg3TYnuasTIj4pnBh0IRyYKFUNT8HDcqKDKXuB6x2ezRrAKc9oRR3UE2bO5sbfD1a69yc30Dw7Rpbw2wl3f5wcEh7+qPaC2H7DRgvWkTuxIVl2y2HJKiw1E4olIGnf4meDZFw+XMufQRdaYuKo9o1GK8Vo6IFTpfXiYNFoJY+yAVNX1KarSx3R6Z56BMSbiIWJ6ec3Z8huhcxQ011WyOc/cmQf6ENQeagck0ConKHPt8zvnpCNuXHLoZUy/iam2PHWNO4qZYlqS9eY+gdZXVxQWZqUEqposJHM4IVhWOAunlTHWO4SlUTZJ5JpvCo1hmZFXJRBVYjsarNDqUFNhUDZeNOlwvTIZzg4mWZAHUDEEy1nh1gwtTcyELerGkrhQLr8J2JIYUOFIhTJNCGyAElaGpXSjyFJqZQA0ElTIxUvCnGuEZ6DbklcI2NGlS4QmBb4EZGaxyKFLNmW2iHIVbVERNcCsFS8mzzKXTUnSrirQoSFaCidYsREUj+tvHLJZ/+ft8tGPRjSNWi4pCeYjeVRqvvs4bV+o0VMI8TcmVSbPZo+c7mEdPWRgBdpUSpgptavI0IcsiMiwKq0kgC/I4Bx1jNzb43ju/yW+0n5JePGYe92k4TaTpU+UFeZhSOQPaVogqFZm/Rz3wscOHFPOnGK01zP0/Ie5cxbEbyKpNr7dHNwqZ5iecjfYpLkrqcsKgabFz7SoXc4vk0T7psqIsa0RYxGmdRbHCFQFrLRff8KhM70VtxBBVLtDCprR7KGVQlSXDhUEkS44aFa9oGzuLKNI5BxdnZOmImx0DpMVx6bBcVCzDks5uxZo0qGUzFIqoSkjqHfY8xYPhRzxdlizHKd1GgzVjwMnyEaTFL6SI+kXIiWFcyhtLBUX+Szf0YLwAEAp9mdd0+XxcogyYDEt+30hJkiVVURC4NmGqsKUBjuTuTpMGGk3BSlj4zYCvv7LLb37lTfbW9hDSpbXZofXSHf7lZ0/44Xvv0o+H3AsUnWZFOFSQxtQbJUr1mIxnaGlT39yjCByinst8Dn6S05zlNFWCKTWoElXEUNWQUqAUICVCCBrFiNIWOP42lVdHSElVaEaHJ9x/9AhV71GrBPFoxPYrLxPNQ9q+g0FGspyjypLTxyanL59jOOuc+CVHRcgb/R3uhlMmRol0BI3+a3T2XiUcPaaoVwhDU0ZTwg/PYFL+gokrykv20DEgMEB6MOcyjZbPycAXgN42oO5BbEAqL7sVP+9M1LyQnOoXQUUvmOJKX4bmlALKF999qS8VrC9YRlFdXuByj+AXDCFfUrFewsZfQpJ83uf4y4+9OP8LtvKFdPZLYTdf8I//Jsxi1tyn/2hEbgqe6nW2mjeQOzfZ2BXUTmbs1+Y8X0ja5Rhbax6MJBtxk/bGBk6peLuq425bvHpxwvl+RniieL59m00+Yr65w98/XyI2d3jZ/wxzOEQnO8i1jPnJPqP4MdXcxvMc0rKi/tq3qN0OaAY72EIi4newln/K2Pgu9uojtKhjbX6T9dPfp1j2CGt3uf6mhWF06Pkau2wit7eZrBx+9ugTzGzKy0lKnmUsqUiEi5HCRhwTuxbalygg1QEhivfGJj3l8s3BGkpWyCLEqpWsuhvc+84u59Mxk4/G/H6UciX18AvJk5sZpemjh5L9pUczs5DPljwez6lXdaye4KwAY80m2Vnnn27ZnB5+wv1kxDKqKFWLq67DB2mE8GrcPqwz7AmgiZWnVF5B3G+QliO8ZgNrrPh65HAsEuZujpULxraLtZghjiKcTNNbC+lOTzhLEpoiYF1Z9I2CSd9gQMlbxRv85luwPejgCYPwosb6jSat9T4iMWCyZLI8YGoes3JeZxpp3hvHfD1w+AdvvU6tfYf/z+kp07MR/+Tlq2z3N/nLzz6mrg1ev7XLP48UxQLuBwkyC9krFUzu81JZ4/aJxBcZhNDwNaYqmVfHWOs+u//gf4ayNZ/8tz9m2Djk12/9DtnHD/jLP3tMVr3P1dM6w4FB+Nk5L3/vdfRxxnlxzFVZQNnHGQwZJRYfPonYfOWEQ7vkycrmxpOfMlgbIF2T6NEp7V4Te/AyzdY5brqFLiLef3bI/z12EKUmjjOeq5y+oRCuotG1kGnJTV9yc+nyacNhK5xRGQp2HCYfBmReQtdUjAn4kVKsNQymkcGWnRMYJc+2NLVmxtKE3SDEG0CGZHsqkdLk9lOTH7sV20lGy5GkYclmU3KmNENV8VYqefpYMPQ061bGek0yUYrDZxUvteDCVXhBhTRL0lOTXR1Qrke8v4yRN+p8bVhwuFRYjkGaalYvh7RHLv2GQeei4slCsLpesSMKRk/qOO6vXDb+Rk5uHOM/kSw9WMgum60rNNZ3aa/bOPOIEzPhLMnwyohapTmdG7SrFs21GjZzmoXE7knUZMTZ0YinK4NJd8DQmeO3Sl5f5DT7fW63xzRWY6ZRh8pfsBhOWK2OKJMEadbQ5U28G6/j3+hQM1vYuQbZxzBKFFcpowtKq4bRcOjMP6SM2yzcO+zcNrGNGjVX4Bk16PaYxZIHpwt0MmM9TyGriIQi0iYWiqa+DPMQrkElBJm2WeiCZ0lFTQXcrg+wDYtVOSOXArvfY+eVPaJ4xkePIh7GBXZUo1VZnG6k4LqUc4NRIgkMQf0sZRweY0kb5VnMpMDu2dSCDt9sSc6ifZ6kM1ZliSUC1hyDJ+mlr3B97pJaJrHr4xmaQgiKuk+kljQtFzeRrKUuhVeRaQVKE5ZgzHPcSmHmKbUgIVmUjGKNbVr0tIFr2ki/wvBtblh1vr5bY7vXIjC7lJFBY6NFd20TVzZgtWK6mDA1IubGNtPc59PM4+XmgK+/egOrts6HwwnlMmZtd0DQ7BKeHeNrk8bmgA8SxclcceSnWGnCepFgLAp2EosbsaCpJDItMQONUAqDKarpsvvNb1OiOP3wAZE55fb2q0QPnnD/pw+I4yPqrZyoZVOYKzZvXCffjEnScyJyKmGh/IrJTPDo2Zz+DcmxAQdzQSM8Z73VIvPq6FmCGFQE22s4doGlmpRpyHvHK36wgCSGeVYxKzNcKrouBLakbpbctiRp6fFcCKoiQroKbQjChYWyKnxTsxQOhpTQMpBKsOVVCKGYDSrsuiIzFT0rJZCX/WVriURkLvaFyZFd0C0q6hryDExHcJYrwkKzlwjGQ03kaLqWouFpllXF4kLRDzSrukI6CpFBObn8vlWQceykmJ7DXiGJystwj0xrql6GzixMYdJICrICqk2Fk1fosUNh/u1b6/ToCeXSYmRrhHZxBldp3nyVnb4P0xknSUSsBSY5RVby2JH0qz61QZ2uMcbMG2hs0tE5B4/HPJ/BdLPJzKyoDxK+VixZ67W54z5FnhwTJx0sc8VyNWIxfkK6SrCsOro0sF/6Ds7tDZqyhllWkDWx/DWS2j3KYkq21FidXXrxj0jjPcbWFbZecvm2UcdyKqQZYGxsEiYunzyYUp0ecfVWgZHmrGRJUjjYXP4OKqtG5RiUAgrtMStSnoUFjt/g260dLFmRlEtKITHbPa5/9Rar6ZiDxwc8Ga5IVy4Dd5uaX5HmJsvEpUoN1g0L/+GU0Thhatoo32JiVHh9l2Bvi9/dcDhLPuOHowtW88t13vMCwln0glgyXgSlmGAal4UHrg3hEl6why8iMrmklF5UI3yOB174GctpxCR5ArKiKTVCKwzfpWEarHsOv3F7nbs7bdpGSBZCZ7tLY20bw1yjWqZMJg+ZqRUz7zoj1eBJZlA1+nznm3epOtt8/9ER9WTF331pj6B/hSePP6FuOLT3NvnBNOOjSc7IS1Gxwi2nrE9P+IqacF0UiDJDpQmmYSC0QOkCaVtsv/UttG1x8slHLKoF1/fucPrR+/zL3/tjoiTCNFtc2d2gsqbcunGH5c4GRRETJTPKLMUwDRaTBR99dMLgquDEdnj/bEJ7pdnwJL16k2K0QjRz1l65Q3Gh8NhCZwk/fzbiP5+m6Li8lGbm6lICDJe9inaBqElwAygUZClaKMgVegnC5HLTIbAQEsjNX1RjKC6Z4YYCP0fUciQSszAhNskXJnosINOXvYtoxOfnfh548zkDKD6vwPhCe3rJ2FZfZilf/B4o/Qtp6udPfEEr8gtA+EsK5y+BzV8xv3IlNOevklkXzPovs7c75/XEZX/yMe/PLBqOj1Uo8oMRx601fm1Ps4bApoc/GOA6e1h5jhutOMg1WVGx01C03BHhpM9vO2Na7hCZFYRHBunQZOmNsBYj5KKgLXukxgJqF/iA0utkN38XvxwjP/rnlKMzzK03WIvuczwZsaj1uTkd00hXNJZ/xMn6gCJocN0P0FmG2d0izG2G9z9j+OQ+7sTENAs8y8QRJWdJhO42YdHlumjhpBW5MEiLkuXFmGRjSRxeY2vNRiM4X2kepC06uwF/d6fPH80UP9v+Kp00pRmWtJKYi/ERpQcbTsrbrmRlWvRUQRnnHG3Ouf/QRTopNwKbjrWHTjWP2CYbFDw7XiCMCrfXYqOaMJkdMVNd2qlDFJyiultsnJbg58hBxeF5Qri9Szat2GsZ9Kh4FvqkLLHODfauTdlf9uhXV7ivLtjQS6RnsrVu41W77K6G/Gn8lG/SI5peIxrscW/Ppb5ziG69RKx3UUHG7P6fsEp9xtLi5/d/yDLT3OkMuNpo86hzg9MnR8RlyPV2A5VGRGnC71y/RuH0mc5Cgscf8fzklNQusCt4VlRcOJKjc5v7zSlvhoq1FDpBnzjLcAzFauTQrDeoyQLr5gZbRZ1KlehqTH19iDfbZTx7hOFOmW+k5P/qGYPmHvXDMz599/vUX75CafjUjnMOn/4JXu/b2Mk1Fp/t84l7zD9qvcbd11u0b1ynyiKu3j2gLurMzpZcnB3wfzhpkPo2Rlbg6IztmcFS5YxXAVlSMuitkE2Xi9faLNKAjQJGq4pZo6R2taCWwiuTnEdtk5cNiz/uC16jpF+afL/SDPycWteirc6plzF7Oxa9eoD0WvwXoUOGw/a+ZqPQOK2crC75sc7pW4p6XWKVJjQqKmLCmUHRyDiyFVtPAtwyZBVqvhIa5KkFfsp+PCN4ZtEzXe6+v+KZ6xHfsGh/lrNvW3zjzOFTYD7zKcyQeavCGlhM9zOubRdUy799u+1+vI5hgW7ssLmWcT0VnCcnHB4ZTKWJaebE45C80eN63aBrSRxa2K0uvruLVxSIcMVxKUmygp1agTQyyF1eCmbs+HOsQpEeW+hlQSxG6PkcIyoxMwetc6SfYJoKZQyoBhvYaok8fA9VnuK2O+hqySjMyZ2CDSMhSOb40c84r3cwaj2uuHWE1shanWVuMtp/yvz+M9ylJLimcaXAVBCXiswJsI02m7qGWyiKVJLFFdEiIvIKRLPB2sADZTBeao4KB3ujwavrXT56pnjYuo7rJnSslFaZMoum5FZFz1XsWpcJ5O2sRMmMc6/g7NRAmZIrrkMg1zBkjanRQrkrJuOIC50jmi5BmrBazKBwqBk2uR/jOQ2srMRwY1r1iulcsao1KGxJry5wlc04VazcCGNWUm+WTIIA02wzy1LcIsLwXGqBTbvoYDLn8XLCdmkicw8/6PDSpiRQ5yh/j9ToUeqIdPKYIpXMK8nHhx8wm+VsGQ79zgZntW0m4xVRJujXmyjDQNoOr29fJcOhiCL08QmL0Zi0yihzwUlZMDMKDiKHQ6fiRlSyEyb07RaaCkRJmQQ0aj1cCoxOh7R0MMqCSo1R3gqxMMiXz9G1kpWOKB4NaVYNdD5k/3mKu7mGY5sYK4uz048xOy9hVpvkqzNG5ZS7vRs039yl1l2jiOfs3Cgpmg7pcsmD8xH/1bjOke1CWWIXGc28IC9LFplDVSq67ZSi5hP226jSoRlJlnlG4ijMLbAy2EpLQs/E9wSjHmza4BQWJ2mF65c06oqBNcE3M7otm3pQJzUC3lvY6I9Nus+gnVbUOhULEx7lJZ6tCWyJhcQ2KzKjIC0luVMxKzWdmYWtMnSm2AwFsjKZGCVRlODE4JgmV6YFK2mQtgTOTBOVgk0tWZWC3DAIzZJlDWhLqkVBr1mRxv+uV6b/ESYHah2ca7dY3865ISTT9IDlM5NQSJQoEWmMFfTY3bTY9gx8TGgO8IPb1KsUYzXiMQZJWSHbII2EsvJ4xU3ZKiTuakT0ZEYWz5jLmEpFWEUMBShpoWSJoXMyo4Pc+y3caoJ89oeo4gS330Nllyn5hb1Cak0jPqe9+G84avxTtFdnzbeRKIqgTZzanD17xMFPPyKbSWpK4UgDqUryqiSWHsJtcsNuYuUVqSHJ4pL5ImRORm1tnZ2BjdKC+VxyUBqs77b53pU1fhAKftR4lS3vOpvzCf18xmI1ptQVtiURloGwDSQpxTIjsSQno4rCM7lVa7AhLWyanIg22h6zXIU8q2KWlg2mdel/k8aLAE2BxkBoRauryG2DaHwp+0SLS9ZRv5AoViVU1WWopZAI00Brga5KpGlRbzRwUwtHlIRRijZNqrxAeB2ubjWp63N0Y43YvEJBSHr4HmVSEqYmP/1kzPFoxp4LW7s32a9d5/nBmHmc0e95hCrHLQte2buFYTeI50t4+oTl6RmrMEWngiiDcSV4XjZ4zRS8JVPWV3Msy0SYJkJJVAGWU8c0bdbXBrSrGlQ5lZpRVAlSa4pixtODBcvSI1/O6TQazCchh4+f0mg0CawaUpecPv8AWgHoPdzGOotqyht37tL5ytu4jXWK8ILbr/pk57sYUczF4QX/20OHSbsJIoNlDDp/0bMoIdNQ5RAU6J0uJB6EE0SVgcogVBBpyFNwwbRdLMfAbQqSWJDMSvAyZEvRsGZ0nYRbLYergxb7jsOfDD3SHwAHyWWIDi8A4Rd+wy/lzgBfZgK/GPHL3sRfOv7i9eKXH/sCkX55vnz+//D8SrB4o36I+43fJO7d5DeDT2l/8gMete/RN/bY9jQy2OeMDW7vbnNvbwccBYsVuWiw7btkzop4NiGpJC2ZklgzPn084hV3nZaTk2dLwpOMbGuXXfkMERo8Od1D9be45U/IA4/a9kv4yRHVMCcZ1Rm3rrP+1v8SO/2U+ukfMM4H1NZ+AxkGLM8+JBZ7bHlPWX/2B3za/ApeS1NKC8KIyWxIMp/RLCHeTxmUTRqWjR8q6nJAHPfJbxrstARWpqmKkmyRY4sA/Tyl/oqLrxPyqeLZ0Zze6QRDCuRoztPPjnAGJvfUIXqSUdueUI8lp1UXqgZzP+FoYjH0Q15vVhjTlK9fhaYb0Oy2GBRL3h+POI2OcdMlTmzyZHjO7m3FNInI8+uorQI3VZz7fZyJQ699wLU3aoTvGqh5nWmYE+yGnLab6GUPo7rcOc2E4qzqY4Q5n3RqbOpd7tQSfhYOqTo16g8eoTYFat7GGZQ0goKN8PtYM02Vfp8n+ykXy5cItgx22z16wRV282OOjp/z08cTgp0N9je2ePznjzjLD7nurFOuKWaFRf9syNO4ZDx5n6/yjHtLF09KsqMSaTuICxv73ojlqsO7vTbvDyVfdxx+d3yGVXfQgYUnc9oX+1i2TePaNTplk3H+BDPwWM0alKNT3J2YVnMd364oBi69wwOSG5qT+Ijz3+8SvDRhu2XTa1zD0oqrd69w7X/zP6dX5DS2+si9XZ4eJJz/Vz/mpTe/w/hnf8G8NeL/elHw2Gli7nhoaaMejvHXJGomONypUVcRh5sBRdCkZTewJyX2eYZazrCu5LAb0PDbrBaCbuWzYSh+97pFmHr8xTzk9qykGM3ZXiR869qKx+1tJmGLDy8klV+i7IKTzpT1oU2VGpxYENQq7q0UyYbBnVPN07pih4Jux+SpgI1hDVvlmF0DnUuu2oqHZc7QgfU9C/cTiEVO3DepHJtMwe7JkoeWSd6U3K+7yDgkKaZYdY3aAJ3aJCbcHCmOp3/7Am62GzHy2tv0tq/zNe8JnYOPudAbtK0+Hd/CMifU7C7r65vc3l3HccFIMioR0HJsjDImTzMcEzp2QaaWnKUpm7Toy4wym7KIEoqqR1/PKTLFaLKOqHfZqWcIx8VuubiMySefUkwDVGuL9u43cdYf4ow+IJ3UcINriNQkGkYo0aVhHtK++CHz4G2obZCZNoauWK4S0smURiph6dDTPnXLwss0rm5RqC6y7bLRNHByRVlVZKscGQuMWYm+YWCLhGQJp2cryllMTSvMxZzT0yGlBTvGHK+IqdWWBGXFTAdIU1I5GcNIM3dTdn1BTeTcHPjUvTprLY96GvFgMeNgOcGsUkRccD5bEHRyYhS5MaAaSNpGyrllscgcuo0lW1cEPC35+NhilQmcjRy11kKnAXqcYroKbWvCUlIlkolyaJku20HFOQnLykDMLnCtClITx6+oWyn+4hFGcIHiOafDkmEcYjUt1uoO640aXjrnyf4xpycr/I0uc2PAwccHLKILenaLet8ljRR+VjFMKqIw5Epxwu1FSZFIskWBVCbFyqa1lhN5Lu+aNR6GipdLk2+FK5quiaxZOCqnvoiwbEF/b4+ysgmLM9xagGE4YCQYnZxmv4lsNzELi+BsSlZXjNIh1QcWtU2HtXZCo+FhasnO3jbb/6hFX0Jnew25ucXpRBF9vM+gu8tssuJAL/ijJXxEg6rvooQJJyG2A0UmGTcDbLcga9tUjYDA8BBRiZzlyGiF28lJN3xcswGRQQObTVfQ79kslcHzVURrkeKuFgxkyLV+yYXdYZk6rKYWma+JrATdKunXBHZhMreh0Ir1XGHWJN0lxJ6iZVcMPMFiIQhWDq6qkL6JKwo6umKuKlYO2F2JPq4IlcLwBIWW5Gg6cc6pEijbZiVc8jwjKwvMWoVqCczMhDyjlWkWSfHvemn6tz6iuYb9xrfZffk23619SufRe/ye2KPVCWibFsrNyYsWa5vb3NsYELgSM01IjRaea9EoI/JwiGdW1CzBUiyJpkv6NZ/1ao4sChapQJt1WiIhmw8ZzkPs9i5XAg/Ty3CbDoFzQH5RUI7ahJuv0L75jzC2f45z/CPikwZWfQddKpajJyhrg558xsb4XzB3vwPtdQrDoFKCVTgkOj3ClxabZpMtM6Dm2BApDNHBcLrUuj5XWhqjUBRFRbbMEKFGJBqv4aCLkHgBJ/sz4tmSPSGxhnMeP9vHFAbr+QlOfI6tUxAaaUgqE5SpSSkopMmWD1qm3Gmb+O0Oe/069XTO+6MJZ8MTRJkg0xXzRUoG4LuX1Qe+g2NUVLmiKjSNRsXbdwXHnyoeTARaGAjXxBz4WIVJuopRIkWWFTp5kZoaBIiyxBMaJRW61ORZgUBRZRm1hkU/gMbyAaZ3CtkjDg9HnJQz7LbPdqvOXtunPz/nLz97xsnhiNrWJnMcPvvpA5bTQ9Z8k2W9R7GYQw6jBFbTKXdX+7weloSJxQ9nBWmqIQVhGERC8+Pc5L7b4h1h8E5csBZIpKlRhaKqSgzlUR8M8LUmj1e0Gj02g4B5FSMsQafdYPveJjYm5eMztFRM5yGLaUp7LaPWSum462gBvY01fuc//o/ZMCv6m3tYW5scnxeEjx8w6G2RDyfcL0f8p6eaHygHNh3Y8eBgBrMhFCXaFZeM4k6AbjdB1GBewjyFbAG1ArHlgNOGyMLQLtdrsLFZ56yyOB7NMJspVrTgZXvGb+woHgQbnMY+w6EkDbJL3NbPEaG+ZBhTfiFd/SXW78V8uasR+AUY/BK7+GXJ6l+nKf2CYfz8fPHfxZB/ZX4lWIxMi+f3Q8xbU/a7DhsNn3vNLV4KEg6LFsJ5m5tdi63mEjsvSUoLWzbJsxUfHozpGuu079zhG4M/4/TnJZPK4tuv7fGdfIZzOuBQPUPHDl0ZMWedYhWTpydk4ZLR1jodeYyKNdNhSDg8o7FIsHe+Tt7/Grm5iZXXsCpNx9unXlsgjACbmFJZdKufMbjoMatGnKg27WeCea6YVRU7u2/yjVtN7lyvEQSCMBY4ns86FucPAwavaYwiJ4oKUmPF4dmc8iSm+pbFKr6AOGf/wYzFespXcotodEiY7rOmtlktL/DFJl5oIqRmr5ERLSyOFuecpDGx0aTdfY03r/hsdV2sxibkMd9//zkfpFNy16EXBfTVioUZUT9RFC9ts6k9tm+t8e2uyyejC/7445Jcf4fwPKFr/DnljuSmamJ+8wrfuL6LVRr8+R/9FI4l6Vqd4TTkm2mGfS4ZWSFup8urtzZYnEtWgxmc1XhnXbLeqlNv+QxPmiT+p2y2vgXZjGH8HvmDrzDpCNZ7P6dMO2SyiR802Eyf0C9M/stHR8i6RxVFfDKDb1+vM4gWOLLNzbhH3XNYRlOGqscDw+fW2Yz91T2+8anHRbDg/JOCLDDZ14L/YyXZeiz43j3BVhQRNXzwFhixBqdJz/Oof+Mev9XdI0hWZF0X03GIsxxdd3A2K9QHT+lMjji7GOGYd+E3Unrf+h68d8GFKGhu9+i/+Q6W6/D+/Qs2Oh57X9mme2uDyrX4bxybv8iusjPLmAQFZcfn9IZLNVyy44No1qjZDVLfgMgiGo8pk4K5uWRYZXxzNOenO10GYxeLnCUr/mitQTDzSdIlX88+Zdq02QggsWP+H+YtHn5kY519grcQNG4aNIOUYq3PMKnxiltnZVgQQzYuqSrBNBD0LMXwwiBOFXPTQHYg0JqzXDHoVawvBAKT0CppmJoL12TerfFmlfBQKax+QZTaVJnm9YmktDXHWzA/g5eQjCeaDVlSPxE8bJrkX/vbdwOVaslimmMFKy4Mj7VuwJt2B9+xmFUe2Le5veHQr2dYpaKMDCglaT7jeFjSMNsEa1tc886ZRAWr1OGV9SZvFSW1WZNpOUSXEklBWtkUq4qkOqe0MuadGnU3Isshn89IGeKlFd7262StV1HeVaTcxzIqusGKSiaoXGGp8rIvrnzIctZhrhaMqiZOajAtFMuyYHDlOi/f7vLSTh3PNShLA8+rsa49FnOLuq2hyEijkiSPGC8jwnlO09Dk0YxJXnB6OqOyS9YlJOMzqsUZ/XqAiseoysPSDUy7xJIFkzhmmM24SGKU1aXfv80rA49+r4HldyjTjPceH/FBvCSzNIPSpEXJvMqQcY7ebLPuNbh5pcPtpsfBMuTdxzGTdA+xipDyfVTfoOc0Md/qcm13AzMuee8vP6KcVlRth9U45VqS4OqU0oN2p4bpe6wSg0iuUCuDKzWX9baL7bosZgWfkjHorpMUM86nD0hHe4zaFhuNCUVlIMw6riNoZmN6qeLg+YJQQEctGIUCf9ujkVVIUUdkHoZIibIled5gmpnYM0WWBmxrE8NOKMuCzDZ4oExOlppr44q3Ng12ZEblmZRWiigElufRqnmYL9/EDgbIKKKoWRi+R06KkiBrYJ0MacVHLKc5wlrHvdmkvXcPdZwSVgmN7QG92/fQjs3T5xfUfJfOdo/W2g5p4PJT4fNDtYEXKSw3JavbzNYE5RwahUTWHUzPx/YtRGwRpwtkmFOWIUkecTWJOfQaOIWLZZXERs6zlouJTRGv2KpOsdqXvZIrq+LPjQH7RxacnmCmBW4fZEtBvcVy22fN9imVQ5EKzBByU6N88LVgPjNI04qVIaApEVnFqqpoWRXtDEIpKUVJ2xHMfIPCsNg2cyJHUXiaUhnkMawXYHqaYbdiFSm6lcCOBM2qwpnB1DGorv7tU1G0Gyb5cslqsuTQbnO97/NV0cGq+STKIba71GsBO36IpzJU5KGUS5xOGI8VbXuD9b1vcMf+FwQrRTYz2doM+J4eU4sUwyQnN2yaeU4sHCqRUsbnJMJg7vVoGiFpUpFNRkRc4JQFzSjHff1NTP8lDP8Ip55jEqHiCVoY2JWmEBZ9/QnzucdFtM2p2aGsLE7ihATN7b07/FZ7i1ev+LieJM0MPKfOulunk1h4lBRJSpUWpMmKs+GSLNNsuopyfMGQkscHx+SG4qalWA33WU6P6DV6lIsRTqWoNRpYtiam4DxaMVyGnCQRqrvO9u5t3t4IGKx1MesbZFnMu5895eeTBUKDpwV2XuFWGVkF2nepdRq88uoVvrrZ5mg6409/NGLFDg9nEav0h2jTQjYb1L91ldfeuE17VfGD3/sB8+MzpG2jiiXMcvQixggk230H1w9YLkum8zmeYbHW8tnr1XAcl9X8nPvpis3+NnH0jOPjiMq/wWKty6b7hDQrsd0aUob44Yj1lcuHj0fkRYo0NDqcMtir0xIaU3lUuSZIFpwtE1TWRSUVeplestdCgtRoQzMvA/7UrvFBVPCV4YrvXgnwrMvAqyoXCKGxXQ/heazduMPv/JMmIizQDROz3SSnJMoLirUZ5WdPKPSE1fTSc7v+6jU2Xvka1XDFPLzAunaFzu23MdpN9o8nNJyKjZc2aK/t4fRr/CdFk3+5qKOzDKggENAxQJmXEs528zLcxjdhbsJqCmkKRQTLkLpISHdvUKYBkGM6CRf1gFFqEs0WdOMDNmslulWRWxX/pbnDwQOP6vA+5CmyaUDHBL+DXrPB8mHkwkqDrsC8RI2i0uiCS0mruDQsCvXCzfhLiacvfJFfrtD4Hxz9wiL7ZbDJX4st4a8Bi+KaZGM5ZPp0yUHne7zxlYRvnh/zyUGHU5VS3+xx9eoObfmcTx6eIaIJiQjRiwVGkvD+rI01+nXqm1e523yCd/gSb4uQQX5MWr/DPec6RlpH5Ufkywo3FJibCQ0jpTGKWE4UqwFcXS3oNgco28DzFPnhA+xWgNn9DVr+BcVyRSBMKneFTiVxdRX/qsMrrkJzyLMzm30Sls0e2bxgVU0pXIvpZMG55eOUArPpcGenz8nJGRfDOU3DoYwrVKDADHF3NrlregTDhKqMCThk1+xycz1lPpzQT3Our1JMq03VsFhuWxjDkiw75U+f/pS0LMnyNi9/91V++ys32GhbYAVYlkcyydk/eMah5eIOKt5oWTQG61x8KHmvmGFakq9f9/n33nyNyvK5c1NwVXzG//vnHvFyyilriLZF+8YtRGcNcyIIn7+H//Q9zk2BVxrU5i0S3yXPhgwaPlER05vkGM81F16GE7WYTiXy11ZMMwu3XvKv/uwGb92CG/01/Oac+/ef8qw65xus4+gVXqGpagVb2uGbrYyn9TqPh5pUR6xHIWZzxk+Pe7x03cKo5vzs3S6fySnXtwXT04zHyz5e7SH3uzbOMKTQNpW3yfnwiOnCxpxPeaBtWtfrWKnAMlxknOPLCYuuoJNsY98oKJanqCogocZPRv8C/SfP6W9/jyvf+C0ao89ofX3E2H2J9u018g+f8PEPfozj+4jhGhfbA87zKY/+z/87Bv+L/zVms8ns4ILkylf58dhiVRg8lBVbiyWGXnBTlwyLBJ36dI6OGFUGey0H1+xylq54La3xWc1COynuToETbJJmM8oKXMtAlitcrXjDnJPWrpIWivuG5nzWYkWGf7TPVjzlUGnSpyaNIETXu2zZC35uzlE06eY1en3NQqdYL5/RGL7Mo9OcupXjbENkFIyfVCgqPhtLvtIqOUgFpqlYloLCNfg744SsHSN8m/PSJhKQ5BWf3irYm1f4qkA2BY+WFsWJZO6VnHgW64GmWPl//cryN2zUWomXHZOf5pw1X+bOdsKt5Yz9iWQhXFprdTqtJk1xwdnJiOVqQVFFJHEI4YrjrAd7r9HsdVivBQxGHlfDjB05QdfXCJrrGKWHZEGRZNilgd8ssPwZXhQSLRSVa9HNMwLbRKKRIqEYHmAEAtO7TdCeUEUhwlPooEJlLkV1laDlctuEjHNOphGnscWpDCgFKCvDCDLC1ZKRU+EIgeGZ7PYaTGZzlqsFQ1+hSkVp5mQixav77Lou3iojTOaoZMgV3+aKU5Av5gzSkKZpYONA3SVtSYwwJ87O+ezoM4ZRgTQbXN+5y91bV7k98HFdD6TNZHTBwXjIUZxjtUw2bYe1DZdJUbKvIvyGydtX23z79l3qQZPbaUatOOSnn5pMVlNCcx1rx6KxtYs16OLHOergMd7FUyZZjhQWRuSAKZHlEstyiVRMP5E4F5rnZYGdNiiTEmMrJZYR47Ji+nSdW7FNv21iuQmHJ4ec5ym2aiBLjcgV7YbgGpI9L+XCkTwca9IiZC1Pka7H/tJj0JaQFzw4snmuFXZL0JtrTpYSozZi6gnkKqVSJlI0mC9WnESaIslpKANvs05bm1ilhUhzDHOB8gTd+ib+1Q55OkVpmySVfHT8c1YH57Ra9+hdf5WtzT5utaTyruL1W+hnQw7efYxyKnS0x3x9nUk2Z/+P/4jX3vk2olMjCmG+/Q7vzQymCwuviGhmCW4uaIqSQuVYpYk9nlBoSafmIM2AMC0ZlBZD06BySkTXwHZbpGXBwigQUpMXFYMy5yU7I/I7DJVm4ihGWcVsnuEeH1GfT5iVJSpVeDOFWTcxjIp9d4VMazR1jbqjiOsp5t4COd5lNZWgMlRHMzVLyrHCLBXniWbD0mQ2SFeQF5fyvRt5QdPJmVuS2LZYplCJknG3ol/lODpHupJ5bBCdavAVrjRxTfAj59/10vRvfbpWRjh7SP5Zxv3g13hz9x4vXZzz7kWbqRzQ2m1wrTOgq4949vyM4WpBkmYk8ZJ4PCXKu7h3/x43N7fZDQ64Ynvck4p2FiGdFnuNLoYhEMWUNIywyxLH0HhmhBcWLBMFDYu+LmnaJdoSiOSc7OQxomZgWjfw2ydU8QKERHsm1dKi0Ot4gzovOx4v68ccnLp8EjY4KgJyM8DIVyTlgovxHN8I8NCYjuDGWp/nwzHTxYSZ5V8qxqqcVRXj1pvcaTroJGSexiyTEdvNNrsyZzUesVksaeQ+NdPFdiSFYaIFJOmYjx++x9E4QddavHLnLb719qvc7nlYToBhekzHIx4eHnE4K7DrHrfqTbZNj7ODp0RpQa1n8523r/C7X/s1PKvB60WBSB/zX/1EcL5aooIdzK5B48512utrWDMYfvwx+dNH6EVMibxM51QFIk+xbZMyLqiZsJoskUWOiUCF4Juaqix4GCoOnwZ89aUeTc/D8xMeDp9xOH7I16410CXUEs2dpmBTLnm5PuOJVfLxJGZSltzKQ7xgwfMQBr0BVA5/8UzxyWyF3atjJxVZnFwGqcgXRfKmCTqjOF9wUSj+IFoiipTfvN3FkRKhFarIqYTAtExqrQG25VOkS7QqyLOMjx/8hPODCbs3XmP3m9+iWsyhLHEaewTrLZJnR1y8+3OyOILlm1zZ2qHQUz76T/8vfPfv/4eY2wOUcIg33uTPDkyK3ETEMYQRLFegSqjiSx/g8fDy5276YDYgeZFKW152TNa3GuT1ASRLhJURmAJdQlsVfLeWkrbWOMk1pzpjPx1QHqTw5ONL0JmXqLGGgxwGGXh9EAk4dYh9EArp5th7KeVom+okRRf5F8zhfz9Q5BeK0/+OXPXLstRLCar+3Av5xXUEvxpgXs6vBIurMMQbvYefrtN/9Ih3VyVvJafYlcPaza/y1lbGMPw5yfIMOdZ8MhkSL1PyysY1D2lfnLPAYr6s02jv8e/vndLMIqrWTa50F8R5APEmal5R2yoxrmus03NUo0HgJSgjp9EMaPVuUOXwNK4o8pza4pxOOGQ5zUgDjTExMQTo9jUsuYmoDTDXmwSiQMye0t76E247m1ydn/ATp8ZCXEGunvKT5YLzcYP1msIKauhijd5GQZbPeHRRJyPCFj6niwJtxvie5mxZcCiXPM09cEvG5xOumDm/s1VQzz5kqteIC4dJeI49M7Gbil7U5t1A8Bt1h4Oqy++dG/xuu4EbJYzO9tE1j/6dNuWjBeOnp/yhfAnZynF7S25aXdb3Gmxs3eHHU5/cgUYS8odHU26rNe77AWb/be6+1KES0FJjXj37AT98/pBR0CLZbzHfHxOZS6SWWDWHxlYXUx9zVQqmgxVF1KPba+FbD1G2h0hn/PBM8lv3bnF3sMWoWHHNEvQ3hxwNFUH9nNqyxfVswf/UaNJcH3A4nrEnYz5pBoRnFt+91kKtXGr1Z2QXAf/6eYRyahw+L3gya3KUrcgacxqlxLYjnDJnfsXg1cmSR6uShg/7gY1uXHCWJXxvI+Fq4jCXFokdUpvVYJ6TiARKh3x2QiNv885Dwcejb/LZRz/DKCPy6wPU4G16ZxYf/39/xiBZUBy66NYZXHOZPL/gpRtbvPkf/a8wV+c8PLrP7jt7/HB+g2cnCfVsgReGzEPFdK7INhPe7NVJbJMicTAik35ekcbnrJseM6dg6ddYd2o8lga9hyOO84SOWqKMnLRV5x+rZ7zx6jb/+3KLzx5P2Vll3Gj4rI7mrDJFXrUxp2PeCWOmG0sa5n0eOi2WfsXbUUJ7c4fVJMV6ecbW9Qf8uHoHuZkRDQU8LUgdE2zNV6TimSj54cik78K063HnXPN4qfipU1KzJYtphb0liPYtdmoZ1alkNarwbUHSgICcs25GrRXQngrOJnVq0d++NNQkTzDmTzCTFbbd4jBXlFWIrlqs76xzfaBJimeE81Py8xWHkxVxkqNUiZkNsaMxZSnJ0zrrXo2vDeZ0c7C8dbxWgSoDqmUTlZmw3kDpDHMOwrLw/QJRGLhOjU67TpIJphEEWYKYHWAsFmRRSSlKjFgjpIXwWxh2Dxpt7JZPTZaI6IKee8Ke7zKYaD7SASvVgzji02jBeNqg4xvYtkWp2zSamjRb8XSqyFUBhuQi1BiuheXAxSpimIRcKIk0KpJ4RY2CN/oZXnFEmNUJhSSOV4hYIaWilhmciYpB4LGq6nyyMun1XdwwI5pfkMsCv+9SPcsIT2Z8ZPYwXEVVK+l5da5sddka7LCf1KiUoFhmHE5W1GmQ+3WC5h3Wt1pYjmRdjrh5/gmPTz8j0RbLeRPOEgoRc2CAZzn0WjUajYhdnfGZTEhVnX5gUHdmZFSsVjNmscNLgz2utzskMmfDNai3x0xXK7w4opbXuJ0oGqZNUPcwypQ9O+LEsZGJwS3XRySAmBAvZrw/LBjHHidTTT5LuSghtCrqBlSUlGVOHjTpFwWTLAdhcNoy+dSakQCvehXXlU1qCHKV4EYuhIKyKC5vNqKQWm6xfQL3D2ocPXxElWd0b7ZxgptYI835Tz7Fmi+IznJEP6LaDphfnLGx3ufGO1+HcsnF2QlNb4MH1g4XFyX1eIIVRsyLgmWi0a2SG+0Ay7IhNclCjaVKqnSKJ2xWhiCyfTxzk4UWmCcRyzJFq5iWkWFWPi87GVc2B/ye7nH/OKQVZvQME3dZIGINuYUbpmznOWUnwQDmtYBYCrZEwnZDknol7pUxYnfJkbiGmij0TGBOFcrVWFRs2RVRpjmMBI4tkZ5JbanJY83IKZlWkGSg6pqykLSNCmNZkUYaB4HjgFQliVfi2hZFIlmGDkFs/btdmP5HmJkoIJ2S5BLx+BEfliW7SYKlmmy+dIuvbOVE808Yzw5IjkdcjMNLgFcl5PMFSX5BkpVcrDrcbdb4+2tTGmmMbF2jUdNkSUmZGWhLUW80UNEEa1liBj51U2AYklrDpWWaRJXNKNFU0Qzr/D6mXJKnoAyNThOENBHBABmsIfwuVreGreaIVPOqd8rt2YKb5z5/mqwxquqMhyEX8ylPjppsNiyagc2qCmh1MmbhjIcqpqgUpRYcLCucRgMoOV2GnC9XPE4EQmqOL07oWTHfGZT4xT6HuUMmIUlitCFQ2qQtTA6VQvs+p1nAj6YG/Z6LG2WMR6ckssDvmpSjmNHJktNaF88TVLUauxsGL93Z4fb2HT6YBBS+QscpHxwvoagh6wHmzhusXW1giYotueA7i4/54YN3qaLqMnAlz6EsL1s1TNjtOqzXFPfsJRkrUtul5ghclbEKF0wWCYfTmG9u7nCzM2CWZ6y1DVpGzsU8wojG+KXNXgVOw8U021hJxpt+xgGKqlS81XCIswLyJct5ys8uBB8dRUwKKEiJEvWlnsgX0kZVXLZBmBqdFhRa8a8nEenS5u90mjR1hSoqlFaIykIaNqLMEfMxsozwdEnr2Tnvf3rO+ZMZL3/jq2zcvkLD36aclBz92Z+jlyNWh/vYvkE27TM62Gfw9m3e+gf/kPDiiEVxxJX2S/wsu8rh8wSRrGC1giS/DIXZUBhbAabtkEcVeiEQRQXZFJQNwgbHB6fGReGink8gXoKKyKwSvxXwG0HB7Ws7/GfVBg+fTSnDgspwIClB21AAy+zyO2umEJ5eAtTCBtlE+JsIu6S1OcJ8I2b08DZ6XsBSXjKOf1V6+kWw6S8SWPUL8Cg+r+AAvgCGXyQl/VXJ6V8PFOGvAYv8ZIAeCMbnK9L8fW56a/wXG3+fv7u1xe0bLjdXD5gubeZ5zPbZu4ynW8yaHlfsBYuzHOlfZ/PaVb52fczbJ/dRgzWM6gq21UW3ZwSzEBU+RW31oeayDB+TO1vUlUSndfrrEm/VQ5Tv8cm0jf3SbdbCZ+STioNygUpsPKOJa1XIrRrOMkcFm1i+C1GJdueo+l2s679BMxry2qP/HPO5zfvLlFa/zrzMGUcLJqHAsiuKlYPV9FmmKXE6p0pils96zNRVWi9tME2WfBJeEE5ho2cjK0FPClToIOoDutuS45+dMe8mLMYe3kCgSp/vvdJj8Oycg8SG6cccPEz5Q2uPtjomP1lS9i2WcUEZG4jQYTH6jMNGhFcpXvvNW7y6vk0nV/w/D08wGwaLcEw0PuCi3iEwTHpWiVEY5ONTbPc51mCXV7ITVj82+H5g0i+77PXHHIbnrMsN7oQRQf17vLb5jOnzh3yYGSxWT2jdiDk8hFY95Xd2dhmYAYU+oPRqZGVFo5eztdQ0gJpXx7JtPFZEIuPvDWL+Treg/0mDLAz5xi2bi2dn7KkmXl8wPwvYL0tGRsSmnGFtbBLMJqyJgmzkcqBSup+l2NaSRqo5WWp2OxIvrHHj5Tv8dHiO7wtqHYv8bIEIChbNHaKnIWZ2TE1HmIMVRtfn7OIv6XdN9h98zFiPufnHtxgPV1wPFsxMGNlN1qwGlShIxX1ss0N3bYfnZx/xrX/421iOwX/9ZMG9YUkrXnG2nHIfjdPN8Oo9fNGkvi6ollsM5Zj9VFGVFxjNmNa8g3fqU8gFNQRVcs6Neg3Cgv+gdcKk9SqhV/KfPW+TJD9lkCzQC5tqv0RIl7dqAdPJPis35US42JnND+YdWlbOtWmX+8MRb981ePhSQCtu8Oj4TXbEI5yBy1EeoCuwriQ0Pqv4oAQ7MfEsgWVr9GFO4Go6XcHzokQIh3wlaD4oqbcszMClHQmivYSjWcVebJKikIVPtSg5FimenHNY2f//3ZX8DRrr0x7CmzBfzjmoHhCbPZ5vv8GbW3vs7Lhslc94lhaU1Yr15QPm8wZLx6FtZBSZQvhd6ut9XltfcSdZ4LYdTNqYdgsRrCijGF2EqHod4SqWyQVkfVzbwTY1QV3i5QFldMp56iPWNqipOWKRMixWVKmN02ji2CBrHrbykHYLw/LQhUbbFdSuYq/fo98f4tk/wj0+40kaoZwGlcqZLmOmscYxLmW02jMJs5hFvkJnOWHmca4H2NsNlmXM03iBSiq67QDDMmgaEqfysds9OnJMfjij1BlxbFJ3TWwR8PruBs7ZiGEOyXifB48NbLHBmrkgH02JbMEizinjinKWcxYfMPUS6q7Bvb2XeWVzB1cZfP94xMoxiBYjotUE5XjYhqRlSRyh0RcnCGeEVXNYH3hsjBQTAyzTxXBnJGpFX7a4oWBN3OB6a8V8dMiTGPLwDKOespqbbCnJK50afc9AyjHatNA6pVWrsFMTT2nqVoDtVtSsmNLP2WmX3GmYrD3xqdyC166axOOQroTcMznTiic6JNYVjrYpgybNOKdR5mSxQZRq2mmCqzRmVKKFhWNKzNTHanR5kqW4MqPluehVhDYrEnONaLZAzRfUzBi7JgmCHF0fY5QZJ/sLDnLoLLpU45wWIZ5RsRQubV2j0jFFvI9vtjGafWYnH3DrnTtU9SaTYcLatMJczonCkAU5brdEOx0My8JqW9hJQCFCorSCYoF0c5xIY81ctJlRUWBXc3qORaMs+aq/oPLXiB3JX4xMwug+/mKBXpo4CcjKouZIojQjNgtyrRGxyfOlgSsUrZVNvFqw2JGcdRr4qkE29GgU5/S6NqfaR6YaIygxs4pZoakyiUZjGQIxV9SoiH3NuVTY2kSEBq1K4dsSo2PjJZrcKMhSjVtJ0hIMTGSiCKuSShjE1d8+f/b0bHl58yhLcj7kQ3Ob01vf5NtX7rFzNWAn+UvuqxQpE67OnzGeG5iuQ9/JwFMUjR69l67ya7s5r6wWCOlgdrqYbgdhapQ7o1wsKIwNpC+JJgqhXfzAxhIVHdemYUmq1ZTjRQu5tU3bDNHzM87CGYls49c7uIaD4QXYZgvbCTBcH0qN1ibUX8XY+7t4iwe8bv8x9pNz/rK4RmE3mRUZs+GI2Vjiuiaq1EhTMl9NmK0UaV4RVRYj2aa50+YiTFitlpR5wnq7xi3Po+faeFrSqtusWxPy5xecFA3SSqKUQpsWV69cZ1E948AICEfP+KOfGXjqOutiyOzsnBUGk1AT5xnZYkI+OmMhwWzVWLvzMnev3sRUir84fE7iOKThjMPhCcg9apZE2ApXKcr5Ga4xx7Rdrt0IeDYd8XSl0JUGXSKUolkTXA1yrq3d5PW+JFl9yvHzmDCBjlcxnFTcaDT47laHpmVQFCFKKyiW1J0Uy64IUNQcD69m0C1zRGBzY73iWxuS626dcp7zjRs1pvMFA8Oh8CxGRwnnmWKeVihziTbtS61kyaU0UspLrPJio4uqAilwaxZstPhxXvJ1oImEdAWmiXbbFHFCsZoSWAXS0Vy90eXTgxH7yyUf/vn3eX7UpGP0mR+fUa8S6kIjdEVQ7yNVTjZ9gp52cL01humnfOWb38U3ajw4Li+ToGdTdBpdgsVOBesDHNen3mkwCj1Q80vp6WoOVQo0LqW1VYZKLhAihEDSEiX/Xj3CbtssHMH/7dTjePQBxXwEsUQkBtpwXvQ1JlCtLj+bRIIfQACCEopzxECg93qsZI9qP0NnjxG7LvrYhVn1omZFcAn2XrCBlzGpl8efR7FqjdYCof8KY6i/dPDfk4r6b1SdUetptqXDNEgonCnHn+Z4wds01nKOziWsBhjKoX3D5Xb6hI1xncBaoeMai/UufvD/4+6/fmTd0vxM7Fmfd+FNerf98aa86aruJps9TXJmABIaQJQuBN3Mhf4b6U4QIEKANMCwOZqmhmRz2KaKVV32VB2zz9l+Z+ZOn+EjPu/W0kWeU1U9AqsHEAGi+wW+zIyMCCDyIhe+B+/PDGn3Wmw6CrffJgtNhG8g6ylkC5bLFlZ/A015VLM5uuPR77vYnfs06hqNC3AfMXoyx/d6BNMJC1niNmqMWsPUdwn6mxhVSaEFGM0crczQ6wKVVxRihmnY1OcjstxHP/g9bnvP6ZydMxVbtKya01cu0zrEOKg4cBUfT0zKImazrrAICa0FT4Mum3hspMf02iWDrdu0ndeYNZs0oxpnkDMtJ6RWny99M6cR/YQ/WzWInzWpWuAHryG2LeqXPquzlOfqU9KmxXf3+mw5IT/45JKl1kJPXhIlBesp7K95iMCjl6/RG2yjkhGldkUy8llmFYb7Dk5SYCRjAidntniF/Re/ZLq1x//UCfCDW0SDkK3FM2ZbDa6fr9hobPG1ymTIGKt6DsYGu/cnfPUjm5PLkHlD8E+3fPZ3b1G0Es5GI/TiHNtaJ0kW/HBV8e2NNgkhVc9iK4Hbm4pFbFGJgM7e1/ln3QmWEWNa93BXH7FcPecw73I0HhFW15Qzl6Jh0bhI8XKXVeeEotciGDn8zu2C/+FxhUhKDlpTVoZBY77DizLB0QQ/Cc/YkLd5wxLkcY6Oz9ZGix9+BLfdJn1R09oJ+fvK40eTh5iLBwQ/epeHzUO2R0sOW2sMdIW+OabV6ROczGk5cybJj7n6yafI/hhXvcvj85BP27/PEz/mS2aK6fXZWk5xg4xw3uKw/JRlfoA9uaCRFzhBl51TjcdWRlceY2p9rtWUq9BmrdSwyyUD3WPR2+JJFXE1WaNx8pz17JfEmkvhtmm3Ao6ul4xaktzJaQoTzcuxp032z87JZxu0Np+x96DHcTAllbvcjlM2ni9IlmOaewHOa3dovjC5eKnIXYO7js7jsaKzLNDv6Hy3B0+vJLVbkGWCelxzO9WQnqJ1knD6JcnZVOeWrdHbkbRPTU59iZYp+rGBXgUs+hodtfib7kf+1o3h1QSaSWQXpEyYXWoEnXcQtWCyyCG20Qno9TI2d07Y8Fw0s0bPdeJ+D7OxSX/QYr0l8Q2bInLAskGPkUVGEdsI10Q3LGQVYzouvX4Dyx7eyKW0CVKOCedzTNPCSVMKLcewa5RwMLU+bmeALnSk5aEphaYUBgUiz6hViG5qFJOEvDIRm++za58QzCJCoFXlvFpWLKuMulvR1QUnU40qCRiaFXYV4WgeK6vFujLpFBM6vqTX3cF1B5R+gF+BKVPyWkfabW69HnM7PubDUc50bGPZGu3WDkFtM7oQRPOY3H6OGYC37uOVORdnEaE0sOpLsjqmlQo0V8eyA5p1F9sZkOVL0nLMMjTJohohh2h5gS8T7DJmcfEC9/ER10GTnw09HLFG5c9oLEZkrk6yzGi6Te7pJkM5paM18d0utzaXXK4Kzic5pSd4sNnkdjdAaxlMlhOiIsK0W2RpzCjOudXyqY2Mpaaz5hhseQZJKdEMGG7c479qJaArPGfIyafPWS1f8SK1OQlrlvMlem5iBYLWSmDUJrkVU5gaXd1mw5Y8nUjKQrHmzVClSZoNmKKjVzoflHO2TJ0H0kTlEsPTabVsjscWlDnttqS1ZfN6pXjkXhPGm1Qv2lynlzirgrLpEPgSq53TdJp4kwinO2JefMDk0RFuPyUwhnwW5zwxBly3NLaNHGFpdFYzTKMmjw3C+JKLtItcjPHKElv36EwrJlqOI1bolcdKj0nQGGgCu8rZcHRoNjhCY7KwcK5eYScvaRsGwmpjVyZXcczIqsjsAt0wqAtwpwbdiwiVNul3MzqdinlbkOhDWrMC93SJFV+i932CjR3EtUm4kri6AT5cZQJHlWgdwZqERQi1rJEJJDlsFgoXBWXNsi1ZFIKBCY1AoU01MkthFYKgEKC7hF2B0P7uxaGqsrq56axT6skRp88s0s2vMs0T5KQkj2xM6XOwXrN765DXO1CpCi2DpNPB7B+wttlizU9xVEApDKTVRaoMVeRkxU34hy4s6rJC85tsuk1Mb4hNhSFWiOyaeZShqZKgjClkjaoVymzhuhu4nQGGkCiriSYkupAYokIrUiQJmpFRj44oCwO1911uN5/SPZ8wLeEy1Tha6VyGNbKw6Vk6o0xR5yGerujInEVtkAsf0zLoGWN2GjVNdxejvY1uNzBrhVHGlNUcZW/w1vsJb84+5i8Pc0ahha40TKfFvd094plkEa5Ixs/46IXB1w98rCLi8DxmUurYxQRLZtRlTg3I2Ear19HdLbLkmvnimqU0ScOIWu9jGikGMcgV6avHRB8/4RO3y0nPZ6D3sNZznPGErLiRFFqmxo6n4+QFDV1H6m1ubQ/YunjF4aogsnS+PbC51WqDbbOIlqzyAt31KdIlV6uE+8OA2tXITINu4HPLUiR5iZIBnY1b/G8bOYYhwVnn6KNfsEqu+DS3eTpLmMcFsqqgLkHoN3UfiptuCV3cSGVL9bm17gYga80mFA6ZWvEXccS7TsBdU4c8RtNM3KbH+NxDFSMCy8Bfa/HVt9skH0xYpSWrxxNCMcFWoHOzWe13dPymg5sneNMz5h8XnD/8DKeb4uYHXCUu/6P9JeRGC6wUMecGBHslLHWK60Mmsy3UeXjzmXUfwhryAghBmVDHoFfQsLE0xXudAqtn81hp/HJkU776BXZ2hO2aKLtLXQny5fxmE+yV4OqQWLDUIZojioBOL2XYhlHHYyY3KM9zxNE1yClqowP7t6C2YaYQQt1wIvz1UBrBTcWGUl80NP4v/um/eNEXwPkb71NfeBh/+/xWWJw1Y6a+oiWbnGoRTWODyTzmg6dHNCod15rylUGfrWxO2+6xvqWDfhd9+jNeNL/CWnONlvaCqnBI9C6Z9KmiFYaZoiUmpplgSg+DGmt/h1rfZX0+I44u0fQMdJ2kHmB3XZoNgVUkaLpPYSrs9BbKuiaNFUWqo20YeJVEa65jBA2M+Jw6C0lrWF2+5GzZon37Pr5/n+bXEob5Y45/8H0+lh75Rc7JcgcniBifzBjlB9xeXyAsG9Nto1+9xN808EY6ix2boii5UmMMW9Bu+ogixlqNwd+i6hxQtCzyV3/Of7hMuN1w0ZwV20GfYrsgDhL2h4Lbq4jixYSf52eEaY8vbdZ8Za3BL55fM9c0JrOU2rUR58d8/+c1eTrhgJCztIWtaqo5+MYxbneLOPyY7N+8YlpZhMY5bymL3oXJq7SiVaV0P00QTpfOXRvP2eaOp7N5q0Fu+ryRbZDef0VkCNQyx1xrcX4FW40SaUUMgzayrqnlOg+8x2y665xPEq6ePUTb3MPsdzCyGeNZjsUZQo9YoWgf9Knb60T5S/7FpyWjYoP2asR2f8muvyQe+XxiScxsne6jAMfXeDG6Ym1YYa0C2p2E+aVgsZZSTvoU+SZkBuJFRLnr881eg0x/ia8nfO2r32Z5+lMu6xlrboPd9QNm2oonxjpW/JJ/dLHOUzNmunHBqtPloPk++7GidEwMe8TiMOH0fMK33lxDrJ7wg6mN8EYs37vDsd3j5HHIfp2QqJJkEfJ6q2S29Li8PGQ7XmPWXnB1FbPVWPHTacqdQc29tuL8KqTnrWFsnuNvdDjV1visCNg+eUUZjxiXNXbXo3A8GuMSo5dSTAVau4vs9SgvDR5eHfGVKKPaWmA523zn4BVfPrjPP/9JgToZMb4eM48TRnVMu6sTihY7sz513+A8KTHLGrtTU730eDzISYyKZlqzuxA4Q5P4vkbvVOezZoD7bIW7VzJ5oRiuBTyTinFUIBNFFLo42xm7LXjo/a+TLfxtmqqXEAoD29BJtIIiN0lmEa/EmI4uaeoxt1su625Mx22yueNhKJM6vGTs7uM3ezSNa7S6ptCbFEKnLiI0LUOvTIRuYJomujCQvSG21aW3iCnyBE3LQdUkwkdvDvEtF0PmaMKkNn3s3EBoOWU8JxM2hqHhAprTwXB8tHxCma/IkohodM0sa+Cv38YJdum9njHIXmE8/pTL+giuKubzBoYtmV+FLIs+w77EcxSp7mOERwSeQbPSqLomc69NnBq4jkmvEWDnETIMUVoDmlvorklx/jGPRhHdvkftSnpBk3S9IrcTeo2EYbIguwxZ5XPKBG71He61XV69mjMVBseFpNYU1WzKsxcWy3JOkC0xy4C0UlCXGIwQGKQXZyQvLphGCjXIUYlJ19BYFBp2mqImFZrVorPdoNlu8mCQsr4lqDWNO3WbfOsKVZfYssLMdcIQ2k2JZaU4ukFV5WiFyZoR0vMCViudxfQU2RqwFbQw9YIwLtC0JabIqZVJbbWRXofr2SU/OJVMJjpmrug2c9b1jDh0ODUERhzQzWx03WCRL9H9mq6l4ziK61Qxoyab6miqTZ3XfJYVlL7D+30by5kQOAW37t8hmp8QiylBw2dnc4vYgMOJjRGWrCdtpmJM6CzR+0PWvF0GWo2la2jllPlxzOL6gp27PWRyxkfzDmN7n+XeNqbWZHk6xyUh0xV1UbLug5nohFczGolN4a5I5jGuCjmtaoZBizUHkrTCCizcYYQzcHll9TiLTKyLa6LomqouUbaP1MDMb2Ll61ShNZqYQZN4CpP5BVvpEkcJWnbAl3Zzop5H8kLA1ZJkumIeryAPcftQVV1aiyZ4BkutAlHjuwp9abAyaxJZo+eSfiYQvobmacjYYCJN5DTB8mqSSNH2HVKpsSJH5hCnNsGgxuvUvLL+bgbc1JqGLCryLKMqJHIx4eLFCdmLiq4Zcj9w2F1FtJ2AtQ0TYQao1QXX7h38zgYddQWxQVF55FVBVa3QidDqCiUbWK6HqRmoRhfPXsMJx6TZElGlICpSaSAaAzrKwTAUmqgprQDL1EEl5OGUXDewlIZvVIj2BnrQRkvPqNOCYnbFanLEdTIk2HgHt/caza8mdOLnOB9+wOnJnOKiJnV7NFoay/GKcWbw7lAwbAXYOZxNUizXxXNqorJB5LXRoymtdZ+ttoauMvJoTu50MXv7GJ6Gfvp9Hl0t6Xc6rAUmzaDN23rCtV4z8FOC5UvOXvrIcE4WpdzeWONbax6ffjznGMVloTBdgRy/4idPHcJ0BLMRPRyWcYmJwpEz9BjCx1fMnhxR5RKCjNHI4rplYJQ64nMI0wyT9YHL7rDNP9ytGPQFuW7Q73f4J7dH/MnTHFfXqNGZLGM2HZ3KkLiuQVZXmMritl+y3rQJlyFnFxdk6wcE231MmTCeVWhaiNArKsfG6u1QB9dcjqf8yYucy1mMjBJwzJvNV159vgHTb1SPRXUjoZQCNPPzihCIo5oPnqWYhg1hxM+KkP/9ToP3e21ElWFhcOfBa8SzgKq8AN1h++4u3yhzPnoUMQslvgJX3LQEOpag2/EJLIFThqj0nMnphPn8kG+++wCxeMyfnq9x6uzBnTtwq496PkKIBCwQSYRhQ7GyYLQE6UBxDVGIqDOUAVjWzaZUZuiGxW4vxx56PBE+H8aQHh2hL68QVoWGjSwrSBW6SFE6yG4PWn0Yl7A6AbmCWuD4Tf7xbka02eP/+guFvB5DNIflDKIVYgCqWEcp9wb0Pg+7ofoNmennfYw3iagg1G9Yhb5ISlWfp6b+qioDvlgnCtTfCIy/FRa/vdOmSNpYb6bce3LJZ1MTY/8Mez7lnbsDvpSG5KMzlo0Bs6mBe2efRiNDF/fY0g0MmRG1A/xwimnWON0FdXRKbG7TMn2U28CWGZXS0bWQmhryCUb3HRz/Bdl8hZJgDjMcZwcKB7/IqVFoyynSEyjmNG0Dr3YxkksqfUKVNljkMTM1wTBS9CSi1dDo5CNUCoW1hjIfIO87/FfWKc9+smAyP+Rk5rBxkXIeHXPVf5tvNJ7wvatTTFlhxy6WdZvy+SvOGlPapmJt9i7W736NdbeLTEdMLn7GJ1cazsF7xPY2F/KM5BOTaS/k9b3bfO0AOp6iU6akxQnt9TXe87b54fkZH4vX+Grb55/uKX7ilKTzFdsPtnAqh6abcjJbMi0q7vZNvtQZsbpXc/jRQ37840MKcYwbNTkvQ3aOFNerGf5AsTPxwJOUwQb7rQbqVcT1/oz+d36fveYxl/ISsxzznWXC7ms9Xk6umakJfUxM8y1uBSNKkfJoeok11nhtb43IgX43IBUF/89fhLwbzviDO3dR7YCr9BnjSYpXWKyinzK7uuDJIUiZ8SB7xnmaEe/eIR4L5s4xSVfSOe/QsEsORQILjWJrwYN2yqiWhJ6kZYEzmtFYSmRrzvOWyb8YGUzjmN97v49Wh3jRktab3yDRxoQvn5BaGneNr2LXP+e4VIyDSyTbbDw5wX+9Q9N1mXVP6Bs2aWwxXc7Y+prO+rv7XK1y/t1He3y4luDlI/qNJq1lyId1RW62uXXLZtn8FkdXJt3RLmdJzrxc0O1ZmJHCU32M2KSaS7R6wnh/jLQddlaKM2PFMHQZnaSkRk3Xvo1EQ4/HqLTiXdMnc13CXsB4rFiJGP31Lo/GOWsnJ+xvu/ww+TpbM5u7ss1ssWIcxITDmH6qmMkL0rJFxyy4XtZYzZJMKWTTRCxK7NCgN435hWHhOZKOrVFtlUyzGrdKWCY5969cTjsxu4uaTteiXGmYSrEY2PQWIWu6QD3/uweL99f61JmL1gkpTi94HguQF7hhzP2+xxtyCrOS1PYoIoW50cJrmVh6SRcLk5zK1rGrAtOQWH5EWSzItR6O1UK3bUxylDDALJF1gpAFZnMDw7mmXMZQSKyWjrBtRK5hCgOFhlbkKKuCOsSySxw0zDKk1kLKyifNV4RFjCYKqjLGsCVOPkav1qitHrXQcDckX+6NOTfmnM+WzGfgXifM8hl1c41ec8LF4gKyAl9voJd9wldz5vYMT3forh4g33mbZquJqmfM5oe8OgLprzEqfV7FI66WFflcsb25wf2hycBTuFqOIWese138wCGdhlxrDm/2d9kTGg+djCor8Hf7NAwNUS4oZhNkXbHd9rndy8i3l5w+fs7zRznzZIQxMshqg6CCeVahBxI/MsACq9nAsQO0VU7eUzTuv82wlzMrQqgz3u0pOmbAdTRH2QlK2FjagIZvU5FyNV6gzxQ7600qy8Z1K8aGxp89X3I/ivnS7jap7hHOzlhEJbrUCTqKyWTB2VVNGhf05IRQCaS/hhbXSPOKyhbYSwfTqBk7NTKvMdslbU9nJgWZXuLoBfpkgZMKSj9khOJfT3LmeoNv9ixcVdOoDBqdu+SqSza+pNI19jUHu3zFxSgE38KuO7irGUHPpmHrFE6Ca0IW50SloP26Q+/OBqehzo9fNHnazoAY23ZZT0pOlCLSbTbXLVJvh9nEwDIkMQl5uUSZOnauoxUudWQjohLJgqUlyU2LRuWzyCTWoiY7j1momqbdReQGWrHCSiv2HYfMcsncBmFiU2oFxU6P0bikn0xwDZ9n1X3cokurdJitbGLXoggsrLJGpDPq2sVyPJJKgFdhWxJla5R5jZlIGmnNudAQ2k3nI10J4wKZSzJZ4ec6iS7pJ2A0QE8ELlA2NGQe05sqrFr+TUfH37p576375JqLo18TPznjs6LEmT2lX0i+Nmjw5fKc7GzFzG0QoeGsrdFwLAxd0BUGZp2Sex5OHWPWNYZVUJVjCrOPa/Yx7AaWuJFXCydH5SVClljBBqZ2ST4NoYiwDAfDMcHUMDUPoyqooxgNiSFXOK0urmuhZzPKVU6ReYTpjDBZISqLZJIh7AwvOUbImIw9TP0uxq7gdzqP2ft0zJPrOeOxIr2eMEoF3voWW+Ka8SxGhYIeLkZuEM2nhJxj2Q3k7D02vvEt2v0eQi1YXH7Cy8cP0Ya3WdQ+p6OnHI+X7K8PuLfVZr3VZGCV1FqKLhLutZsMuj5/uQoJdZfXBg/4R2/p/Hy05CSBYH8P27dxiymLi1ckYcr9rSH/eKtkmSw4fnTEpx+dE49TJJ9LOcuCKtKZxw5aVSBzhaFrdAIDXWmUQYPWO++y31dMFhM4gfcPmtiBy9UiQRotpOVjtddwZYGqVpwdXyEyxb1tn0o42FZGrWv8q48u+eq85Bu7Q2pd5+L6glkaYmgm7bnG9eiEhxchh+OcOs1ASYTlQC2AGqU+D95Rn2+xBKB/HnhzE8WJqmvqqxV1JaHOSGvJ/y0u+Ud3+/zRdhOzTjGp6O3coao3iUZHVMJg/zUd3z/j6cdjVFjdZOig6LcM2k0Hx6ixSShSQVZJ1u4M6B/0WM4r/l+PG5TtJTAH00dbJShdgmZhbJto3jtwrUEvvQHGLLmRduomGAZC01FZDtkS+rDyAq5LjevUJLlKUKdzVJ5Q+dbNtrNeoCUFumlT2g653ULFOtg13N2EowyxHDFWAf9D/RbNZAuURCkTfAPcDixS1OklCBuhTED/jQLG36y8kDfyX03c9DaK3wRCya/8i78BhOKLxo3P4fFvCkT9rbDYuN2juBKossHu+y14XLAtnvKdoMVO9pJ6Ouc0BFHYBNEVxycx/a3XWBcxG8rGUy/JZj0053Vs+znVxTl5s49KG+T+Jr5voVenaFKDRFDVBXnRQA62EEGMlX9GMIlg4x1sb0pxtWTR3MV1Few18IYxRrEGzjq65YJ7TV3WVPkcQ4/wpps4gUXW96jbJspQ+CnU0QnF+JSELtrtb/H6+w95+tEtDL1i+e2C/0MWc7CuQfM+g+qnnBRtuiODRRlytWpgBEtmRyay8THPH7r849ffwvXv0Gs2KaMjxsd/zvSkDdEVhfqEdqjx/eWcb83v0N8tGdgebs/hfr/BaHbMIy1F1CnX3ibxnokRwB8lS/z2Hh8eHfPwQrBv5Ox2IG6kvP/W73J0dszmwRWN5w/576c5a90hbyxWiLTDWThB2C4Xoc6t2xvc6oa4hmD1WUkvW/CTSYo++DY/Wh0xvQz53WYfw6i41/kH6EFCvTK5jkxehjnfWe9jk7NcrPjQ2sQMIwa+xYsiw1qLWWQaH51OkeWnLCeSZ2qdSF/x1YtHRMaYRXSX+dEjJk7M3t09mpsbzJ0rorRkd25Q6THjWFAOTdbrPn64QtiSjmoSrk0QRcn1JGYv8yjLFV+u1vipivhhvs91rvG/07YIegoWczq+ReuN73I9fUI8W3Fr44/o/c4FcfKKg7rBZttl1r7EkEu0y21Ke0Yx8qk3UrbuHeD3BH981EHKBsLJ2XYdwrikuZiwq/lMZldots6rSRuuVyyVwx09Qrtc0q32STsVltmhVhGPbBtfbnDQh2Kq8289j7XrNe6PR5xOYlbrBvbqDGtcofyATFM4Rs2knFKfKLxVgHB0mrWOuDSIBgFXL3KmbyrOTwpe5IdIEm4NchreLWZjj6+LEUX/nPN9i91HDmfrBsPSplOE/NDKuO0oTM9kzZY4gcliWXDnoUFbFjyzE/KNGlYFjcJCuZLCTEgCm1sSRr2S5dxFqoLXtv7uweJw14O5iVF38Lyc7qyioZ/xvm1xW4awnHGZKKRbYVUxpavTMQYMUfT0Al9OqTIPzVrHEiFVmCANH6W1kE4T23Yw5AKoUFVFlUGFD50N9KaOEJf4RQqtbQxLo5itiLU2hiEwejpm00c3W2j2EMM0IH0JeUpdFwiRYORNTNtD8230QMewBU6aoZYnJMsxC+XjbO1x+/Vj9EdLdKHRaJa8qdXs9ZuYjo4tF9S46KnDKq2YpwLRXKKylDJ9xMI1+erdB/jWOo2uSZxeMBk9YXVWIFczTDEjXQheOiV6PsBtlfRbFp2OycDXmKwSrqoUWdVMjS7xuolrVnyzLrGaLV6MEqZj6Js6XlPD6Jq8vn9AvhqxEU5xTx/zvajCbHVYKwUyt4hXCVKzWCQ2a12d/bUYrU7JjwtYGjwKddTgLk/zl8TzCe8Ga7Qb4FTbaKqkrAxOIoOkVtxqOhjKZrrMWFU+nVzHNWwmxpLUXHEyd3DUHLSQZJVzXHlUes7t0XMWecrJrMV8MiUkZa0/xGm3mZtz4jwnSCxKvSCUFZVlYmsenbLGlBIDj1YnAVEThjEiUWhVyDYNjmXJT0ODRLn8vmkx9AV2UeEaHartHvPFOVm+Ym+rQ9u7Is4W2JgEZk7WCDGMVxixhzQlaWRSDyXr9/YwOzY/uHK5KHw0o8I3BGaYY81X+LUOqwXSzJjOA8pFhSEEDWqseYyu2mRBgK8MlF5zJmwMmux6oCKDF4WBn9r0JjPG05SGb6LlMdqswLANCkvgyJq8jihmCr0AXRM0cgMRWawcQX1VcGpraPGSZTQBI6NlVxhunzxyGJQraC7JWg6dmce1oxOUFrbKeWnlrFsaATqOoVCOQIaS4FTiVDXKqTGaEjsWiEqAVaPMGtvUcD2dui1ZRiaVqrn9dy/4mZ4fUGs6vr9N833YPC7pVFd83XTZr2Ky5SXX85jSDHGkTpbqbOyvM9B0hnaMl55RlT2M5iaWM6PMCkoRILUmyu9gei5GOUJpNZTRTX+g2UDbeIDW6WCf/yWc1wTtNqZjk88iVnWA4VhYJji+jd5sIfxdNNOARQxhTBanqDxGk11Mx4OWTmV76IGDIwrU6jlFOGUimwS7/4C75s9Qn83w5jr7/T3+cZCwN2xRFSHu6gyvNLAVRGnOda6o9QIjKUmqjwnbAd9+8AZmsIW73aCpXvL82Q94fjqnyiKyKuR5Okapbd4YDjHdko5fcjAM2O/AeJowjhNEXTPSG8yGD8DOeIsIv9nj+XXCy8ucJoK1XoA7aPP1d14nujzhgUrwXx3x7+YVuTRuwKCUUBbILEdKie8o3tq1MHWDk5OQPJzy4UKH9Tt8qh4Srya8E9yi2TRoFzlGWVNrOueJJEwL7rV9LMPiepXzs1PozQUNw+QicZiGIb880aiSGwCRSB4tcnIFr119yLJKeDKvWU5iVJQiXBsM+3MPpfwcZPTfuPg86EZ+7mMEyhJVLW+e+NyLlxQ6fzLKSTea/BOnhVNX1EWOaTr0tt8hiUeszk/YvN2lNxgRTUZQ1BgyB03DtG6CLoUlycqM0qjZeLCPGzj8P857PMpsMGvQdERcoMLZDWONc+qyoArGqHF+E0QjQcRL0CyU64OhuGG1JtQZyoVZFLAsdPJYQ51eoy1X2CaoqKSIZlimQjQMitqgWMQoA0QVoCoJhouIXJQqqE4XHDklajmCRYbIQ7AEeANwDRiPgQhBB2JxY038a2E38OvwGj6XpPJrMPyCCvlcxvoblsWb71+k4/z/sVn86ppkuwv1SmOq/z7ffAO0uSQOz5hfjAhXzk0MsX1Foe3ReP02+9fnmMYt4uGbNMyPac2foDKHYn7FLFSoWUJ10KbpPEKuWuQ7b2PrKWgRbqZQWxqqnaNa/wBz/avoD1bIFLTZJVZvgVkC+RV2tiK/6rHc3MHw7+O6AtvRsaNzNM1HuSFNw6Cy9/DiHD+PMGSNLM7Iwowkfs6ziwZWu8+es4Mvf8inU49sv8X9e2sk8YSTUYcTY4CWJPS3t3g2v8TQJa1UY32r5Cy5ZvJLE1XXaL11Gjst8je+gjrN+fTjv6JRdfkDz+bnMbxHi231EX/1sMXvvNnDy1r8yw/PeTJ5xGLW5A92E7SfP+Zps0GzLtnY8MhWU+R4wTvCIlzfxmn1KZXkz55XdO3b+GLB+u2S98LHzHlF467P4uEJnr5FelFgeTZDt83v3jvnxc8VaV0TF002l+f88QcFr6pP+e50RffdrzLlBbqQPPlY53H2hHzRp90K2VJtVsrgwohIP/4+3/7abQbWaxinY2aX53yktbh+tuKtL/vYzpz0ekZDz5Frkj+/kvxVuaKV5LwuW7S1LU5ePUNzahazHrNSZ7cL+VXC/bzB9f2QOPWowhVj0WTNNZhrgkYz5+H4As9q0vQbKCdhaz8hv32Hf7mw+EfijI26RZiUaDKhIwf0vjIkvB5jLbus2W0aVUypfQPtQiPzxrhrZ8hWB7N0EQONjf7XOU5C/ru5x2JTx11XzIqCTl0zUyFpZbNNzfjjjM78F6jtlJW5g7uSuF5Nq3fO2NmgN4xgGzozj/RS0VNnTOsee+OE7ugRcznnODHZnuZM8NHTELvSWNk3gUvKypir5/TuHKDp99l+dciJLDg/UzjVlEn6C44aNetBjWluo0cWqYpRbY3DKKDx8AJluRT2kJNnFt2mYjyp2FqvWXouRQpLLSdp1wxO4DJL+NQz6OsGO/cqykcwGBWotKI7MbjfX/HTukXUKXG0gnrmksT/K0p5/pbNl2+1acclzEsW2j3evmdhxjVmuSSZnxOtCrLKoCKibAxodtfp5SmWvkbZ2kEzjvGTU1SqU2YhSVxSKg3Vt9GMCar0qXp7mLZEkGOVNWato1oBNA8wevto61NUqiGSFSJYUUgNUYUY1FR5g9RbR3P3sG0N0xJo4Qwt09GdHE/Y1Hofu5JoMkbLC4pySpGErBYXnK58hNNi3e6g1CXJSpGtN9jueSgV8jK1udI6VFqC7zqEVYEsM9qWRWBKpvkJ4RFk1ASDTby1Hr3dBoUWo148ZWBY3HM1ZrKmXRW08nPOzyUDbYC0NH4ymfJ8dMI0t3izu6J8FnNl2LiGRrOtI+MYfTpjQ7Wg3UZ3bPJE58Pjiq7oYmj7dAYLtqcJUzvEdU3CywKFTxmb4Lu0mi73ujXTE8EMA8ewUKtzfvBoyWX8ijeTgmD7gNycoldwfKzxZHFFIVf0nBwzaZFgMKojqpczGvYOreEWWr7kNJvzODZJJkteu1NSSFhOK3QnJWkrPkxq/ioOqVc5m5aHH7RYLWekekWUNEhLj7YrMYuaoWYSr0lS3WQVpaxqB801qJTA1CvCOqRpOqxpDhg5wWbJfK3HT7D4ajJhayWp0xpRQdPuE9zqkK1i3FUf1AhPJCA2iCNFrqaYYo7mB0jDwe+a9Jq3eVro/JvU57wlIJDkeUlRVcRmCqqmnSuipyF2/hlBUwIdjFiiVIbZXBI5LURbIgYm+spBLApsY0GVmNhRjj85JYpXLIsK09Ao0DGTlDx1KVwXs1DUVkrGkmZboVkbNM6nLOqc+UxHjGYs5o9IOyW2o9Gwe+i1QZpX1L5gHjq0LkagW8SVYLxyCCwwsxqvoYgNQW1BaUiwJO1YkeY1c0fD1gXBsMa4UgRxBYXCTwVds+LYccncGpRCjzSKUPvPfTT9J5+//90hW9mKYik55x3+6P01sssEGR6STI8IVwlRaaA0i7q5QXtji4EsMUSbrHeXlv4Yd3aIjEuqPCZNcwrpgu9gOCEojXr4FoYPiBQtyzCkiewF0HqAvv0uznSMClO05QjKEVZSATWahKz2KbRtdPcOjmthGwamcYoKQbhd9MonNzs4wSa6jDEMicpWpFnIanrBq7GOprfY9u8ixA+ZhglysMnOdp+yXPCqbnBUmiRlTcPSKZTEFBJHCFAJi9kp8Wc/YW5mNIYH2I0Wm7ffoTKXfPrsOW3LxtdqFoZgXcT04xecr2B3u4+WS/7i50c8fnXORe3yuhFxdXLESvo4QtHuBBRRSjq5xJUm/mCH9nBInJl877niwNjDNK8Z7J/TmhwzDm9UnJom0C0dTQNDN7mz7fHVtZRHL2O0uqYpQI0O+Z9XU355+jF/6Nk0B1voZYIwBEfnGT+/iFFSo1UnqJ11sqrBi2iFNl8Q7O6xs7XNraTghZPx6TglCyXf2FFktcbFtMS1DUJL8FeTjB9fluRxcgMijo/6osYDbvoVf+WL+wIGudksfv4rflMmqRs3l2VC3+bw9S4/Spp8c3SJq5dUdYVW5vh+H+egQzYdUfh9uuvbGCJDlTl5lFLnGaqqULaGMgTddZ/14RZnmc//PeyQtwQiMG48iFUBegE1qEyhHkVQ/BxcCXYX4hqqDBwQTgvDL1F9jyr1Qa+R6QWycCgzCfPniNUCQY3WtMkLhawzKlegZIOiTFAyBXOJtrWGcu+inp2h6gREACcpjD6AALB9sBogbchr8F2Iu4jRCGVOEGrtppbkV5LTm92g+BXvfQ6GSny+MVS/UqF+EYQqvpCiCviVAfILwPwt81thcf3+P6UXvmT1iz/hkxV8deDw/EXI3YP7FG7M4nrK/N7b3GKK5/ZpH8/Ia51VcY5tt8Hv0qaH0kyE26ffuaaO+lTKwxJvozcNMDqI/n0gQWUGyvNQqoSyRiYx1fXPYHxJXdVU2hq12SZ3BlRliBCCdDTF1H9J5rtUco6YF4SlpGFWSGVSxUu8bgOjlLx89IJr2cc1LlFFjVkKok9/wE9KH2uwxvDoGR8+jPjLWYPfuf2cHyc5i8xErTo05ZTXaoMPZzOuN14jTuecUbK9lfPBqw/YXr1Nw95mnF0Q1iXq1lf433z3Lq+3Fhw8+4xDU2PD3+U7ySPulPu8CmPMs1MGpUMV2DzKluxpS/bOT7mo13goFI3a4p23mrQsn2U+48mTn3A8C/nJZUZL3sbxroiEhj7t8tm6pHe94B573PpqzHv2Gkd6yae/yPjX0wSxNLC2A/7L3+swbKz4xfExwbHGd157l2ZZIqTBVVIRVwbHr3Q6g1Nu6Tkn4xUPr/bZrXQWc4/paUx/Y87Bt3b54+9N+PFHc/7brsYblsPPsi1WYwjdKbvbOvOgifnZZ5xYHlYXPlhldBt9KlHhyJhvNm4zjZe4b3c5H80xi4zNfEHiWgwux7wsHartGcV0nzVlcbAOV/MxernB0aSkfzGkuXaLP74W/OPWkjUtxpMaidZER7K2FjNvhWQvLMpWiSPA2xhSaxnRYp8mOmq9x50tH2Xm/J+POjythhRixd3Ha1ypQ1obNpODbcpOQfaiizM+p2zNmc0LZLHgxVJSVAHyouaCS9yDgOG9+4xPLlj3R5zGIbNpQNSLiKp1TBGx1ZzBcI/2RYyHw1XksCEtVKSzasb0MbgzOYV7Gr8oPG41aq6udHRjijEy6R2NUd/eZ/sAZqLEyMBLCoxUo/T2qe0WL8eKjaCm9gSRtPEzA/s8RRqCdixYnoOyobfrkDdjnMsU85GPNAssUzErNYxewZOiJrlbcTCrWa58zM6C5eXfvYTArb1v0l88Yzz7kMMQ1gc518uSrtOhkiMWZUU62KPvFARWQCuqEGVOWEbEuFS+TyA7GJaH3pD4fonKfCqzhWV2MYQOVg86XYTKbsp2TRuoIFPUhYPMEpi/giShLJrkRkCtBeTSQmSCbDRFWBmRZ0EdUYcJVa5jmgJBhdQTTM9Hy2quTq5ZljqmmFFkGVUiyZ5+zKVuY2k6nnbNycuIOHR5Y+uKR7OIo9TAS2wcK2PTKHhRpMzTNWK95FImbDghR2ePWIQpLbHGvJwTpinW+g7ffWOfB+2U2eScqawZaiHtPGYdk9kyJp+OMIoa2zOYVQlmlbEdKaaqwWnVpG063L7doe0GLLOEy6tnXF8veDSrces2trEiL3PCuM20WVFXFRutgK37Huu+zyRNOT3J+WVUYS0UjU2f997o0O8kvLga05rC1zY26QmdWa1xHVeMlxXH5xmOM2e7KTlPUi5SF3upUcxhPA7Z2kjYuNMlXE15+SrizZ7GjunxsPRIVxp+XTPzdMZlTZ6csTIUXiPgTFao2sdQEr+q6Bse1AVV1yaSKZbIcVSEbuqILGYy0ykaOapo0zXabHQk0zCjLj0moY6+bDHubvGXQudL/oodFdGWkhof01Z4bknkWJSjBsIyMHWwdZ9K2ZRugKkJjFaLznaL1LL5k8sGD7M2MZLhRY0yLilaBmHbI3Ul1riNO7vGLqbMZil5ZVKlCr208BcVsTFF7LRxN7rUaoVtLVgkMfPYIHcqwsrCRtHRUgq9iUhqvAKWtUGgOchcktshHaOi514h+gaTKxdTV9i1xCwi7Kscc15hv9lnbQsSIVCFgZkoVKWRiT6FajBJNRpWjbIVaazjpRblrCKrK+xKUUiN0hI0PIMyqNASibgyqU2JZkvCCNAqMilJOzXtHOJEQ5ops/LvnmdxZ+8fspZ+zPIXf86Hc51hv+b4ImKju0uSHTJflsj+Nhu9Bl57QLuuKIuEtI6J7R560CMop2C4GE0D35W4ZYBsdjFtG103Ee4GdLsgClShoywbtBIyicoUcnEOl4fUUUyRW+R0qHSNUjqoGrLRHD18SOxYKBVDVJDHEl3T0QxBrZlYQYDA5OT4FZMow6xm5FFIkerEv/gel1YbjQaqeMSzR2Nm4T7fXT/iR4+WPByDLUxu9T1soybOS0JlUVU1SaXYqWacPv2Y5rJkbX+LZTbnehrS23qNr337fb4+yLk4e87LMGZfW7BbrGj7PsvlivjikqICt+Uwi1O6dcVgdcmiFBxF66wFTd65v81W4LEscp4e/gfOTiZ8NivQ6KNYEWcrokwHJTEMnWHg8u5rDe52fF6NVjy7yvj3T3KSRc7BsMkfvjZgY1jycvyERpHx+7c38C2DmdS5jioeXyY8enGGo8PbHZuXrxIuEsFiMcOoCtaDMfdv97h1f4C6nvHicMzv7Afs91r89MokKQpskXMRuzxPLOLV/IY6LBulW7/2wil+DYXwuU9O3kCJ8UU66he+OnXz2DRvpJ66SZXZxPMNftR7jU+Xv+Sf1nO2ZQKyvulhdCyCQZfSqSiXFQoDw23hehKZ34QIKU1hNx327q0hNJf/y0WHw8pE6cC4gPEJNHUYNsFswKSG2TlifoGapxAkNxu8JIUoQsQJcnsNZa7D5ALUNUpJSGrIQrQyxawKtPqmDsiuAFVSC0FR5Tf9jFoOZoZXlTS6Ha6cAOXpsDJgsQK1gI5AuzeEbgMcHVkIWH3u/9T7UDX/f2oRxRc1GF+sCyWfp6D+GsbFrwjxC2/j/zIYR9wA/d8wvx0WsxFp+phPjnXWViHGfMHl+SW7rsv0+hI7MGhfrfB2dOrpK2bBGoHxkun5Mfn1KS3nbYLddfpvf52dzQzzxb9DFjYEfUQ7Q0Ym5egxel1ixUuUshCWgYpOkWHCNNjB2PmvaWx9hnnxF5Qff8il06aY3iMXPdryGRflErMSyO01+suUVTvHWHWQ1Lg7AY3lGaNRRhk3OVteYtkzOtaY67xNVF3ghBpnU8G2scbwjoX+5JjzxS3O5S4PPv6EnzRB655yZqxRG6dsbfZ4cf1LxkbOZe6xvqNRHi752L1i6z/4TFVIOWoggyH9r3+F/ftf585X/oDtFw95/OhfobpfZ62rUJmNUbtEvstuVuAbPut7A97t6RwfhbwqDd5853Wm/S3aesLW4pjXtgJefPSMi8YVHz95hpuEtN2Cyb0BXxlWvJ2+Rf+/2eUfvvF1/OlLXv7VX2B34ONQ8Pb9gLe37pOPJU+nOffzffb3NTxjjFUHSGXx/KRm+eIapgmXE8V/MAwOaonS/4IX4W2e6jWL6XPuvfRpDE2+tulTv+zznS97lGaXxeQFgXI42G/x08cG2SKm22kS02C2NcN6fs6iatCkT+YWPLcvUZZD9jJC+QVb8wHn5RGW7ZHsQSNLmB+6vFuO0Q2bS5UTLXa4q6Yc+Vvkp8f0LIuf2x6fqgbfaW/x95YzhnWKZRqURR9S8LeH1OWKmBmGZaKHLtXdJpeXC7qlRT5w+WDh8uLCxmrHuK0eV5OUe75HNzcxfnzGi6HGtr7OYBZQj8dErSVFo0ORR1iaZDONsdspWdJl8afn9HVBlma8097jTAsxriWZGlPNc6qFycH8ghdGQavS2HAqPqsk7aBFazrB3C15Xvb53e6EUfU2ZZRhOynBFbxVX1Pt2lzfMZGdW/Qsl0I2iJ5FTE4n+D2HMPGw3AzbNZjFFcNBxa0k50IJYqPAKRWBafBq3+StR7C57lKIilfjim7XRXgr5hcKXZmsbZhk2BhhhswzLiYmGH/3usea0YLl6pqjixxzvqCeVowXOY2hoIozpKyw4hTPK9HShLgIqBiRTMYUkzmLxhaNQZvu/bcYDnLsq58jhYEe+AhPh6ymWrxCygwzz1DSAUtDJWOqcMnKHqAN7+NtOxjTD5FHT1ilNmG8ixI+en3JqogQGIh2C08qKpEjZICn6XhtG09OiM8K0lRjvDxHSRPfXhFlgizLqMqQOAar36W1aWG/HHG12mTYbdI+n+LVKXonI7IrNDNira1zvjrkQpbMlE2rD1eLKeP6imHiUxQx87FBHWyz/t6AO3fvYGglxydPOTn8IWZnl2ErwCsKKsOhwMJRGqZh0Rh2uOsZ+NcZM+mwd3AbORzSMAs2wjP2WpI9R3LImONXr0CL6DoCb69Nd91k32hxa3+HLz+4Qzu54viXH/HDRc7LWGf3tsu9jU300mA5TbknhpRdgW9XWDJGVzC6hsWrFWoRMyPn0aVGX5+xqpaIssuoUqSjV9wdm2xttLk/8FD9gHfutCgwiRZzdE3SDDxeXpqEs4SG8Km6gtirKJIldRrQrDxyp2DlrcgLgyKVaKJEi10WdYJhWtRdiVnX1HOd3SrGNS2mpSLJbAayZJYFnF+MqEyHS9PjubB4u93nS1nMdpZh6gpZ12g62N2Aqo7JCdE1HVEblM0Oi1WJqwLKoMmz1OPJ2Eb5BbbbpIwKepqGF9rIiymxXeNVXRpzG5YVhplSmA5VUWClipYs0IKUehwTL67R9RJV1gR2ixkJWiJRUpLHFfpK4SchM2qcssQ2axa6hrI0guUMba0iVAG3nDmR9JBZSkNmBGFFSy+omhbxpo+2vknbaULhUTzPqa9WxJ5BWjhYVoVuQ64pGg1Jf1UTVlBoEiNXaJbGqqnRWEBH1ymAYq7QHI0CQVQrlNRxega2YcA0R2YlM03DdvX/3EfTf/IZlJfE8+d88HwJoWTxKuTptaR9V4dViK4LbHWj0qlX54SRopBz4smI5eEx191d1jfW6L3zO6xtZViH/x65MqgcD+H6qDKjmjxFq9Yw0xWqtsC0IBtThwtW7h5q831ar7Uxzn5E8fQzFtMO03IdXBenGrFMC5ACze1giYpapSgCPMOiHbgE1op4FjMLC85Hz1C6i6dnRIkkzU1iPWc5m+IN1tm9P+D0g5dcTzsc+l3c6AqZSLSWS23YqDShIUsWccJ5UlFi4AYWq9EUeXXJG9cBcRRyNE4pew/YOdhk47V73P7WH7Jz+Ase/+Lf0fTW2Rn2aOQxhSOIlSIqFJpm0OsPee81i5PLkKu6xZuvvYtYX6dtRPTnx+z24c2OxkefHfLh81+Sl4oN32C466O3HO53N3j7zdf51le+THv2gic/+hn/PnvCR6OKrz7o8e7OOiqH87OYXbvD9o6HjcQpE8xacn6x4Oz4lCiOSAV8UuT4SAwVMkskUa3QLk/40pXF3pst3t9zyUc+376/TWoYjJMJllaz2bD5ZVhyerG8KYrXNXBd/pqoUShuShU/B0PDuFkyys/BUNc/l6l+DjWahtK4eU9do6KCyxdHBMLjidvgme7x9zTB7yVTBuUKoWk3POq1MHUokxllkSBkhZIVpSaoNB3b6VMYDb438fhXUx1llyhNR1TxDbSudHh8BV4Nag0RctNbKXOQ1U1NRvl51UcWUYcLeH4EKge9hkEHoS8ReolrC0SqISqgyJGVRCEpUEhDgxrQC4QlEZXkLeuMBa+TTpeocAllgbAFomVivBYgd++B3YTCR30WwukYrA6iNP+68lT9pmfx5vGvMf03Xqh+HYDzhc3xVy/54offCMf5j81vhcVf/OApJ8tjck9wcHLIfPeAtWCXfm+Ob6zxy0+vGHqnxNqIwGwQmDMIDfbar6Esge+foOjjK4GUbZAWSusgvISqGKGnBiqvEcUlIlkhQxPVM0mjJdHkKaPLFUEZkbb3EOZ/iXPr33Lw5F9xffSY1UGPY3OJPjZxwh2Kq2PmzQ6NqMEqTRnrNvc6WxjrNuvhz0lNndb1CafF6zitCu3pGRerPZIHIWuloh6NeDF8jdd7gh+9UHz4dMXB127x1k9/yd2d96iKQ6b+Hd553eLw0xP+pEg5OK959PGc58Jh79jC/nKbP3QFP/tpzKkcsXpyyGJ9wP5gje3tN1CjZ8zlOu6DFqvrTzm/btC1TpktEp5Olxz5D7ga7TH2I0j6bNYC89WYp4HgTaWTyQZ7X/0Wk18e0j7+Bd03Xuf20GXD05E79+n6m5RZyjhu4be2cXZf4590Nb7TadKKM+pqxk+fjrHsmrvtHtcTSSkEW0HG7iBjNF3xvJfw5uSCV02N6czDcmbYbcWdnQW/a5Q8P50RD5ZcFK+xLJv84duHZO2SPz2esCwSFlsr6utzfnjd4j1Z82m2y87mBe7Sxttq8+i84n19wZONDLutk5wIJv0x+5XJmWti1H1UGlDXIdX9Cm2ucbkN0rA5OS/ZHlyRzdcJ6pDROOOXO4K9rTsEc/ieXvHJvdf41vmS98orusMaQ7ShlKiVRAgISQidlOszjZ8Gd6B0WHzWZW4qWoZkrT0lLVIKf8io5XN5rbHpT1AvNIazYy57mywaDSy1oDs9J+tqtBaQ3TFZfJZyMJ+QmD0cL8HzBMV0xLoXouxtOqJiVo+RosncdJFmj08bn+Cuunw9KfmJtqIxSYmCBHPb5ccPTV7VEd15zr1ZjlaWeO+0eRxHLJ7m5O+HbHvbJKVBQwgKJ8POda5CyX3D4jk1fRyu9JqillS6JLA16jWDcFlSXiuqtYIkr5hrivd1B3lV8DMhWast1poOq6jkbBnSqmriTDHs6NxtRb/1UPnbOJ/89AVX6SlFUbMVX5E3e3Q2erTbigyby2lGsxxRixW25eC5MZoCrzlEsywcZ4Wh2diajhAtRG0glYm0BNQLVFaipA7WBKIYlQukY5BHE1azE+ZqC6dW5M0BgvfR2gWd+AO08Rlh0GFqrahDAydtUk8WpE4XwzZZ5hFj0+eWt0HQNnCq55gNBUbEouhgWiXlquAybhB1JT1PoYULxkGfjl+xuE55fAFbGwPeHF3RD3po1YwwGLC363F+csSfzUOKRcn12YJpbTCoBe07Dd7wXA7jgmU2IT49Jl4bMhwO2BreoZqdU9DE2HBZTF4yH1u0nCkijzmbxsztXVbaBkmgoGox1Ey8RczUUjjCxm1tsfPagGn2gmD2kvbeFrfXArqehxpu0vXXMYRJZQQYDZ3+9pxvewV3uWKoV2h1zeOTKb6Ws95yWS1LLlQJA5euXzMMYp61I3rRgpmqGGU+mb6i3yhYD0LeNmqiLKK2Ui5WfUox5Gv7E0R/yQcXkvMyIQwUUbjg05lHO69whE+nUWChgekQhxWbdU7YLqkbFmppERlTBhjkeouybqPlJsIoUI0aK1YUbUh0yShSeI0aI/bwipx5OCWvTfrDXepc50dC8bw/4K1pzBvliI5VYwuFZhZUSUamLGK9JE3heuXwTB+iVQHhpccUHVRN10qRWknh9ggtj3IqcbIF/mVOaz5m6TVJ/ABZhnTTMaVp4NqK2oN8WuImKywZoHsZgVWjlQYNp0aVAZ6oSdMVhTQRyiKyBbF3jhtVNGK4VgIvTimLAqV0nr3KuY6XNLKcwUxCDcbAYqEpRpOUZE2waQ5AmlhWSqVJqlxRZII2OqtaYVYauaeYJjW5kDiGgaUL0gKKQlA5NVZRU6iathSwkpxpEqe06Fk6WVEzHpdkZUldKdqBxiAo/3MfTf/J56c//CWHF8+RYc1O+Bztzhqv3XrA9qZD6A94/MmIbhFRz69wPJfAMdGExGsP2fA9AidEs31sXSHoI4QFAqQBqp6jZxFIBxGNIL6ETCBNizydsrp6xVif4yYxyWATw/ouznbC+urPEBdtJricVxmaCnDKmkLY5M11PM8mzmYsnQ5eax2j5RGoh7g+aBhM6eFW51yHEecLmNkd1iwNdzFhbvXodrqEsxlPzxy2ux3+SJ+xuz1AFgtGwRrf3XZ58ewV//3Liuuk5MXJNZZl0tcMUsPhd+45BGXEh4tDTg+fcW9ziL82YG3tbZb9Q0rRwN1tcX78CYtc0lUrRJxxPUs5BGJ9nVgz0OweuVAYV1Ne6LCtNNreDjtvrXOZBDRHMXcOdrh3a41+o4Ux3KXVuI2oU5bZgH5HMdi64L/wh7ydXrKu5ZSVwdNXC4wqY2NtnVUmOYzm7A8Dem2DnWZJ21PIy4TKgDkmqzxh25e8v97goC2Ioxm6EXK9aDAvfb57qyRxBN9/teIsLpiXGT+fSD6cppRRCGhg2QjT+bze73PPnBAITQeMGzDUtRt56RcYo/h8kyVvnjN0hCZQpgFCR9UVxXzBQp7CwR3muca/FBp/ZezzX0ymfCM7pC0Vgg6aZmIiKXSNRMWEWclx4fKhu80y71CeaRwrk1xJ0GOEVYNywAlgBYwvIVlAfYgyNLCtG0CUxeesVSNUBaq6SXUtsxsgExJDX4FnI3SBZmvkqkATYOgaeZpTVwUUIOwSqemItEbJnMS0+NmLmHR2gkpCRJGhNA10AyV1qlkBOyZow8+luTqo4ib4hl9LS38zyfRXsPdrc+ivf/+r8Br1eRjqb2wivxj1mwT6H5/fCouTJz9maRpsJTqP5REPlhts9df40w8veWOtpmd5eM0mndYQ16hotSoMbIS/jynA92x0VliLn4BykfEjptMvY/VtnNwnMSS+aaMXFqoeo9yM6rJkEeZcTqbURg9zcYGajUgvXzHf/Arr3/gGG7f+RzZmHl4eQ+s9OpsTkB9zfPgekXbI6asV0/63eL1ccX1VkpVdNtsal5ddHqs28+iI59ddrszPCH/SYOdOiy034Jenf8aTdIitLrj6zEf3X+O793NuH9whvCjx3S1a67fZHAm6HyWMbIMNRyN2NcxcEYw77P3RPbZ2Fmz9NERePCT5/pS/uP81fDWnsg36qyWf/WLO88lLXrww+YP2gDfvCYq/vOSTD5/h335Ov/kW2iLh8PSKv3fL525VUrbX2bZtnp98wpMnP2W55dDbHLLdgUxKsjDCrlIaSnG0fML+vX2G+wf86Z98xlND8BYpqbkkufb49pcjNu6VvPiLT4guh0zuPUB6FcUwpld+xsczA81pMC63iCYL/utvfp3W6BVbB9vs395ATRJ+8Pw5H62lvKUMunXNrRqyzQYPyz6f/PIJZeDxaFiyszjlsZ9QqgO8C41vGV1+1AQrlcTxGlvWkNOy4LaZMuoXJGab0bRgfdghfGmgGiPI12n1r9lGJxHbFF1oxAasQbp5G3vvTX6xW7OfpVyUNv9iqvNB85QN3+Bdp+bTy5yozClm28wwMHsPELnNqDlhLT7gaSNClSmaVVAXBQ/8gGutx2Rh07seMUpivnJXkLx0KJ1rvO0+4sohmwmu53PsueBSzMk3bU5oMxuZ2DKntmOKrT62/yYvX74ksa7xdOgaJsXKJOmOebf0OFzU/Lybo6cm1bpByxswIaV8VaEvf0Dl6ohhG7dOeTSd4O35LEXJKvVRl4qMnFAa6GZAWmjYWkjoSIaagUhy9t4z4SPJS1VhjwT3bxlMkay6BeZFl2+lC562DC6KmKCjUwqNzDKoVzbGVsy+1FjfcfnpUUqnqfi03/obD5a/bTN7/hmhVdGPMi7Tc/qlh214fHI0ZU0v8EwLr+HgOwGep9P0CkxhI6wBlq7j2SaGrTCjh2hSUCWviJMDREvDkgaVVt9UZxSg6iVKrKimNctwyWQZUms+2uQQNdbIVwlx+y06d+/TH35MJ0nwCwOl7eETUaeHTBeKuCpYziuK7n1UGbFaatTagJbIyVdNzksLG8Hp0uBSzKguHQZ9n4ZVcnT1hOvERxYpq1cW5l6Pr6wZ3N9eI1nYpMEWa5s9RApro0MyUVGKEuXoVLWgzjvsfHmbg90lW08XMH7G8ucpx9u3MI0UBDTKkquTkKOrM86vat6402LYCAgvx5xFh2hrI4btLQgjJlzy3o6HXWoIJ6DtWRydP+N4ckTS01jf2qDXc9GVpJA6WWljq5rL9ILBRhNnsMvhi6dc5opciyhkTj4VvHHfpnugc/bRKfHcxGr1iAKLxNfQB2Pmc4mkxVzZ5HnE3Y1bdPWc3Z6NyzoqKfnZw1MOTcWuIWhL6IsKOhZHucPjwxlToaiaglaWEoqazGjjxhabmsuFKSklWMsujTIgtjJaekXZqlllbZK4omH5mIlCmktiGhhBSivRyVWL3LewlERvmYi1TbyNW5whcPKc0xjOTcHH7oh9V7DualzNaspaUa66LJRBEdwijwxiJ8WXfU5lRU3ChlfiWBk922VstQljG30+Iq1C1noVpbCQVoTZd6kWHsk8p8ozjLxiJnNUICh0n2Rl0syWYOdo/TUsb53J5JxKn+P5JbZ0SCoD017RQ2eRK6Z6jkg1VKBwDJu4KFhdXVMur8hqBa5PAxiXEXLgI9CJQwhnNVUhUZmgth1EXqORg6XwNIFZ1Mi2oLAFq0hhhoJ+28DWKzKjop3bDHKFoWnEqkb5ikIKTKFj5Tq1VrBlg901OF7U2C2Nacf5z300/SefV88/4aqseC1fcDGLqS9N/Drn+x8+ZL1dYjkmnmXRaG3R9CqaeoVutdEaaziOTUCKbkus2c8QhUG9eEacPoCGgSEjKimxRImWJagyRFYJVVSxms44XxaU7hJ59oTy/BlFnpOsfZvB+19na//P2Li+4HKWUlctOp6kGj3jLEpJYo35SsLmuxikzGcRpRgwMHJkZXG2LJlUOqeZw7iKiPMVg+GAvpfy8PlHPM8czDLl7GpF3Q34va0Br9+6TzJ7xXrrAYPNIaYU3Bt9yjSpUQJ03cDSQFkbvPHlA959bcK7H55Qnnyf6V9GHN9/C1uF5ALcMuXFoxnPj444nta89/o6O2bMj59ccT5aUmxPabe6JLXixKz55nbAXgk0OwwaLkeXj/n06DnusE/z4BZB20bTdMpUEho1Forw8gV7tzfp7L7FD5/9mOOFYseUqGpFHma898Bm9/UmP/jRU9JphjNYo2W3KVwNuzNDGlMsU1HIEqvM8P0+a50O+3seLdEgSzL+zYcjHkcl/2zLpGfWbNk1um+xrEx++mrBMs5BSgT6TXdiLW+6E78oixf6Tb+iMMDQby7LuilCFApMDWqJluc3qkkBumuhTI9aKYQhEGs66t5t2HgLVSlEWXGd6vzzpObPmyZvOgb7y4qLsUGkTFblgIm2QeJpLB2DxACh26hSgg+6XaIaIGyPulqD2ILxFZQxGCWY3HxGvwEhsCpB1iAqlPjCh8nn8KjQdA17rYvm7VJNnoCVYDWAUKNOK2RR3fBaLVGGQkgB9U09Vp0KFo9WqIsxokxAU2i6AUqgRAWluKnWUBWkJcxBaA6KHEHNb24LlXYTgPqrdeFf2wyqv3apL+DyN+Wn8GvvqPrVl//o/FZYtOUuewcz3nj1EvPaodFSTEZL9nb6qMuSyj1m2BLY4xmTrTt4eowMa4zsQ7Q8RfnbGLsDDOMT6qsA5Xt0OhlkIUZeYlUjEA3KPEezm9R6iagkDq9Y3zpAJYo6myCnILGwj19Qe99g2f5vsddO2VLniDDAWLqMn5+ztt9AVlt0v+bQW/fx5BGzvKKx9SUMec3GcJs3k4/RRhUhEzLf543NLcLrmNFOSP4kYZmUtLoN3u+HTNMf8GJ4m68PF/SmFdWtNfLMQnS2uXXrGfMPE5LaRY5KHmo5Z9NHvPP3/k/cv2Pw+4NXyMPv8eMf/4BPf/mnRJsuA+N3ef3tXfY6z1glOun9KefLfV4epnR9m9+NdfKF5CvemE8uT7GsTQ4XuzTDlMnJCcWtd8kXIb7hcWt9nW2VEJu7JIuMrSaMpgln9grGF5R7uxzP1/nR5L9jezYjFiaD20d07HXofJ2j8m2mvGSNkPH1J/zgM8XpyRgnumKUa9hegawe01dt5p+ccbEOxbxmSAddLvlX2YzsCGa7PQ6G+7yVXXB0NkJLa54S0PHaaPWE5sKjdbmP+ZWaqztnzKYF8ZWPaZYsxBytoXOwpnN03WZkKpLOBsMgIusEaKZJf1wSqZzeS4t74oBPmgVDXXF+b5P3fn8Hs9xn7ShhZAlmtUn+w494kB3x9CsmnyyG/MApUC2TDb+FpUuMMWRJg+XwHDeckvo23bFD7l7z1XdqPjMeoFYpswvFejRmuhoxygKc2SXRegev1hm1ZhiazbyZcXDiEt5aYkUOW9is2gZWS2O0avJW0eOwOcDZXufr+0+ZBG8zmmq4T1MyK+PdPKS8FoQNg+E4xJVXGHsVx1mL5FTSfyowiglG4GEGNWYhuBv1iHsGJ+4udZzwWTLHm2U0lcYtYXGmKq67FdW1zbKRslXA+PuC3baJVcDtQmf1KmcZ11h6TZMpP0gqgq0UoxQ8DVLWn7kU9zRaxpIXA4E6hPkHJcNcUsYlG9Pfemz8rRxbWux3dTaqc07mAke3yOsa2/DJIxdhXNG0Cuy0JHLW8LDRqxIhR1CXaI0+ZsPHlMeoUIBl4ooKUafo1U1Uuch06soBS0fqOqrOsEnotDogBbJcUIcSihyjNJHum6SdNfT+Je06xIhdxOKc6HpBe+jjVwOCvkNjbUBbuyZUNbp3F2pFp9VhP7+mmKcklOS2ht+y0auchVVThkuWicJrWdzXM5L6jLC5Q3uoGGomRbdJoQKku0avdco8SliVNnlhcpqnFM/PefPt97m3d4v3+iPE6Yc8/vgHPH/yPeLApRM84NbtA9b8mK2moqZgHrosEkkgXO5l4JcZe+WUy0UI5oBJvEEzS0nlCIabFIuQoQY7/RZ9SyOTAXUl6XmQhSum9Qq3iKk6Lc5Cj88uDtGvz2k7Jd3BhKbbwex+hVG9SSgvCAzJdHHOyWHB9WhKGE8ZxTqmKdHlDL+yWY0kVU+SZw6bwiYr5/zVbEGCwfubLW7569ztLdDzJQ8XJZe6heY2EKLAi0qCZUB8G9LeinypCGMDYyHJuelVbLo2UWQQJwaJ52NSUfcCjEyiLcGsFJ2pgVAdRo6N7kByMGDz3V0ccwv3qsIxdbIYyk+e0UvPObwveCo8bE1RNFw6mo+lCZyFJMcga62wygWJZdIoLDRvycaezdLska90inmFPx9TLOcsKoGm5dQdl0KrkY2IWreINEVnWYKb0yotLNMkbOjUQUmW+phah4k/RK112N1akHjrzEOD9lGBVWd0iopylFDWgl64RFMZ5b5ilvtES3BPJVoWY9kOpa8j0PHqBmnTRhgtykhyXq4IlhVepjGsDJZUlI2aMtEotRJLQnVuYqPRlIJhblBOIUQi+hKqhCtVUTYkKlfMDYk/ttE7gFtStBXFVKGNFM26vrkZjv/uxaEmlcNbQc5BOuWRdHAMSJVgb+99ileXaOKUhpbj5SWxtUXDym/uI5NrVFahN5o4TgujvkROc9AbuEGNqGI0rUQVE6gNaq2FEgFSA6UmuEbOWrd1c8tbLSiyEC1NsSuDyvgay+5/g90fM9QWGMsS5icss4iBH1BVBa2tLYYbazTEiHkcoXpvIYsZ7e6AN8xTFpdLVkXFmm1iaIIqXzDyTIosZrYo6fk295sZcT5l2X1Ab1uyZpkkQZNUatT2Ou3GKwbLBaEyyGq4nIWoF+c8/MZ3ef/uA765cYJ88j1++LM/5uNP/zUrw6G78RqvPXiHA39O1hPkdcXFDKLExNQ9dquMvpyzVVe8WE6oxiXT1gFBmbCczajWN0mvxmwZEr3XpWOAaTZIK0VbQLycMqsjGvmCen2N41WTD148Z3E+Qno1rzUn+DSQg6/xqt5jkT6m5erMx9d8dDjmwycXnE6nJEVNLTSyKqOvCxaZxklYYl4WDC2NJEv53tWCUMJ4w+deq8FrhUCvV/xoJgij4mYjqGmIqkZJcQMbms6vE1LEzabKFGCbN/CoQBk6wrKhHYCS6MsVVlVSVTW66VKbJkpWGLdaaH//uxTso84SMDVkLuCnDxHzh5x+1eCk9G8oqemC6QApFBVKkwijQpg1UtcQaJh2zsaewZXRpF7ZiFGKGs9gProBOAdwnRuJrJeC1CA1b+SniJu/Td5s7IQSN8ohw6RuHWDfP6AtloTeLvkYOI8okxlidAVXE5SSiPjm3EGXEGlQp5AkCO1zD6drge5ApSEciTL6MC1ATW6gdSFQpfj19u/zjaD6YpP4m8E08vPXfXH9NXPjb+pP5V976tdM+dtrgn7rXV+izeitVhwmORd5EyHXWLqnvHyc8frBA/TznxHZ72Awwi8SSPqIdonnNXAdD8/pYDTHqOjL6NtNMA20+gyxuEIiqCsNlWeIoiA3JHWikTbWCNQGXn9CnZTUTk2lUgJlYXb3cctzFg+fcriMiQ9+h400Ik0ybP8Nhs4Zq/AMld7GLvuI3GOhEuRpjFu3WLtzwPv2O4ynH7D7/CPOLodUfoa9t+RRmrIxvEW0OqbsrnOwuUXjxGG3+w1U36fzByt0o+byZ6d8+ovH/HTmM2y2GXRLZntd9A+XbFoTfvav/zkvOpv07r3DN+9/lTfqTzn6Dx+QvdTIjI95uH2Pt978Pd4fHrH+7Gf84Ok576yXTFIPu63z9X2PbfuccGsTvQl9X7JexHQrjeDVZxjZiv/jPY9F2+YTTeP5ZyOsoMPu3W12ZclsMeHuoIs5PuTRw2d4lcPjsKThOdxiSNHMiJ58xqJKSM5q7G+9jr6UPOhe0Z+OeH53g/yjC7bGOsOWj+prnM3uYHc+4C/nku/kNXZD4agrVov7/E+rkrq4RB/YnPo7/NsXM1pbn0H/io3pBlN/wahfkS2g2xCcaBb+GyUbYZNsMuX1zYhH1jbloGLLMbloHhFd6RhxhqVL5geS7aOcptXiWlxxYO0z9UqifZOn4j7G4pzParCiDH18Tfrwr7jMdba7XV7tCKJVhV4aXKgNht41zVbOrPWKhqMob2+hZfBOWTDre/zPzddpn815rCKC6JzndcF9UWBsJizjNi0j4gU622Eb80qwUbiMvDkbRclbVoexvuDFaMZ2wyXYsHnzep3FdUGY/ZjxzteZxW8y2jYpyNk4OWMRVTx/9se8WSgOsoqLlsfPuhm3pw2Oz2zKpcmDwMRq+jz1DOp+m64cMx3Pkf4ldwuLw32FK6GOJJeZZBYVbJg6MwOKXFL1XZpLjVeGZOsgY+2ZxUoKDtcN1B2Dj36UcecOvFgoemHJ7axk5Gg8eOEivYpqbqHCmAtpcmddEYqSw7+xkedv36RailtEjPOMlWhQ6w5JHTMPm3RtHzdckRtD8rTGqgqE9NF9G8eXeIaD6zcwggyqHYTtomwbo16ixVc3ncR5iSw0lEqoNEWlTCp3DUtbxwoqJDlKS6mNlKCyMBoBZnHJ8ukxp1lF3n9AU5XUkY3u7NEyp7AK8fQDGroFOUQVVHlNpfm0d3r09C1m85cM/WNuzSwYWFQi4jyRdFqbrPQRadem22njTW16wQP0QQ9/p6AhaiaPrzk9POFoAobepetKIt1HLUs0OeXjn/0514cbDHZ2ubv7OsOipPfjh6iTlNQ+53R4m9v33+TdjS6dk6c8PFzSCzRqv4ml6dzasRmaIU6hUwbQMWo6RkmWxLhXL9jKE7a315j7LsdUTC5W6Hab/qBDR4Abpew0HYzwkoujl1RpTrwqKZRJgI9vZ6THz1mWU6pFjLW3R5lrNLlG0+YkPRMVF1gr8JSg6QREcZu5d8y1pqFwMUxBJFOWqzYfpCkiX6B5Gk/ygIfRlCq4xAoWtJMmsZ0xViVJZtI0KkZ2hdEwaWQWVRzSb+VcuW1yzcELLEpriYwgrWo0V2K7ku6kxEpNCqNi6BiMXYg3m8hgFz3KMKoUY5oiT89JH31MWub02l0mmwNiqfCwSUQDYS3RWxG5u8J1FLHZpV0r7pOy6lpc+ZsU84KVDKnjEaKo6VgRjaBgVTmYomKs6wwiF3dpYpQCaSzxK8GOZRLqJbNVStfS6TU9BmmXk3FKoY6J1++xiu4zbTgUOynd0TWL5TXzs79ikCWsV4pl2+LaqAiWFvW1jww1BoGN3bZY2A7zwMXWIpZZRDVb0qFL2qoQZkUdKdJSklcVbQlpplFZCnwdIxLkpmLgVgxrRVJqZIFB3RSchyWNhmBVKLyiollXVKZOb6mj2Tde3ywqiRG0GhJNq5nUyX/uo+k/+RRJStOImGYlEQHtfpulseT4Ffj2Hq3kCQktsqrClCB1F90zCFwN12ngdFoYZoKqu2jtFsq10PMFIp0j84K6AFVJVD2n1F0q4aHMPfRmm44jqHQbVYfUq4q6bmM2O1jVC+ZPDjkKIV17k56IKGYSzdmhay4QsxLfNPEpIQ1ZhRlJPaeyTPrb73HbuU+485idl48Yzy3qZgul3/gMq/aARXrF1Lc52AlYXBpsD99Hbe7h3xa0qpDrT5/y7OVzHq0Ejtcgq2vSUhIvE8LRFd/7N/9vXu7vsX3vPl++/3vcTSSf/OUzriZLViHU/Xd477VvsL7TZ/D8CT9+mWE7il2vSWD2uLPrs22uCM49MkfS0GvWhEYQh5jHj1mvc/7Zgz2OVc3LKuPF4RwtGDDcWqNdKNLFFQfdAHN1wsvPHkKVk0cLHNej6zs0VUr42RPC6jlysqRx/32yNKcvpzzQQzJfcLLIWYUKKLGaJrqmeBlmzPOc14waw1LERcnFQuP/86miSkN0w+XDMOfj80tklYGuIzTjJizG+Vxe+oW0VIgbaamtIzwLfA9lujeAWasbAAtjcDVq30RGClszUJpANw003UC9sUfpH6DGS0SRQ5jBy3PUD78P1Qqtu4vc7KEwEZmFyi2obZSzAi9FawrwffS4ZKAVeBuCcWOX+iJBpQkqmUCSQbW62Sj+f7n7rx7Z1jy9E/u9y9vwEent9vv4U+eU666q7iLZ5AyHQxEz0kDUALqUBF3oc+gj6E4QBxBFQhxyhmSb6i6Wt8dvv3fu9Jnh7fJeF3mqzWDQQ6EpUKw/EIlAImNdvMj1xvusx+XSjUfRrYOsgVSCWkFe/HlYTFUUUOaoqoymyBSFQXF+RWQPybe/Q7m6T24o5O0EIV2D14f4v0dkMRRfVonIQPKl/FYSoClgq+CYVFYP4eVUwfIm7Kbm3YT+IEGR3YDJips1BOBGCltVf96R8WVTxm/qM/6qrFRI1U2kbiVu8OKXaal/8WflXwQR/TXz14LFWfSa2bmLJRykt32y6+eMhksmpcpyEbJVqcxmK0oMNqw65u6UrmigOgKUkrK+TVVEVMoMFlfEOETOLdTsF2SJjlgJMm0Dq1Ug0EncFFE0WRkpufIm0W0bVx5hrY8wfQWlapFenrGYnqKnGf7rj+jXJFYjj7S1S3/Yp1ElNF2JWZIilsdkoUDvHrDZWCBXEfHlkmejLrXu32dtbYHVaJKpDbaXl7xWU7RXcz6mxmsh+Gw25/8Uf8To8jZXd9/BSRVM6ylr2oC3qy4fz1PUzGMiq7RlQb/WRlcX9MQcs5/x8/Q2jrpHKp7SN/sMFI2Hl79mVv6veGf3a2w12uTuE66DNl9111kaCxz3gDQ/5152yVKGfr/PzkaPHesKOYhQG1365Q5Xw5Az75rfURKOwoqTVwENeZ3NXpv21i2myyUt5QWxSLhl9Givp5yO1vn9hxZaeMkvtOd87b2Mk3CPlx8FXFUea36TiUh5Q7bINupEJ6d03ulSq57ydDClXW+zdjugppSMkzrdfIW7iHjsBfxZCeMZuI5HleiIoOBUC1k5JdYIYlvF2Wwz8FQ6i5IXgU73UCN0elSVSm29g7reZv16jiqvuNRUFDymTpNoO+Bq5NOzW4h4QUKd26GCa5Y8f3DAHSVHX475+H88ZcuN0XZT3rm/wz+suUyFzVtazo+CBqOncz5uwWa3ye2VzMepxkMx4LAb88GtPRj72J1zpNUGK70inCoMN85pUbGaObwqdaz1DvFQpogyzuSctpaR4fDrbMJ6y6Dx0sIOM8LGFseKj3ua0nQXvK4bqEdnbJ13CTSFy9JHHn+MJJccKyFntsT+xg7O+RVFAFWpM7qd4/UatJQ+7rhGUpowEvT2ZOJGi6Vscu8qIZuH2LMFnuag6hbNqqAR6UiHOldxDkpFpOi4FzU+c3zMho02U6j/aEHWhZO6xtZYJvjQwwg0jPOQabEg0nWGUcLBlk5bzzh5Dem+hREG/9+dTv4TmFV6wfxaRcl0slaCNB8RxBnzPMIoc+pFQpoEeKpOs+Zibwqauo5u5TebudGlLKdU6c1hJo1tEtlBRIMbq0OskSsaqq6hiPzmO0pYJFlFQp20pqLpIVbdR4s0FEzy/iXR4holSYkzwUIvmC8jMt2hXRbYeYptxATLOVU+JksV9EZKo6Gi6wnJ2ONi0kCpvUuzmWG6dYRusBHMGSlL1GOfF6XJuCyZZQl30mvmQ8F4+xZmmSGqlzjFmPXM4CSsWIklsVqhyxqBazFlSTeNqZYVR9UaFdtk9hnhYsKqmiPPLojEPvtb71N326jmCaPAwtUcMiPHrXXI4wnrvRkeGaE3Za9l0zMyqihGMi3mVYf5OGAeT9lRfLyoYNKPaRguG80a7e4as8mUKo3JpRzXNjEtHS9qsNcApZgR6SFbuwbXYcjZscoqTnE8ldIquG3pIOuk04haM0PRxlzOfGqFSWu/xBQFpCruIkOdlhzHM36ZCfpLSJUILS9RwpSFlTB3SiqvQooVRNshi3W0uGSRKtQ7BkndpqhsLLeO1LZpTHyE7ONLgkqSCDWHeS1gWZXU1Ao9i6hUm+1QIEsyo50ebTnHWEzxzmMaZkRzO+futklrvUUudLYViaNQ59V5ybkl4bgWeiIRKAWbRsCaXbKx3qUMFHJ9hhYbTAVM8wq96WOKlHBsslR1bKtO6SnEYUaogqaohKnKuZxgGwrWsMKNBEXNIaxyGtc+SZQyEocUqyl1xyFXBaM8QlpdUQnBAkGgahiOi7RaUEYgShV/HeSejal4FEvlRsmWV9QclazhIiSV9iLG8GLkRcwCg1IycBMZuwCpprCiIhU5sSqjBioXdo6sKaiBROMsA6sibSi0pgrlZoSFwJtkJDHMZIllVLDRkhCULBYylSPjSr99nsVyNeM4qFByi8woOP7ilEAUXKdwKCW0jJA0ifANnZqh4W5qtB3QbBVki8roUaV9qtSj8pakgUtidJD8c9JAQGlQKC66KkBVyQqFXNIp5S652SJtb2A6C+xkjOGpyEVBfnlCNHmN8FKKxYKxpbFYzEiMLmskaJmKqWbMxpcQj0gzhZodsd5w0dSAbDbmZd9E6fw+3a6HYZvITpM9/5Kr12cY+ZSfSjWOsphhIfO1pM/0VGV8613ssoZU/pJaPKKJzFGSMS0yFE3FrBlUukoQzW868C4zvoi3UbQHKM0B6mLK3F8yuX5E7LzJre2/TW9tC9n+nNeBRdtZR0g5Vq1BXg7YL8dcFBKL1YR76x06hY8Ux5Sihq/eZjUcMJtN2dM9/DDm6rhkzWmx1WnS3dhlNpgSxCFeGNOrm1iGyTi1ubstk8crXhQptw46XMc5T1+NWAQBIpJRqpK7DYM4TylyQach06nnPB1EKJHM2qGJZQpiD8oqo/QSnhxd8v2lxKWfkvjelz5D+YYRc+2b7z1JuqnKqKQb3PIbtswwwdCh0QLLRCyWMJkhqgRhOSiSShVnZHmBInEDZlApfUFZVkgH67T0Cm05on/0EslJaW0J3nnQZKO7QS7Z7Jsqjz2FHzy5xBMSWBZFmqFJJRvtnFuOzO2DNj9fKfiNlOtCJclSqjJFSNmNJLbkxhuo6hBz02epyKAoUFQ3MEzIkIOkKIimi4yFsvKpjgSJ8BGrawqpReVCxRIWL75MgP3NHfdl2I9h3lzLkUEXN2BV0RCqhLAr1LYgbbg3kt0shkhAHCBEeZP3UkFViZsUWfjSv8iNJLX8DZt4AxxVVVCUFVIJiiZI4pLyLwcR/Tmm/M3nSv5ygur/3Py1YHEqJ6iXS14KByXvsnewxXfba1ypDarsigNtyeZ6hqfewnz/Dr31WxjSgjKfIC5/SXw9wlcE1aBCVnxyIeMf/4KUOREWw0HCqnlKfPI7bNXG7NUkbPWa6aMjZguTF8YG8l6LdWMHTWToxUuM9Izm7kM2tSU7co/If8b3ownL/gpda5JIe0z8c/b8S1w7YL11m/adNZztD1iulngXf8zyKsJbuYxvyZgvLJQerHW2uPfBhLq84vJlD+nla7xeE7deIs5+xeWjX5FWBZm5g1bf50H9mE8HBueyRF8ZEIiMeq3Oaesf8+HtFltNiXL0kp8/i3lWbfFGS8IdZ2TlAl9Y/Gjk887aW3ztDZWPHp2RRy9pVRVFWfHHR2f0DtfQgxnNyGdXyFA84tzbIl5dMZGb9E/O2HAdtg7XSK8FVXjCjCXttTuEScHTT844OeujuRXhasxk0uT9/S0SOUa4u2yZKmJV8LNffsFosUNa5bxbbtMpTuh9sMOWu8P5QR07eM6g2yC/7tDTVjxsv0Vxr079x59RK+Ar3/g6azWbP/zjpyxVn8rKkdUa96X77H1o8q8uMmobQ+xRkyCzMWyT6/AF7xbrfBGvMdlMqE1UmlZJ1QlY9Uvc2yn/29u7PJpvUB9krOYeD5d1cjvD08Hz+rgf6cTZS9rfehfdUthf2+H5nsd6E3YONkjzKcrBh7RkF9fU+Tbw363dYvPpBXlV8oXsYYsTru7+DpdXE8xLi0Fms3HWoDucoaYS08LnYLXJY2dM25UwioxbRsn1/pzyhcfDnQxxbTMmQGgWUdym6R6hpjZBA7SqTpUlyLpP91d/jN7YwmtDOVOZNtvsHTZYz3LyiQy1EU/DJVnLwK2v2Fg65MWAjl4nbLQJh/DQLnj1dYO51SNfdsn7KdfqCW90c5JXDqpWoCRwudJRmyXlIke1BctUhlaFlnlMDJNxtaI+10i7sKXHdGcaY7uiHEv0hMAv6pyLgjAv0Rbg7hXMK5skTWhfFbxp//aloU4WEcKLWNg2jlnnwG2y4UBTGFhiyX4+p9sNKJwO1t03aG11MaWQKh3D6JhksiATUC18wCcTKVEyJS1WhHHBYpWz0i/Jqtu0bInNRoXNhNXpFZO5xqXWotpo0rZa6Dko+Rl6PqW+tsOGniMJjcXinKHnsQoDVLVOKvfwMp9eMKdhRGj1bdzDTZxWndBb4UWnrEYemV1n2VHRBhKKq9JqrLF198ZL4Z9nTPsLPNPErU0RgzMGR5/gVypZqVGaHbZ2JhxNc4ZVyUqaUa8pOHaTgfUhd3e3aLcUktmIxxcZZ0mPdqNAizOKxGOaSDz1ZXaaD7h9aJAfXRBmcywEwbLkbDzHqhvouU+rCFhTc5T8klGgs4w9hqXNbDSn7ZrstmtMlgmpN2MeuZj1W5ghvDyeMBjNMOWESkkIU4WDXgvJkaGy6OiCMIw5fXnF0cgiz2LuSQ22nYCN2y10xWY1qaExYqGnuLlJx4AH3U2SjkzrySmWLPNG9xYlEsHnZyzKOVaZIcldbjtr2PcdPl6WmMslZeiSpS6SUhJFCxq5zFJpErkltVTQNUuUTsEyVmk6OjsbPS4iiekqIkoKGnGJYUhM5ZTEz3Ge2cjSJc5X7tBpadQ761yvzdnSC7pdG81VaWzcJtebtA0NKRc8d2bYF0MgZyB5mMqY0doG/VWGMZaJUx1zqNOc+Eg+ZJVEPbaZaRWWLmELQU2TiBoeVbrCsiokXyFVC+JCRyssTCNBFrC0FBrChFylLCfYrz5HNloEmkqaqISKQqcnYUZ1CqEhKQHzLCOpBKqb0lByFH2JWTPJVRMpg14tZdJ08a0a2bJFNopQzBktHbLQQs9K/EQwjRV0A0gKCgGZEEhqiaTmzHVBVcQYoUSp3qSr1hOV2JDICpl6oZAIiYFe4Fclclhh9GSCQiXMcmpL2NX/I29M/z+Y+XSFX8QsqHCaKt/d28FVNE40GSsdcqcYsNFKqRrb1D78NusH2yiVD9E5DF6RTGWCzKfwPESRk+dT/OyMNA0JE5hFBStZIlEO2Ghn7JgyWjkmvDrlbCJxKbUQW+us1TYwiwwlO8cMRritu+xsZahCxRsc8YvZhJUaYNVcpFJltfJQrJSOnqJ1dmjffRNnb59geIZ//Zr5cECkdBjVFLSli91VWavvs/uWiZqPGZ5UXJ9MWdVb1O0B4vgFp5/+lKWikwoZWbP5sDPmyE8JcxlBgVJAqZlc1N7krYdv097QKScn/OpsxkXZYaML1aqgipeMU4VHy4L9xld4922d6LPHBFEfU9UIlxkfj2bYroFahezFK/bklEo65drX8dOM6yLh+qLPRtvizc06x35FuTxmEgywGu9TiwSfHZ3z7GSIFHoYskxSVWzWdCq3RqkbrLc0klzl8Wcv+ORkRpTmPLAU9psqf/v+Ls31bcZXU+LgipVUogU5t/SCr93bJd/t0Akfs2mr/P3bhwhM/uinz0iiCKhAgt2ayvZb+3w0gNSLbv6hJOUGZ/zGM1eVyEaBakmoakKzo7HAoNuosXuwwUmsshrO8OYxZZohUVGJkjRPKB4NQD2j+tqb1C2J/Y1dRnsz7HpKe7dLrSmxuf+QUO+wrmvUgM9qS/yXr6EMqcSSQp0w3blHf+rz9ErDz+skfZtiNERkGagKGBYQ3QAmWf4ywKZEZAGVlCEsjSqVEEUJcgUyZJoEdRcpUyDPUfIUnvyUpGxQqQZV3QZNIEr/S3moDBLwm4LDKgdyFFXAmkleaUhpgd5YUvQcqu4DmK/BJIZsDktgZtwkyVYl/Cbg5jddikhfXrr8Ms30yxtcVMhSha5CkYMsCQpZokBQluVf5hy/bNz4jcz1r5+/FixefpGw7rTI7h7wvq2zoVm8Kj2ycYp765uYvT2seklr+zu0tncogwA/q8i9JvnVAcwfUagGqQgpY52s6ZIGNoqY47/6CUnQpKwtKNozHi1uUxzssXug0N2zSIOIu6NfsigEdkdheXSXsVTSPtBpHb6Ds5EiDz9m+mzK3cYukgtW0iOzTFS5QGzdYUPpk+YG+uGblM9+TD5dkOQmettFKnWs65J++RPCp/usmjrnksaO/Q1u2695EYS8YT1k57029tlPiH+Z8pO+y/NkRK70MJp79I+vmVUuXzd1jjZ69MUr9C9+wp/MP2C1bSFUkzgckQQW5uYbDKRzvIXL2csh8zxg/f0mL17LjIIrXhca7zcdVk/OaBclHW/CtmTx4JvfotIkJi98wvgpq+OYRaTh7OzQPthkmRWs4gvSwkLYgs/PK46nQ54MfkRTZHynmXJ23WZWLwhqfcYrE4IebnfMRPJ4U4PL5QmfiiUfH7RoLfd44Ev869cvaW3F/N3132E7CPn7/80ZSmUQKbcplgZfX55gP2xxbu7yZ88vsOYSd7b7tAc6YafHV+4Jet94m3/jD+hfZFhpEzkIOMhGzKNbLMSUDu/xtd05735Vw8wN1u/f4lfuDFW9y6ZusHBXrN1XOHtkMyhf80BVKXoyrbxGeDlGPlWYrde5f6vCKfdIp5e0FJnrF1MO7rl8lmh8fzZlp9HjVlhx9eKcsIhJMo3tUifz6syeRaSVRnp8Si2xiGOFtJvTmaj0m13i5Yy3lTpneQNXrnOxStH0FbtrCZOiyWXb5qDtUEYFh2WLj5t1zDhhPA8I5YpeTebYV4knGRmXOD+NKalzJ7ukWtN4YV+gSgrvRX2UUEVdSBipxElT4uub5wxu/RdMVxN69yA5mFJZv0djZZCdXtB4PqfbmDLe2mG+0ya6FISehF5PaagSWiiIz0vuSxmpKqPnBbLhUZ4amN2c14uQ53rOWAH5jkl9oqIl4PQSbDkFAXKmsukbXMgR5l5Gucz48W9hUfX1VULdqlE4G6xrDo4ps8hLqsSgbGwgzDVqHZPa5ldwNzeo0pggi8g9h7LvIlbnZFJBmhdUik2qWaSrAikdEPSPWAQymZ2S6FOOlgdkyjr7XRuzJrAmY3rDU4IUZNslGnWIJJXmrk1r/wF2B6TJZ3hXHls1my3DwajqCMMAu4PVqtPRFlRKG3Vth2p4QjEekOSCwnCpChNWCdP4iGjWYjk2sRQJU96mZw/wFinbziEbd9ZoT35K+PmYo5HFUXCjuhCOw2CxIg1ttl2bRVNiVK1YHh/RzA3ydQO1KJnFEUFmc1A/YKZNmC7g5GjMdL6i2lxnMkm5DkcMs5JtTKTpCj1JaNkVm26T/c0dJEVmsvRYBa+YDwrGoYVcb1JvNQmLkiCaE8gKqiW4HKb0J6dcDD9DZ8aDmmDgmSz0hJU6Q1vVkHMHsxYTxTE9AoLUo18mjC0LKXVRfYVX6RLLCvlqYw9dFVi7Y3TdolA2mSY2u4lH1dY4Npqcn68oloItx8dOC0rH5db9Bo33bvHoszmTaY5eaphZhFVEJKWJKgROtcbt9Yp3NnVqagN7fYPTXoRUVnQtDYIIq6wx0G1K+qw1SuymyjiRiCZLsvNjRF2icddBpUnlLZElwXIFSsPii8Tm0Spmw1bpejnz6zlhmoOQcQsTbWowSQRpqZIHC4xUpxYLXEemXiqElomWSqxXBjOhYpYOcZpjGB6tXsGidJnpBpbr0i7ASetcp+uoaUSSJ1wR0XAlpr5EOF1S2T5ynCNim7ZQkFyJkT5HqcXcSlfYSUWeVmjCxNcK9torot4GoxRaZoS8ATi3UT0TdTyh9nqMWQvxGj0yu4s/1okiUM0M2xBUPuRBRVeUFFVBVaWggjZTQM2ZVClJVJCWAqmnYEUSagqGnSHpGUoJpqIgJ+ArOUonJVvmvAx/+/a6Z9OEjlaht7sctOrUuxojFfBqsH6AogxwXJv6/b9FfX8P4oAw9clmTaoTicI7JQPyrKCsShLVJc9BikP881f0VyplleKLY/rdNwhub3K3a+HoIe3gnCrIWS0c5EaD1UIjVQzaB2t09t7G6YIy/BneScZWo82m2cTRHYRuIByL9maPdWNJqa4jH7xNdfmUvH9KnKqU1hoUICUBi9UVZ4M2XruBZRhYxhY7yiV+ldHqdth5Zw/75A/xfzjnlVfjY8+mNAwMSedqsaTU6zQMk6JIiD2f45cv+ZG1Tuwb6HHEYDJlHlXstLqY0ZD+vOSzRxdYDYX81i36Zwmf9ickksK+bZB7A5Qsp6PVeWu7xZ3DN0DSGc88prOnLOdwtrKQ7DqteotVDok/xssVhCGRnQRcj57z4sUvMcM+X22UeElJUsYsUDkdxAih0mwrLKIVnSqiUeUEZc5YmDiSS5Hq/Pr1FK2K+f31TRwjp31/jmbWiMyHrKouh7UFxXrOM22Tk/MxfnbTh1hJEqoi+PArW9z7zu/y5HtXpP7zG0mlLP0lAHMDPm692eQP7jXp6k3s/XscXawQeYltOkizBRcbLRLDobo4Z9tW0BoqgwSmqxXl44+oXEHtrSaysU4xnRCiMrxKOGj3+GFk83jq0as3qQK4fj2iiiKEBOBQjBP8IINSYRAuIY0hihCWRJVYN+mshgq+cgO+ZAPiHOQY0a5AcaFQb3pBDQlZ7VKhUEUBSZoihzFGdcOApl+qeshBXEggVKgyRJXdSHUrcSMflQBdICqVW90Fi3v3GI9ibHWJvmsyc9+mDFyq62vE8QXkMYguiDYVyv9MgincyEfLvyofFRWUBXlRIcsCWZOgEhiGSpGXREl5w0L+pcvdAMbqfxEw/rVgMWtfch7v8F+US7RriT8NP6W72cNR1/nBH/4Rk/e+zn91uEOn06T84sdEk1NWWQnXS3zngG7pkS5/xTJ7i7qiMJ7MkFrb2JHEwt1naQm2Eoc1V3AtYBmYhMEOThkidSNq2xUHWsyk2ELp+hw0d2l1NnDrJWXWodQKehsJut6nSt8n1xK6rQb5xiH25rtotQQ1W5JOh8SJgWTJaKMLjo9rzN0e99YKurV9goWHKK756XhOL+5xeP8O352bnLYOGUS/T3O9y9bO/5NgkmBdw6/FEVHggGJy100QtQg9G8BcQhXH+NMz/rRQ6fYdFocOelNi0nU68wABAABJREFUa0Olfbrin54OeXT0nN9dW/DDf/kFJy2PHVnQO53zZ5963Hm7x9+SMza3b9HZusd8NWDyq8/5yB9yrxVyrDT43jKirGa8P9B5d9+mKgImecxbpoo+/gXXZzPe1DwMW2M0U5jZOb7xlKePNfbvfgXbuMYuNEaXKfWuyrPmjHvPDVTvBWvmgi+COpdXOTVfYbn1mLtf+yrbikdw+xv84t9e8MUwJQ2a/JsfTBiVP0TxFWL1ivszFbmpYCp9Xqjvcvl6iprG+MsYWToiVyuuJiZac4DqKTTz7/PvzrZY7L5Nd+tdjJnK5n6HT6YpQTNmS5L4ZBaj9uq8t9XkG0bC7f06Hl3+x0cl45NnbH8+xK6/zw/0LcogYHk3xq6v86q7RzEElksWmcTV6xXJ/DnOnUPumHXGsyVfPZX5lX2C1H4Ld20LEUkMYgm1IejJQ77dDHisv4M8X7FaRHxdSehrPoHZZau+wzxyWMsqhpLEW6nGrxSJUtORpjH34xnu+WuMNOHY94k7KU7UQLcVak7GZHlNOdxim5xZVSGMDo0SZo0RRfiAViXTvrrPlXYfO/+c6L7CxP5dtGuDkdwnrmsk6pIv9AZb1x0eaDL9vCAxZHpKRseKWSxbTJsRhaRgqRmPBjqxFrNtypyMY3bXJOS0xTxd0XjpsQoVXkolVSrh10wamzLJYckPLwK8OhzkIK8qVqvfPmYxl0csq02+UuXUl2OO1QS72UHLDF48PSY+PGDzzi16poM4/px0cUEUxiTzkkS4uOWULLsmqTaQhGAuG2DXkCqduVonclR6qkyzUTBNCsLQYZk0aao5UmdIqzdhW8/xUwO/JujaDdqtFq6lU5QylWHS2NRQKoUybSFyBd2pU7WamLtvYNaB1CNfrEj8CMoSKZwyGinMZY3NFjRsB2KPIBjwIohx5RZb3QO+0ljiNffwpXfROxb1jT+l6PuE85CjYkGkaBSpSdcscJWcKJCo8gpVOmZwNWDlq9Q8Hd+VMWouvbZBY5Jxerbi+vKUdpnxbPiIISE1KUEf5TxKMvY3Hb7W7bC13qPZ3SIIV/RfPuN0OaOu5lxkEj8eR1QrwUPfwlxXyfKQVV6xr5To/SHLNGBDeOimxCKUyZyYRAy5GMrQvY0j5+TLkolfYrRMhLagdRlSL0cYNDkJHU76FVtWRcKMW/f26a6ZLJw9fvzRlKf9CdOpyctzj2H5gtjLkdM5u6WO6ggkN6OvuFwNUvKkIA1SDMkjR8KLVWQ5gQK0/JizWQdld41u5zZ25mJ2Mq6jlExLaMoqSz+jsaXQ7QR84Hjc2qkxpctPjhLOrkfkJ5+S1R5yLNs33WK9HKVpsGj2WMxLvGBBuUrxrj2i1THyWoeuYVMtKxpLldiYYXQ2kZodCCX8TCKySjbNJQ/skpmxRbyMEcuQW2pKZOSE+iY1q0Ucu9iZTFWVyKVEX1aIUah7ERvRAnk6Qp8uSTKfyCowC4GWS8i1hGQ5IR9aGGpCUlUkio4h5fhWQpzVsQoNd7lBMNilUiYs91xy85ByoJKIFYWWE4iEIHexJnXqQqPKBZIs0dQy1tWSRWWxUioUraQUORcrFanMsAuJMC5pOxKiVPHCFH0QI6WC67IiLyVkR8NxBJVbcbrICOWKjgxKVXEZav+xt6b/4FP6l0ybt/k9V6cezPjs5SWNrzWpZTo/+uE1wdtvsH33TZx6B/H4F+SXzwijgCjIiTSDZjWnCKYk0gayKBlXNoVpoycwzHQyw6St1nnYkFiKkDDSGJe7bDkBRbektbFkX1PxMo0QCafu0O6u41oGJTql3aW1P0FNFYq8jiSayKaNWDvAefgBah3IA/Kra9Kld0N6La+4uMpYquvsNC3WrJTEjxjNfU5nKxqmxf7BA/7ezoB5513G1bfI9nusX/3fSX4eMFzmXI7m5HlFKllYukVdkRj7GWkhwfw1j381YvjKwEUhrTJct8lO06YTZPzrwZDzF7/k/rrKD1/+nMt0RlcXpIuIn8wLHu61+O5Wl1u39qmt32LpL7h89glP+1Paksx1mPA/nAwRbslXCw17y0IEAXGQstFJMM8vCbKAQylEqRssQ4s4jwiiBY9OFhw0Dmi5Nsqioj9PELqN6YTU84xaugK/4KxQeTUP6eiQ19rs7Kyxsd4g2HjIv/njKz69HjFcZBwvVoyjj4njhNz3oSoRmoTd0BjpLYZXAVlVgHTDdFXiS3lqdVOdUVUZ55OCH7/RZm3nq9SSLr3WiqPlki0j5V63RjRL0A67bG5lfNWK+OqtFlO5xT97suLHz8aEn/yIWfurnIgueEuaexnW9hofWRssr1PS+RDfjBF9n2r+KdLtHdCaVAMf4QsqeYh8uE9Z3oJQglyAXqJfDDlslyxqTSbjhNIP2BNzEj1kWWuh1Lp4fp0yV0AIlFTGKKGqZLIkJQ1nVCdXFPMrsjCkKosbL2ZR3AC1IryRhd7ElPIbuk+QU2EghE61rOOPbqHIz8j2twjUt6iGGhRjRBVQxRFUNYSxCZIFhfSXAm7EXwBF+DK4hr94LwpUVaBKEnGcoqkyiiyRpTlZVv4FrhQg/pyNLP+96jP+WrD4HavitWxQShPGesy7u9/CtraQtYCvKSHa9hptp4n66E/IixhHPkUMppwlG3jpBdO4oLexQ88IiIeXLDYfsBZ/xnk/4QQbU9vHuLdNQ+1TK+Y88VKePPoFF/kcyb7C1u/S7srIz7/gKPkmXauO3nUQ/RmvvRm7d/9rzN//x1jqCnt5hTzpI8+fkr3uk28+INca5NEIbXlMvLomEV0KfY1Ne4A+sZGrJbpV41+PQ2ouJKJB83CDSdTG3r3NXvCcfPw9XkZNWva3qKWf8Mr1KfwGxkWfePtd6l2f4ShAGuTcMWUmb+QElzJpOqfnqwQ/C6jtrPGF9ya/f8eg9jpj3RV0ajUad6Z8yz9AiTx+3FP5RtHkrUaH7d4BZuWzfHXM4yefMV6e4S9zHq+v8/Pz51yNDG5PPJ7XPTabdxG2DeUJxeUrprlBg0Nuf+UDLl+fsfAu6bZPeDt/j+47M5iWzOcJf3LdZ+52WbMd2hqspCfsm/cRWcSqoWLXMhZCYmoI6j2bbPt/zdGZzadXP+CjYEmwsGEm0apsTvdjDq9TinSb4z2VW6ZMu1njD5//gpa1RmDItGclp84BhR2h5gWRKFm3Tarwgh//rKLlHrNVbXG+XRBJTUaBw25vi/fFkLE0Rwr3sOJfcttd46r+AW+I5/zT2l1Oziasf5IwrU5od3rc3lnnM2WbjfmUq+wSNZXYCue8SBasKTLRcIQmAmQH/kxWKbQ2f7DtcunB+DKknaQMJyGfmh7ffvND/sCt8/mVz93xC76132FS+4A/SU2e5RZVXGCHOVvLiKfBEkWe4mQRc6Ng3u6grW1iPnnC9vQa1RAkwZhZpVM0CxrHDXRrjN4omD2V+XFTwezlqPMmShSj+mN+sZugfvRz5LWKUXObcWRw65NPqHYrorzDrH2fHdfGT0zCTGEupehGRFKkhIHgUy3AGIKxI5PJBYqr8vYCxnFI3TC4NUv4KEgII4OVEdPQC2xLUCoqd1slJ89zalaOXxjIgwzVv4kSVzZ/+562320UeFSoYsaqSmma96kr6wgzZ68b0WzWaagy6uUzimSCmvdRJlMmvsOq9BnnGfVGk4aSEnlX+DYY0ZjlIuCqqGPoPYytddr6kvrM4/VqwanX57qYIWsLam6XZk0lOO0zLupEThPTdSnGM6aZTHfzm1gPvo6uJBhJgrIaoa7Oyf0TKnGXXG6T5x7KakDlL8jQQK5RVyeUcYweFORhwieTJXQLdNOmbtWJVAenvoEtPIrR55zmKop8C1k6QrNS5CUUkwV0XYx2SbhIqM002o5E2CsJlhFpvEKkBsFUQW9pnNv7HDQqzEGGa0OvYSKciLerFkQ5R3lILzO5vd5lq7WJo2QE51e8On1Nf3rMLMy5sk0+vxpyPCxZk1ZceilNY4vcElTlmGp6ThLKuPoW6wdvMRuOOV+eo5ket+Qd2hsFsieYTWPOhguWuoVZt9FIUNQpG+Y6liIzrSm4q/TGN6dKSGtrRFt3OblM+fTiMx7PpoSBQTgESSjEjYI1MigcVg2L3Y0WuuvwxegERZg0VA1jlTOXaxRqiagEQsmoWwnB8oqffQJde0pbq9FY18n1Ghg2990G29acSRpj02FNW3Gr1cCxHtKXB7zQBacXS5xHS3ztClevUV/fI7DXkOKIJFngZgKz9JknC3RyZH+JGhUsioKhkFENizd7TTxPYzkNKJOAoZdQmjGNg0N26x2upxH64pJ3uipBvcXnucWwsIjTEifM0ZYJ42BFJK/QioypA0lzHaXVQ5Ne4y7nNNQUKYxYSBKVJWONFVQ8NCVjMDV4pVpIjRzLMxB+hVx6iCqjXB2jtBUWtRbLEBoXZxS1nERukjcP6KkaVC4iUtCknNQssaqMJBNcSSlZCmVdIpVKdFXCiUsCKcXRZLqx4Cop8XyFUM0p9JKaIiiQMAXkI6As8ZAgqVAjGaMSaO38P/bW9B98fm9XcF6pKGTMopT9N97idu8DorLkjb3ndNbX6NYUpFc/p/AuUYLnaAuf66jNotKZlAVtp0VdiQmnU5ZVhu4Jpss5A9HCqW/ibu+zbk7pLQY8D6acPF/Sj/uIvKK5cUi7JqGcXXFeHGBbuxhOj2o2ZHIt0978fcxv/JcYVoCxGCNPLlGnJ2SrIcjvUKkNKm+INHtKOe0T5RZVJeNWU8pIYFktKkXwxXhOJjIU02ar1SVRa9BdY10siE9/wDE2qv4mZfkZNUKyOCMuFdA00jJi5GWUSYKm2UiqQhV5nK0m2KpOw3Zw5YIXwS5vbsa4Y49aTePBuoPqrqhLW1QRPB6H3N6Qebi/x057DU3O8E7O+PzJ51xfnzL3c8YNwfdeXvP4LEBTRzjRnI5yQKlVpNGK9GyAyGPczgHrO28xv7rmzM+oxIq31uustzUST2a1ivnkJMKTZWRNpWGZNPOINV3G0UoCuUArSwxKfDlF27lH+sZ3ODpZ8v1nP+Onl1MSBP48JE+TG/8hICwVpW1x7/4Oam+LXz5/QRQApkqV3iiQkLjxLgqBkCA67vNZkCDVB9iaRfd2A9l0ydI69xtddhpTlmTURZt9+Yy7vS4X9ge8W7zimWJz+rjP+Y8GlLqMsFTE/h3G9jbxYgXZEKEIiGcQzxBFAuMpkCPCHHKB7DrsbGwwm6n4A58qDiGOkM2Qztsf8KDd4dHFitH4nP/d3gaj7jofRQ7DTMOPCkSQIhYhymSOEIsb26GpIDW2KZtbxNoTxNPHNyBRAmRx04mYllB8uSal9GWgzZeWzCCiLFOOgpwq+Cm0NSqnCVIFl6+gloHdRDQlCFwQDl/Sk3/pxV/ITfkyjVbwpVS1QlChKhJFXlLk1Q2oVyvyvKSoqi8DbsRfXEf8RuL6N5Shfm+6i3bgkTz1udQS/ps7TazSYyFF7B58wJ6lUX/2Lyj191kpLn7QIs1/xPmWYHD0kniosNl7l0Mth1oTdaAyNlNENUC1ejhKSCkHJJaNUhyBF2BXJ1zF68TuOu9SBzmn69o8XJ4zrA64Fi7K8YBzVaJ9ckTyxSXj3h47a7eQD96mvf8pVrhFYSwI/uhf8Vr9Kp2awA0VtPolr0INNgzu3nkTtzbg8Wc/YHB0wbW/y3fufBUZDc1+jndWsdY5wF5d8uLZlKH6SwaGyf9mr8EPHi858ww+HZxyqUSs1+9w2y55Yp7z1rDgNNtgdOTw83embKEwy445/tjh8v6cmRuR0aOpvsFa83ex2y8JAoe/t77BIrYwooogT8AIMOc/oxqvWKjwWhY8e37C2XJBx8yZDuus5QUvri5RlZCNLQstX1KbRJS7cwLfxw4c4v6MZPuA93rbbG6XzOUFT5cJp9Fz0p7gavyKPddl//YmzXmb29tTRrrGdw775N3f4ZI1Hl89IJgveHn8az45P6K2rmDpBfP+LnN+jlQ4OLvvcIjHi/c67D14h9a1w99xb/PkPGO7IbHyOhxUI04aFdVkk/ear3nwsMuvgk0GRznrxZxsLybq7RB2JRaZ4Emw4njusXh+yXrd4f/w1TfxnPf5f10bXF80yI8jlv2KZPwJ+oHMdbDHRy2dVgd8x2IcutzN6pwE1/RkmYfdgheuzUXfpBxM6GYZ3mjOmb7JdmjC8IiXmcRKltCLhGfPAj5WVhjrXeTuHf5VYWKULruiwJQz/igu6AYhl/MANR4TdS28qkRoddYCmKYB8Qc9aN9l9GrKVrFiGEW4rxN2JRUpVik1D0yX7dRguQjYZQtvMSOrNMaRhJG/Ruqs0/z0Y6LtI65ti7Vlj6LhslA0EAXbmoRq5nzXV/nDyKZbBDxxch42JZ6TsN4ukK8FaDHnJSwbcGh4vLiWcW6V7D3WOTEs7CRGkQqoQl5eS3zjtkE1F0xWFbccgdFKCfSC7mz573su+U9mPsvWUe0MfxQTaTJf22zQlASlJbHZvM2eo9G4/gyKJitpgygUhLnPhZXQH01IlwYbziG7WkGlhZShiidCknyGojcxNEGuQao7UPQpvQSRDxhUKlmrxYO8TiEVdCyJIp4xlx2WsgPTBcsCHFmQXQVE9Qat9jr62gbKRh0z96jEkPDjT7hK25hyiZuVVNKEaSkh2g12zU1cc8XLV48YXl6RRz3e3t3DNFWSss9yLLNWt5EWfRb9nJn/moUq886WhSV8XsQOV/6CmSPYddfpGBUjeULbr5iEFuMwZbEW4zoZs+KC0QuJF13wzJgDJaWtHrC+5mLJUxLfp95oEqYKZqmR5imxWCHNH5GPx0yyjCOv4NXVmKvlBLPMiAKXpVTx/BIaRkGvA2YZo0UywoooixIrVmCZoNQbrDU2WOsIAiXk1WTBMPNZmjHpasiWUNjqtGkWXTbrAbum4MNbFb62yUpe59l4kyT0eXb0lCeDM4RWIJeQ+SppdAaihrG2hatVBG+2sA8P6Hgubzolr6891LpMmZn09JiRDHLkcNgJ2b/b4Ci3OLmMsdJriu6KeX0d1bGZlPAsjFkufKZnQ+7VJDYOb7E03+DfjW2eXsishjqLsSDwXqG0VCK3iz5R6aITqRqRUGnmGmG4oC1gs60w1DRmngJhTDP2SaYFKy3EjWKy0RVXWUomSYSSzvPLBGUyQ29YVI0NfqG52IpLS5S05YLHSUUepxSBjyh8ZFslyyXSTEPzC2KRUj1oozRukV/MUUYLloGH1q9wUgVNVcm0BEmXcDOdNFGwUp08CimFYBSBWl1ilHWMl1MCp09QGFgrFzSFeaURlIKOLGMZFY1U5nmqEOSCqVvRaggmVQ56ST2CQslYlBBqJbbImAQCuSXYnMqschW9zFGVEqVKGScSB22dKqzwQnCMHMOAVMmpifg/9tb0H3x+NjMolQmLQCJFp1Y0kUuB0ch56xvvs6uYuOc/okrbBOIOQSlYxp9ylXj0p9f4ZZOdnR0OlIIcCalUiLOQskpQFAtFk5CVilRtQfKSaPwcKYs4C1WqVg+zaFNVMW294m7cZ5Q6zCIbz1uyqiRs6ZjkOiaqd2j19jH379O49RyrDKnUCcnPf81V0MSqZPQiRSoWjFKJqrXG7fU71KSI81efcXx2jWI3+PDBDpoEYThgGsl0Ww6UAxYXc86vLhgIm799x6BxvuJnS4lFUSLlKTXHYbduMwhzMkkQp7AMc5ZFiapojJYzBp9/xMuWRFTGPJQLusoG3fX3cJUZ2WpJ0y5ZZDdr5PsJihKiDT+mGJzSXxS8nKc8eraiP51RFgWUCUtvyqszqFkyvZZMu4wwyhiljJDTDCNPkSMfw7LZWN9mo2PjK0uulnPmswmnhUQuGWxqFbdcmzXDZLtWYCkZ/1lHMNt6yLRq8Gh8SPT5NR//6qd8fD1i5IeQVVRhApSgGLC1BTUH62EL9c17uL7OO7rMJ1+ckiU5RfkliJFuWMW6K/HwjRoXvsr1qYc2TynqJv2ejmU0qEqF2A8JFiFnxwO+7pQ8+MYdVu7X+MNxjR9emQyvZfAFZf8ZmMeUzSaj4zpr+ya6IbMUDiKwYXWNLHKaWxJT3aHydEQSgregPC/oawuqUKYaXEASQFkSaS4/e+Hh1nLKukPY3OGfCYd2ZtEWJTWlYpEWxMsIsfRuElg7GnkmEImJElakWQgPu9C9i3gxpLr6MmG1KG4kueJLlrXgRoJalTfvsxvJaElJtRgjMhvmMVjX4OpA80YeKzo36/mXA2ngZp2FuAGGfwXcVX+eoaMIkESBpEgIQ0ESkKQFRfUbFlHceBT/8mf/PCjnb5KGWpnIrwekXYdSdfnTwee8wZTbxiGfCI01WeNIeovG6QmLVMajAJHx8s+uea4HrMcFyuyKyLqDZnnUVxmpGfBsvsGtGDJvxTOa2Psmg4XEotqhXa8olycMzhtMtiTqXsXmwR631iJuW4MbFP+uw1t5SpY9J1cyetUK6eQJYvku5Xu/h2j0kZ78C2CGOfiMF/3v0nX3uLz4GZNVjrSo82rjnE11jqZs8HbLJipTtM2Yp+lLwqc5LUniUPoMeW5yuz3lzyYLXq9MtEBGN9sUksUDew5yi80uOBOFndTmuuoxziJEMUf72QzVWeNVe0S++BWLi2/TdI75uiaRRBfEEaSJTbsY4so+oT+jzHOSScg828XMHEQjJFympKOSq+MFTh5T3ZW4uvIZRzHtZwO+1XhAu20wbCisW1tMJyFZbchad8aHio+pWVjehGevn9NM2zQieH+/xqtiyqUuyF/n2Pd2mGaX3DUEvyP7RF/9R3z/ZMVnn37CePOS6/yS43nEvGogD3UucVHffU586qHm9zjf2iJI+9RSjZ+8POKB10DdepeF/4L0cMmtA4vweYU+lJDMCb/3rUPufvC3mY0K0vIlwaLPm37Ci6uYbTNltd7l1dLj7f5rlCzlGxtjqt1/zJ96HV7/+hFf/OpnOJs27UTFtTP0MQTqC6w85JaSoWZrtFYBl9envBtmlE2JO3ffYDjW0LdVLrI16vIT1rQ1Hp9kHCmvWTdzttopXdUi6d4imFyQSznn8pKHUofnukYRxNxdJXxnx+AP2vBkEdHQFoiGw7yzxmahMv1oRDp4THkIneY6RfN32d2rGL58jvjo1yhZwXBdIJUNRqbMxocS7qMmlpUTeQNmluBDYfHqUqJqlGhfJJz3dOxXESu5ydK+onk+RZuGKO4+cr7OqKmzqgmKVciRKFA3JJKloFHKzK8UbmUZQ7tCjiXWlznuSmK5JmEHDqt/uKL+NIVTCz8oqPcUrDhnsRA0VhI6KZYcMOzXsCuPjdVvX+rDddTETuYkhoRUWRwFV6iSRFtrMZFcmnHMOQbmbEoQT/GriDTyeTFKOE8TWlWAFLiE0iaqXKLFJblRclk41HNB6vlcKXW0NsxXEh4WhuVQLuesVi2mukYjq1jf2GR3HXatAEldwV5BlURASB6nNKMh6uU5Uvse4t6HSMqA8ugHlPMRxULmUr6NJdUZzPuMViuyoIbXmLKSQjJs9ux1KsXAcmLOkytWg4RmUZGUFrdNgzXT42w55dyvk1cuctXCVgvWtART0jlck2nFEmLlMs11ZkVMHMUoZyGlrXJp+URxzkAcsttWORAJZTomCSWoFNxKYCgxwzAmzXKy+IIot5FSidwqKZeCaJUxP13h5CliK2cUekznEXN/ylfaB9iuytxSqbkOWRgTTq5p2T5390LAwcyX9GdTpFDBzgp26wrXasZgWVB5MuqaSyEtca2UTcsm6H2FT6YVJ8fXjCdjJprHy8mSQaDiJjarVCdvTSiWHqJaZ9FYo5BDlFjj9cWMtCwo7TUKUcFuRG1LpuwHBIuC0sz42vu77Lz5AcFCIixPYNKnFaeMhwm2lVG1Ffw4YG/R55bk8f6ajlj/Cj/363z6xSuef/EFlS3RykAvIoxZSJT61KKcLanCklv08pLBfELDT9DrOb3NTcLUxjQUVnYDWyox5ZJXgxArm+JoEe1awbph4Tda5MEcLx4zoEFbbjBPclQvZC8tuN+WEBaMlhGp5qFqOmqjQS1ViPozsvkJ2bZA2+hgdN9H2yjwTk8QT55QeAHjhoSKy9xVcTWZ7kBHEiG+HBAaJTuJwXypUxgVySBh4Spoy4hYVkn0CXriUfcEld5FpsfCssgUQVJk9EWJakroiUCTJIoV6HlFoFbIpaCZFOhCUDkSrq2QbibY/Rx5oFJKAsmQkLKKMAYnFdSVHF3k+LGC5KfYyX/snek//DxbeChVRFtXURSDP3n5cxL/BXfb97myN2kaMWdCx7p+wiw+ZSVHJKuAJ2dzjmNB18ooJZlVo4ZSqciqgSQLZkWKKkO6WnChtdCbgvFCMKs0ampKlS1YejWmqcay0NlYO2R/t+LQyJDkBTg5wg/I0jk5Bb3pC5TlI4T/IdW7X0OoY3j635P3j0hGGqf6bRraBuPBY16NPNLcJdVC6kbCvHDYdF1MU0WrVpwOF1zPS1xD591Qw+nWWaslvDobcboy0LUGlppRy31yodI0VT7c7tLNQ4zpipOgQpJuCKSyqvCjiFUYUYkpw7nB/f0u91WPJBmTBxpBVVFPM3QykjAiiFPyIiXW2+hRSaYpSEVEGgRMJmOKvICqIitzno0m9BdLvrW1wU67x1w4NJwmWVQQza/o2CFvbxZkiokV+FytBoi4gjChZ0nEac6L2ZKlkNHWDagiekbJblcnWvtbPBvFfP7FK16c/ltWecTRaMo4zqjyEpGXIBU3+MF0EM0thFKR5oLH52Nuixqu0abbnrNySkI/I5/nUAgkXeYf/M4Wd7/yHf5orjK3nlCdnKGmkF/7SPUCuW6QpjG3pxe8VY34O7suyv5X+KOFwx//8nOef/wzCkVAliPSCLIAiYi1BN5WFGpqk+dexrPrC8okpubkbN96k9ncptIkqLXBLhBVRnI5Q6QeQoqwOgW2q7Fo9UgnfZbzDLpdMNoc5SongUw7zvn2usI3W/DJLCSVQqqGgdRqYVQa8fMFxegxYkPAeg9x+HWq+xLi06dUH/8KVqubG0wzbrycRQVpdiOBLaQbkJeVUApEJUOQ3jCRaQlBDGoC6RRCwNwEQ+OmCJK/CLD5cznql4zil2BPUyQ0WUJUFdKX9kNZhiwrKL/EmH+VPPwNS/kbVvFvmIbqJ1O64Yq59Ck7SZvf/eD/gqIFiHoX/2jO69d/QlRvIhk2+96YZWKgji64DNdxA4fm5pIivOTUWdA/c3mwvstGdE02n3GRyCjWOp1EcP7Zr/nJImOzc8Ukjen21thtXyMRsSy+QSeCZGuPnj6mFA207Cn0R1SdJpEuoywShOtitM6o5DdB5JRXvyLJ/x7lvE+WXzEeT3h07JM3JsiBhHgk8WNFJ1FSFOcO336jSxEc8eL5rxg9b7Nq2zi1D/nuNzs4YR8RXBA0E9Qkobx4g8MHP6XYbnCn3GT/foFitHl9rPHLswmZOmOxcrmtS0xFjJbqZE6dePmYD27tY0gBmCWr6ZLGckrVaRCnLnVCTiWHLSFjxj8iqHUJqhAjznGdFds02ctMrkOP4daM8ROLiZnw3uY6XP6YSDgEhk+qCb7/k2vu1ALefmjx4rLkzfeGMDFYBSo9NWEeqxxWG9heTKdTZ1n5fMeVWLPbvGjf4ScvBcoy4N032xw/f83MqHOe1YiNIZNQMBsMOdBha+d3uVJTOpdX1JaXpMnb3LJClK2KR5d/xO/d2aKl36JvCD6ZarxlD3lSalz23iNy7iDmx3Tf2ODqpc98vsQVCXGccTsp+Oqmwd72A05Ui023w1na4t88fcb16IhKS5i6GXf8u1RnUxRzTgOFdqBQWw751m2d0/27/N/cEGUwZVnrM5Qb9KwZvi5xq7Qpu2v00xaL4yFmarComfwf78SY7W2+l2zwqlgQzl7SrXoMVgmpMmGj5vIojFieJDzY2uCbmyb/dF5jK4HwJGC5XiI2wNiuodn7vCxMDnyX11VGd/8NWrUInrym7MvULFj5m2hRhq8taIwNZu0YEcN1ntM4tBgt6kTGmB2ni6LVSfIl5eUKZ11BMx0WzgpZNmgqm0z7OUVV0NZKpHNBXJYUZsn7ccQgVVB1mQNDcFZlvEhU3ghkgnKG+RlIM4VrCt760EB6lVEPNF5lGfspHLYF08JBq3JO2gqa+9snQ82rBVWwwM+ndNQ1uu7byA0NTxhcj67QvAlXpoWiGXT9FXGSEcznjFYqQtIwWiFJPGCuxqxig029RSeLiTyPKhSYVgt76XO1OOflNMVqFjiKQqPWZtP10fQJSX5AovdQW00aZgLoyNUVUhVTmhq5laP4CZKio7ozkHNEmVDOj8nSLfBD0vQKP0k5Gs2IFR+9mBP7BucDhVUWo9d3eGunTlZccHr6hMGZzLzWoNba58PDNWrFkCSbEOQpUhSi+G329i/QNwzqcovNjQrF0KmuBcHlkiqLiEONXlYQRAVxKVEZApklt1s9WnZFpXiEMwUlzaCmU1QSah6yKBQaMljFBZ4EEVAmKbqe3qTQVgpe6TN3fJaXBYWeU/VU1NU50UoiVi18Mi6uR9xuxBxsSkyjDNbmkFZkiWDNLslXOt1Ix8kkLMuiFAW3jJyOXefUvcXnfQsWE3ZaguvxiGkkM8kcMiln4aVMAo91WeBu3yNQNNqrMW05pFT3MZKU1J7Qz654uN5io7bHpKp4kk/plmN8XWW69hCpcYBTTGkfdFiKgCyKcMiQkpy1quLtrkG3e4tIUlmvNzkrmvy7V+ecXb+mFDNS06ATt9FCCbX0sAuJdhCzFk152NY56uxwotoUgyl+O2Jm1WlpBYYs0Spc0s0NxrFGeOURxwlKzeHv7ApazS4fJy2OT+aI1RA1q/DDhFTJqesGp0lOEOUcrDXYahp8ItmYqQSzGNkRWJuCpFsnMOpM8hrbqUNilqi7Mo4eU1xekY9zQEEv6lhZRqUHkJtUNogop5ALLE1mGtlEVUjN1FEMmzzLkaYrLF3GklU8XUJRTBRhkvogqhxTLhGLCl8UCK1kJyxIcgGKTF2p8KscP4V2IaiCGDkpkTxBqJU0t1SUaUlUlAyWGU0kXFuQlSpFATNDIH77notRVCVVFjGOPGzb4rtv/wM6rTZqe4PLj55jTM54LCxqSkkdj4CcxXjIxaIiNxpUiiAMJgSZTywc2h2NTjJlsZwjJAVTc5HEiNPhJa+mMarpEOgqjU6Tw3qARZ9U3CaxWqidTZpGiCQpyNkliBWlLpGWKmoqI2k6amNAJacIUVD2nxEGTZJ4ReCdMVmseH41IJNAFUuK1ZBzYTBOY+TaNm/d6ZKEVzw6ueTVQuDYDtu9t9m9cwczOkb2jgirBLWcM8sSHnRTWjt1us4aBwcOOjq1Y4n4ixHPvYpKkpEkhVwIsiKFqsTQJN463KRmamT5ivlUo11ElI5LVhYoRUKGoG1CLfycZSFIKoXKMkmFjyQkBBlIFVUJSRQwDcHZtDEnC5a5zEptEssGjwYeD+sFd5oyF8uUvKsgUsgrif16TpKqGJnGfTOgpsgoIudOXabbdTmtfcAvzk3Cq9fsOQWXwYLLoOR8FZLkGaIsqbLkBoS4dXBraIspmzYY8y5qNEZXR0xUgzd36uzVe5wFAT/89TXhPIK6w9n2ewj3AdnyHHbXKVdzXCmhVs+Q5ZyeSPlaT2Fz5yGR8iG1xhqfxS7/w/MXvDz5nGI1QKy7VNRhWSKKBDlJMDObjXDI764ZbG0eciwFRP1rVt2UF9Y63WqJqcg4lU60s8d5aJCcz6h8sJou/+iezGF3l38Z9Hj0vE91fXoD4hYBZRRS6SbDqOAPFzkfHK7xYKfBr6UStchJ5wHtRoK9q+N311lIDUpRowrtm47G/Ycgx/DiFcy9G5SGdAMMRXzDEpbKTeeiXEBa/IXvUAVsDTJg6d30PmYFiBSMOgjlywzU6kvA+BcvmQpJFlTljQK2LDLyNEfXVLLsS4/ib1jESgJR3ahO/wro/EsS179JwE1hm5TyAX0vI9MspH/+BV/53TrzdY0nX/wTMva5+2TCi4PbmJaJNn3Nz0wXnCEr2WGeOmzkXdaPrphpEdNhnVAukLdvcVguQHOQw0csyj63K5ckPaNm7NPa+pCNRoRRCapkzCpQEGMTW1qykFok3TdpbD/AVBbk1hSrOUJqvQGNQ9K8QNU3UfYfID3+AZFcQw+eEEfbHKoFSv0+mw8nPB5s4XoNntm/wgpKqjTi47MJSbhHsjpj1Q7Y33+XsNkiMN4kbmS8s1Zx31gxOH3E4/YH/Od7Pi9Pajz9uATrI9T5GlujAaMLhUmxQK5nhLFLMFmg3s355u4ed7buIUspQqqRnpwx396hUwjyZM6oGFD2LcKNLmsf/F2inz7m7KrNWXLCdWzTNxMWLRN/paCbEZ1aB3NjztcPrrhfL7kVTnke22RJSjGbs354SFe3sWszRmKXbbuk3VRRb62Yfq/N1LvmjXe6qCOHcXCN3k6gZ3L6OCZanvCe22Ojo+A+fB+hz/B+OuZyllBNrpBUF0vd5bVsE4lz/vc7Ku+8e5vvV3eYl69YHjlUswG9d/b56le3EVLFfPgjvjjJeTOu0yodbG/Bh1bBvxv2uUsT3ttnw4E0L9HlnJfaNr8QJrXRHFHU+f50ycnRMdrwJXubJp8sZbzahNEdifXZilrdYBac0V22mZcqfzrRWUoBsh2jrN2npan814ct9pWbCPefUOffDmQOt3Rm7LKQKv47DD5QG4SJQM19viJq/Dh2sYqATF6iDVZs1UCfRhxJOXG7xh+kUxLXQVJjvlaPud7c4l8N3qV+OkTWMlqWT1LkXMYldauJ9MHfJvj4CyKR0mgqNOfQMBq8PgF3HczXDbY25gzyAQPFYd1qsBx6WKpKx1Ip6zbbsyVX8ZJOfUFQWvhhxKZm0a/VmbVWZKaEPfVIxi7n84zUUUh8hZkc07Yt3KKCokZuFhiFILAqMrvk7CSk3tcQ9yqcpynDdQUlkTA3C7xRir0sSZTfPmlWIQlytccyr4iSCueXfaR7dZK6zOvLj8kSjY3IYtHZpNALpMWIE0riekJASSg71FIbvT9inDuMHINUk1GaHdaaKZpsIWXn+OmYmqwRixxFbNLtHNKuV+iyTJVHhGGOKhmoUU4s6eTOLm5tA63yKGUfrZai1O+A0yYrC2RtA6nTRr7+gjyzKJKYIqixho7c2qLWCrmetzAChUi+wESmKEuuZiGJZxHO50SmQdjdJ2rtUPo9EiNh7yBkS0+ZXU0Z1Q94eGCyGptcDENKaYg7l2gv5ugLKLOCUoc4tZCjFLMl8XCnzWFnC6mSqUqZZDLGr9eplYIs8VjGE1Lfpuo1cXYPCF9eMLuW6a8ixlHFUgNfMQnCkqrIMQyNblvh/nrMG72EKC85DTQmUUW5itA667iKiaSsiM0WHVnFdFToxXiPYsqJz/6eTBbKlNGSugmV6zAeVySzS7Ztg95aE8tqEAYzRuM5sR8SeiMQLbDbzBQTSZnxuzsmtw73eVRtMJMWTK8zklXG+t02798+IOKm7udFBBuSi1WamGnGbTUhFgsko46ytk6jIYMqYykl19o6r4VC249IA5fPZiuOj15Tzs5p2BnXhU5US5kXJc0oxG3LrLIxy1nJrLfBi1IlEAFVQyJvrNPTTf5uF/YVh1hS+WVR44fDknaiEEktfFnmc1lmR2mQZxJWEeFUJhepSVmmiDzC8iSELsjjgisS2g2dd+UI2ZIwjYT9muB8vcevRi7atYcTBGh6xDLLKYscq9Gl1NsUUp8yi3BNaMYglw0WS7BUCXWq03AjZsUKfyXhGjp5kGFqCTVFQcgW3cBjKYfUyfDLOrJoYMsmK9UmbSdUaoHkJUhzjXlSgKJQRhKhyNFtFSSJKlMpREGVylAJIitntkpwFjKqU9FYFYSWjFRICBOqVY4qVfjK/7KX5z+9ESjKTQ/bMkz46T//KebX3+f6jZjv/fiPGOkqO4VC1t7mQbNCBDPOIo2UkGUJTcWiZ+SowZAvoohI1/GiEMW22VAFqiwjJ2eE8QyzzEjTArW2x+7OfbpNHbtKKPIVnp+gSTaKHBBqHVL7Ps3GAwwjopQXmFaA3HgTnDa5KFGUdaT9LfQXP6RY1amiEUEA63UH0zKo1XKGns7CTwioMHpNoqri1fWCZSoo8phJpBJsvoPfOCCRuyydJXfuC25rKy7755w0b/HNt5qs+hlPzwLydImxkmiIkiLNybICRZUoqSiqCkVV+cqbdznsrhGjoZITTwd4tRotEtJoxSJekSQ5pbmGffA+8evnDBcrXo1W9L0YWQgkIW54nbJEVNA0db65Z3CnGxFEBS+XS6ZhyHLiITe2sBsd1sopQa3FBiomoLJg+fEFZS6x0XaIM4kqS26sDc1d+sOU+ORn7LcteuvbrPsV1cU5R6MIVREkRX5DQdkNUB2kMOK/uq3x3W8+4HvZJueLKyaDkGy2oLF1mw8/eJevVBl58D1+8OkVthB0K4ON1GOtlpFdz7nu1Gl1HeqOQSXDplIytXc5EjYdLyCVbH4xnPDkiydkp8cIkUMSIxQV1AKyGLMBVTRkMS6YbOzzKDcoSh/Nlcmam6zJ8H++5fBQaRPKBt8r1vl/XFWI1IR8k1hU/FgYzNQeI6lAZCuE3aDMDIjjGz+jkJGEICkzPj3K2N6weVtbIZUKXS3ka82Kx1t7/OH1PcqTPlQzkL0bQBglUG8j3mnA6RVV6EGRoEgZumwRDiOqzINUQug55CXVPL4BfXkFaQqVcsNGShXIJagRiCmIGiAhxG/ygyoq6UtvoiShqwp5XlJmBbIi3TCWcONPBKCiQvorwtM/r/L4n/5O/A2YxdWsxabzClfdZpgM2csFL56fo7x+hhU1OX+3zp3ZmP1VzESPmYcJaVGih/e5aC+5v7/Grcqi8J7wPG2z0EPa8QZ7+xJZsslsYbJTvIR2C7Xp8UXS4A1nA8U7ZhB16XU6CGVBIWuYUUhmz7D9Ixyxg27b6KMneOZ3yN75O5SZR/jk+7CU0O79Hmz9HrXn/4zG9Baf5Ta7NWjLe6RGB1Vp0lFkxOYXBN4+ab3GLB7S0iRyU2W6u4VtlVThFRdPzln2+1yePOVHNPj27W2Efxd9rPFZ9x/QfHvBt42fk510aDUT/uUCPu8mZCcZV9d7IGrc6pUYapf3qk2SyQtmRhfN0DCtJUrikNc3UBaXSFc+bsPClVYsXofktTG3pTmr4RUj/zb1JKMd5oz0M2pnNRb2hM10G9ncZ1jG3H6oM3j2mudejbcPLIrGIZ8PFpTeOeUkQ4ttBrlCmW+Tdoe8ka6zRcJ58RF3dy269S6DJMftFny7u8W1WceLfbRgydUkon+54tV0jHKoUQUHnN3zcD4bYbR7XO9/g6Nwm89evqCIbBYXMxzHpv/zcz5qt3AaS9a6EV+Z97iWFG7XUjw5Y0sk/LdrBf/Ey5iNbCLZ5W63YKHIvHg84lAecrut8DIqGE/PGD8/x5ED6sc5b725iVprsXgeUXbaeOsVLXOFf2bzybqHrRzznelrdM3li1NBaCnsv7/BmuZwjOAn05Jn/VM2z1/D9g6Hnkx6OeDpSUZsKjSylFm3RX2yYKs2QR8klKOUabvDvXWDoRfS0Pv8w8PbtKMlTlciqt/jX4cuUrwg8zNqWcj8UKYvFP5AK/lkZKHFK9b2NrnqpwhlTL9eJ9pqszJylOKcaltl4K6hKG0eqiPUZsF5vMV/Xk35QtnimbeGrywxHni0U4PjKWwfmBRaRu/VimgjwR4IorjidjPlyFFxFg7vKCEjs+K1rCNXGVVjighDrj2HfQFzOyFYKRTNis5Rwc46zKUCadxgUq6IZY07ksR5vf3vdST5T2mSwKStzdBSFy9NSUTEclxRxTlyKnPdNFlzMpwgYpiV+HFEqIFadKkcBavlsClLlOGICzJyMhzqmC0oMxcvUKkpE2TFQegBY3TM0iD1l8yqFq1mDU2eUEgVah6Ts0LLztHyNppVofgzEuctsvY2aeYTHT2GzEDffohUfwPd+D6Wr+OlNXStQV3pUrktTCPENQsUfUqQNkCxCeMQKS0obZNoU8YwTbJgzugoJJoOOTq75HUlcbDWwUgqpHGdy417OBs+t/OXmFMLzUgZ6hlXWkw4EyzjLoao4dQlOrU699U6IpzjCZtUM7CkAAOHShOo4RjNj2lpMlY5JfZV0Dw60oL+aoy06qJlEkoZEhdTTK+k0kp65g6a0yOwoFPPuD4bk6wEBxsOZm+Hy3hJ7E8pJjJJrlAUMqJsgLbisK7Qq0fMywv0mk6t22RWSchKzH67RmQYjLOIJK2YRzmT8YrhPKCoqaBYePUYc75AsutcN+8zSzd5dTViEQrCSYZdQT9f8rLtY3Qiao2U9U4DIemsuzk2MT01p9mU+d4iYhIaFI7Fpi1YZXB1PGRL9rEcjVdVwovhgNnVJWqwwIgUtm63Ea5DnocUjkPazJBLn/nA4FXbI1cuuLccYGkyx4MUVhrde2t0bYejSubFMuNqeIE7vEZuNbFTGW8QcFzro2kyHSIix6AT+ejqEn0ZYkwrVjUbt22RRR5ta8F319s0qbA1m9xqEIQuZbrEiEKcPGbZU1gqOvtSySzWUJOERqvFZBVSKEvmDRul0WYxLrCTK2RFxjMMFGGzrwWUTkaY69wm4xqby0ThXBhI9Zuj+DKQcXoKhlFSmyTEUopYlZCAbQsWkoaaquwoGZ5UMqsURAWpFpGVGWmu0xDgi4rlClKppLOocBwIZQhXCl5SICcyPaFh/BZ2ygoEknIDjJO0xF8KPnv0Au36EenQ4/TeFh/aKatkyeVCYjmf41cmJhK2obPW3WTLSIAJnTwmST0auovtWhQl5IpBXSyQi5RCjhilKobiUAQTRqzTaLYwpRGVLCAPyAoPyzvHCHrojoE8GlH0vk3e3SNNQ5LHPyPzVcx730ZtfgOz+/+mPoWT1MHQLGS9gdbcxjVj8sJDFRlLUaOUZMbLOXmZk8saQi+QNZV0Neb1szn+6Jzj6yGPQ5M32nWUoEVOh8fxt1nbm/Jw+SMacxWrmXE+rAizhDKrSIWMEAIJwf3NHu+0LAp/wgqDkhYNMso8o1JNnGqIG4U4uopVTAm9gFIP2VLnvAoWlHmJpWkgIM5isqpEkyX2u22KxhaBk9Dbk7j69IjFOOPhZg1j6y7HqykLb04hV1SaII9LkqpOKia824FurWQ587FNnU7L4jIASczY36yTKDaXhU5CxUhp4mV9Ej+kqgTo5o1cMvSg6fJy8x3O54f8+tkpZRhT+AkmKY++OKXd26fTCmm3CtZ36whFou2WGEXEnpyyuSXxT/yKRViSqSq7Ws40F3z89Iq75ZTmmskR67y4OCc5OUYsZwhNonG7TtRsE3/JepXtlCxJ+OI6gI0ZfV6xv+wjqwWvr1Kq0GajtU/dtBgi8YulRHR2DlcvEY01qkzhYnhJ//wEQ1VYK3w826UKPKRyRubPKSKBalpITZcqnHInHvHfHm6wjYalWHh2k2HoUMRLpMxHxDFlQ6MyTMhzyGTIKnCbN/7EMkNqCKTd+1THJUxObkCiliEUBWHMqKQEoeqouiDLHKpFBHmMEDKo2pf9idxY78rqJr20qlAUgSrJFHlJyU2nYlYWlJVACIk0z8mr6gZ8Vl9WnwB//uPPycTfpKCKm4cE0v8UQP7V+WvBosMZUR7xZi44iw64992H9JwLYsvl+fUF+eMZ3BZUqzmXz2KeqgqHd9/na+qSjvJV6n7ItFOg3XvAW2ETU6uoo+OtnvJq0sZ0TMadd/G+uMLzT9kwfMJGwKdVj62mTrdhYrsKSSCjWBH9eY8eFZ1EIPELCkegtzKuPv4X5MuExWRKrXef9uAMqVSJzG9iq2PWbZOrwTUTLDqdJtPgNR8XPtuLGr8KTunVDzHFIfnslBcpNO9KdK7fZrd/ztiVmYslL7090vMX/Iv8ig/kfTpGwPGzS5KXPhvc47sPNRwxpBjlNFavKTIJs76kx2sS8w2+fsdCNlbkqkPZzElHFvbaNtt1DbtV0Gjv4jzooFR98sWYSo2p5oLbdwWpnzLr5GiBwyfZFflKothYsp20+MbbCbkUk3be5NKTmWg5B8Ecc+ctbnUEl3nE+QuTMPD5E32GMZ6w21njvapO6y2TUN/jzt0dfvyyz4e1PV5HI344HqJOVZSLCxpbIdNsG7+ac5R67Nw2WYsbfF49R33tcvvBJs9HCn/4w5dUtSPe9Gy+WCxhr6C18Pm5VbL1LOQb397jKDLhbhsR5DxWHezL53y4vsbp2u8jP/m3yPHnyItNKm2Xk6sx28FjDt494FX5Jp+c+oyOJ+z1FPTI53loc397C1k12Hiri76ok61OUS5VlOqST8MOeehyz5+A7dMJVzyeVPxfTYd3HvT4LITJ0Rw3uKLs+3TyE7I0osOURtflH23ssBeMeLrymTojfpYZFPKIt7s7/Mtywc+XJW+7Nof1OrpeQzR2eC1kikrwUETUzZL0tsRmZhCoNrZi8kehxLobUikx0rSPmTisLUs+2RgQxz2UeURfW9KkQKQVbqZwKLd5Vfn8l+9kbIhNPlOaPHBSZn7EcLzBKJvTtGWicUn/Niz3C5yZwBslOK0WQaFSn8QMdnw+aaQUx9AZVwQKSCcZ41yh65qMspKVUClWIWtWRS+uSDWNKrI5Z0p0EfNQdkFk2PXgb3xg+f+3scSUKk/YKk2WUpPWQYdasyCSBIpfIs985LUCNZ0xGkhcaHW2tze5qxYslTZOKRNbMexscpA3MDWNWpET+GMGgY2qGSB3Sc5HRFFI08hJjVPO9RrdukTd0RGWipQpFEXELNRoKDadMkURZ+RyicQ1k5enxLMFsedhtfapKQMkyaXUHqA7l9ieSn81J5RdrNTmenXFZRQjZRXP4gRbFxxmLsEqpV9UKNs12lGXxnTMdVTgJTFnY4vT/jmXyzlvWA1aZsnZywmVmrHFJl/ZMnDza7RlgKP1EVWJJULqio9RW+eNDZuaGyN0jcosyIIKpd6k60g4rZtEOWNDQZJDyObk6ZTSKjnc1yhSyGoKdiJ4nk7JvARVERyaNd7crUBLiI0dZqVEbkisKQGWu0tTl5n5MYuBzMpf8AugXPlsGC5vWS7mpk1W26C9vsvr8QRZr3EaRHy+WlFNl4hZgeUkeFmdWb5ilCc01mTsqsF5OIPYoNVtMw0Mfv3sGsma0FxorKIIuRaiZvDYv2Z2ErJn9bhQbNJNDVO2uBYq7fEVd9oOcfMuxtlHaNlLdH+dVOpyObpmLe2zfthjmu3zdLTCv5yxphdUSsGq0Gg1a6i2SU9qI0cuUtDHDXMMOeAkXhElKpvBjNJSMCOfq6XKPzdsDpUOr4KS06sp1bJPNpnjeCGGlGBJc9Ydl280emy5CfMgYah4fJHnFJJHp9HgkRQyDX3uNC123Tqa00LWXSYopMjsKhldV2GyaeHkMrqukBc61wi0PEXNQvJyhZXfFFyPa9FNR2ia45UplghYhTIOEmso+GbBm7uCPadHnLfwj1JWywxvVSfLA1xdUGYSYafEK0vkZYXulai2BZWKUuaE7ZRrPSOdCZQ5SFVBFOfESDSFTIDEolSR4gRbLrHKitJSSDONRR4ThzFrlYYmBEn21z9t/09xZEmgyQJFFOQ5vP3e23z4VsLVyuRqkGEtUySrRE/H9Cc5Z4XJ3r1D3jBCArmOo8qkmOTWOtu1Jo4GRp7hxxNGpYFqKpTCIl6OiIIQQyoJpq95tjTY6FTotoOl24hKkMUFE2y6Sk4n95Cj1+QigeQJ/Y8/Jh71CVdLjM4tWsZLNFkiN76BqXyMWej/H+7+68e2PM/uxD6/7c3xNry7/qbPrMyszC7XVdWOTXJGMwNSGEAtQHqZESD9F4IEPQh60YP0MIA4pEaaEUFOc3qabarLm8xKn9fGveEjjrf7bG/1ELe6WyTYgNgNNKcXcBAHG/G0f/v8zm+dtb5rsUx9polLyQwZBkMmMwc1Dnk8T9ESm3VTJUoEARJq2aakVjEGZxwvMtwk4uk05bOzZ/TqFnfrJrV0xODjh+QiZ1Pc4jubOiV1SHnkwZlHkWcUSYwQgrVmk9c3mxi6IDdUcpHjLwNqdYuuLai0q0jd2+g7KrLsgH9FEo/JAtjdMfma20fTDa5ShUfDhDgGIQSdks47eyrLTKJu3iCJZSJtxE45od7p0rYTxvMVy0VMFEz4yTwmDSMOqjavV0qU1/cRts36dsLzwSlmqcXxMubHvSmRm+AuptRMCUfoPJy7eK5PkaWgmCAUMFREs0mRaXz8i2Mozq5TPRUosgRfhuPlgvyL7/Py29ucShZit4mumAwKDWl4wZtdG7d9F+P5B5juJZbskSs1Pr18xqbb5+DVTc6Tl/jJ+ZTL4z6WEqA0ckJRkDTbJHoJ+6AgDcqIxTFKlmKZIV+sHEa+xs3gEsOW0Pwpl3OL/7Nd4c1bFX7oCZ4/ncLoGCYjmK2ADKGNudmo8nvdTe42Y4bOmGfKjD8LI+LApVkq8aBIKPyAey2blyoVlNImilJiJAQzBG8qGT9oapyIJpUkBFnC8cuEWUaeriAYU7CEIgEzI7UL0kiAF4DvQRoj/Pw6MVaVUOsm37qj8karw38bNzj7wqVwxxDo4EaA/BftG4LrChPAVBWyDPI8J8ozNGRUTSFNUsIoJf/zIcVr/Nujii+u5C/IYlH8JeL478ZfSRZf7tQ5ClpcEpGuPebpA5ehIbOxdZv8WY/1dQkl1SltD/GdJi/d/TW+3ihIvAEl7YrhUmOtn+DoKZPa6+xnv+B8MUBOQC+qdA2Lq2lAo56zZt+jrC7oyRqtxoCy0WYW38I7CZkKH201Ia9tIW59hbItYaVXpCeHRL1/TjgXOIFOq3NAzRgTrbZZTk8plG9Q/d2A7n//h4xXGXEUcKE9R/ZHFHOZH0sP+HQQ0NIWXNgNytMFjirgZI1kc8rThc7h0TGs7TLVVCZySjPfod212dT7fHr5Z1hBi3G2xaf+Dp61YNdUuBvv8TnnqMOUqF3ifrvDDgFTL8NMVaxQI20d0bDWadzYQLJvEA8ERThDXn+TbKsCg1+gn3yGVr/Ft79W4R014VJ0+GfHM+QvZT5KNX7tjW3uWBlEn1BJ30KTdN4+uMe4NeD8ixHHRzC6GLF36xXKlXN6hwr96YxqaYPVzgDnpItZmzPNX+XR8JCuecEPPl0xqibY3imBtsP5cILiJKiKQlFukzPg0oOyUgV7iw9rBY1FwI3Q5rQ65GfKLmbZYNdxWG53aX0On3kTZuYt4t195LnPxuY+zyNB7bDPA7nEQzGnac1Z6ybkmcPnUY+L3oTXijHptI0n/RyeLzkY5MStCsm3f4tvH32BMz7iqRC0izaVeplvd27R2ivh+h30bp2LL/scajtosYmnnrC/fxenkK776C6XeNEpXhGjtAt2izGJrVGqVBlHJsfaHSqVV/nWbsREcrmc5hQXQ3It5LfLc5qzlBtr68ybLf4fmUEykbi3yugpAd/eMvm9213++16ND+OMN3SP/010yFFV4nPVRO0VHHdr3MtztNM5r3VcKsopzxoOyQrsPMca1zhWerj5nO57gvC1r7HqvMLXNJt/+gOX5eOfontVWvmYlhBcCNic5RAK5ERitK0hC2h6AVFV5V0vJJ8mfJQoBGsr9oYJj3Ud/bZM/anD48jCkBSaFY2KnPDsIGUpLDZiH7+A0u0qk3hF01bouNb/v+eT/+Cx3+4yWoVEcoiVDQgcjWmmo6lVFCegpeYohY7W9NG8GrubN3i5riEnQ4JsysJXKcKIVDfxjQPWknPGywFJmqIobSxJZ5ZkWLbBlrqGrnqERoJVXlEyYrxIJ1qFrGKPIg7AapDt3aBcAiUfUEzOiEYu3jImSGqUqx3KUkA6W+C4EzL1VeyXd6l9+jnjqyWrxGWeXBAxwA1iLoMVj5cpTeGw0KpI4QqPhDw1mFQCnoxjZuGCpGQwSVVmiqCOiWSbGOqKae9TUs8kVrbR3TIblkFJKbGfNXkezZGLHGErrNfrtHSJPChQPdDTFKU6pV5Zo7q9iWK3yR0NRSxRanvEioKYHqLPD+m0t+hUyrxc5JymGn90FrM4UplkgvsHW7xcBSW7wsJCp87+5k2W5T7j0wWDqwLXhc7GDh1ryeR8xmC+oLZh4Nse6UJBjXKk0hrnsz5xPOeLXshl4VF4K7K4gjRZYvsemTAplBJCLIhChWpWRhgNLmsS5TCi7q4YFREXUp3CkmnIUFgG0kji8MmKobZG2qxiShLlepfzoMDrj6gngjMpR1cctuoJoebTi8bMJnP2xIrYNRjMnhD2FzTmKUrVJNq+S8cdkcdTLmIXS66yUSnxcnuLTqPEgjpUKowuPS6kOiKUSOQFtXaHYSrRdD3SZUQc9UjkBLsS08oDhCwhSia+XCLUtrEtjb1OwrCIWTopM21GXY5433awQsFas8682uL3Y5PUV2j5KZLq83JL57d2mvzAKvM8itmVfb6TjuiXCs5VQZwLlpJJOwpR50vMPEFjzNhICeIYK5KRfZ0xKwIjo7GjU9y7jbt2mw2lwpG5xH3wmDTJqAQ+ZSERFAX2PCfLBKmQiCogVIGZZFiyoJ1lJE7ORQxyKcFeFNff6xWZYpLixBqGqVA3Ukwpp6/nJIWKESaERY5WM8iJQYVSYPxtb01/46grAlmA0FSsKODy+R+D06Zq1KiuFnTKFjE2lp0hRRX21+7z5qZFPveYzaYstJSKluH6OkX3gE5ywmQ2A0lGqZQxhSAMIhTTYFOTUY2E3FhSswuMUkqQJPTciMD3yZMlktGGu69Srgns9CfQ6xEMfshynhAWVaqtLlXZIxnPWa56RMrrlN7q0PrR9xj3M/wiZ+r6TN0FZClzd8EX8xTLdjnTLIpogptlSKZNlK34+ekZqgKhJuiPVkyTHEm1kSstmtmYw2c/I441fK2DnrzEjVqZkmrR1BRWQQrkqKrOzYaNRoYbZmRyjmZIaKpHs1yic+8eUnmbbH6OUCbIrdfIzK8ijR9gjX/GTqvDra8pvJcrHKcm/90Hh5w+E5w5Md9+c5s31jTkYoScN9CkCrfvv8lsdE5vuODkLMVZRnTqaxhWyvPemJkbMVMLZqUa/sTFCDRKlTWOFs8I5Ak/Plzx+XhBEMckaYpKQVTIOOl1OifatYMC2YBSCYQFfgTxDEQKVg00HSGpCN0g9FKeHy2ZlrYRuoWsGJj1dc5cWF1c0mGPT1MZJZzTtTIKJeHIWxH2e2zqIbFT4eLyE7zzISXPRyqpqPfv0gov8bLR9Qyk1aBeN/ntzV22Njs4rHFk1+BswaHeQoklhDyjvt3lLILtlUe2yCi8ZyBCtCro2ZhQUZFsC0SLhX6DolHlra2QNgGLcc5pacCe5HK3OkcLcva760ybXf5vgYkTCWw/Y83M+M22xv96r8I/NXQO/YQDLeA72ZQLL+XTfshKksFqIOIlYjlAbggoxhTaFMoJRSpDrEIWU6gp+ksm6de/hbfxKu9pBn17SPTTn0EWQdp/Mfv4InxGKl5wxwKU69BVQ1aRKMiSlDjNybPsRUSN+LeaNor/H+vpX067KYDrZ/o6ZfXfjb+SLK43asgnAXl9Tv20xt4/+DaRmeJ/MuWluzepni5IlA4LfUB+u8zuzZjV6VMuL28iR5+i6RdczjpY3W1mFwukOEFSlviqjFXrEOfHPLk0qO7WeS8fI7Vr3NfaqDWFeb+BzhQpekqwiBgk9xB+n9p6h0QxQQowNfD6ddI0o9p6ldK6RTU6Iz77I1aTUxZ77+JedJFu3Odt6Qt+/7M+YpixqPhU2uA+u2BLf4dvdAZ8Ni44bq3REmPWpD4fnNQYBlsUEYjBH6C4G8y7Enl8yvecLq9SJp/PmUyHFC2L1eMT/qnq02qalITDa8Euy2oD88YRS7nCz/ozmkSYqcKWK6joNfZf65BLOyyPzqjt7KArZYZJBfeTQ5TuazS/0oCigW4UlNwj4t7nVIuXUcsK30gfce/1Gvs1m/hsh5EfULa2GeRLllmDinrIxamDIm2jNG2SqMb95CFrpZj9g4QgavKSaXPhT1g+/h6/212ykFTqm1cML+qERcGwVFAsM74mjflF0OF3ahGnkcSFVHDD3YDf7jBaHpLPr+hJCfE4xbJD5JZHvLdNzV2Qr0loeo55/nM0t8JGo4rvV4mclMw3eX5xzknwhKhrs3W1Rs8osW6HHOxEePkaPxAKTn8C8ohgp0zinzM/yUiNGpZiI6vQ0xuoXKHstqh1X+KnI5ns8Am1+jqXswn35D6DVcyOUPnRIubRszFfubWJc1nDHBzx1v4lV+pNdnsDzrRNFN1m0bvg45LGI7sBos22m/JpkLEdf84rBxt4nVv8ODH5/aWBfDUn1Jc8U3LekEKO51XeajX5z9dVpGlG6JX41/qbPPckNpULVjsBdwYdHGPE8f0BpewVNqcyDSzkux7aooKYagi1i6RB4nX52UctVk34j1+TuLfd4uLP1um7Z0j5Fkt7g3Ypxz7NeFbK0VOZu17BSAlJNRUvdLhqShSVLq9Me3zoyDxLLN5rpvz4PONxRUUKUu5qCdE84aqsMD1XqJkRcS1ms8jIehI3U8FDPcFR/+4VVa8rJbQsw1dd6qnBemcbSibGMqdcV7FWKxTXxC3rqFsl2psF6eyC0cSiSIYQjxh5JlS28fGRcpciXeBqGkZZJ3ddLtyCUs2kVYJK3aZrlZBljcC3EblL4V3gL31WWRMtGlPv1kjKFpCiJDliJijSMoa9SalZpsqMePIZS2eK376FV3Qo2hvcDp/hHI1ZOgWyHaKJgOV8RoMDDuyQvrMgsMpY6gzdn3LlJQyjOmmyROEBRV5jakAW5Tx0JVZ5gTNfkfgh5arB7KjPU81FMwvKscp60SS0DGiFRELlbJpgZyGN3EcOJZqlBhudGkJU8CYuVr2JIplMA5VwuUIzb1K6WYVCQ1FlbP+YeHRCZ7CFYYW0tBkHt2ps1G3ifsrKLQgsCV+ScCIbUQxZjB1ktYNZslGKhDuiz0YtoNEGVeh0VMHCHZK7l7xSXjJXFHJ1TjLV8NMMVwfJz9kpprhZhTtSzjIvGANdUUNs1FlkQyRniJc3yWcyhR6jtQrURpncz5DNEEXOKA2eoAYaZq1GGlZI85wohKOrEVdyRG7INL0uQWLSMVJ2NgqKosqjXDDy5wTKnKCmkRURnluloZcwFYUiF8xUmbqxpLHRpNm5xclcpphOqRg6XpGxXqxwMglFszkJEga9Ge1Wg765SStJ2d3KcIsS8jLBMRqkksV4vuSXkUnDtMiUNawwZhGnVPUzDppNEnmHB1mZ7y91FjMPSfZZkwp2tJiOee2u+I2WirQsmAdVnskmoyIllyZILYWm1iJxB4w0F7loUXEMbB2kpozm2WRLhVzOybWcVVzjw+ebKEuNN28prK11SD6eMA+OkfMmudyhrIEyyogVoBDYeU6qJEhCIioS5FwC1aapOfSDjETW2dAy+gEMNIEuYrZFTBGkLFSZSSxjhBmallLVM9RAppnnjFUJz/y7l3DzLTvkLFS4kiQqpsV3Xv4WyXYTvZ9gphbm8oQs0VhIEkajQr0hk82uGC9yiBawGHAh2xRyjTQaEjKB0MFBRykEXdnj2aygVbE4sGTam2U6NqiFxjwrUUQOxeQp/tLFyW2UUkzH3SGtmIjCR4lXSIENwkSv7lFu12mIC7LJHxJMfPzmPfx8A3n9Lq9lnzA/HLIsTCQhEWcR/dUKVauyoa84mo0pdAOJmNjJEDkMooI0jQjzmEJRQJIYTud8IArmasbMCciSkHpFon/1CR9fFshJRlWRkQuJVEgoqowiZXhhRJwrkKXosczOVplbtw9AXsMbOdiNTbRmi8lKYtGbYVRfovJKHTlTkE0JY/YJXu+Yjt0ka1rUGzFvv7rJXrtOOPGZLhfkSo1E0VnkClLuspytCFMbtdVG1mJebwlWZk5nzcISOmtKiONfksSnvN1NOQ8TfHdGlMT4aXodcFUkJLJCHGaIPAPDBFW+tlAG/nWypxeC0K6vC/+6m0GVKcIQFInMi9CvvqRWVyhqWxBVSF2foe/zR8dHrLKEslkgZyaLQGddTTjYkNDKbX5eSDx3F+SKi1ouWHoR+VDBazbIZJtCNwlklS3DYWtvnU7nPp8vTMLBFbcNC7KUzcJhVRigVHm6Cjk/G7G1tcNp4z6t/JA3OlM+z1po45BCbRClZa76I35cCeiWmsTyOpUwoem7tJUr7tztMuUeT/Iq/3Iisxy5FHKKLuXsuBF7aoV7jQq/11H5Z7OCJ6syM6WCI3Ji6xQhIoRXo5hEFP6SzG9eJ52a9WsCLlUh0aAIQZXwogo/+OUav9jK+eYrgtqdTYY/2wDnC5BskNtcW0Tz6/lG6TrMJk4TFCGR5gWquLaQxml63eX4592JBdf+1V8Rxet3f8ETXwTl8G++/t34K8li1Jvjyw5jR+coj5AePMQ/f4ypCvStb+LesXj7/BPGrkWtpDEZxCjLR+Sk2JtdwkxneLGAqM3N+hnt+pLwyqXnZzya/SHKic6r7oBF41XMG/uUSvtEqUv0rMcyC9BUG0NJWI9nbJmfYjcvUZ0CtXMLkXXxYoFiBFiaTrT6Hpn/OrNWgZOXWY4bREJnPvgRx9rf4x+8t+R3jVOGmYIfaYxH5/xEzjHtnGdpg0iJKPw5Z/UVs4sSZTFHOl9Sb0x4KATrUkFrlZNc6bDpcVFZ8OTQ4yvv2vzD8hlfrg5QxhJGsMKP6/RbR8zdlNKlQb18TnezhiG7rEszrA2L1775HUpNjeWTP6HUuIVsNhgPJT7+4kMObjXRRUov3CBFIT6eo0gdooVCyxuzMI/xGhv0FzWkxGJ+MaM2X3AoHnOqneE+1thdL1NpDUi0nHi2pF3Aqzd22VxXcWYq87Rg+y2D9KnC3p0CNI0//eSUq880pg2fG/MCT4wJ5yb/TI+pdD5GHKk8/8Y+2jDh8TRk7VOfld+k7LtsWxon6xmplqKv5qirlNPeGmudM141KvzaywcczR6iShsU8w1u6CnzpswgyFnvypRNePOlDsfeFa/VTcLd+/z0WQ9t4tPoGDwR27SeC0ppHWZzhp0YP1FpDhx2KyHvbMy5L7bRSflmMOYEiXVc3m9rGOtv8v1BRiFrqNKKB0dznp8FaLLgf3fXRTV3+X8+n+LnOeFkxno7oNBrPFsI/mH8jOPaa4zGMzamTzntlshPdbYqPgfzIbeuFC6jBY1mm9jWeVyuYuagJLBIFe5UdP5fbkyzF9C6GHMpR3RqgtP1ffZPU/YSEz2bwMIgXO+QzJoMZgWG5bG9bBMunjKcBFjhGdKdmGO7TdJ+n/U3t4k+uiS1OuBayFbKzEzYj2wMQ+G57aE4IbOJS3Vdh1xD7md8US+hlwJyU2KqCF4rCtJlgJzn5IXCyoVCCLS1Al8rCFcaahij6wHHGlRpwO3Fv98p5T9gBNMBXpQwiXMWXoF8dYUWzzEyBXv3JkrboOIPUKYCxSoRzBIir0fmVyhKGil1ZrMMKdPplCdUlBB/njH1ZrjJZ9ixTMsPkMt7SM1NJLNNTEQxcVhFLgoCJQuoZ3M6+gqjuqScJmjSAXlaJ8oKUD00JSTJnpJH20zLOa6csIhT3NBnNh4TVe7x+pvwtn3EbAVhkXK+mPGFHiNLGQvFJDUT4nzFKguRAxU5itDnl6D0GMkxphxSzUyKZYIX+lxaGeOFz921mNfrIy5XTeJQR5NSQknGrzqsogJzAV0xx5RLlLSYmuTS3Khz8OY9aq0SwfA5mt5CMm8yGc85PntCrWEgMpOhWCNJBWIckMd1lv1jrOWIUJui1Gt4kcbF3CSbOOSzGQPd5SKeElzBellganOEnpO6PiWRc2utTr2pEvoKUWKwtllCm2V0KjlCEfz0wYTJULAkpe5HzIsFi6XEQKgY5gnWUmF0u0XuZQyWGeWriCjUKTyLLTMnKQti1UP1PWI3YuVVKGlL9qoG+2sGQTREKyIWyyYqOZmcMsty2vWIWslgo1FnFa3YrCjEjQ0ejObMlyFaTWNZ6qKNQQ0SzMWCaRUybKphynYl5uUqbJvbmELmVrJikXoI1eT1uoFUafLZIicSBiINeHLkoJ86VAzB39+O0fQWf3IZIgUxSbjAqqbkcpWpA610RaQrFHMHazHgoiSQRypbpYy6O6E2SAh9H7tSYWEZFJJGORH4MUSpTF1XOVzFyJOUYuIQ5CFaSUUy2pipjx5qqHlI4UpElQq+3CQKctBy7MiEaMbSmWKnU/Idwbm0jlS7TeNmm3g1RhQmSWohqRmeVtAMFWRbZmCA8CI8L0epqxSyQuwqTCUdUU5AkykErIcFRNefA6OQWQUQFALNLBBGAZGMlBfIWoKbChKhI1VWf9tb0984ThKDYZozS3OSKOef//hPsOUYObFYW7vJzWaFDlMufBuzXJCtZrhJj2lUpSwrhEnCwAux6xIddc66AtMgpe8nBMuPGZOxrhiYrXvU17oo9gYBS4L5gFm8IK+AEaeUC5d1ZU5JhUpkYoj7ZEWdUNlAEnN0OSLynpD6+yzKOSuRsShynDhgOusR1d/n/W8b/L3SzzkfhQx9hSejBQ+LgkJTmBUZha6RCUEcRWQ+RFFEFsXkWUohy2AbCFTi5YLLLKVoqMSrFffrNl9pxJyFC0QkY+oamizQREGa52RJyiKMaaY5Ntc/ntxZK/HKt9+n3GoRXnyMpq+Dtc58HnL4+BfYZQ2hC3p57ZpgjkIIN5kMn6G7I8zcRy/XmPoGxwuLeLzAnw1ZDGIuZkOWC5dbLYFNhqFIEE8x05CXNitsdWosA4MwMNhZazIYXLHRTFEUmcNfLnDCBC9JiJOE0F8h8pRc0iji/FrBEjIkKUTJdWpnmkGegfai1y9wIPZB0wEBFYtm2+L99SowJGbM6aJFnKekmsxUCtkvF+xUq9QUmcBdcbdp4m/d4uH5lPnUpdLQ8c0O6SxFihyK6YxQtsk1EzkY0bFnvFWXuWMfIBSN18I+i3yBrJX5SstEq+/w0axgkUlI8yWfHU4Qz1ZUSir/xY5HyV7ji8MZYuVCLDBFTlLpMF9FbKc9lvYB+WKKvLzgxNKILw065grbW6D2EhLfoTDLxNUqg4rK8zgjjCHJZTZMjc/nAZeXAWK8oPA8aGgIaxeRR7CUroNzJAFmCYwKAhmkEHwF/AVFsQSpR3gl82G+T77xBvJrN8jnAwrDACxI8xf9hwLpRQh9kuWkWY4iSQghk8TJdcKpJK7bL/5SpQbFi3nEP+9QFH9RwVFcE8nrf/+3ujX+LfyVZPFPJx73geDqhEzJkL71Jve+8S2SPw5oaB0q6pj2TYgcjWFW4vCJwWX9VUr9EcfOlCg+oNy2aZbOCCyVD09eIrcjJpcX3L69za33XNKnr1DbfY1FKWZx+DlBaYaeylRnMUZW5Wplce/VFnvSErF7QFHuIoKEwarKPF8hMgdz9nPyWoUkmHPx1GW2esyXxx5Xz2OsUo1vfOuIUP/PWXv1Iyqff5+QDqJzwdZyi+eTK2Z1ma2dCu4oxuvpSOU10vA5idFltLgk3q5wGszZ9u4wd09ZLVoo2+/y1e9+zE1CTryEk9mEZmmTjt1kuu9TjC3swzlTWcVdnzAx4R+1VaraLTa/uomy+y0yEio3asRCIohipueHlHBJ/ApnVxMcL8HVZW4U8PT5Jzz5ckkWadzdSClL8PjBZ2zevMlB/ZKL6YKeppCPEoTpk4kbKHmDxuwc3RoSVDxO5l2Sna9iljx0WQe5jtiyKO1peKsuSfJz4vUM2SpzqfWJ5hbSuk84WCcMx4R2FXmYU7tasqhvoxxOEZsTLrUa23lK4EGy/ZCVtcbOKCPIMoxlh7lq8kenNq9IGffbSz5zz/iT3oitMOHmepfv3qjzSNvny1QlkWqcRC2SS4utyw+Q9DqX6g1eUupI9wXzVYx+GpIOp9gKvG/baA2NefVrHLVuMdJ15IbDLVWwdAUOJTLX4fFlD7NUp13oxMOYZfBzdndDhvIbfNJfJ5t4PDs+p2SlzBZ1aN3h1Z2IS1FieHrOb6y7/HG0zoefXdB56RlrFYvKZonfiJ7TXzkMxgaf90853G4zNW8iuQnKcEq7miFCnbXBlGHu0IiW5Is6m/JjwsGSS6tN3SozURxqwzGL1hq3ZIULS8b3e+hpxCxZ8Y415+KyzknPJb79S5Lbr3D3wauEgwVeHjNxFURN5X7sIvZltKqEPJEpf6FhazKXJZ/ePCG7FDSpIEcSThXizQLZM7jZDhFnJgMpZqQIXsUkX8WkXsrZJuxVBeEvZVw5ZuPk797M4hduQcsPyOZTAkWgvLrPWnsP9VLDtJp0bYe2XTBxFSa5yumFjKY0sJdLpq5PSBPdhorhEsoBTxcVgnTOYuqwvmmws5uiLtpknX18WyEanZEKBy3MMMICkZZwCp2d7Trb9oyi0YBynTxJmbomy1QhzSOM/BTVtAgjg7kbM1mc8PTEZfgsRKl0eOn1AuyvsXGnS+f8c7xpTqxNWSuVOFo5DCMNsyqTrmLCmYms2KjKjLBQySIJv2LgEtLwbZLQY6npGJ1NDlpDthSfebBikuiU9TZ1Q5DtGUhWwMXxilAY+JUYuR7xatNizW7TfWUXe+ddcgn07JxMkvFch9nlKazGJHqb3mTCzM/IVYlOnHJ58pyT4xl+lLPZkihJGc75OUl3m5q9YOlOWEUF8ipFkQSF0sbUq9jZAjmYEBsRy7ROKh1QsTQsoaKVTLRCwtq0CbwFfvIJkZwg6TJODq4bgZnjBk1WhYelCvK5QAsjYiSyvk+ie3iWQUNRSEVIXnWI4jIVJyGPMhSjjJ+YnM5K7JgjdrQEKTnncOqjRAm3NurcW68zMOucpioscgxqqKuC7eU5aiZzqW9gGg1QJYJVhDI6QXKmqFLGvZKNUdZJtXUujC082Sa2PTZRUP2EFQZeFNOfLfAlDZHJWEOXMO5R2ilYSne4mncoJudMLnsgYqRqnbizy1qnyjg2yFY97pZTPg1qPDjvU8kH3LYtbtV05GDCKT7ns5yjccDpZpO5to288LHcAFWDzCuwBjPyYEmaBhRTA6PokcwXRMIE1WBOSu44BFmFjqLgGQI3XqCmc5JEpSki/L5ObyXBVo6ob9OwtpEGPnGW4UVg2wUd2yNa01CrMkwkxKlGXRcMlJjRMgdfYOYGcirh6wXYAilV2FBjVEdhSMESmW0Eahjhh7AqCZpWQXyuUBQ51bH/t701/Y3j434AcUaRJZDnbL/1Cu99ZRP3wwjKbW42V7TiAf4w4HLlMltmpJJCFi05jwJCDGoVA0VEuHnBY7dg6KVMVwk31zu81vSI8nWk7j4hPt7pQ0TmouU+OoJ8pbOQK7y0s8mu5aA0dFjfIolCliuDedwGMrT8OYWmE64EZ6OM+eqcp1crToIAYdX5+rsRvva7dN7tcv+zH9Oa5mSZxBeejOM7DFUNSQiSJCANIyRJJstjMvHC1kcGWQpFQZFBKJmEWze5eXPIfTVjmSYM/BTdbIJp0e2CE5/ydJmQFxlxmmLIBb+xqbDf3aD9zldQ979LlieoHQ3SjHA5off0GYkzJFJKzBYZAydBUw0aqcvw4jM+e9xnvoKdmk67kuP1ryiIWTfnDKUZZ6sVhe+hixzFaGKrMnKaoqU+UhGwjHVk7QBDA8OQkK0qWm1O6WCDMFriZTMkRVCInCCKyNPsmhzkLwiELF9XNyThNTnJfxV4UgDJNbFIxfW9UhSErqNJMm6i8WHf4q22zB1zjuR+ys+uInRT5SubZb59u8szq8WRL9Bkn0vRRp1qrE8e8moq6JfvEbda5Gs5w0XA/PkXVMMZduqwV9JRO22C8k2e2vfwVJWwMuW2gDhMWGDi+UtOhwtmqU4agpj7FINHbNyOmelv8S9nTUbnC7LnQxA98ladm7HExnqJZ1EV2bnizWrAj6tN/uTZOb+pXPLygc5mw6YRjPhB7vHjeUIyuWS+v83vG3tIbkIx86gYBambwWQOyyHCW1HMAClAmg/A1MiNOsUqve5OLDRQbdAKimSGiGeQS6BmFJMSs58cw40MUbtJ0TqAmXO9DoUECAwrRdmArCKIphLFhYxIIUpSkix9UachKMS1EnlNAF+oh4X4Cwfqn88oXpNJ8avOxl+9/gr8lWTxrqVTObxkXXg82CqoIPMv/sXP+O23fpdbW13k2TMU94BSHHMqzpgeCXqtFW8aLq18jyMkumrM8nidK6nPMvgxO9GUeKVRiW0+PVlQkhcklwMqlNkrBjSqDqmyScVQMI0RTnef7t4r2NM/5fKXMX4rQ4mPSXKfmXTJ5xf7vP/6f8ZuZcTV4gKhGzSUE/qJTDz6gjP7PaRjeK81orH9Dvp/ukH6B/+U1c+biB2d16ptfukMcE4v0ZwOjdwimHzCjbbCQluRN3WW5xVmnT6T6CPk27cYDxuEqzHCu0te6WFdRby67pDNI5xina//z38d+Qd1/k/z75P6KveKfb7zRsLBvXvo9puoqoI0OGJZlCkSCZMll5fPGJ0H2NqM5Dzg6GiCoSmkZcG00eWTLx6S+xMe6w3c/E1+revzTjEgMUqUqm+wZT7BXjxmWezhajHyTkItqlGoe5j6BNWFrt1j8FBjvXlAaNso6YzsyZip0mCcNRitJKaLOfUs5fDhDnFzyO5qQdZuUy12WVV6mL0mV0aBMn7GWFTxnBKVd0w+O+tRSxXKj8vshILyGza3eucs8ju08glz1+Xk7l3URpP9tSMadon5YsJv3Jjx/ajFg0OBFx/TFG1KmxnvRmd0br6Nbgb8vxcWk2UO5TJVL+K8OuflchUpVdG3D/hFCubzByhCJtRaPF1OWZQr/BfdPodnKbJ+h89SOHr6GU7N4o16QLLdZRC7/HP3gLjQ+Yr3nIeTMb4b0qkfcexGPDN+kxyDvehDkq177HZU9ocxnw1cqgcS75HROrjNJJrwf/woZty/orUuE5736Y+e86phMu+r3Ju7HPkj7LzgMmvTnj7CqksM1ibcbNXonpT4QHhML/tsLk6Z7myy5zV5lDp4kkGNCpM0p1M49Coq6o+WpF8ecancJ7I0lCilLJnsalO07TO+bOzSrRdk2wqn2iZvn0xZnklIVZW64iI7YFka/iwjjlKcQGN9GLBqp1x4GSXX4DTXKbVD5AKiWc7Ah/tKhqvGmPONf/+Tyn+gMGNBbbxCZDMuN0skSsYXpzNeWX+J++stqv4MK69jpCFLd8BgHCFKCfskqHGFBTk2MV6vwqVwWUVXqIGDnGqUYpXRJCLJY+TpkgiNtWSMYc8pijKGamGpU6TKDs29DczVhMlZhmMkFNEFUeExCvsMlg1u7b7LXnnJLFoQ5wmF1KfvR/QHEVHNJKutMClRX38J9c0y0gd/RnikoVcqbKplzl2Pwr221CoIRHRFRRN4loZc6JRWMgvDISwGSGttFpGKWGYIulwypeFH7BorkmVMqmzz0lff4eC0wX83/RkilThQbd67U+HOnVuY5k10u0yxnOOkGiLTkPMlw/4F094MTY1I+mcMxiFJDmpZYaJbPLt4wmI5p6/ViLMN3q3GbKYRsqFQ0tdRlIi9+RWLsI5fKtAbMjZljFxg6z7EIDNlObTA3kIYBhUvIBs5rHSFiWcwCVW82EEOoTcrgzanGblIFRMhmmS5gzRXWCo5cjLFj3UyW8Jat+jN5hgZlIaCWi5TWZcIhUOcNgm8kJUSoHTXoVqmZs15yTbAiXltc8U5dT67ylh4M2pyGbOZ8Frq0u3uUOgyP/Is+r6GXDeZZhmTasiupWMKG63R4bjQkEcTQrVGZkQMvTnCUPj1WshsOcKPa7R8h8fDIXFVZa8lMxcqQxm+59XIwxJd94TZZITsuRiVHv0wZcTbpIrOvnKO1Wix2VC5mCSceD6becpLRpmv7Wyw5Xr8V48jnP4Yq1TgRDKOM+SOLCEJlbob4ntzsgycQMPyRqRmgVNbYZerlCYmXjYimYxpl3tozSZKXmFYBHiKgpka+IXAChL8wiH/pUNePsdlB2GaFHFBWah09IiiPmbcbNCoFcSdEo7ZpHK6wB2nFGqObcaooYwuJGI3I44hyAUVkRDrGSMPzFhjJUlYZSjynCzOibOcupyBkLCD1t/21vQ3j9yjSDNIQZQksq7M/+fPnvBbr/46X7u5iXrxEUYaUSIh8qYMIonMNNgkJkQhUTWKJGa2DEizkKnvscwzyqqBlKk8m4BTBNTUIYGZ0sxWVHCJsgJLV6mpDnFzk82X9rCXHzAaBDizGVLhEyQOl6MeV0WHN258nS1lxGg5IVVASEOeXs05nHkU1ZeQOitq8oDGznvo31mj/Ef/hOhYRTN01iU4DTNElmKR4guIwpA8uw4YuVbTJChyijABWSXPc6YTh2atwjPZwYxCdqWCudMjEDd477v/Ce8efcj/4Q9/RC7J3LAk/tPXbO68/3UU8xVky6K4OmNRGIi4QM1WXPRPGJxfYdkJxWTFZe8ZbpphmjaFVeLLw8eMFkumiYmUrnO/LXhFCUkti7JZRbEEydmYidRiHsQYZhMVgZYvKYmCIkko0pCrwytKjXVsU2M9WpDNI2aXMaOkxIUvGEU5efZiLE2WQZJfqEkCFBWQXtgSc1DkF6XyQJH+RV+7UBB5isgllCxFCgOc6ZTzbhOlbLK94fMbFYVoNuZ3djOe5U1+dhKwcF1auk2j7vJOmrK7t8/fL1X4b2Ymp0GBapvEcYpUE2xbCi1dR2/s80VkUjrpEUsnLHWbK3+OVq7wu1Wfi9kliVJG9ydMroZIhsVGUzCRVXrI/FfjNXzXBu8QzocgPNTVCUM8zvJv4psq74tTzPUN9tsmu4Ocs+WCHbHHK4bOVw922O8GPP10xdVJj0IXuHMJlj00M8WRNKpehj+5Ii50ikBDuBOQATNErG3A0IRVD9wpeCtodSFpIvIENA2RqxRZgohSyHyKXzykKJ9RRHvXa5Bdzyiqaoy6OaXYqVEuCaSbFTy7RfxkQnGdinT9LL9QE8Wv7KW/sqOK63UWRfHnAmLxYlHF9SJDkf31ZhZ7rkdJtViVHbKOwfnxirf3bjIZfsKzzOVmq4sXH6FNL5k4c6rrK5piG01UGWWXsHS5OosJhEdXTbHbS5ZKzp2DDg/Hz1FmY4ZShxs3ntGIKyT2GrNDHyk75Vy+w711k729barmCFeRiTyZz05+xpEzZlVvczW6ItOmXFV/k+9WdS5VE+NwyTJpc3zVJc6HuPkpf/avM9Z+r8q72hekTwyCahtL+SOM1TscTcek3SU3ync5llyC8CGDaYvbC4ORXhDJ+1ilI8g2kCKHTdPiousin0nMqyn+echvvNmk6xV8ujwl26yw+GnKr73xKs0n32OiVXi1c8obt76GLza48EeUjE3MeMXoaky9pJI1YNlPyfQpaq2JFKeUbmyznlvo/oQnyyuSPY+i/z5F+CmO85hG+Ba7bzdw+2OCyZRlJHgwbvD0kUltbUr3OCFUBLea5yi3b/Ch36F0lnPXPEeWjvnxszJ2dxNLz0mQGH74AW4u0OU67bnF4csT9psm6sc2M+shabZO0q8itCqFbdOOLsi3E8zCYe10h4ujU0rNNmXrCDmOePqhINosyOcJSbHCs4ZsOVX+lZXQkd7jtbdv8/LJD9i5FfC16Yi+PKGSTZgbNp/oC5rFkEXrPuW1d3jfCRmsPEqWyp9kBoZjYdRKxKUuJzJYqxhLW/JMWlF3QjaiBa/Jcz7q/jrOep+uekhdW8L8Ceu1Cuzepz5aMRQO2mefIjp3+OEqoCkWDOo6b24InChl/sUhG1rCaqdgz6iQpVPc7To/iCQcp0fffpl7lRJrSpt3UpepM8R/eMm2ccb7+oCq9Dp6PiJswyYWV7nB8vmc/I5NoddIPJvT7l2W+YyNec44G/OWJLMKZhwO+jT37rJseeRnEbVByNjvMI/hoDwiIGCu3KS7paMlgo1AYGaC43iH0gx2o2cc3fw16lsKHxFiFwa5WmBkIKkai6pHfB6jSAZSWXCqFlQyjXInZ9dNEEpApMnkrs8r3Rpr4xWHNY1cWhJsRH+ts8p/iAhCj0AoRJUySalMNEvZsWpEbp/xJEA1dCTfQXavCFYetrFJo6hgSApe4VIsB/S9mCTpUlYl7JYHJahoOhfLIfR8cs2mmwrUtEyo6IQrCZE5TDDZXi+x2alimT6rlcAbrng0+ZSj1MfVNcbOgCR3OZNe5+WWRBgVSPMQJ7A4H5cZ+SkJQ+Zf6qx3K7yJR76EpFTB1A5hYbPM51CNqEV1Cj/AjfqsQoVuarHUUvzCQEQRUlEG4WObMoEEjH3mTk5QpKzt1imTcx6PCZIycV9ma32HUvuXZL7KKxs5L+1vkClNBmmAGemY8YrpPMPUFHQtwZs6CNnHtjWSKENUZVpCw8o9jtweCzPFNbdxvR7+wkUT92hvS8TuisgJWUYpV6sKJwMVw1iwXsREckSjHZJs1jhxK2j9iB3ZJc8uOOyVyKtlmmREjsfotE+c5WjCwkwNxLZLGwntpMxAjFCMCqFXJpcbCCPHKmao1QhVkijNKqxGBULXqRgzCHN6Jw3SskDNMhbCJZVkLLfJ0BRU8lscbLd5NX7KQddFrBYcBmPiIGZpbvNccmjrLnFll1Jjn9djmf0wIZPh54mC65rXXYFWjZmuUSx8dGnBIJmg+i524tHE5Kx6i7C8pCqNaSpTSt4xwjaQuzsofornhiSPniOVtzn0YuIkBDuhWYYs9pmcXKALgbeRY4ot1ksZBxtVHkSC88ClU17jZrXF7TrczxzOF1O4vGBDPeXrlkfZ3EaNMyIjxrMUxolGPArJSyqxaZNlZZb1LqmcUtc0Qj3hIF4ROnMmxQKru0lgy1gLGXss4ccWcSFTY4yXhMRWh6ploJJS91XsXGYoW1hBzLq6ZLrWwFmXGEYZKiaGlKFlICs5nhaSzjKKTCHTFYY6aJlKNcuohiGYAkkryKOEmqxhuQpLLSdWHWQz+9vemv7GUUQ5QpYoBBQxOE8mvNbt0H/0Cx46tziwJYSsYMvn+IGGplRo64JmlhMFHgNnQT/LCDOZdUNGFjGKrFLXUnqDJ0xTGVMN6agFWtnAoSDOQyQJ5lKZg6rN7l4LW3Xx4oLVtMejYY9PfJMZKReDISsx50HR4Ju1nGSVEscB80XEyTCl7y+J3EfMQ4O7Wy1ej56TLgVRa41q/iErv8ZVnBEmMY1yBYKI0POJkwKhaAhNviaIRX5dkP7nESA5yWrCuQ+BKvH17TZ7msPVxRw/nHN4qfLyrTdo/uKnxKnCb9+p8fpX3sCjztibYosMI4wZTCLKpoZhJMwHA6TcpWzWSZIQvVymJCuYmcPF4jmLPMCVTYbLkOpyhKq+RKNV4PkeKydhGqg8m+s8vHCpailSMUErMhp2Qd6o8NixIdK4LedoyYKnc41kVaIlFHzXoXc+IY0TJK4rOSRNIZOATLomEpLCdWKK9oIsJtf3I89fqI8F5NELZSqlCK7vVSQkDFUhI+fcMTjqaZQ3b/D6ywf8mvsBe5srkrlL1e2zCmEgN7GEybaWUtR3aO3c5TfcmP4qI5ML8qOIpxMVqdZBKW/QV0ySyQBTLJl4Ixa+RCnyqAmLp423cWsDOsU5bUaYzgmG0Ci2tklXgnjuEC++RFRvU7ghIgmQtZhmWRBmISdPnlPk5wxvFDSVG4RWwN2tBh8tJI4XK7bLm6xVu7zUKvgWHv/N5SX50SmGfMq7lRWW1kVNodBzgs2U01DlZLgi3zJBsciiGNrbUM6hbCKGKQznFOM+wppAYw1klSJSEPOYInnRrZgsKZiBtYYsl5C4VnQVUkSRIRY+DcWB+hbBpkIRAc91yMJr1ZcCIfI/Vw3/3I5avAjGEeIvQm9+9cNA8YIo/oo0/hX4K8ni9qXL2cYtjKxO53yX/QOXr7z86zglH/HZ5xyd6sj2XW6aZ7T2bepnG1gDn2AtIR0KWlbIR1WTMHTIA4VLQ2Jjq8LThx7LjRn3TB1dnrOu7qNpp2T+GZerLToJnGU92tuvcrve5OzhI0auQBudMYgEn3kFWueI4MJnbIRcJQ95qPWpDj2690qoRkg4f8SkVke2TtmRqtSygtwzsKQ5bH2LG/cC/B+qjEqPqF1W+XR8RLTIqOYl2jtNloM5Wy9nJPNHmOFtDDlk2srpj3qspzuk1RBrcYGiw2xVpmwZHOPzunHC88//jI/UbWZ1nbVqwf5b/zH9pMXy8opFskJZM+moYx55KpZs0j0TyFZGrVJmU5E58S4RvYCnxiZWJWI09HjyrEER95kMZtzakhj7NhfHOZY/JA0VFtGM4xODpDSkWsTcVTy2Whb5jbscXiocZQv2LiJOdu5QVXpw+ZSjcsp7ryT0jmOyDYPtToXJsyGTcoYcCKzHElerCXZaofmy4NnEomTNeCVc45IOuiShPhZcig8ws3usenNWVYVxJaEyLbF+teKdssMfOyYd1Sfzd2j/8girPmE+vmRxL+Y0KaGoGVuM+TJTOZ75VIoZ44064VFEOj3kW3deodO8j18seM3vkV0e8NPHLrdvj+h026ynferdDX545tDLEhZph00r5pABUuDy29sb/M5aRvlphYtzmWF0RCwPqF3tYB7/DN16zGHrgJNpGaU2Q/cKfuu2z4+iC0Y/lTm8GPJPzJtsb+9Qqyqsxjr/Y1DipOfxVC7zWtlkrWNgizrbwWdsxS7/29/Z5F8VOfqZA42IqGjTxONGofD9RY2ZoiHLO2wNTpm23mBVepnsra/y0eMB+o+/x+U9B2Wjyz0tZXWvglIF3+mxk1wRLXLMbcEreyXK0Zgbeyt+cXQbUaRo5RFf88r0ox0qyxXO1RSjlGLVN5DmSxxyKqcJM6VAqBKtrZjiPMXXCm4rEno5wRUBzqZJKYtQb6n4TxK+VBRQXbRFyptn8b/vOeU/WFRdl0mthlCa1JcVbtdtXrv/GivhUFydMvJ05qJG3ZCol2XKSwljkRBYIUWYYhgu54aCEzpshIJEDlGaKstRCnpAVxeUlYiWChpzkiRnsdBRooK5HmNu32FfrzI9P2Q2L4jnE47clE9DQWKH+OcrfG1JP9N5fORT8iMabYlMpMyXSxzJBGNI3ehQyTXyLMeUEqobb7Cxk6J8smAhxhSRwsVyQbyKMTIZyayQJinVtQDTD1B9m1Ues9QyXNelmtuoZk4eBOhqTihsprLESIqo5X16jz/G3bJwbZX19TLbL73FKmuzPF+wlArkskxJ8rmYJZiqSU2+nok1KiolU2YSTShcnwE1VD2iN3M5HkoEq4Bg5iA2ZfxY5miuIfwlcRgwna8468FcmnFbS7ih+zRLBkWjzclS5nThU50JNKmNqk0J+zPmaou1TYXFUiIxZZqNLvV4Sb/sYuagD3WmoYfm6KglcIXA1mPKeZmEGrKIiUcOYdHHihvkbsq0ouAbIC01drKMjhFy5IOh+ujzBiyvkKwV6Sog2CkYFWVKus+O4bIKBJeegzcJuVdXyf2QYTDn/uYeG9U2QRHwkm8iZgGnvQnV7QDDlNiXPYRZ5fEswIk8lMSiGSRMozkZKe+2DF5tGOSaxeUgZZFcguxh9uuo/U/RjRMu1ArLhYpZ8VCE4N56wKNkydXDiAfTJVWtRWdzC82s44cSHzoacxFwKZc5KNuUayplpYzmfs7LJZfv7m9xpBbEkxmYEp5UoZIltKScz/wyM81ATTRaoY9X28Kz94hv3qF3MiJ7/BHD7SVqt0LHNJBrFqqZEjlTrGgGeYHe1KlvqezrE6yGzNHQxssEWkmw6xdESQN56WGuHJKaRM2tsnJ8kjBHGha4UoGkF6jVBGl+nRhYVSRCPSGWU4K6iikyVAqSccEgg1yNMNKUmvd3z4YqwpTC1BGmjFpIvFPt8jt/7x8x8UcsP/iI4QSm5RZrep+OlWBLUMQBSb7CJGRNTnkY5vRiCSfTUEQCWga+jCQVmJpC3YQqHmocIBKPc68gRiIqKZTX3+J+eYfZ2U/o9UOCucOnZ0s+WCks4ojRMqSQlyyDkM+sgmYesV7OkcmZh4JpmJAVc0pNn5psEOcaJc2ncfDrHLwR0vrTUx6GCUWSscp9AjcgToprC6WsoBoKcRRRJOn1+VhWICsgDkhJ8aSCdaOEr5hcShKu7lLN5zz+4g8Yjet4kuDmZoVb3/gt5nGL6dWQWSwjdxRK2ZKzfoRWqWCrMkLSUcsGFUvQm87xpksivYGux/TmM55NJXozD8f32dQFK1/w2fh6po0i42I44fGVh5vE7FoS97UlG7pCbtR5PE95NEooFRKmUaErx0x61/dl50BiGkh4gUfVMmj4KYPYv1YUJXE9lyjJoKqQiOv5RKGCIr2wp/4lpUkV17OLWQFZglroqEVGHnkUqUYeQnI8ZtWbEE7HOLdlzrMKtrrilpFxtZIYTD3yLOJu0yZyF1yG57yy9ya39jZxUpdfzy5IBkMejxfIWogsCfZLgLTGL/sxYRqgY/JBUuAmA2ZJzH+yUeW72wtGRxmHbsLs4SmS5JEudMRkDNpjRKEBBVmWIefwfndFli45/WDKR32P/9rY4e7Nfeyyz2iZ8v2ZxERxeVutc7dq0WoaqHYbzh/yfnfF/+qtXT5Fh+EphaoyF3XWyillpeCLoE6uGwhJgtCjaNyD6kvw+nsUj6/g539AUV8g7VSRmhXSrAnnLqLfu675KHzkmxr6XZk35Dla1+aTszpq4qFXTLpeQhBVCacLimWPoiKD0QEvekH0/w3C92+MIRa/uvbnUnHOXwTb5Ozx17Ch9nYu0C9DqMrsvR1wUP8GazdtDoKQs07E1BdYpSHusEx7DK+89hHHytvopaeUW3A58VHHXQajNc4W30cdagzCkLR7n/3JDvO1DTrdJWHYY+YdUPFC+vGY6TJg69ZNBr7G8XhB+WjJqiQzzJZ8IVVZOk3cj0/ozkeobyisnz/gVKlQlgpGJwuC6R797JB0MKeiydTev8lutcmHTgWtu44SfUC++Q/52ht/zOMHDYZ5QVxWMdanFO4Sq3aDclWmbCX0Lr6J21jgLk5QzTJRA9zjKVIXHngd/vFOnVl+QclvkhRbjD61OWwvyK8mZKnPqxs2jaqJ9OyPWXgC3d7g8Pk5wsiJTsdIictxt4Ml2+SxhtLJiJUl9ShgNTpmUNZ5fp5yvhizXmpSlzdYawpu31HBGXJxmTDJJ4jHfaKlQe+Wz1fXtzlol+g5ZbKBietMWTtfkgif4rLLciuknna4peSw2KJ/8oimfgfPyZlNXIzn5+xKDa42HS5HLW4bGQOvjLYMue/CvJtjCwXzKYy3JDYjg7o7Ad3ggXVAV+RoNxJqScTPpzHtvQmGs4lxIXPZCPnHd+p8Y3eXSA8YRCsOum/wcsfkyWTMz0YzTkcq31QSpM0tfjnx+NcXY1aqTpHpvFXZ4x//lkX3wx8iKwHP5ym0tvjxuUFt9pTSYowWnnLU9jk561FYgv/rrMnvfWWXee0C53RJVJqxFUtcZGV6uoO+OKaU+XQbHveTfY5HMt3v3GScf43S1ffoHQb85PCPqT1vUrqxRfzonKjW4LhWQk0cpNIah0qFla5T7ugYlRY/SdvsFTNOGjFOZON5EU8zk1I2wk/nxHKDe1sd5ouU8mLM4SKnOTdIQotx5xZmaNI9esjglX0Cs051NaRTVumfVCklUA98RvYlv/nSih82/iFzR2NcayFh8UEacnKVsV18wdZmk8txgO6NuCg8Sv4CLUnZUg0KFyaRip2qrG8WfD4TxIOArqqR9g3aumCaOEQ1qGUpeVxQqQqM+O9e99jK7mOtMrS6jnXToL3Wxd6o0i1ixk7IySKlZhuEoUVFNtnfnzHtdQkNB6PrcjWJkGcbhEGZ6fwE4SaEqYRmddigSWhXMJsBSZywiKrkccDIX6GlMUatxCyG3nyOfjqjFyYMYocjLBaeTjRZoixcpG0ZZXTCKNLItAxiBce1GQcegfApVSy2d5uUTZ0vJjZyqQTpBUnrTTa2vuCjI595lAA5Sj1CSyOMShnTSjGVkNGiSlokFNkcWS3IlJjEmRAaEp7c4KBtE2YrxqFOGNsshhrH5pTGuE+aBNxYK9MydeTh58ieg0SDq1lBXRFkszleHOPXm0iqjlaYqFpEJnlUoyGJe8xS1ekPfQbLFbpkUbUqbLZLbG7aqL7LcOky9B2S0ymelzBvaNTWWjSbBkFoE0UGsRdQGYUYWYzkmKS2oIpNW9LIojKz/ggtqxMHEv7KRXcSapLOspwxcw1qssANZRQ3oEOBXNFxCwFjBWFq2MKjVfgkJZsrexNTilA2CqQ4Zxwm2KUQKzYRs5SiFfHdfY13dhokdp1Iyeg2quw1VF6bLvlk6jBcBtxRNQxzjaduys+Hc0KhIhcGO+UW770haD9bERULxoHBUm1xNlGgf47qTSCROa3A1BwSSYLZssY3dtcI7RHhbE6mzrFTQRTZzNIRxuAQq1xlvxqyLtr4vs24fsBK3EbrPWA+PObHhx/Qnp1iNesEV3N81eRJc0EaeiSVFhNMQkOj2bQxyhqXUpW67HNlFywTGd/3mWQKfuISJC6K3aBVbhL7MbI7ZxKE6JLMLDEp7C6SV2AMewR7m0jNDUrZkpohmI4VIk/FyCOU6pjdLYPz2issC5uMEqos87yUsphElMIBZUuwmkgk6ZKgWCF5S8wopSkU4gQSw8BGx1IL+mFO6qZoskziqtQ0SOOMSEsoKTmyVKCKgnIY/m1vTX/zyHOIBNhlOjdatDZ3EKbC3bLBqe3yzAM7t3Aik0rV4t3airNVGUTEYBYQRBl2IVGiYLVakaUFkqahVEzWLRvTtqht6OR5hq9oFHnCyF2Q5jqyZHO1yrnsXaE963ESRwxGLg8XCYswZhjGRFlGWYfUvWTuXteipKGEE6bME0GeF0iKwv2X92mYJp/5dfRqDdn/DK/5bW5u/g/8dH5GlhX4nkcaRgjt2orfMDXMIuZsVZCSX5+vf2XDiyMKMjLDoFYpM13NmKYZV67gKosJ5AtSeUyeFrx0q01VqyIuv0BMRhSRzOk0pKGlJKMhvqwzr20gNBVT1zGDmCwbsZ4fM7iMmakql4OY54MAP0yoajJf2W9y51aZdDrnaBoyCRwG/RELJyYQMp1GmfWdNVZ5iSDKiOc+DUnCKkJsNydCpaUINvWMPK9wNXAQyBRSwTJKiYMUVZJRNJU4iymEcq0sihSRpS8eDulamJLlawKJjDA1hCpT5CkKEroEeZYgC5k8jojmM0zd5b98aYvfeWUXzxa4UsTWjde5v1fi/d6AnwzHPL0a8YZZRyof8NF0xh8UPRxNxpKqvFzd4x/9usbnn32fOI3opRZztcmjiUxwfk6xHJNkIY+7EvPyHk5c4K06/Gcv79Ps9Agf9RH5EqshEYsmLCaI6cdITYtmNWfNUFAwuVx7hYn4OvnhnzA7/YB/8Ys/4tZ4H7NdITwZ4wkTb+awcH2c9iZXconcstncFnRaGs/TKmtixTNNphdKRGnAINOZZi5FHKLbbajXiZwIpn2KzKAYqYjChMYuOD5F74ysfhuqDYpGjqRa5LmBGAwRUYJhTHn5ls3na18hSTUyWuSWzWWcsrhakvjnUNXhORDMIY8h9iAOX9hOVVD069CiF+7UPx9HzMVfsqe+IJgv5hXv/3WUxYVc5b1al1BRGSs7/Hxg8T1nm7f0c9auBgxmOhsv7bPcU3iw/mvcbD7FTCOmRYtsuMCZSWx4fd7evuTx5gYnYRv7SCF97Yxop055dMqqpDB/HjKqnDFXbaqSz0FpyrEUU8oXTJ0Oy6sJH561eKqHOPUmoXVFFLtcNHbIcUhVF7fmMrNjdg5V+lmNtqLRu9/GGN3gHa3Fhz/+HiNnwNRTWRjbqHKVruOQlSp4Dy8xalUMX0EULV5uJlTuvcmiN+EsvMQYeWw1dC6GOTcln9MixX6WE7UmfOreo7oyCXQFdXPAWTAliW3mWY01uU1NbzFeqqyvWbwqfcrJF7/gy3Ob893v8sr7N5CePWJglxiWupTjObkHSvMefe0B7WTOgZKjJ+v0ZiVG6RVffeuAV2/eJrS3KA0l5ORjZFGlVBkSxxN2p/cRtXW+L0qsecd0bRXz3h7V1n3eqa446NYIs316O0tqaonF/Bw/1+noZ9y8BcHeGV/+tExhL/n73QofbkgMj85Qe0veqJpoksw7PGNyq4vTy+lnEsGNgrWjKudKG3ktpjl/wlAtsTQrOG4Fs5SxZ2l8ZB/y7o0dvv71f8T2+iYZEs0koaSZaELiTtXBqi74A+Upj7Uyy8TgcPqYib/CPv+cAourexvQrfL6a1/hzug57y6P+NngFj8MU+rHMleTFKVzQRMFeXqBOQkxy4JHza8Rlj0kU+Z8plLMBFElRl4tsOQ5STXkv3xpHe3ebT6/kPjTZ1Uak0dM8oRm5RJn1aBTf0jj3GWQVNBDHXs+winLHPoh3fUOt1o6f18q4SQ+v3wa8t5GyufTNqukR3ke8NWKwh+dq+iGz16+wY7XIJ5EKMljSuVd5OWA/tEhZidAe7pg3Appf7Zg7esqiumjZQv6t1qc70iUJzadpwGfL7cIb5hYkwW9zy+pSgE9yacUFcymDpN2n83eFudhiQ15QDQ4RmNF4acEucLW6CbqxjbZUiaJQ5S6xXwqyEoBg5VguRDXJCfRMW2Bg8Ry+XfPhupUK2yHZSSh41Lnk7nGl06JA+uM6njCzCthNiTShkq/dYv1xgDdcHBcnXDh485lOkufg0pI3zLp+x2KSUyxFSLMKlq4InJzxqOEmRSxNDSaSsIGC7wiJfdTRmMb/XzOlz04JmFeSglkh0CKMCyLqMjJ8YjqPpoaYQ9UomQdVbWIagoN9SY3RIXnDz7hajHDT218rYKeyci+S6rJeJMQS9MQUoEsLG5VBZX1LuNJyCIfEfsrLCVFm4FZCvDThGxREJV8zpJN4oGELkvEjYhVEpFkgrBQaJg2Na3EItBZK0nsWn2kZw94PqzC9lfZ2u3CbICvSSy0MlkREHgSib7ObGMO2ZiW7LEdyxwPNZbJits317l/sIdkdtAcBSUdohcaklGgxAmdbIOMbZ5IKqVkREVEqJsb1Bv73LML9ptlwixnvkooKQJvOsCNUurmnJtdQVZdcvyowC4lvNyqcN5JOe8NqQQSd+oWFRlqFRffMpkMC45SHaoJQtHwpSpFU2D7PokWENomyVynZAksTWJcXnLvxg6vvvVN9rf3QMiEWYahWWiSgl1fYVZnfHx1SV9X8AqJZ7MnLOZTtNkjKAzO99pIayV2Dva561zyirfgi6XGZ26K2csI5ymitkQvFYTDDIqYJNJ5qtxCmD5mWXC+UHG9AhSXLPeQqhGljs87N5tUu7d5PLf4aGKgenOyJEQRIfMwoOI8oRw2UFclVEVGE2M8HY6jlMyucLMi82bVIox8Hp0H7DQVDh2d0WpGLY2pKxqjaYEmSVRLbTorhfksIUkvqGp1skXIfHqOKq8w+ktyN6KSLNFeKtBVEJUYYTZZNA3sJEK7zHmSlvC7NvIwwZ045JJLXgTgJyxXDiujwF608TwNPVsgeyeQLdElKCIVe7GN0VgniRWCOEOoCqSCLM4Jgpw8yYmtlChTKCFTZNl1vsTfMRS8OFDKLRbyAX8yt/ngyuTdxgh9dMrDcYPXWjILoXB+4y43ty5pHl4xmar4iUyQC3aNgh054YiCSQxelhGkGapQqBYZycrn2M8ZBS6RHNM0NDp5xizxmFx+wRlN7MseP7v0eegnLLKcZZIQFynI0vU4YRKRSBKuJAjdAg8J2TCwVYla/RbvNFp89rM/5MHVCFeq4EkqFSFYDjyCvCAMA4o4Q8gyVr3J65s2GzWNq4HDxTC7DnPJAOmFHS8R1xqLmvB8OifxArJMEBcRZdvAlnRWnkGzZLHbqDP1c9ZrGre1HtKjIY/Pjoh23+Hu/XtE4wtmsoqnNzE1gzQLob6PJ19S2b6im9cBwQ8eX9thv3N/n3sHt0i0HRSRY+RDpDigJENdymjkgpwtPs9a2OGAimlj3rrLhrTOG5Wce+02gYDFfIKWxXijPpPVkI1KxjvrOYWWkz8qqJZlbm5YPJwqPLoI0ZSCzZKCAXQVgafLPJ9e18wgCwokZElG13WSVCDJMoWsEK08TDSElCOKFV99fYtv/+7/ks2NmySFhJenWIqOjsQrJQelOsM0n3NqGkwKwXP3KdOFy2DyAEOoXN3cQtqscXDzVV4dH/O2v+QnYZkv5x6Mx+BOkQwfLzHwRmew9BlPn/MT6U1kM6Vr+vSHIU5mAiFyssTqpJR2C752p8PGzdf55cDmjy8M8sVz5Dyh0ArCxOfy8jHrjo3qC4RaJ5sEuBZ8GQVQa9Eqw//MLBFlEp9cLblTl/jMMej1L2kpMRXF5PlYpihUzFqTLNOJPAfcE4Reg0UM0yeQBbBIgQmCBPkuIKXQiCnq+xQzgyyP8Y4zflAYzF0DrhzS/iXkEU4UkK4CCOdgAssu5DL4I5g8gXAKpBRmFVG9Ddoa10OUL/7kL+yov7Kp/qpCgxwKeFL8Nchi0NUZy3WiQGb3yMOvfMboRwV/2O3zllunWjeorC1YfT/ish7zw/MqXf9Der9c8ukgxY/u0ipts2sc4y8WuNkp84ZHK6py6/kJ3eWcfyEKPjk7oK9ewc4Gf88uE8/qtF2JRmXFfFXnvuEReBFVt0bYGGCX6vjDMm9IU67SJe1ii8G8Qb9YEdVnWLcg+Mxk/bjG7Z06zXmfnzx7zKeBT13q0m57aP0R32NEs+Rz8WqZ0nGFcP2Y9Y17fGu/Tn/ygEeZxO6mwseRQpEI0DO+GKZ0uhKjVpVq7LAIc16zRiz0BcPaJiVZYsdrY2QTbm92eUOx6J0+JmncQzZaqPk/p+ovWOgmf3xioaV73MhTBodPWfgqCynESOc83AiZ+zeYqDLvbCXE7hbzL6a0pF3qizHZ5Y8R6RKzpWAuFcJtlVe9V4hf36BU1RFphZGa4JUKAv0t1FstWi+tIzQT2XPZejklCkZsn1hcnJ1QabT4yr3bvJfdo68+xTGXtPW3+ZYv+GGhUjowePmrm/TGVTrbLWpyxPzTPv/7xw+pL1oktoujXmGvGtjVr1KPniI3U1qFy7xn8AslQ2xb9Izb/JMnC9439zBUiQ0h4RTQUsAslTkZxeiVDXwj4H+4+gLvcoohLXHSK8xyhfJoyoeuxEfBGl/f7vDejZfZbE64/bDHynK4tbXGqSJzoSdczlL2Og7Licbgw+/z5p7Eb7+xhvEw41PXRcl/yfo37nFv57scmVv8vORzsGpyKiUcxVeUA41wmbA2uc1KNhgWNs3gOd1KkwdPp4QdmVk35e6iwe+PJ7wSDLi42+boRGX09Cm/v6gzjj/gZBDzUqVMEglumDKXbpne0z6t4SdULR/X3GF/MucyK2hsOShXoNkFDEu0r0b0dh/TSDZArPF6aYdLy0erRMxWHk9HF3S1E0aywXq5w1vmD9lSdP7vVyHq6oJpfYNBq4KW+syPq2zKdU7tFWtij5wqlUTgBwpFWaNlR7gXBffbgl/kBood8Fq74KQtcTEGtS+zvkz4TBN/1bbxP0nkZRUnr5NFMp1JSNEY0D+0WVU97hQt6hXQxBx/EdGvyXw8smk4x/Seujy+hDBep1uusWuPKYIA15rhRAGlzGBzNkF3Hb5c5SwHNZZZhNhp8mumjuS00RKVkr/ED1RKRUY0c0iQ0YwVuqITFBodMyTSQ4xQY+7ZDG2dxA6xGynqwKAeVNluNCh7Mz4+fsrnTkBZqmCWM1zPZ5j0EeUYad1GGavIesr6zhqvdAwm/pjjMKOkZRxrAAoZKYGXY5Zl4qqJJGK8LEG3I1IlwrFsRKJT9SrUpIR7a3XuywaL/hAq6yiaQM3+jFI8ZRzm9EYqWlKhmieMe1fkkWChhGjFiON6yqyokyBoVlWUtkZ0FqBkNaxgjrR4gJBDbBuUVMJvqWzlTeTtNSo1gzQuGOchnqGSll7GWOvS3GthlEyUIEQvPPJwhnmmsZj3qVR19vZ2eDU/4KJ1QSxC6sYB4zDnU/0Zui6xf2MTNzAoNSpUdRgcjvlvn58SpgWxleBzhSmXKBttQnkJlRxVJKx8jShLKToqk6TKn17FDEsKZUujhsBEpqHKqFaZSArRrAojNeLj4SnLfh8pyzGTOZJpoc+GHPkmj9IWbzQ63O3epGqFbM0vcKQYvVLDUWGaR0zCmI4R4A89Dt3P2N1Sub9bITkpeDpyULVjmve2WNv5CqtSi74JgjqeHtOfLlhfBogAVKeJIiS8FKrFgLJaxRkFLJKcopKgRibjaUQrW7Bq2/QnBpfnE86mCrOox8AJ2FAtEluiqSgEXoXgZIg0f4htJERqi0q+wCGiYjrIswRVpMhTBXsxwSsdszC7qIrJhraO3SqQiwjhrJgMF6iiTyGV6RgKd/QehiL4UZyydHsEchmlsoYcxKRTHRMLx/CoSTVUvYRZWCTIYOlUtZRkkVA3FK5kFdkoaCoZY0NiHkos5ykVN2cp/9UHqP9JQjWgVgI9Q13OkA2Ds89/ybQx5ZW4S9fIUSOPOPa5GmX8sVRlwz3n9GTCDwcKUaZwr67ymhGSJ+l1Z2lRUJJSNospxUrw+UzQWySEGZQadd5olQjyBJCoJA7uwqTOkuV8xiyXMdUclQJFCGyloG1l4CdchTKDVEEWYJcUTGSEWmWrvU4tuuQHTz/gl6MEWTFQtDKXeYwXLsmymOJF15xiG9zY7fL+TZVB75RlGCMl1wE/1+EfvAh84TrwJs9ZRhGbhsALY/y0QDENLLNKodp852aTu7lK//iYqNlCKPfQxSNqWcwoLPjp0MTMulTwuTqfcRwrzIyAJLzgkUgJjB0CvcZuN8ZsxLh9gSFKVN1z5JGLlgfU5IxRIWGWVA6SgrKl0TBynNmMRI7wrTXS1jcx7Dad13fIDRPV82gkLlkwodR/wL15n3qrzf6tW3zl7ZR/8NJT3NDFqB7wG3HBTx89pGHp7O3fwslVaq06JUuj//g5/5fvf855L4I0JidFaBK6apCRgSowawZC15DSFEUtcZru8l+fpXzNlmkZEuVcsMygpYFdqpBMInKzxbkS8cnllwyu+sRxgbdcUqsKJpNDziYVPmCL840NvrH7CpulJZWLB7h5DLogk2DhSmRhDFGIn2R89OOPeOWmzG/cK/NHkszgNEbWBnTf3aB56x6x0WZqG5hSi1D1CP0ewvFIkoQiq1KMU1arlBu+S123mYwgs8CpSsSpznwW0Ygm9NcaPOg3GB2dcFouGHkO4+mCuVaw27Zpqha9ucbi0RWa9wCrcAmlFllhQ5QgsjlFlEORUQxjhNMnVxTy+hrCqIPWRTRsVCVA9TNG/TlZfoYsa1TLJu+KBwhb5l89TUivzqFZAaOLUHNQFYqSDUYGSglJqoJkvggw+ksQxXVnI9kLwvhCbnxhVz356yiLu94Ok1yjn6/YThfsbd+kqg64f54Tvfwyd73HDD6f0zB9XhouuPrshM/UCqkfcq7qdCoRt288xzOnRCc+q/091ChhZx3UiwY/bSyQLyKcZMwrOmSrC8rTNc6qU8rlGo28xSdKhYPGTSry5zyq5dzOdY6nI9KoyWL7u+x0vyDrTehEIf3aPv2znE31OWUCLrfWmCZjTjdvcGPm4p7VaMkBF2d9TuU5WtmndGFzT+jUwmNmwy1uHezxP16OGAWCRt9l8fmcUidG1hrEmwu0wy5Z4tP24fI0Q3rPYbbzOlc/O8N6lJPtCo6dHv/Rmzf5Bwc1wlVI5l8yTh9QmGWaJdjf0PngwQl/2v9TfEPmVrPB8iQha+i8roXUiiFRJSR/WINGxM8nVSbeBblr8adfDlj7X1R5tZIQ1/apLVb8+NGAL+w6rUbGO2qbjeApv3w25bmnsnPzJh1TYjkZ8LiqsKNaRI6Lrhyh5RKdl97mGyj4YoZjHGBXu+yufRPPnzBwJFJnwreV93DrKqX1JnqxIEtrBLaJ9NoOr0c+j0eXHH3u0H1TJpA8njkn7NcMelOPd40p5/W7/Lra5/m8yWT4Lzk3Dhj2nlHfspDHVV662WG93uGtrRrfMX0YL/kw1BBJiXu6wzJsUpu3eBgHNDtj5OMybyhT3NTin/SrVPaqNMIT4kGfgb7FxiJj7M/YUFq86WzxE/+S7ZHMj2YtntxNqG02KRYRbb/Oal7lslEicSdUZg4vlwcIVePYicnic4wNk8G5j7w6YanvsXLLaMYGpcUFgbri5kmP/ds6b5bLnCwFXwwM5oc9/OWQ8lLmfqnPTC8Iz33m2wrvVcosIw3UACt/xJW1jmF4HDmCipwRJ2U6qYOXZqwXGqtII/+Rw7Ls88p+mz8jQqp2ec9us+tlTPV1TksmzTjnvfIhay9n/EnrW0hXdRbLP0KzBpjtnCJ0KN3X6C9uYWgHbPczPirLfDkokbdS2omBVNPR3TnuHPbbKU0hcTVVKU9M2FiRVDz8asK8/3fPmlUN1phKFkE2Yy2cUtNVzPiIel9gV5tsF1f4fQfbE2yeTehdjHmaqixchYVR0LYj9jaGSKZHOspJygqUBV0rR5VijuSA+cpnEWU0SjqlcErsmFzKGSWzjB2XOM1trEqMbg1J5JxqJhEHAYu0Sda5Qce+QBnNEbFgojQZObCuj9C0gpVuMc4X9MpNqs2YhitjSwnOss9EBKRFQrWfs6ckmJ4LZpmGVufTRcgs8JBHLpzGqFZBYSmk5YxiViHPZbRIZRn4rGoZ89YmwbGDuFKQLIGT+bza6fBraxXkIGfmPmPsBWQW1NSM7apG7/SEHw+/xDcLNssGab8g0hVuVFLq0hIvdQjHFou84CpMmMcRoafw8UXIxv0Gr5o5eV4nTf6/3P3Xry15eqaJPeHd8nZ7e/w56bMys0ySRVNk0bQbzGjUAwx0ocYAEvS/6E4QJAww0kAazainbTWbRbLIsmkq/fFmn+2X9ytWePPTxc5i94W6BHS30Bx+N4HAuglgBX743ni/73kTev0ux7GCXtJ5peTQzKc8v0jphQZlZQ1Ll0gXY44MmcBwyAIXQ+riGDqNG29y17CJkylpcYuy06C0FrDylkxW4Cxd3jOKpCUFs1VBmcdoWoHMcjAP19mLQz4/P8MPY5zNmEj1masKRUUliUKuWRFuockNe8U0kHCffs5Fb8K828FqORiRwZ31Fpv1OruNEtd1wUzkvAhzUk+iIaUkcY69sBinMZkzQRo4rKkSl1mVp26dajHC5hg/GpGFBrWJzzKMaMkmGyub4cqFfsaToMx0B9Syg9aKMFcZSVJmFZVJRYwWR2zbHq5scLSKCMMlkgmkCUq6wEsrZLmKI9soyxFhvqRkT9jfV7jmNBgGKs/mBWadHu58Tnkhs6EP8ESGt3TpYLBnFrBDFfKYMDpiadTIJYdJGKKqCaYiUUyudqisDKJIJnm0RCvErO+0OarbhEqVXa2KE0ssFYeJotOQPN4pX1Dcz/my9hbJWZHY/wSpNAcrRwsCNKHjR/vI+TaWJzOTVWa+QabI6OrVvqwSZSh+xpotUVSUK5hLrGFXIuI8IlZjvPnfvv1sqbwGBR1SH3URsLuVUMvPqV7U2DGusaV+gTtLKccT2kef8/QxfJzkxK7ELI5p6YJbeooQkImcOINMkmiVFGQRcLxMOHFVciFTsHXKWchgLBMZYFsRaa5xqhZpNHeoaFO0KCcXMihQVGXWa1XaxYTu+YRcCLKvc+YIY7wUPMVgGPicGzXaRaguVYIsJogmhHlGtHLJopSmCR5g6DpFReWjyxXnlxHuNCD2U67ALvKvssu/HtkTiDghK1mktkMYj9EkBX+eEMYJf3Svyt/ZLxAtfVazx/SnMlhTKpLEfsVl0P+Sf/Hhx8SKScvWmU4WCFXljd0a9byHFC8QQmMSxjzDZNBPSIOEvzg+4+DeHd4oOEhSFUPSGXcXfLZQqFkVbuy0qGoSp6dz+onEenGbbJyTjUfUKg67Toncm2CEp9i2ztrNd3jdLLCcdPDtHZzKOnv1b+EtZ/TnAWI557V7VbSKg246hF5AYpQJrRrWzXXeWKT0578knkcosgx5TB7nqJaOnEbcrmWspJBXnJyLRMb7/Bd8enSO+967mOtFROLwxtYmB+USNzbK3LM0LqOEYy/Gm0vkywx3sULKU5aWRrhMCMYL2kTcz7f4+bxJ1SoQKI+RfA+yFCEksjBESiNEloEkkS08HrgOg2s2q0oFUXfJkoBJXmO5aiJnGVv5jN3ChKms86UfkbtjiCMQGQouGgaqkHEkCwZdkCOq7SVvXTcxyxW6mcWXU4nu6RnydMJiHlNIV4y9gECWOU8iauUENS+SLIfIUQdFzpAsEEGMFGUI00aKFyBlIOWIKEfcH6AXXDZvr3HZ0MiNEnphgxyPmBwplimGEf+5c0rrNvxZ+3dhp4aU/BCsEZBCKCC0kbTrV3uouXblNv4q/kTw9bgpXzuJ+b8lGL++8rWIVH49zOvXisXFC6ismVTDz7mQ6oz+akBgnfB03WPj6T6q/ARndxeeWeydPaDo9+gKm+d2g82WzTdEl+/Jz/il+zrngUTt+RNGm4dsdRfk8TMWZsTsWorv9hlurbH1rsaPftBhNC3wdmyiVSYE3TKn5S8J1zK2eyZnlZCwtiI7r9IvvsD8mckiKDIvr1C1EG5olEWV0W6CN7jgyyjD+1xnhzskxjN6gQHNCeZQpze8y0w74u6hivHFNq+sqXTvH/NVMEC/p7PMekxrJZxZDZo5waqM0zIwtBStA6WGhvtE5cueRmUp4691Kfo+BT1hPZQpuhMGL7d5HI0Q2SXJlsU6E64VElbuQ37Yj6CW0jFPeW/c4OeWzy+rm7xqHJC+nNM7FvjdhBejPnd2CrSuv+D8fpX/0wff5O+1A4I8QimUWXttwnfvj3hpmiTWCtVZRzo75t1qGeVagacPPuZxr8si3ufx0kCeX7JjQXP/FspWlfK1byFffIXwE7S6T+RPSbU28fKIbiKhWwUcS2HuK5i5Q5gteHae0h0/JY0gOYa87SIPc3RRoopMSZlw+/oBf2AkfNrRebcRo2FyZ32Po84hxos/o+vexQuP2C79BkVfpcObzEqbpOmMzx69YKM3x22/Tdj7hIEGpcjmwYMlG6MFb/39Q35k3GHxp5+R3D9m9u1dGt0tNo66WMEETd0mkfr81XFOqlV4WpS4N89YnXhoxGzd2Wf6xYS5d8zweMyrzNh8c52fr/8hP+tZKJ0HvCBjbZUzr5R59TWbvlFBr1jUPZl+d0gpT2kHNpkmeFK4jWnWeC28ZHjb5+joBlP9klJtg8bFggtrhWFU+Pl0QW3iU6yu8bPgXdSLGMPKUWMdX/cohCvWKwpRrcZ0FDLa06CrYa/G/N1r2+i7b/Knzz2+EhkHh21erATh2AP/PuXWOT+Rv40YlTB6gknxAMlXMJ4+RR3XGPhQ8QzymsLzikTcMqni4gxMJs6SUlxGXisTVhNaimC1SJgVJSQtor1nMHMXqLHGrTvJv3ej8je1kgtwagFxNqC30nE/7xCXI9Riylq4hWl1sMpVdF9md3SEsZjxaaLQMwqUdJPrxpxbWpdTt8XU0xDeFK1doREqRMGEqe7jF3JYBdCQULbg0bMU31c5NHJk0yeeLJnaXZRyTNHVmEoBnuahRCYLoWKcmCSLAgs7QldD1KKCmqp4ZkgYjjgNQjAzWlINtTTECyKCLCDxNby4QZzPaFXBTqq0Kg7++ZSH7pRsQ2CoY1a2iR4XwQxQ0BBFG50M2Y+IJJXgXOFsYlILXJDGmHFIQdNpE1ELfDqXJS58j0zpk5UNWtaSXUdiuHzJL2YRcZIxy2XaY41ZOedZuc2eXUPuq0zPE2YipuMuaFZNGlWPYb/MP3t4jcupjpkmWCWBtrZk62yFpwVQ0JCVGrp+wmG5QVp3OLt4wsVkxnxeZUOYSMsJNTuhtXUNUd6msH4HeXyKSCQkJUaIGGFUCWZDeikoZgXH1AlTEzmXWPoRw0nEfNYlcgVKH4TiowUSWWYhi5hyOWerXeddU6U3y9ivQVfRqDlFlksF6exDpm6DLJljiXvIYZNheohnVwlzmc6TLqWlT6ZtkC7PWeSCONOJByHbgeD2Wzd5qFSZfPmQlTbA3C5gNxpoL3uUfZdipYiXefTn4GKj6ipr45wsXSEXLQrtNm6yZL7oMpXn3NY9qrf2eVB7h4cdhWRyipcG2KkEtklrWyWuFNHMFCfQaaxcEB5biUpqy0yLOxQdh1LUpxPFnCOIxADLrlNezuj6PmEqc7JaYgcJMiWOohvkwxxdjcg0mUwOqYmUdl0n00qsRilLoSB5MhYz3ttYo7a3w0+GOX2g2a5xmQpcP8D2XpDURjySXmE5aaMsBKm5ibLMUUd95KVB6FvYQiXTFPpFmcDUcfQELRQs0wgSE7VqkdsZZSUnDhOmMuAkmKUc1csxFRWn/rePhkqSwDICYsZC8IOfjyEHuVjgcKvI/7o9wlY0VOHzphVT9DL+dKnRT3Vs2+CNTYl3yxOeDOAiU/GzFFPXqCsw8nP6WYakyJiqRslUUPOYYzcmV1R22hal1RwhdZmVJqSyQp6nzBJBAGiyjLeKOV8ETFMVSUmxFAlFkUnznDRLiIMJF8df8eeaz1pgkIgVvsgJ0phg6ZOFCZKqIEwVTZbZM1PkwUuerkLcPCeN4it2iyyB8nVgeZYgSQpC1UBRyFYhF24MWY6c5ERyhKXG3DYdCouXjAcBl3OZVPhQzWg0Eg7qCYvVM7K5zDKV8BWVIEoRisr9gsLrzTZiEvJy6tNPPeZ+TJZc5Tx2hiv+L583+e39AlbsUrDq6GszduMRkdCJamvIRo7TmXCvuU5YrPDk5FNG0yGLywZbtoWeLCmrObs7+6jtu9jt15DTFLIUSckQcUxmVIjygEkiwKhcOVCShq4peFHK6XLI9PKEZBmg5gaxWCELAUmOJK2o1G2urRX445ZJrzfl9X2LR6HJRkFhsIgRD3/A4rJN7I2pvv0dlHqdi/gVwlKDVJJ4/KJDc7bAtPZZXDxEUSWyhUrshqxlKm9+5zU+U9fxP/glgTTE2C+grFXIXvYRQQLK1yOUubjayVNyMqHQeyyhrgukWgNxOSN8eUbUG7C3HrPz7h0+b7zPT5eQLz/lCt6To1gKG+0yimFh1iQKisHmxQopC9iLZVRbMKneQBN13rVOOCbkyyggzIeslxSSTsDlLMKXUlIhSP0QUoswLxOmErgpkuxCnKLHgtp6wjJXCaYaggQSDSvx+N/faPLjvTf56ckUEIhimTwTKLEP80fEB6f8Y+O3OBm1yQY5VPehn4DbRfJ0hFRGkhWEJF9lNwr5yjX/VeXw11Eav9rPJePfAG6yKxF7/T8AcNMMP2Tbr/GXYhv1LOJwdsbWH7+BH71k+7V3WQx8almI3IRYXdFaLajNWmwEHRb9a3S0Tf6PtYh4pbNYLlF0n42jIz7ZuIGwphyfCio7Fr9pVvHOAk7sIqu8QlN1Ude62Noat4Oc19dKkFX5nwtfkSUW9VObg7Upn58fsSpcp7JRR5/WeeVkgiZ7REZK18u45pvo6iaLi48w9C2m+zF73TGfH1m4YoFIYrbMmC+eLjm8WeXv3TOZn/UJ7xf49EuXUs2keVfCOzKZ14bs2jqTrI5s1CgaZ8wvdNrahOXFE+4q8GKos/6mIG1eR0QjMuUBhewrzOkBRjVHd0sUGjP09X3WD2+hP7/P3TKcb1b58KJL9eUtTpUV05tbXA8m9La7WJM2X1hDHpsOzVGVVjFm+tn/wJ/v3GCnvuR1cYun4Q02dsr8YSUhc9ZRNYVv3zwjrx/yQSwzW3qUHI0Xzx7yDV9iFc/4altgX3rcejTlrrVO4Mast8osIp1ydMFIlOlEKbOLAYFV4tBpomprCGvF/QdnBKshJfqsLgX+SqaZq6j7glRWKT/tERj7JHML3j5EO/0pY+cuo7nMcc+m5nzMjUKL3Uqb1uxThuMR8dDGcb/kofGS3PDZmKfIGwKx6LCzcZvjLZORrfOW7LMZF/DNe5w+fMGi9oBKAvw0JUpN6pUmJUNicxYxkm3eqAWc2zJp3kYdn7I73eDsUOX8YkaSLHjbHfHQPqNVt/jU+PtM/RpK5zMUf8b0uov5skM9LTOcaOiOQj/wWRXvcG3jEfs7IYou8ePq63TPMv53tae0bhj8n9u/T83t4J//iJ9P4XahSCQ+JTk1qBs+SXWNeXqBFd/Gl6YU3QzprYhpUKOKS7Z9nVHjAPPTGp2Lh9y7+RjLK9IzBvzeTo0yC55OPEKvQl0L8dUpDXfGPx6VySe3aboL4vSS28aKabfL2TDB9se0zHWsV2f48wFaawOp02Jrp8DyLEQLTdoLDz8JaQhIhEY+XyHLEsLU0H+Zca+n8mnZJhn+7RtDrc/uUzSqjEUZb5pTzZeU9zewagl27RqzLMKQA0QZFGtGLQ5oLAvMEw93pnPqOAzcGuPAYOx5aCKkIq2YyQVWpCxmGlZJY1uzkWeCsS2xxMDUQozSDE2pUMlSdmsOeWzwRBqQphltV6Vhzhgs+gixhVlrIwUB25MFup4QpgFRllLzqyhYBOcnBJbNqu6hpSHzrsQqWRIoCZKacLlQsOsOb+xJLIZzloOQR10JT1cp76gkc5VATSkpMrFpoUsatj4mXKmk0YIwFqiJxDLPsa5pFCtlknxBlBxjpxJmUCXTJbTYxKzpmO01yqU25ctjbCNjXhaMei7ysMywGNEoG2wqMlZtTjjRibWYmaJQCHLsfMny/i+5P6uzV4KNaJ2p06DRtnivKLCdCrpqcPdgRlJY46sYFv4ckS84vxxghQpSsmRchg4rXMNlr7yGEiTUyiZBlGLEY/yoSn/mMh5MwbGoaTUcrUCsqByf9VktRuRpj2ScIUUKBU0ikxV0M6Y0SlC0IkW5hNxuYi0f4aolxomN4inUCz0ajk1oWBTNLpE/xPV8An9Fxy4zDwJs1yOSY+Iso1BdZ1K3SR2FAylkXSri2rt0z6Z42glhlLB6YlBIHTbrVTQroxaAoqpoxZCiIYhSCWc1QV04TO2c6SwkTQLW5Sludk5uOzyT32cWlIhHz1GDEX7TxRh4qOgkoYlYyfRjqMgldloG2+WAoGzwRNlkOYQ/rAxxthxOy+9hhl0mF5/zMrKpYlFRXhLPY5BjMlUQRxmEOnGyoqiHKNdUlsIiT67yERN7GyKLyfiEzZ0Jjl4kKsObm3UwF1xOF/iBga2m2PIEOV7ws1UJ5dkG5nxKGgxpZzMyf8pqEmIsCtiGhlUPiPUpmdmivLKpGyr5KIJQouzHyE4IsgyBIJmHpIpARqE0F2hLlakkkfh/+846VgMk3UTo2pVjk6S0ru+wuedgl+/S9T/kQJmhZDapobCfD9lyLVaqjpuofDS0uAwcgtWKEz8lSUAjZjTNWCYpXi5RdFRsJMgylllOJq7cC8dcYMgGVhqyY8l4ZZmTBLI4w85zhMiJggSVnLqkIlQZWwFZpCzIWMopqZwTxwu6x49Z6TJuGpIkKZEfX40oygpCyhkvUw5qBf7BtSrLWY/jqSASEsT515N3OST51Y6kIiGZKqqpkYUpIooQsgw55HGGUjGoFRQWq0vy9pRyPsUObTJFRc80CmqKtX5Iwymy9uKcJjInq4iQDDXPGUxmjFtV9mtFSp7PIMqvhGKWf92z+3S/+BP+9XGNt9bK7LXX6Fp11lsSd6sK5VoLTbf49msBUuM2fzmWWS6HLKannPqXmLaEJWVcCImLxYCVvODm+g5qnFB2VHw3ohgPGScVBjOXs04PybJpKxptu4EwMi5OT7nonpKHM2ZuiKoKDFVG5DmynKNpKiJXWLdamDuHGKMf0xFlZq6EmmvUzDmtigNFA7sUsZy+ZLqc4ngePauO688JxmPGIkCXY1rXd3Eb66SKzrbuU9OLHBl7DF6cIeKXiMQlfNxGl4s0N1csehm+F1+JfPkK1CJJOVIeI0IZEdkIfwqrGeQriAKSfZM/54DRok509gksBqBHkAWoaUieF5jj4Ls51XKNt2447MgB6obMT7UD3L7M33OOWLtW50H1jwkXz1g9+iHLOGStLFNLzpnMYqIgR0gZRALiFHIVRY6Qdy1SUQAJkt02WeUGfCnD9Cvk9orEdJi0FL5/uI5tJnx02WMe20hqhqrNmIdD/m/jFsliGzEdIxbnSGKILObkoY/wBIgUoYBUdRHNMkwKME4g+jojU/nVyOm/RUyVxJWT/ishCfD81x8bv1YsrocqzwYOxYLPprHCfHOPvUaL7dvf5F9+uKKg5hx7Je5afYqJzkmzweG1I4YfbfPcesnEHpMFNci7qPsyO+oumGX+ePs+8kGF+AevclI+Y7ZTQM9U7s1OmR3ssbx02XF3UKsZHSnkR9ou3mLOrUc38EtP2aqnfDa4w7a8yWuWhh3OeS4VmTd6tJw255MubxzKvHg6xPAtJOca83mH9PGCr4RO7K6zu/aAs/WUzijjtdKKDc/lN/OcJ3M4lwL8usHZQkaeW2xT4yLMOB/HSNqI7VoZ0XTIpJhgtsDamfL0+T7NGwkny3Vevxbx8yMVZ/F3ePP659xuZHSOJcKGxssb38YSNf7kmcTWusRaucxiHlBLD3h255JsKiPNAoJ7LTY6xwxmL3k/C8Ev86TXxct1ykaTN8rnHMoaJ19d4m4Pad15h/b+AWoWU6tWmNb+C8a+z+iXH+IKF2EETLQQd7VDqZmyeF7ldPs5xo/B+IbNoNPlN8o7hO4lammd6OhP0Y+qdPvHqIclno06HCxbGK0K2biDlXT4oZHTSMvUd0LmQQnzE5v0YMGb29u0t7oEy4R/ubhOOTE4EkuWfYsT+Tl3336Dx+MUI/DRXvu7PB2O2Rk/Y3Nvn9t4/OOuynT8gItURy6s0XcqbPpNtjOXZsXmeVnmxXiOGS55hxt8HA2Jjz/H2rb59ncVevNdzn96hFTPWGoRNyWNodTnOG0TDBcoso7mp5g7giNjk5r0gk+TGryYs1I+58bigqg1Rmgp2Vii7cyYe3WsgceJb3CjMiB/rcyrhw3++yUYD77iPbNMWtznp8sD3NMZjxsqWrhLcnHGdLRObfOQzdWUz55EFEs9JsEaVnafhZawf6OGaG4RBnUm/jWqRy7aowe0lzHrc7B2N1n3f4sfBBm3exEnjWvciR9zln5JMdLZXIP7rfe4/8zkGy8/wXv2DMMocPmKzK29mObuBv1PK3hySjRMYDfntLlG3UvpphKpnFHYWTJ5bpLaEp2phhO6FBQTaRUShDCrNklrPbZinygw/wM6lb+ZVZJUxitQ1ZSGldLa2mFr7xbVrRb3zz1OXIlhrLGjupSFwbgiKJXn2EcFulKP+9mCLLFJtYxCK6Oa11EMh/32AK2icf3ZJkvLJ1gTxGmE43mUy4J47lH16oiyzFgSPFBqZNmceq9AzRpRtmMu4zXWUo0dVUU3lgxzmVTzyQxYxRnbJcEoXaF6Grmq47suburjBxpBYGMVV0TtBbEL2wj2jZQ3nQGdPGSQZfiSxDAEJ9bQU5NOXmGWZuiKj1KySSs2qfDJogmqOccdtLALJmnqUDFiXsx0qpU3uLV1yYbtMZlohJrFWf0uyE0+mcUYNZtGwSENQhTVoLeWkIY+mReSbBVYL3ZIl0vuhAkEOZ2JBwIcU2ZDj9nSbGZnEstayM17t9hdX0eXdCy7QFSu01l6zJ4/wg8W5E7MVMSEuUPZiljOTLrROdoiQzrIiNKAe3oDPV6AqsL0MXI3ZNkfEK1ZJNqEjWSObNrIsx7posNjEaPEOnpNwvPKqJcaci3loOWwVkuRoiUP5jWUTMWSVIbjmEiaIx+0iJcOxaJJuvUKnZlH3e/QrqbU4piHk4DF/JILXUKzy9TKG9hShY08plkUdDWN46WHtpxwXVToRCtE/xyxJrH/uk7mtjh6NERSMzBy6jr4oeAysoi9HDFxESLHKAoCtYCVe1wGJZJTn0x9RH3WRy+OkLIYdRJTVAMCr0w+VhhEOdR86ocVartlHmQ6ycUFm8YKr73HSbjJxSRibluk5XXUC0EpNak2AwxvwLCT4KlL4rxKnp8QWgKt7VBorRGlDVauwB2mZNmQyjyhkbiUWjU0/Q4frUw25xlhscZePGeaHbORJ+h1jePaPU5ONbaOjlC6l2iGTLYtsbYZ49erzJ7XSOOcKIlImzJu3cK8TFjEAooxahG8nkYmIPRynCBCTWW0JCdOZHzNpqDmFJOQWPu1LdL/IkvKYggzpBA0ReXmjVf5nT/4HbbvbfH//KvnPBxJjBWbe8UYeRYxyiTqpk89gnkU0V8tGMxAEtlVn6lJNKoS31nzKZsKZxOdaSJYJglucrUBPTAUpopKMZdAUvBiwc/iJpI2oyYnaEqKraQshYaqShRVAcTMUxVPKEQiRYgEW8pIVZlYSHjxCpFrpGlM4IaI/FfOSAa5hKLAnWrI725ccuZ6/EVq0EtlRHDVMEvkCEm+ijr4mgCqWBqZHyDi5IoIKqlImoJTqHC7CF/2E5rVPV5tZGymPkNfwcfhtHYDTd/iB90xwixwowzIElqe4GYZqb9gOlmwtltmzevTWQlkxNVepSS4Ck2PaGoum0aB4XDAXPL4xrdeZ3/vAFUqUHIs/FqDaSAxfPIBk8EZUbgiyySE5WCRMF0kdFYrSiJBXvgEKLxzWEcOF+h2CXX2mOT8hMlgBoUacTDFyANMp4w/7jHpn3MSRKzcmFzkaIZ1RUUVgoO6xattCS0O+aSnkVFCXhrM5iPGy4y7925AoFLRHbS1bzKYT6nOTmhWMkpKyuU0Ipie0I9CjKaNtXGdMKuzK7lsWQWWssr51EWM+0iGgwgSpO4TpLbJb95z6G7q/PTD4RWgSZeQZIGkSmDYiFAhH4SQhmArQBGRB3S8KuLhEOSfIV12IBjDMkCKM3IpYBQ6xEMfN/GYNzM2D6ps3ynx86iE+/gpB/Y52cbr/CLY53l/RWpZiI2bhC+fcbEsYlhNZLNHtoiuIDKZejXiqsjUNjTkgzVGYoNkLphdeHByDBMfyR8g39sgtd7hfxoWeWfssSy1eWNtyGByRiHMkdZUPtn+JosnBvLjr6B/jJQFSHUNux0Rb22SPCghFj5IMaIZI9plpEwFKUJapYhAgfBXH7y+ftf+v37/+lWExr+7fu1J+PntDSo9nyAok/oLbt7YgpnET//ZGeWdGWcvn3NDr5DZZfz5iqab8eU8x1Of80Y/IpnonDka4Xdibr6oIpIRncvrfFI8QHoqMy8GKB0ZOZ6QSAuq6pvIc49FaPPJzEXfK6B/NUG+3OedbY+fHl1SjapUv33Oe9Ml4cxh5PfoN09R+3vM0irLxYhV9Q5xR2HhDBHzF5RbBsNBk8WqSDaf0dp6wHLmUL+9SfjcIDGn7Lx9h8krXZ77YzoPdXIzoYzKxmSCql3idm8R7W5R4pyRnzEJErxjh7JhUbTPcHSX9nkZ/w2H9xcf8JNOiQ/1Gu7rW5SVE/xyTnAu8yyJeLm+5LR/zvW0hVmzyJ+e0TeXrLQSplZifNJHjt/inbtrxAcLgtUatcDjv9hpcaYGPJUs5GLCpFYhm8Vcsza4sbVNY7PM+DglTmvYXp/c61GfPWQlOSzNKkaQoB9Mqcgy44LJ+kmGqnZYnTjMK30m7mvcKsbMRJvtG7cw7GMmyZyeprLlO0TBAhSH9VtTxLMi+bMzZKlHVWi4sUFiOOyacKpq7N7+Hq+9+Dk/eflzzi2H5XyNkXjIW6nKj794wXUGtF79BllQxBpuopZl/upllXd31tjKP8GzM4ZZhnV6iXSrips8Yb9+QKVa5kYespoPuZu94OmowcY4wWzfonsAI3NOwc44bes0JjmYNc53TMwziV6xyYE5YFpUict91vVd7GdTpDWb9DFo+V8wNQv08gobJY/pL0pY5mNEJIhnPp1MwRqbXLRS5mcFaN7kVsHj5PJLetVbTCevcDwJcfsTNs4WzNbLHCrrOMOXDKMyXmuKcrcGlyGWVMa1F1SMhBOtQlW8TkEvMuufY1g1Hjs5nUKFw90ByTOJT8rP8OMyTj7iYHcP34mwSlvcyy75qrhGYXadPdHhJZfUmxFGaYsd/RyshKTqoyybrL4I2U4SLiZ3yLVjRKCQ1gVSeUZZVInbG1xENiV3cZVHlegYBZ9qNaSUzDmJEwqpTut2+uuOjf9F1sm6hb5USYMMgaAmF0gHHs87Y1JzyGByyXbBIRAQuwl6KlgR4KY+LS8j9SXGjQK0VWqujhYkjNwyZ26GLQlmEgQLDS1xieSAktygFAomQYkXGqjNHGsyh1mTg0rCXFmi5hrtGz76TLDyFfJ0ylwfEYgKs1wBEZEaa1i+RJgtMRmiliV83yGb2UTJimJxSZ5rFJQqamhi2j724R6TzSlnww6DqIBYxehqSDGYoYVLsrRNUq6jsGSVh7hJjj+2cTQNuzxElpdYvkrD1LgdXnI8hC+kPVb31ihaF4RyjNtLuC+g78y46EzZFUVqFvRGAXNdJnFMzMBiOQjRabC/0WKxNsAPLKroHKybjNWIgaJRKKvItoUaxhyUahy0dym064RTgSwZaOkcdTmgtXiIm6v0pQpSLtDWXEpKytKQMBcBUjrE7Rqsiilzr81B1SKWClRqPtf2L1mmEZeKgh0KkmSGUk6otJaIwCI7d8miJY4k46c6aarQyCXmssXOZou2O8CdnNJPFcKZiRvNQct4cDFkQwTUjWvM4gNSTyfQTU7ndWqVIkUxpWmtmAQymSeIjRI6HpVqk0ahSp5nBOGUujJitrJojVOMQp15PcctJxQVwaSywJhKKKqJr6tIvsqsWqJR8lgqEXHZx1HKFEY+ChazaQziE2LVZIFJWU0Iuwq6mJHlGdE0wgsVskxjUIzI+wZWe5NmISGRTpkrMvenMpdjl3l3ij6fIhsqDbOI2e8wSU2CgkG6LlDmGsrCwFdCDDNjYVUo5tfRpCIkE4QRMc594jVBK1UJxxJPnTlZ7CAbz9neqpPaMqpTp5ZNuTQaBMs9CumQSdYntJcohRoV08V0fNKSTeYZxC98NE9iNW0S5VPUFAInQ3dcnLxKRp3FQsVIQgQquSmQ1YSqBIYcMkhibFXGaP8tdBa5ciMAlFzhnlEnOe3zF48XLKYPmA1n1MuCYW6gBzPyZcrQE1z6LulKIAkZVAmhy0jq1X7UIKrzuYioBDlTSSbARyUjU6CkylQVBVconM9juj5Y9Lhp1Hm1KTEZJhS0lLKasMggViBCkEgpcawwiDVSkSPJOZoM6deh8VmWE6cZWZBciTtVBln6mvgoIRsm1t3rjA/HPHjpc5mCiFJIsr8mQUqy/DXkRiCihMiTIEyuxhxFCkqOJGm8Uo/5jeqUnx5L/KsnCsvDBlVlzgqD0bzILx9adNQZT4+67FkOrSKczgSaLqEmMZLIGQwGKGzz9l6DNW9Adymx4ajca+q8XGZ0M52ddh0UsJlzc2uN65s3qLZauMsMSTfRgpi895T16RMuych1QYag4gjqMsz9FD3wUBYpk6HCHIn5VpuDWpFMqlJvLHlzV2URpJzmCaYiWC7GhImHqS1pGjJf9ReEixAtB2QZkWcQZ0yFQWX/Hu1Vl8/6XzKOVDpzG2KJdcPkZ48G3NA91g8yKN8ijNqodpGjWZ22U6GpvOBeZc5n5wnhZQylBTV5yc3tGrVqBSOXmY0GVIwhz2eCIFxgN2ySRp1VaUlbEajlBUkowFERIgVNRZIK2NaKMMoQagJqEcIASZbgfAjKz0ApIbwU8hT8CHyXNE8RAVcxMipEIuIjs8barZscVGP8wQmTwjX+clHktD/HO7lEzMagG2C3yMdz/FBFkUrIRZ9spkASgRBItoRfvIIfIddB6oGTQO6hVmTUVYV0rpJFfUYi4Lnhs727juJIlJ111iSXD7U27mgXKTxHBJegzJEsG4hIpTFUW7DhgB9cjZa6BpJ/DqEHSoqoSyAaMCmDL4H6q93FX43x5iClV1dZ/JtczX9H/fox1Is+eXoLs3GM21P49KMf8uYffI/jFyu+f+s2D2ZNqm83iD+V+Cdpl/9mP6dyLvNyUsZOLHTDw8td0h9tMb+jIlyX9PwveVSuslct4I+fcaReZyMfYuv7fNqXkIIX7DR+l3H5Av3RBd6hQ6XwnNW0wfW1I5JAJ4j3WX11xsm+zZ64wdN+l0EQkdgOjt9guyh4MDumcaljHQjOHgxo1RJemd7lk8PrWOG/Rqk3yT4YsmEVGVwo/L8rSx4eezCd4jVfJ0sXTIv3WTR0DBoohyF3Tl6ySIuMe5eEZwqOUoFkQuGxxWkSME09/k4hpScMjHKCwgsG0+ucddZomjafmDCfnJB3CjhLmYNWhTfkM15ezDkJK+xZNhtOxpG5zqOzj9i/fcBz5VNOjSXfa+rcaFxjmcBe3udWYZP3rBbm7/a5cG6zWW4w6WSIZIkjhrjWEbdHT9nYfcBX2Tb/dCUzXcYobY/tYMjR8wnZLZVDkTMbjjEGNhPvMatvHeL3nuDKBmubO9xIDE4+m9PfqNGSAlbZDNlNUa9vIY+7jIdblMMBesNnJn6BM6xwMmtyoj5jbe0WsbTgjvuQvjdkI7/OZ3WT9cJT8uw2Z4/O0YZTNhsFFvpd9Czgs7jE03id33/Dh4FK9+ySouxxZ6uCvpZTDAqc62UOyj5nrVtIxRavZD/joDUh1EMeTxXerm1ycL3CeW/Aq+1zHpU1ZtqI9XzEf/n2Fv/syxg3yrnIjzj0LPLVJvn2HAWL7xQEDy8X9HmVjVfGuF9eR3lNYD/sszFK8O7KhEOPdDqkVl/w/vvvYHzjd/hvLxxe++rHnFCgMViSSmcoL2poDYMnbQl7LnCPNqHYZ1mwKHdOcHMLo2bhVHIqz45ISi4TJ+Jh+zX0aYlv3w6psMVnzwLq3gQ7dEmLoF0v81LZ4OWswafxNRZ9KC/OSLwunjBoV6sMHEHNgNfqEm7U5dPKIdnenEFV8OpswLMXHULLwa9EHFx4TEtVbh/k5BcKq28L7KyKH/ZZLTKM50XmZZjs5KwnPhPN+Q9sVv7mVSGck7ON6ri4i4jzp09o3rvD0AtY39TphA61qkZ+LvHZ0uc7ax7SUqIz19BjA1OLUOcJkldB1MDPh3i9JQ9Vh52Wief26Cd1yoqGpBSZuCrEPYr2Ph4B9OfEZRkzSxChQa0ZkeYWiV8jmw5ZWRoOJeZLib5IiESFSqhhlVSOph4VV6AUAoYDn7qdUo138QtlTJ5DamFfJGipYBZr/PjE46znoc5jxtUdFmHAND8hUGTUgkZWjFh3F8QpTCcLoqGCrtbQ4hCpYzJOJFJ5xUFBJpICDCtDFV1mkzJDv4yqmBwrKrP+mFhRcQKF7arFVjbhdLRgtHTYoIphSUwlicveELtVYunMudQTtpsad4sNHnoyqulzp1nmjWoN+UaIb+zQKpTIVwG6SDDVEZlxyTXlSypbz2i6a/zYhUWcojky7XjBdDFDNAwaxMTTKcJ1mEp9Nqu7RMsxuVCobLTZSWDy0sdTHDRFEPs+uZJjb1YQgyWxa6OzpGDPmIkpq5VFb9HiUpJoNWyS2Kfod5ktF6h5g9OKTUWZU6KB2x2grXw26jVmWhs/lOisDMaRxVsHTYxJwvHzMU2lybXNFoWyhinZjHKVsumxaraIc5udzOegkZPUMwaZRqVUYXO7wvmsS10ZMVFhnrk0nZD3D9s8ujDpLj1ieYIINDK9htWI0XSNdgajaUSob1CohWT9kLgW4/QCJDchbivEwwWzQYRo5dx+6w6y0+a4o2OcPqMb5NhTHykaIpsOiS7RcTKEq5HMSohqjoyMvJqDJKMnOpqdoqenyHrGzEyZlbaQPIft9Zg1yeG8lyLmIzx/QlQ0yNsSF9IaZ6ttRLokyQWaNySPB6SGTkaNyJHRDKjaAk32WTQyFqmHr8Oa72KMRqxMncyIKAYeaA7VhiCXcqK2QJZNlGRFNk+hpxFbObN6ip1nCF3/T300/UcvSZLQdZ0kTQiziB/e/3Nuru4wEA57mw69UKLaSPFHMX8WF/nj2pLCKsb3c0gFksivtGYsgSYjJAhXPT4JHNYLGeMkJxWgi5wwk5HkKxcoVxMUkeEkMZgJamixEgZVQ5DFV81qngbMM0EmK+SyhMeVe2SjIGQJN8nwPYEQVw1uLF+Fi0vqr0A1/yYaIA1y/vxFwIuzjM6pwyzLIUoQWY4kSV8Lwq+dFkmGLAMvhPRrMSlJoAhkI6dAyDyMKUkJSiYYdDQ6VhlknWezmEH/hDAXNAx4p+awry/5OFiyilVkWUKWIU4Dzvsd2ps7+OYMSYl4+4bJN9rbiMsUO/b45m6d32qbCMvGde7RqK4hgoxivqAkzYiVCyrqL9jcf8zuqM4/HxW5jAREM9pqxjCXoChTcmA1mxClKhenPbZaNumiQyipFHduciNU6D0Zk0UlYiXFS10kSWJ9Zw3pYkoS+2gyIDKCwEdIsHo54L9D52Cvjb9yYTnh0h9QLlaI9Baq36FlVJh2lsizL9ldX2dsb5JGMv2pTc/XeH9/i9gI+PzhkNuaz1sHW9hOiUzRmaplas6KeHcb3dSoyyHfKsZYLZ+xbtOqtbn2eoMnv3yOlIUIRUHEEnVnye+92+InTxO6510IFohMoBQNCpsCWZdZzuKrnUKnClYJ8gzhr5CWLuTKFTjUD8lWI8R1idfefQP5tTX++9MC4qtfsggy6AwhGYBThxSErEKoka00UAykIIX4ayCWpOGPI6TkGUKSkMwUak0IJPa3DfZLDb56GrIYD8n8OcOCQWFb5jzbYeDVycIVaSTAOwV6ULVAKlzFvDSgXbPx9CWTZoqc+AglhyBBLCcQB2DlSCoIS4VCAVYCpARcHZYJLHMIsq9jY3Kkf6fj+G/q14rFgwr0SjmluEDSiElFlQ3R5vv/zQHPfvkxSSxhmgq/23zBnz2x+eB4zriQYaRDqqMb5Pc8bk+LyMkA+cMmXwIlLeVsEnKvtYGqu+xXjjjUDXxrADsZD49BnTxCnhhkNQNJW7J6GPKz9Dnafgt1Z8jWIw1tS6foxpRXDxBxQtrSSLJD2rMvGE/bzJVrlG6MSGclNC1hWJa5TI65kRdwl68SRWcU11vMsguysMjw2RGrrZw3jDKjxoLp4xlFZQvtVCVLC4hSwHklQtnNMd0W5U6G1+jj9HwuF23UPGffqPBoHNMJVQ52Q/5gp4Ck/4Rf1uucDprU7SrrZ+8RWF12Xn0Fs/6U//FphaywoLSMccYrnlXLaN4XbBsJP+9t8w9ah/zF8xnF3/we5vQh05+f8Pq9Iu9+9x1u3DpEiBXFLx9RLS2Rqz6yvYNiKVQzC1oRfm+F8lWVg8EMS+syPmuz3/Rorsc8Gtl01B3c8Tmecw95dcqtcI2NVgVvec40ClDVhD9c7zOyFVaKzfFcIY9liuWQeWzSnI3RinOuhX0+sFVe9gzKdZ/q9AmLsck881nVdbywSWE+JOiXmN085IdejbY6ZvtiyDyROc8uODpTUQYfcntyivXN77HeijgtL/jtms/dm79BMU3xpBWnWYNxZBIe9eiv5jQtk7Xv3kRxrhMHGVrmcbfc5v5HP+Kz/jOUyyFBHrG5fo/hzh+xvzag/89/yLuFkNmaQyjrvPX2Ozxtvc700wWS92esbU3w+hE7qzOyDyL6iwa2LHP9eMblNGTtDYdPS5voUYM7lW3+t9WnPNzXMC9y9GqGtSyhFRp8fLJgTQnI4xry8CtuzWU8RyXLbTzTZxXMcDMFMXpIJWzj2HBwt8LLuMzHfpP3SgW+/90Gj372OfcXLzl6WWGZLRhocxb9p6zJj9jbK/NuxeF/MjbYjbfwu3MOtA6jwOblWGa2X2YrCOB1k37jkNPVfVo/X+fCOeM3gyKLdoCaRqy6l0QpuCOBWQ54xRS8TFXmdogmKqxFOd2eTMVa/Pt3Kn9Dq63BtChYy1RkWeBLGjWzQPlWmfOjFyxcFeuwxN3qOU9HKY/7EUMpRwk89JWD1jZohwnybIFY1hlIKkgBo5XGTqmEKUIapT51RyNPA4aVKoOBRLCYoi1klHqKlMosL/qM1YSsraHJLpVOhqrkmDEYqykiyUmqFmlSxJhOWa5kPEo4JZ/U18mymKmjoZlTqrYMywZZ7CPsEA+f0NVYHp/irsGhqOGVM1zfx46ryAuZTDGgKOEWZ8hFHSuoUJx5hPoUMfOYr8oomYZh6VwOEmJdYrdl8O6WBNoFz2yNi6CO6hSpzxoIQtYONpGdGR+NwdNVnCRBnvksZAdL9Mk0wXm8zd1SE8oB+uEdBEt4fsaNzRJ333qLw2sHSPmK1WCMVUgwdYGiN1EsGTk3yasuXjHEeKSx7Yco+ZBo6rBZ89goLTgJy3iiycp18WUF0+kQhnUqJYcgmBOJiJKV83Z1geto+IrFaJUQxDmBErDMcnTXI9ZX2PaUmZIzCGRkzUUbuXRnMlG0olDQ8YRGYblgtSySbLaZCo016ZLtbMYlcLnIuFjpxPoZB8mUu7fv0qjBpODybkPhlcObaEJhGUR0Q40sdwimLvPliFYhZe3uAUZ9CzXKKaLQFjpPH31AurxAeBlRLGEUtqD9Og3HR/o8oKQuCRsVMBTK99qMqzeJX7ho8/sUtRixCNDcJZLrMV2YSLJEY+giBRrqDZNTVCq+zVZtk/ebIx6JHOUiQpJcdFkhzRS6kxVqlmPFGupkSXuek5gSue6gyAFBErHyZyTLcxzFotTQ0XcKjPQa3bhAoV7g+p0Kl09POZqfcDko4uVTZlqCO7tET47ZWJfZq5f4rF1D92sYwYJWPiQVMvOsTOKUqRZzooKOWy1jTrrYzy0yec4+MrodE0gB0XJIRoafgmFpNHUQqYprZ8i5TEUIIlf6mhz4t6s0TUXVVQQ5iRBEQnB355C3f+Mb/Oif/Q8EiYl2UOf97kt+/tjgn0UqKz+6aiZl6YqHAVdiK/r6RgqIxglnvgqaTKGg0tQEw0jCF4IszSARrHQZRZVQA8HlyTkTRWAoYKJSVVIcMyPJBRESbqbjC4NEtTFkiSCJWYUReXIlEFElhPr1/hryvyE/fh1ETrhi8dVzvtJlJF1FMlTwvs4JuPIfkbL8qmHWlCtxKIu/jhL4FRAkl+DBMCBaKNxrG/zebZM8m/H5XOKrhYogo4KHYtZ59ZVDMFb8q27ESZwRZzm2pJAJEFlKkK14uVzy/ZsVbC/HvP1dTCZo5095c6/Ke7/9Lod33kLKXFa9KYWCgmolSOo+simjSGVEc0XoyKhPcq5Nphh5wjh0uLk253qe8WXYZJjYeKs5SabSHxwRrerUSiVWqxmryKdkqfzeRsxUnjCWqlyGMt1FjK9rhKlMHoYkmoKiQC4JhCRBHuMNOzxZLkgDH7OgE8YakTeFcU55c4O/8GzWVwPuRT6nquA49TgPNELtS/byAbfefZf1LZvS6ZLf3dB5/cY9HEkw8z0GnoaQbebjCW7vkk1bYf/11yht3cEMM4wEWjdKPP3q/4GYf4WkSAgklMYG4d7vUyvNmHh/Qdnx8YSBSsDdN2/RaX4X98kYkp8CBlIQXf3BaY5IM6T86h2WZKhUMu6HKZVVhRvtHf5h3uPPspTJcw8pG4FjQ24hhj0kZQmxBr0lZB6KllNyNFxFIRUJ9AeI4RiEhrSpI7/ikM2a9AKV2laZtfebxJ8+Jx2fMO1qzH85IHEykv5LpNVj1ndgt9Xic6dGbFeRPI+SWJJjMM9N4kIJOZUQtRKSXUFcnMNZAOESSVdR7QhJS0kWY8TX+7ESCqKugm3B8Osdy4ivY2b+A5zF526DwvyY8eqQnfaUC0PiyB2x1c+RjqcsXANJex/5zaf814UO0y8bfDIuYpZDwiQlmO/SFSrLwQvizTWKxQFJpCG5S3h6yctoxrKU0vEOuX4ekNyssv7UZboVkqghamiw+cJhHDskf+ARrALcoz2O8hPuLEpcVisEdQXnckzdrTH0RnjaLXrfOCc/WnHZz/G9NdYLGeqLG2z5L3Bfn1CojEgsnYkZEwwDVCOmpCpUKibSxT7RskFtcISxabPaLkMppCVaJPKE8Y8zvrd5g9PwM/qPVYpSiKj6+HnMo9GI1osae80S3zD3UXOHxK/yiiWI1YhHT+a4t39CbVLk42frrGVdjsc9lCilcqPF5KzHob7LOC6AMaRHl8+y9/je25/yr3684uT1b/Ltb3a4Vlhnnm3wwWQTaTqkvPs7nBotbrUdVBSyPELJbhM0X+cnTz6l/+Jztos526HFl3KPF81tXrGmvDVf48JVeaFJxPMzbqYV6rKLb9bwtXWqyQWbdRV55xoe9zgfdJAXZ/z0QciHRyPE1CL2n3Ck7fKZqlJ+6WMfuqS9Ev1MYVNEOMsB2aDKZq3Hme8zlGrMZzuUlY8oFGwO3vo++D3UZ2cMXjyka4N90+azS5PUfo03Kxnbh3ep1St01DKPOxeoA4lXt9q49Sr/rydf0lk+5eT5Nlt7S9RxwrFk8tOjr7CqDxHXNtmyJAJKLJ7r9B/9ELfyFtlmm85OzFi9TnNyxKNyldFCw9mV2RvfI0oGlJWYyW6dV70xg+qAi3YZ81PBfsVhXnTwnj7iUX8Ib77Bt/eafGnepDH5ilVwTNWD8OKCN6yQS12nMD3G1aaEwwqdqsTvv7tOWY1YPCxy/6nKWWxwlhqoXR/jHYfJ1jdovLjPx0LiWeke8r3fJFo1UJyQcu8RcdRiYVcYPQ45GAas/f6E7x38r3gwW/BuPOLmzWOqm+9ylFic91Is1SFIVujJl3hZyGpXATdnhcTNUGP35gn/Xdxka+OYjVmT04uUj00PufoO3s6YldHjrl9C1y0UUf0PaFX+ZtbSb6Aul8R5BccKWVgyKymlEQQwnBN6BTL7OvWDE34zX9I7tTmOQC0v0cgJpQJjyUD4PqGqoRVNFEBdxaSDCSPZZ66kjKMNGhloZTCGGis5IlcztIVgfVqhK2ykV6akqYE/NXDSKU25yLzkYBdSxFijuLTxkhRPrjDa9ojnc0ZzyMIipmEhL6qo0Zys4qOUEvwYAk0HEljlGGaOYZpEsxKeq2PMXTRLJq4UMI0YNS8QpQr5y5hbdotp4nK0DNCUDFFL8bKE4dyFC4f1do29tRKWYoFc5npBYuXHjIYzRGOIFtucdysQ9Rgu+uSpoNC2CFYuNbFOIqks5CnDuUu7ucPtzSlfnptMdsvcudnnerFEJNf5YlFBjVUcq4zqrLFRL2FKEhEpktjDrx5y/8khg8FjNrQR1TSlG7v0rDq3qgH7QZmLUGOZxkiJy47ZoGFGCMdGNSzsNKDRcmDrGrOoSWfqkkodPn3p82KS4MeCjCHzvIg/baC5HnI5gESQL1UKaorhT2Fu0yjazOKQaRZiLFJUJpTLJfT2bSSWGN0+4WUH10rQNgwmMwmJA7ZKNvX1bYxKi5lsctwfoyUZdxpVRppOP/qcfnjJ5bjNupFjhDKdSPB8cA71EUm1TrEgUYoLhBOHzkWHpNBC2qoTOCaBukYhcxmUG8yoYDZkGtMttOkQnwy/obMWecyKAVNJQ+sI6gUdqWgw6fR5HHyOcsvlcLPJS65hTs5J3RH5NEDzA9bUnEyRyYMenpgRByaZrnHtWo2ppDA8mdHrx3g5LHWB6qeUbxTwajeQLs+5j6DZXoMth6xhouoR1WCIlMcsFR1xPkX3XNYaKnc2v8soSFnXFuxveNjtPYYUGMwVMsUkyz100Qc7ImyD7OWohs2+EqA3xnyoBLRqEypumWk/5tQMwbqOX5+TKjnrmUF5VSBJ7P+0B9P/H8owLQB03UTTctJMYu7DO50+f9odkYsdotq3KCln/FerFS+Hgh+lIOQrp01IX+uor0GxkhAIsitYzDJByDKur+GZMkL7ugX1EkQKoaIQKQozRWGiS6iWgqHLqJJGJZOoY7CSVYSikYicVJZJUPEkmaWIyVKuoEQyoMlXo6cSkOeQXYlAJHF1L/H1bxIiV0BRIc2uhK4sX7mLQlw5iXl2lbUocyUaVf46SiOPUqYrBcmx2Wu2SNGR9Qp3tjXmnstRAIaZY0srPnsyYRkOGK88slSiYapkAmRZJpcE4yjh5OWU5+17vHZN5hfPVSYHt3nt3oi9whaTbIOfLRoovqBk17CL62zXC2iSTqYIpEwiaN7iw4c/4vHgM9aVGWuWx0Nf58Rp8c32CHW04v7S4UWeIqUx180lbdsjsUrIFKiGKzbXHZRrd1kkG5xMJkjnXU67PsfdgCyNESIhTlIkoVwJRRkkXUZGIvEDUs8n9kLIBUKWkPSI+VQFNaZUsTF33kbKB/jdC8aXQww5onyg87Kr40uHtGoGzZ1blBqbjBWbR5cdsiDhVq1C0y7Q650yXJxxNF3nwAlJQ4lOKPGs8wi5NUfUihjrJlFYYOyXePriBVlti8K1TQLNJTOvUc8vuSxcpxfoZOUCUvsG9M4RIkeydZRMIU8FIgApz5DVnKygct7t8k/Cv+SP3niTb+80+Sy/g7h4ipRLSJ0FeGMkMUMUNSTXQyQekpJSKMi8eaPJU6NO92KMmM2vKKMIxCxH5GXE5mt4z1/yqAvq9j7JXolsw8FQPLbcDuM4ZJjqiLMemTvhjYMa8uEfcKqEHJgu7+0FaFs7fClZPOir9HOVPEtxnDNoh/iZjJip6I7Et/WMQmvEX114FLIF04VF2JWQDQ9RvIYQydV772kwU5CCX7+f/Wt/1SoW6Shl5bykcxZTr+6h/5c1/vyjD/jmN2/z019ecH8R8q6/y7ZVZvu1AvNgxjPrPazPXqK/cs7TJwoH6gbd8CkTYXIQzdnKFZ46Sy7NBPGwTGNs8ORmj80vTrGNE7rjbaSGhHZ6wUhtcrmn0H60x3iqUNLGbElVZmvrXEgLchFgKhrWcsqurtFXE7SPS/gB5NaQDesMiuvMD0e89FLEUYRdr1E4vUkyTfnGtyW67i59Y8DlxCDVTkgbVYrDhCAsEC1kXp+4LBpzOvYO9ypL+vOnTILXaZpHqN8X7FyqxPoU/8lNLE3DKw04VlT6wwhqETeUb/NAesByPmPxaZUb3xF4f/rnfJg0uB1+g8ErXeQgI60ckCEYKE/JVIvyBws62z+hfm2LwewTNs4kundvsiYMBs++oPvZhxi2Q00vs7H+CqdRkdbqBd5ag0G6x7qqsrmcU/QnjPQMV59jnZmcTdoY1y2iapsvzBovhzHbZZtr33uNxis1hHdKHhjI9gGJcsh4MOTZi3OOzzVuba+Ra6dMxxmTb4zJH1YwfI3G+YrYlLl4tmTrtZi/v3qFX0ZDnto6r0UeF8Yt4uYZ1XyI2hkjV1VGI4V/uvwrdCdhW79LoR5wrQDbco3vb53w0XiDj+0CHzxJeZiGxGaK15kjKSp2VcNzHbaGjzDEkj8/vs/bisB0LFp6Gc2K0d5+jfkq4HkK255JWvN5cOlRT3vce6fNae8znGxO+forxOEe+8MVgWIyFiXeOH/M07LOpBDSvabSiK8RdjUu9jymic214pyhVuVsnJN9+gXXpD1MPGrLEGO0wXD8AGujxKLhcOexzVHpU6Q+2N8csFX6Nh9LgpHfIs5y2ovnbKses9EpF/s7JMdrmG2fRqLjjWLsy69o+5Dtuvx2YUH727f4hbOD3Td40xxxJI75y/Q2Z5dV/t6rJrlRIFHu0C0fEIctyqWIB/0uzI4x8iJ7TovO5pjX/DaxWWLllHi0X6NRLKInJYYTi6jcJdB6NHs6WF3icomefcwrxhqdfvPfr0v5G1yZpiFExiqZkI0Tahsl5C2bTrSivrcBJy4v5nBH3WLb0WkfWKzigBdJA11yMaojBqMCsuaQiz5hIGhl0EhlhnlKX8tIByb6VCHZcFlb+jhhwswskksZaX9BH4nBepnipEwUWpiJS0EpMSsXGUgJ1VzFVkyK8ZKiYuAZMvZYYuGrLOUFRTtGLhaY2x4XixxpmGFaOpq7jhGnbO66rIwyYyJGC0gkF7lsUFjFEBVIPY2iEUPZZS7ZOElCvlzg59sUzS7WDQ8zliBLCJM2qaHhFmKGUspyFKAXDMrFHS7zSwbzIUogcXM3JTp+wNFcpiptEm9EIMcoqUNKwsyaQ55QfdblYpahrJVYLO6z6mls760RqQUuj5/Rf/gcRVMoGzU2NxW00MXOhiydCm7ewk4NCnHORuqyNGaEIkGf6IxEi/o1g7jiMF7qdJcyGw2b/W/co3GrColLnprI2i3StMRytmTY6TIc56w5ZV5RL5hHGdO6S5LJ2J6JOonws5Tl2GNjA17XN7gIXc5Vk7Yk8DWFsCBhZyNYzNAdBXco+DB7jmPKlLIiFbtIy1Y5tB3u1he89GbMY43zgcTYcvG1CHfqIeUptmOhugolr0+aTXlw+Zx5nFAolZH1MqkIULbWmMsRearQyDUSM6QznFPLZJo7VRbJDCPtYJT2WaV1qt6KLFGIUovC3Md3UjItRd7VqSgN3I5g3h6RqTpl08fT4Hw4h/QZZdnFFG2aYUwws/DnfaSahlFwKHcVJsoISY4oHipEtTbnss0sMXCVAGcxpY2Hl6eMK2ukfRMzDSknEtkoRvSPsZKEdjPkzo5P+foGz9RNrKnMprNimnX5NGoRTWxu7eo4N25gORlxcYc8aGBbEWfqhGwxwMklTLNKuD7DiOoEqs3SttHaZcxKATs5x51bhMUJQR5RnUjYhQluQUFKwbRCgunaf+KT6T9+ZWmMouoIIUjjhJJuU/zONj9YnPDmtTu8fDbi896Cd9QSm/WIpgPCgH81kIlFyk5Z0I8EfgQiEX+d7Y0sriZAswyCnDxWQUuvxFuUIUkyUp5DmpIoKgtJBVlGlhUcVSbPFbxEYiHLOMgUZUFDyaiR4WURSZ6RqDJC+bccQLgSefnXLnCeX4lYWQJFQWjmlTBEvnoOkX/N8vjaRfmaqnklGvMrQQlgKki6jPBTSASZoZBYFt0wZ9qLMW2H2uYuL3nCKPIoqzbNisG494zOEnRVp1a0sXTw44wkv3pES85hNOeTj88I1g0mZz9mNqqy9s1t1kWZo/ufMPrgIxTbwKquc/vaa0irCqV4xrLiMFe2KEUapUjmenSOJ3t4moG5Sjl6IbNz9zZR2+EyjjibzblR13nv936b6p01pNglzx0k9S2ytMFiOOH0+THHY4ndaonQPGeSzbmUlyQK5LmA7CraAyEwFZX3zJzPVglLJUfKsqvg9xSE8Ml6J0i2RccL+SfhF5SLAjPXqes5rZLBXrPKd5shT4IJbmzw9DSkI63wtJDlYIGVeLRrZbqxSjYYMvZd/urLrxj5MTvVMobhkOQLpGaTfGES5VWE7JDnQ16enNFMfXb2yoymC4L8BfLObS6i1hUhVQjIdKSFB1mEIgl2d1WGcpHVUx+SCKHrzEKVfByzGp3xZ37ElnaTctJGkT0yuYo0+SWUDCi0kNwIsXwJSoJ9zUStbvPQ2GAm2ZCHEE2v9l61HCE7ZC8NaPmIOCc+XyENviQOAuTaim/vx1y7e8iPzJs4E9ja8LmMNf6Je4NM2eDb94ps6nUsI2ZevAHROtfMnAknJMMepiJRKhVYKKDXS0RGEddMkLZbbG00KETPSFYK8dkSkcaIvkAOu4iKQApk5GadbNL4tefGrxWLlUGH3uYhr3hL9EDmMpuxM83RvvlHuH/1Jb4/5PTBp/y3tzV++xw8/YyCV+KNxYiv3tnnH04u+ZdSice/syT6qotIXiFrKMzOhgTyPQy1B7enDL9KuW6AvzxHjW8TraVUKGK3Z1grHTOas/Iuadza58ZkRkNrIRUe8ZoTkKSHNK7fQjN+iiyZlIjws4B/4SWMl5vMsxn+hkZ4pLKWbuDmC1RtjLmdsBtfcJSWqO58SHm2hzXbZRTorJvnbNQj6qOEZzeGfDaQKK82cc+e4Bba7FgRlVpGz/NZvAgJJiq7csLwApLXAjxhUXiRcyq61Gfv8aI65nI1oGfHbEkrutNbbKgqm/FLpOsxd7cO8TofE472GBWW/MNrDSRPJqsM+bG7Ir3oYGzIDEYzavd3OG4lbKcz1GjM2ajGYnnE3h+WKY6fcbKQ+cK9g/uoQ8u02DtosLfeZlO9T+/kDW7tRFTMIgf/1f+BuuZw8+EFp4Mjms11uPEtxo5Jo5aiSTp5psDJhFrvB9hnH+EkTb6cvMv733uDmzc/509/csqfJmvseC2y9owXxkty6kihRWkzwB/atJUGz/QMwRh97LC/3uTIf8KNO2t45+eoy3WaKRivjLm+qdKgyu7uFvODN/it/R7+gyIbpYx+/IhapNBUKyjFEYV4gz/pfMgsypluSuy5M3786KfodplX3/4W5lmOHsXcuTVhcGKgJmP8gsFeOycURzxV3uegAWJxjB86LAcf8dJewzI3yPQJf1XN0aM5t70Jv7tX4Mc732Yp/ZTQb3E9CThLFOYzl/V0wce9NYpnZ9QsF93ImI8EjdWCUd8j8Sp4oxg2FYrrKQvpDmPLpnwhUZdP8N6p4H66Qbx6jmreoiJl7B//nJeLPcJWij+/xrrb4Uk0ZNeVMMSEfx29hTrQKesLBq8dEkXf5BO3ydrxJ/zrWUBx7xr/dfWUH8aC02cxb8ufoyxrVMcWA9Pjl6lOpZbRWWshxiaML9i0VcpUKZrPWe3eJE5bNPz30UanlGtzisUGrxbrPL/TJfa/8e/bp/yNLSlc4VYqtK0R+ixHjVcUVylZsU24uiD2Fjw5PkNZE7zmGsjyjFZuYAqDyXWHO16fJ7rO0b2AvD9HLFuEtkySefiFdRR1hcQKPIliGhEFIb7SIC7oOAo4VR9NSEiyRz5PaDRs9rOMhq6jtzq8bYRo6TqFRgOVYyQ9QhEFVknMx27AS9chkCREVcdxNWqqRGTIUFhR0CL0BfiygVbpUPQaKH6LUHhUzCXtQoQW6vTqfQaBjOQ5RP6UhayTmDG6WUSVIwI/R4tjamFEuMpY1iUutQx94OKTUS4d4iw9nrgLlmlAW8pY+GUaJIykKeVtC2u7yrJ3QahYyIWM39u0MVONsO7zJF6RLmQ0KyR0x1yeFDAqOhuswA/ooSGUDvtVyMcrOp7PS22bab9LU5JZqzts/W6VlEsmk312FlAvNNn9jd/GKZVpnM7YGfYoFkuI3VdYlEpUzBxD0hCJTHbRx5x8hjn6mNSt0FFucOvNW2zvnPHxox6/VDSMqEhc8ungs1pV0AyLWklwjomsO3RVgZxFqKFO25SYhRMKVQs79EjdDE220XcM9rUyZaVAc62Jsl3mrhQRnoSYSkzsnVCWdVq5jGEmJKlEf/Qc3/eQLIEUjvj0uYfVKNPeuY3Sz9kAbm1AMInx/TmBpVAoqAjdxbcPqSUSRjwgEhr93jkzvYKqlon1iEEhw4lcNpMFN/aKPCveZJKek6VFikHEIsqJkhWKl/EgytAKPqY9wk4NkmWEvloRqTKLJCEaq2SFHLOssdLW8S0bdSkhyQusG0XSZ2VS10NWaji5TOniGSt/SlzSkKIaYnXBNF+yUVyxniU8TPaZuCZ1eUV2fYtVdJeLZQX14pxHFZ9Ku4Zt+Tz3dSbnKe3sglUAzlJmJVLONbCKOmmlhFgp9IIpa56Fo1WQlDlSu0kWr1FYCJygh2z7lIoNWnLKYj3Ajf/2TVFEYYRuKSBy4iQhSl02elMmd7/N2S/+Obk85fn9T/m/rtl8Fx01TWmWJP6BonJcLPMb6pQPe/BlKHDnGXnMX4/xCelKPEqZgDSF7GpUVFLkvwbQgHIl8FQNU1dZ1yR2NZl1DUp2hKpnOIqObSlYaoSsOlh2naU75J8epdz3dX6V9GtpYJCTxDIZMnmak8QZGQJUBUnXIEghja4oqLn4+kHzrx9aubqKHJCvBKMEmAaapZJFLlkMaZ7x3A2IoxgZmY1Gi1I44sGlS5ymiETByw0qlkExjKkUNExTYeIHhKmgaaj88a5MIRcsEon7iYecCWw1ZTzu8+WXDvKOQUny8JYLZpnGZrFLsa6RZyEvQp/nF5u4vZcUNIW9tU3e+rv3iKOQi/E6N6cZ7WKLrf/sH1Fr1mg973N89oxqc4fF4TvoFYOKHqOikuc64miEPfoTnM6nJGODk+ZN3vvOK7w+fsKffDTmf/ZkZitBLvIr+iiCgpRwuwJHmcDLIZO+zvTja71NipSsKFgJhVhQixUae3WuHazjmDqVjQ2UvU3e12JWJzmmGpKMv8QxTGqyRsGMEJiMTr/CjmeEuWBy1OMXnQVPDzdYv/sa3kCwFma0Wwq9wYCBL8gMlbRgoCoJcvEWG4pDOb3ATQTd7jOyYhlh1kADkYVIgUtFD/iNA4u/bL/NKnwCL/qQSGQzrqI1hE/f9/hhyUWrbSP7Otncu4LqxCqMZkjTq3gObIXQWCey2kjLkHLFZ3VtjdCbQOwiKTJiFcPpF+D2oGKR5jWU3jNEsmBPcrm5m/FX8SHdmcQteUnp5g1W8buMxi14/pS/Kg9o7Wzz3caKX4Q6vZOMg/Q5SZDCUrCKcmZmEVlXqTWKkMI4mGHPNGTKRFIBUd8kz2TyLmjJC/T6lLC5g7KKoBWCuvVrz41fKxanyT2GpRVm0ESse7z/rVuUKhWeDnWUA4t0pHKuNxkcf8ak8Aob8ef8druJmJs06lv8k2BBY7vDN3csXg5CLidnhEnAYneT8PZjvnF/hycvMhqFFjtnKnpxyJ/tPqB6bY3CUKYp21waVYpJmffjOb+37XHntd/HPkioVDzEakYazknjLqpbZFHJ6HX+DkL/nP+Ne86ff9Uljyyaksd7f3idysYlXnCNVaYTPH7Cz5trHC1sRoMWuhdg736Fkmek5YCT812+KI+RCybh2Gd1rcPmsc1o3meYmoi1T7CjNSqRQe2VdRb9FfW1J6TyDmtbEz6aRtQkiTies+jMuFhlvK/XqMY1OhcBenWFXCnyjlxi1ocz611efzXh0Fzne7/dQur9kvn0NRwtYn66Qy1NmLd/yvDJE+bhFoExxprJhOU5378ps7V2wYOzGgwGHFY/4lzyKczmpPW/T3n3bXTjfWi1mPljarMFWrxGXKjRvLXNqnTASafL6P4Tru1vI+1sU7ZllEWP+eUv8W6/SU17xrNHMc+6l2zd+BZrt77D7+x8xt6jh3z2z5/xIDK5KW5htyQUa0EunaEETYZ+iTxfsWaeMdy2WXXb7MYVPn+64h9dqzCst9AOBWFdx/V3KKQ5j0XAZ08NXnn7+8TFF3ycxNyLVG5XLcolj0LZ5ItlyvVcRd2sMT1WiLsdNq06/YMFH3zwc0pSgXtrCt964+9ivrXgg5/d5wfdDifFA75z/Qb7MeRhg3tliZW9xsnjZzQrKtZ8RbxmslgKNgOVQ80GZ4PHcY5Ze4Vm4YSL5JzlKdwxxtS8Ni+VE37+Sc5Ws0wWtDkwEzyjgpwKEnlEujgnVDRWI43OKmC9/Yi1V/Y5sXZJEptStcPMauOLgNJixETZork1w6tXeH2nz9Mx1GOLjeKYV0sqP/M7uAMPyeiw57S4uMj4reExJ5Uapjsn+9lX/N9vF0lKLSaXjxhYHzBXXsUf5YSDiIOtOb57l97FjI3KjNTIkcNTprbMi5MNDgsZ1Wc5vvEDrq29JGi9Q3Ml+EXqIeZv0rbPgW/9+3crfwNLJDt41gpdsygYMXevb1Mp1/BjnaUqkeghcZrw1WzG2KxwLYu5W3BYzxwWDYeXSkRJHXKznnAWhMziCSkSy6oN63N2xgbzYQGyBltzjcgecLE+wq4VKURVSlWHFQ2qqs0b2pz3b5bZb9zAWc8pFb5EiadkqYyIJGTfIpAlJqtXiNM+m7MuX126RJlCsVrh4N42pbJHQJEgn5KcT3g+NXg0V5n2imhZTLnWx9dyYsunN6jiFWKick4qp6RGjkOGlC1ZYpDVPeTUoZJa1NYLZMM+pn1OKldQ7JhnqxArv6KVekuPWRBxKJcpS+DOcyIzpaxpHKqCeA6BtcVuWXCnvsZbr65jui9YugmNSKHbL1FLwNNekE5H+KuYCy0mCWNyK+PmgUWzPKI/UfGnPpb5GGvuQZIiF96itvMqqvY6crvA3Auo5DJm4QCj1mJTiZCsHufjEfFJDymTydbblAoGqjdgMbnAa25h5idkT+a8GCyxW7fZPLzOm7V9Wi/OeP7BnOdTnbbWRK7o2IaPoo/I0jKh5yAkH9OYEBcskpWFsbRZyYJXth1olFB2TdyWSRjZGEnOUZ7zsl9ie79FUhgzi1P2spC9gk65pGJaJs/mOU4CRauEP89gsqIiyyxEzMtYYGUGG2Wdtw9fQ7sp8enDF3zSHXBZWudafZ2ScDATiW3LIdYLXJw+oSItsdMicysjLkNtqrCnaRjFNbp6HaUB5hTmbpdokrEpYpRYZayN+DzKaVcdSCsURYYjKSQ++IzIvJg0lVmlCqPMpdaIaR+2Gctlslij2J7i2XUySaAmM9RIoWGZuO0ydd1nuYRCKtivBJRLNotViD/qgTrH1eosBxobywnzgkY6Vln2T/jZTpHINvG6Z+jal+SssRpAOPEolhNEYYuRHlDVF0R2RBj2WWoaq2mZWqpj93zS8EtKlT5KZQsp0+hFgixpUdLG/6mPpv/opRsWeS6IowiAd3/jLnuvvse4ozEo2dC5+mD1NIaJVeBOWefthmC7qbJjb/Hl6piWP+OdYs5Xac7YBfH1CKikc+U0JuIqQ1BISChXQlGRQVdBVpHQKBUtfq8O/+BOjTvb71HYEdilD8DvkXmC3FcgyvA8iW52jbhVYct4wgcXEUEi09x0eO3OOoUN8OImQT4jf9HnF09n/PBUYhgqiCiGNL4at0syrgQif01DJU+/Fo9f3wsBjoNmlWmXZeZhwMqPEXHGbBUSaQolWUJSF3TmK2Zezo2CiaFIJLGEMGzaVZm9osY8UcjMjGt2xrdu3uT9d25TGH3McKaw66ucLR2uN2pMlh28+Rh/nBDIOVnok+Q5b+/btI1LXk4clqMRjnRGvEhJowTJ/AalnbdQrG8Th1U816eaZOj6HrlRp7a/h6dc56RzyuLhM4S7Sba/RtlWkLwlfv8zlq0DrOun4E74/HJEbeOb7Nx5g/c3H7G19xV/8ePn/GIckApAyrH0BFXPMU0DIuVq7FeWwNCuAuGjBFWVeKut0GiqpJs1pu0mSwzCVGYlCpyParxyewtR7NDxM3atkBtFiy2rgGU3+Wri4gQxZsFG8iGOPdL5gslRzNTPSSOFWk3lj9/7ProF/+NPPuDR+QRh1xHtQyxhoYgW++UCqW7TO/6cwWJBUfFY5CvkqoxtSLypQmFtjZmyBrd0mEmIXvfKSS1f7bGmQcanH42RmyHJVEeax1ersX4E7hzh+yBnkChknSmFlov6TpUguUEWOGgb52TzhDwSSFmMko/RKibZlkNVT5kvciqR4FuNFVs1g+kyxu8e8UJZ8LywwfRCAvcUYecseipu9ws6Bw1Cq4z07Dnz8p+haIdEvYR0PoZWiiju0Fd9ZDugYOckySVLVWG0KJKLIuK5hzb8CeuFU7zaGlFgkcoJLLdA9n7tufH/A3ATU5SO8Ispq17Ky09vkuUvcNozHv2yQtt+zs1exORwyrx0yveNa3STKvVmRm3yYzrl7/B33yjR+XlEQYlQKiqdKMHIBNb9Hc6qfdYo0zl2GW+nzKUa1vptrOUXJFOT7KbO5lTwh+/l/GevHrD7m/+IxNpnqhq4PKWy+JSC2oK4TDL+CHvwAWX7JX7X5fDWm3znN2Zk2hZZVgRvkwt1l83mlLjYRm9fsj+7z+NHl/zw4hW+yp+RRCaFZEW/nuD4Gv7NNaxHCYpaID1JWIgum+9LiIsWPTcl6Upcu9bmGm3CXZ/zkx6npR4npyFGqlG0dhlZLs9PJLKNEo/yCqW6g6fMeTg+53t7LXLNp5ad80fFfW7uF2nqDufWO1h3q7QWY35r0udfuF2SbJ39re9wu1LAGfT5adfkZRjyG2bMM/0as26VxdkFUR4R+zputqBYKtHU/4w8fZ+XvkE0/ik/egnfbd+gLnwy12B8PEKfXTL86Ae8lGuI5Lfhcsrm3jW2qxWeDA26I4kqfwddfMCye8Gf/KsPuVbOWakbvL51jze+/zaLH3zIRdqnr0/4B/8f7v4kRtY9Pe/Eft88xTxHzpkn88zn3HPuULduzSoWWRJJUS1R6pZ6gAWrDQMGvOulV154Y0CAAQOG4QZkq9VtUegmKYmkihTJYrGGe6vufOYp58jImKdvnr04V+TK1QsSEMUHyEVkRgQCiS9e/N/vfd7fY8/Y3hBpKNcRVB+pquLHVwmeewxqkKod9rMZTtrBkByUcJMHTzy8pkTfXWDM6qT6BedJyNtWwu7hCbfevEGxsEOclyjIKovxESdzj+HplFj36ZTLJImIMhSp39Vpn+RMsXj48hO277xF+fYtviVE9I2IhdMnkqp8WSlREqvMCzHtrsA3xh/Satb4zfQaa8Uu7vqEndqc+e4/5OpRkWox50lexpuLGKKDVjJ5WqyQ2C2ip8fMgwlpyyWr5FTOy9TFkIUyxW2IFLcVgqJEST3hatZE24rIL3Kalye8ce86z8rrbNuPefEs4/6NA6ytFn+Q1/B0Aa8pc8//hC/tXeMT6z3aP3X5+PBD4nqDs0WN28NTTpVDArnOyi+hIZJ9+hy9pqBNck6adbpykehSxh59zqVnUE0kMEPi5YhHtwye1u5RziVifcJh/wXTQp/69JiTzTZm5SpKblPybZIk5VL9FPiHf7ETy18xNcs+MkN8wSMIJeYThV5thtlMWLkB1fSCRrzENcC3dIryBm6ikcgh2qrHylrj7o6BdjSlKkb06hIXoYiQGmSXKa7kYZQNlvMVczPHVRqIxhqFeIzpyuQNiYYq8e2bFr9654C9+98ls/ZwNZlMOsTyXmLlJvgKyewFxfkjrGlINBfYXL/Nm+/lpEIBWaogZ3VmShPFiEgklbQxZWN5yubRkI8mdR44F7h+ipiDJ6d4UYGoKaPNXdJQhSBDVpYUOxlxKLMMisgri80Ni+1CBU/N6AUX9NWA0TxCiwVqZol56DEfRwSmyqVRZaUZuPGUwPd5o2FQrYiI2Yq10jrbLYturUlU34dGiYo35Y3FmDiMSHOLTukAuSCBu+L5xOfMS7hhgGs2OVvoLHsuYRwRS+DGHqqZokiPiKK7TFYlpstzXoxTksom1TRFWHms+lPS0RmjJz/DzVWS5Zsol0vW1ts0NInng5TLSKQg3CCKH7Ps9/ipm9IuayhKgY3GNa6/FTD7yROO/SW+NuV+NmfNsiipXVphjlgWCVOLkZ1yKUjocokOCbJURTBEwlCnf+LjqGAQoS5TErnP+TJgS42ougv2qps0dBNZK2OqKjNvyNT28VYecZZgISEmApoPlU5MIZBxMoWTlc3m7h7rVwVSMeNUlrCTFCuJuaqobKgmPS2iVY6545zQKdX4IGvhlMvQjOhWZJatO1TnZVQdRskKbzVEd0C0TJZmkciFbDhn0hohVWwSRaMUK6h+RpzPkQuAJUOWU1Hn7KpFKmsi3kyjMBnT3e8yM27h+yMW/Rmt1gbCxiYzvURqiQQ1gc3wiLX1OrPibfQXAsnlEwayhBBIrI9OcRjgxkUkXUXNEvJnPSRTJHMTJqqMJahEvRxvMUFZSBg5xEqIy5x5V+G02sWQJGJ5RRBOcKUJWnbKolCiYG2gzSOEyCdWY6by4X/s0vSXLlESiQKfPMsQBDg+Tfn3zz9h5woM+6ewWiIoGrJugFKm0ujgaTkSEcqyx7Fb4Re3XG6PQ1o1gQ8VgZNYIk6/6MKy7PWuVvLFDqEovp4k5iJICigKpqrz37xV4b/91S+x9Z3/A7G2h62IhOJLKquPkXMLAotk8gBr9AMKxwv8pcjBu2/xtb8jg1InE1oQVhiq20jSilQxELsrNu9+xu2ffspv/GjEJ378Z33g68+V/znp9D9klYv5F/EZAugKiiqzW7B4s2OyMHx+tJrhKhAHMas4J1Il0qXDKs6IRJWLVEUVIPN8nCDkZs3imilgyjJG4xobOxUapRZu7W1obVJbnfKlyxekpwkXaZn9WgXJ8Un9JY8vJ7xYxNzq6kxrV3iwqDO/OIfEJspDlkFMTY4xss+J03e4HJvMB495Pk1J1vepxy7BzGR43CO+fET/k++zkMskztdQBgt2D7ZpKBKPJgLHJyoF6TZ+/D7u6IJ/9/0f0qoUUKwS9ze+xHe+vcPwj/+U57MFeZ5zRUvYtATSqUEW569dwIJEnspgmhB7SFKCVjaQTJ1ZJHN8kTBSZDLfgShEVnw+n/i8o4XUvAW3mhusFbbQ9TYFTWLsTZmtQsjE1/EnsoxmpGhyhmpGOJHIVNB4Nu6ze3CTN998E9n6nEMkvMghSCTeNQW6apmeKtAqZvxy8Ixr9TL/1q+ySiukmsS9dkZv5+tI/SKymZGU12E4fk0StXMwFYgE0kVIehm8jhDJM0gEiHKIv4ickF5f32oW0C2KqNtNBj2D2uSY8jtbnBtfw130SC/76Bub6Ju3WJoNfAOyTZmd+Ckb29sclb6N/CAkPvkTppoGUQYXT0DpQ7kCskoWJfjDV+Tm78PK56ykkRYLcJGQLx/BYIEgzcktgTRPONuAi419EMrk+QmZM0WIRuTuC+y2RVC/Q94DfB2cFGHxMT/vXPfzJ4uiw8Wrbe5eeUYhbCNuvYkfRexINSbv9OH/K9ERRsTnm4hJgVVLJ+5fMls/huU9tr1z/vWmx3ffydh8kaM5AnWphDwTeeTmrB4v0dsKyl7Es75EKIW8MxdwSlXeXMr8bCCwfW2TX/nGPXbe/s/ou0WOXp5giHXc7htY9X2uaktK458RR/eJy23CfEppb5dVepVYsgjsHK3VQR5+imgLKEHI7OIz+oHMmbRH9/4Wf9t7wvDQZ/ZhzHKzzVassozOaD3JaVwuOWvcJhpZ1JoNsg8O8dbndIR7XNs0uXddhf2blOIyfrrk0+MyzcQjm1u8/KbA3rMZtjhH9U2WV/pU5ldYnp7iFhv46Tq/+gsH9McLetY6H0Vtvt2x2K++4OJ5zCe8hV74fb4mzHk89xmNZBZ2THjN5Kp5zvTIoLbxHjvzkMA8ZjkTmZQimkLAq3BIf1xkoNcojT22ZufU1yzeUWf0x694PD1AtRxUb8gqWzDOcy6cn1H5fY/z9Q5vTx6Q79znwfiM4fOfYdRt8hDqks7lyOEwz6mnL5F2OjTjnK/f1fmN55cEhsQLo87Wjescno0o1jUulDbiaox5x8dPc96IZyjtMtU37jNcvODyhY1qTKk8ixhWE9TgkowV3rPnOHsye/tl6sUi24rPUp0TWuuc50XSaR+5aJGlKrJ9TiqqvHe9xMZBk38naOzMLXpWg15P5kbd5P7bd1idi0wNi28WZ/ySdkmzWKS96r8KDVsAAL15SURBVOEXEw72b9A6+CX+u6Nn+FGPD+lQUi1+y73LQDhlN1vHnDgsc9CTEp8KWzSnEfXeKaZcYHG44kqUcCzs4IVTBNHEtH02nYhPXxq0VYl7rQZ6cx3DvM2Xuzqec86DjkxZDTjd+UXmzphHmUDwoEadiPm1Cu5pyqfjMpIg0SnknKyXaJ6YDBYXlFUfa3nMy0IJpinR1iGiUKSyslCGzzDDGrNPBI4mP2V72CXcMYiWDpXwAfMsI3BjOj9y6TXPKTk1Zg2Xwhu3qcg3yFYqyk9Dis1nLHtD+kWHdGsTdd7+Sziy/NWSG/p4syLdkk85r4LcxA9VmrlCpTth43lKwQ1RkwYYFrmlslyuSM0hgd9EcH1e1jLe3dN4Q1PRFipyJGE7GVMnw7Y91GKOXk/oOTlZLLIVFBFEhZYgMpIK7L6xxi9+/W0Obr7LJKzTO1siSiXS+n2s8g02TI/y6gWZu09SLCCIPmYnJZA7iOprGIeoFUhG5ySBgRiErPxLzh2BudihtFvhLeeQyeOYl4c5Yceg6Jok3gB9HGEuIjxxG9+3UIsmaTYhqQg0lA77nSLXDzTM3S2kqIwvx5yc5IjzhDAXmDVkyqslQuJACtOSj+w3COYzbNnA1Nd5+3YbLxY5z0qcq21q9TIdw2M2kDmN9pClgH3tFfpswmCmsvJFpHZOS5niShrrtQO6noQ7GrFaSNhKgiSEnIUB/QhmUkJtPKOVjmkWRNLMZTqBZ6MNtGKKvByx8mf0V0uGy0v8yZK83eXWXgunscXL/gmD00dYxpw4zlFQGY0nrDyNtjyjbdVYL6i8e01ldhxwnsWMjSK92ibLSURm5KzkCoG/RChEZAJUpJhyvUzx2g1W2RJ74WLFDtI8xNdisjQlT33i/hHGjsLeZoVa0aRmyoSqjy0pTCLwnRlICllskSeXiHLAjW6X+v4GRxcKuqvSz0wmQ+hYRbavXyOd5pzJGgcFm7etnJIpY4YOtFT29m7R7dxibTzBDS64lDv48jaPolsskgXlIEN0DKRMgLTMeV5CdQQq4yUkEkEvppoYTDBwghgTETFUMeMMbyXT1GSurJUpNTYpqlu8URKwgznHjRJyoYIj7zETbZI0JTurIUkp87bOIsw4j3UM3UKLi7hWTK5pxK5NIR0gO0NsJSexASUhlXTMWYQ0eY4SF/GihGz6DG1qkVdyomQC8QzXlAhtD3MQE9SnEBbx6iH6lU30rEo2bZP3RTJzxGKxZKpFZJ0SUvbXD3DjeS559tpa2JUtmtJVXBvWzQbrdw3OBiKICrps0TAqyFFMbxqSSy4rz8N3Qz6sV/mv7kb8wumCwjjj4SqnF4tc+PlrW6qYvT5dCuLrCdRrygsIMqKicffKPv/4f/urbL/568z8Ei9f9oAq6fptqvWr7GoO5uIpaXaNSNfJNj3MKzm+skksF4gSC9W0yPqPib2EPPVZOhN6ocZC2KF4UOUf5B+zeP8hR05Onn3RDObZn1tOEV9/PukLe6xmoDaavFE1ubvdoLV/g0K2gZP/iJ+cR+RxRB4mhJL0OppPyInzkKmfYGoGaZISRhlts8p3v7TJNDI5zyq8UluUazW65oLRZcLT5AYFw+Vm4QXi0OFwKGNHOWZRY7upkAkxV7eus+NYzOxXeCsPR0iRJZ/zicezSGCUe9TmA2rRKQc1A5kZ52cJyvYBZmVKMu/hRQ4Xjs35+JjxbEGxVmdxusfG5nU+evGc0fFHqOKKPJVQJehPLpk4JTo1l6jUYksV+Ue3Kvy/PrXpOQlHucXnRpVJ7LzOXhQkEBQQZJBVKIoUzIza7n3syMN3HCrelMlMI0wDjBxEWSG/6FHYN7m322CraLJRrJLqHo6kcRqrZMs5WpwQ5iJBkKLKOW/sl9h5d48fPBdJPYknoUF/mLBRMHjz+i3yic9QNLmpeXy7kdEp6BwHDtq2zr17X6az9RXWe68IvDN6YpOlcZcf+W9iC0MyWYTgHEGRyZEhSiD6Av6SJq9vJCjK699nCeRfWJe/oAOrksC9vQKVzj2sbJ+/UwlZZhqPChVCq8rF5nU8a4kTxThnBXIhJq6YCKFAD40faE1k1yA3Q4RilXx8Qe5nYA/AiCDzeX03QoVlDP5PEPIKcZIi2D8BOwZxCXFKnvXBKECQkj13yQsDEESEmxnsv4mgrpOnM+xPfHL9Ffl0Sa6vEOrdL2rC/3/93GYxmF5iVm7jjbeYZxG/sCMgr2m433ufznu3mVY3+XQhEFHk2q0i0ukzSkaFjTzin3kRxamE8oMO/b+/zS9Wfkz5yOFHLzW8KELDJS2b7KBjM2fwnkP2RKc6dvgg2sBtDygEv8C3rt2ncfNvMzi/5Oz7/xNHRZMDbYP6WRG7vM+rd9fZqO3QGv0LhAsbT/o2s0nCMBPZXksQDAuv53J4tEJpXTJJcvLVC/7wxxmNNZ2dksjFnsN12+LDQkzSOONyLmJ2Y1aKQy8psO+qFJkjCCOE/QZb2Q5ZtUljd4NCd06vYROeruHbB5jWhPRJCa/6ivbJVUKtxp21BdOiyPGixnJi0cjbBFlIa+9tROWI3sLg9PmfULhd40n2D+j190kmv4k963GZdljfXXFTf0L0PMQxm8jTgNhTefP2TXayGW8bjzhNi0ziG7hyhaNVjDXe4MwZUpw5pM2ndLeq7O5ucbCzx/fff8yPf+/fEDRSricd7NmC4dzg6bnNJPucnWCEV6pxlocUjFNCOeRdLvkk22ZeLGHJ5/TSKqd2ivIk4n//lQjpzTWS0lfJnr1g6qX8q99fUF50yJZLpEqPxcjlwC4y6ehcHrTZ0SOu71bopN/CmH6GUt3ls/eH1M+PsMrX2dlKqW+W6V5pUzGb/DRQ+GPpKqmnsbwMiYYvCEoilqiwnKrkUorf8Omv/Qrjzfvc6i55/uAZy1xgazLjQ1smF3V+udzncD7ielflydVvMwyL7JQTblydczTU+GBgclBrIJlbyIh8OO+SuiJ3+guO3Ff41VOMZIEWX0Vy54SJjJl2sLcGeKuIw4sGSuGCglqlmHpUE5Mjs4ahDNjIusx2OqiVe9x/ecluc8Xv3PlHpKsZw1SnHm4yu7FG/8MHKIvnBGJAPS9zpzBjtt3lSXqF3z1xuF4skHVvMI9FDsKI2aZLI5nhzhy6j7pM6inx2SGRrTKyIlSxx54S4hXP0CKVdvUC/6hAR6gSLGUCuYCmHbMYRqwXYwJZRfzcxtF76MUOnz3t0SqqpIrGzolLHv58u8J/ikoWM7LKJq6fk2Uq19oljFaMc3RBsVhkZHUYhhmRZNKu5sjxJcVChqoG/HimkM8ysrDB/G8UuV4XkY9djs7BSVIyCTJTp4RERQ7JNx30oUpxEfJINHGbGTXtNvf2v0p748vMhy7nj7/HZR7TtbYpnhfx62uc32gT6yVqwk+QZzO89Aa2rGBLZWoyyGmOM/AYDhfEekqepyyHp3zyIqRY1anXYb6WsO5WsJc2J4qNF4WotZhQCHAig6ojokUOoraAWpG2tIFUadHZ6VJZy1lZCqnbIgqaCNKI3JEJ9RWya1EQDPbqAY4l0stEgmWOHBVRdQWjcQVRjuiPQi5WzzC6Q478r7IcqrjDh8wmCp6o0CmbtLIefs/FkSqEtoohCOyut1jXEraNU0aCyoQ1XFlmbssk8wQ3XlGaB4jNMzrdJhub11hbE/n86SmPfvYnRLpANy8S2DaTZcLpxZIZD9j2Biy0LbJwgSqNqMpLtpgyVIosrSJqtmCW6YzcDGvq83fvVtjf38H5qcDqxQmXdsr0cQ5LA1l0EYozMsejnUiENYt8r0GjorG/2yAV1pHcU1A0nnw+Z3R5RrlaprZZoNBW2N5qUS9WOBGLfJp0CXyJ5dxn2p8gywFmUSAJldfwiYKMXb9B0rqL1QgZn5ziklKc2DyY59TMjDeKPlvRnLWCxdHaHYK0QCENaTXuMFipnHgFNqpT0Bv4sczJqk64UinOjnFmZ7jSMaK6QhDqxHGC7ooUI5FVI8IPRBiLKOqSmqyh5wpiZDIVM2I1pagUSVvr+MWr7ExWdEoxw+13CIKYKLWoGeu43ZjR41eIy5dYSkoh0akVBLKSxROnxmSxoinpyNU9AjPFCAJ8x8cIpsjzJapdZaH7SOMB4iplVbBRpRXFwCGRdCQkCuKSwBMp5BZEIiIpcnBEtChSUkwkf5PsGKIoJU5l+v0RBTlGzBKKF6DFP58Q+J+i8jx/DXIRcxxR4M1bOxj7Lh//979Ns11CMkySRMQLgMxDDFLWSxpKMubfnoGX6Uwur3Nxo8UvXPs+qbDi40DGUkTMJMFJxNeTof8Q9i2Kryd4koAgSJStbX71b/wjKjvfZXS85NVPfpdT32GnvknhpMmifcCT+212ClXqwr+F4YKV+A5+JGNrJl0rQ0kyVn2Hy96SVIlJ85DJ6IgfPh5Tr1lcbVg4pTq3r9SwF2PG7hfxDwJ/lsP4euL5xbKlJCEYZYxinTvXdthtqUw1mC/WSI0tROkIAZk0iRByEUMzMeQYN8tYBBlpliGKEoaiU964SqwlHPdnPB8do7UqPBG/zTy0mJx9wGQh4KYqW+0Wu+VDFrMIOxdxfJWKrLDebrGnLblReMyJU+EyLBEmEcMwYTYJyaIYG1D9J2xvVtndfY+D/bukP/6QD3/nXxBZBhuFMr6zpDeecjyeMVs57CwKTLUZQrJCic4x0ylX9UtG8hYrwUBYrhh7AudRRFdb8U/eK/DWzVu4mso//cERZ6ucf/l5QuoLr2k9ovAaZiRICLJIoVnjbgtubG0R5QaFuI+iq/z4wz4vz0Z0SxYbu03Wt+ps729RtaocSW1+wgYrX2Y2dOm/fIgSTNHVhCATEEnIVJWT2luIG19no+Ny9tNHDGORac/mhZ5xvQC/aLpMgxV7jTLHe9/k/bRCLUlobnyNz+YG6VJhu1ajtLaOk6i8P9tiOs/Jzh6QXxzB6hW5kL62SUevIUyvJ4f8OTGXDFTxtY065nVz9UVMjLx/lVS9xZWBw5Waww+u/AKR42ApFa7I2xy1Q9zPn8DsKYIUIywqiDWZZavGB/06qXeKYKrk9SvkygbMQwhDhGhKbi9AtMALyJ0pQuSDOEVIUrDD1zbr9AtwkyC9BrBmGSQ++C4oOfQtsCJ45YIQk/s5+fgZiC5SpiKnGon082vdz/1rsmFzkAx4Guq4exbj98/wtw7ZdHtMn0GkCzSvufhhj5dnd7HVdYoHcz5e1SkYE5Jikd3KNoa3xmr9Kpx8H7PxDl9zz/h+YQtlmPARhxTjq8SDE+SsxM+u7yLYD2H9y1iNKre+fJPTj46xLt4nVC7ZSzYwOjrW5TFZcMnq+Xs8b9zCU75NI/9/kA0ecpwFzIrfoT3tEfpLZG+GPBuRegfEbPFq5CJmIldr2wj1iKMLj8qd/5b/461/xf/9N5aMoxVWp4SVFVG1OXn4KV1hl0SvMYhamBUNoehxs7uOJjXR/3jEx+LHBL2npKUF/t028WqPJ5Mi61HAQtvh5jRnvHmI42hMa00KnPCDl0/JvJSLVYSsyvy91YrjB79NKQ/IpRlHvRZl4RGxV+NB/RqrzTPM5Q6X2XOUdoQ96tFfK/OT6q8zCGzS0oIil4gzkQfTGm9vzrllFfFqsJ7n+IVdPG2dm+/mRL/3uyTpnErjDWTJZ6uyZNbrEokepjfh8auEPWeDerFA0JbZuPoN1r1HfO+kwrPDAl0558PGBUuzxqv9/45HaYsPO79N/vkT5uEG6/0TxrFJV5hxrbzFJDtnw1pSrH6b/Esav6rFlMsqmV+jcHAfv7uLkVxyv+sgN0Qm9e9ymhpsqE12syVXVJ1PHs+Qnv+UF+k5bcdmZ3yEfaNDbEv0drfoJBqj8xG69wmVL32FQmHJlj3jzD3nsHfO19cLNK68yZfvzPiX4TqPPk4pBhf8kZKwvlaidDhEm7ssdjVm1SY/GZsY9phNf8b56JA9b8h0HjIOFS6bPZppgYrrIZcDSi2Hw+kma+WMeSfjbrDkY2WDs2CGcrkkFGo8O6jyNhVuuTO6e3Ah1bkQUurWgG/FXTrMOLRMvu85ZMUj3J0D7FTGtb6JCZyczgilkLPBClkqcUWGp37MvtFFizKS1COTHexXzxCmc2oYRAczrkQ1JnMw9scsLwusH3dYmOALIbXtCk7qsX1iYhpnjN0OnX/7pzhyHXfRZlSTyN4W2BUi2j+b0Rcc1q3/lfTW/wRlbEe0Y59zUadvSsz7fdJoTHExIFpWmSsJ2npAINn40yZxWaNUi8h9E7QF6AVKSo3cbTJrrAjkh0hak2tWwMvUZL5M6QsjtKREloKvWqyaNRLRI6pvUD3YYudgi/nREHn0OYl7REHrkKsRufcK0emxFN/AqW3Sjq9RTf6AeHnERSqyMu+h5wFSvCRbOgiLIYhreGmR85FDHkLH7JLIDqfzMqWrd/hu+wG/96Nn9AMJoVxHS21U00EIj6iLNTKxiJs3yA0VtSKx3mxTyHOmjy55FR6zmPeJxRnCehkxbjJaGYQRxGqFepBimhMcT8PXi2jZlIeTSyRBY+54GHLAjXiMf/w+spBRSgZMBhq6CHag4etd7NoM3auwEMfkuY/gL5gVJJ4VbrPwcgTNoyAu8ZYi+VLjakNgtyiSmgINSSCxNkisFuuRgP2z7xM5Llr9CkmesKbn2FIFO3CIF0tOzwesJSYlPYdGgYO1BtvxkvRYIAx1MhmO1AULw+C8/Tc4yas8r/8RIgPcQEY8W0BYRBcDuhsafpRSFkQ8/QD9RoPtmoxZKpDlFdRKkajaoCb2abVStHKZZfkmM7WIZFTJBNBSmfR0gXf6nL5zhrRa0An6LColXEPBa7bQFIP+JEB7cklrbx+xENNYzvHiM+zFhJ1EY/3qFndrEj9OGjx+KZA6Y1IVGjWTwqWNbE9RuhJercPDlUqwXKEvLrAHp2izMwhsFnKGrS7QlQLFPEYWfJKyTxIWMAo5Qi2hkchcUMX3ZHCXRIrOolOgo2rcYsl6PWVuVelnJYx8wBY5nczhpaHyoywiL47IOl0cTASljZqprIY+dj5DSDSKgkFVUFhGEUaxjCknuL5LGtokiwui6QpNykmqPm1RJ1FEEnlGuNAoz3VQXu/NGc0CcQhVd4WhrEiXAuqHT/FTi0DSWZRysm5CJ8oovPIICGhIyX/s0vSXru11GSGSGUQSq1Tkv//Jb5P/zCdzPbiYkKQ5ZDGJveJwCvGaSTGMSZY6izTEkCU6ShHfv8KwNsDTf4IoKKwpCitDxEmT11OZ7IupnSACMogSgqCztvc2t2/coPfZMenx+4TDzyk0rkMaYKw+I3KOcIRv8GRjj83sXZre/4fQ/pxL12PS+TalmkdqvyKw5zAbkAsNVrnFaX+ImEZ0jRpZZPN4HFO4+Q/4x50/5P/9u08ZO3++mvhnsRoCf25JFSRKxQqb3R10OSc5PuGnJ+ec9i9Jw/T1IFKWyZOM0SrCVGXyJEdKgDwhRgI554PjPkoiMbi4pGhK3JNy3MM/RLAkmt4llwMBTVJYhm2eW7tEzQFmqrKylyzDjDyJmQoBH5e+TD+TUIxLiqHLdDRHiUR2KxI3GhpCUadlVvArt0mMLmv3MkZ/9BskQUjJuI4duGxVTezlgqUfEKoZL8/HuEoTXZBp1Cu8d7OCl2qEj2FkOKRBhOu5DI02L6/8N5wIHf649s9J8zPyNCFZea8bxDxHEPPXDVaeIagVSjevcfd6mVK5RZwomGadpNZmQ75kuxxgttdx2m9xZHQI9RqdxEHJDLxnc8YvPuZk8hzZmbCprojKJsNpjphryGqDyfmS0Z++5Oq9L6F1EphekK+mSIMhrY7J2o0d3tqW+QN/iz9+JJOtLijpGc2yhd4bUFjNSdcl/Hadn62qRNMZ+eAYjh7D6StwFkD82lYq83r6LPDFY/E1cFfXEXQTNBMWKYL9Om9aqosYGNyV5hy0ZPrlLv2kTjUfcj21aCdTHloVvpfEUJqSVzvkkkWq7uCHKkyWEPrkogKShpALCEQoNZPMS0gGLoI7BceBOAAlg5KEZsmkjkw2D8mWGcS8noDqGshlcKaIweg1nujURZj8KbkmIWCCm4ERgKYi2gpKuECW059bN35us/i3713npp/wUe7zPVtFWo64puyS7wdsH77iwyTgQjIRlxJG9gnnRoV0phE/T7iij5no20iNM7wPR/zuDyXi+A6ics76VZ325AGnxQ20VGYyn7OmGlzedTh4cYGyKDDLIm5++wb+s1NW4YSD/AlR74JeOGf1JEXQjtlewvzyFWZWYKDU2ah+lVZ5SXDygsvTEic31yhJGQP5Ho3rffK5w7PVM34SRby9WUSgwednP2D4scbyKws66/+Qb935v/Gbr1TS+TVW0YhCIWIYxPiVOWq+xtq4yEqyUesqs/kcMVsynT1hkbuojRrJsE7hbMLbOxpus8eTSRs9tvnR4hBOUg4YM9fPyIYxahXOJ+8iFo44UDNW9R3SyzMK1jusl35KcfYU0bjHrDBlvFpjJZbodheU3RSnL1M1ZSqewjRO2OiPcDyXc61PZhpc0TUOZI3Y6pFENRxtDfwcVRhgJ1UcU0Po3OEBe/SMFRuzAm9fL/Lk8CXvrwTe25aYeUt0v4/c6VLefhO5/B2S8R+Tb11yPZF5OqmSrt3le//6gg/OPuIkf0Q77qBmS5aSwObBI0aTDDGI6Ggy/qyCmx6xyG/zf10v8aZU5aaZo7pNFocplqEhbXyL4czl1fAT7uhnyN51LhWT1doa394yCdUcrXeOtnEN7Vad3x1ucLw4pVS8YLF3HXks4yFxMfARnQ5VVaZ5sMevRw3e8C2SY5tD803smcbpwz/G8nqs2mXSeJOti4woDrnlWGiljFtKyAelAOl0SKIJPLmwyaIY/WbKek9hUcwIFYecIsLQ4kvtgJ1rCZ+kDZ5lIksnJ5XadN7IiESJnSsL7kgC71ZfMqt9nV75Pb62TFHjBYOCRtV9TrNygLZZpGDtUt3Z5XigIP3kc/J2SsuPyEQLuZKTSFUiR+DtqsxGy6aqbHG0dcHThwM2FA2Nq1xUFuhpxI2tEg++sY8yfIW8s+DkYUJLUWC+QcEUcEZNsrfHxOkN1F5GeOZROOiz2niDpNajfAovLlLkuICwkxKZ5b/AUeWvpt67scl6lPI4E/lxDKI3o6030Ro+nA3xhJBQVkgdHzPuMXILXKgi4iCjJHpkeopsDvCeefwkygjSOkUh4n5XYjGbcOZqeElOEghYmoXbyChOPDI/I3YMKt0O+WjELJ5Si17iDS+4iDwiKURjRDkRiEaHyEKFiaLRNbpYioM7HTHtCZhbLYpqwJQael0C26fv2DyOAjbKBkIs8uRiwcUJSNdlut17vHO9zw9erggnTUShAEYPR/QQjRzZ09CHCrbmkkgF7KVNlnpMxufMgiVZaiIsRfQ8pFvLSHWP8Upl4QXMwkviNKYhSCjyDMkJUZ0XzPJ9NMOlaSqkagHRGVE2urRKGVVnSCyv4xci5pFGrmuUShEdLyGcyiiqQgnwYpmKtyKIFtjpkIIqs2l06Koqme4QJwJOJKIECaLk4mISqRqhZnKZ15lmCVYOu2sq56NzjqOEK2lCabVAdF2MZpny7i1EzSJfPUEOp2wnEX1PxYva/OCHNh8PzhjaPWRPI/V8QjzKa3PcTKCYmnSznDjQccce8xOV3/UL7IoWe0WJQl5lPhbQtCL11i2Wrs9F75T1gksWrjPUDOqNJverBSIxpjlekHbLpFmLH48KLL0+ir4gq20iRAWIAhZjDzWwUKWUSrPENxoGN2MJbQYra5PZUuPi+c/InD5+pcAqWGNrlFFIIsx6ETURKeU+l6JDvlySpRkzPyKLBJSqTCnOSbUIX/IQFQUxqXK3m9PegsO8wmUssQgl0qJBnZCiLLGxHnG3NOOmMWdRv4Vt3eSqLyBIAZEAlfiETbNLc80gyjsk7Q7ORCE/6iFqAYUkpyTI5KZMJBewcpWWlbC9nmHKHU47Mw7PL6gtVPR0g7FhoykRm2sFxs013PkEaWUzP5WxQhEtLaOpBmQ66nqEbJTJh6CcLKHu41Y3iEs5oi0wOQ/RfQmpJeJohf/YpekvXd+5u8lOMOHDMXxvoZEkHtubDRIU3Gczpl74+rAsiaSLkFdzgSwWEIUcSRKRGxJudsKf/HTFv8nnJGGRrhzyVSNi5uQMgEyUX1tR89cRFsgyIJGLNbZv3CY4PSL0BtTd53jOiNNVxrPTIVa6RE8lePkE2VqjZ4hs08JKzlhdjrmYlKhcrVPNHSZSG7VjQbhiOLjgiR2z3rDI44yP+ise9mIqmsbG/q/xN7+84Ld+0sf2pdf/hPx1LIQgiORi+jo3MgoIBIG+k2GkS46HA4aT16AywU/JydBqJmVTxAkT0igjcgPyHDRNJ0mi17Ed4xf08gZqHlAtNEn1MulkSaXcZKeR001W2EoTX5kyT0ukskrXyEnxCYQQ3ShRRmMxLdJ0l7hErBKPdTOhgcp2WUAQEmI/YuaA7ISo6QQn1/H1EoEIA6HLZTzCUjze3Df45OUrzrwYllOU/nOaukS7UqB062tU1RLy5KcUXWhFLrMLD8ev8Tvfm/Cnx485O3xEHiV/Fj3ymgckkOdf7C2SQ5RweZryzzC4caXAvbJIIdSYX4Kh1qhsf4OeG7B4+Zy2/j7SfIuZVaRUX+MbDR/RCHl0Oiehgqdu8XsXKrP+MxBi5OoOGE3ipc/Z2QQJC90osFWvcT1UuCooMIFBbY/LqcXk098nWpyxrJdYtnZo2QFSEFBPaoSZSi244FCwIV4iCCHkAbn4xT6ryOsmUVFfX7dpxpVKws0Diz/xqnhuBJZKbilITopWFFnvKrxVCvha4YRp5wZ+4T7XVyJk3dfRaOEJef0K72/pLIM1qKzBTIKnj0AJwBBBUBAkBRQNQVLoqj63d3ISmjysZ0yfx6Dn5LEFqYOgwfqWhndlh/l0TNQbwbOU3FZB1EE2ERoC5XqAWi8yH4vEJ1NQHPL1EkJDgBMFbMgkiVRSkWPt59aNn9ssuuJtDsuH2NYe8ZnEvc1L3rj5VfpOkcLmnI/+oMfNZcThZsjtXsy8F+McREjNJnF5l/u1RyzjhCcjhcPekPu32txoFOiYDrc/bbE0VS5ckbV9jfKqivPBC/pixtJYsNvs8q2iiDr6Y6Tae8xWKmdnHmdxRlN6TGvjGMlaQ1/5JJc9TKOKP1f4LNexbLhi/AGSc4XBicEfXzrU2iJnznOWo4xqISEqhpw8/Bc8XVSoJiLWww8JlOt8/Re/TVr8bf6Xf/OI6/J1PHVGcn0f9SgkPuszs2zGXp3KtRo/+vwha+qY01EJI9rCmZ/RtWPm1y2WQZvKVoHb84eMnspQLuGslTgdh6SuRMPr8L8pK6yLLymaAu8393BePeBNc0pFVihtStS2Doj6Akq5TCA9Q9EMNGON7IWF0FqQFAwWxZR4ekHtF1LOH4sk53VQffK9iCDOOQ7WSHpztGtnhIPnmOUb+KM5g5XPZf+QwJwQnGyQlR9xrbbHPUshaKZE85RSccxxpcIbioFslPFFEbG2TWFa5Yp6Rq1zgvxS4dnlkCRyWA/OGRU0tPMFQcNlpsm8sVUjGgaYk5DLQsqLbETLjpi/8Dg9HnDWMrl3/w0+WrzPRlzmitGgbL9guxBg7d7CE9doaw85iH06ySaFL/0q3eu3WKDw8QuN0uApb6RLPC/k1aGLrO1iiR7NH3zAxtqUoFSmElV5c1Pmq+Uhvg52+ojP0w57FZuCPuelVWSSpry5rbFRlIhabS7CEn+cjugPA5qeyn5rjWk6o3raQH5+zGU3YiOZUjYtgnKDie1x5Y0u37nVwj70ePxkQlYJqV8NaK920KYrNhy4va4SFfb5l68mFPPPMToZve46tUTkVb6i2Y5Yf2eT+e+MWV4+4n7fp1ZyeRRHZL5OtdNgw7Z5qgjUhYBvJAuud9eYGCmhdY/3swuU4SmFcoXAS7gePsGwLlmvrfHB7JforH3KZanL5fiUreYJulChWamQrX+FoP0lan/nmPTDFcuHr9BKYyaVN9iYXjAIHlPCoH26yeQLit5fJ4X6BuPClCipoLmw1hJ5Y+cqodRiUTqm99kYM4pxNJPNMCUeZKyqKbleRRQbdJszEmFAf3jJ5TJibaPOXs2nIQesHakMBIGJomHVNCzXIru4xI49EhnWa2WuFkBbPkDQG6w8kcEgYuhfUtYc9PqcXDFhPiFeOsiSzrKkM1ckJMemKn1ONO9yMlV5vnSRKzBZnbGYh8gaSOWc4fmfcr4wUKMy5fOXUO7y1v07+PnPeL+/oJA1CaWYrPgae+8vbEgCkssGYd3l88VjSrnLdK6R2w1Se04hARogx0UqdQM56DHs+SSmia+pLMkRvJRu2uDbhRL71QjNEjnVTXJ3zra2pFLQqG4Wae7VSRcmueoRSlNEo4iqtsgua7C+IpEVfFUkzZZY6zGjM5X0skVU9Ei0kDxXOfM1/JmHpA7JZz3USMVd+UzCiIvxEidLiFcaiTpm1yxjlXWe5R5qliKHNkvTpGWWkM0ugSyT6Q2KqshWcchhtsK/6DGcOqxmc5R8jo+PPndIqilWS+OqYrKcxsjLHF8JmPkTjHGbgRMR9sas1mq0tzc5CU5YyyDITGR/StUIMJsdJLVEUxuyJkWsF3extr/CurfHJFF4fgbVyTM2cx8/CBlMUmSthB5kmJ8/pFteIDXL1KQK96oibxZSUiVlLEypZEWa6hKp6DAyNJIoxGoU2SgqpNUSF4nE02DBxTKiEuZUuxVWagulJ8N8gl9wMPFQDR25UCKMBdb2db62r6MOUz46CVELIeWiyHraoej5bIgZ1yyVwKzww/6KPHuOWjUYlxrIiKTylGYNdmjz6mcz0vEpnWVEMV8yCH2CyKBcL1PzUsZyQFNLeFd22Ww2WBV04u0rPJCqZMMzKKnkXoVOdEnddIg7u4w4QC2fsqhpRJMhLWeKLuW4YgGhdZeovYv+lQXp8yXe0SVCOScz1qk4Ct7qFVJqYM7LuP+hufhrpEDvMtI0Qs9GTwTKusF//bf/Szxrwckf/R6/9ftPyPIcUZFYVxOGy5xAEMBQMQomezUBIZ7wYnLJLFfodKrcaNisM2d7IvJCVAhUhVzKyZP8NdgmAxApd6/zdjlCnD5EEBSWvsfF2OUy8ihqPQqGgyToxKP8dcRfqc7EkpglAaI3o5t+hD/ZYDKL+GgyJyuZOKtjvOmMXMzRKzGnZz3eP/NxEoUb889JZpu8+8Y38cPv8VvvL16/r5DwepyYIiRf2GXdFfPTQ/7Y9ymKMaPlDDuM8f0EwgxRBkXQqdXKyPM5CztElVVyQXj9k+c0LYu/u1Xnfl2mpFf42FNJRlPerHh0SxrFzQr1W2swEcn1iJgL5FodReuSnyhk/hmRXGCR1RCYU9oKOD/XyHyF2DSIFZFEVDkLRFzfJdLm5ONzipVtAtfHDkMeDKeMns4xkoy2lbDZrXK/o3NkB+iyipDEeJlMs1JAtLbxJQFRsWgoEtt1i+erKYuTcw6f/QaDcY/MX0GegiAgSAINS2JLF3i+yPGS1/bePPTBXbE6jPjw7ILh/hYHe1sMBi9oklPXTKTwgmY1ory2RyZU6IqXbEspO5Uq+rVfoXVwi8tU47NjgUbvA6w0JMMCX0bQCuhxRvzRR5RKczptk628ylumxNebCWkhZCBc8IlQoZ33cdQZdm4w9wK2KiZrNYOg3uE41jh0R4ynPoQxwl6T3EzgbAGLAUjJF/ZkGUESkYSYG/dK/Od3OiSnLn/8IkbVMsp1mVZcw/BT3lQV3ipYuKbJ/3I6Icgf0yqpjEptokwgK/jsdFLu5Ov86N+dkR8/A2+FEM1ffy+sCpQsJAG02GBTgV8rTWi1tvCNCoW79/ldbYPs9Pj18/0lUnTJFSNi1qoxiW8iXH1BtqHCqz64lwiGAFKFoPY2ye5VCl0X+8GC5MHn5I2cvHQLwhbC0xdoWoE8EgiTv4ANdbz6iFPT4PTVElWe8CTd4vqVnL3Obf5g8AFZoURv+BBl0cH72j7RaEH68oy8cwXxPGZa2KYenVCSt0jeq5Nr96ES83L1RzxSY9bJOG4fcHZFQvvDBresFU+bK66Y69y6YeAGT7H1OpvO55ysbNLSm7TdiNv3yqgoDIoOzEY0DYNcdBn4dXbX94mSmEfHe0weTbBfqii1n+EkBepjl5qpkBcLqHLG3PGQc4npxjr/6K0rRFqRYmOdNTFjr3zBizQkHprcGfYpN0I+bmbcCHJuRD6fvPqUZVjHa43JG9cIxyLG2pCCoNFVDfL5GT/t3WFTLTC7nVKM25ipj6PqRGdTrrxzi7Nam727b9EoTbn7+LcZ3fgWhf1tJKuBXK9CrUl5dYzgn1GoVMHYJxUsuO+Quh8gv3pIMyij3YvI2WS3vSJdBpwbU148g47pIQU6HjrhfIm0E2KrKwaaz8FeA2f4HH9YQi99n63dbd6phAy6HX5pKaJtzRA9D9mx2N+5xXPlDtKjD/DPLvhGJ6W7u87W7/mcCw5eyeU4HmP5FubkOe2KSVKs8n/6lS9Tam3wT3/zh/w0cbkXDNmPPeLslNzYR8gOSZN9Prt0mE9F7lgvmSQKI73KWnmbRdbETMbcrF2lv32TilpBUTTC8hUiX0UUH/Ot5gP+p62IbLHPVjLjlrHGS1+kePqKe9uH3N37W2SpS4kF8f6XUcp7zN2Iqg+b+it6re+yMxcIRg69Zo28sEZlccH58SlmMKWkKlSKGYvtAuXqTQJtjvdcxgklTre3Cc4k7klL3tYt0pVCM31G7VqXnXGbr8en7EU+nR0foRZBYUps/CIfyvc573/ApvhDPs++xoldohs2GSkt3qtIfHtT5//Z6VN7+gGfRRrrU5nZYISeSIyshCtizj1lxI3rQw4kqJc38PWcNySJ93e+wnDhUpudYeCQGhZuNUKo3mKzWmCQHJItAuR2QmAUmaX38HJoJCbe+IRQCVl85Sq4BYx0gj4OmJnb1IIJhQ2LqFQkP/7r1ywOwnOOY4nLoYub+ozELn6aYBXqPDCmOGaMNDknN0rk+zWkyQxpakOhjhio+KGJFU1o5Rb+polY3iC1fEbeYxYEbEhVnNIak4ZE9tSkkvuEdYd2ucHtfQ0juySScspBn4FnEykbtBSZ7Q2NoiEy13x82wUxRsgTVpJFubxGakr0xhHjIx9/nCLrj17fGF1GdJAJFI0wC0hdhzxMKHWavHvQRq3VMWs19ioRx5Uxp1OfzBFYFxwKpZjTYkY9ilGSBf2hzVCWmFkOqbmOmVZAdGkrIZIikblLXrk6qiKRtlWU3MLKJSIhBsdD2tkiaOxhXt2jbi1ILj/HrV+nuLWBXm6QN5ukhSKGP0VOJgimAuYmmVAiD5ek7jMYHWNFOkpBQcRAzycQ25yFMoNJjiG4yIGOkObIkU+Oh88KW3CpN3Tm0ZTleIEqLFmrV7nZFPHjOhWvgFkNUcgJUei09+glLbzTQ5hMuNXKqTfadCY+Z0nASl5i112wY8zVBLMqUWhX+S+/8RaNSpvf+tNPeLacUMg86rlP6I3J9TaGP2c1V1joDo63om2ucPQumaZTNzeYiw3qqUur0MZpb+GYTUStQiiXiHwBSXjB7eqU6YbIZNJkPQkoGhGBI2L1T7hWHXNn/R1UFtTNFGn9JkKhQxYIVIOYTrHJXFqjE6lEfsSwrKNZDfzIZdyfILs2Rp6imCk0KhSKGr4wJ0iXRKJOVDeYLwX23Zi9skiFjJLpUduts7+QqWcrtosZ5VKMFHgIssfU2OE4vcGryxfo6VOW3i0uFkUaQpGlYHLDLNBuqbzUB0inJwxiETuLWNpLcgLMUkrVlKgWFTZbNgdGSqkskVoq61KNtZ01Jl6I7J+iKT65orEqSojlHXSvxNyZIYkpUkcgdy0W0QZBZmCkCsnSJTAznHt7JGkDddFH8lNyuUFNdNBKCrGuIUfef+zS9Jeux6c9hkmGG+V4XkqcZlykE27WrvK9Sgltw0TzQ5xQQatI1NSccQxJnOOFOpdZlRaz14gY1SDVruFpNs9Xn9LPMrYVkZ6i46UZ6SJ6bfNMBWS9yHu7GuryCFdOaTNhtJjhxykt3eLaXoOyumS5slmEPlIuI0kuXlim3tomklb0VibjlzOGFwuk/BR5IGJlARVJZqIZjG0fe77Ai+HOVotfubZF1uxSLqZcaV6jXXpIf+69jvQQQMiz17uMGUBEthqzkAMW5AR5RhwmZLaDpqmIikzihfQXAUIA6RegnFwQSJKEjBy5VMNtvYV29z4Na8CVp++zKB1g3LuFUl9Daq2TV6vo/hTRHyOUdXJjmxwT3nLI7Q/Qzj7D8kzkRhEBA01/RRp4HA9jeoGAToIcOpCkmEKZxJvhaWVsf0m3YXF0eUHPtqkaEt2Cyn7Zw7dq1JwcQ5eQdZ00y+ge3OMkPWD67EdE4z5vrgtsbHT5YJDws9MFdjAnV2OEIANe51O2LJn/83/1Fba6V/in//L3+eGrCXGak0UhLG3yQk6Wz7l4lTOnRL4YIZc8orSJLJskhV3ctMh6tGJrq0m49yZOeR0UHb+4j+MKiMIh99szLtcVTi8EksAhd1ZQVEnPX/LdGxd8+9rXEFOHugX5lTcQK1cJnZB6kNLt7vCcG2heRh6FnGUGdWON0JnRG4xR3RmGIJKqOWKhgScXyMUpHHqQrqAqQaijBi5Xqzk1SaZhXXLt9hWWs5Q9xedmLaBeBjmckOU5y9Ien+R3+PT8Y5TofR7U32ZeLYDU5plY59cqBW5uWPysekZw/AcQha+vQceDxQpVbrBfNmkVQ+43XW51oFxMuSyrHGgdyneus1rZZJM+uZ6CVSBoh4jtd5BXFsnqklyMUPYUYtbI/XUIVPxUgZGPXEnJ37sK2Rr0Hry2s1obiJqLpJmEQUia/XzL/c9tFoeTKrIwJkxt5p8piAcaTtqH5yHTz3t01Rap1WHxRoELPUVMe8S7Ge3yY17WJ/SfmZSvlFHlY4IPZebGEw7vNrmWVHivuKSt3WK0OOfw7JQbhV2etwWqvRadzS/xd3ZCnEEf6vuc5j5SzaabKlS+eY+2EtJYHbIZFrhIPD7rj3C1AxrZAR/VwJmtE48+5KhY5VvvmuyoEU8HU0q7XZajiH9zlJEYGVteE62k8F/vx+zKEz7Ntng+dyjLF/zd92R+50dPuJATRqUVjilQNhos5SlHZsZqbLGQJLYPS9iNMdmqTSW+xZcrQ155PRItZ2f8gGA/4dqTBg8KAwrIrLcOOBESXPuM/ijne58/Ru0oSMsGupixdqqT36jyWX6VdKBwtbGGWf86ggB+BOQJoljD1nax3vhlZFFmpZmUCNC23+dG+d/THqbcau6TLXPWL5aIGznVyi/Sq+mojs2VxSF2onJDv8283yPtFNkTTSq3voKQXeCcnbJVu0puCXhpwGCS0hv9jwgTA1G/JG7cJ+i8yyQfcnKmIe+IXFev4l75jMqfKDy8WuSdgol89xf4kX6L/2zvmHvxJT/2Vc6EhPTVgN16lUx0cNMnmGaf7aXKwysa78aXuMuQ077Ns3nKL7T6/OvgCk8+lvlb+hlycxPfDogqFkKeIDZ+lVv3X/H8yQwpUPhhvmBNUPhsS2UjLvPNG9/ASo8pmXs8ssvE4xUdVaBgZdjFDcq2Qmb5FKsSH9uHlAcr9EadVtcl7Rl0wwtOWx020yaDMKan2NTu5+yfDLGiK9itjODE586bEduWj7be5at8HeXgtxg2BkyTHR6aMnYUEyVtHvb2CZ9JvMrucZquWH8ekpVGyJULHrg9Ps6/wnWnxGa+weNYpq14zLUlxVs5UVzhu1eLtCtNfq9zn/dnEX9fjagkK54lm2RmiXdbEfobVZ62QsKPNB7XZWbZJut2G7XhsOO0CO5oRJOEKwI8HCyRF0POizqZUEftjYjeNiklNxE/+x1Ky0cU2u9SXN/FUm3OFhktQ/lLOrb81dH5JEcTQhYrH3cqIUci0baL7Mcklx5lSSQvFHC3ZFZGRjp3oZbQaQw5d5eMhxalqoYoxcTnCfb0lIudCp2syI2KiJQ3cCOXfDqlqlRZlnKMqMVu+w2+3k3R3T6p3mSqh4jFkKZQoLR9lbaVUIlcKr7KBVMuPI9AWEeiS99QiVwDezJirFjcvlphS5kxXPhQKzCYwafjmFQSKbtlTEPhyzsSV2shR6nBYOZS1yO+cUPk+x9POY9tPMNG1nMKukXiBUwNgYVjIuQWJcdAtGwcv0zBb3DNWjISLlgqYC58qCZU0xqjPEJQQvRKkVBNcRWXF7MR7rFJoS6SLTUqmUJjVkSsrNNPdhBtjZ3KPpYhkgkiQQRiFiOqTUJxC8VaIosykWGh5QFa8xHb5Y+ojiUOdhqki1PGozFpvYhefYOZUUQK59TCASW1QG5uEfozhJLKerlKfe8mgWxjjMe0SiKipeDGObYTMH3yPsEiIBKnCJV9wuoVxpFLfzZBqcu0jCZpa4XyFPpVg/UNi+KNdxmoV3l3a85WnPOJb7GMUrLZmHpskEgufn6CoiyoAeOmSFWaEzkCh4MQezHmemPFxFxnNpd5UxujVVLC6HXodJrnZPW7NOQBoTAj9BIGwgpJFZhXMw7kMu0rd2hpIaKU009apIGMKkhYRk5sVEgd0IUEqZDTj0dUFyl6yUQupzSDDCOZs6o2KIgVojRlYYkUD3KqMxdJaOEbGbnvcLBpcXMjodLpclW6wWb0UzwxY5VaLHSFPFOZR10u5+tMRyovww30eEnxNCIuXBCIMa/kiFPxJhu1IoraYSFbiPIKV/bQKiqKXOT+ZoFmq86H5QMOw5xc8qjmOedJg5VSYK+Wsnu1yqUVMX41YWmm+JSoBw2aJY+iXMSxMtRVQtEOGY08fH/MXLUIZA154JLuqlTcNuqrQzTnHM3Yp1zuYpoecz9H0P/6TRaPJwvsWCALErBTMj1j6ZxgP1UIHl6CUsIwY4Q4Z6JbEHuIQspOMWJoLzg78TmXU/Ikg9WCqXPE52KHHb3Jd9Zscj/lD92MV1mKV5CJMwFinTs33uXXr+Tk4YBAqDOUVJRCzoa5RXXzbTYaKTX/MZ4lcjSPeXaZ4mYaklzg2NSJZhXGgxljDL602+RKesHlKkMRFS7slIcjn3Smo0cGnZrGP3hrjSvljMeRysksQFHL/L07Tf7nj44ZuECek/MFGTXPIUvJvYClpEGWkMYRRDGyJKHKIlEUkAkysesjJSmaohJlOWESgS6TJyKrwOfB6JLwaZ1yXSZ1WhRSg+6wgFrd4CTbQ16a7Ja3MKsikBOmOXmeIchVktIW0u3vIgsSomagE6BsfMjN5h/SPR4SyOskk2MuL2ZktRLqxlsMlDKpP8dyexSNAl/d2yZbvQBZ5GC9S+3WlwlTh8LlGWtVE7Wg46Qxg1nO5dFvELshThwirN3C33iDXvIbLBObtFDDNEQk/Rz/YkWOwMa2Qefrv85Ffp1fe+uSA+0p//5yxaEbkc8uyLM2kBAvpizdJZaR4BVqrOkew1XG41czNM3nm02H33F26T2U+LrSR29UWUWQyDlh5OI132Ln/jqBesR0EWF7c0K9giAmBLUy7dvfpKWEIMk88Ypg52iCRl3zmap1VqscRcpIsxxvdsmpHCG1ShilBNmLqCceWaFOmhlk2RTPEBH2WgjzmNwqQGJSsh2+eb3CO1slylfW+LLyLrei/5lxbjONdfqWSS5YXDolDldrXJ7LTOwdcD3yQxeKpwjSKRPF51/69yl1y2TmHkhlUEYIYoBQFjDLDb6502Rrs82fFm/zrzyFRLmklXl8njWYiRX2Khn5W3UePItJTgMSq8SnQp2KXeSgauMZCieRSb5QEMYJeT+E1RgUASYGyTiGuxbY6/DkU0T/GFntICoWCDKqIqKIf4GdxZ9lJe5ZAkHcRv+VGddf7qDPqjw6/4g737zJ+z/8ANtSyb0i5SdDVqbP37pq8fdbLX7z6YL/IW+wuawRem1094RVNiWbNPn8zS+zr8w58g/5+wWFi7nOZ2UZQ0qY3nqPX732Dru8wK7sMYse4Xf32PNkZntbxKuIcfkWi7W3cF7+Nv5WytVZxomaMOs/5PyTlESrksoF2k4N7txkTUjwbJeL2ZLfPzzltOvSTG/zWSXnbqHI7NrfQPR/ytnjH6K/Milf7VBNPPYu93g0fEmj7HJDyRnPm0xFjwuxiSEcEcz38TcT1OWMVPqMgCInixzXipnX6yTnCfGlx8BtolgBfqhxufgZrTs6ARpPZs+pvYooejm6H/Gm8RJx2GOu/hKPPjmle62MnN5iVakQrmy84ZSa6qDURNQ8IVQq+EoFS86wBY1c/A7qV96jFDh0ihXy89+h/egZy/otfrBq8PCRx74842qjyY3dTUJ7yZ5cY270aW2t4QQCFU1hUr1P3K1iWTUWo8dEFw8J0hGLVYeBLpCOc/xixCO7xY50QarK6KM6e6VdZFHmdGpTakDvfER3pnNlbQ2r3uBF7znmyyOEvSLGYMWomiBd5kzj59ypVvjowTbBvTofOiGlixMKYcxw0+PlasXB0z9hWoz5pLrH7mrExtX7jMpVLsZznkhNWrnNS6uCJ37CyaVGPbJplPcwNJWO9S6TKGer6JLqZfRcoLUMmGavOPb77HlVnFKMLKesZJGLXGJYuIVpPGEzX7JuvUnYG5GnAwpVC8O8hSk0WbpNRsIT1GtXeNi4wS/fj7hslHgpXOd55X9Hejzjk+Ej9o4idMnmubfO18UVR7aD5M85cObk84iC9kOmP9bg/k1aA5Eb3or+us710TdYyCNEOaIlrWjVFPa7GmrBRF7puEOXx+Il969VeHYuMatpTF9NabbajM13sLs/5K78MYnXJQocrm320f0y/34ic3WyTux9n2/GF3zQaiOfvIlePmLcl0jtD+guZqT2JZIroc5GtI0ih5LEPjIC4l/WueWvjI6jFptyRGZIlG4oHAi7GFERN5vS3KowWDzDk1Ri20LoeShmzFfuFviOpfKDVyl/MJZRwzZh5CAtJgRezqRR5nzzKhuSRxzPeU+M2Z/LHGkpMw3S2i2u7dxkvzglCAWcfEJslmiZJlG5SiTITJIWc6NNFH5MXA1pziPGQcR4eUh/IpCqGnmmYiUmanmDiiASLcecOgGfzC8ZqAFy2GWiydxqd4jWb3CZnDPpfU6aq1jdImtljT3H5ai3xFdiOkaOFOa4SsRCtEj9GZ6Xo5QkrDQkT/ukicZgEeGWU+xCAaYZQR4ThiqZHKNlOWlwibGhIpsLhsuQ8DjCXAloeUo174PsMhY1ToUha+0qebqPbZoEvkO8WmHJCZKZkYgCkWQhyBZ6YpFKFqL+NeQ7t6gnPl3dIOt/SOfoOXNzkw/dOi/PEtblkJ1SlU77Cq2Gz4Z+jqcuqa91iKQSsiwTlzSCco1CqUQ+OMK7PGYZTFk6FgMpRpwJGKLCcVhEyzyMXEZaFbDyFlmc4UYB5ZLEcrJCiYZsrrVpl6F3esrL3iVZTUKIAgIhJZ87ZPmYdavGctBltlbk1M9JLgaYScBgO2axnFM/+4i+lTAoNajEMfW1PbxynfNlRM8zyHKLoeIzTc8xphLVLMYoNTGMKpVSHSfNqCQJoqQjZgIdxcFNU868KTXBJLciBCnAziKGqclMqlFVV3SykKJoEcyWKOkcrayhCQdoZofA0/DlMy6NLtO1PTZuSfjtFm6+zQutyWg45/TyjPrcRsp9Jl6VrcRnOeujuA5td06+DJCqHitXJ9/cp9RLMZYuhmIiVO5hZyNS1aWt26xXdG6s6UilEnpY4HRqcyo7YBY5djR6osxqvKKklxhbW3jVh+zKj1HSAlnosNVIEEp1nkxySuc5VfdTGsqAZ9RZTHVMZcBqHMMkoGKPURZDMj+lkNlIhSJzWUQDyP760VDtNCePY/AjZGRubn+L6+KXmE6es//VWxz97sdMBY089EmWPlJB4te+qvBPWiL/6v2Q/+E4IhNzkAVy3yOLJyyDNY47b9PKpuRuj18qzbg5F/i+p9ALRcTKm3z97bfYLV2wDGNcf0WiN+iUCoSZRSTKXCSbzGpbeP4P8Youa/1jJiH0l1OeX0hopIRpimJV0LbeoxM8wGXKuW3z4+Wck0UEQkCOzN1r17Br1ziLjpkcf8hUUClWa+w173JvMeZ7D+3X+2nkkP2HwMUc4pB0NvmCkpqDLIEqkQsZsiohKArEOUmSEKWQpulrumwYgyYTxy6H58dEyyU1U8U0FG61VsTjiKNU4vDhKdf22lxZ38cpFPBcj2jhUVJCBC0mETIy1URQSugqxLKBKH4L480vU7kfoukW9P6Q1pNPmSu7vO/WeXhms6PZbFTqdCo36azbbJRqhDhYG1cJ8wKqohDVNeJWB61kER8/xT7+nNlyyior8dLJMYY5TUPnwtaJUkCQyXIZQ64TSx6ylLHV0nl0dIkZqdxcb1AzrtJ/eMLFi0vCyCVz50ACSYCQLRA7HVLXZLa5xvNJjH18ji54PLNF3NEM6eJPqdTArrbR4pjyxjXESoWzVcKJp+KLJULDIV4NyOcumhFSqq+hmnVMs4GX5WzKAZmkI6cic00mC1Py+SWiahAIGVkWcREmrAKVQOhSFcZ0ogUra4OxHVLMbNKmQZLvoXebBJ5INjwj6K6x2LvL/t0C4eZVJvEe79/Z5rB3xsXZE2rLKUEasfBabOUrkplLfunDdICQ2uR8Qp5HsPMG7uldkvkSfAmq34HoBEFd0Cz4fK2u8va2Sl42sWKTw9GSV7KNvlfk43GRs4mEMpwgWw3S+l2E6Z9QFB8RZTm+PeOtjkeabtAbiWSzKd3LjxCyUy7yEvnSeB31cR6Sr5YI023ERQ9d1ZDSECSV/DX2iebPT874+c1i3e6x6qyDc8q9fs61Xy2SVFR21u5weP6SiwA4VYjFHGXchV/+Jqt/skN69Ifc7hVo7p+THt7An3yCbk5QtTpVXeTss6cEYp3ljbd5xilWNCWxG8hzKK/V2FwTeC7sEKopa6FJGkBv9x3c8xH5MMAbfJ9XDjS2Bb4UryFpGWvunN78kpXcZCecM9TWOQ9PefXDf8dILZI5C16sQrSrDW76IqOjhMAwqV25weWLYx5MBXYkm8BIOYp0UudN5rs/gfMMW7zKv8k8mqsZ9ZJJ16sgE2FLL7iIGrTibYTuGepK56zfw282KJ0lWFGTMIy50XrMp6LLnbzCy1AhG+3wZsehGKwThy5pHJIoBRJ7l+l2l8tTjYviD/hO9nU01WP19BhbzJHMFN/oMllCJGj4UYas+WzoMoqRYeQSUSwjygZOrmN1v4OZVogdBePyFaWJiH39Nn4+ox9WUSo7aDd1un4NvdDixaWHWNxkdvZjjs4rUC9wb/KI8xVIXsBB/ZhPzxXEVy9plhtck4YE6wXE/hzDOMNZLXmSwX/R6XD3rbcITnsk2jnD7iZX/M/4xkgmLtRw43XObgo0Qo2kYWPpOnZZYlsx+GkfMv2EkaOysb7iY8OkfTgjuDjh4u0ilflPMAWF8+cm3u4N/MDGePA5w6iDHzzGC2PWtQ6imDBrNflwWeBLRGR6zjCxaKwcLFXgy+YRf+gWsCc9pEaGlsS4YcbFaIXcHhBNDb5dGvAVq8A8PuJH7lO6xSZ5tUQ2CIlubZBPJdoPH2CmEd+Se5jlv0mub/PWLOVHJybxiQTBHu3mCak8oXnYw1FzhrV3WftsgCaIzCOX9HzM+to72JTJH4/418UyO+qCwA8pCA3eFZ9y/V6PvHaDhR7Q1Q3+C+mcx/bPKEUhW94Nap2bxJ+OCJ6/YF6SiGozzFTnzfqKz6+ukcyfc7Css1OpkstzXgqnfFdf0v+Wgtt7g2K/T6LPsDObplNGGb8iMwLS3Xt4RYGf9guk9QlKJmK78V/4wPJXTZLr4FZFNN2nK2g0riQ4lQQhlVhNV8zsiHBhAQqaJyDe/RXiX9xAmT/i1jTgk4ZPeCHiL1xUY4VaUMgSgfPLOS4SUbuBlotgR/h5EXmRUas26dQVBlqN1BApJjMSQWFSXicYumSDEUHaY5gIlBsyN60GspGRBDZn7gQ3LdJQKizkOv1oxvSzT5kZCqIbMAhD5LJKK8pwRilp0aRmVVmMHE79ENNzkTSdU6dIEnZY1GbkfYmF2uEZIcUkQlF0jKiAKqYE+hgvL6JnNbLKgtjWOFsEJJhYtoYkGQjJgoYyZCClVEOVVSwg+G2aikDNNslSH9FIkCWNOG0wU9YYntusjB5vte+is2R+fsEyDhAUyIQayUrBS3L8JETVc9pmjqEIqIKEr5dJtDKpaqBvfJmiWiNcpKjjAeoqw2ut40hV5MxArRoUD3SsaI5WrDFYQozMajLnZd/GLEh0l+dMFiFyFtPSbI4uEgbjIVu3C2wbIauWihoFaLKPnojMTJnvbKxzdfsAZToAcUxQrtFSVd5e6ESrOmNf47KaoGcZkgi5oZIUJNRc5nASYwcj1MBFNhKOXRVruiAcr7APFDR3gJZo2KewaoMbuARnZ2SuQh44CKmLnjRQLJ1VscWTpYYog6ALrHIVI4ipyjkH2orNEC4WDnI5xI4zIj9ntLAJnRWEAleUBW+aAoFwyfP4El81kaw2tpOTbbaQfTBf9qkjck1L0Wv3ccxtjKVMb1Jh0L8kDGJMM3lt6HWXRGJEqO1Q7dkUMoFVGmC4NkpxnTwtIh9NeWkFNHObxEuoiwVuiANabRulXsC1RKqayNeEIc3iMVbsUsp2MQwd9cUMXh0x0SEq+1iJwGYtZrUGanbJQVaiW6xS8OacyzN2qjNGVySiwQYFLyATxkhuSGGlgzPFLySI22us5AKeI5OqMUaag//Xj4ZKLkEeQ5LSLlrc/04VrxlRKHYYPHxItgoJfeH1Hl+uIb7xbaJ//DbK5ff4yvBDfq8fMvZTci+BOCPXIEltXlz4fBbLJKUmG3KGKi6xUyCRqNf32K8Z9JMSkalQEo9wEpHzyh750iF1xywvzzixAzrFkPsbe0gbAdKFx4tRyDQzKQkQxJCGfb7/kx9zrieocURvFeF6MVqe4AYphlZgy9IZns05jRzkyEVMVHpijYG5zay4BvLh64Yw+QLc8jpTg//QNOaChCCJIEIaR4RJhiBLEEQoukCWZ8Rx/DqFQ3pNfRVkkVxKiVIPAgkUjRSJRGgyyTYZns3whTN2r34NLaviHJ9ihy6pIpPLDWJXJswl/CRFVZbUzRhLEbBklVBVkHSVzFAx1r6GlWpEswjp7CXpKGe+s0tByRGoYDW2UXMFPRxiVtc5m8ZEqCyGPT65WFArSmx6L1iuQopBSEXzOVymnD49pV3psqk4GEWFkpKia6/3FEcliW9eq3P39rsEx4f46hnjtRrrqs1XBzJzt8pRKDDLRII0Q0xkig2Nbsck0Yo86QXY58cwmRAYCs+HKuZ4hTEf05c0tGBETYJluMTuvsXA9pidvmQ1j4kilyyJERTQSwbn+gafzUwkISXXYC7oaH5OW4m5aTi8kWX0FzOSqoEq5CS5xHxis/IdjCzhnrbiGyWBWDrjw2zIrFDkcWkTZxkRF9vkFQnFGVNWE94kpLT2S5ypW0iuwOORwflpAKsZ1+orFMnnYjEjThV8YQ/cGULsgrcC2UNoHZCnXTgdEkorxGCJmEaUhAZftWbc2HYodiusCgY1XeHX5D47xec0khl1+RZFzST9ZET66jG5FkPRQVYUrrYyTjsiWnLJm2KFnUKZUjTnhX7Gl/YOeV436T/fJ386AnsOSw8pWiAkS8R6jlioEDoyog8yOX4c8DL4C0wWzUGX3tGPae3f4ePhJX9y8s/4yt/8Drd3t3H6JzQvQs6tNp3qKw5aFpPB3+Hz3/wlvrfxZd6+8y+491sf86n2jMGVhJZ1g34UoasLbjoJk8WE0+YQ5eUcWy6xvnGCmetc/1qRteFzpqqBWY5wdIH55IKzwyHyj12SMCEtX1ISmmjGbZQrZ8jVFZ5kEGsmgiaxmHdw5JyWvsbG/BO2Wjr+jsqX8gZnicqH9hoHm6/Y3NzgxpVT+tMGJ9YpvzVJ2ZjWSR7OubRtIvUxu2nKYblB7ZOHvPGNuzzyevDSw81s5CsNdi4rxCONobOiEYj0c5OirCMIVXZuzLhYSCSDMpXgOs8LEjNvRXu3zk9eLdCGHuVU4avWklSY8Jmpc/rAoG//Cd/tlml9ZZtESBnZcwazCEnRkBsxBB693gXT+IJid4esUUYPdSp6iqekVDbbmE6O0qmiVq/hxR7x+QOs3YjwpMfFVgtj/ATFbDKYXdDIBVrZCaO+h1qPaHXaXPzJ79GtgbejMD/b5Oa1u1ilDl9zz1FWCWulS37tvTU+X46ZbmxT6rT4pXKAcfEJWv0NXLGBoPY5DQ+RP+5x/M63WT94wXslhfmrc3RB5UyVUNIa08I6Lyqb5BevaEQX5N4rDiWB8UuTXUmnqC3Ybe5wc7fJcT/inb0rnD0d8X5/gmEtiDtFWvMzikINLxqjaCcUOgaheIUXHx9RuF1Cbm8gLOa8yj00tcNG6S73rR/z/skYRUsZRdsUuzLZYob7SuetdshQavO8NuTmvskvr+9TjCKS2ZLLUsTL05y7usa4cYuOorAtu3ysFCjmAj9TZezIJRKPMOMpA83AUX+dtSvHlEcZ6mKDhf8Ep5axtK7y1c37/LSyw9aTGb78mPLE4Z7rMC4vuXtV4/btEy6K7/LCqRLPY8aRxb7uEZbf5o/ChA8UlfvRBal8ShSOsM8dymkLx2nxoHUPS7pKvWNTbfu8U91B7RY51jM+OhvwI7eIN0ip6RF+knDDtgjMOYtrCZNUJm4tqV1WuKkvWThFooqJ9L+CWP5PUWovYn5+jt5o8jJZcjz9PrfuvcdGo4zgLFHnEas0pmmtaJU0ovk6x5/9Aj+r3WOjabF2+Bmfa0PidoCmdZlJOS4O2iqmH4pMFYFksiJPoVq3qWotbl7XaARjgjhFKoErgOcOGa3G5C8DIicitlwkqYBkbaIUQ9RSQuTJRJKFKGqsYp1IS2gVVNaDU9YlmbwjspUW2c43eDHxUbs26+sqW5s+82XMcTLiuR9SXJh4Lx3m3pggP6eQwJIS6nxJY73KjJD8UiIRUtSmQcm2YCHhhj5pEOPkGrpkYmCgVnzwoeSauBTwRIFZmlGJipz2lpxNA+qEXCv5SCocOgrnpyqx/4C3t6s0rSZBnjKYXDKeBeSmiV40yYKI4XjAPJhTbtZJa3UsyaCopWRajlWvIQRlpHIVqbBBvBiSz+dISsBqpHGRlnHVHpJiMF0sKOBQ8W0uJhFmRaBYgOXTj9ANl7hssgwqbK5toulFDuwVxUhkrewgHBg8XkQEcYNKrc6dcpfKrECxsk2kV/DsEeNlD6Yj2LlKd1viPf2U8eWSYyHhOBKI0xJxuc2kWIHVBHM5Ro3HjNIAeWawvlToaCHdtRadvQpxkNExWkyGCdPJGEXyEbUIM1iiihKWD6YypdIp4CtNnh7NkNMYs9kk91ycPAKzQlXvsK33+Hw6wc0z4nKN3DTwVwuUpUy7qBLqJrOawHbHotTdIAlCdDvgcRCzmsO6LLKsrbEuJKyZOT2xQJzonOc5cz8g9wfo4QS/ZBIpN2g2R5grDZImadrD1hKi+hrN6nWWahtrGCDGLwkDh262xCj6bG/J7Gw7TCub9KIygSuxSiQ6uo9pdXjhJxynBmvChDwdkvt97GWIGVcQohLT6gESHSqFHKMEt+tl1GqBhZzQG0x4tBJx5gINySUIcqoOiGWXoBWx0gySYkplFVMVfSJJIC6a+Jn5H7s0/aVLc0N8N4Q0p2/b/I///J/zxq/+Ot+4scfstAdJCKKIoKggy+jTAw5/8A/5zea32Nz6v9A1v8fEScmlL+IF1BA7nuGrCraT4XgiM1LiUKQmC5SrVd6736boDVilCaKRY6Pj2j0uJxe4AwcnBUmwERFJizexMh/ZqnCWOcyChCUJkSyi5jmbYsBu/JBdXSI2NG7oMvdqBT699FBy2NtpsrfhMF54nM6m9FYRgqThD2bMwlcslvPX1NI/y6YT/jw+g/zP8tbJcsQ8J88gklIEETRTJRMFkigjzwC+eF0ugCyTAIsw5CQTqVgZcSTz2TzkeXCOu+rz9+50/n/c/Uewbnl23Yn9jj/fOZ/319t3n8v3Ml/6yixPFAoggAYJEmSzadRqKkLsiB5opIE0UYQ00aRDoYFCoVYz1GpHT8ISBECgfFVW+ufvu/ddfz9vj/dHg6wO9UTVA0JBNNboTM50xVr/vfdadMptIlL6s2vOBx6JalJt6hBGnPcGDOwhndVVbrbqlGWdmgZoEma7RDEAsVFGqRwQ21dkC4eUiOGwThpX8awzNM1gMR5gCAtqYchJz6Ns6jS0DPv0I0x1QlwtMrZM9nZvIBdM7odn1BKbruLw7VfX+KQ3JdNMGo0t3qmHrIbPEcu3WaYmS/rMRmecT03CW/dZ2XH5Zc7pT30OM5FP4zoLJJJaE7vcRPJsSpMXZIs+nhgiBgqlLONOSeTmqsr6m6ssfJ0bxTYv+zY/GV0S+SFKbFFILRJBIk0zpOiSzsYqobLC9570UA7KqK02/tIizSJelBu0Cy1uVBV+tJyxSAWyaoVM0MmiCXmsIZoS19S5XtV4sL9OddwgsEeUxnM+yRIWdkxBVjDqTfbyBRvljBd5lTAWOMpzEjekMnlBZF9i1SuI6tts1y5wfZPU3kHIjhGVnGy7jrD+ZZB2YGDB8CFCYtMRA15tOty4kbF7I2Re2eIyLnPtmDScnBtlh2J9i58EqzxNTF6jh5tccuJfkC/nELVJFIMn0T6JtM2aqWNURO53VhFWVwlUgefnYz52SmS2DJEHYYiYxOiegih6JO2cvJ0g2zmCF5MhwUwA5+ePFn+uWawKPnYuMbk4w93eoX4zYLf7Nt/xf4u3b7/K6R/8Kyp1mc51g6M45ZW7/5DXRi+xrbv847HPpbhOu/sHdJUGX48z/hv5mMpYpWxOGWZbDF5G3DAVxCVsmS6vqNvs5lWySoK1mFOKAnpzhUI2ZW/2GPWgwXwsMnvlPv54zJp5TkMxCYolnv3UZRQW6Vx5nNQixNaYW+2bvLPymzT1Q54vlzy8riPmOmtcsttYp1a4h1sXOX1xhCdofGUyZhJleEGIIfXxfYGJI1A9nEOxxPD6hCSd0B/sYe632VjNcaMSpUYPPd8iPY5Yu7VCNhqQl3Q+O7NoyiHVlsbU+oit9TWej2K8U5c7lsR18RI/S+htb6MK17T9Q6Roya90Td6+dZthmHDYc3h58ZT0coG7otCJx+gTh2Q6Iw7HGPYpC/dVGivruKqBlMyo+jqaZuBZMTN/iTz5MZPhCU/OZoztIfgGbzT20KNLXjztEYlXbIUWrqXza196DWmrzt//xlcolq95PKgjmh796Zjl0Rmn+jZ/+2/dorGxxkXvCdOFy4oyJb0ImT34Et96Y5Vx3CLuPaYQegiXHVzvKfafPqS+X+PV4pT+ayW22l/iDz7+jItpmQNZRZwckutLPNkg1H6VW/lz3EbKm6bHL93epFd9QL8oc7OtkYl13K5AfuHAwEWyXQRKRF2XjbRMqJ3y5ZsHPDIzLiOf7jJAc+FmU8QSm3x+nfE4/eKm6kt3PX7QkxC0M8qVHaZ5hFRdcDFdYdsYUsiq6O4uV+0mVnZF0/8hPzyR6I5zhK0+TugjVUQe79/l6bLMwM9YzDKSecobgoydzGiKA9zrVbQwx27cxC1NiLcXyPtHjOp/lY+fq3QGn1Mzp2zWzujbOdIDnV+4swbmFp8HN/mpZVK1fWxk6stLQnGGKd7F6F1wcVrmlc2Q3yxafHc94OpY5CyxuV9yWTyt8/hqzsYb2/xUqeCYJTbLZb50d4VFW2fz8QVi+BS32KMxrjEraRTmIrvpEKfTxR1klMxPiMURLzo3qEzqTHP931mw/HlDTY3oLTKsgUO82qbdKFArtZmX5lSqTcrOFblmY9gyczljt/gd7l8siEd7/GgsMUlarLU/x1BgPZX5gbtADnJMHaZ2BX8qsiIniJnIWi1iryKxXSygiAFeYmF4IctEIAsXFMNrZFPH13ScTofMjygbc+q6huUonI9Dpr6AEcaMChl5yeZWY4M3WttUtCEnixkXywZyLrMt+LSNGvXmLkFJZDK4QvBStiwXLwqJHQkl9rASh8zKMZKIXE0InBmu57OctdFWmjQaMQgSKAFaYiI7Imanip4GeELA2LJoCClpSUdOhxS1El4owPSSgiPgqOApGWG5QlF3qUp9NFFgfcXk/toKrpdyPBxyfHZKOJki1iSKxS6qleBNJ0SZhRyVCNId1OoqrqCgZg6FUEIVCoSORBD4JO5LptMzjgcT5mkPxamxX29SlOD84pokHlINfcSowFv3d2jtNLl/f5eC6XO2VBksYoZzB8udYmt1Dl6/QXu1xfXyBbmzRMcm9VSktRvc2djCjlUW0yvSICGbaljeJZ5ToLahs1X0KO2aGNomwUWfnm1SSXV0Z0mGS6yqRMottrQ5WerzajHg3d0mVvMGgV6gKRfRhSJ5OoKrKZnrItsZeaYitQRWNQFTnXJjq0LPlJmFS3pWQCvLaBcVbKHC8TgnThIko8BOO+HhKCKKplS7XTwxJhU9fK9CWIrJkyKasIPTLSEEfarxc3B8KnMXSjZCGEEz41HtFj3bZDpJmE1j4pnPlpgSCz7F1CW3m1Rijbm5gmPMidfGsB4wK+yQ9BQq9hlblSFKcUbfSzAqZe7s11GrVZ4lOseugRAIhKlAzZsgVn0CVrFnIYtBwk4z5BuVBR+uxRydi8xCm5YakpyVmC1CvNsdzvQGXrlCvVRmda/OvGxSfD5Ayl4iKktMS8OVNHTHpiJ4JKrG3HLRlQuEZkC/0ERf1rE09d83Nf2ZI3J8SHPIIRdypExiv33AYeOE7TfWOH80QhAVQEASMrb5Pb7xfIp3eZ/vjkQsbZ3N9SPEGMoxPPFjUtfBRidJcnJESoKPJAncLIvsrZa4Z4QowYJIyDHiGDtMSeIlRaePoei0VIVQM0jijLbqU9MK2I7Ki5mIm0toaUwmyIiKwtbWDl+536ZZGnF6Nubz6wKyKPJKPGClVqa8+wDfTOldHxFHHpuZzyx2CcKMOAhxXf9nZfJ8MVUUftaX8D8MFwUBURRRdR1ZloiTlDBLyEWJJEnJ4oQsy/5H/YwAOXmUkIoCGQJ+HqEbNYzEQXWuaBVCDu62eX1/l8Ui4+lywuNHT/AXUyRFpTBaQY4SrFkfwZ+gRA2S+DZhsY5dLVNOY0pBhoaJN5dJgoBofsh80ef6fMLYP0VpNLmz2qJCSv/yBefWCFPKaSgl3r+7R6exypvvbFAxqzybVDiau5wOHZbhiFA3ePX9b9Bev8GJ/R3cdIpnW6SSRb69z15zh0Fo4PVPkJGIUp1wcUH8cUR7rcp+K6feqtAyNgme9rgMVRSg4i2R84DY1Khu72OHHnhz3lc9/ubrZaz1V7C0No1cR5Mq6Fkf5cUVqesTeDHlgk6nqBNaLnVs3rpjMinq+MGUF0OXbiywUoS+WOVZLyWNQtKCwW435cOLIXHukpc6CKlE7rrEaR1V9klCA6IdgnYFoXrKbvwhn17HKKMFZEsiISFtxny4cocTy2AwzLiaZET9JR0VtHJOPZri2w61QMMp7JJkI6gukW5lZNWvk1+HyKOH3FUGlG8MOAxztutVvvrmOnahytMw48Qt4vgZXuCSZxYtMcNWNhlPPZ6fWWxvzPhPtx3+iZfxwZkE4RKSEP/CBH/JxSsd/s9GBateY6tcZOOVDlGtSfLwJfAYQXbQpJxcySEIEHMfcSYRmTO0ckRe8gjzBlmpDvbP13U/1ywOGjbpMmIjMbHPJ6x5AmLnGe+vv8Hj3/9XPGg3WdzaYrjxlOAnN+iLB/xnhd/nInxJdGETZWVW213OOjHPxU/o/BsFX8m4LBb5Vu2Sv/tmlbtFlehqyOftDRYFeDgcsGbEGFWYzAOSqc6TokA12uWiV+fBbolWL8TMFG7e3QPX47PrBXlVYXI6gf0ymjShXNjg48cGWqmItbjD80//hKUR8W1hzEGlTMGZs0gf8+R3WlTDMdqDFrPzOZVdg7PLIrN4jn4dUrYVwm5MpsZEL3KsRGHdyFi1tlg8eoqohkieSiTM6dTvMBFcbqkZzxcpgmlRylOu4gc8bjTYfd4nKZpU3RNGpsF7zS5+JeNLgoqa7LP5+hs093aw7AKhc8z4w5/SG895+txD3ra44xn41veZLesUfJFKeYW9GxvUViV0e8LyPCapLPC3dxllMhV7yNIXqTJloxIwmY2ZKD2qlzuMg5B9oc2G0md8mHDkWExFl1fGV9xVrwmbZeR7/xlZ4SWtkx/w0cUEf/oSoXXNf3uxxl+RJMJ0SXb0OZ8Xl0jN17h/+WMWrW8y658jFSwmkUvOFKfi4AUfkSYhSrLP8+GCTy8PKfsON2sJuaChaxllv86pIlLoXlKy9rnUPGJzir2ucmJpaNcBxv4evh/T0BQ06YzvF1I6y4RpWmC9vc3BKwaEqxTutFlPawTqAksqsV1M8ZUOW5GE6005TWJCr8B6cZcbkc2J8JLyx116ZZWb2ZjF5BCxtsd4GlAvD9lHwc81usUNblQ+4CKbM5xWeXcZcyVY/PfPdznjKVZcZeXEohw+52VTJFYfMLpcsG9e8HUh5P9SuIdqPWOwvY1j/j2qz2dUT36HKjP+9l+/5Me7v4l71eMHo28wCBJuhz2+O7M5WcjspjnPxSavBRY/ckzY1lh6baTAojb7hI2tLYyDXca/XybuP2Oq+VwvHVqzF5Q6fUxhj/8uqSI1XkEfhBxsdvFbN9E3apjXj1hxbCpZn9N0yeVCZivwyDdHuPUrKhtvUhylFOyIG+lfvITAuAI1T0ZMc6JFyOZURgnm6J7I+XmP1YpMp1mhX5nijkuEaoNXih/gWC9wByEtJMxKmVllyiS/ovmpigeEes77KxEbBxX2yi2i8YRTTWGhSPTnC2I1RzJjFssUeymzUHKUpIoVFFlvmBQ9GUOU2aqvkoYBZ+MIJ4sJ4pCkJKGZDmre4LxfoFiuEwciR2c2QZ7wCjbrhkoxyXBGF5wd6iSeS61l4BOhVXQGaY7reEgzKDgycTlEVEXCfkAYpdSEnKZfI+gNiLIULYkJUpBKLYRCQtkNGUWQKgGSmjOXDK5UldosQFYExHBMrhvc71Ywqzp3zQJFvUFn+y6N1S2ySEGOFgwPD7nqTTm9XiCUPNY1AdsZk1gF1FCkWK6yUu9S66joiUU4jUmqOb64jpXmaI6FH0Yo6YjNfMwoHGAxRBiu4vshVcWkk85ZjGxG8zm5VmA5LNBUJkQrGyh7v0x6MUQ7/ZzT/jWeM8Cp1/jefIP3DRE3iBn3z3HVBcVki9eqEFRfwfGXCLiEqQ/5nFBycP3PwZbJlTLnfsKLdEaZmGZpSSoWUPMYMdeYqAroCWq8wkL1oOyTbhgssyK5J1Hr1AhTBUWVkJlySUiWRWiiwUpzhfUbBQrKKtXtLqlSIYgyElklEQViuUI7lbHCJRduSBpqrJY3WIyGzNwR2omJJ8vU5CViOCdTGswcmGsjalUNQSrxulmlWx8zy6d4MZTTBCuG7116nJy/ZJ6UqQxsGtYZk1pMXljHmznsyANuFUR+V90gzmbEnT18aQe958LFJ1Tka177msd44z7+JOfUu00oFlj1xnw6CzmbxdRjmUWu0M4THsYSYVliaYsY3hxTWdDerFNubxDFMtn1OW7s4PgJqnVJpTwGbYt/I3YQrQIlX6RW2iJb3US+UpEvc4rJkqLsYAc+3jSlGvhk7YxsZYHYXEG1deQkYpXg3zc1/ZkjTf9HE4Q0R45jBPeIrlPm3/7wDEXXkEoGUZSSuApxaYUvV/41V5M/Ipgn2LqC2ZZxqgnuOEc9zPHTCDnPeb8m8979GveaJu54yUdLmYGicDw6YVXJSYwCketh2Q6u4KMnMjOxxVbNpJrESEWFW3stEt/l6XXAIgIE0KUchBQ9VzhcmJS8FYSlwiePpvhhwGs1ma1GhbKmY/df8tkw5cp3MGsGQqZRFFXGLHF8j9SPv7hTFIX/r1EEQAThi+5ASZJQZAkkEUkUEWPIsowkTr/4TxR/9j9ffAMkKaYm8EZFpFuTeLOpYepFNl57k8bKLcJQJfLOGT38Hs/P+rzsDRA1aKoi0ewaUdbw44xisczK2ja1jorqLwnHNnGzgMs60wR0e4LnOhS8CfvZBYf2lKUTEfsVZtEKxUqRphaSeBZnCx/PdLBXSoiyRbK9Snj3H+A+f4b04jtcDa6wXIuwXOU7gylf0po4YcDV5QURCZkfwGqOXX8VZz5EiRfIkYXoDgm9Ca57zViskbeqXLsJT/oz6mJIvSThyAl5nqMkCZ4oIMkSktkkMStIZZdo06RHk2ym0Wy28AQNrTDHSCxc20N0bORqkZX1FdZbDZpqQGV7B1ks4xbB0XQ8MSNWW3QTgTN/zJkbIEcyqytbdK9cRtaQOBZI8iKCbyHNRnhpm2FawK6e0qxvgaCz0Vxlc/U519Exc8ehFQuM4wL/5NGUK+UxmVtCGC3Qp8/wKxFCeQt5vuS+cMF9U+JRQSNPhrBzj1j6CvnjSxj8Fm3hlN/8pYjTg/cQhjInk1f5Q09mK7ngoePwaBSSeTJZKnKuZnycS3hFFW8Zo44nGMzYfr3Dzld3+dDPyPqPIbMh85HtHtXSBCG/zf9VCDHrB3R9iVL1NmxtIZ1qKBMfJRgTpT5JnJCHCbKjIS5spC0br9EiXZRhFoDq/Fze+Llm8aDt0159ldl3xlj3avzyr36FTCuDD8b+mygrV/DS4uSFT3P6EaM732D26uvsnDh4mxEHusMpOYujKfZNg7TehKbHrXKXr/7H/yte3dlA8CLOnn9I5dOPee7mbJcdCs4Yyy1x5Qb43jn++YhEF/FUn9PRBi/9JQf7D+jYMRcTD+dEIK9es9OqM3ZByoesxjZPymVenm4Szp4R5jrdQo0jK+W5pdEp3WL28HMWzjGz1l2mPwk4MwtoV13OIo3W/AmxmhJLXWrOGUXpDtPSJdtv6VifTWj4t7jcXSM5VyjkPZJKi57TZ6NZ5sI1kPRTpCAhVO9w5T/k3oaMPGxiVQMa7jZ7W3XeOWiw1YB6nDI3brO6uwFpmXZmkScp82lEM8rZUK4QfBGRCpkhkYUxbjZD3tQZXuTMSlU6WYImRDTEFt6zEQN6iKsr6HaAUVb5ZvkD9rY0mmc1hnONXVOkU7UwbnQJNhOseYKvOhinl7xYupxt/F3ekhwGA4+iXuRrzTOov8ZPA4f+R3/CCSd82jd5lK6z211Smh1xQ6qhTDdxTRt53sWUE+r5AIyMihGxWNTpBUPmpsOr4y6//uVN1PGEnpqwsBYUd+FG38SdZAwEi7prI2mrXMUVtlf3GNkuF0CmSdQ6Iu9e+SRWmcOd55TlJbfzmD39TaLWLTC63MZkEGygZSLPQwVT13ivFFPLNayzAH3cY2V1izR4yqtIfNcZ4h/7xEaIdT3jkRASCAlHkcC3Ojbbd7cpVG6y8n6Ht+xzGrWQXMj4SNti8NmE6MefoeoKcW6TjKdM5xJJ55S6kPHZfI+1N1PypETR3KV1FiMc/jZi8zmDVGbWcfnvTnZpnZX4Dxoutvo9Hl/UGZQ8DscV/JcTzmcejekPOb3fRClusHg4Q315SlEe018Z8w/lKv3pAaPkks3ZFWNDo7QyRx441Os5RqOCW95gehFwoC74OOlQX1fZ6Rd5jMDTXKdpN9mfCDhLjXLg0mqEKIUictwBo0JaHFGo/sV7be9UMmpam+WRTVJXeeuN2xjVBmmWY7e2CGQRa5iweOkj+ddMdr+EvV1lZ3aKELu4gsQ5CaeTiKgsk1dKiLLA+soW73/ly9zbWUGOPPpHj7h6dortiBRVG8HzibyYvhexsHKiYERFg0DJ6c9F5qnA7sYam1nMfO4yH0WIiku1ajBPMhRvRi0PmekOJ1clQneElUWUJINxpLBUC+iZgtM/w/UsBH2VaQ8uBYncbTBMUpTsgooUowomauKjO0VsU6B8Q6NwGVOKFKy0RuCl5DgEBZVECKgVZaxMRWCBGqTkeYeZNKdeyik6RTw5o5Z1OOhqvLHXZGvFpJJKZOYWte19ZKUCqU0eu3i2jxFbtFgQJzm5UyATgcgmlzLkmoZjZ+S2Qk3JMIgxMwXvYojNlEajjJpGmKbCGyvXNPOQRr/FfCrTlQPajRxlb41wpcJsfkGQJahOn5fnElZ0l/U0wZ+5lNSM2y0IzXWehCGTxx9y5l3zYiLSC1VaZkKHCZuSDu4QP4nIIwMVm4oUklViMinDdhXsyGUhhRykBd4/KKNlEdM0xk1cUGQWdoLnwRyJchhRokyQN2lV11kUBKaCRixllGoqd0sRdpxzvWphyiE7hTKbtTWykoleqmIqNRZBESGTuEhVlrHOK4WE1ZJCvFyi+2O0VgMl87BTm0eWQ9ALSPII317iRBaxrDNyMu6txhxstykVt1i5W0GMhmiFlFxW+Cyv8uIsQn9yQTlOEeIFqTXGsmSEsoqkZBzpFfR9AzctIicV9AuLtP+YUD4hVhyuayE/HrSp2VXeLlwSyk+4Gte4kmLOJxrLC5t0aqP6NuN9g7zQIZjMyS/GqPKM84bLMK9wmrSZp0MK3ghbyBHkDEXyKRUiBLOGL60xH3tkgsvUqFCsa1R3uwzzSyZSRslSKC5E4mWE4ScQRWSShsA2ulQhKdgIWvbvm5r+zFEsgpgIOEFOQzf5e3/nr9BduwduzvH6LXThlDiIOLUiBH/GVbLN8jWF20c/RVBVdsSYK2Q+6InEYU5B05Akjbtbe/yN/+Cv8/rdTQRnyfXhjxB/8gmWq1AQHKKCQBp7DJcWV7MlophTzENiZcqLOMPPBXbWW6wvQ877fYYzG1HMaBQk4kQiliSackTPecnHn43RvCVLP8GQdc5dg7FUoJrFLCeXLO2AWC5wMjaYxhmakDNwA+wwIct/FmYD/Gy8iCADmYCQiwiqhKjIIArkIgiZgKaqBGFALgo/u1GUvkhQlUUEUUASoKOKfH1N496qysFmnZJaJy3t0l69iSQXKAQz8miGtRijBjO66RQ3UEgFA0EQiD0HgQytoWAvc2SzREX2Kas2ZiIwPbnEFoastOuofkCpLvKljee0phH/plfiMtPYlwPWNZHSRgevYzKZ9QjJKDhHHMYqP4wP6CQW4SCgKvl0V8GJS3xoC5x+9H3MxTmHixjX96mqIdt5ykGhSuaO8N0JeSygZg5tySYv5aSixtIPOLm0mJJxQMC3b5tossQoSFiEHpIoMgtF7CBjkMRMUoFKXsdO1yjX7uBIMRNJJRIkqrUSb3XmWIuAWT2h3PLYM2LWimUkYxVTbyNrDYZJiSCHq9QgiiQemCm3Kxqy7dHxRqitNt03PEZ+xk/mAhdnA+TEIwpjhrlNMlaZLBNe2414a3cFTdvm1fsN3rqxQaOWkZsr/Gna5vHDARcfPyX3E6R0TjYZEs1CJL1KIgk8r5VordYYxHWEfI38xYL8+p8iKE/BCLHrCf/1cIO60+RN4ZQ3+YBPrho8NlxeWEXSwyX0xsAMZ0vD9jbJmYA1RMpmPI2mDIMWn4hNsmgA9hgkDSIRVVyyqQUklSbn0iajax+RiHO9TKepU7y9Sy8+JuznKF4ZYWSTT2zSNIYkIEYjYRtBq4MZgib8/+QM+J8wi6u6T1uJeNzxWDMqLL2PeK38t3k2PeIvrd7h9x4fMc2uKYoN1m676DON3/H+Or955/f4+pqLH4359LRCfhoSn2a4zVVuNy2+vnWDduM2VxMda/6M4eiQPzk2ePXuiDdWKkSOQ8N7Sb4M+YlbpuBOudesEUfg9p+yrGzwlvSU8vSE42iX+JZK6WSHSiGkUHaIrySemgmNKOVSPkcTctQqNAdTDOECqbHH7KjPM6XM26/30Pp9Htuvgv8Rc32GUI0I5BrZTY8bP8rIbtwgvfgAR79BPDcpC00uQ4GNqwnPtCKhp7GqZkyNNsPhAKtepbasYfoRdmhQivaZDIesbBT4+7mB94sVmlfXrAge3dUdYttkv60h5D5RNsRkgbri0rQuuVZy6s2IwRF8MnIoGjW+tHXEm2aZ8n4Ry/kIrxdQ3nmLQrXFNLDwJp9iLCNa1Q6SVCEz/hrRtyqsvXjCmx4s1Eesm3X8Uk67+BtMlQhiiTTTGernHBo7BH2NwcU/Z7PYp7u7jZ89wD+3cNIrBpbD8ZmNMJPZzy95d7DBva9us7r/VY4nIsrwMYk4I5MXVNequLGGJEhYc4nvPz+m1tT5y9tXbFbv4Gy+RsMR0dN17DCjlU1Z3RS4FUmYqsCK8VNSbY2B8QaWr1EJJC7cGbVOm84v3OXsmYm87FA2iuwaMX3bwbSu2KqNeWp+E8tzyWUFP0tQxw4uBnckiZZ8RF79KYvSm9RrK0j119mfTzG9P2AZdRk2ZVaTCdbQxnVk/ihq8hVBQTJCNgoaqbnFB+I6WbnFHzky47rH+G2X9PGfsupaSEWXPMq53VM4kS5Y5Ev+ZfQmy2CM9fgD3MkhN5qrjKdtXq8PuWyVefT5HrcK/5pR65SV14rY9fd4thTYOw2I+seM5j6atMlM8dmajhGvPmfp6rSiKv+i22A3rOB2YHsWYsshyZVHfmYRKybhXKG32mIvlmnWXT5LHORFl1Is8uy114h3KwjHD0lfVlnsTYnmA2KOMRcml46BMzPRrQRDqHEaLv8MJMufL7SrCcVEZbyUaXRMSg2b9WKJRQJ3Ojv8cHHKMJoghSor1QzZVvkofJ3Wts5B+yX2fMmTqwLRoICQilCqcqOu8OW9Ft3uTYZRCXf2guuRw7OhxOaKw+3m4oukTGdC7Pj0PRU5WrBXNBCEDNu2EbQ669kVsrVgHFXwGyrGrEpBTynGHgsvZR77IEiMBAcpDCgqJvUwQhFtchGmk5CLXGF326ew8HjRb7KQYgJhhm/moKoEBYE6JkJHJJz3CYUaWdYFqYnlQzWccCWkiKlOSVMIVBnbD4kMBSPWkTIVP66geSAVFjRrKgeaiVqR6KQLdooWq00VKdMxajKKZpEkNqoWkXdyqt4UT/Wo6zaDYcxgCGVD4JX2mL12E327jO8PyaMLyuUd1HIVJ/CwR8+R04hioY2u1siLb5G8LrHWPCHOHZZyj1ZZRqmVKNbfxSk1MNWceSgyT4acpCWWFyLHJ3/KVm3CzfU2abqDOFqQD+cMplNMY4brCKzg8CBrc39vg5XN+wwcjdS6Io9icjXCbNQI0i+mEbNJzouTAaWixN1dn72VVcJiDdkTcOMcP0kpFGykPIFEwpAT6tULkorK2Kzg5gpilJEHU1pVg9V37jM5TdGWS0qqxHpBwg8cCuEYvbjKVFjD9WIkMSZMYtLEJpMKbOgZqnJFrL4k0Lt0alWq+irzpYsYf8bClpnHGqVgge2mWFaEHzokRJimSFMRUUtrWGobr9zhs0BhVrYINxbIZw8pxgtk3SdLUsrjDEdxuFY6TIKbRG6f5YuHpNYJVbVAIAl06xmRVOLwSZUd6UMOdi6o3GjxQrjL0UKj1g+pja5ZWA6SXMZJfWrjCfJsTmRn6JnCR5UqhqghFCPawQI7t8jnGUoYEhQVIl8mERUqCEh6RD+NSS2ZZi4T7e0RtyV4eUF4nqB1F0jBhDQbIkUKlq/ihUVwcwqRwtj7i7dFce+VErWZx0/6UG1otAsD9ooV5rbHl/fe4nfGl4zHFkKcgZThX6n8s/Tv8vfvtHlt+yn29TWfPC3iLgroQkJNk9jt6vzqqwesdA64WOg4F6cMXk55OFfYaKS8X88J0gzLnZM5V5xbgK5zqxojM2a2GDAq1NnOM4yBxeVcw5e+6EJUZJFaGjGKREaJQCj42HZOlIQYmsKqlhFmHkEgcDTymCUyr1ZTKkHAi1nIKE4RBIEwDcglEKo6eZpBkn2RZyOApmmImYiIgKDK5KpERg6CQC7kRFFELvBFgqr0hagWMpAkgXaxwL2yzo2iStPIuNUR2dwokqcm5VoBSbGIYoeC7iPpBUZjh7mekRRFPMth7maU5ZwHZY+3bzUpvrLJ0pmROkP04ja6YeL4MfbgKWqyoKato+oNqHyb9KsmK+0/4f3vXTCdT1gt56j1OqXVAxy3i1xosogiFv0jDpcKUz9CP/3n3K1OuLlWJkwqJIsZ8XjC2WRBWZyyDAIqQsCX2k2+9doGK5vvcTiXiLwL8ixAkGUq1TphrOAmOXM/43Qyp2oIvLovcGP/FWxjA/wIxQ1xgph2mLAqwr0sppyM2ay5OCstjtU6bhwRpQJJbLNerqL8pV/mqmuxmC1RFZWNYkboz1HdAeWuSE86wLcCJDEnjDKCQCCRNF4tSXTVcxLpEQthi3p1BaO9j1Wc489/yHSRkZHi2HNyWyT1PUJ3gZ74FIoFWpqEWtnnE3EVR1vlE0dkUD1A3p+TP/vXaNmSpBgTjaaoywWCljMI6vyLuEocnJF/8h2YPQQ9AcMEUcSPahx9YrLHH1C4OaB9p8r3gjd5eqmQ9Hx4fgzOFKGYk9sV8gQIX0KeEKQyP5ALFI5N1CYYkUUQ2uSRD0FCpPoEUQlRMunqCmeZRz/0yaYmvqBQ3b2BXxfJD5/BIIBOH2U6JA/O8bMC+aIJXhUcIFRg8e/Qs/hpvs36rEz9nsxfe92gWnvJk9G/RW68w0nvE/pWD68vI2Q6WqIyN/8Z8eT/wMfKf8hP2iPS7/1TPjw85/VOThjXeLU75tvrr7JqfkpvZPCRW+VoaCEf+nSbAdt+h+VMoJi3CVSd7dULFr0LtN11bnVmBFOda6lLu6xi5hWm5gHBdQXL0JCTKfOFxHaac1mO6U7aOLrPbv0KKzTZHLcRTIXZege3HBL5Yy6HBfYaW6xfX6FVnnAYFBGPniJvdZhpBpXrG/TesPHTMQOpgjb3ueVnnChtZt0Rm1bOStHB3NvjMgzZLUm4C4VYHNO5KDJSimQrR6wL29y9rVC+NGkZmyjuCPNGmbv3BUz9Kcb221CcIWQ9ssjB33wXV/4Wm/1/yfr1j7kcnDOvq1RKfdqVEs033kJ77Q0GwR1mmUZJeokau0i5SPn8jPmFS7TaIxEk1IJCmp1iWW9jbb6CZv1jSoMG+7d3CM0ZRvqUtfJ9nJcp54sh0usyK9Mqn159wtWTJ6jv3EDZfofo8pj1tT7dk5g/tRL0bEajoNPpbFPYukFbq+E6AbOrZ4iKR2Ea4NUXGNkWc+sZzt0585GDYKd01DmX4ft0uu8ytcHzErw8QpdChGKAojs0E5m1koOz9/e4Cve4mNq4vsPCFdiLj2jdWWeh/R3k6yNYWtiDQ4JuDLPP6JgJf3p9G2new8jPuLlW5zhQ+Er1KV3tVdTKNj9a6Hzy6S43xs9IUgCbwjTkbn2L756N6ORjCqJKzyjSHfZ4rlp0lSsu9W1WbY+9ByVOf3SNW+nQ1DuMjp/RUDVU0yJKNZZRGX/1FKtnsiruI09VXh59ypvupxwuztkqzknWFlTHCvFyHek7NoQfYQcxy98Y8VvJXyWJN1m+uGKz8AGNezK/MfiIH9QWnFwn5OEtwrKC1PS5Prpi66XASSPnjWzGl99f8KdnC9S+idpr8NQXWZuJFLQRH4ZtXGuNspXhh1OOM9BTjVfZZF4vUX50QaBfo+3f45bW5sOsgftyQdJIUaIJwsUSZtN/R7ny5w9nUZtqoKPcrvPGTZWGeMblUCE37zLxh8ycBdFSII8Mcj/F8x9yPn2NH+jfpKDu4E7+lBcjl9WKRkVQ2a+lvLOxxnplynz0XT73GpyPx2S9Pi09YSMpI9gCsmyiFAQ6lT52uqC8XeKgFhEuYJTWqJdLVJQCy0QhDAvkooIQzImthIagAj5eoJEJEcXqlCQu0HEb6KaKXdUJiz6O77HINWyjhurOyEoZti2QznqIDR1PLSLmRcTNjFRNGHsKih3TGkaMNYFAt+lGPmsFCaHUYi5CQxDwgog88jCmGr6gopQXrBhNtlaqtEKTttJGN11a1ZC9A4VqzUerriGWBGBAGodEyj5hfpf1WUA9fEk777NVFlHKHs1ajeYrb1LafwWbbaJYQMkHqJKAkgsUhhauuyDWl2SygVgsEgsii+wrOO091K0/olutsrXVRijGaKoPSpfOVYHewsVtNjGtJsdXl4x7hyjVHcTObfJ5j3p1jG7F9JMYObBpqDntUo16Z5N2aYXIh8XwhDTzkTyHUF2iClUWnoXdHDCPIjInwJBgkW3TM28SZAZ2FOFnKbIQoZigKx4NoFkx8JpvcJ2sM7VDQtsj9VMaygizvoIlv042ukKYjQmnfTxtBskZSlHh4WUHP76mLM4pV0vIac5+ZcKKsodUaDEoKDwZaVSFHgoZoVak7qeUDJNn3pxIdpFFCUsS0OwRFwsP7XJCplfpJCHtrSrDizlecYovluBqQJkMxfBJYhU7MRDK18SWhOFXMOcpk/5jVqPPyecXIMxR6hoVT0WdlEgmHqF/RCBanG6FnIe3Wbhr2P0ZG/JLNjcWdKJrPpNqPFroSKNVMi1FKMRY4wXSOUxduL1qc/Mg4llFYToQEEYFBmHOZJFTjhxmbsrMLyLYGbkzYSCB0dXZFlaJKiaSPAQhJm82KcsdzrMC0cwnyWL0ICQbz8jmf/G47mXeZc202HpF5TduFmg4Jzz5+F+wefNXuBy8YDCaY/khOSLkGQz/hM+vv87vbf8aFeMmi+E/5MlVSEMW6RY03txW+Mu3inRqL+id/j6fTUtcTXq4vR4rhsyOWsGKi5RVn0wpQEXhRrCksVbhjaaAtQQ5KNFqtCmXakz9hCgWkNEx9ZA4yCjKOUKekGQZa0qGKKY4gkxV1ShqKnkuIOEzii2GscRMa9DIB8hkBG72xY2hKKBUDDJZJq2JEEYQJBBlpFGGbBaQdQk1ixBVkUiUsP2ANE7IsvSL0B9ZQlJkSDOKqsw7WyZVvUzDqFCTIvbaIbfumlQbMnq7hVBUyZNr8tAhLbyDL3yLnZHFevg9BuGMsQZFw6DTMmi8/i30V76JnW4RBTqKeIYiRkhJinl9hLUYkxTmCKUWYskkzhXGzjdZdHYQ7vy3bPcO2X91l7SqoosSQmGFzRObi1lG0N6gZdX5/OSMq5OnaG+9irL5gODyjIo+p2FmXB/NKKsqZXI2SkVW1vdpNdZxHJ/JyydkoUsiSuCPKKgCAy/nUhoznCeEdkhZkRglW5wV32IeSTiuQ+IvILJRyFEkkY6es9asYe98jYtoi+HUxrJ9gjhnTxpRvnuDvvQOydkh/vyC5XhIc3GOzhKlIvLT0w2u4nOK+ZiDTokgEbljXnOg3UYsdvl8pPCnj2TWOCYXIdXq1NyE1+pVHrsekzRGyGNCQWS+iJgmMaJgo1VX2BYStloaLw7bTGvbjMQq2ek5lTxE0kOCXCPWYoRCSh7GxKlMNotIzz9GWPwAnDMghEwjD0OEWCSZRhD0cIwZVwcx/9z7JuezXcTJCzraOa1XLd5dTPhtQaWXKbAY/OyOViVfJqRBhuO/YHff4RceRHzcKHF66pNNRdJA4erao3R/wsxLiBZV8nmMEI0IJIVBTaGub0KzxrJ3jib4sL5CLh9ALMPUhwSwltCfwXz0c3nj55rF8Digr5ZIvv0L/En0CfnJ25hywk054kYpYqCuEe0q/OF0xMNwQTh/leZHR/wX2Yiy1yPUerxVjPirew22775Cu1zEq72HO7Vwn/0E58UZW8GcdnfJrYMW8WmPkVPF2jQJhhGDqx3MTpX7b95hPjjhpZDC8w5RW8ArtZhf5Kzd19nreQx0H3SP81KH6URC24xZr41IhISF1mbVHrEZV1BmNvsZXEVgZDD6ocePm1+i4r+g09hFCEPKuc24UkbOMuSezcrrE64XazTaLgVrB62rcGtD567c5qacMl1a/PFxncupg2GKNIMu3m2LV8YtxHIF1XqDejFnfqOPFJ3zSmzy6ppOff/XkLd3wLhFRkKYRfiug7BQMOMe1a2XcLBOY+gRLWXQXkFZa3Oq/VU2I4lO7xJt6pCVqgRiDVaq1N6+ScP4XRYXHs7Kt5gXN9F8henknPnlC6rKbW69uYpw59vk5w/xt9rk5S9hNlYRP/uQ2c4v0LIr/Gr1nzGtrCMatwitAsVoRJrmXNttGrWXNK3b7OiPSV0NyZuiywuY22jTR1jCbS4ji+jqgluSzSyV8EYLRnYK9Q6T2pjpJWSfRtSkPoHrEWsJiB3q1RZ1MWGzGrHY/we8vE4Y9T8nTi3qC5M+KvYrtxkFm8xOLzg9e4zsjrh4NsL/8JwbrQUv997l6MPv0SxlTLf3OJYiqqfX/OmdFd7rlEjlCo8Xe3zy8kc8L9Zp6gGRd8lXlIi0UOU/vNXit4MM61ODhpTQ216g11QGZzKRdIgVjRG6Fbi8j1N8ztJqoExsKnUdoaqR1CpoU5P9yTFH1Rj9ZMo4HhFOcvqrPigzjg/hzeYmhjJiNj5iW+5ynp+QG02+m3+J0XdrqP6PMCSF/orEQRG+/HebPHoScmu5pOsNgRaKHXDY1GCZIttHTAOdP/zGr6A8+Ntcrn/G5jLh1sklH/dn3P7I4c5uxmjeR7/s41xcIXeeUQi+TvVCRnprwdV7N7jxacThyYxHw4Rkdcym7bI8GxA6awxPbVbK8z8j2fLnB7Ohj1csY9xa45kypTrfQ8hl2nrESjzl7UqN067AhwOHqygmtRIWTx9z/CJDzcbIyZLXKiK/cnODta19WmYJxbxJbjv454+ILvq0PIt2K2CroyAO50yCJm65iLWQmFoyertBa7fD2J0wzFOSUQU50sEoEQoe+opK1RKwdYtpFLAUSyw9kIsptYZFUkhZpDp4DmaYomYuTQTmSkohiRgdaRybbSJlTsEsouQCgmTjVk30tIziTsh1h6RYoaUKFNMiXitlo1tgW9lgVU5xLPikJzPwAkwtp5QaFFYENqIqUkmgKO/RqsjABD9asKUq3NnsUr/5LuraLoK5TS5mRElI4Efkno4STzG3ExqrO7QtjcAWELQNxPoGc/N9DLVCaTREWIZkepFcFRBqBRo3m5QVCWsxwau/hl/ehEBlMb7GnkUUSwd0tvZQtu4Tuz3iSpm8dBujsY55/JjQPGDVL9Mxvo9brKOUusihgJE55IJIEpapiRHVqEZXmiNlOWRLFEFGcOZI00vcrM4sscicHh1snDhlvLQYj0HWS7hFjyeXMtEzgUZpQuI6xGqCqJUo6CVqUkinrOC2v8zFQmcy6RGGC6SljpepxHttgqTFtD9i0DsnXAzonV/jutds1xyi7ha9px8jaCqzboOxbVD2bC5XdMr1DSLB4MW8zSfHD9GymFJZQquNOZBzxKJOUe/w8Vxkcplj5Cl22UWUYNZzECSLXLQwCkVs28eVXpKEBtIswtRztIpEXlbRXYFyLOHokLkey2SMH+ZMCjFJZUo4E1lNChjCEj9wKSUGQrQgrGscR3cYfGwi2YckYozdCCmvitzZrzG8lPEfzSh6MnOxhkDGQE8wrJzM7zFPFjx9+x28e18hWL1AHzk0BksubZfOUUB5xQdrjD4YIUwHJOUBinubkq3gbyU4+w0KL0OckYVtZYg1G9NyiW2LYGYS9yLa/MXjuvGTObNmh+a7+3yijKkGCoJRpqVnvFW9JC5H/CSGcycjFzKEYMD4T77LP6mmyP4hRuBzq2HwD96Q2Htwl1axQ66/hT+5wnv0x8yPPUqpy9urOXs1hXA+5Dkmlt5m4ctcxdvIa9C9u8LCG3A8WzB1RQxVRoliFqFBsV1iI1TwFhnqbEY/00gEBUEWqOo+aRjgyiUMIaWa+ahpwmYh45bu8/1U5MWoRKg3cLOrL3oQJQFBlBAlEVVW8MOUTBcRSwJikCDmGkqzxs6Kyp22TEdwmfdc/vAC+rFAqaggCSJFTaWmaKQ5VMtdNtc7yJGFHmXsmBnv3KhSf+XXUHbeAGObXMhJswTPTsi9Alo6Rn8FuHGPunNGPJXI5E3E9i6z6l9DzkyK/TOyRUJilMj1CnJLp/zGTWrmd7HmFyxXvk6m7ZC5CvPRMfPegmLhASvffhN5532S+RlxrYTUeAezs03lsx9jVd6lGbf4Svm3idoeYqlLGipUJQe5oJAgI5BBLrFmiiSKDvESPSuAM0KxnrMIVZwUfG+KhsQsDPHCKYOFSCnLWYQqPz1OkZ+nGNqULFiSpyG6KqDpBWpCzFbTxDr4DY4HAr2rJyxmI9xExZdMwv0tPG+d2fCS+dURk/GA3tFz3KjPK00Xu7PB0eMfkymf4LfKJNMqjXDGxVqZ9uYBsWTyvcUGv/f8xxhRRKei0Sxfs1bI2KxKtErrfHw14/y8T5rkZEZOApxfDKjOloiiQyszCOwm0+PnxEmJ2HKRtRylqJLnGWYaI5YSFnWd4NAnHx9DGJNnKYgJ/0NXJ1lEnksQxSAETMSM34vusfxJEWH5KZkywa76vLsl8/6vlrg8NFA+8HD8AEuUyCSZTFfIoxQuz7HzEU+3fonwrV/EaHyON3XIRnPsyQjnMwc2Axj0ESZnSNMRSnmM1H0V1VXR7sl4NxtknzWJruYkjgtFFawZpC54RZhFsPj5G2M/1ywqyRnuHZX8yfc4zTL+2td/E/vqmKDT5EZpxC8bc/5vT0Iaz9aoZ/u4iYFq/Z8IxHWmB23KhS5/+Zdf5/a9+8ykBwwuXqJeZYTOJaOJScms8t4dkdadr6IlzwmtHjNVxq9JHF3BRQhxoctPv+8SXOl4uxqvii/YleugpOyrEp8feujNLdZaRW40T1ksn/M0NgkuFoTTEuNGzls1D89SOYtkAs3hllfhbiejr1zx5HAVz8+YYyKdzKh01zgtHyE2drmdZShulf5lny9t5lT6FU60iE0t5/baXaTCO8wLI548/B0aBz3uTgSENRPp8oxZ+gb7+zKuAl49ojBRKGlTVuQBt29/mfL77/F0/2vksUI0g7KhwAJsCXI1pVZoYVbXkPIa6pqH23tMJspoBZ3lp4cE37xFu75ALylkuUeqCKiFlFi4y/LO32NaHWFNMoTBglK5hOtPESc+jTsHSG2D63gDvQH2sEDSi4nWXmdz7XPUz/6Yz6MKoVPk3sHrtI0RtvgUsV7DLN7gVxanZC9lyqbEWFun1VW/WJlYPkBSzogooM1+ymJDIFjs8lPvjIqis9ByhsMSq6UObuqQX54wfvwZ5i0dQzWQ/Yyw2qcQPaCUWWQ31hjYJuH0GXa+xPVijpc+WqSzNbD4kvCY3xL3mYxnxLKK5A2JApu+pdE9/RO+XCtyFjbYd2O+Hs1RTQXp8Ec0S5cMKt+g8mJIZa4wevyYwq3b3PpakSha41qcM/d3WXUecZL8mF1jjDNuURzETA2PTqmNJDY4vHD5IJzwpm2jqUuKQo2H7iOERZXbjQLtQpWBvMcsnOF0RdRsgtQtcP1xkV1BIrhfZSYKMNRxqwLzyRjFWmH27pK9T7eZW3+CEXjYekqu5lw2t/kv+7+EYWj8vcY/YpI95/PQRgttmuacx8ZrFKOczEu5vHhCstPkLUlhUp9jCbcpOw7XqUDv7I8p9W5hZ3Pe35G4jiCYRXwiP6X0icPuex0e3ihQfLGk5J9QFDyu7BqFFR/36BH3LZUsiP7MhMufF4TJJVlBITh1ESWVt268Q7NsoLdMds2cbyoO/zgJOLkqIwUd0kFOPv9HuGYVp1mi1Wnxpa99jf29PWJ1H3dqI9oxyfyU8cREkhXu3zVZ2+2gi1cEnLGYCywLEmfDiEks4Oc1Pn4Yki008qLANiPWU5M0S9ElleEoQikU6LS7HDQG2F4PoR/jOJAkIl5RYsVIUDWJZRQThD6rnsmOmjI2pxz2OwxtHT/VkOIY3dAYaz5qrcqapKP0VSaxxKttnapvMHY0NnSZve4OenWPOFsye/lD6isz9nwJzdSJvSVxvEEHFUEXCSSVoq9SK3m0iwt2V+9jvP4lrjbfIspLxLMcTdUgyAmyDCmLKRolCsXfQM4LSLFHMjsnl0SEXMbuzSjWDZrlEE3JSIWITJZQdIG0sEG4t4I7GGItRXIrwdBFbN8hsXxKG9toqzUWcpdMK+MvZSJbRaocUG5eEZ+dMlwaEFbYOXhAWVvgiw+RqgWE+h5vWQXi4RJyjVhpIEo5YeAQLcpkikMS+RA9xzVUFlGZWWhhqDmRl+LODAy5gO2GqO41o7OHKDt1DDQkPyMWXCRxHVNJSGpdhlEDa3bO0p/heBGWHUAisbK02SnOOQ9NxrMReWChBgMyf8lMjKgIj9mUigziBqYX8UCIqOUhhaFFtWwzKAUULhZoE4fRaI6032Ztq0gmlxllIZ5fp4BMnH6MLrhkoYER+mSyhKkUkFSRy2lIL57TjgJqooooqFw4U5aezk5FZ00pMpfrWMmSzEjJ1TmJIbO4KrOaN1l0NLxcRQlTXDOnPAkQI51lSaJ1VMa0DvGTGWgyqSZwQQ3H30NUc36h/T186YqXvo+aL5mXA86iXXJfIXNDLsY9BHmFFUXF6cgk5jrSMmYSpFjXH1GYdiEM2S2GLAmILItLf4p65FK4eY/RpoLwwkW1rijhE8U6gRnCfMGWFaFEf/G4LndmpEqBxefP+BExf/Nv/Sfs760hSTL7vsw39Ij//PsC/1UgfhEAE47Jn//fCbUCSa1IeWeN3/jNr3H7tXdYyq/RPz9BnAek8ymDmULBLPOVOyts3t5G88/wX54zsDXO85yTecixLZNT4rPPfZyRg5Rn3JBDtrQBSaBSFAsMBxJzs0zXlLmpx2xbAz4fa7iCShyIOCGsagElWWGJRJglaEbMmrTgJJR54nksXemLtXAlgSQnz0HVDDaLBWIJFllG01RQUpjmBvVSmbt7O+gr91gkS4b271ArB9w0ddarJeLYwxEqdAsKWRbjyyJGELKqxqyZDvdvbFF47+9wdfPr+KlCYgsUFAHfBj/NUcioGDrG9n+KlJWRE5do8oRcjBDRmVxcUGluUqraGJpEIs1JtRKKUSCUqjg3fo3p9ZRlzyfPZ2h6AddbgOfSXFtDau4yybZI1SruLMdZpBS6b9HZPqf6yYccWjIICns3X6Muu/ju54gNFbH8Kn8pUnHOe0SqQqBVkDQd33dwrAW65BOHIYnVZ5FmTP2UOIooCzFZlrF0cjxBICKlIT/h4vkPWNuqY8hfmOoEEUkpUVd80s27XDhNRtc/YTIb41sWdpjgCQWkasy98oTjuMhgPMD2ltTjHoVgyGweUYldDgSDq7BOpbDD14VjWtKSwkmEUfUZVDyUZwOkkcVycExxq02n2WGm1RlnPoJcRDcVEHuYsUUUG5TiBEUB2UtR9YCPpwK9cEk5jtlSBMQcLgYBsWrQLMmsF3MmUZFhLJIXIiAAki9CjlT1ixVl5WcpuWEKcQJiRhwrLD+UIPgMhMkX2z2RzGelIsvZWxR1hb+z+q8ZL3I+XepU8RiXTZ4kGyQTgXg85fToJflKk1VBYVyWsdUdMmebvDeD2e+DtwppgCpFSOkMwR5hDUdk9ozCV7/B4kaN3J7A8BJsGzQBQRXJ4zH4M5j9O0wWbSNjLRjw8Y9TkiTjv7L+jxx8/X/LL9XaeMbfYFj4fyJ8V6J830E7uSQblVBeT7iV2/RnGXu/+L/HfOsB3/vRx8wvf5d7ooduTiksv4s6h7jzBoev/SdE1QbWfJ+8vkd/Oufl8x7O9IrVXY3hUOKnZyeU+g32gg68bhDP66TWOcdKne10Bld9droa69s3qQpVvrz3x1xeN+jJLt6xzmwuEBTKtApLDj+/x/VGQHk5JQ97uJqKtDSQxRFzHVrJBTxaYUsf8asPGoRak7NkH6Gl0Hm3QfGzaypZCZyYw+Ql5rOY6xcGUmvMf/ZgnTRpc2XMGC2X7It1dmoRz9MrCsorHHzlLlXtNkn2KuPq+4hnIePrC86eXEGnzHoWkGkCom8jtLcIN9ahIGJIVfLdt/HFiHB8TVS/xM6q5MbrpLlCnGckmYqmFEidnMnpFPvlIXYcE+gGGztVJmmCoAmgVBAKO6j9a2ZSm7PnVxSrZ2j5PXrNv0J950NaVzPWCjnV++8gSzHK1U8Iml2m8htsvNfjl7otxldXHIkxL58X2S70+OnphwxclVoW0WgnFA+nDK2AM23IL8Zt7nLBVlPDW8Q00gR5N6AvfZ9Hs1+kaHRRkxDp/IKkM6SzvsKZeJ/HR5cUQ5fcs5EFHV2TmIYLrqISP1p7h7N5g6ryh5jLjK99u4B/FWHNQCrDSX6To6VE1VEQv/out9MlFe2MXF2ijb/H3UxkvN2jVJqgb5wipK9z5fg44gR3ZhA4GjdqOfOz27ivTNmVnzLigKj/nHc3C5yE+7xe1IjDKUQVynsJe0c6Y8FGGyzZ7Ar8omjzX4oes9MCiVAiU2S6vkZp26QeygwXOoq0RtW8RhkuGCs2Jgrx5SHFDYe44iDlLVISLk9NtoJPuIpqfHPNoHEXGlfXvKq/4GGnifgwwj0LUYsKpWkPd/I5p7d1YkEDY4mVqchqh+L4CoSnLPIqzyS4pstuOaBaNnDPBvz4t/97tC8/gEoHdkYoyRrKpsXY6HAvspH8C84/HP9Z6ZY/N0hziYI7ZXgOWRzzmePQff9v8pq5y7yYI0gWYTpE7SZowxGJkyG0bKpiih3rrOx/E3XvPo8uLrCvP2MPl6o2RHIforoJcuMusxvvojaaxMtzPKVNL7C5soZY8YhSBbyFyPF4ijYqs9ltEK2bZJKKlfYIoiJNwUFNTLYaGivddQqZxv3uEYNFymUU8GxYwHNEQsVAlVP6F13GDQlNmeDEFq4sIVgg5BaBmGAmKmrfZLMa8pUDFUU3uEjXyGsqhl5EuQwpRQpqmNKzHPJxzPK8gFrX+eZBGZMSo0jA9RPWRINOKWSY9VH0bVZfuUfNzJCUA5ziPYKBwOjqhN7FGK2i0pIgkxPELMUvtTG7beSCji43oNskJCCdXOEpCxapSabtISoiESIpMopUIHFgerlgcTHCD0MSXaPWLbNIPGQRZL2JKHZgajOPTUb9GZo2Q423yYuvoTePqYZjSiWd6u4tNDlAs44J5DqBfMCmNiQuFenPhvTCCb1eghj6PLoQmCY5pcSjZoYI/SETq4AjujzIJPaNJd26TRRElNUM0RgyjWOOl29TLrRRMwPVX6LUXDqNBsN8h9PLKam9IPJd8hgyMtw0oR+UeGjeYJiYFKRPaQg2t+4Xkdwl/jIn1lWusnVmSxUhSCkerHKnEFJWluRFF93+nCkxo7UlZmmM2ZCJo12Gts8CB9eTid2UupQTz2vEKwFyYUGYljFdmxuGwDRfJc5BzCOiFPSqSGeSMo0thIVLsxpxsxSTZjHjqUiS1lDjmIotYFaKpLnOzFUgq9NggZ7PmcsBCjnR6Jy8kCKUPDTZJAsVhpciiTtClxKaXR19R6E1mbOhnfHEqJAeJ3jXLgo5heGI5fIlVkfAL2T4qkxYNhFyBWW+IAwusDBQBIFArGL8rLPO7rtMP/kR3OgiNYs4UQkzK5GTkhs625FNwbIZPLf+fVPTnz3yjHzRI7AEQjL+3//0H/LKf/y/49e3tzB3fhNd6ePkw59VSaQg5ZB6kGRkaYXC6/8LlAdf4QePnzI7+S0OVI+W3EeY/oiCt8TofoWrm98mb7TIhse46kf0giWH4zFX1gI1hWGvx9VyjphL3GiYhEqBKElxsCENaGcjSOrc2iiwtbaJIRV4b3TN2cDl6TDkpWDg5QpJKqELAsPA4LeWKtUsoRePiRMZMRUIoy9yaBBAFDW2G22+3SkghgX6gFwoIOcp12MLxRRJ7IjjcIoY2jw7CSmoBv+bByUyOlxmE7xUYLOosWtknLoRkqmx894talUT5DuMjHdZnKWMzy85Oepj1k06qkeSJshJitNap7jeRS7IGHITee1rJGJIMjjEE22GeY24cI9UlQizlERSUXOTzM4Yni/pnzwnSjwERcWs1rA9i4KcI1e2QNwg6w2YJiUu+0NM+RzPvUde+hrFjZ9QPzmlUarSPHgXTbbRRg/xCitYyk1ab77CX9YaPDk74nw2ZTnz0BWbH2cudg7qYkJFcfGXEefLnEzIuV/OuVXM2ZVz3FikaAhIss14/FNOiu9Qra8BCixjEjFlf73NQLzL85dneEsL1wsJ4oQkzciykBe2Tbn2FsdKFSH6E27mY157rYJhT1ksfNBznmZ1rkcikeZSfnCTg7JNTXxEXp6jT77PW0LAct3iUg6RqxGztES0iDESGy0PcRyPVIIgk5GUgHbNZyY2yUZTXqnLPM5rhInGKMgQZAG1qlC15zi2hZxJNHSd+xWZYAz9PCZuSETzHCECFBUUBVQJUgnSACTvi7XSLAP77ItHCykACTKxwPQCDPmCVNZpb8usVFQ65ylvKH1+XG/y8rNt3MuQuu7hLc8ZLjXOSzJZSSNXEnLDQBAaCPMTcJ8hyFUEU0DRDBI1hJZCPg2x/uh3kV/bJd0zyYQW+UIAQQZFQ0jn4I7Ipz8/zOvnmkVTFrGXKqqWEBfGZNfv8SPvLaKnMtpem8njX2bh/y6pqaPdfION1Q95kd8gO57T3itxMTP47n/xL3mw+DFxZlC416WYHKGvFVnr2jQtgd5QZ+ydEdiwfH7IB4cqYlgif1WmfjUld2Qab7TpPBNxSitMPYtdc4hnDbhpzvmmfk1c/UWad4pkahPbf5NF/FWKBx+QPfxdrhtblCOfuV8hFQtUdwdMnZzvei7t3TWkYxeiE4qKRjmtENaHCN4VdxoPOFgxWN9+iRf5fDLepDcTmJivE8TnvKJesB3Av9FLdDsQaN9AKhkM5ku2D36N15siuRPR1hza+pxUGfGs8LcRq22M5SniJ38MXofx0UOUYMJG14BqgzD3SFODw+MpO8IYISoT1zpozSrhMuT02SdkXonnySN03WRHlYl1DU9WiCYirpgwOvopgm0TykXSeMbpyCOZDLkhJRSLbZR4RhDYPBtMiOJrNuUb2LMpjyYC5eZ79J//Ie7+Ns4kQMxD1OJ7lBOTNcElU8pIyi6hmrE872FZP2GZwGGu8x33Jd9UUtYaW4zDa9zKksp5gnR/yBvtr5BZPWYFgW67xnDe5YcXJxT1U+qhi9DoolGnbCxQZZEsUMisIxw/gCBhLC8hSYAi12OFxY8j5NKcurHGXttgEsDrr20wX7zge1e3sc5lbuQlDrznHF6LVHffhGoJY+dXKJw/pWFe0y0riMEqyrXDxz+5xMg+YVws0bYDsswiLSfkmUF8CR+sf5nq8oSwUEAtL7lbV/iDH825mwR8nlxwOL/D1+WYXlHhacnnND+nutfgb0xljtc9PlffQQkslucf483XubXepSdcI4oVFK+G1BgQjl06ksi8mPByXKHmG3Q3FgTXBolwgu7d5W++8jHBaofz5B28NZdZqc/vxCb+Ykpbfci6bTLRXmeWRNR++Jzstonqb7CjFjGY48Z7RNGASLNRjkXa7TKKo2LFKktjA7NtcXf4GU/f/Sb++RvogxnTxxJmy6JvQWl3jUhz/2xEy58jaJJE6ubkMbhxzvCqS2+0h6O3qBcFFsc3GXhLwqKGrktUgiELoQWTAEMSmQ8EHv3Bj7hj/Rg50ymslymkA7SGRLOeUglEFkuNBQ7hMqN/OeXJsUuUqyjrIqplI7sClRUVU8jwZYlxnrMlWsT+gm5xxlvFCLH1Ks2NDugNLOcudvoG6tpjOPuUha9RdGJir4gkpkhlj2kKF0GOoZWJrYw49DAkmZKoguKjGA7dUpvNtSabN2e8mqWcj1WuQp2sVCOMZmzII0qJykNZBEOlaN5DN8tI8ZIbG20MU0DLJCqFkK4SEKkKk+JX0M0Opt1HePmMxCowOzlCiifU9ApJSSfMUmJHZDwasBqvoYslokoLpVrEsgKWL0+JfZmhc0ylZLCuqqQFnUjUiaYuTuSyOH9KYtm4aBBk+MKCxF2yK4sYeoU8i1naDocDlyRasqev4E1mnGcCkrjLPPGoVwoczz1iMnR5jzpl2qKIZjQx63tItkc8usZfXjJXM5ZhynFk8aCYUtMqOHFGoCwo2AmFqszd9iZCPcGRUiq1CmOvwNOhg2pfUc4F8kIdUZHRlQWyViSOIFhckjtThCTAF3LyLCVPVYZzmeVhTCy6tIwqa2YJQYDNlTqu0+PxUMIZ6NQDjfVgwnCh0yvvIDU7FLpvUJxcU2fMakFGc4osJyJHx32E8BhXlNHSzs+mtZDFGpYlYWtb6G6IJFiotYxuocToRUoxCLlM5wxnNW6oMZEpMJIcAiXh/Y7BL7gS557AkXgAdoBnnWBjUldLzGQbMhMxLZIUpySOiy6CryeMPQPdS9FrPsxjEguqYYu7ty2S1iq9bIukHfGBepsPMwMnnlFWn1IXNXpBncidw3SE1ClQVtsYSoaSm4hZC1+Yk2UOyTSlWCkiBxJpJhMXagiiw4bfY3jzPmHnNmpvjnuxRFosCWMJtkokcvXfNzX9/wdZ+kWpvChgXa3wk8f7zOMqK4V3mRx+h/PJv/0iBCZPESSBXBIhjcmdjPGRygf/r9/h1ekfYOgGlVUDXZ6hN8usd3LKrsRskjD2hoTLiOHZkA9OZvTcgE5FQPRdJumSopZhaBqRJGJJOVJZwp7O2KvlvFdykLd2qN06ALGD52jYmk9t80OUH/+E60uTKBVRPJGimDOPY3r9hEWqEMUF/DQjyyGLEr7IqZEQFZViqcxr91scdMY4XsjjFyovHY2kZBDKEZv6FC1XOZZTtKLO1tZt2OkSzVxuru5T6QpoGTS0kDUlwJHXuSz+GmKlQ9E+R3z6b5F8jd7RM/LZFSvGLoJgELs+XpwxcXq0nRV0tUbc7KJXa8ztJYNnT8k8mYEv06iVWZNEIrVAJMgkmY0X+vSf/ZQwsIlkjSjNUN0Fgj9nrSJRKDaQifBCi8en5yT+nMrWHv5swOcTGVF+hXm+ZMVocjx38EUoqg+oCyXMLEfRK6jt20RnYxx7gLUcoOoxC8/jeBnwaimg0dHIpJhcgRIydS1lb6WEKFcIUuhUJEa+wOMjF6U/QBANVKOBJopovo1WWGPsJdiDEzzXJkwSElFFlCLkLGMyTvjBT+dEcshWuU5VrxKIKq/tthgOL3nSl7gcahQCizX3nBeDGpXGbdT2TQqbX6PSe05HOmYrB2WlwdksYXR5iTM9J8siyqZGnmcQJkSBRC6JvNDWyWIFQZeQWyp3ijXOP3fILIupF+HoNXYMmbnk4WQBz6KUjVqNv1sT+aQk8yjb5XyWkx9fQCKRo0KcASJIKcj5F68VQg5i/EWdZ5xCDAQRwSKlMxb4SwcawcouV8INgpWc3zZu8Yd5CS9bsGIcc6sZ8JQujHtkQ4usUiPXVpAMAU2WyMptRGGBaPtItgeVCmQigiCTVFtk7pz12SOmd7+MU70LVws4HJLPxpDmCKUmrP/8lPufaxaj05DarRmrRhVL2OR8co/dn/yEgSRQ+61PGV/+AamuMKjFXL3/kvpZie5YYOXNEs9P5jT/8P/Bi9sGv/7mM971N2lFFnE9Qu58Cz/2yeIpFT6lEooMBh7pwEaKnuCUHrAT7RIIxyi5xb7XQvT7XEvf5z1hhXIkchG9zc29DFt7F+v2f0QuZ5weHnHy/CM+ewHZpoJ58au0pWd87E6Zz58Rz0PeWG/jFkw2yZg+r3IYjTC3ajQEmUSLUMcx3YLEHz72cG79Gl+9+b9mb33KNx/+KyaT79Ia63wq18lVk36qcekvkfMit96r89FS5LXWFXppjTALkVttnrbuYvkVWqLP8PATVPM+e9UhKQaPxks+ufqYBwebaOIrfHj5kn4kkC1niAOR1toKK/kZXijhDUdYoz6tpcsksfnj336EtF3n180M7f4DErGJezkhza8oCZdcOiafF1Ka6RzxqQ11hQdrDSLB4yxt8P3LPj89vmC/YrC1vcKj8UNOPnnMMIS+OORtp086C/hw3KNUrvJXX38Daf9NSqqCVK0weXmEOpfZaa5hzUbY+YQHike3UmA5mhHrq7j0eKOzjhZU8KZ9wnybS1tjUbDIylX6tsSbFR2pnBMINrIaUMtFtM5tFtYIZelBNGem5NQUDS9PSAVIqgus4cdovYxtQSaNr5FPbbygSVZ6lZb8ffySyvLlFtr2OtF1xov5p1TubyA2LKaVMnNtg7vTT5DslD+yXSh9yuB4hH50xGf1GVJti61JTnb7HG0+IRn3aF4YVDZu8qd0uCvsE+szPvcDvGqLzY8HNO4+53/Z3uGPrkOuxX38U7j9dpO0WKftO/w3V7fZ/CWdwqzBYHDGnjAlX0+x5TrKJ3U0ZcbxsohWiVnTMpZHLmfTNW7evOQ80DiQPsB8sEF/dp+8N8LKdX7/p69QUAok1e9QbjQYFYuUcxf/4hJl/DluuEokuRi3GxxdNVDihKqaIcgpqC+Rl01OpR0apUtafkaWyGSVLpXA5FjdAeEf4VZldkcJQmAhqwHF7OdHLP/PEeLQwWjHdFSTBVVm8wathycMDy+wvM9YDD/EYYG3bjDZTKhPRVpRkRVDZrqYEX76r7nc1/nSQY9doUZXsxDLGkLjS0SJgzBMUOILNCfHvVqQTIaIaR9J3qKaNkjTBC1x2RMKpLjM8jO2tAZqKDCLd9lflxFqVcLNb7JQFfpXF7x8cc3JdYxvaMizA6Skx6m9wFqeIEQKO3UTXylQCFUip80g9slrMqqqIKgRohuiZBGfXYeoNw/4SneTrabDfflDNief0pjHHMtFBLNC6PoMPBB0nfp2kzPD4EBLiCpNAlVALlS5Lm1AqmJENsPza9KigG64uF7Ai96CF8On7K9X0KQqL0dzhmFMsojQPJ1qtYyhe3hiThaOiSZ9ivMJ02XMJ0+fU6gVea+lUdzcJlNW8BYOSXKJllwy9RQOMxmdAG1pYBgSt7dbBHLKIFD5pO/w5OSc9bJJq1XkYnLCy6NTZn7MPJ1y0KiShBGH0znVcpWv7N1F3buNqhrkBZ1ZtCSwZBpGFT+YgT9itxBRVzSCwMMtVAhDi51SA1MpEEcpadrhyheZ1TK8UpnBdcJmoCKYITE2qpRTkkVko4jlueAsyXwbXwZR/EJohLJEojqE42eYcUYny9BZIIznJEkTobyHoT9H00ICu4ZhlPGmcBleUZO70BSZVDfw8w6r3iW+XeGpv8RPjnBnfYSZw9BcQqVJQ4jRN8eYoUc4ntJdVCh1u5zkAg15g0jx6Ps+gZ5RvJywuj7nfs3kg7mGaxVIx7CxU0ErlJAskaHaplbRqURFFpMFtThErU2xcpVCLCMlGbNYRjNCNF0kmuaIXpFCxyHOQ3ZVn9buBv1oh2XP4zI2ORytkgY5meRQ69RwTRktDTAH52T2JZFfJiv4UK/hxFWUKEXMUkQ1Rk3GiG7IUu4iSzaFzEFUU3S5gJoXuRLqxMo5gRzQnSZoUUCi+ej/E3Hy/3PGzzI9yb2Y7LsfcfRYpef8MfbwA1I/JSdFkAVyUULSFFqKQOQOsT76z/n8fplfu3/GnlangUFsFJFW3yVIE/JeguydY/oJ7mhIML6kEE3plFqslBXcOKKuCTQLMm4cMYkTHjSrSFHIVdLh3YN1pFoT+9bfItIEBqenPHr8jJNrh5koIA5LRK7PmZfixAKqIFEriHhRSpAmuCgkJORJCkiIsoggSghkPDx3+K/v/xK/VHuTO/tjvmz8LvdOPmU9dPgoa5NpJdIgYj4McAubuFv3eKLE3Nj0KXSaRKJCWOzQr98jihTMcMTl8SOSRoRpTomikEeXfT47fsirN1ZAq3M5sXi5CImWc/Tcp1EsoWU+7iLBc67xBqc0J4cMlynf//gjjHaNb62WKW/uEctNXNsjcV5SDQe8sASeuBlSFlHTTAwV3t7cISbmLDL5oBfz+YuXbNdqdMUqR4MXfPbxY7wowfd73F1rQujzxxdDNjot/vKD97ixdx9RLpPoRezIxg0yRGDsRkheyJaS0tAl7DhjoRp4BdjMJTQNAmokWYvzIMEyZfyCwWXeox5kFPyYmhqhCykr5RSx1mQ8H5O6UxJnSirkZIIMsoAf50ShD6cfURRSmnmA7kUUp1cEWRvMA1T1iFXVZqnkGCt1ZuMJxx8/of3WDsKGwqJ1wCRfpbp4wjyzGAc9rOkx/mhA7rh4qoyoahj4yMUCXqQQXc8oRglie4Nnfp1mfQ3VGJOGQ/IcxHGfm6tL2psav98Xsa0MZ+Lw1r0WsV7EmZW4lGuUWhUKocDgxYzcHUAxh1T/IkgmjUAWvjCMAClfGEopQhAFHogBK/fe4EPvBu7VkodhgUdPD0icDDFZoN4q0q+VmFoh2Beook2cTkjCBbnRIDMaKFpOXs5JswxxviAYCMStmDyakMYeoujh5hJh2gKtiyj8gEyTwHIQ4hD8EKT45/LFzzWLejvBboiUEwdjDpPo3+B9XmNauke/9yOUahvFPmFlfcbL3z+gJhm072nclzWaNyo8zB+x87Wvcrz2V/i0vM2vz/+YdmGPxC/hzjImjsFcLmKphwxOjzgXOrz/WgEtKuAKl0xyg/3bEgV1wLg9JGvcYfXGbZ585yUL5lykv4aplti1esi9hxR6h+jnGq+UQ570HqLJBrHbY3gakG4uKYlrWKHLBy8M1hWZ3ZqDpy2pxxIbkYDqpAzMMr1rl4k44if/9l+wdfI208YOD3e+xr379/n17d+l+9Oca22fs/4jpIsCzXjG8uMm3ju/zPO9X2Zw+gl/sFRZ37zL3sen3DVz6mWHweljtM2YWu0tnp7/MdbnZ7TLOZWSQGifcKs3RVHPkcI65ZUOer7AEsssvCWSPmabIaW9BPeDQwJnQuVZF+9eQnJqUC+5hLJEtSLRqUg8f+iT+C8YdhL2LgxiG7w7X+VyOeBiccTo5Ieks4xGZnB92WXy2eeMLw450OFmdUZ3uYJYuuDZE4u6N6QSbJENn9OXmkx9jUN1g6RmUwqmCJxysDrntUDEbRTIrBRaRS4eGnyjUkfdLPPMssmylB8sEm64fZJxkUW9yVIpEIoZq46O6ifYVYmRssbjw3PyPCTRKniCQRpapLLAWKoT5AkrpZBuz0Xbddmfe4TNKzDPGa9+i7J8wEprBVs84qmwiqQ0eZfvs7pZJtBzLu27ZLOIq3wTK7hE8U/BkxCSFqlvsRUtCB9bzHfrVDKLDb1JNx7wxttNsmZA2RTRS3PSmwlPnzsUiwb5azY3Sm1a6xnetMov+YcY/5/27qTHsvOu4/j3zOfce+48VXWNPc9t2k5iOwlySIIUogALgngFLNix4I2wYseKBWKDCGLIAkJCYhnHdrfb3V3urqqu+d5bdcczz+ewaAkJWcoGUKJwPutn8SwePXp+i//zi3Pa8zZFd4u/O7ZxJYfNCAa/t8XPP+jR/1jDiEKC4AzVHENF56pWZRLkRPIZjesqV6KAY7vKwItZ3ZijVL7Di4sHnAx/xo4uo8+WVF5+jvhtk/PRAxbKKfe7BlK84Fi9zmVlwSIXOX9/hmrorCcup22NymUJpXqHJLdQl6fEs8s4nRO8p4dUVjMMzSCzZBrNJXJ0i/HikO3qVY6TC7rpr1/3mKElZE2JSh4gTSS8xTO8FxNcuYXs7CBLIboQIZohF4tVBNFkdVvloaIzUyNOqi/oP3iAdfmrPNf7qPFL1tUKRWxiWTlOlDIPBdzolOXkmAU17l9V0QUFP3OwjDprPQ1DX2LlS46q26x1V3D3hiRFgi29xbJyiV6cok8/Qz7aRT8J6GcBx4sJcSSgeuf4c5/Y9DGUJtNAZPdEpFNItKo+gWrRN00GRUqUJ1iKydjJGU3nPPrZxzSHKdOVAZ3eA7aurPGb/Q9pvYw4SjpcLMZkoxA1ygg6Xaa3byN07mE7F3wyzmm1V+nt+tyQClbUkOPRM6KBhzrY5ni4i3v8ipZoUdGbEFl0JzPCfEaWGTTrPVQpwst1gshCyxxW5SnGwMe3jkkuXJjVWUg6KDKmWSCS02oIGC2Tg70Fy+UUtZbStzWEnoZ3rcncHjOcuZy++oxoYiFmHY6PTF7tP2Uy2mNVhvVWwEp+g1SYMj07RbMMpLUO7qJBKJpMA4UTsce8lmAGOXo050pzwXVDRTQUorRAkqsk44CGWUVod9hNLLxI4JVT0J9ZBImMlZl4hcEwERiEInKREXVUZkKDV8M5bhiRSwahqJHGHokospBrhEXBSpaw4nq0uxGrqQXGBZlgszDuYPY26RkVxprHVFSRC53L4j7tRpVEkRn7XWzXx4psUn9J7l5QLFzEuQo+tIUF4dwj7SmEhsSqZrClBGyurmAMdIyWjlKT0ZB4vpfRKURal2G7I6Nu1qimAtv+GZVERi4GNLs1vMTGVyKumjr1G5vs765iPBUQYxcpn5FrAYUu0REN8jRFMh1quoYap1i+RC2LMVdDoso7HHg32B8+5yDPUU8saudzsrsKs3CLPLbZVASiJMKmRj+DmefjzFIkGYw0wmsWNLpVzFqfRSQQ+h5GUsOXfNLRGJwcUWwiRxmKEiN1TPKFD1oTOxWpF79+M4v/TZFD/Jji6IjkpMqScwohef0xB4AiIVRVrlxq8tuVHMtxeSWccPn+m1i3vsfT9hoPo0f0lQZpYDCfOywTgVkg4TBhPj1gIre5e02nqSk4QcBFVGGzX6Nbc7HGMw61q9xq1bnY3yfM28z1dzmprLJhL9DsJyhPP0I9GtFzXPxYICgSGqGNEmVIgkCEwoGtEEQJQgGFWKAoOSsGrNRkRrnGEpk4gmhyxCf//ANqJ2OOLt1hffNr3P3yTb67/be0PrL4JK4wG+/hnoVkhYl0tMR++7d4utnlg/EzPnFyqoPbtJ9PuKsobCozDo+ekaUp5sY1nu/vMPzsE9qFR9W4TBFc0J6f4C1nZLlIvbqGVnjYaYV4MUXNXTbTI6p1j3D0gmLo49irXORtZKFAr9sgKHRbMq3VCo//fofR6ZyKLqMaBs22gZOtczEdc3j+jIPPHrE4O2UlW+PlToWnLz5kcfyCFU3gVjVmrVCR9DmPh08RrC7SlTbutI0tGIxnEkd5DUcQEEUNMV5yu5by5oqEJCt4aY7W6KNFFt2GidhtMBbh3ArZW6TcCDPsPGEcKvQ7Kn6QUNFTNAkiVWdOi71Xx1ieRV5k5CgU5KSiwiSVSLOCLE2oCwFGzeNyNkVszIizBEd7iNwPWG0ryMdTAqlCEgQ0qy/oDtrEgshevMp86bCMx0ydAOnimGh8QT53IYsgEMgln8BUKWKBmqzwdtvnXq9J+5JKfb2KUJeQw4JHjwv0OOZ2O+ROr0C53aGtCbwxG9NEx5B1bm2s8akbIiRTNhoyg6/dZzZIiT/4CYKaUwTO66oVUQJJRhBydCVBUjO8EIosR00LWoqCZd7hyLrH4/FPGUUJ+UsfwT6EbYHD2SbMndezt0JO4oGo55BGcH5BWnhIao54RUJYWUHsbpEvM9J5gEAbbJ8inDETcgrtBUQxQs2CgQ5LFXQRRAnB+h9UZ2RWhfaBz7gDjWWTZLFGtupw3XiKv3KVRThmfb5N7cchWVfE7wh8pTrj+ysVrJ5CLLvIfZUXjS5u8h5PNx/ybucxzZcfYLzI6Fc3mfkzni+qrNVlVFVFufSQhhERHT1lefM9Gu0RduRx9esX9JUVlFHCN741Y8PxUeUnBL0HNMIlekPAyGR64i6Lixl94zYvbYe2KNN6UOdxa0S0P0cbi/z+1SVCZNDMBB58qaDX3qCaq/xV4hEdtNBuulyLdYKjEZPunKkS8huPMx4n7zBr/AmV6l+wO33Ko1cqfvUEKV+ytXWP+eKHPP/rLoN+le35HpcOn/FZEFJvrqP3L/jJwefcdFcZuSec7o/Y3j7mW5UlYf8BeeMmvpziOgJWVPCuWSPVKlgvXjCo1bk88KmvdUklj603Ux4c2xy6Kh9PHqJPVK5vn6P1RZzqJq3qN1gt/pJnE5fuImWqptwJPS7Op7wS50iRjTTrMRD2sHKFH/z7D9EOXebFkN+5+w71u1eo9CSMeIuNnR8QVaocLh0cNWR3sU8/c7g3X/KRMOZwErLuKNR7Po1rd5m5I3x9m2uLHluXPqeXuBykAxYXfQ7jFOFsD7PWZ+fTGf48Jvl6jDHJSepTxJUGFb3FhVWwnJ0gmRGJnbI1UJm6Ll7cJA0K3BfHVIQtDDvkRqfNevcJw3CDfzkNKC5mvDOQqBurXN4UMJVXCJnF1W0TXX9I4BtYn+9w4HzOZGeE6Q5ZjVP+Y/QY5XObvNmiow/InRmdo5Bj/xrfewhffuc7pJlBlkPcfRNTrfCHt3f5qTKkePQRgwdtflhb5az2u2zcP0Fil3/Na4RyhzumTM2ssN70WKtrfCmOcS5tsPP8lLHlsi5fMGm+hVx5yuTE425FZPMNhUFc8Dc7B/gvmmSSy6O3RbLpkmPbwXsZ0h07CC0RY3XJdlbjJNlBK2yCs4hpsYJpPMeQ3uQ42Od+TeHcaFCfnXA3n6FV3qPZqvNZus1wGnM93mM0UrmNjj120USTtXiP3fa32W6YBNohnzpDpNOINaPxv/RS+dWRBjKaG+NWC1S/Qey9Dm5d2SKqVkjjgtZER3U98oaG0Fe4biz4ZrdKfD0lbNpIKzkXjQHD4uu86j6kV9uhfrCD6iRUpR4jP+A8kjE0kaJdRV+9TlfxmJ4PmdRvYjZ9hGLK9qDNQFpBsnI27ixpZx6mPETSm7RSl4pkozVtWhtnzCybpr/NERkil6i2Ul5pDtFpgGQF3OmIVHOTuuBx/woMBm2MvMKP3IxgaWKYBQM3RZhNsZunyDjItsnnwgOcxipy5R84n494uXw9z9vTY7qtDWz7JWe7JrUasJwiHexxGLvUzDWKtsPj0R69uMXEnbEcnrHeOOC2GVJ071I0LiEKGakjYMcCG40quSzijoZ0VZmNfkarI1IIGmtRwuarGWNLYG+2QS2S2erP0LoiaXUNUb6Lmf4T+vkS3ZJI5ZC6DzNrwSRMcC2b1BZoZSl+7PDRk8fYB2eIwpR3blxn9doAvVdFdgPWD2bYsoYXupxbNtNoQcW1WfUtLuQlp4uIVTum3hPornSYeB6x2OJq3mZQH9GUAua5wGRS43SRoERzNEPj6MDGWxSk9/zXD9aKhNCro2p15n7OfHH+ur4iM2gYAlaWkCQVorDAsZdsJjUqmcRqy2DTlBi5XT6eFCS2x/W+gW6usT5YUBNGKMqCK2sS1fpVZlGN5cmQ4XCX5cEpon1BK55wMT4gP7ZJqzp10UR0bIpExik6/OYbVd69s4Uk9RAVFdrXMHSTq5d3aWbH5Pt7tDZlHve2GbbfocKUIn/JE1EllQZsVZrolZyeGdNpaNzSZfxOj881G8c+py17ROoWQuWQ1AvYNODSVkyriHl/N2Z5bCKqIa/e0lD8hOkyJjxIkSczZENArXu0cpGZPyNzlxRiE0msUdF9NKWLHM+5Woj4qoEWTemlLn3zAVK9x6FbI3iVUPFmuIJAwxexxxlalmNKS6zGHXqIpPKcw3CBbIXU1fov+2r6v1VAQQLpBMQZgqG87h/8r856Calu8u0r8McbPmFHItYK8ssr7Otv8zJ9F3X7u3SNf8N4+mMMr0EtbzBcTBnmOfUiQq130bfeoKtMEQ8Pma/eQ+3KpHLA2pbLQOghzD3W7nh8v2mjV/bwlRrtYoJWtalclVipOpyfznkxNxhFEnEUkxY6TzWDpetyzXcYVKGjFrTFgurVGo2tdTx/wT/ug2ArBKKAnWVEiyHH7ojs3McdKUzvfpVrjT9FNP+c4HjKcOqRJAF9zedm4xxv+D6nz0wQEpL5mCL/lF1XYXBrjUp9wid7Bxz5LXbPq/gHO6xUTnlvxSCpq0S1HvRSgiQkyHTWVnqkhYg9PmdVTbnRiqhfaZBpLW6Ie9wdL3lmG/z8pMZGFHL9so1UEVn2LmG2vkZHPkHwXyLkFTIloVFEXMwdTsc+/ugMd25TzQPOFjYfnv2I4+Mj2oXDN7cvsbZ9B6Pbphqq/Nn1D3GFM47dmOjinKmVEM9OUC9OcT2fKAq5JGSsGQWXGgqjooqTVumlNfrGlLqUM0s6zN2cJ+djpMBhLYEncw/LyYhXNlCiGMeyaDcbqHqf06XI6fiMwAuRNAlDAqnIyBONNCpwLQdV1hCMkPu9BtcqDodWh/cXKunynK90RAL9MkEroVZfkuVw70qPavMtMl/A23nJ+e5nHI+OOT89gHhI7lnge68PuiJTSApZqiAtQv7oKxXe+94fkGQmNVnH7dylYtS5c+MJt8Qh1stn9C8Z/LT3gNPql6heC2DzlPdlmabc4raR0a45rERw3RS5KRRY630+qmxQWDugFNBogTeDoqCup1y5niJUFJ6/EAnHCaKS8MysIkwcPrwImfy8oJjvg6rRVxxutpY8mmh485CiplPETdL5FMIQIS3QAwkJD0GKkDdltPoaaBukjQbsexSTI3AnVKKMtBCJkgxBOiXr3kKQGhTOIYU/RUgkmm72C68KoSiKX7igVCqVSqVSqVQqlUr//4i/7A2USqVSqVQqlUqlUulXTxkWS6VSqVQqlUqlUqn0BWVYLJVKpVKpVCqVSqXSF5RhsVQqlUqlUqlUKpVKX1CGxVKpVCqVSqVSqVQqfUEZFkulUqlUKpVKpVKp9AX/CYkKgQPLAlkY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data:image/png;base64,iVBORw0KGgoAAAANSUhEUgAAA2cAAAJHCAYAAAAUkC7nAAAAOXRFWHRTb2Z0d2FyZQBNYXRwbG90bGliIHZlcnNpb24zLjMuMywgaHR0cHM6Ly9tYXRwbG90bGliLm9yZy/Il7ecAAAACXBIWXMAAAsTAAALEwEAmpwYAAEAAElEQVR4nOz9d9RmyX3Yd37r5vjkN4d+O0+OAAYDkAgCJdKkAiWaK3mls4dea48lr7SWV0daK+xaXmu9Xq+SKZ+VDy1ZtGV5JYsSKUYwAiRAzGBy6J7O3W/oNz453Bxq/3jfMVqzPY0BCXOGxP2cU+e+fW9V3XruAE89v3vrVgkpJZVKpVKpVCqVSqVS+XApH3YDKpVKpVKpVCqVSqVSBWeVSqVSqVQqlUql8pFQBWeVSqVSqVQqlUql8hFQBWeVSqVSqVQqlUql8hFQBWeVSqVSqVQqlUql8hFQBWeVSqVSqVQqlUql8hFQBWeV39OEEJtCCCmE+NyH3ZYHEUJ87qSdmx92WyqVSqVS+d1OCLFx0q/+ltaMEkJ8+aT8j3ybm1apPFAVnFUqlUqlUqlUKpXKR4D2YTegUvlf2S0gBsIPuyGVSqVSqVQqlcqDVMFZ5fc0KeUXPuw2VCqVSqVSqVQqH0Q1rLFSqVQqlUqlUqlUPgKq4KzyO+beyTmEEC0hxN8RQtwRQiRCiF0hxH8rhFh6QPnPCyH+lRDiQAiRnmx/Ugjx+z7IOe9z7EkhxP9wkicRQkyFELeFEF8UQvwFIYTzPnU+JoT4707aHgshRkKI3xRC/BkhhP6AttSFEH/rnnI7J5959cFXrlKpVCrf6YQQ6knf9JYQIhJCdIUQPyuE+PTJcXmSNt5TzhRC/PBJf/emEKJ30gdtCSH+qRDi2Qec87513nP8fSfdEEIoQogfEUJ8SQjRF0JkJ22+fNKHft99ypwWQvwDIcT1k88YnrTzy0KIvyKE6Hyr1+2euj99cr26J/W+IYT4c0KIb+m38MlnkkKILz8gz984yfPj79n/b1wvIcQnhRA/IYTYF0IUQoi/91v4aJXfY6phjZUPwyrw48Apjt8Fk8Ay8KeB7xFCPCOlHN5bQAjxN4G/dvJPCYyBeeAHgR8UQvwXUsq/8kEbIIT4fuCngHeDqQQogdMn6XuBLwJX31PuzwH/Fd+4sTEDPOBTJ+mPCyF+QEoZvqfcEvAbwLmTXTHQOPnMfwT4wG2vVCqVyneWkxt//xr4t0525Rz/hvsB4HuFEH/iAcV/P/A/n/wtgdHJdh343wL/GyHE/15K+U++zc3+Jyf1v2sM1IAO8MhJ+uK7B4UQzwBfBvyTXRkQnLRzHfgs8Pq9ZT4oIcQPAf+M42s24rjvfxL4+8AXhBA/LKXMv9V6fzuEEH8c+B9P2jQGit/J81c+uqonZ5UPw98HhsCnpJQux8HNH+H4C3OD9wQqJ53Ou4HZfw3MSymbwNxJXQD/sRDiT30LbfivOf5y/lngopTSklLWgTrwGeC/5TiAurcdP3hyvgD4y8CclNIHHOD7gBvA54C/e5/z/fccB2a9k8/qnpT9DDAB/va30PZKpVKpfGf56xwHZgXwF4DaST+4wXGw8g8fUHYG/CjH/Y0npWxJKW2Ob5D+PY6Dgx8TQqx/uxorhPgMx4FZAfxHJ+1tABbHN2N/BPjqe4r9LY4Ds68Dz0gpjZPP6AIfP2nr+LfYpH8E/Apw5qTOBsf9eMnxTd6//Fus97fjH3IccJ8+uTYOx5+x8p1OSlmlKv2OJGCT47t1B0D7Psf/4snx2/fsExwHPRL4/75Pvf/TyfE7gPI+5/zcPfvmT/ZJYOEDtl29p67vfZ88ZzkO3DJg6Z79333P+T5/n3LnOA4EJbD5Yf93qlKVqlSlKn10EscBy+ykj/ir9zmuA2/c089sfIv1/6OTcv/JfY49sE6Og0N5/HPy39j/l0/2/8K30I53R9I89226bhv3tP8SYN4nz9/gG6NxnPcc+/LJsR95z/4fOdn/5Qec+916f/wBbfrqe3+zVKlKUsrqyVnlQ/FjUsr+ffb/1Mn2tBDCPfn7Kb4xFPBvvk99/+nJdgP4xAc4/4zju2UA7/uO23t8juO7jJeklL94vwxSylvAixzfhfzcPYf+7ZPti1LKL92n3E3gn3/AdlQqlUrlO8sf4PjpUczxE7B/g5QyA/7Ob6P+nznZfvq3Ucd7TU6289/CO13vlvmg/fK34m9LKZP77P87HF/XGsfX+XfS35ZSlt88W+U7TRWcVT4ML7/P/t17/m6cbJ852XallJfvV0hKee2ess/cL8978ofAr5/88xeFEH9dCPGUEEJ9QLFPnWzPn0xEct90T761e8q+26Zf5/096FilUqlUvnM9fbJ9Q0o5e588X3lQBeJ4Eq7/qxDiayeTc+T3TEzxkyfZlr9dDQZ+FUg57v++LIT4U0KIb1b/z59s/wchxH9xMlnG+06y9S368v12SiknHL/HBh/g98O32Qu/w+er/C5RBWeVD8P0fjullPe+4/XuF/LcyXaXB7v7nvzfzJ8GrnA8xPE/4/jLeSSE+LmTTuS9k+W8eyfPBBYekKyTfPfO9Phum/Ye0J5v9vkqlUql8p3p3RkK9x+Q5337FyHEI8A7wP8deB5ocTyE8Ag45PgdcDh+OvdtIaW8AfxZIOJ4aP8/AXZPZiv+B0KIp+9T7C8BX+N4GOf/hePgZSKE+DUhxJ8VQti/jSY9qI9999gH/f3w7dL9HT5f5XeJKjir/G5hffMsH5yU8jbwBPBHgR/jOFDzgO/nuBP5uhDCu6fIu/9f+ddSSvEB0t/4dra3UqlUKpXfon/M8c3D1zievMqXUtaklAtSykXgh0/yiW/nSaWU/x3Hsx//BY4nvuhz/PrBnwFeFUL81ffk7wPfxfHskj/K8U1TA/g88P8BLv1eWnpGSlnNzli5ryo4q3zUvXtnae2BuY6n5783/zclpcyllD8lpfz3pZSPcPx07C9xPP78GeA/uSf74cn2tzKb1bttetCQjm/ncJJKpVKp/N7RO9k+6F2s+x47mYHxExzPmviHpZS/eJ+hkQsPqPfdAOL9bpDWH1AWKeWhlPK/klL+IMdPpj7B8TBKAfxnQogn3pNfSil/RUr5H0opn+H4qeG/DwyAM9x/NuQP4oP0vx/098O7U+4/6KbxA69LpfIgVXBW+ah77WTrCiHuO9mHEOICsPKe/N8yKeWBlPJv8Y2pbD97z+F3x4Y/IYRY4Vvzbps+84A8n33AsUqlUql853r3nain3jOi417f/T77/5cbl1LK9xva9z0POPfoPfW818cfUPbfcBJ4vczxk7q7HP8G/a5vUmYopfwx4N2nbL/VvvK+5YQQPt941+yD/n4YnWwf9BTvA1+XSuW9quCs8lH3BnDz5O+/+j55/sbJdhN46ZtVKITQhRAPGr4RnWzNe/b9KrDD8ZT6/+9vUn/zPbv+xcn2+ZO1X96b/wzwxx/Y6EqlUql8p/oljpdpsYD/43sPnrwj/R+9T9l31wVbEELM36fs4/ybC0W/19sn2z9yn7Imx0MW//8IIYz3q/BkOF928k/zJL9yn3e973W/fvlb8Rffp01/gePrOuH4On8Q716TFSHEs+89KIT4br69M19WvsNUwVnlI01KKTlefBPgjwgh/r4Qog0ghGgLIX4U+HdOjv/1Dzgt7aMcj13/C0KIC+8GaidB2w8B/+eTfP/LlPknUxX/OY7XJvl3hBA/JYR46t3jJ2U/JoT4Lzleb+3ez/BV4JdP/vkTQog/+O7UwkKIT3O8gOj9pvitVCqVync4KeWUbwzn+5tCiD//7uQYJ8MWf4Ljd7vu5wrHT6kE8M+FEOdOyulCiD/Gcd/0fjNAAvzPJ9v/gxDi3z0JyBBCPMrx7IrvN1zwPxdC/IQQ4geFEK13dwohFk767dMc96fv9o014KYQ4q8JIR5/d/bkk6DtC8D/4yTffZey+QDWgZ8UQmyc1OsIIf4i37i5+/86mcn5m5JSbvGNG8E/fhLgvntNf5jjZYGG71O8UvnmPuyF1qr0nZO4z4LQ98lz3wUvOV7j7N1jBcfjz4t79v0/P+g5OV47Td6TYo5fVL63vpeB2n3q+3c5DqTezReelM3vrfM+5Zb4xmLa75abnvx9BPx7VItQV6lKVapSle6TOJ4Y4xfv6UMyjgMAyfGU9X/0nmNL7yn7R9/Tv03u6ce2gD/1fv0PxzMnv/ie845P/u5z/ETtfotQ/7339LPjk/Peu++v3pO/8Z5j6X361lvA6rdwzTbuKftDJ22XJ9ctu+fYTwHafcp/mfssQn1y7Dm+sWi2POnP372mX+Qbv1l+/P3a9GH/b6pKH91UPTmr/K4gpfzrwBc4nvGpx/HMin3gp4HvkVL+lW+huiscLwz933AyhT7Hd+3GwFeBPw98Wh6vf/Ledvxj4CLHHc9ljju82klbvszxJCIX71Nun+Mx6H+H485QPTnfP+J4vPutb6H9lUqlUvkOIqVMgR8A/iJwieO+J+d4AenPAF+6J/voPWV/Evh9HD+lmnIccG0Bf4vjNdTu8j7k8aiR38/xcP5NoOR4iOWPA88Cb75P0b8L/J847rOvc/zkzuT49YB/DnxGSvmf35N/AvxBjvvWlzienMM/OdfLwF8DnpJSvm9bH0RK+S85nvXx5/jGtXuT4/7+j0kp8wcUv199X+f4fbmf4fh6axx/zr/E8X+nb6m+SuVeQkr5YbehUqlUKpVKpfJbdDL071eALSnlxofcnEql8ttQPTmrVCqVSqVS+d3tL51sf/mBuSqVykdeFZxVKpVKpVKpfIQJIdSTCTa+TwhRv2f/o0KInwC+l+P3qH70Q2tkpVL5tqiGNVYqlUqlUql8hJ1MM5/ds2vC8XtOzsm/S+DPyuM1wSqVyu9iVXBWqVQqlUql8hF2suTLn+H4CdnjwDzHE3scAL8B/D0p5QddRLlSqXyEVcFZpVKpVCqVSqVSqXwEPGg1dv7hn/wPpbAsTrk58eMa+dUA13dohgPK4BZb5afx3ZigM+Tm3jzKmsc09gmemWNJt3E3I+pqQVEU2KZP6iXYey+hzWJ6QQf/4B2GgYpUNPSzR4zTh9htX+TUeslKptI5OiTf14itGN2KKU41kOMJZtqjvBaTzaWo7hya8zSKuU8Y9JkvUjzNwvTBrDvE12JSRWDqbcyFBMudIfo9hPg4k3JIFlvIYQPDugt1MJx9sl2D4lSMubeMFBBZa+h2g2R4m7Ie4Ks2Ml2lN77GoanSV84yCg5QdYuVR7pkueC1V2fspWf57KNf4bPrV2m11hHDgmK0wFcu7/HPDju8seXizTf5v/3Ai3x2zkCd3kTGpymDy2yOn+Kf/doi/6JXMFrvcIoGCww5sAIO7zzM3NMZw8vXWKsV2JsabmeBi48lfCKTWEsGZWRgn6oj1Hmio10Otvf4+dsDdrWC0/460c6AlYsDxKzNXPEEnM042rtO67EN2ntd2rZB4p7hnekN5uZWedheRPFKppnKOaeklh2wu9VnZ3qNK7dVXjMMGtYGN1/7eW6bAec++ScQr7yIDD9FLf1ZzhdrPPpkC19LEWULz7tMcCdm6m1wxRoyChI+/V2r+DsTrlzexBAf58zSPkdOCy0r8McFg2TC9bGFrTzEK8E+W/1bLJ3ymOsUzC+e4+L2NerrA55aXIQDn42PPceXog1+bvdrWEGHT5Zz3DocEcclPx/dYDS+y5x1B3XS4dNlj5ecJboHB2hLHS48v8Ff+2N/mH/6ywVv7Y+weAfflrz0Vg371JRTZsZOuMnTT3t0Fr+LK3sQXg9ZNiW3L67zvNbC6yREl0oePzXhmXmVyHAZvGPwj9+6xqSjU3e7iCOXVa+B/dgiV6RN3WpzFIE43GGeCZ+74DNbfZYbpcOlX3iRt1+6yvdMt3ln2ae3M+BTn/f5NdUlu5ZT0zwWj7YpREDWWuLU4y5PW3V+cqrx59ccokdM8szhSyOfvVHB4cBlJUj5bLPPzfWAg+UzNK8NeDvLeTy2uZ7f5iE/w391zG+UJnNLKum5ZRwlZhCCHORs5EcoQZ03JgaZ6PHdWo2XBjl4C3xS2Ex6u9zZHLA8r7DQbvGmf4fkZkx+oDCRTyKjd6g7RyzGGeunW7y05+BMUoZeyWmlxnjqs/fElPlTI4yswZl8g424y89sThlHW/yQq/CK9Qhl9yYHzTbPioi7d2IOzh+SvXMO+dQiyn6EHXWpN2+guDqT5HEeMSKuXz9kuJ7w3fsNlgclb4l5jOf26V1/jN2FHVppSTKCaG6F9WgfvfEYd89tsYiHKNdo7G5Su1jj4IrJ88Mxm/Vd3hn4uHt1xqdVvpB5iMTBa0l+oeMS7cW4UZ1h44gfEC69z+rM/5TkUtYnDUruOmcJ47tcLAr0zGRNHqDqHb6qRYRRiBEkPJlCvgDBXZ1ieZGt/YgwjZGOzhPJgPCPL+G+onJLKmhvX2PS0aibGoMrf038DvUpld8Bf+9H/oz0DZ3lpoFeS8hCBQOJqwyRs4Jp2iayVaZqQl9tEtt1Ms+mWGzRNE1aUY6aZohMQzWhUGaY4z2y6ZRoKnAOe6RBQGIWZHUYmWdgYZ12S2EuTagPhohxQeYZlH5IQYwoFZim5IMQYeXotRqa7iJkTpmWuEaKZyqYloGWQjLMKAsNvWbhtMBkBklOoc8RFyVpoCIxUSlQlRxFDpBpCLqKKE1QFyjMeURZkCshWFMMYVGkFsNozDBTmMoGU0WgmBne/JS4yNjZFEwiycNndvnExgFzroKWWkz7BS/eDvnJdzpc6TVY2Sj5k8/v8tnOBCeOkZEkiRJu7C3wi2+u8aWhwUHTpmMYtAkYpDndooVcUjFmI9qDhGZqUndNzi2mnPZVGr6NZhhoNRdDc4j7EXcO+7w0nHCQpdTjOmoeU+/0cNR5NHMZe04hSGeIrKCJgqWaBJrCUGS0fYsNv4NluCimzrya4IV7HI26bB72uTOIuR17TMY5+cEdDsqS0l7ATiSphKYxY8WweGjeY8kWGEWGwoh4LNiVBluGgqbC+XkLM8ro7s1A9Wl3DEpVJUs1anFEMEvZC0y6scmddMZRMMZq6Cwv2ywKnVV9xmprwCnLY86eQ1t8gleSOb7eu4OZuywULfI4Z2s45q29OxzNuggxxkki6klOakJCQWJZPP2Zx/nsU09yZ8vm5tGEUbRHkcMoEEg7oWUklOqE+dMtGsunOOyqKAcZmmHQb7aYb/vU7RJjnHLOLLgwL5CazpWdjK9f6XGk9PHMknru4/ou1lKbidNEzXySQjKNhqwQcna5TrJ0jv1Q5/arl7nzxjWacZc8TxlKSXtNsF+z6I3A7Cq00gTdnKF5GqfmDVTfZ6rVeGSpztx6k6nqcHlmcrOrEE812kXOqjVktprSr/mo3RwmKYpSohcjrChCHoaMsgLRdEk7HpEJZQwiSbHjBGOqMMwFpVbQiQXTRJA4LTo42N0u/V6XmqrTbKhsagPSQUQx8hjnCvoswMoCmrUA2/eZzhziKCMqBQYuiWqSzifUFyNsxWVFthBBzLVBj3Q6YE0pUUyPYSGZ+Tr1PEMZjukhmJY1dN+BVAc5pGEdYJQ1DLFEp5zRm/Q5cgrWU5OlgcNI5MxaKmOzydiKMPOCQpgIqdMEaDvMPAVdc3GFSyMNiIQgDzUWggGhlpDEOkrPINBslgydU4VDWLO4pCkMYg1VK6knEcuuTmQJgn5KnBaEsUaY2MRFzAIZXlqg5BGZqRLokOUxRZawoKpkUiGeCQzVZpqo9GSGNEo6uqDeNBAYjIKAsDdBlgqmWXBw4z++b9/8wOCsEV3DsOZIW6dpHYyILAUp9pjaLnX1FLUkhnmTcOyzYM9hH1qINZ3mHcn0gsncygx6I/aDEiki2qFkOjtDsdWl0Ce0Qo8gd7CcMTeyJQLxPM/pkocWI1rbN7CzlIkbEq2C5jkE/ZdItlbQyhZ3tTFCrMMsxtj9B+STVWrteVK9R98ZYs0aWIcFh6MSp9tH1k7jqy7urSmJrWKuvUBkzhO+OCR9boIYbWDeuYacFWj5DGMXxs0DCtFGTDv4/nVkU6Mwc8LJBMU2UGsjGsMVLJGwrLhMMoFzRadXl5zf2ODCjRH5ZInkRpNiUcVIXiVODilkRnfkkWUe87WAop8ikxw1K8gmOVliEe+MGJefp3F0wNJijUlu4Exz3COHWuM1diZzlGebhHmD9naPSXaL8DWFt07VOeVCR18kVodYpUSfrjOsL9E54zKeu4O88hSF8wJvdAdcWMzYclQWnhd0vnqBO69tsmmtInYGqOabHLbh6OYOrSdN1oJF2k8EOIc5Tl8htZvcTlbIHrOpvfgpmP1dzu2soqq30G5vIecbzKX/mlcfmedmr0PtYMiT6yVOFpEsj5jdeo50usNeYtEUBY2DfcxsiaHXxg5GjHOPcu82U/s0m4rgs0aNK0dT7vIy+4tTxkcL1LYC1lZ91FeO2DqTcz7Tid6OWa8dwsE5sqzOxQODM+0+cxc/xiPKc7wRH/GpH7vJv6ZJcaRTXJjyK7e+l5HyRVRjhiZ8il/7GuXZnEejC1xYKPjybJHiruRCu824/zVWGi3kxWcwrxucr2mEesSj8zOChsOdbsKt012+S2mw/eiQ/aOcq3mTttjnZXPKwMlwulsM9TarD0sOdoacFyaf7hRcN5b4ZD7HJXuRJOsyIqPtOpzBRp4+SzzReH2scroriX0T7sL06RLZzEj2b4M9h77yMJP0FvbXA95YmREsx/yr4dNoW2fI84DXS0lieTRaPtECvFp3CcUbzIZvk9wVrCs6r1olf9YIeLGvk4awOpcw6a/zlDfml8IuHbMNQuHFYci/pQY81mjwugdvHGY80bIYG0tcNldo76cMlYjPiEXyWIV5i6cthZvP1Ci1V3C3FJQbG+yc3USbmmw4OsPFj7G2+5sEO03GRs7FIw07Csl1DzPZ54tZgDNK0EYaB2cC5m+9Slg2Kc4OeHvb5enkiPq0w2B6xOjVO3TEKtvP1GDQ4tG7HbSagru3x+os4VRDRZZr/Jp+l6WtAYebU9asOyyeG3HnnQ06c1P2bBjpBuef7HLUX6GoO5RbNkfOE+zkeywXDnv2FoG2wYWPx9z5tSnmns1OHR7LdfZSi1OXc952WvRaGd4u7KUzDscKb9ZM/KxF/rTNys8IklSnfLpB+voeo1aNl5Uhjy0t8d23S37hrEoiLN6pWXyqm6Eczkh9yVEWM10UHEQ25342Yv8xwan9AN1YJxMJj9QP/lcIDyofpvlkF0tpocp5tMxCNRNEGSMLkLaFptqYvkqmmLRTF6XQ0TIbEZgYpkrNSyhGAWGhIDMdlQIResg+mFGIKBwwFAonZ+w3yMxV1rUa52sB8/EQazoi8nMSV0FakjSNyKY6SagzAzJDI89CRO8uWqqD5lJqMYkVYxkgC4NgHECcoU/r1GY2liwpFYnajkhylzAoKewMoQiMSR81mFImIBQdRfMRpopilGh2CW6GyHOgQJBgmiFeaaLnEruEIijQDkA6Csstm3YAZtAi2RWkfozMe2SzAUliEGcuYGJJCwYasowRxZgiMEgjSTopKTITJzKpWwYSlWRioQcpjjMjnKpkhkHmOwT9hHI0ZrcsEcsepy1JRxGgJOQllKWFdFfQyyW0oiTvayTJDlE8RPNA2CZ118YtSoLuhF4h0MsQQUpoSYJZhkuN9YUajp1h5QlGZlPINoGrExU6pCpWdINJIJAKUAgUBK4y4kiaZFmDtbGKosdoWkmGTY6GyHMyNLAlJhGmphNrJgKQcUJWZszKJrFqIEyVuCvpJyMGRsJM0dHTAi1KkVJh5KV0cshHCWXUB32AIxw2yoKFWsJarQ32Ep1un954Qj/vY+smvukRxSqjokvKCDtTkbeuIO0ZKyyj1WzuqBazngJCEMQhpVGCM48SeDQDgaHGGI2AWDbopilxmbFgaEg/Z5rDoDQxsog4G6MpE+ykpHAdEkfFUCR1M6FVz0gNGyE7xOE8STaisAVzjollO4Qrp+hNBPRclGBCLc8ohWCqpGRmiLAlWWGi2CZFkTHbNZBNnXEz5uakzXDgM9U1NlMYmQLLMkGz6Os5uraHOwqJuwppCJEmWTNmeElML0oIChMjNnHCmHgyI88LhFCIk5iOVmCYBnsoTFIbW/HR1SZKWSPPMhQZULc1TF2l4ZrEGczUEsUMkUcSOTIZKyWkOrphkxkuxjhB7RvYuopvFtjtmBKNcTQlymfoswS9FJh2ShGMSdBQfZM0LjBzaGgSLQ5IkoTcNMnnBFLamBOVxJgyjocYScIpx6ehuRzJkiABaxrT1keoRo6SmmQYjA0BVo7pCRKnhiJdwqlNajoIP0GPZqRRieIZSEswVlLUWIAhmGgQRyVaoVFmBqkao+cFU5mRJioTFBLPwMSkNtZRyxxRE8g8ohCSWQleZlE3JWFLoBcGUaDTCiVOKjGVglLAwMpRbNB0SUlCIytRpYVhZrTM5H2/4x8YnOUbXbyxhz3Yw/XA6wjExMfRRgyzAY65ga+Co+TYpzbJ9Zy0/zilNeNiD7TaHhQZjuKTujZC3mHJXWRwOsKdPMKevI3p54xkCGtnsUYhemFhbh+hjfaYZFNyXcU4siluTtFWDMb904zsa4R5Qti4zKQfkh/52MOUu70l1HGCa+mctkr2mhN2p3eh32a5NWPxnatookVprdCp7bBtd0lNm+TnGrRO3cBIIswsYHdqYGQ6ul2nIx+ik28xjiQRCXPSJcgbmBygLWjMgjvU0jGZssRcEjDOBswXGtmagvm0ST9bIMhDbu/l2KMmmTdmFs5jHQSYbZ318eNcefnTXJy/BfV9or1VxolKvz2HXN/nE0nC1ckKpneXfcfCtNs8eVGyGy1iGQFtz0Ocy9G363x9oc2FdszHkdTNXaLdRabiiDk548LyacaTMeNkjXq6z9Df50JjjoPiDPbCGuaehbo8Q8tqjLMhDU9lvJOxNFlCUbq87N3BWejQeF0S2WNc32ZNtRBug8upTvmFCdw9xxVyZucFRy8c8LwGZf1Rwrd1/uBKh/rj8whxFXFnkd5wgSDtc3A+YWFcI0rWGISb1HZt4rbCWk2hpUfsYZAmi9TnbvJO8/ex079N7+h1FqcOtfkY50AhHsT4ucLNSxYff0bl1m7Jle45Ht7aR3siwiuPeGo+Yz2+Rr6Y0VhY5Oba0zyR/DraKQ8zdDj42ID8xYscxTFzfclOGfAz/+MEt/0v8RvneGzZ5p3dFGXOY6pbvMI27H6Co6bD4jTi8aTLvpXR63WwiwBv1sQsoNUR5DWTYdNH7PdRnZhFb0oR6Bj5aaJkRrdY4FmRMhkntNcm9IwGui+JxBgtLzidHeLZHZTHmgTNJnu7Dsq1t4k2Frn0coHcHKB1U/KPPYJy2WZjtMX+pM65+gqXgxX80VVmkeTCuZyGvYAaj3lRmdDumFiayv4s4ewefDLv8FNTyTQaYM32+dH2iCLLKXMLeyLQ3Rab+iVmW10QByyr8Oxym2t1h3lLpb2TU4QWO9JAVwbohsLcss3I8jAWdrB9j0cOPQaRZHozYO5xm+zA4rADze4ad4TC989H/Eb31yjnFRYPA5Y6Kd2R4InFc/x0f8bllsHGeJfHtJzX2w8TXLxKui+5ETs87BaE5/tc4xMsTHZpzrVJlg7opYfYg32WFld5eniXLyUzLjGmIRzSty/yA4OE1ycxW8pDfPJWl8NOk9vXBef2Rzx8/kl+frjPs6cH7GwJ1hc3CIcB48aMUaONub7IrPsmd7ZUItfg8aMMrTXHxigiuDjPSw0HeStGMVtY1xQWDsd0PpZgTcBLPLYOY/ob8PFfmBLWfNI4ot/s0FrXMQOJDFXefAVMGzrSxj/VZuG1lIONBvPxjEcSlXNKjdu9hO2LB6y0S6Z6wMq+wq835jhV9Pn6NePbGBZUPgoUa4qpmphlFytXUbUUUYCa5ST5DFNomDi4GqCNQYxBiVHTDDvTMcsxFDMi0SIrc4Q6paxJUimIRj6RomGbCfg5gdFGFxZ1mVELAsykT16MKTXQYxMRSYoyZTJ2maYGUysiUTLCYUwxypEzj2lsoBBhoeNaKZlxRFeJkVLFH0iaW0O83MYwbYzGmJE2YFSAbKo4jok1iihnIYEikELFNnVqhoYXppRJgixKXN3BLlUMLSOzSsIiRMn6OIpFXgjKaYwjM/yaSmFrFGWNSepSHAXoQU5QloSRiqlkeH6BiCx2ry9wpxZhG4J00iDMTXZUn6Rp0M4NTGGShBllAa5p49QgNTRM1cJvK2h2SnLo0jVUfMNElzm6lORRSVFMUApBw2qzlisYsU5mxAxshdSYw3QXqXUWaTRsbM2jSKZMk5AsH5KNc+RQIwpjdrQ9HEVDRgauHmKbGg2lwYbTQKm56GZKqESohskkmzLtS9RUYBt1Inwcv03ZycidhCx0GKAzMaZEXo5d1ChRSbMpag7UNJxSoJcz0EFRITEMMtdjMIyYFDmqnuNZGXomSYYFgZGSS5NRqbMbl+zlJvXukHAho2XMuEjKulFCK8f2ahxtLhMQUlpTvChnXxfEIwUlbCDMkO29gFcnR3QaffS2h5vVCUagGB6hVxBaoDttVLPBQqbQlAm5JhglGrJI0LOAWlKn0A0KQzATBmY2IxARhVViZDolJqk0meY+fmzjJSm2OcO2HEozJ0sDSqWgkwkWnSbGWRfT3WBrU6XXvYPMS4YzDXpTHMsnWZ2jmFkYWZ8smjIRLrLQCYucaaLgppA7DqqaosgU3YiRQmMWF7QHGXZSsD8GpRejyZQ9fYxMFaaTkkIv8DKVJJgynvZxo4y2aaDaBqXnIVGwgxy91Cl0i9yQJGqJaFqYioPbyNFNcCOXLLGxsoAlUTBDIzKPAzJFFizkMbmaU5rgmwZYGUaZUzu02dQFh1mCk8+wtQRhuiSmwmyaEecmrq6Sz0syfOpdjWYZMvMiIjtBL3UasclSAKMkIMhnyEzFHdTJMouD6RQth5bMmJoGUtFpZjq67SH0FN0ekogSvbBQhcG4phK6Ppqu0lIH9E0Vx7Sp2SqQo/YF2YLNpmWiD3XKiYaWQM0qafgZuiKYhTqjQqPQJI0oQ1dhpkpSFZS2QjoxGIcwTUtEYqJ6NrGlUkiIdQU5yTG0krYoyOPjoEzNU+wip8gKZqVNmQhGafG+3/EPDM5G1z0ib4VF/RLFrRb5LMeopYxuzpBZl6R9SBFo6N4CefcHMLq/inJ6gB01sUoNjlLc3piacoHJpkKud8laE1rrKeLabeZKBZU10pU5RmpBeqaL01NIS5vRUp3JnqRcq5MpBgtBSFKm9OYP6BePEXsHhAcO4Vhj3LAJ3UW07ZcZro6oXfsYr9pXWIjXuXZGxf2CzvZ1l7g3T2fnNIvyDs9O2vxKbYCyN2LyfUNWzDMMvyzwrIThQptoFRYOFToP32XFOMd4b0IaChbrLdpaTutWn8lYYW+iUTfrNKO3SNx1hMzwkwHtbpvBJMVeLzgYL6LpGlHfR9kdsL+e8flz19krLfq7e/SERHRPMemYdI48Sv8PM3PewOo5THWX53yDMD5DxhEHFw8Z5HW+MD+HXFjEi+D2xRrqpSm12hyLxRRnMWQWnCUQQyyRszvS6Oo5j2kutUmA2naoT08zEAbrH5vj+2tNdHNMGBYs+muI0MBME96JzrGlDlEXHRa0hM1b17EWXXqtAWesVeZqWyyVp6iXLpt92Ot8joVnjxgXGm9f2MLoTxnFFl/42BTN9RkVgmFjgZ41o3vXIV7JqC/Oo7Weg2CP8VydnIDWSMF1LXqziHnHRHl+xM7dBuWb77Am+yzOfY7+Rkh372VaqeDwzYRi7iHoJLyO5IxM+LLq88rBVU6vNnmkbuOND1Hz/xRHncM990P8wc96zL72OR49P+TW3V2UawbTQmXtgov62CHv6FN+6V8PEVabZKvH2lfnuHu6zdIg5NRDp3ltbLF+TuHshQ2sJORgWmdghlyVFoP+TRbVLh3tYYr+GVR3zHx3QC3SuP16xohHqa+PMBbvsH+jxaqf8cWRw3NOxLmbe3S8A26O+7wcDrlWc3ik/BJPnnuEi43znDuX83MxvNiZ0uwOSVni6UODM48s8a8eeQ7/mTn0198mVPb51aMQY7FAbT5NVk5I4kNetSJeV23cWUguLjEJSxqjhFeyXSzzELuhcn57zBoFb13J0IqH2aJLOMzI5ntcTmbI5YLP3FHp+C5XhlM+qz7ET9+eYocqnzYzRp1FXrvY5tm+zpcVm0a4wGg2z56uk6uHuEqbxWCXT/7aHX6lVDCbPY4+eRH3pTHi+oCWm5MpPk57hS3vTQJzgPKCzbJdUG4KurbkZ70ubVPH+brBjTwgMVQu3xqhLpk40SY39nXOZj1cd4xwzqHP73H664f0+4+SzB/x6TmPS6mk2O7xtxYfo1nLKOpXkLs54dkdVOmhzY3Yb8bUhcc7VoQcx8wGv8jz+pNMFwLesBzkG3PMH7bYW3FYd2BteZ79mobWGxLaCQ+HBntLDXY295lqBfl5lbk9C+fQ5OBCCZeXeOLsPkfLLZ4sU37aN3B//Tb5dyn8elxH3jRgdZfdzTX2b7ZY7F7DWYBDf0hv06WfHqKe93B7EfKrLa6UTfb8HnYjQ5TXMTZ9bq5Nv62BQeXD1w1UAiWlJQ+wLQfVKNGUHDWOKKI+mbKHCG0MbwXLWEYtuhTOIYacw9YtNDVEDxLsXJCgk6lDSrPAngPfsCk0jVJzib2Slq5SWFN8kSOKkljoJKpKojgoqoUZBeRCENsWiWoT2waBGDLLdWbWCmlpEogeeS7Rhy30WJDaDr2lELwSZ2ahjiR2YtKJwBob7ImUkZmR6BZOIHG3VNLSZlKzQDeolxodR+Cjo5QCkRQ4qkVDSNxoRhhHjBILI8lxjUNQdWQa4qspNelQGiaKKZgVdWZxk3Kqk2Qt8ixgTosYpibTAVzuWgycNXynhZ46YFikdUARNEyDOdtHioRJPCFQwGzUWGrO0bAdpJETZznDes5MKvi+xLAiskISTxJyGZGlATNh4UqPRQm5I/F1j1mzhbM0z7mFOg1NJbEEbccnDUaUUcaBNBiHktyLSWRCtz8lDAxid0TsmDi6xoLdwHGt42HN3hka8wvURlO63ggxDklTWKzpLLZdzIZGpEpGUcY4lxS+TtFq4qvL5ErBLD8i6E8ptRgll6QxGK6F0ZHkQUk+KdHqsFbr4Ksxh5NDtCNJOFUpXQezZnCoZkDJnqWihCPWBmNOtzOcrI8+fhtHeZGztccZnl6gtE4TGxHjwxHh3YhCM5HLgslcl61pQTYocWNJcXdCnsUIz8Woa3hGk2Fs4LabLKy2cJQcbZYzxOBuCWXcx0rGyMzEUOpYaoqSxkTjksNdnYPQQG+WYCnI1KbUHHq5jjbLWcwPMcQRWRKwF/bpqyplzWCpWaddm6fVMRHjhP4so4glhTBpKk3M+Rbdc2dxqGFu7zEd7pOUBXpDJ2/qzPSUTA8ohaAsJXYaoBWH5EVCMZkxHE+wS7Bi8MYxbpwSFJJYNBjLnFgRmEVMmozI1YBGLGgVIA0DUpejSMA4wjcVspZK4gpykTEtLDxlgZkpSbWcWRCixAJvPMALEgZqzo6Xk1oG5VTCJMZUY3AcRFtQiBlBPsPdN6hJiDSLyIVIDaiFObNAo59qBBSkUYSuCzRhkYcpuhojJSiWTcssWBqpGFMN20owLIcDRTKZZHiFia4ZUCsJTEEoCtI0Q/OnmM0GntDIZE4cDDDJaapzuL5LXxeYQxMnd0haNrpvYxoOjiIolZCpqaIrOkpNIy1SRBaj6BlualPoGqHIUUOJrYFSlqBlZEZKViZkhiSyNJK0ACVkMPWobznQDjDNjNTViXNBQQJ+gTGRlF2dIjYYGRmFOkbaIeWsYFqk7/sd/8Dg7NJuF+/UT3E1S3h45QmyzQNEfRHt3JtYv9FEjnYYxQaipbDUfhsvm8H4kGzvk2jhKmJ9j4GooytXyZU91NqMyU2JlivUjAKn3aTUhoRWwOquh6tI8izATECmS6jNiEnfw1qBoBGh6nOsNBLOtBKC7mc4sL9O1nbZ6s1QAhPxqQVQfKZRymL9DzOz73JWbXL+VY2tx+YR4pCgYXOdFa7f7nHKeI6X1nYZT2a8dinkj+wFvLm6Tv/rZ1mpv82gmTNsrXNbxJwxc5rhgLtGwI2Gx3rnkEBqbHctMgGnlsDdvc50MI9/JuJj1yB93MO+G5A3YHywR9hQ8IJtFrYNXt2xWNFPcyPpQZZy1y2o3XVYUF2suSv4sUOyPkW79jT26THDZkx5u+TcZAG5sMiK+TCOnyDMkPY04c7Dcxxey1hwSt45AD2zKYsGo9Tjbi0l3x7jKw5ho0VjYUiz65F9ymPhJkStA7zMYhSpNDUFEoWZW2JvaDx04wzbWxqhuovYWKaIj7h9O2GS7OE/mlA3I5aIOLVm0XBMtm+fpgz3ePzUMq2Dkrd7Wwy8Z3m2zLhQU9lUBcOzdUa9GvgbOJ7D4uk5CrPNQddn7/KI1N3h0uQWT/ROMWh5yP1tOgdzrD0XcDVYw3niEPHKAc2gRbCrUDzbwOqGDM5OuR7mrJ9q89CTEduHq7jvSIaHt3n7dEE8cnj87jVad/5L5pv/AX/y+2EiT7HTTSnlOh+/+Ou0nrZ5+1pB+x2VsRvQLj7PzvZvcj2+xJny+5hcGHDuUkH46OfpqAM+7gQ09CmDo30e3gy44a3wTDPCudvj2voigWfzdDDmq1EfzfF4a3eFLfuIU76F6F3ENA1SM+d8M2d3ZCMbd3nptYirwRHjbMr8tM6bbUEx+EVatReYd1bxrpYMB5K5jXlmFztcsefYPuvx6Qs5A1eyPzrPfhc6SzHNOcHiSsL1sYVq7nE6UQmDHVZyhRdeOySr36UZpGR3VH4j0anh8fZkwpFs8rRdcncxYtw6RNs/j3t4iyc9nTdKha+EKovNhP18hYXDd9Bb85iBz8/FNmfmU/Sru9yxXdo1FxbW2GtJbuzEPCHHbBo2p86l/NI7LU7rMSORsfr1N9mdtvhyzcccKEzFmNHFF/C6GvlezKV0ibrTp396j+CRJ1j6UoazP+SFUqWzeIFMfQ1F09jo61xYtOkNJ9giZRTUiBSb79aXST6zwujLN0hXB2xtneZIhPhPj3lk++toxlm6yie59NhNFo40pDKjduEGwcMX0V9YwNq3CfIxlhDEcUJnNmC+kfCH7AFvL5qUcza9UuMXTIPm0Tz91ODG3YKuBgu2hlJ3uXBhgUZ0jdO7Dd5cakJ6A60RIN902VnJ6FwKECsp1jM2B3dSLm6OsTyVux2LaHmXP783ZvuiwWvbEWfPNmgWOdNlh4XtgitfiJgVGq0rOwwVk2uDPvkPeKhWzuevV8tZ/l5z9/YRZSPFzlTqzGOjo9tT1HKGOQqR2ZRQ1ZD1nIYFvn6E8BMcKRA9F7WWkpYRSj6iVFVyErJCQW2amIqBplvkRgNdKWmUBbqqoWYZeq4icVFlgVK6YKiUdo6mFDT9EjdxaeRNpkWNSTMiTAxSS4IZkyUqsdUm0eukdoDv9rENjaDjEDYSstDgMEpRhyWlMEm0GUdRQDqJaB0pRHKRUd/DMwJmDY2RamC5CnOWxJKSgxwcNaddzEjCkP2JQZZotJwIV4TkM4HvZKzZoDVysFOQGkmkkhYahYQs01BTHT2SjKVgU1HYiRzsoYrnaTiagxOVJEJB0R3ctkbmgDl28DNBTeswp8/T8DSknhOQkbsZWaQQZyW7kYqQCmRQlC7drCAoQYgCSwPHU3DVOlrTpqnrzJHgFYJplqKiEOslQaliOx6zwiIsSrI8IjEMkjhjOhF0dYm/ENG0TDxFsFDTcP0abt3BW7BYOOUTDlIOxhGK0FlxDNp2SqqZjFWNWWgi3GVqHQffb5ObGpOjOpPxHdJyi6yM0FIfPbTQ4gQvzvE9g8aKiSZMxuOCRuEQWiqFaVN6FrEXsi9K/JaF0xKMpwWjwZReGSBkxtYsp9N9h5q/T8t+ik9unGOk+7wUtvC0mPnVI/I29PG4M445lDmi8AiOxuSTkNZSjWUlRhUlRbOFb2pslBFNLUIkMfGoQJMBtuyhJYIwdzARaGnGtjLlaCK50lfZkyV1U8cTNkKxcJwCoUpmYcHBbEI0HLE3nZCEIf3c5IoniDopc3Mudu5T7sMszJF2A7HYIHPamGs1Vk976KrLSFtmcqRilTF2TeLUc3KZESoB9SKhlSr4s4jZuMcsGWHmAaNJyTAyEKlKEWeITKVp6sxc6JKjRyXGLMSUKoptkpYlXUUjT6CtTHEsh2na5FAxsVEwkhRVA88xKfQG+8JEBjGUAww3J1c0ktwFGWPlY0Q0JS8d9lUdt8hI0hn9VowTRxCGHOBjSAPdyZm06ji9DNlPGJQGuQW6O8OIchZ0QV2UKHZBlmcEU5PUVvBaBtmCQb9IiZIcPTEQpYWnlbj2BMW3iEyXRC9pJtAsA1Q3IPASlIGPkeikaowIInR9jJKEOHrCglona5lEqsHUMwhLBz13UKyIKE2YhSq6Lkg1E82EWiiphyYDR6FURmgFKGODkVAx0hRD5ii+gjnLMQclotCI/QJLS5mbSZQyZRqlZBmoUkXNQMSSbidnUqiMd0qSqCBtKeQdaPQkja76vt/xDwzOgpsZb4UHNMYXeFsWLDbbzOkZ4ZefpZZFaI0xYQ64O3Q3V2hyg8legV+/xcbRLeI35mkvv0JxEGBaNcKaTTHzaRnz7BkxbvcFivoz0D1ALiyjLIfoby+THL1K6Z2BQqKZBs6BAUlG0Uiot2vEQYKp36Zj2IRawTP1FoWzx8BchGmf7sMrFG5ALGZ4usQ1TB6+pXPYlIzXHsO5cZnZQ0ucM+dpFHOo8i1etnWGZ1u0Y5PZ8pS2d4rNxMaTJaedHOYVimmdrnIOc2cPokfYUG+RhSqXTIP+6yoFLQ5rGeF1lzeMbfwiZzq1OGt1ybIW6lHG5ZUWmlRRzhzy5DsvctB8ntTv87ja4Ysv3+bu6Zz62+f4RJ7z1mrIKXkH41YdbUGwJ1t4RoCrRxyxyel9SWGk5Oc6JON9LjxusxcbjN7ymbQOMVLBJ5zHuHlnSrA44zCfYh9JHkobfD3bxbud08x0rKN5uv1LjPQaub1NJF22ey3EtslWCbZiouvrFEXMTqxgxA+za/mcPjrgTlxn4gY4Wot8NOWskpJf0BEzHWk5SE2n2VeZPDXl7tE2sWUhtHVce5vZ1KexlrDcL3HmVvGiNa6u/BKh2qY4yLilxjwzPeDgUoSRniJqwacWZ6Tb57hxYPHELGB3octDnTWiJ/t4LzW5oetsO4c8/FqLIn2Fr3drDLWAP5RavLb8H/Czb/wki5+csrG7yWftX2XhiU/zpcYQczFi5WM3Gd9u8H1rK8xFj/LL+i329R5Cg6eUJsO4RPa67NevcrbeY364gviVLiOvYDSYcDh8Cll/kVvjKfW5JeznbpPtTti+kXK5NcHYEWybLrKZk0106uE+c4bEbmbMjuZYPzpgup3z4myMcTjiD7c2+Nr+Fi/ePkVyx+PCeZOH33qVn3JXoG1Q7M3Dox61VpOlps9anqKLLV5quhiuxjl9hbEyRUqT0rjLLbfgqbzLU+j0+yYPFS69r3V4/rzOC50JWWzTHzQp6zmW0+SuLth0Q9aHBm68ibVscilfxLUbdJw+8w2DySjj5rzFU0sOWxst1Hcsbt2NeYgIvSi4WKi8MDelX3OppS3i7T2G2oCWIxmcKsjDJeZGIXdPd/l0McednUPOzFu8ZvcJdjLWfIn9MZ2reyGnk8epz2L6bwdMFw3mDp7g48UWb+7OmF9cwdydw794jW6kkC66zNmLaJemxNEdriDY/p4Md3VK+Y6NU3+L50br7CVfYGHuZ/iV1Rt0Rrss3AypPyVYe0vl6s0V9nSVxiynnRbMTKhfPYMz7PLa4yl72yG/+rDJcLFOKzeJC4+8EPRbKp88u0Tj8IjrL+RczQYsaC2urfZYv9pG9SMaXo/FoccLc4K9GwXt0uedJyece73D/CwjcCOsdROx67JwXeOJcxpftFXSYcLvm6X8+sGEtKczGavcSXRar5WIpstXhMHKSJJoGxS3U47GU6505r/dsUHlQ3atOyJKM0SvTSsNWfQ1dFOSZi71FFBnhCZoeUCv2MfRpmBJDHlIQ2mjuwLbP0LNBpRKTmk7kDrYqYlmqxihiyhUilyiOxKRqahBSREFSKEhEehqiRibqNJC90sc06HUVGSWkmcGsaUhUpBpSqQ2yB2XwK0TGSa5FmOpHlZpEkQGM9MndH3SSQSNDNtsMYwzDtI9+mkPZb5FlPkoCCzFolBsYsPHcBQMRWCqkllqMxMmbjGPng+gNBjnKsXIZ1pICkqGaOTKFC8DpbBwmCDjjCxRmGomkT5Dt0NaMxjQJPM0/CRjb6wgTZXOxKQRC3JPUhOSYpwwThNCWeJIE10vUcopykCiOCWGL3B0SYEg1g1ujC3SNMNWbfzUZRJKxlqBEBluLkgti8iUOKWBFZuEXU6erqXMNEkcF4SZw6zQiUoHXQKpzUwvyIUgSyxqucNwmLGvK3RsDVsaaELFUSR5SyBKC830CdSINM1I7YRQGTMzJKFeRwiVQjeQukZNV7GcBqbtEhsTZpM+SaRhSw01jEl3U3RljsaChlOTZLmF0dWpCY3xYobseBSGZLtfEGIyJKHRm6EnBbcHkk2RsBa7pKyRlYd02jHrtSMuWFPc+hy+6eG0M7xGhChrLJcd6r7Lm2rETCQ4EwVvKvDjDGMyI0Chnll4wxHhaIIQCUlgMJhZhMqEmT1CxgbS3MPSI7qjjB4zDsYKh6FDZCqY0sHNFEwRoocGaiQo4ilHWc6t8ZhkOmW1NDkcwy0p8Vsp87UcGU64FetkXh1lziJte7BQR2+5tLSYTIuY+QKJhqv72KKkXkYMRUhgwhmRoOSSXSnRJypO36DmlYy0nKDwSCKVpIwRhoZ0ILBTDApcUaDrKonpY2AjSUjQUBSVxAbHUJGGSzcwISswZIKRlhi2xrStEuoqztCCkcZEC9DcjCBVKDOHMo8wjQDPUChyA6VIkUaEyGIcPSOf15nGPvWkhmuX5IqOZTRpUOCkBZFeUNguhkzxswKtpQAG+tjECAThLCHp5wQdCBox1laJm8R4rk7m1sjsEXmjwJw5KIlAM0BLLPqRQpApqGmOmBboKBixRpxHzLyYXl2BFRPT9dGFRaHZZEJHaxq0LROzP+P2IGMwkjiKxLAFeaIxtXOwoIlK1xQEU42yraCYCu1DC48cqRSYQgWpIeMc3S0YKylGkePHkp5MSBUdPTERmUG9nhLNSUY9BXOkIZMGaiEoyxkT8f4h2AODsy89XKOYnqFwl3h4vMOth3zWRcpvRjWeju+y+YiLuGujRWt4O33K1GH+/KO8+cYVvlZ7FCWyOLf0vSSTWyTTd/DQSGSXzq3biMc8zt5e4OgRD/vwIdrpJQbbhyye2iffHWD6LQolA+UdsoPnMblDeb2NvjaHUqaYZ4fIro9HiVQK1KmNZZ8jw6Z9SkUbzxg5TZg8jmJdpTjVZ0k/Q7GTEnAGd+kdDlbrfM/BHAfdOourMHt0CWsHRssd4r5kWdxFLhkIpc2Z0MSbz+lsTzlYXEcoOftHBsrDJmcOLXpzK4jxPMZ8SKEpeI0+3jRme/ok3XKMJm9Rd33M0SrTxlc5U9O5evkhZpOIVqtGxy246Da5Vsvwkz22zi9x1r7AbHqN3viIa/qQZifh2u0nWGeTU+UOIm+SrUwZvnUNb+rRrj1KZ/Uqtx5bJb/kYZyLeXtzD29OQcxUVlnCsCSvWj5aq4GZlCRewRu9CbXeMpk5Zd9vYXV1vJbNOc+nN69xJplCmHO410JqOrMsZ5UcN2hyw085XHVx3kxY8FrcaR7h3fbIjT3yzKVRWJhlj72dDe5u9ql3MjZLlXPicWS+xctbLT4b3KH5+IRTtz12xwLn1sO8me1Rd/d57dRZpntbeMsqzWlJ4Zek7oDp8gVOdQY0rQ4tZwTpiN/wPNpP5nR/Ruefel9joTjFdUdhOmjwpSUf483LvK3O0/EalLqNf7PF+vA2H5s/SzLb5urrJv6dedqf3+J7nphRT2tcwWB9t00wNfnTjV1eyRS+vtviTJrTXX6Tf7S5g2VL5PRTiEcPONq1SNoh2YsB9nafyZMmPxsPWZkcsffmWeaVAXpioX8uZK+QhAcuy7+UYuvbXFU2uRt10GcqB4z46a0hQnmESNlG3fG43T7Pz6gzlNl5Pj+6y1unl2CQYNUmzPQeN/clRX+Xpd4cdyzJXTfBOdL4fbGkly8wbba4IAN+2RqyH2eM5m3S3OLVhsuhMuHhXhNHaNwatbgWBxh+jWxacPGhBd7stNgYZEwdhXCqEqpnMHcFzxgx9pLJ134j5JlzA+K5FmeGNt2lFG1nxqULKZaYY5wpPGHplKpCFoWElkGWj0mjiHR5ibSI6e70cRotjih4eukc8esq07nbsNNE0erYKIzWLNbdBpPtVRqrr5GakieGJuEFi+3pJsu7DYbrc6xpU3719hTriQWYmhRhn6dfLNlcMHjo1hlKJN7HAvaKHcxgiR+uGVyixtU7OfPFjIfb63Q3dsh9F8mIrkw5My7Rl28xEGcxbhzSWtNILmxQy4ZoISzWVPRmQWsy5ozVwd6JeL3lkPdKimTMJ7yI8UadJFfpNiO6oY4aW4RCovTHRI9ZLFsqy0aPndhkOFURjw1Z2Cvo3sk4ekww3ExpXZzHvj3l5qMRS2/P0X2kzudaM6JGzO1cR7s2pHm2iRHMsxx4pMXk2xoYVD58t0uPYuBQYjE2CpjTqAuLI5ljeFMS2yIvHdzEo5jFGEWBbVkUcoYjLDzn+L2NbGQRJUPK9hRBgp8UuJ6FP16k1BOEIXCcCb4+w9Nz9FRiFjbUNcoiRp810bTjoTl6pqAaKTghZi7wchNFFAhhkug1MjUmN3UKpSTHReY2ah5T6pALmywzKO2Ssh5T+gly0mQSJAzrkihtkEYGkVGSSIUQSTEvcAyDxbyBpUmsJCfTVczcxSxslg0FJXLISxdVAdXO0cwcxSwgyZnFdVAFJiMwFaQoKZUczxcMuyplXuCZPouYREbAoZpS0wS54SJSSR5GDIMZIzsm1TTKxGOshuSFgZIaGFZCHJYYZZ0lwyGuTTkyTOJMJTNzSgyEFNhSRSsNVE0jti2k2kQkEAvJsChQJwZTSgJDouQWpm6jWCZhqWKIFEsqFFlBoerkQiBzi3xgMagVdBUVe6zTEgLVkWShQapn5JmKnxmkeUI3MOlFDrqSMnMdbKlTxhlholBvTmibMSWCo1RB7S4ymA2ItJhRTaDlOXZdYmkFXgRSVShdF2tFUCtjHD+lUBKURKFb2CS9lK1wQuxYHKoOaVZQ5A5KrNLXGuzmgnCg4ZQhre6IOVUwEgmDXoad5qwsWcytu+iRyjAxEZmGW4/oWJKZMNgtBWp3RDqc8srkECVREdoagWMw0gKiMmQQp2SHCqzlTLIUGSSERzZKnOI2VPK5hL6u4vcl+q4GZYYsJwxjnWkUk2UB3cwjSRxGZYSRtbksdabjEVps4Ec6maFSrCrYVoaaDwj2phgktCONQtFBmFiphhOrzHCQqkZiRQRKSExJUTdIVZuBplCqOXVRIy0VpqHCRFGYSg1blNRsmNg6ealCpEKqoKgZRimYEwqlLAl6INwI11BpCwPdKpBxyMwpie0aCjamqSN1lWFaYEiN3FCQioFSW6RgRBkpCF9Hqj5NrYGfx2QMKVUd1fBJkxqapWEIDcWpYbf7eEHEVLeY1WMyrWQytTGkgeFljEXBwDVQY0E+AVUpcFUd0zBoCQWjpnJTd3FLjVVKjkyNXgSZKfGNOlMXYmHiJDF2EOPqEuGpZDMLLVTx5uuEzTqlqaCVYCkCUykx/RhX1dHLklqRkmU5mDmeJ8hR6RcSXZcUgYFSCOxcUJQ5s4ZKPVBoJTGRqiGFSuplOGWBFikcWJJElawoBjISJBLGQlD6CquFxCoUgpaJUAqcjoqTaWhji0Guv+93/AODM+3SgPPFBbbWbqOyjh9c5FDXUG6+zo1HdGZ3LYxrBbOlOQ5qryEXz7E+ukX6kMITwz1WF1O8PcnlmxHTuE3vE/us+h4vv/AInVHKfm+B3s6/RGw8hHfpFmfO+eztvUbaM7iwG1Gcb1NeSbGdy5Qrksx6g/YwoM0iYTbE1HskWy0U+mTKsyiiR70ekeTr5OIUzXQHg5sUXR+1VmNip2hhjGM64LdZ1A5xhUfr1CqlqhKPHmO6cY1C9JHnHWLWUBpjGPex5ApJ5OHMT1jRDuBohVycR29eZzNeYWm9zkNpRG9O5WAvx134DPrObVYvTKnPOxi75+ku9piPQtpvP4Uyt01o38R3TuFN5rl7rc42KnZwwB94bIXdzZKX5FXOD3JeavfwMp/tF+qctu/wZifltd2UZ+sGF/Z7qO06othB9hqo4W0eb8DX1uvUxx4jZxUhBmBZ2LFG0IbTp00aU5NJ0GCXQ1aKGPvJmL1LBp1DA78psdycbTdjsT9HN8lQOzUW1Zh+u4m8PmSm6QxjaM87TK7EzBLJWhByc6bjCIE/fxEp7rJQWCiKyu3xiKmxTv2OwGoKgg2La2+vk+/XOO/2mL2xg7mQEb+e0juvsP21mEvJAucyl4srOsPmES88LvjYay1yAuaWIo7CWzh36rTtPdLVnPnFIcWVZebdhJ3JMht/aIXkboa9s0x9Yw/aPf692OXqVcGsjNg6P4c6sIkjg+e/6xSTr5osPXGXoNbE8wIeeSXiMXeR3UfOgm/w5ijCXjnHx2aS2Jxivyw4muoMgg0+pQ/YenuR+EyX+NciVosRX88WmHrbXCh0+lvzeLsaQ31MS88Z/osj4kdc1g4lNweSUw2fUeBxq+vxuLPJWDnFLS/j0W6fUSDR2gtsP3wZ+eqMpjXlNVdnLF9l7fHvYclaQLz8JnODA+7oDR4/u4Wn+ORvRViGxc/U6rRmE1beMfnZhS7XUoNnxRGzWk5roaB/a4KjtMnX6kwzj9/fTPn5SLLqXECaE9ZXWwzfucvecw0+99UxL2sPoS1sEegKSzOFt2YeJCmXwwl6oNGzVC64FoYcs19mjI9qPNUYktUU8raHkRXMDSU7TRVpepy6uEjQXcFR7vJWqDAXCKw7Zzk6/wozZw6x3OFPHCb8s4WChyYuh5pPNi8ps4fQZge81HRYWTlkWrS5HcwzLPooF05Tv7jLZKzwR19O+U3jYTqHfVaXFF56esb89ime2qsjlDYdS1Abn8EwNuFZm11nir4c4c5O0+oNKfKE08UiW3ZO01pjej7jVPIMzYs1uvU5bm2qHKoRzwRH7A9sbhcTXtgfsa41udDvs1gPeGvF4brIqWV9ykxhvWxS2zWJkimPXlDZouRlYHJRxR8JWlmOMT/H9VsjHrJTcnGWR9liqyGpbQ7xn2miv91k17uJ7hzwC18RFFkT1lT8UnLeGfFmb4ApC0T4/uPaK787zXKBVZT4JJhOi1BfRtMEkdxk5urEYol4IihKhVAW1HWTmpVTCEkrTsjLgDDIiPYEh9iE7gy7UNGnPpan0QgCiuwOGBauO6BjTmgYCRoGLfzjIVxaiBlE4BUUFNSinEa9jeHmlCJDxAYykYhyAcM0sMyC0vQopQZFgJQpJCqlJchVAykF0nco6pA5KZrMmDdtUqVNmjTJooLUjikUlYySwkrQyDBKn1KRLDghJQpF6CPEApEeY9oehSWpOSWlLAjJqZsmxixGlmBYKkphUKgz3KxEjpaQzMCOMUSEGTlMohq5EHjqiDkbZCrpBxlGGWLUI1IKsokByoxBENKPLSZWg6WiQGQJelrgRil2GWDoHlqtQRgb5KlJoZcgVTw07KaO3nJQMMlLjbwMMYsItQXWVKBlCpoGipWRmjodTEKpkRsSDdBIMURGmQpSU1IYCmkCIigYFpBEoBkWlm0iygJdAQqdfmGS5BpeWCIzh9AwGI1LNKHRSmYo/hEizSnzjFQxOMgspgI6ik2tFqI3AmZ2xqnYw9EyirpOLAvEMEKEAZqR07IEZpAxTXMmooFoL9BsqyjBCL8RY2U5C5lDVkiyUnLoOag4tIWFrNncHMVgqegNSdOM+USWE0udeL3BJLNQc0nN1XGFSRjlDLoB5UgjKCxcUVIUMUM9ohxEFIXBThwhAwWpKxhDk2gqSLQQZyYQUUzc0ikjiEINU0lIo4RJoKLZCgiVwzSmDBUoI6SrEMqYMMxpxha5FRMaE1q1JRaKHHnngGg4pDAFcw0FVVrEsUus2kyEjp8X6HnBXT/hMIrQ8gSlVqLZCmqkIXQbqfnHAcYQjgqJ4vpYNQXfk6SFJC4kXgyxVEgcqGkSV1UJC400TTDUGS0TdL2JKRVsNSciQQ1DGgq4ikVWBydRsVML1RQE+NgNH2M2gmxEoIGTWmS5QtQ4YihKGonDvGrT1VUyTLA9MlNlVChIo8fUgXipROg6HNhIVUPvZBRKhjvT6ByZpDOLMs9w2wXDVYkyzmlpPqpq0vRimo7CRBYUXszQDpCaiSVN1KjEKFV0p0Nu5niehdJy0UuX9mqdZK7FKFaIwxSfCWVSMMkFSWlArKNpBatOQmTlpDmUkYJmq6iGAT2NWi6pzUlGnkqAIPFLzExi6gq7psFsJrCEiip1vDwBcmZSotVNWiH0ZcyskIy2CnJp4JiSui4x9JQySCmKFOe3+s6Z9qkl7nRf4OKewcKp72fzwlnSKOSh9pv0Rw8Tj59kpGYMer+A33+Op3rXsdcm3BKrxDONrwQWS2spc/4efe0HqBe/wNHtx2k1e1wSRyhFh61kTHZ9SPF4ytXZAWeGLaZn+lzOD+lcbeM9E1G79TLKr64y7rg0Fwd83FhFbNYxjT6zCzHKlQxlfBfPriGVBqpyiFcmFEpAoS5hiSmFMqIWLlLWBcJykf5T1Jz94zVaWilZcIbGWoSeryOLW2juDLEbkI8UmLcoswLiEepKQGkWJOoOWbPBUJlnRSakMqW+bOJ0V/DkW+DeQV0s6fQjkjJDnF+lkUqKu03G6ibB7lM48zfwbkZ0oy5vLMJpzyDtSV64dMDayCdTYNQO8D57mun+jHivjeoPsXsDrOE6Bw+vYI5dlCdLVt8J6ZR7HDZOU4sFzlinVwjsboHtzDFpDEl1yartc1G3GDZKdCNmo1mn/5YkEwXPdBwOTmuwqZMUY9aliuvv8tp8SubYDJN5Fnp96gsaw5HP8OkDit2MNTtH+C6HgaRhpBjRhPa4x8CYY08J0b11CjnPeW2HZGOVM9sjtDsOdxoZG37Orqaz47dYvyXxkpyjUYi6+jjDR6Zs2jbX68/jv73Nqe06wcqU5yfQOxowbC3Rad/ipW7M+m8+RNDo0nS32bHqPNTz2f6NDdyzIXO1r7ChmWj5E6QdlVNrR3QHPdp9g3PeLjPXZpr6PPFsjfjmw9SnLzM36dPxdMK5Ho/PRdx45YA3egGftNrkzVPcOSy52+zzw+ILvNzqE+3sciBT9F1Be0GjV3M510iYvNCgfXbE7csXyRu3aD5zxOYLC3xvkPPODY2rZUxUb7NVdkErkI2Al36wiXOwxWfeWuXXZ0e0H5I0kpfw/vtFbisrzI+OWH5W0K9NOXM0YSm9xO0XuwyaMfvtQ5q32iz3JG+LJjvLktXxjKKwed0dUB5McQ9t7tQT9Hievi15PJsyf6HBJWGTKRPC0RxnghHWasntyQGnRyHfVY/56YFNxgz6m1hRQM2zeCuxWNot2HtC43PjlHA84nJ7iS/eKnjSXkBm8DkjJNyfYJtHhLHkWX2KvmjyvVmbnz01Y/UJm9NfXWZlkHLgmLSUOjfkHrqmkClNWtsmibBZ6blcyyPOugEHNY0XpivI02PUcMZWuUG77eA9r3Iofd4QI+bVNR4WCoefsJiVDV5xWzT1FqeZcbWl869ERtPSuXRRZX/boHN3Duthj3OHktu1KY9dM7gazWFctPlNuceTeymfDob82vkF3phOeU4b4VsJj7TPcfmORuvsi2y9rvGJcMqdiwssqnDjD+j0b9tYrwvWxyOuWgt4DylsNUPKxpTzhs+dUwlXxzYbNzPirOAAHTOxubYW0N+2eCVLOd3os/+mj9ey+eqsT20WcN4cEssWT341o9RiwnqMoyWcjRN+dd/D2xux45s8Hc2+rYFB5cMXzudo6QQrszBqF5k0HkEuTWhHA7Sey2w2x340Y1IM0KIGHbvAMroM1JJpnpLnBX4aoEqVgeIzCSTtzCaVJnmYUAshT0LwUygyXJnSEiVaI6Cex3hxjl0TNHsWZeGTWIK5esxyDo0yxzJDCkUgyxR1dogl21iqgqaGKKWKQgQyBwSFVMgVDTwHaWjgeAh9AjKmRCEzV5DSp0gjMtlF5CllArk0EJZBKXIoSxS3pCAlszUS0yUoLfSJAqrEtw1EVBIWQzBVFFVgJCHS0FFMFzvVyCOHIvSZRCOEOEKdFuz2I2aGg22ruDFocYKRKOxmCel8ibNYR04NZKBTKiFOoSNUg8SvEzkqqjvGDiL0NCRRLNTCQGaCdFqiZxqKbSDNAqkL6rZOw9JAVUkLhTIxkWmBaqQ0WyaFFBRJCaWCLUG3IrqmJLYdwMCNJxhCkDgmiRNhZgV6pqLoCqUucfQYmwgzFkyEyUyqpGaTUrHRlALFU2iUkEQqIy3DckoGts0oKeiExz8mI10S1y2mjYR03iF0Sxj1OZxkhD4s61OKTCGxFIakdEcpZmIQOhq5WVCoAidpUoYtDD/GbaSsmALXaiEMjwkT4mAAQmK4EbZhoAqbQnOYZDUsMaOe9rEVlaLmI0TJVjfmMJMsaIIlW6eXx9iqxWq9w0TNGE1n5MmMmiLJdJXCNVEUDbZipKiRJ3Ww+ghjSBpoLMQ2TCVjYKgYBCYUSgktUBbAlpLWXkqQlMRGgVaMsXc1RCRpiwjfKCiUGGfo0+orFHf67Ccl47aGnxqosYaSQ78Ooa7QSHSyfIaMI7QgpSAks3SkMLAVDde3GCkahQGe69EsS1JLR6opdRXqUnI3FphqRioLlEJiC4M8VshlifAVvLjAC2L6vmDouGimSSYFbpLgp33sXGUkUnw3oWkojHEZehq1lkWnu0CSmMikJMckEiGJYiI0HSV3sDIdJxf0pYLhZGQWzDyPwg1Qayl2bQ7NMClcwSQvyN2Utilohga55zDIHQJHpWno5IHkICkIFRVDT5nVEvIUjBDqliQJhwRBgD4tURKNqa0S1VQ2iGkZkm7dJEChU5tRc20oFokwkMWEtDfBy3RoWEhfx7UViArMg4xkv+TQtBGOhhkVWGpJZiskDUFmm3QGJUIm7No60lA4VBXGIxVVgofKTNrkSkFfpNj1hHqhYEx05kaSXIDp5tTjHCvPyAYlYVqSqwWmEr3vd/wDg7MbbwU8ZP4BfvP8K6hpH2XwPJ//3oAzS6dZ/PGUJ+tDfjrY4loGgyJHz7+HeHOCa/0615VTKJ0Z9m9uMz31ELv7N+B2ga1u0xU6o+t9rt/0qLdauI906H9FoytvcNcEP4ENFy63tzn/ywPO3lnl5tIi2s0hZyYW/2rtGk+EgsXTBygvnGb4lAsv/iqNm5/EOdvGn+2j2xNMJ0RYPWSiEA0trFMxeinRlAw1NVEKiTIvSQYZk4vn0Q2L+WzC4OZdysBg5g6YxG3q2Rmm02s4Fpi31gjmR+iiJFPq2EaB0HMMrUs8qWHFu5w2uwRHGU3H5sAYEM1MnImNNTIZOGOcMuXNLEHUM+ozh3dcH3F3RnSmyenxOrWFAY/Y53i76DGyJO5uyYo4i3jGohtKnh7P4z6yimsNML05wnFKYfj0WwFqtMKlNMDfXWaibDH3sRp7B3WanYQ0UkCkXL2r42tt7DBCPZjiGQJnqHBjQUfZTZm3hmSDM9jGDgdJQE045CR4TY8kKehJi7qtEe7nGIZKOnRJ4jppc8ajKxPqeQm3dwmcADNogF2nZk4ZTtfRrBH5eYWDQ8l62sRZTBm3Fsk355m6Q+rNgomhUo/6LN7N2Ti/znoz5IbXZ3s8YCtRGS8ltCZd4plP0l/kbv+I62KHO+i4iz/A6c1LRKrDhYVNrhczZr5HJl08I6W+btLVoT2eY8SU6xfWCSOXZfMdmluLzDq3SJRFhnITWXdI6lN2ZvDm4IgbT15kGgc8fuM1fCWhnUCgX+chOeWWC5/WBeXpeW4NUpJ9nZl1Frt4h9f3T5E24d8+dcArXZ9Jo8fOuQanuwaCQ+K98+yVGnzXIUp6gP6TMSwuc3nD54eyhJ+YPko46nJRU9k4f52zdztcvTzkeUvl5Stv8vXlIc2pyWJrnuWipBdY/GZ9iacinTnDZHtjnuadGX4Wsahs0F08YvugwC8P2LuwwaHZ4nzepxmNmOYmWkfARot3DqY8PlenH3g8spDw0LbJfKfJ6sIRm6M1nrfn2YuH3O6NwWtxWdUpgwzf05g75fOVeQtroBHFB0zu9PhezeaVxgxNiXBWBN5+DUtVEG9c57nFFb5YOhhjg+1ayumsxf5jNou3cgbC5JWGTWhN6ExqXDNmzMcpmbqPVXi4NYfvclcYTeHLrSH5vo0yB8IzMVOPF5calJqLoqnklsWd1XlacxMODnK+4A6Y7atstGJebJ/n/HyN+rjD3ZdvsLN0wLlhwtWjMXqgs74y5WcbkgV1kU/WUsbRlE/GKr+kzvPUhQZfGTex7xxgMkd4QXCrucenrigcNSX+ss1bZY3Z+WX68YT/3VcCrtYUDroj+mONzsUzrChThNzjhbmMoiWgryLmJdvZKQ72xmR1FVlLkM/amL2SIRlEKoYweckO8J7pMbpkcO1sztL0kOunctb6Nq81vW9rYFD58BW5S64ucaRF5KqK7XSYP+2xIbvYVydITWBlGUk3oigb6OEceu6h22NSVSCCACfOyRULmetoM5XcCciMCcVUYzZdIm4UIEPSniCdKPiGxAkFhgm6N6EzTFkdNUiNOoWlEYiYnt5lpQhZ9GJKICkDlGAfK4hxRR2vTPANiWpLhBFRpioyrWMYOpqbo2kWqrRQUMAqSKVB3FhE811EdJdkWJLNMgJVEmV1ZOYgtRhdSMg8UCSqoqBpEifXEGZCRgJpiVWGOHJKmdgYQiEiIihVtEQiJzppLLByGKJS6HVyAWNFoygC6tLCkTUQBpbpYBESqxlaqeLYDVgTiECnU9iYDQu7LXDM48lTpJuQeVBgEw9MtIGOpZcoCyXS0EERKHlBmeRE0xxd1Y6HS+UpWSEoCp3cBlnkKEWBzA00Mqwypp6rWFKiaKDlJUIo2IoCZY4mJSLTKDBQnIxOM2NBkchZAMGYRGlRWjZW7lCWEs0vUHWJNlZpxCpmLSdyDbLMQcsTCjMjskooZugioGbXmfcyRoOM3igiNBKGosANh4CKEaqEocE0EUS6ie66aMqUusyplzOCPMGuqzS9Gk3hIRsqmtJgduRBBoFfoOkgVR1f1SliQSIkkyxDagrSMYgpOSynbJYl/ZlgaTxBSyNq0qLQVXItZuRkeIZDrd2in7iMJh526JAVEWOpI9wApzHD0CVTNyUW4KEgY4V8olFaNmI+xnKmGOOU1FIRbY8zQmE3VtEmAk9JyesJhpJilwXWQcFwtsVdLacc5pSaB6ZGr3SZmR2aRg3PEGSuyUAWyCyhqeaUQhJGCSGCpOUR2DZtI0XEGagqWkvHLmAiQNVVirSkHmYsRRaFmZEXIaO8gVrWydKQaZJTNC2mCsSpQlKYDF2PwFdpFAJz0mfUDUCmxHpGLEKOaial4mMjcYsRvu8SzLmUiQIFmKrAtpchkNiJSqQoFLZAQ5IoJaUoUHTQdJeG49ChRS51umaONHMKM0EYCprqcOA3mVkm0lQYSRMjUVHLmDCLaBRgKSVSqhgLNsu2Q3m3QXewi9RnlApEZYQrZ0grZbeugFrgZSkkIVoicMw6ec1k0NcQg5JGVlKYkryc4grQdJ1E0QgVlcLroCkF+ijEVAryPOWwb1I4Js0pKGrCbq0kkJI8h8zR2A4NjKxEsRSEZxFpBbmao5YZQrqoikbpp0h/xnQGoZZTqAWRKrEKDUr7fb/jHxicbZzaQ4n/AE+81mVrWeDWG9iHGzTfvsLS/DX2O1Ncbcr8nZCd80e8fDlHn7NRZk+x5kyo7/tc8QoYDVh47EmW7q6haj/HwX7Bc/Jpdh82yM2cy6NfRjTqFHdgbTVkHKzyc/0Gzf3byExy9OiEyL4NFzUayTy3nB6+GpGGNno4Zf+r11ncnGOn+TU69mla9R0W1xbwixXK0YuUmcL/j73/arYtS9PzsGeMMf2cy6/tz97Hn8w8WWkqK8tkVXdVA22AboAGIAGCBHWBkPkVutEFQ79AEdIVpQiJIYBSAA2AQHe1KdPlq7LS5/H+bL+XX9MPo4vUbfcFoyMAMvr5D/Ob4/3M+4rZDXwlkCOJHwlU7zKemYE2hEmPpA5JN0Cd/ZBoe4J5mPC0WbPOQk6ffAadkK3hDs9NRSxeRfsB7ekLRmHAOitpkFSTQ+reC8y5ZF7CXjshSUI8/wylLzidBBQXJYvxHjaIeJ5/nfzmC4a9huFCsTc4w7/aY+rv8OF6zujFKVU7pLMaMfQvaLYzqLqwGdJc8ihNwHYZsyE2CKIe67qlL8/Jxrc4Wxg8f5et1DHdPCcJQC18+uc5LyODH1Vc2XGotEW+GBNpQXdV0jlsOcx87GqOTQLiVcJ4WXF2M0Q8mBFpQyAMWbSmPIbiW4riheL1XcnZSuEHktcP3qa9VjD84HuwJSHex5952OuW0azPdKcm6TjU5475BMpZg1bwfB0jDyy1XTP/QUkpB+T5Q+SLimLi0TtN+GykufYEHt8psdyjF2xx3tvmefCMUTinvP8BD9qXvDIwvHFwnVsvRwy2rvHe1zWDiw1C/2OetEM+/uq3McUcG24RyZ/QRvuI97qsOOPORxUHgxvoJy279S0+7nZ4uvEq5//TB/ziS1vceT7jRriBHwcM3JA7vmTyVktHHxCEjoH0OfQSXpw13Opdw791l+HqDv+mDx2h2Ds74OnojGH9ktO+gh/NuJJoRj/qcrA1Ilu+4H8KTjh9a4Ms6HBw/ym31zH7/VP+hepw+vd9rh1u8GJiKIqH+H3D4jDm5XyNe9CwePfr+K8fcCb3uWxeckVNORopiioiMQ3raZ8xlzjsPWd70CHq9rk7k7w5r3h35aPNlN84E0zVBs+l48225MfvCy5Zj7+gIdquGS2W/Gyygdxb4D3XjNY1504wCRxBf8CKNbFv+JpyPGoy3tnK6BqPNyYB3aDi+6su2a7GPTsgf/OQe3rOZtklH0S8tsgpa8HvezEPhxv8dn/Ni1nGj3REttHwXnePz70zNktNt3PBUBv+VWl4x3l4L69yPfUwo5z12YytzS5pk2HjgDQXnEQtdp7wpjE0zwKeJQnDZEasurz3tROWBXTjAR9VQy6nO0x7LxkkK6qLnLtLeLQLp4+P+E/YYtE2/MmxprNVc/9sxeDY42Q/5ePVORd3N6nlNkddzX+adfnDUtLsXNCdBkRdzR9uSZKZT7ytuZj4iAdHVJOMxRuK3/GGfO/DisvvtMyfNkzTl9RbEd++WXL2acSzpWDlNDeaPpNLITq6YJ8R9bomXFxwmjbMbg3w78y41NWcTf/yLJW/4X+ZxK7FXwxpbUMZJcTJiMAoOs0xo+6cJp2wEa65aAwv6gWPbEDXhNgmIowsxoU8MwVtACLtMGgkkfeCvCpoih4qgygrWHun2HWGKx01HtXyElUo6BYTatOyCBvKeIbfE0zSlNir0cJh5xViWVMDzXqBlDV93WXYzxkNEjqtj2RKWzRQ7hA0O0gTIHsRfhzjocFZpApQUYKXgm/PMWJC5RyVZygaRznXmG6MDFNco/BDHxxU6walHDqsqHRFUa4o9ISghdA5skQgkxpPtbhGs9SCXNUs44CijdBBF28jp28qUlsyDiHqhSAVy8LQW2piIek3If2uxKYOPU+Jqx6dUUgYtcQKAkaIVoHTRBJUIvGKgDRoMZGgVBU4SdwI0A2rVpP5NWlX4iUWlccYEVHmFrfWtC00FoyQ2DoiDcDD4USDXEuk8/CkwFUeVeog8IitQKmGXhpwabSDqgqiwyPihWYlIJAKnSqCsKXxW4QDH2iUpG192toy98HuChq5xJtVGAw6P0U7Q1lCVWuadU1UCM4vDLpS9JCsI8XEXxPrGk41Vd1ypVuzPZSkcshGJ+HKrmKMwRMrTulzfLAPMkMogbNLhC+QG45iXXM6g1BukhpH0HQ4NDH3bYeX1ZJaGHZry0aVkIgUz0847cbMtkF4HVIvJNWOmQiYaRAdMMGCKMhxnka0IZkMWGUWhcMFAlcbOlVEctFlNzXE6yWPU1hcE2yE0HleE1vwuw0nQ8N5Kimtwi9gvj5DJmD8EGMDzLyl7Fi41iOOtui5Ct/VVNKh2hiNIK9CCpFQehov62O6IRdFSVIU9Nca3y8ItUdgfeqeY1KDnfmYKmLtWVQoCGuYaEnog1ESVSoWMqSMfbw4QMcSLxTYysfKjDYucZWmUwm037D2AnwvIq0UDTmzsEB3YkQQMqg0UeRhOwNMHNLtK5atpGg1Hi2hZxCmIXYVvtBI37D2wbce/TYkCz0KT5PYmm4YMo0TPOnjGUlpAzxP0msNom2onUemBZtJi7craEKPCx0j12NUE2LVkki1eGvNkXAsAsdGVbFRR9Qzx/O4JOyvMK1D5woXxpx4lrpUrEWHkfLYVQGzrGFS2S/WqoVlBoTGQ3tQtxLbaHIDBJJBGOLlFqTBxBXz1qOIPXa6FlmAzgVBJEldQD30WUuN7ymsjJnLGl9KIk/hOcEwFljb/qU1/q8UZ8uxh/ijP+T+aIPoW18luf4aemNBWcdcL0JOzj5js/Mb2KLmo88fMh29yfWXMyhHvNyc8VHc5yx6h+Sy5s2Zob11hHkZoW61/OjeJ2TJI7ZkyNeveJxdtPRfSOZ+jdV/h+Ebd/jdw3/C05M/5f1RwfzTkM3ZKffdlHe3ugTd68zuPyQ7v0Pxapcfju4SrN4kfTjno6Vm8vkTXm+OcVdf5TT/Hk1VM54bNk/epR3eI3l7TbIsEe3r0KtQyRqhOwirUdMCMbxEFFTYT5boaofmuuSnF33coOJA+5S9CfNeyv0iIPNLllFFdajRq6skZcmXXtugGM4Y+wtcucaPvwTNfQ5rweHdF+SLV3kjDbnoBYzPQ/q9EyrrsZW0yNUzovAStzca6uYFUSDYuTbmyfYZ11aXWNS7bGnFIE1ZdNbYQcTLTx8h603qjT6FWGNUD9O08ESysWopdmJcCS+GA1p5StzA5+WQARWkmvXK4VUeE9VnuJqipU8VaU5miv6goXoaIHYEm+sYvRwxV5osSjGfHSNGHic6J2yeMRh2UWaFVBn7X/7bdJ8tOHr6jMn4Ks4Iqg2o1gara4pXu1S2oXs8pqga8lsTlL+Enzxkv8ppb1/h2fRDPl9dxiUBUewRPnzE4bZgql+FN27w5P0XJBt3+Oakopq/SbV8grd6j2bwgOfiHDXI6BeP4P6Mpd8gTYzfi7jlfo3zYm6OM462b2OrgDqLGazhODZ8tEjZ235I5S/56N4ZJ4Mb2H96k288jDn7/S5PPu+wNQ7wM0e1+1tMKkHTnsCiT9colq+/ZEMucEFAbr7CN/WK6LnmB7Lgqulx+uEuz7Yst54X3Nvx8GXIR9pQzAre3Q+5/XSHj2eOTx9biuaEuU34yaUdRo/u8vyk4f0rhqAb0vNq1vOAL93cpl5d5jQ5BHefm3s9LkYJx48H1HVLJjTDS4oH5Qi92KbunlJ0RmTVDnO95L2Z4tMzy1U15bRqeJKXbNYeC7/k5y96vHI148UyYOPoy7Tr51zpL/jZtCHJe9ivjLjUzlisUtxmzDAt6Wmf/NTyo57Dbfgcc5lftTXD1GO+9za9uUS2DX9ve82/Owx4Ig3fyZc89VJu5T71Kyt+sR5zFApEd4P1tTG9ZsFJ2dB5cUov1KjEY7bo4+1O6V4r0Pc2+S+vT7lbxLz6WcafCMkygRRDMKjRhynXZiG93Zi82uBo74hpGRGXu6R+xeWX5+TNOb/QHtv9LT4+ygk3Ajpxn65pOXx1za3HmzTn5/zKrLg9uMxFc59MdNlYJ9ytxhwMWlbZBvloQCkVzPr80K4ZbB0j78Fe9YzPZMxvHmqedULaYRc5Nxx8E7zJCdtPY17uGa5teNw66XNn9IK271g+32I5OaRtpvTzDnv7kjMy9m/Cx8LBVwvSf6E42YH9yQaXnyR8FIyJhop8dPevVRj8Df/hEbJCl0cUG7vIW2/gXb6C11nSm3nsqBXn/oI0S+j2fWQ+Zalb1DojW0tyNItasvQ3iLshe4li2DSE85YCWKQ1g3BGx0icVFR+QWIFgj7LYIANDOE0wPoxJ3HOxdJhdcNobbkxjCiSDidnMWa5oI7WTExNKAL6K4uarNjtTbisI2zssWSOyHN6gWGzt0m7tSDaNsTWR4oE11EIvUQ1AqlnSOYgFYFtsFpS2piVlRR1Rhh6pKGjFIZlA8JZpBQUriRf1wRtzDCKuNT38fprOl4FzGmbFTQ102nFSXXAsuzRCWNuZA1FXhNIhx/UiEzjBwXCSYzIaXyfJFQkaUPZlVg9wIvGpAOPbmAJ/BpZW+bnNbXz8PsCE0EbKZQVhLkGYSilo3Y+Tkq8usQ2NTM/QAaO0Po4oXCND43AMy3Oh9oLqFsPz7RQ+Thf4nsK1YZIPILGUaocnMS1LUouyURAHELkJSQHVxjOag4nJa1WlGGKFyqsMVShwWw42sonXfrY1rLMKppoRdOco+qWKJScLi84yQWyTJFtQ7Beci4c2uzRxClH1TE9M6OLJSq62HVDUymWO4rzaMGwcai5QQU52rc0KsQLBYPIw/MVvWQMcYYWEUo5omjBaZ1z7nwyscBvBc9axaQ/RnUyMmFoSsHcKHQSkHV7lL2ISjo817IuwLZgojVxWJIUQ3Kvw7htsHXDyjoS22MtPPALfGPxO4rQ+FidUpc1PS+jpx15HXDStki3wmQBphdQNwXz2jAZxiRdi8g1nh+SDDosiw6zqsSTORvjKWrUY7EKEKuWFkviCXSRIlYxIo4wfU2gYpK1Qy0lYiFpWsesdJiiJfYci1ZyXktU6JHIhHgdIwOPXmw5Ky2zIGGrr4iUoKgVwvPxIkXSWLR0FM5SZh5W9cknGilamqRPBnS1owlg3vqsdcvQNMjaI3aWJIGlp1h3fHScYIhpawNFxWaT09cOrQxzG2I7FTaGXilJFBgrMdOMuRdRDCRxK1FYXCkJnaKXCfrGo24dJ8pjpWNUu2ajmKPbc3TgITsBiyl4XkQo+3i+RyU1UQ11UXFqHANfIasFbn2KWLQII2CUsJYei7BPpb5o5hhjKIsZvSYnLnOq0pHVUIaKVaaQBQRpA7HBlhDpkFQaUtVSdCu8tqHUim7b0lYVvnGEgY/ndwhjS6MKnPGwcw/rGpIqIGhCWuvRSzQim/6lNf6vvjl74rH3pU2mX/oy2zd/n/LdjHd5yG/GIfFP7rFWGUX2E17evM6VwTnN0xc8WF3imxcZdw9C+N4Uz2ywsQ7oXXufrSAiCgpmDwLyd17nzV9WaHGDO6ufsTuJOS5eEs92SXZ+zdPHH/L9k7sMw5S/970l/7ru0pSXKZbnJGqLw/3HxNlv8Nn6gvnLP2Oyfo3EJHyQPSUf7rIh7/GPPi/4oLPD/NnX2CzvcNB5wu1bE/zPGrJQkVWC9EAg1h8RfLyJ2lzj1zXK14jzf0t0dIjt/EO8sGUyjZgcwXumprpkebQaMlsVbHkzprqkWZ3wbOZzZSdi/NqbjPYe0BeH9MwLgo0lVf5dDI67yw7r8D/nhQe9V0quTTpETAkKyal+hePzI74ynLD7XPPpYInbDLBnK87zFfrwCuFGj70oZeOyoqND9vOG9f37/OzRBlvcoxiCX0Hq3qJrC47HFt2LUMcFZkcwPa/JbMC8DpguwPcs8eUa3bGUAhKjSKKEeSIgGjIuKqbtHuHQI9KG096KfqWJx33ykwnTysd3Hr5dcrrweGUKi96a7OQxYecKm18+AJZ8+bOXPLkyZGC7jNuQ+1lL1Z/Sf1/ypcWCZaA5+4HgLDnj5yfntG6fNx5EPN8bU1vH27riMC/522mfv6hWmKBlVBY8uf2E6y9rCufzWWfBSL/ORvHnvAz2eDwp+MqjH/IkN2w8MLxIPc5v3mB0+ITddkWx3ccVku71LbrxFqkXUAYHdPonHFeCenLAwyTl9a+krBDcnt6ku+2Ip4Li7YzxTsE43aDjDchyzdbWgECvWD1bU+uI4Fspty8yKm+DS+aCT+ctvlPsdCOCXoYzUx6tNPWTKQeXCqpVwOiR5AftiOB1j0IbPtiHK9OET7Zz4m5G72qX3rOYs9kBb948495ki+G45O6rMe2PnrPdcZxWm0xOBTeLD/ipep2N1OMwLkiLkhuJwfcqnmcR+ThiaRb8wSPH+7Hg75ch913GpblgmVm2Og3jwx1+uTfhtNfhPWn49mrBv9rqszXssXVsyZcZe/MQJfa46Ebcbgu0JwnXFWlkGR8ZPoq7PBi3+E3ArPMacZyzX5ekxYwHi5jXb3i0Hy2IL1VsPH/JgphZqtns5JyUJR+OJAcm5ywPuTaTfDke0Ft2iItD/q80nIwTDpZ9Fn7E548FH+masROU8S53N5ZsnMRk9xseqgVGjVDNnBuLmtcvcl7g8Tkln6ZnPD9X7K+WXN5eM2sO8aKMN9tXuPtiH//0U3Th0wY5VTBhGk95e3POzbOS3qcrfhFMONhoOR4a2NrBpH1U1eH1bY9wKfnV2vGunPPbexVHC0k/y/hs2RJdtXRbMHdDiiOPrKhYtQmv9SzbyyMevjnmP/ujJX9iJHpWwVbIYteg/JrL9y+z8dELskXL5o8Un63HTF6/IJhVPPIh6s+oFhlvp3+Tc/a/NoKVQg091Gv7JNdfZXDZ52ay5DqaeC6YtwITLig6EHkWr1ijFz5tmbGMNKu2Rlc9hBBk0TFpd4lcaVSdYmRCUxqskjSug1fWRK2mbTVSHaI8Rx0FuBI4cWAsRgWsPagiSRuvWS+HnF94TPwprYqxLqYQa0gMu9OCy0VOEW+zch2yeslB95yrZUO2MoSFoNPvEIdLvOoMbybQvS6hsvimRjYnqPMCXb1NFSjWtWbZNHQTRys8Jk6xaDSKBqtrFkVB03psJCNGWynp7ppufETPneCJKdV6Qe1VaHpMmj1yJdjbsQzbkOC0JCwFCx2wWLb0RUEPKFNNHlgka4QLCOWYpN8ni3uMNkK6skGtjzk+OeXZocNJS+hpnEsRzQa+lDilaZ3AKyOMDwvfkdYCqT3ac0nX17iuQStJ4EuCTkTkFJWnscKD1qMwLcqXBImjblukbFBS0CJpTIBpHXW1pEuJawPyxYJ2viRJh2zsDRFiQnU05aJuMfQQTmFCTS1boplhsIJayC+mj/UZk7Mp2nnEuUQJWGcNvdbRaTSBlCwygYwhiQrW/pxgnZOJkBWCSApGomBRG47nJd58wnnd0B426F5MuTUgdoZE14R9jd2xDNId4qRHEISsVcSkmDIzinkT4XV9lJ8xcJA0miAXzJMYEkk8cowGPaKox9hIhKdxbU2xypGlT7Y7IKsSlsajYyqmVU3lLF0Z0+1GFNSsFhV6XdLxatrSslg1tGpAEQeYWDKXJekgIjcSGUOnEOiVYNFJCcYG1Vqs72HTBL8W9OIUTYa/rEj9U3IzpJXQSItyLaECGTvqEMgE/cawsQJdGNpK0egOLV282JFJibWCaaJZdRTDWrDnAspkg3lm8eYOXQmc9CidovE8ksCRSEFQGkRrGXuCqe9xGgasBgnaD4ilpZ+XiLrEOkuoLSrXZLqmqCyl76FjSeW3LLVg5QfEQqBMQCgcQ9ewYQOWtuHICKT9wqTFlz5la1i2ll4lKbopeexIGomqoLYGwgajBNaVxLohaVqWpuSRWHExaYh1gZEVtvQxbYLSPRodoisBFASyRdU1xq9JpEfvtKZ54TiRFTJK8bMujPrYzgjfZWSFoFlVVNOWK8qyoTQnWiGMQzuBqCCtLIED3VrK3OC1HnuhAGNYu5CedkQrsJWmTixiUxIhCc9B1JYN3+I1kuXax8QNSS1pDQgacmvxev8z3RpXzZDP55fZP43YfecJXz7/c75x+kNU5fNs5zeZP+9wpL9L9YszPtvZ55+un3NYSB72P+P+ry9z+2vPOLm7QTGS7J2sWLyluXh1G/34NoP7C8IbBfcu/Wv8X19lNYuQl77CobyL7XzCoLvBDZXyc/OIh+FX6Dz6FcPhFt1yzJ13Qq41GuyP6B6+xwPgbXvIk90DPtHwzif3udiN+JMs5s4fPWZiY3bDmG8Od1gkJYNSIz86YOu3PUZPGsRki03/BxTrN0g2brMfXhCs+qx4jvtgzINBjP+aoU3v8el5n4ltUSvIqblbFWSe45f5FjcvXyXrZXwpi+gkY0bWELp7CH2LpnoEnRUnd0a8PPdpDjzi7hfp6XHXY/t9jXU/pk49Pv5lymK/Ib4Z0JsNETd80vQqi+wGV32QmxsM9jK6F6e0zVN+nv+KTxcb5KcwvKSx0xFPs2P6VrF9FLBYK/abmHPvCs34l0zrmEBGVBeO2EYUq4xKNOyoluSqgzJmeLLkfGXpqB4nQU3o1WRBw7nzCJMlTePBwBH0h1x8NGOVnnBj5xSPtynOLL/48b9h3P9bvHvtPXauvUY9/YiLR4+5yL5EPRTcLCRPK4lI4c7igodbO+SvPGD53ed8R0l+lk3pzJ/zjbjhuJry7ipGiJgT4MsHmzzcsOwu71KqiLC1tLcyro0vKN4/45I54EiesDgOeT8PSLKQ98slW6OMztRxN9QcmJLqaY/D2zPeCi7T76SEww4bi5bQdXnnpMOPdy7xVlJTdsZ8abZCbM05Ofdot1I6QUMbddgfjdBZy1eSPpXzOJl0yK807NQ7HIeavf2G35i39MaWy8cxY61Je4adoOXPqzFFHNDrD3mhVmRRxMPrggMnOJaKTAbMHz1HjTcozk5IOxEv4x4bNuBikHBvuI3qxbz5aMLZr3KOBhlX40uc+5Zds0F0Zvlnck3gW14sHT8oFd3A0sYRM93ytVOf9+yKByJmR1t+uBmw1Bn1dcW3eh6Pyh7VdMpGz2eU9/g0XpCnih1r+KMoZtNVPOxVFMUaZRTlUU7b0cwvItK55Pn6i1ySfRGSyxY5iymuNrgTwa5J+TMlydSU+QNHWBmyB4JDpQlCy0L3CGyJmnrUp0vkyHKwinnha1Lt4S4t2Wj77C0X/PbTml9t+eztrrl3FtLfTuGpRPin1IHlgbTIOGRtPN7JTnk6SFiW58w7Eq8twVj0xREn7PH82KcceNhD8EaWh89fcr5b8Y245WkBwhk2n2ywO2oJ5h3Sk4JD8wnFXop82ufvJQXny4DzuORp2iWeBdzvxBwczxCt46dlwuNOxBMpca9a+EHJa85jeaOhryz3eg03NjOunF/m19NnTH7p8e/3PMZn5xR7XYqu5s1rAfl5zNs84ef1NtVYEz/qcXNsGN/7EnRLPh+dcOXlJvf216w3r/z1qYK/4T8K1sWIONkgNj5b5jlvlh9za/UCtcw5Y5vTeoPz5pD5vKLNPVKxZu4tmCUlJS3B2KCbEF9LulWO61SsegHrqktmI4b9NafeBfMLn2wxpMVSBTmVnePpDOMXnGJoKrBckHW6KHGJ3I8pvBc03pRad3GVIrYNS2V4KjReuaQSgqUTrC+mnJUdBrLLdBRy2haMk4bE6zKKGvrLkmQtCaNnyK190s6AoTpDNWvKQlPNFItOSB4KtC4o1j5lG7JofJrW4UzDAs25HDEcDuiPBuxuwGbngr5KSWULdUBjlrTmgpPVgBMT0ckUKtFEbU2/UxMWDaLWtK6hyCXeEOKuQ3kRKkjwOkPCZId+3CPd7jHoBMTLM1bLY87zBzycBfiVT19I4lCgTY70I7JSYRoHxkP5Pk4V5J7AuhBaaLRDtQKrDF5sCSOBaATewhGUFicFzpeYwOC+sEIhCCocLRqLEZLcNaR2RRpqfBWwnsyZPr5DJ7rE1a8P2d7dpl0e405yLpRHmEUMpQKjaWzNRJXMAsGZntCezoiKhpU0yFywkUK/sexaSeRHFIEiygSVKBBaoyof60Jc5kNUok8UaSMwxnI2ixCV4yywtA6yJiKuBMa0eFVDRMnesOFyoBh3IsIoQXqWQW1xfsqF2MKLFLEM6ZoGoVuqtaJTS2ysibuKcbfDQRrgJzEtinnekPd77JUDatfi49hoNcIJVBnQt4ZRpGj8hGO6X9wSzRs6tsJvHDSCwpPoyEM5S7XOqTuGtrFEkaVxDr/0SNIA2TMkUUvaNlRlDZ4l83vkWY9I99hZhESiZgEsjCNvFL40qFAgnWCvhNtNS9V4TF1AmYZM+SKDcDNTmNajqRr6whDIgEJqLhKL6QjOYkHTGgJpONNQlYLKWPzIIhuwDiopiCJFmvjsCEvqe1wECmMkFTErLbG6IGiBtfwiysGzNNIRCVC+xRYN1axA+wLVeLTOMReQKIHNfJLyC8t4YyOWoULg4XxHHRtEbKgiR01E237RqOiqmlJDrnNCr2CNoF6XNMs10+ILm34vEdhWk9gv3E8XzpLqBt9CrSGdKHqxpSkldqFYtjnTHnQ7in4npfYMMmyplSaSHqWGYevACM57IUdRgC4EpmowU02MwPMEphWUvqXnSVwdsS7NF9+qdPTTljoWyChknHqMpSGdVawKRaRT+rUk9hXGZtSepvJLwtaxyhzlpfQvrfF/pTizwQa937zLiz/KORt9xO2nx/xqeJ2LH+/ycmyx3SnTT2/AxjE2v8qfb6Z0C9j4B1f4p9/9BU8Y4P+Dp6Q/9whXA6RJmH34kI+S9/mNdy/TvvRYTzw6189ws2/Q1Gdsixs8e/KIXf1NPso/5u3b1zk7v8uj29B8Jab/0R6b925i9A95YG5QD3/Eu3sDvn/XcenikC9v3eLsO58y+fOW65fH/OZew8PKcmd1gw/67yAefsrV24Kd7Bh7tubk5Tk33Zc53DDkmwn7K8N63WB3HvB8/W3OshNclLFMxkSrjKxzzsQYlpXPVpBSTY746SWB3nib7qt9Xml32B5csGEcgQmQnQPaiWM6Dfnks4oPg6/yUbTN/8E5sscv2Zi9wG3nvC+vs35REwWbODXAiSlbn045ClI6G0M2egGXNw2xSAmup1yVoIOXPK1nVC8dy2rNYTvi7OI6t9fX6FtLOWzQZQbRhId+zf6tO4yPW55qQz1L0YM1h7XPSE4ZKk14I6UoFagVouNYLkvmo5pw7mgsXJxCbH16fY25WLAIfEr7Ev+6z/h5j61uRdxJMOefkl+3ZD/+Cav7X6b/lU3Gr3yT16Z3+JF5hJqPWG5eJ5w95CTRPNtd4x/9kM9/vWbjqMH6l8mTJ/zAz3j39Bqj9pSjN77KPy6XTM5X3FuteNs62s038B8KZpePOehL5ocXXBjJ5FrGRjrmcfUO4Tc/piwEk96InfMdOlnOrLzEE7nDqN9Qjne4GG7RqpCRNBwrj7g/5pW4YRJEFGeOcL5i0JGE0W2WWcyXmymPzAW3G4+FqblVdUn6ilVd4/sdFpsdvLOWeHVGHFv2OudEWtIRQ066h7yTdchlhyu+4+8OfZrOJp/VXfZVRTXxmHclY1+zCvusL8Uczlek5hIHW0N0GlIfLXh96HFFr0jPao7iMed4eGvBm67kfk+w00tYIjialfwCy61Q8lZ3hxOZswGo+yvO9iOqZYeL9guTl5iW46sad+zTDDR+UhIQ0Bwb6p7kO8sO/5+w5UpmWFc5SSv5p0nMH7oQL2/o9RR13nBlbgk3Hanuc781UHvobof/LrT8d3nN4yjmD3XD3iSgCXz22hnObqJemXB5dYnn/gnXqzXzoEclappW8Gwl6UanJEGXat0QPYKlqnAHlj+1I453QqZFxEHVJV1e8MM3zvjqGbxoLO32kOFyjUoVz/SK1560/HxScyk840kvhDODTLfYeqS40k25s474diJ40tH81r7hTlnycaP4vf2Iu4djXpwuWfCSTjamkI6JPmAhn/KtZJtPEsFk9ZyR65GmR8R5l0gprrUVc6X5+LpHPFzwjV9cZ/rpYx7HX3Q+p2HEmekyendN+WHNn904Ia8Mv7mf8aeThjdvNrwfN9jHkovPHf3frPnj1OGKY3yl6N1KWKVPuPtMUC4hv6TYqwQdXZKN3V+vMvgb/oNjL/dYqyX2+FMi85j1OueR8/j4qM9CCarMMr1Iac8UhQ6wXkrsSwbXDEl9wqlynCqf7dOQpFJMlgkn84qJqBnuBhBa5NygvBghIxwtwvlkUwsmofWgG89YpTXruMEOJKJMSQuLbSpm6wqRCQIXsZzUSK+kv6lYOcVq2hB7XUKvRaqCZXqZZ8GYk+WaXblg065YLk/pzj027C6JUuACRo0jrJa0teAle5zhsZaW1uuB51O4msLltG2IaAXrteYwTtHbY65sDNkbpOx35oz9CZHzEFpSFobzpc/j+YD7xSWWss81CRunC6JqQWNyzhrLOoc6imjdmMSUhPUan5AoyehnCd1+TJj5dIYeY9/g1gvyJqdaWMrcsjAhuuix58Y4P0MrH6EdTmjWWUs31kSmJQca8UUQbikcXmsJIpCBwElB7Rl00FKXLQUN1hhUIQFBbCSBZ4EvTAeULFGeTxwEDBNLGgmaxZpp/pzFbMXw5CbZ7ets7EvW62Pm5YKyadEmASVYxZYju2SeT7lYTumXhl4VMoks077HnowRrkOyNWDfwqLOKQOJF7ZU2nHsjdHdhjAusXVJLSSMY7JMUPghTdJQB0tWQuHTIfEUKy/DqC5BrJDJgK6X4Auf2FkqD6JBzH6WELUeq8ah2ppuGFGPtlHDmDQvMPUFibEEJmAoEzKpKFtDR3WoewlFoFnVOVYVUC2gMAylxPjQjT1WviIIPPYDhdmIyU2CrO0X62mexESKhQnI5xVlUaEl9AchUvpUi5qeZ4g9TbSuKdclRVOjHGxojzjyUEmKVRGL6gsHzMwqnB9jAoexGrXSCBGw1nBaWyoDBJYm0RQOEiPwI0idImgksfXxdMDLoKFRmkVu6TWwZyVTK1gKiH2DaixeCcNIMVMek9Yjrjx2AsGmsWiteSR9ViIklI5YFFALrA7QXQ8T+BhZ07Qa50W02mEqjR/UdGjII4+8dZxXBgILkU+ZBBRpgNeGbLaCIC6og4IdNLUWLAOLFj42gFCUxEvHvCmZsSKXAo2kU2d0SvBjgdeESGdIQsdQ1Mi8BicZJx0ucsFyHWKqCiFifOGxCDV5CsPugNJLWK5WuKomVTNiE2BXMGpaVCR4GRraUNK1IX6tKTxBEwjyQGKtxMaOOmg5bQN8GTIShvPE4TtLubaUa4MylqZvWcmWVSoY2BA/lbRhgZhrCgO5U3ghxOOGLPqfOTl77VqPhz9/zGqYE/6R4l//wU2uLic8+zjhxsH7nL5eMPrF2zyrAnRyH3F2g69kDv245DvfmpLcuSD5f77GG3EI3QV//HCbi2ibV4uMz5OPKMMx35n0+PGxZBR9yM2B5Om84R+cL3m/+kO2vtShuDiiDnq8ueqR/dhxeukl+4vPSQ4rdqYl9m9tcHwvwV5+wvLwlNX4Oc6lXJNLnkQx559UvMzO+MZXr5IfPOXxHx+xe/QOy/EPCZ6uWIhNNsNr2CAgLTp09QPcvObwFx7355d4fMvA3oztp4q27POzAdzYnKOmFdl4yMn5kCa/yvWvCl5tHAfX5vS4IKDG2PuUz59w/OgOf15uce7e5flsl6/ebElWknYy5/Hzb6EPZzzo/JKD132mxiewN1n7DxFZyytKM60UQuZ08hwRTRm8WCP6C8T9Z1w8i2jn3+G9UHD2ukCOM7LxAldeInILtITruxHnSpAfScrZmJ6q8bYcW94Q0S3I8x59V5I/14i8QicJ/m7FVqGZnmkIHfI45Fb/i5URO+3gkoB4XzP4LMIPIma+ZCvdZjtR5NEB0Y9O+VGyjffYsPm2JNosGL6ywxtWsn56wceH5+T1mGI749l0RuwWfKNfMr62xQcfSYabt5je1OSlT2iucaxPed4NWUQFbwc3eG084/BkxuZbGaf2Nq57xkEZ0K8l/df2EXHLb0tNt/katv+ci2SH9b7jSb3F3OtxVTnuVI5WLXj90wlV6riINKFq8bya3G3w9TLiofA5L0/Zn6Wkb2xzY9hhXmzz8pPP+GzxjN+SY7ydTdp5xaMPV7x7Y8hO0+UehmC7h9E1bT5CL86JJmuuihEv+gZ2V3zZSTq1popLvrqV8WLW0kYp3wwEKz+hViHHOua1bgxtwNWdkguV8kzXNIXjmVIEIcz2AvynMc87G9wrKy65kPdXK+JWc1GHvKcndPUW91VLfyvi4XPLq17EPSP4f/iWIl+TJDWvTEL+yWLJ/1BIPj8c8MZ+ia1rtr2I503OYZtx0HWcrQa0Ty3PiwVrvea1asUVAn7aT/BPCqZRj8BcsOf5HNqK057iv6o8vitqpImQA0G/HmCuzdkrMpqqwVyteF5GGGMYeyvuP3J0X+2hyyW/1bacyC6/dRby/Ssx9bilCeBGDc/aHlmU8Nbc4zCFdOTwlM9wYbgs4Maq4Jl+TKwD2uEmTRrxMA8ZhzWJG+LWLUL32SkVmwfnGPZwz8/5tV5jjx1/HMQ8si3vqE2eX9RcvNUwEQHhybscXJ2xE43YLVtm12JEV3Dnrk9vW3D/YsWlU0d/nTMuNcXNiM1rPQa/OubpVszpWyXvHMJ7RxH/Pk24ftxitGJxV9Fc8bnRO+Bs+xmj0xXmLcmh8Hn05yPEakI11LzyC8lHGJqrHd55XPOjNwXxLGK0o4keJtwpWh7/XUFw1ePWH/9Nztn/2khSSbksWM5bnp972FryKOtgn1kac0Hcn9HMMiZzjzbw6Xo7HIwiLndfsGdLns4cT45yetZQhPCg8DhvJJktWHtrytbhFwpfQ9xfECFx2hGUBWfFFLdh6ag1ovLpRCmR8om6a3ZWBfFhg1k5iu0lc9XhvImQ0RI5sHilQIUhhYqplj5h5Mi2IkhgclbhVZI4r8CVzNsxOuzQ84b0VErEBe2y4Oxc8KxIOUo1OlgSrFOqtsNcakKxJsFQhwGWLnE6ptePudWH/bFhGDWEdo1rJyxnC568nPLJJOKjyQ0OxRUGPcXYaezEcD7p0AQeSzGnyiQqHBK6bVS4IIodnggRVUDQtsTNhLBYk0zn+EFNNZ2Tn3exyxuMsxCTRUSDEC/KUC5CSZ8AQ5oUVIHBrxWijhHO4SuFTBUxDqG/uMmxa00hDC6UuFThNy1J3eKMhVIQRyGB8qmMpVQeRkpUWRGVgsCL6Mc+oyQklyG2bnk5O6dzPGdwUxOOQsaXBzRLj2mx5jSvaLTPzMJFrZGrFUNbIzcS8vUX5krNpqNBIUzIvBuybQ2DUrKX+PRCTVHVdMcJC6WQaomYVMROkGzFZFmIZxQDpTGi4DyI8LwOExGxEn3SKqAIKpaeRzULmNeOMmhonKPVhlQG7HsZR61hvayIpWSrOyDcHLJY1zx7bmkXE3zpkXY6FCvL+bRk1AnJOh2s56hkQmUbDB1avSCoKzJZYJRFBoZNYYidgESwCiXT0uEaGAYCGcIcjzxMqUxIKAXDjs9C+syTmqLOabVFp4IqkFSriLLyGSEJTMiiaJmFjrwx7DctKQFhN6BJYaUt8bKiMPCJMKzbFr/QbDvL/rLluBUUYUS/UzF2DoOPFQLRehB5uDrAzA21qfFcRbexCHzwJaYCZRyt3xAIQ2gEqZ+wqXxqaWkzjwCfyEEc+YgiQDmNiRt0LFCVh8pLmtaiM4fQmm6r2LKGsXIcdyWFBF0J/FbgyQBNQKJ8FB5xYDECysqQqoKRho60aJdgwoBaKZpa0O86/MZQFQ1ORqRBSqYaQi9Erwx5laNUzdQ3rCOPng0RoUSHsCpDysawOTDEkUQbRTC26H6Xi7yDLuZ43hpV1kRNQFVBngYMlWAjr8lLSTcWjDDkTvBS+GjtCCqHTnzoKGrp4yrHIC9IOrAMAqZzSXmh8VJHmRsuDCxjsMKQR19MFZW0dESIST2KQY3sWLLzv7xx+levNT5N2J9d5XTiMaXk+Q+PCb66wm1s8ez8Bsd/+DGnySHr3oDX3uixdWcX/7cUv5H+O24/2KfXVfzbdwr+dB3Q1zdphz/EPOxy2plw9bygmjp+dmMH0TnkaBLgNXsEfccn6a+58zDlnY6hZcD82Wvc+N/PCR/u8+rVitd/FjJdCnL9guTTU+4cbOBNX+O0/0sufXuL03+nOP/GkL9tMr63fZP64CVSvMn5Rx+RxM+ZmZewNFw9D3h89RLfKw2Xwy7vRh3Elkebn3CcDFlNnuIWt1jQklaSh+OGdurxMt/l7PCCzWxN8eV9fi/dJ3MFN7oX9N0ZqfQR2qc6i3lhR/z7R2N+ufg9GtVDbQeMJy3KV5xqy4U4Iw2fQL3N8cGAvfmIwD9nK66Z3trEs7t0X4QsOMVUjxkeS1bdCRc7ESq6RhklZK9NOFEJ39yK4OmSyfUR4dmC63EX2yTYaUWqIrpCQOLT0MM6x0ZruSQU9/0l80zTLTUTCjqtTz0ZYGPJ9nbFpNK8eD7l4w3Fltfn8Kzgws8J7nmUMiKslvTlGpt16ccFarNiz+7wR58aPv/tP+KNl/+QbCSpuiXd4HUGg6fsmkO+d3/BJxNJxwzpDm5xdrHme23EV/9RQHX3gELmXNqFx21EP8nAyxm+1JBWPDYO19mlsx0xL2uC4TXuZRtU+hlZN2a049Ge1cQThcgu8Wsv5W074uwg5sz6HJ5WdHo1Q3vAZ94Go8GIttJ4aBbv/wp/a8Y7N2+y2Mo4+9Ndnp/c470be7xyKWM2UPzFfMSXTlZMj0u2r9VMbMphatjUXxTBxrVIrXk2r2liyZ1kSD9LeDWqSKctT4IFkdFcWkxQ2jDE8bj22V0/Q/gBHVcTDXdwxlL2DN7FEDNX1LLiJR2cWHKc+/y3rsP78zPunUBXnnDhX2bVztn83PJ4PyCXDc/DDib36CvFno34cNtHnBd8exrw6+iLW5NLVcInE0M4yvjdOOf+6Yo7VcNv9VI+cwFZBF51Qp10ue1DowOGe0MenDpmueZZxxI+9RjGKRfFguM6YO4kr0Yzqh3LTI34l5lia9tje2q5fX3CJ4XlzplGdgy9RmA3QtLPDZYOjY0YPNas0wE/YM1rq5oH6SFFL2C6kFyqY3Jf8+5Zy0eX5qSdLqsmQNkLPlxXJIcdft0/wuuUnIkOSegTn7bkEbwyhpPJPovIIKanvLrZUpSWFxs7vFFYxuE2T4M572xoaFdct116r3d4sW4YLcZkZDy9XXKMZs/43LcNt6ubPHZ9btghF48k6e+cUH9PslSXELrg+EmOHSz5e1cGnDWG8ecXTMOMn/drCg/quGHnpWNjK2Wr1/Czx1POrxs+2zR84+km8deO2NyT/O6jkB9ubHPn3pJXb0I9KVjUEVufH3P3xBEPBK/5u7yxvebBvSPsqsej1fivWxv8Df+BSc88nAnoGo+8Vrw8rdFNQdYoyknF+UVB7RQuTtnut4xtxvYm3Bqs2Jl5eK3kpLUc+x40sDYrykyQ2BpXL2jsgDJNyG2JaGuETYkdaGFZMSOWgqJNqHWXzY2Y4XbKdmHYnRnWa2irgnpZ0XQlYRrgfEesOiihUUOH9ARF0cX2JdXAotbnBN4TjHQsVoK2SbBeShOE7AUdBn6I8tfUXsWpTjgvFHOhaKXGC3OK2CPHoUofV4DKfDqbG2z2thl0Wq7EK8b+mtAUuLpmVRiergQ/f5rw2cUOF+kecRKz6WpcbZibhqWVtKVGJx5qI6UjYnotxB2fYmtE5g2I5gGlLlHrmnSRYiqPZeJoVilLuoTjhs3LIUnqo9qWWgTIVtCVHmGrQBsCB6qVKOFjPIXnCxKhCW1NJS1OO5qypMLgyhQvjQjTgDAFVzcsiopFBlGgWDY+y0bgVY5ch1RSk4oWX0myQCNiQ9KmLIoVz4uXXJvt0k8kMnEM4xFd5zOYL2gmJXfymCYck/YluIJVGOIT44uYJvUolSPxIkg8zlnSW0KooFQKvIheN6MSllKlmG4IuxX0PYI0RBqLyQ211BRBhFIdmjhj4XzqoqLnPKRKmdsBmh6eE9TVmvJ8Rhi37B1sUMces5OcPJ9xZX/J5W6faSY4zxX1XCIWDXakacKQGZa2EnTQNEZTy4aZbplIwWk3I8x8DrRPaxpy09ApLSkNcWjwW4+2+mIF3uoWV0KoBigREIca1wZ4uaRVjnMjWGufWMPIKgqjsUUNtWUhI9IVYNcs+wGt9CiEBCvItCCUAeeRQKqWuG2ptCZcWwIryRvBdmO4IlouVgXNwuEFPn4kcb5FNRWJkMQEdEsP6xwXuiFvLaV0JFow1pKyNTxZOwIsvaxhNHKUXspLKykFdGXDODXkTct54fClJfEcwiqaFlrtY4UjqSzGgTAWR8Ms0ORCgKeQkUO1Cr826EgjdYhyLdZU2HWN07BKHatAM/diYuNg3WBDiR+GBC7F2i6BWNJNLaETNMSEStEITakUvldhqFAIgkHAxLe4WtJrAuqqJUwXOM8iG5+uiGnyhP5Fiulo2p5GaIFtQ+JacFK2ZEpyyYs5tR5tYzCtIvAsMgDhIGkNwnlExmNZGabaYCzI2iMZQNt3jNcSH4/VUtHpOmLlEKVAFJq8dDjlM0hCBokhFxJd91ivk7+0xv+V4mzw/Lv88puGN1+5xPr7M67oq6SHt0mXn0KroX6dk3cfIu6+wvatF5jijG6xydtlySKa8P5PM/5omVDFli9dzck++h3cjRJemeM+mvB53RBWwDjlqy+fI+JjyukW9exVZFBw/IEmlR02+2eMng3ZOwjpHC+p0pxPXyuxj6/zIJ6QfDbh4MZHHHbh5g9vEN5omD/4C/7knU26s0fcXvT55Ov/b7I/+yrffMXjmQmpywP+X/ZVZPwhv7dK6DRXqPKAtjhD5qc86f4tDq9fYvFkThmmnG/kdG7fR50lzNOaYrkL3YS3sy12u18cE25iGBUt7uLX5O0HLM8sP+i+5Fcv3uD8uuTvXH+CtUPWF69y+KNfYLo9rmzd5/0HOa8NV6wTw7CtGcpN7OY1ZsUa761dhtVT4iPNNBtxrvbodh3ndxs2qoB5aOkEHX5zYKCnOP2KT/agpdKKaeSw63PW9LhkHbWQCA/k0NLGjvb+OZ9vhlSHE/p2k5PujHVecqEavO1d9rYEn+chmzJj95WQx6XPE1VR7oxIvC4mnvChXtOpQsazGX97dsrkPKNZT5lTc2P3gvhfv8rsPz9CTyrWz4/pv+LTjlLkyWW+PP4VP94KuBO9xc1TjX9tyv9ubvnVRcmd2w1Vssm/PTf8V1c2+KNBSRHNsKMNLhWCaiVYuiGbWz6LI59VXTMO51gXcS/0GM82WeykfCgMkS34vE34OBrQkx4rFzDaPmKrStmTQ6a2IooEvXTA4+aEjzdK3HrFN7Z2eS0x/PqNF7i5Yp7dpyc02/6K/82NH/ADO+TsJ6/gH57z1q0hn10v+OMPNAfdNd31nF8UOTf7LZ/gs9gO+CwIuEihmXpw0SVte4yCNY+SFfufOX5dBtxwLT8YHnP9qKLY3GQa+VyzE346rrn1SczdKOLYd+xZn29uj/mzeczTqcQzK/pxjV7UfH0Z8ou0pjxN2UsTdFgSx0tEHXKsHR4+J12Poq7pPQroVzXxVZ9/EjjeP2+QYUtqYTRNebZcstF3bOwM+Hg24PKTY8qdlJeVpLrfcr+FcWJZrS2vsCC0jo4d8Dke+zs55TJl2PN5vjZ8ddLSLAwzIFmv6K8U1IL62LF3raG9E3OyscQIw6s2YNit8VaaRTTmYBXyS79D9bDh76mQXwZnHJ45jsuYpKz41dznN8sSnRX8/ect33WaV7b3+NXFlBds83oy54634o0Wnuldwukhe/MdslXE7FqAVFA/8/ioJ7iqznm106GsGz5farwgYEtK7t/c4rXPA7Ktii+NPL6cD3j/ZUBvtsFrUcXqLtwWK45vBPR/tsEJOQu5Jg4TpvclyyPBv7/tMbqu+IsfRfzX5pzfywy/ntZENzwefcdx8akmH3tcumhZzeGTxmdVTejuWTbTCx5+o2HnI8FnWH7zvOGDbykOfm4xxZje4ISzrqC4fog5W3Aw7JONt/jF44u/VmHwN/yHp5wcku8ViJEiWXt04oxR28GTBS6ocG2PvKOIx4Zk1OJsQSc27Nka2Tpms4hna8lx0tL1eshCEaSQJ5JmUWPp43VDEluSLSxKrVm2kMuEdRDjZglOSei3pCpjy3UY5ie0TvO81yUnxGtrvLom8mvaGOI4QxnHbD1h3W3JtiAKHHVH0GlitvoKzZJTM6Kqtugg6QUapX1a46PNmnpVc6p2mak+Og+oPEHVK/A2JJ6MKNY+NkjZ6g04GA/Y6PkMpWbHtmTrU1z9kMXiCSezCb9c+nxcDrEbfV7Z0USmoJ1ErM5KzLzGmZK6qvGVIkCRioJ+J0L2Muo0wfVSArFE55qJ6TLzM4JSYXKFLCJ0AMNRQSdUBKlP0ypWK2gBLzQYT1PWiqjxUEIgfIGLLa1wlOuati3QraZAocOK1rRgDL7XJegH+NKnCUOWWchUCawHRZKybhReuaawAl2VeKuGct2yXjTUeo7UOcHylPr5UxZ7V5DDhmrZILKrxP0OkW64bBZ8mimeepcxeoe4qhhoTS5qpqkk91JE4xF2QyZdS+E0eRfOKktZtWgRkmQRhbasK0EQOeoA5r5PGvcpvADhO5rWcixiVNBBRiG5MKT+iqS1ZC7E+R4qifCDkCOx5rmcI1p4Ne6S9XxmsxnPn65YlscMXM12MqXZvc+Ha4+HJ9doljHDTYOOLJ9dGHxZYXXFpMxxXss8tZzEPpX0eOEr+ibENT4Dq9hVNa0tWc4Ex6Uibg1zlUNlqPyQduRwac3a1vi5ZmYVh8Ijizw6nYSqlqxqH93OCbUhwKMjoMwtCA+V+RTKoF1J5Vqi2uEIKDyP0cqQrSx144hThxaOulH4fkNqHNSSSWIY+JogEOTWIco1jfDQBJjaUTYgBUTWkBpH4ku0i2kAfIvnK5QnWWBh7UhX4PmGVLbk1hEWjqgQRIEjqCwT4XCpoI8iAnIZoFSAc5KLxtHOJakUtLWjqRTSWJwwaKGJIoexBXHR4oyP56VczDSnIqTrC5Rn6UQeyoFeWbJlwH6eYLMaLQRLBCawqMCR+j7GSda1InCOVeJxEfuMZ4phBDbzyaxlMpUInRCbkGAREbWG0gSIPKWuWvJAohqf6AxWvsDblRjh0RwKtLUMY8Gmg1ksQAlAIjxHMG/xSsd541G2jlFHE3uapO8wK4m2kjRQNKnF1BYvdzgFcuQIOwW21ng6pPYy5k78pTX+rxRnv8i/BT99yCefSILriis3Evzzu1xcukmsf8jGL6/TPr3KIP2Ek3sN+cLnK2dLzi5XTJ5H2Bu3uP3yAT/dETw7NmxOMyZ5j+LDcy6GbyNPrrN7MeCV9X9Pb/wePwosVya/4td/Z8HO43/ExVKyb0958eYdBp/tka5bzpc/Izu8zqNyG31tm9fPDrly+TX+v8uC7isvuWt/wujJOxzPetSfXKKTvGS5yLl5HlL81gXRRxl++4yzcQAnPb76fkRySRG2Ecu+IcqPmH58maf9gtlZy2vbV0mDKd87mTH29wlGGZOXire/tc/N0ZBt56hCy7Cp6a5yVsVn1Ks/4dHRMS8/Tfgf26+RvrfHf/HWfd4joHyxwQebp7w/6hLPt1mfVxi5w3FxBMcrpozwv6zwyz22XknZrSDdlLRFxrnc5UW24vbDDt6WQi/6bLYV8+0VyyeCXrMmXW7Q3Z3yqOnggjXd/ZSsbnATQaskOnAsmzXdSvLz1Q7d5j7MFL8avUT3PMxgwCsvGn7ZOeKx3iTYl0xMyCcrxzMV8pW+z4W/yc9pMDLhlWWXxra0y0NOhCUfK5L1ApMtCH815fjrD1nGv49R91mvPqC++y696z728CGdbIvvrKfcC9c01w8Qkw5/0ZnzdBjTJB6uERAH3DUBzfSMsIoxbcJdKXjQ9kAG/NaTE8JsxA+mlo12wZQQ6+CNmzENPidbMdf1CLdy9AYpk0ihM0PvSKAayYe7BdkpXDOat7ycI/WEevh9Plu8RVz/mjeGks61n/N//vwqv/rxFv/gd3/JRu9j/oC/4Lg34P9+8H9k/SJABg2r84I/tZINDZGSnExS7pEzCUtuLDVha/j8xOdrteZ4y/G6XXDXGPZSw8/8LrvSZ3Tm051mfPbyKZNZgXmny/17B1zfKHlGwPnKIuKIxXbCvXXL5d2QjtlifqBYHleM3JDJm1P+1v2A77YS+gULW/DSGlzQcvO05q1Yc2QCNsqYdOuUxxNBP6+5ky15piO09Hi9l/GhExx7Hd5JEo6nsFiu+OiyY/dshtq4zP1ySZwq/tazhh97CZOwZX0p4cokJZEOz0s4u7XDpCgImpr90udYe5QbgnsXHZ4fGH7/8wh/YPnZRHGwmrCoR9jBOSO9IDeCeRTTkZKX4pitZYJOIn6iDds6Q9kdXvKYS48tq/4ZTW+bn4wm9IWPZzzOzyqSfMDOxQnL7YChzOjpgIezOZevCh68qBkXPjfziru5gG6Jn1sON3fJJ0u8Bjb8ARfHsOqtkOuM2WOfc9WSyA6fnPk0J4bORsxPXwiOXIgrF3z4JOR1rdDhGBvlrEeOcEdQXlK4dcHNVvGPpzlng4izTXi5EIyfB1ztzNl60/KT0CdLDV8exTw69VglOV6/S/BoCfdSytuG6nHAxfU+yzbkI3fB18WMIPJ55Xd63Dyd8eGZz+ErMdc+mrBzUPx16oK/4T8CnhctIv/CYKI3dGwHgr7RNMox7GjkaZ/ASko9JV+2dBSEXkBJzTwXnCgPl7RUQUmn8tmcdij8gEXgIWWXMB/TdQWblUcYdFnFFUtzwcpXeN19rB7gixlxv2Ew8+m1De1ywmydcGJSqtgxthLXhEyswRs1hLbAriMKHVLmHhklvmmJtaG73ZLlHrMzRZU7cB5JGhN4AZ4MQTlYtsyPAp6XEVMXkUUxUWi4MA1hpYjDiH6Y0N3YZnc4YDPwyDxNpy3pNDPa5VMuZp/w8uSYOxcRnwRXkTsD3r254K2oxZwLHlYF92RDSYKTX0wdXGthZihHgnoQk/T26PcyhrEm7eRUdcai6TFxko4R+J5AOQiNJbAWtdTI3CF9Dxk7JhkUsiW2kp4nkYWgUpI2MrRKY1vDugLTGnRRsPIUVaqwfkRYaVpXEOCRJoKFhHkTs7IeUQh5mnBoBawEQR7TbRXTesbZvCZKC1hXlM0SW9UUs5r5YoUMLmhPzwnWGUpvYJZLelZwxau5F7XMoz1cbaibnIuoouiCqT3adUAZSkpdok1IKSRLXzLXAq+G26XF9wynrkUvGxrhMH7AZpAiwxSpJLKVSKeoopAqUmjVkq0DjNUcK0HlWVKl2fRgER3xefSU53UKKG7HDXrnGaenARdziSjP2I8ekiR3mQ73+JPpFdaLiCuh5LjUvL+yaKlJdEu1cLjA0mpDYxyltNhWkBqHDQTnwn0R+qxCpnho7RMvQppSMslzln1BGQeIKgQsWivW1sOEHgqPCg+ikCwF1Ydm3hBojzgxbFpotGApHK0yVLJBex6Xa8cGmqVUZHj4kc9CWKzQmKhlaSBoJVuxIrcBL5TDCo9eZZmUmiZoSWQLoaOQXwiKTe3TCskqVMyiAGciPCmQieO8K1j5LWne0m0E81ZhA0nlLDKUXPn/T9wunERULQMlKYUhswYiRZwKnAOXt3RKqGqBEwKvifAbj6IqoKpRzhJm0EoQtSTKISwVGYqqNrjQIsIQbUNW2qJVS1xDkkuamaLAYQMHHUUQhBSNpmwMTZUgrSZYGqQfsKwUOrfo1GfeelRzReRC6lIilgJBxdpA7CX4WMrQ0MYOvxeQC4fxLV3xhQnISkhK67FuIcCifImNBTMpqISi2/GROeRO4y0gmmvWtcREEqcErhdRRI7GVHSlx7jnYTYdipY298iVIlg1bHh/+cnBXynO2P6E3rdXdB+8yrWiw+n3Le5ayJVnx4xesxR7p+jDnHvvvsqB+SnvNM+YDUNO5zUvn9X8aTrDLDWX0pqR1/DfdM/4Pz28SvqtiKaT8DvuJXftAx5ebHF53EW8+0s+OfTZ+9GYV8R3+eDv7DH9yZKxPaB9pUs+atlYXuLOjYzm0zl++zH39G3+/IFH0te8Pv0qR4Njfr0qMb+zQfTpgGH+GW77Ft4i5z0+5qPbuxz+i29z/e4vWHRG5G+8yvP/ZMSl+oDL9jHZC/iLfo9nc4en3uJH4jMub1SMmi4X2YDrdHhN9OjsbBKlisZaMlugZku88Qvm3z3kkycpd7wv84f5ZYb/8DX+YL/kd2PLfvc5a9MQ/epDHkZDzne7DKyikwVwN6V+/C6nr81pqy1eySyXtaIX5DTxGHPVo/O4Yn6o+Tg9pqMUhgVlrjidNKS1ZPWyi+q9ZB1YOp7hpK8pHqZ8e6vl9Mhj0RV0ehXFScLi8gWcKBbpgBeuwk/7vFxnqLHi2dUlzYVH3B9QlpofKkEZDBhftRxOJMvdNdF5yVsp/Fhm3NLPuNwd8SI84drpKe1swfTQZ60uM3lkCR685DR+jLdUpPEdkvWXuPvBR8zf+m223ISDyT1+sbHFzrbhzEo81+XyGJr1GrcOmFzLuX7Y53OvYeEdo6sBcqy49MkYFfW44ab88krF1t0DplR09sd81sTsRj5falqM5/in3YZ/EzXs5oYX2ifQGRtpzRM/wNvvkdgW4Qu2XEHYBLyMoBR9wvIZl/KK2+4xq/G7lDxFqj0Uv8UbMmN71uews0cUxRwdrNj8ZMHFOqCTZFy91lCtxpzR8JHXklDwv9U1d9IO750b/lBBJ7CYRZcnVwP+/pHmjpBsb6XIYIdBP8TaIfnAY1qHREMLJmOgJBu2hdpnqksKz5FuBnQuWpyZcraqWG3ELKXDm6ZEkWM4qDkyihuR4nO/RfZDVm3LYW+TC72CpeR4T3Np6SHGJYezks1xh1mRIlWE8GF7NeMzr0tybcZoes6VGI5WI37ZCxD7GU+KgFQoJrsNV5xH3ZM0fcHFieJK4/GJ79EVEUEpeL0tOW49LsYC72lMFNa82OjytcDxSPk8Og0gTRhdKrh8UXOv6+MWa7bngrvdkCMR00MzXmU8yUDHAe1Fze/3Ev7kkeTtgUI8aunGS67EPj+4k9MdwfvzDnkLH4gIb7ti+Mzy69mQaTXjzXHIeDGmPW75aHiZWXeJOh/wG+dTXm8SDlcdmn1N78Tn5R1N75rPtdUGi6fwoYy42W2YCItwhs/HA3YF5IuaVaXZXUrUScvkcEzjzpm+12P9I0HiQ7+75mBQ8Hiu+ODEZyACjosF898Z8PWHCebpFt/64SFb05j/y57H5YcZ6cE5r48jXj5ac1IN6MuIb3dK/uJ/mPOvr4z4T4uC48OGg+eGmxP916kL/ob/CLCdiG5UM7AxncLHrR0rWRBZzTBtUeMl+Sqk1hFJAWlbkyvNics5Pm15nAuUNYyNpaMWjDqC5XpEqC1xVzFa5Oh5TsOYdRawiJeUsSVa1PSjOWXPIZuSJOoRD3yCcEY+9TivI1pX4dSS8zYj1yFIyX7pQJUsqDDdkKSAbimIewHe0qD8KbM2ZXme0rY5nc6acKdPcWkHsTtg7L9EtSccenBUS9a2g40UqVoTBymh1yW1fTpiyNZog8E4JLGGoKrxmwVN/oLDp0c8PnR8tt7nk/gq6c0D/vZ1x7eHhxzIM6p2hj0peeKlLIcDlOfQpcWuNGYZM8+8L7KYhMeGVHScwyYd1MDhnSqKWUXhO6JIEImKuLGUZYtuJFILVM/iDS2hJ2gbD8+GDD1LKwy18pCBxdSSXBuWgcK4jNzzWCWSKowwvoeIvlhX7bchhVMcASsl8WIQnsCFDcJ88ZjUQUCZBJQdn5WwtMUaliua3NK0CdXKMT85JKjmNCdrupdWRH7M+ctTZmnEOIUdcc55NiSPFbV15H5IHFmwDhFZlh2DMIK6jjBeS6UCtEroVA7VaNIgp5cZJosELJgg4wKfxFgS4UhCx6bQXHg1jZH4CJSxOCFZxB5OBPRwpLQ4KgJnqGWIdh6dZsV+M2VLZlg/wTqJp2O6epMN1yHSEXOvx8sgoDAlVtWs8FBZhh+0LBvNQmpKpRnKmpuNYeR8Fo3khXA0niBSirwj6SBorY9Ju6xTHxcFKC9DG58uLSQWqwJaX+EEVI0lSlpMKgjagE6psaZlLg0u9sApvNZD4Wg9g9USLR1WGTqRwLOSyoTUK0Wta3QEIvrC1MOtoJWCyMUoF2AweIWlDhRez0Jl8KyHiyJWQlHGPnUUIhUkCPpCUAQSEzuW+ovmQyN9Vp6Pw2C1QUgHSiDxiNqItQzoSAcaaiMwXQ8vMfiNwRmHq0D7LciAWkVYpcBaKt9DNj6dWYsTIacTy7BwSGeQyjCUjvkKVp5kXfjkraDuQie2dD1FWcXkZcMoFWyYENt6TJVjHhm6jWJn3pIozTT1IJFQaMpZTZyExDYkLxVNAD3PII2gaA0tEYkTVKZCW4GrHSYU2IWHkAYbeixnCiykQcOeaykFTIxELhzGWPS+YuBS7KnHdrXCbyxnSmCjANWxqFQgSkHTClQo2XSGly8aisCnX3uYQtJra7pJ9ZfW+L9SnAX5V9j9/hFvfqfPtF9w+18dc3eRc2qvUS0jNi8f073dYf+DI251voK3/gbl5A/5s6lHMz/FPnMUHZ/4xPD4P1vyP56VJB8IvrV4zN2rQ/YomXOVZ7u/y/cHn2EettjLlnpyzudRn+/cuc2L9RGXTwSvXS2Y+884mgx4ur7C4JZk0C74UFww3PbYVz0Om8dsPmhJD55x+tMUPzwlWN7iYvaQzTDlu/4W7pVtxt4z/v3gMpvbA9Idzf7TPuk7Ha429yh2/pQz9xXU3BFVFd4qJHvY0Bzs8ztej8+AeGeLgzhkMG6p5wK9atCLI45+9iH/0vuUD+/fpH31Kyzevs1/eVnzd4eWPbMkqlcE8s9oLl/QPfpn1G1EeC1k1r7k+o0ph8c/Y+tRg/MjwlCjhkcsL2IqGbPqpuSu5hUFsyDh4RNDEJcMrKVxhmKvx+LC0lceZWzYn8x49e6Ao8Zw7HWomCD8Hq6zonPU4/TeDvHeGnHU57I/JklP6Nwq6JxucioLjAjZUBXWwBtLw1ldIkvFRunxpcLxifU580P+i8URH26EzOYpbl+wexISJqc8SK7wrLpDc77Jjx78G15ziqNTjf4nMZc2DMVJzLObD7jV2eDrxYo7J8+5tRWw7025c+qD8wnrFmkt9yvNcNPRXwhelw1qUlNIxXlnxrE655mN+GftFv/99YatvMWbraj21gQVfFZqpBpwV09opGRShmy6mMLVLMqUGyvDzWZOFI9pleKzRZ9XJl/jzfhVhIhYrHaYPj/hrL3EK6/t46KMKl+wXn3Ew9NDToqK33hF0d+p2HwJgyCgvDbgBJ+4WCOHDb4OCOKSKHd4viXwDEVgeMeEbAcdTp2F9ZzPUg/5juN5tmajCDg7jLicBRxGDhFpftuW/GlYcSkZ8EHjSOuWKq9ZhpKqbXltqyE7iQlnmue3At692ORTryTSG5TTOZu544fbhtwovu01bPQldqG5PIq4U87Y2ejz26Hl+0iuVA1PXyy52WvYOq34d1dCXu8M+OrZBd3NmHt5yrGTFFsd1j3DVgmvDAKkv2SuFZfzhu89l3znkeS4n1MZR5IGMLc8MzWrIuDWC0PtVtRW8Qe+4f+27vDddUvUH/LlseDxruSoiFnOLf2FRzM54PNOzl7VkAYBdzPH1SLk9Lpi5zxETAM+Slo8azhvSg6Ez5NA8OJSSzoa82JeEfsxomnY0TmbnyQkb3g8VIKtTwP6jyx3b63ZfFGjrcTVFcgpEvjnRx7iyoLR2ue9C49/bix/cKi4Ey0p3/R4farxdMD1A4GTFfv3al7ohPHeiM6s4urFkg/jlCvdguYwZGtgiF3E+orh4SREv6+ptz06mxWpEOwMNA/cjCe/3UH9xSb/Mlry1bs1XrJi/ZWM9mPN949rLr8cko0DfqpPGO1pivsBX11MiN4e0f2hzyKZMjv4y38Af8P/MunEKdtEbGx26BmNPl5TaYlSKXXb4nenqEGHpEno1gmR8zmtSo7mUEwbJmtNGQaoLhR7a1TZkE5resGKMPPoRYJqnXIabHHuTalNiZM+KgStSvpFRlSndMMuo6BFqZraT1l6G9hQQ10xMzU6kmxJn2BdUbiCsHWI8xAjfJxR6LnGWsmiSSjTkLWApYwpBl36gy7DdJOtUchG/YJWvWDRTWlnDa7R1E2F1whSM6RPFy/I6CZ9hr2EbuwQxiKrGrs45+z4KT87vODuyxHH8Zdobt7i2zcU39mec0OuiPVL0vAR24mln77LqkrwU4OLDUGQ401r5GSNTiSts+gwpZApBqj9AKEEG04yrQ3HuUOKmpASCahOiq0FXqgJbEu4NARNSq0iliFYT2OQeEDYClwboKShIaIXdaiGDXlmsMajkhHWwKB1iHVDLSB0FhFDIiTh2hGLAN1KAq0xkcNLAGUJhcXWJVb7NCvNvHzB006O6DpqK5DXW/qBJZ/mTCtLnIRcbme8KF7gdzMaarylZFB5KGNYWMFcCLJIEQlLJjSqrikCgegY1q1GasvIC2gyQWsrFA2Q47c1rnZoIXGiBV+Q6JDAUzRGUtqA/dYxFopURCw8j1U1ZFO/ysgf4bmERR6yvljgtT2SbAclHesqYlrGTBcttILhpmTYk4RS8Xo3YBbF6NAjaWq2dM2h0sxEw7g0ZEpTKUvsBJc9Qej7rIxh7bU0XUcZG8JQM9QKUXqEvqJQDmlqeqpmHARUQUppPHJrWVKxwuD8lksdizKCpZC4ToAnutAqatUgpSBqHCeeAAdXFEhfYIVHmAjqtiUJYjaVpS5rqqkh1A3bnkBXgrNYIWKfrjXEjc9S+LRxgEkTZqEgdpKxUGj3xXuqUwuahWK0cBAajAMtJVJAUTn8ShI3LaV2ZMCmFExdwLFwxMIn9BW151iXmiB3ZI0grH2WWpIGmjQSzH1JG/mUWUjWKnQucMoitKWSlhQP6be0PYs1HsXCwyJxoaBjDAeFwyQeSx/i1hAaKJaGorE0iYc0EqcB59GuFB1h6SiHkBJlfC6voPQEJx2DlBbPWWTg0IHDW7a4KsTzEjqtxl+1zD0FoaQKJU5KoljSbFnqRrA6VhSZZYmloyEJNc3QIoYZvtflYmqQ3hrtayQtNI7SSdJVhKblvF+ztpb1S81WBmGgsJWjijQ2rf/SGv9XirNLv7cm/9kuh9t9fuPFMc2XFbPpBl95+zbfO/TpPPic5/2M8sozzMNfMNz9Hv/8/YDJ1m32h5LWVpgDj5PqNgf3HnH57ozz4Ypn7FCc9fnTSw957eFLDodvM37ygsjvM/76CjN7lyK4w+Pj98kuj5n2EsLLL2jv7rP/7Y+4KDp8/qMAsR5Q7Z1QrxRJe51h3/LTZsY3Pwlwc58iUJy863F0b4yykPd3OexO6YwL6rNX2Ez7JNltvnbpFle9BR2zZHrXkMwtXhtwlvyUnimp1Bb5qeNQO4LLQ/obIZEP7YlE2gbl5ugy58lhzof712g3X2Udv8c/3t/g74dnbHrP8D2BXe4h8h/QPq5oRwnxmcPMDLtlTD7o4I4XnL4AtzPDbt3l+ZMbXDnbx8lndG+/gYvnjMIQs9Rs3Ap5fhgg0mO2FiGuH5DkgnbPEXxQsvZbnl4u2Yk6vIwc9WWf9GhCK1P87JwvtSmdlcd9VtwKDM82JeHDmmA9J8wKOvX/j70/e9YlS8/7sN9aK+fMb97z3mcea+wautETGmhiosBBFEUqQsErRdhy+M7/jH2psGSLdogSKYGQRAok0A2g0V3dVV3VNZxTdeZz9rz3N39fzplrLV8Ub9EXDkXYZOD5DzIy44184n3e31MjRERhUkTlc20dMVU5UVQSNS1vH/U47xfs1ZYDJ8ZkS3rjhtkeTH7aob96ynvbPh8u/4RXX9zGubnFS+cRv3n0Q+SdPoPhnOFf3WX/b4WcHbzgxuQRxSzkUWv5QRXQjYZMhpecLHy6zyv+XhBznOxhL3Ly0nJjK2HUfcq38pafC58nz2Puujvkwae8691iczlAl2s85xxdf8EHjeK6SXAXDiJu+St/i0Jk7GcOpd0liVs0BYN4iBf7BF5MmTU8dlKOzq/hlG8Qv8opGoentebI7fNinXNte02nd8mtOuTBYMFgT3AgPO56Hpdixe/7OT/uZ8wfg7YZv8hyZrHlzTJhdzSmG22yaHJuziXdgylbZy1yJvlGVPJp3/JDr+HjMOPF6YK8KPl+oOjv7zNousxHNStr6BUtx6FLqwz9DYcPipYNx+X5Gz7jKUxFRT8p6LUdyqlE1w0/TXYYmJJVmHHdDdjacfjiqOKXhcTTFT/a9ehnklFP8OcLga1cxqMaITd488TFfSfg9Z7LY18yW0JTNazVnNWRw97umnAFu6Vlr+4y9RJ2jaWZNLzYk+xeNLyhQ56GmmrecKfb4cSFTaNodhvuVA5fNV2CSYF3Bmnh079dcdBPqS/6HNlL3ita9nxBIUCuJdJVLN2UdeVz0AsY3FXYpcf/Ybnm/16UfH/H8uGLTV6NauLdhoUfc7tpCR4nROmKvddCjl42uJ8KznoO22GGTR1ObMDxqOXbjsv2c81T5fBvXjMkNsJ+Aqv3PLwHS/qO4GlPU+QRR5WDvSe5fOnw/rhk4gpe7AzJjx2WA8myl7JjDA9eT/Heshz8Ap46Pi8uLO6uZDcT9Aqf+rSicj7nyjaYjx2e73vgF4wWE+ThEP/vrTkNXc4/nTLs+bx6lNB153zeRsx+voQ9+Pm7DjL/mxLq/9C0249x2g5J4PGae0hhU04XPr4TM7cDVllJExpkMcfOM9ZW8rJRnNuQnm9RJmfmD1BeyDBtsQtobQ1FQmYDpk7JSLvYwiDKgshReAMfFUWYIsLPJX7k4g5qYrnCrBV+LOh7FenMpVlLKlYYAtrKJ3Ub0pVHtK4xTUvp+syiAJnnxLqlCnwWoqZUlpIum2qT7c4uN+Ih15yaXjVjnrd4uYe0llpOUFpD3sFB4EiJt+XR67p0PHBri9Et5CnzyYLHr1K+mEccuneJNr/Bdw52+H5vyRV3TWA8ROVh0yl1ZmhagbQBUlrCpEa6FcViTX1WkfoeubNiLoZ0qwG+8gg3B/gueHGNlQ1r7bJcCYQ1dH0PGwY0iaC1LfWkpGoanEQRdkLK0AEhUbkFLImvGRqHotJkTkPiG4qwZdlUmKxFuxqFwq8thalQpaJpPNrY4kYlbm1IdE3rKLooQOHXEi8WVI5DWxtEqwiFZl6ccXJaYokppcFLUw42FF3rUJyDP3TYdlYkF4csJxFeKzloPKLIoVINtbXIRrEXOvQQ6DTDayRx6KFlim8bmkbQpB4Wh8xbsylCRirAsw1SZ5ROwYV22BIeYSNBeFzKiJ6M2NIBHQWR4wM+XdEjchVDx6XOLK8yl7PJFibvERSwnlmeW5czHXKaW5wwYyeZsmtcpk5FHFtwG1LHBZHRSTKuiorzVQNNgWhKlgYiJbkSSIwfUdaCTtkSBZqubhnlhkBoCqVI3DULo7nM10Rlxa7nYoYDpk6fmfx6O+RKmCeaqjZ0a4sRljpySTshaQWyrYlbCK2itJKmlVzagHltCFRNPxY0laSoNXmqaCuPuaMJlCZwDVPRkvkOjuehSode7dIduqiuYuK5lNoSrDV1VVLqFtdpUS14uaLbuOhQ0QJaa2q/RVfQaz0aLdBtg/VddNWiGsDXxMoF4xCWLSJV6EbixobIcQhbSW0NUWmR1mCUIjASX0gK7dEY8F2LHwqEA2GrMY4mDgRkDmNfEXstIQ6ilripIWotiXLwK0uRg3IhtA0idai1JLOCPalRqaEsFZOBwkSKfG7IY0VYV3hVS+5DGzjUvo/pSnyriByLEopaC2zhoIVBSE3QWkxU0cQWJS2ZhOla0gSW2BMExmWa1WTelMCXmNYydh3qriHMLeHMQ3stZddQpZK6VGhpkaHLCoOoasoOTLfADdRfO+N/rTnzZcHcbDL4SHL/ygNaZ8a/eTykmX1MNbzgJ+9f4cpPH7M62ueD4y3+LJ+RHszo/O45zh8N6B084MuXv8dm/YA0dvhfgi4DnZMVf4uzDzyq+D5+5y9wdcbefsCkHvCFH7I3KNiyQ7bF63Tur/lcZWRfVdSHjxGrb9IZn7Hlloy6DUEhCA86FIclXnWVfn6bX20P0N9/iPNByeXDY/q4lHtHfP95h//uSc3+1j1e+8GUthjyh84l3WyH4bJADeYE8e+zN/IYmBB5JpC7Da8GIf2LS6ZhjjwFdxTjmxAjJGlZ0r0s+ORswR+fdHG+NIjv3ONbN4f85k7FyIUgTzBVFzPZYnq+wYezmNMnh1zsfYfvxK+TfXNC9OIpJ0z4mTC8+yLl5zs9rn5Scpguye/t8cPHU3r7mnr9nO51jVpYwvo624klenPE0+ce9pZlaSaEasy8dgjXirvOJen2HrvS4WVmqHtrhn7B4oXlpZ4x83ocfeOMOnNxKk0VavYSRS+MWBQ1MlvSPQkYk7O77rH2LMuoZTc4IZp12FO7vFgLOv4AKVd4L7uoe89wHqz4bHLElrpLN+/wYrTF7HnEq8MTzlNDXA6Q2S9YZP+IeHaFxXHOrJzwehliRx3++PwU56LErxPeDFKml4pv7z0lna4ZOlvsPT7lPHKoLs+57Spqf8zO2T6fhTOYNmTiHE95KFMR/nZL9EWHuo5JK+guI95dt6h+RLh7FRuMkRQM3R2GQjDdLNhZ5zz+VYujj5Drku95XyLTmA+favJlTdq54KunHtx9xtVUIFMYyoq9NMdkLqnfY2JO+LOw5v2jjL8ct3R6KYNVSFGt6JYNQbzB2ntEtdhn++QFneU+HnN6yRafnC8RYcFHzQWHTUZWtcwucho3RC9OONzZZnRxndevFCxzwWm8Jq89VHHClhCcErASDr2u5tpRxuWTkKhT84Mw4mPr4uQFs6nhepDx5kHFxTOXK3nNvN2gXEiajk9uFD1nTX3H541hxMtU8Q1iIukR2IYH44LUSu4XLr21R68sWXsZM7fm8ysB7tTno7OS1xaSX3UbrhqH5DDltFKkoYe3NmwmgrCyfFZ7KGEo5oJmy+XWfMmyDNhuAxbWxatdnoQVr7/d8POFw8kzeDKw3LUDfvck5+y+pTnqMimh76d0HjQ8NDUfDBVXD3sctQ1bg5ST6xH/5LHmJ1sOv/pPI9S/WFAcWKpjy+upg9ozrHKfz0uHRdxgjiRbxtB7Y8EfFxJ/33J6VBN0Jf+tk5EUEQNP4y5A5pYfvmYJao3cCbn9xDK91XLNhnx+WKO+pchnC1xXMThJ+K5X8Cd/VJMnLQd/0FAeBRzPBO1GxFI5ZN2Y7U8NH3tLbpxYXkwjursOT23D7zYjnnw14bB3ivUPEE7B9/1LDAkPt3Nen5X8aa/L3s8LsmL0v58r+Bv9/4W8vRXN2Edeuuz0Kmqx5FXRY1HNyBJF7nl44xWrcZdF1uLEa3Tfxd9wES8F2pRoAzpTLB2PVNa0VuGVI6pFDyNWxGZNp67BE+TOEBEMCZSDShs8T6KuaYphTbHMkJcWYT0Su6ZfeuSewEQODYoiE8iyS618iqRCOXPkQlOtLDaRuIFEriT13MPvxuxvB+wMNNt+wYZdk6T511slb5uhP2A7dKCckyEZewG1mdKmll5osT0PUbQYA7ouscslrxY5Px/7rKs+W1evcuXGkPdHggOpCOsIU0aUi4jxfMCjU8nxRcy6t8lG16c3mCFWMRcXM04MqMxDriSdS+hVOZtdy121YBTlaL+iS8t+C4mIiAOJH8Ay17SxRTtLKJakrUOcKLZjl6TbIfIE63lDpiD0NVa0rHVNa0uaDkjl4qwEtqnpuAJPe9RVjdYlgwxaQqo6gNzQOiU9W+PrACW/xsYnUpHYf9erFoXg1FTuDOl6tGrAVPdoJysuX2SMhzWFyKnKHL8c0ht0iMqM6XJFr/XwnYqzWU1OgeNo4qVh1FVc8xR5+nW3637p07ZrynTNmoa8scgqxJNfx9g2QoODJYkL6u0WkSfYuY9rwJEhXdnFj0M6SY+g6xBIQyw7mMCSJS3OKuPkRc6JnmCyiqix5BcpX8wrSl0zNSlHqwrbPSQuKmQTE6iWqKoQpY8nAmZ6RaVWDKscmZWUskY2kiDVWKuh9cjbiHYZ4qU1XgShkVijWFPi+iW5kswKRVaU+GlNEUry+oxa7bPT6RNFmo621K2ibDSRbamlz9jxKCOPWLU4Y1CZIPYE+47L2rpMW8Gq0bimRDqG2AhkpZhVHk3jYD1DjqCODSZQdCIXR0v8xqHyXNpAU7UtFA39UjIoLFHVUMqaYqiRkaJoLWkN5JK10ggt0driGQfjuAjHIY5cpDVcGEvWGAKrsFJ8nYLJJEEpWRmHrLaUXYMJBHWlmE5gXQti4zDSFjcQpMZjJhRbqkFXlqNWIhwHd23oSo3vQt/TbGiBDjzmPYG4rEFrROt+TbP0wCiBtqBdiSwUPaVxhobTXJC3MC8MYMl7GhvB5gRUDrGUdEpFJBUycVGFpbYlWMnSkay7LZ5n6AtBz0j8WjA/MRhf0xsZ0lZROQrVSownqDWI85JyuYCxi3U9IiNwSklQCKgqzuOWKvDo54LEgvRdrFvj1RolLF4hkGv/r53xvx6l/8Xn/N33zjDt32cyvcVOueZOPOJfpSdcOfTwjy+4U6441Le5sCdcLS/5h/P7LCYNR8tXPMv3qPYnvPJ/wDX1Jfm1E/KFRNyackudcb2xKJNxNj9ij5oXe11eP38Lf5EyvjrjJPoVN9qQ7sEu3sxnk0MOmyVBEbF13ScQ97lTHTEILJc852S2QTHUvFU/Zva4IrUDlsv7LO8+x7d/l+dXL8jULs+jbf6xq5i9vuLDw5f8Tsdjedmg8oR6Z0z/ueVuvEsx+xF/dvQHXLzfcnM2JT98xsZrGdPHZ4hyhJ839PIQhxblHTG767FTK669VfN2dMFmIvALQSMdmleKi+ohL8rf4o8ejknc75ANbpG+nfIdd0Rzf8VhN6e3THg83Kem5lxXnKSaG4+eMP1eQUJJyA76wx1yPiZJAvLxjEXwCC426Vz02HltRXPyiq+uvUN9nPJw0LCfdujGLfH+irp7Gy5T1PWaVWaIvnxO9sUaE+zim01MusQj4LA5oakUyyrkTjvjzpURT7slV0+GHMmIRs5IZi0Xuwu6rstVO8XbHeM4mqvPN/hs9/v0ov+aT8/3iO/EfLd8k835/8DixT0+fvopp7unPNdfsj17kzff3OG3Q8nkF5ucRQFZ+IrwDK6lGQFnHH20ZmPLssi2cKceX4WCUVNh5ZxiktIvp3zpv0lHPGS+dikGc8Ik4vpkzOJ2QvxhzR/oksvpCN/MiIOMyy1Dx85Yrw339rcY6ZK4aTA5eGnN0fmXzJ5piuAJYus1omLJ8c8fszDnXEv2OdRjtsd91vpLnvY+wpq3mN0eM/AcynNDxzmg8+yYww3JV9MxiZ7gx5Af3OLlX8xxipbtdMzxOGNS5zTpBXnvGVvJLW6YE746POGHb5/xVTni2fJ9/P4rrrU+650V/3avpvnLiB+8mzKfThjKGn28y9pbkpYDTtyEWdxlwxN837o8qB22ryoezQ03QoHWPkdpiRWXFG3J5V/Bvtvn6k7IetNw8SJg0yg2QkG+MaKZasq14P1hyHTd8BduSbBlMI8koVszwWVW5Lzd9ZDngkGi+EER8rOzkvyg5pNLS3oe8GAnYCE8orbE7lk2jiV6z+EbzwJehRNOuprbrwIe+S562+CeG24Kw2cbLsksIU0MohFkG32ubmWEBWRtysuBZHPWkucxMqlpuvBVEBFfKoY7Bc+dkpuN4MKJ2L5s+R/zgPcmDfWPQjZmLqFbc9KUvLzqcVmU/Hbs4lxI/o+O4k+DEuW7fDHvkL21YvdlhF4aWtfB+U8hPUtZLUP2iorOtsvspGFkFFm9Qm5K9EXNl0bTn0hkmbJAckPA1dsFD04LricBn5Yx3/3XKZ/ctLyjfbLP1nR8Q7ChOb3f4c1fNLzyc7q/F7LzvxV05Raf//6Y/wyH//qBz5xDvBB+/szgDnx6g4b1/ZjO45Te1ZrN+m9uzv5D03qy4kC49BqJKaBf1zhG86oo8esSV2rcLEPogKlyGAqHG8anXbcsm5ZWBTiOpZE+Rg3IgwlCWkRkCduWYVMRqgpjDd1WUbohLLqooEVHFQuVE4cBW5ElyHLqdk1VJLRCYbstLjFD4WC0pXbnGE8Qd0J8A5m2FJ5DtXKQo5ZFHFBnIXXYo7exy80NSc9f02anZJeGtLU4nqRxPLphy4FTUy1aLhZbzAcea33G+uSEUTWm005ROiIUimDpYdcrZquC1FWEic/ORsO9/pwdz0fVljKz2HnFeNzw4PgqD89HpPo6erRLZ9/jTuJTJA0npUY1ilU4QEcReW6ZpRWFk9EpxniqwssD9EpAsyR2AtzWfh1nWg9xUkknXFDkOcuqj/AhLQ39UDHyLXJoMDLBrSWZm1ObJc18znpV4zhdjOmAoxCtoKgLSm2wNfhAOISe9ijrhFJ4uKZG1C0iLgikJLYtvqgIEonXbOAfDLH2mPkiBNVnv/aJ0orZueHR/IiZfcqsXPBm1mfHu8k3whB3ItCNoLQlVb1k1GRIClZpQZpDKmIoQrT0aJSHtSn5MqUpGlrrIcioo4a5U9NbtMStwBtY3NZnv5HowiKlJvIK2sBQFQZHuewMNJtyQVj1MKXDRTbj7HzC8cUKLZfESUBrIsbjKVUxpxEehRDYxuL1Jpyvj1j6MevAYmyD0yrcMsauGqYqR9VrDEvagUKrPovLBrlsqLswE5K0jsjrFu1Jtp0BkoAqH7PdW7NSMcvFADyLVzXopOLMXVJphzeMxFJT1xZRBehaUdqIsd9jEif0Xcl+Y1BAKlwqDa2r8IVEtjWuWVFWGZdLGLgBu12fy75imUv8CupWUTkCYSCpLK4nSAO4UC3WaNpUoxtDgsIogXElTiOhFPS1g59rUlFhDBjjYJRLqtXXd4uBpYOibyDMNRdCoFzQtWLlC1plUGtwhGDpKqxxcGmJjEG6Hm6okaWlbAxuIAiRpFrRupB5GqkNxgpa15Abi58KpG9pLFSFomMglxZHQt+z1FnL2heoyBI0Lp1KsuEKbEdjrOXU8VgOBWqliVODSiT1lqZtG0olsImgE4GrDXFtKYSglhaZGpzG4mtwHY3XGrqRQIWGqrLUtUNWKhQNbgD9CvKpQQRAR+D6MYNCkcsGHQn8UlG6CmfHMpSC9aLmsmkxXkuVGUQnxNtVNAtB97IhmBoK56+3YL/WnKkvf5uPnmxy4+7/ROOs0Qc+UQBv/+QO4u4n7B7Dg+IG1+9fUhz59LZu8DB9ifP/6rG+/nfYWf0JB8kxZWoZnG3S63Q42Fszqg55mP0jxsM/YultM6zeRG3PuGWPeXH0HM+9Rtx7ja1rY7J1yrWn53S/8YgPn+2gV4r1D3b5Qjzm6oWhzNeUD/uo0W02v/FLwnd9tv+fEb/Y3Qb3Ha4mH1FGxzTXzin+0uX3vv37LN8tiD7v843DS57NCj577mK3bnHxfE7PpHBtRfyLkKy4wuS8z8l/81d4bxZ4n7hMX7wge/sHXBU/xzqG4HCL4DLm4XTAcNXSfWvI+eox786XSEfxPNjnfHqIEuc8/SzmT18E/I73j/nnN+A/uZ6TtCGDyKE6nbFZK77zWsNf9Ta4tdUl6EgWD04wQ4fPns249EI60Zj1eEK1uUKdn7N79opHUY/F+hx7cMA/fKn5rJdS/Oohgz8cUthNlk9PyHd8DvwYmTYU3oJG1ETZguDWmNNH0NcveXWjIBkOKWyAGF/S2bRsTEYsr2yxs+3x/UMDI0PmCJI2ID9oiTuaQOasD31Gv2yIvnUVe+CzrT7j3lcDlvUJn/3PAc+/dcqw8zY573Mz/Dm/PP0Jy1c5HzY/4e+/+w/5+6Hlg57Lcn7GaLmJ6D9kFEBVLlnM9/jk7IRR5fDptYwoe8mnXsw1Uj6xHQZixmqiuXVwhd5Nwcv2KzrPMh5PIrb2FcX0KkQQXZvS0y7Xb2YMn+7TTNboMiZ8MWbkPETZ90lnEaL5iOKrc06KHfx4xH35is/7PWaXC2o94V/9KmUxKhmZBV424vidNXfPf8yvzno4Z5csNz1+K5zSfzLg8CRjvmOZL0KSH68IhCXSOe2F5E9PDEEZsnX/JfXtjKOvrtGOe0xvhyzknNXjHX52LeQfPX3IJ9dDzg8d6meW4OOI6eaUT5Iehy8sr3YE312PmRWSX/mbLN7cRPYDfCM4bk95f8/y+dhhOxjx0JO8k2cIr2AR5kSListCcj+cEO/2+GzaMIoCXrmS4Lzg0aHDLXyqdsFfuj7thkQUAXpZU3e/vj3ohkvUlseTXKHikscdB6f+GsM7euny6VbL2z2fZFXwRZsyKwRfaMPrqsezj1LKJkNuKr6ZQqAbeLykv+NSzgOiqy6dRHJjvka/5rN71nJ5XGBTizOFjJZN0WUSF7zYyDCty1El+IOOIN265OgFhEnCf36x5p/ueDyPHa4OLdnc5dn3F0Rjh2AjJl8U3E0bqv2Y08hBFZJX9+G1wYKnn+ScLAx3tn2e5Jae43O/q/jiwufeqcS/1Hz12w23PrU8uyeJX8HJRY9qUdBvu/zDNfyLbo3n9tlwCq5cafnRAtp5TONXJAb+u1GFcyRpvhnzNBPo2uONkyWf3h3yt7cDdqIZl39hmVypeC5bvvViyE8X8FvLMX/kCV7MXf5glPOoylHvOnz8xwveugbPZhEn4tdzn/5G//7J/9QlGJSkOyecelP2Y4VsYsIVDNoZZILWbtLpKbI2x1MO+Vpijxxqm9Cqgk5YYtya4SpGOBtEvTWi1WQCgk5LXXtfx4g8QWCXlE1BoxJkHKGcBrtqSfo5blIw9SWLjmIRelwYg7/w6K7BVBonbDDbaxw/xc09FrJHYXdQYk7YnVOhsDZiu+8RD0sS6bJVLsmrlqcGmipgaEpCp8I0FUG2Rsw98vmaWTShTEr0cUN9fgbTc8YrBzeAzjpBLxQvpzmmVZjNmqI5QqwzspOQYy9k3tToWcXjY58X0z1yeZVwuMHGCPY96LQWVZZse5bVVgft7ZNsdHCShixcUsklJ3lNXbd4WGzZUFcFTaExpWGWFOTOjDj2OJCSotIs65TaEXilJbmAQTci9iOssRRtgSAlCNaUUY5etIjWUg0tUaeHj0SLisAaEj/E+CHhQDJoNFljmCOhMDR+jegZZGuwsxIlNcl+jONusGNG3BRDFnPJi8kF0UaCDbbRbchs/YoX5SHTpiGen/GdbJvvhxEiaPgyqxBpSa+bs+3VmHXNLNPMK0iMRCQWoUpUUeE7FZfWYrXF0TGBkkTOglaVFAvo1w5C+tgiohNIVK8mDi392EFXLfNFSdks6TkVnXWFY0fYZYQzPaG4OKXIJXE3wErLSW05nC6o52PKzKP6dzdszihgmQpioxkrj6xtCQKXm2aId644iS25ZzFFhX9sMK6LLTVm0TA/hlJYRlsVjuNyseiS+R1kRxLl4LeWmTSEiwIvdJgVLt6qpckbykHF+aikmGnOao1bl4RtQNrvk231UVFITIvnZISDhkYKzlqP2lUMqwrP5LSmoCkr4tyyMbB0E6i0odUuWklM2VI2X6Pky1IzSSSpK7HN17j30koSLDZomCMocvCspFaCZSOJ0pZKGBpXsmkFrdYU2lAYQSAtGsF41aLqFiLBppTUZQu5xtHgli62Lwk88OoaIUBUBt1YqsbiG4twNSaQrJyvsf8VmkJCb1vSkSXLSYNjBR1hqK2i8RSi1JjGkGnLyIDfOLTS0niCPFE0rYPrWAZDMF7D4ViTtj7dnksRKHzX0Ak0jSMRS4FqDaZrKAScSQfXcagKSVk3xLWgXwqMZ7EoWgHahXmlSAuD6wmaGl6VEDSCOBKUkaAjLK6Guu8R6oCYhkiXTBxNbhTD0sHVHsNlxYKW1pN4ylDGLWWkcSqNDBVFKpn99bDGX2/Obqsfs9ca/vTuTU50yO9EFxz3fLKdjCuLBTPvdYavX8e8sojdr7CXM7787repw8+4/+IBX9gOb21XNJOEmzcnxMf75OlDfvVFRCV+zs07S9qPhizf+lf0hzH6qI94s+J2PGF+Kdjrvo4+e8CVf6JZfN7Ars/k95cs/uwVwy/2uXA030rvU3iXzCZTzF/t8vGzLufbOUl5SufKFovzSwaXsN0awrxh+4vPeZZ5tO/sMhZTjl9sEwvDyenH3AwP6NxYUf3yBqv5L3i2eoWnj2l6I841vDueEUpB+vOf8uQXcDS8T7L5FfvzER/TsLEI+IvF5+z/OOHzH654/qMLSrHNweDbrM8tLy4F6YbLz968ZFBuIccrpNzh2eQRl+cFctrjZf8dtryQd2lYKpfJuw5pvcHu6RbPnTFJ2EG8LRk+LXh83vDh6T/hxh//nOYbC86SMX/eHeGv3mLVl9SZxpnXdHc8zrM9DpoOe2pNOW+YtWcYp8dTLeltbOCvpuyniu2bik25Zpz08TKXg/c0xaKiEZrkmzXBKmPtlmw+g5d1xj7XeC5fkM476OgaW3fBr7ZI4h1ccZ2dR5tMdhdchBHF9QRz/E+xhwd0VyPo3+Ojt3/Iu58v+Vt/uMtZ91M+Wk0wZpe7pIQXkq3AxxYtdjem1+/w5tY2dm0wT0tW7xTca1v8QY/YS1icJnznxZw2+Bbb/pLpvWfsXPRYbAmm54oDfUZ3w8dZdenMP6LQFua/YFsnPPXO6Wy5uOMNli/XrJjztpPzG3d2sH7Ch3+xxxftgk48YCu8xd2nnzNVK17drdh4ecAXhxWhr/gy2sGpQl7qK0Trcx5OatgU1A9KuuUmYe8JBzsdctchXYHoC26fBgzq+1Q6ZfH6gHX5gM1753SOFO9eWF5ayUGT8FW0ZhXeYX/4hO9FN3jEHarsKdUDxU/MktediPi9AO1CPhfc0DOkyHgwSgibhtw0HE1rovGKJGz5cuyx3Wn5vUHI9UQwqxWiNlyrHSZry9VtRXYKJ9/I+cZXHVqnZXEiGNkGp6OYL2u2o5jzi5JErkkcH19F1FXOL/YV/lzw7bpF5DGDVcmR47LR7+IMC7a04YXM+fag5YO1S9EVvHYsKK+ukBOJfmVo+hn9jU1uXVRsdSr+6sucy9ct9z7ymQ00rx9EXPYM1HPGfoLX19TNktt7lh9XHq/dMVz5vOHjXsUf9XzmdYmRQ14vC452NOHDhMhWXBxVXLkV8vnEoenWZEu4v79iRsDioWC3bjk7WLHzvMtqv2Uz0lykDsG0wvgGIWH7ULAIJccvNG/vBAxXGWvbUBQ5n+PyetfleKfiZe7wxbnk/mXMq2DO3qUgrwIuo5S9bZdn85LfvFNR0/AEqOcv+Jfd24yfuwycNQfJms1PPc7rDm/dqlg6PTq6otjpsjmp+OKdNfc/aBBDw8ksYTmS6L+hNf4Hp+tqSZsantUxqaMpfEnjKmK/JkBQxAGl6lLWHtJqmkhw4XcJC43JNa0G16tR7Yq+Yxl6gtJUjOdL1hoqx+AYSbiRYhKQqSJ2BTLUqNplJHooJydp668NXdflvGNIixouQ5plAoVCuAuwLXoumfghTqBwnIbYLKAzJ6YmTh2iNMO/XNL0XBgF6EXDYi0Z51MuRcC2b+knIboxTFbHXMg183CLlIimEgzmJTqb8mze8PJVFzFs6UofmUdMs4q0bclMRVaP6a4iLoxAiw4j/wC9jBhPEkpfUO9JvDglKX3MRHLapCxnNUXZR7q7bHQSRo6i8KHeSbClxzqPacsUm2jssEFNCqZjCcuEaDWlGFUUuwq/5yLdBGE9bOhj24gyUGQmZLONCbDkjcaxDTaKaK1CVQJbSaQj2egJuo6kTX1809ILa1oFVknibkqBIcg1Qle0rUQ3IeuyoC0qZNylP+gTb2vcZA+3XmAma7I2Yx221B0Yigm96QLnXCCqAc/zgJsry7tbgjudGWfLBVntInWD0gVB3fKaF+B3PfpBh6Tr02iwlynSadnsOjgdF+UGiDJkow3AG+IMJzh5gXICKttBrxqGckXPF/g2xC5XVIsMQg2OJl01OGIJiw7Z+QJbztmLAm6MAlJtOTpzyWchS7cDIkbNLsm9AiUFceVT5JoJNaWFaOByISXNrOY8l5R9Q7kOidaWnigYBS3L1meSO3Qcy26a0HgRtUjIuh5lPCPQJZQQtS2WElEFZDpgrCL6rSAItpiqAdmqYpEXJKYkCQTNho/bdYirlkGV0+qMmQtN5BJmFp1WiHSNrysum5aRlOwPXbzYQQtL0EBcCTIpcKTFlS0qlEgj8VsBWuIriZSWVavpVXx9Y6hbOlrSupLck+SeoKoUXimRVtC2EqMEXVeCgdoY6rDCRJqltNRKckNqwqghrQxJLXB8A7HDnjHQ1ExaifAkg5VFG4sTK3SkyTsNS2spjSVua2JfkXUlga4Z6prMKBolvgbiCEnkfU0C9aWDkhIhJW7fUtJSGIFOoO9qpg5YNMKv8aUhKgwqVjgCTGoplhA3hlAYSiyp69BYwYYBLzfkVUtFS6scAsdAX7IWEicXxIUk8L6uDHBzOI2g8Q2pgX5H4EpD6xrWNJw4AZ1G4mY1XlDh1bCqPFwlkNLBdwWy65J0LB1VIvKGSlnKyCXzBOmvYXX9WnNWXXmbv5q/4O2fLZhdXXFhllw7zGn3LZPtdyn8M6rHE06DW9xQIdkbQ+58tOLbV77NT4Ijti7g6ALGw5eobJOD7oRXN29SPH7ONH7E889G3Ogo/MMu1aLLcfCSvx+8zjipaF9qbo3O+Oz3Xsf8WLGxc0LiSy7/26tYWfOdNzUf/9znoTugfuOS37sx5cm/KonHKaugz0Z6l/KDT7j7nsf28CY/edzw1q05D0VCd1yi+7ukP8pZrz2m9mPG079FdeMh6//V5977lxweSz74js/ZepfGH+OeXeV8f4FQkifrloH7Nm/1Psac3kXNJd6VlnXxIdnhBk9fCvarH/O5O8KRc7Zcw86RZFAafJujzzY52BY8n9Ts5QnrtuVFuoNnFdfknL2kIO+6XP5yiRtscn9dM45eciV3qF6OOH7zOtzyWOiC/a1f4DQFu8ENrve32XYvSasR37nWwTVD+oMYb+QST+YkQQZJh8Dr0+l2iI3i+mRBqAVfbm0w8iK60jCouhz4ls3oKW5vxiyyyPEV9OQB6SKgX60JjubcZAcneA4PFcHS0F7v4jV7jHqCSHyDSEja//icd/5NxlfXntJvD8g3tpDPPeKsxXyScLL4Sz68/w3ecm5xUC14ey1ZX1lg0oBtx2fRnvA7PZ/Nb/c56xjeOumiNn0+Pf6Aa08djE45MHdxVMDi9pJgvM38qo8Tn2AuoKg28cwG0fSUQROyGbrMnySY2RPSnd9luHjEizdSxBe/jbf+GFef40bfZuTkbOwJYr3Np08fofqWNx70+GSz4njXUGcOd3a2eHPhY2JLx094MMlRw5p/4BQ8HM/5wjjcGX6P7Ks/p72lmG13GH4+4eZC88juIJ1zNjYls5cHTLqa4GCIExbspSmXLzv8G9GhcD28O3NumQnD0VXWu6dcM++yeu912mbF1u4efmfF2XqboZvz9Mo+O+OGt52M8dMZXpZQ7pRM4oiba8HusmTZZpxlljh22G1jnr4l+WoZYKaGu5uKycOaqKP4k4nirVDgHLoMNxVnc8GeEyCli9dfsKgtIs1YasO9Ahpj0MMcdy/gtx9Z1C2fh7mgYyRLr0OxCdcryeFUsfAcRnsrTF9xb2748FJwfXfJOA1YuJKD/RVtaVCXF/hxh2TWktz1GRnF/b7DT3Y8qlKz0UrkDcmmWfFs2nBzaXEdhzL0mf+5w3go2F1rbugBRZQzXVqej6A/cfnNt3zOqw691OX+Nc2vqnP+4HPNp1fBbUKefWrYuyv5bOixuoDPL0v+zgD++HnCVadEL2I+9TXv3JC8OloRvBVy9bLi/MuUC9fjnY2as2HIaRPiH6acnXt0v9Ogn1Z8vmnY3nf5dLzm7nGBjTuMi5T02DJxAzKZ0XktoVn1GV2u+Z5smc/XzBYR3r2co6khHwm8pUNuW+43huNb8DtnIcuy4l9dE7x96GLeW8KLvz7X/jf691N51EerjC3REOQNqzwjSZek3ZgsGJBpS5mnZMJFJTFK+cRNwFY3ZtZfMWktaa5pqwqvE6GjgNQkzJoV66bBWQVEyqOuJf6/O2jfjQMCV1Hkmn5XwcYNEm+DgQdRYdFzkEtLlClMbljKGH3gcOBAdaY5tDWy0yNpS3Q+Zqfv01ltMs4sZaTJjUGuBYWOyVLLcpWxNDWnSE58Q3LeoGlZpzXPg5JxUOO2Cj+XzENNFWgqofFywzDM0MZSp4JCpKxWa7KFQAp40nvFPInQTsJOsiIsYpxVTdATeHpNIiV66ZAWhpSWWZHQ4jJKJL1OgzYVzVrTFT6O0jjKoExEMVc0XYXTdRF1hhdIYpmQjHYIexG9UKNUn90gIQgS+klCz2/o6ZaOsjiOT9cf0lUeAzSlamiMYC0tJDDqOnSExJOaiClONKOykjpT2PUCWxvCBejFCs+6VEFMuy7JZ4ayt4nj9OgPQiL3FiEubX3M1HvOc5Xjejlx5qFLF1n5yHPLSk853llx51pCX5dstWsuHZ9u7RABUub0opb4ik/QCRnWXZqs4lKuUblm6Lh04win1wHtUlQepttQ2QVpLQlEgrvw0QvLqAxICkGbN1TLJdaL8UMDgaSuXVSVInWF4wZ0wi6jTkvsZqwbi1DQosj9CNFTyCIgRBG3AulGrBJDvshwsXh5zqqpWONCleDMcoTbUvcDmrSmrnxyL8JGDcYTXDYBQgYko4A2bvHLnKCWTOjjuBK1YZDW4llFlXgMBgPc3QMuPYHrSgZdB0WM7sdUm31ixyFuSup5hkgtfkcQRJJQC5pljclqKmFwUCjHYxI5nDuKuBTESuA7loWB3HPYcQTKV9RYnNqiGg9XCxyvprVQNQJtBVva0lGGC0cilWQPqEeSrLT4FWAkQjn4BrxK07oGz2nZSCyBo3hVtdSmQSBIA4mNNLFpcYBEezSuwXqCwIOkrygDSd1+HSPsRIagLdBovLrFdRyWeQCZxJECJSRWe7i+RFhBiSRwJJEfAA4iUNhYY9OMQWrQxtBYQVVZbF9RBh7r0uLXmg1hKVqXtoI2E8yUpPQsRatwQkWEIV9VGCsRvib3JZeZS6cxxLlBB1/fG1aOouhY6qJFuwLpSOoCSm3plzVGW6x0cQIHMysJ8grqCtsATsMy0hhX4OBjtCb2oBfA5tIyKQzPXAECVPA1hfKv0681Z8dnEN25ze+9C7Ojmov5M9S1LrIv8DOFl++Qp4/Z775itXGAP93Gbn9Bmu1y7b3fYS5+wfjYcu+TI04PXGwn4f3u2xwlJ1x/4wansyl38gPG36uYjg131z0eS4P7RZ/YBhytM27l7/L+D2ErqtlAchhp1Cfn/Gnm03n7JenxA7S5yfQlLLWkHB9Tpvc5yR9gr/Q55TpvJy8Z31jzx9H77MoPuXfnd3jyosc/GJ7zi8trxMOALf2Qx8shzBZ88uOKJMqRv4xwp+fc3JnzZnTBP5XXeHvb4bf/45rqgxfsuj7e/gOe7+eMH15h2uvxxkOXi/wc/7OUfM+DyVUujn/EaLTJn6332bgT8bap2JUxPb+gXy759Lqme+Lz+puK5CvJqy2N93DMt2eKoz3F4K2cs4/GqOvvMM8nDI8eMLg15xubLk52jaJb88O3XkfMfPq9HdReTJcueusGo6FkuHxEW1eIbkhQQHMjxLdbXFmd027sMulpvuGnJP4ImoyRHaNkTvZ0zHriMdl7xWJ6AoevGB/f57gfUwVnvHf6IR8cvs2kNHj1T7E7v8VptiAKAnyvQ3/3e7yjP8VWx+h/e43dPxzzePI64+kO7sYWl68f8htel/zqr3g6/jaNc4u1f0owP2M4PuDKvXP2VM2keUYxu81b7S79vk/5KqVrFHk+52r4beLoIXjf5Ka3wdHuIW59ydZnPi/u3iB484CtvzykHu7QH0XYy+v4e39CPgux43/NjTc2iA5vMJ6fE+j7bPOKdf8JKrxKa59xUnxC8N2E3ounfKh/E897wH5d80JtoF81vNgpuH4/4WXkEf4s5epC8P+m5eqOZavJ6Pgf81LDO0d9KmfM2r/GQxRnd8dsv3J5kcZkr8+ZuZbfMg6Xa8Gk3ufGVcO4FWwNasRlwldBzHf9Ds/3LZ1Gc9+ZUZzNWdcxN6qW+wIuhxuka0nruDztZhy7mus9ze/ZDipxeLSyxF7IeGq4Rk2YKGaR4PQzuOuCbH2cDWhHNet9h40o5j/5UvKwK3nmZeR+QzSFRaUJq4DNqqVsNHdViw0dru84/I8XLlsTwWLQ8qhpKD3NeycFybeGmC8qXupL4qGh40TceFlSK0E8dIhkwr9cQpLl/NatiB9bB7XKuaoUblbxoGvYurQs/Jyf3fcY9gK+PKnpTx2+98ywHZeMi4yZY2Gt+EFH8WEvoPJXbCxcflk3OF3BqJvRmcR8ec1hqiTBfkC0kXN0FtBxhqQ7JYeZx0lSc+X9huPEY3CqSGWDvaJZ54bdexWdoeL085SusPwq0TjXfDqXK97KXD7cdnijLXlm+0zWK95JO7Dd4f/cW/DFqeWjOxr3pSDbaug3Pg9uwHYryV/sw1bJfHbJtX7I2Rcw2O/y6c4p8hPDarvLM6EZ/SojCVfcHY9wnQXJzYB63nBbO/ReWbK5wxuTPl+M5/SfaW5++Tcl1P+h6SzcoDPscm/TkMiMWZZRdXq4XoSxXVShSZo5fpzTJFu4bUDcZvToIbtDZtEJ7XlEMKvJlWAZJMRhly0r8IwLKLphiNNLMCLHOgajOzSTDrIymL7H5ugq14eaHR0xdRsmzYLZwjLvN1TdObbMqHFYNyPiMiMuLWkbMzcG4xkSL0CqgpkfULoOYVQyGLlY64GF3AgqBJWtWKwtambJvBTHMeSeR5s39PKKxErmzgDhuqiOwSOjH9a4QjOxa5a6ofQMauJSZAum6ZzlzgBshUgviEgo9DZJJ+S2VxMYTaALnNyh9jSh79JxfRxHoJqCMs3ZWDmYyKXyatqmRioXV9ckq68Ld8uOg0mgG21za3eXzejrvkk/8HD9Ad5om07ikBTnqNUFUjRIJ0R6XZQb0DYFVShZbVgK1SI9h8jUJM0KpRbUywnri5SZLVhVBenJmtm0w9rGuIzp6CXn+hpnS4UpLnAGhpvrAb2egx/0GG7e595rEWmzQL64IO81CM+nWXu0QYdSLJHNBbNmg+PiBkJ28MWEWFX4xrLZ0Ui5pDAKT/fY87v0nZjVsqSqamyr6fiCbc8ihEsR+lg1pS1qZKWouj3c7i6d9uv31HG2sbTgjmn8r0EYg6RLoDu0mUNoCwLZYHsKQRfDlEmbMgtb8t2anC6iqHHbnNYqisbDyIaqaym1IEg9ZCMYi4bEqfGTGusaTK3olC6mY2nikKIWeD1L3EhaGXIWOsiwoe9oyEO0GqBGPpUUGEeDNKSVhx91UH1B5Aq6TsWiaDFtw5YjcYXHNOwwEwEbBpRqmQlN31VcxUNrxVwYXCVZmABXNww9qJCQQR+BEIp2YNEdjfEEkXW5uXQxnuWVU7NW0NoWq78uhvZdS+NaAmOIfUGhHNbSRbSC3DFkyrKWLVs+eCGYokXkNVFgaFzolJagFdSuIm4k07JlC8vWyOHMNxRr6DctpTDYUBC2ltrVTDqCxlc0DfiZoZtaoqYm0xW2MbS5RxIo8p4kjwQbueGiBplAx2+wlSKVLstIQV+wcgSqVkTKRTqGywqMbAlHmmYkKZYeompBtlhr0VGDiCTR0rJqDeeORmrLpm3oBpLCALWhVB5rrUCFBInkwClZtiUXwtIKkEiaRNKE4BYuonApMKSlwUUTXzrQeFRVRZlbShVwKQ1t3uAXLXHkE3YBJXClxSkkcqloMx/jK9ZWU0uDV/z1M/7XmrPtH96mCk7404tv8ebmQ6reNR7ZC276PsFhgipOyd6LiGcNH68rRlGH5e1N5o8l2Z+/oH0f3jjb4+578Hq1w0WzJDv8gNm73+Xmrs+gcjl/t2ZP3MUVTzh8dxtRRjSLLWJnhugk+K837Hpw/fIKx+94XFk953y65udywJPr24j0Kf6jBf/z9S7/GQ1KfQ97XzJ7XKDuJvzu6Sk/7Vf8ZnqT51zg37jG4f1DfnOseZL+Not6STO9wfJyRB49ZXPzJgQfYcse2X8ZMP/nNdPtA5xfnfHtZcL1ww4ff/KM9H0BesR1r2Az/Qadg0sC3aUKTjk5G/M/bFckcpPf/94vGX8l+Kzc47Q6o5dv8fTqAWdfvGLvyhWSOejpnO2rEac/7eFf2WD4eELpOEwHHvHBDs2DL9id7XMRHdLfL7iykFx50OHH1x3cO2tuhPtc6flc3fUR7hbRqAU9xFzr0vUMnhuyxiVvJPVA4jsDkm5NuCmwZZdYtshW0rqKYPIEc1TTxF8ylR5H45Lxp6/41W5NPu7yWdrQLb5ixJiuXPCkesHR8+/zrYnkk80Jd05uEvQbBvmYgJDe/pC38zuczHw++m/+Nc7rHeajjLNHmpNgilrfpPeLN/hqv+U7Nx2G+VNORm+SiAXRVXB/ZVi5PTqL32D37Tcwdkp+fIQ77dC5MaMNv+SgcHhZtHzan0LxjPXDPfRGxsH5Nn77DlN3zMbNMaLwuIw+xsoac9WhO9slFl224orGPSDoPaKQ19gruqTzC17Jgnmxw4/+11dcXG/Jh8/Z/auAusz4O5nLpwea8UywOFyx98mCYX+HZbuJayx3s5xdDR/Mz2F7wKX4Bs2TvyB4a0m2bPkvjkP+ONzht4IezwbwPTHm1XlIlErOhgVXvmXIP6uJN9Y8uthCty2fbGc4q5TTRHP+LMB4M7bWGapX8Xhc0tx9jaSsMLXmPy9K/nnfR7SCr3ZcJqcl47hiSwW8sgH50tD4sF8YviF8YqfhlbQ8SBVjFfL+ouTDmeGXqc+znQW7meFhNeCeyZm7Nf5cMejVzIYBZwu4G7n8r61FdQKE1jwTmoNGcygEj7dc3p4fkS8tb9UQX/f582zCybbD6ycxD1rDffeCpwH8Y8+wQcSf3dPw+RafpRWn3oI3Oy7OZUY82uLFw0tOkoK7N/s01uFcrxgfDenZFd9KND8tQr4iw/9mSaQjbny65JdbOd+PDvCTMc3mnGQVcyAViyvHFFsN0unxjVtrHp0L1DSnNQ11VSGudDi3NW+7lnWS8cXZmlp7tCcK505CeB6yrCoGezVFHfLQabk3CZlfkez9smHqdHj8/pKo2uNfhxVHD3M2zztcmpqrl5ZnBy3vnUkmPR/RO8YbXmWz2mAynOEeQnU65f2ppcXyTBvMFown4A9hOTDE/9hg//uUckfzFz/3GfVXnIoNumGO8/4ms8sM542/6Tn7D03+6x08K0mjhNgtkKpmGZQE1jC8lFinxtkKWWvNpHJQfoLT16SLgjZLiMMhYVjT32nx3RApHBqnJLq9y5AYkzbovovnx+jGofR9TN2lsR0iXaI6PsPYcrXrsal30L2KflRzakq+qBSHvoddrLCzgBc25qrrkUiPpqdArkkcQeBCqly6JmZLe4jQowpKcrEkC3s0wQB0hi00Rkro9tGBxEZgIo1eCOZZiWosm6XEm0mm6yVlJyQOHLY7Db5xcSqLjBVUCzJ1wbqjCP2KkSyx2mOaVhR2Qr3scBa45LGk50u8TLFyCvxQ0DYeMgyRosWvHVT09U97tqhJM4+6J4i3cvpNBbnAJC6MFLvxgNc2e+xGEUHkEIQONtpEboyI3AJv1lC2DXXrIkKFF8f4gQ9G0mpF3zoYLNgatSiR+ZpCT1mVFePThleLSw5JOVu6XI4lpZexIRds6ikn9YDxpEdQ5bgXa55flHR6Hn0JHi79vR6vLW4wfRDw5XyJvrbG7XeoL6EQmqH0qVZwmjbsdiXeQKBKRWg0vdCgCoVt+8TODTYHV/BtxfriAlHXBIEhiipCGVC0koW/Zi2m6KmDaCN82cF3ujjOhE5X4zYNK1uivRY3cAhqh402IpQJma2QXoMwHl7lI23NrIZsIXlhNEdiTWgdwrxCzMEpFFPHMGtc/HFFJ63pVBGZ8gmswxUEgTaciZbKBsgmoimX1J2SgbJ0vACcEUJ2MANB45Q0U41fGJZbltXIINqWutQsUx/wGPoNUrcs2pq6dqBt8csabX3asEsjBK42+G3LZq3RriD1JWNPUFYtc6URfSiEQ5xbWgwIS9dAR0IuWpatQCuJZ1tUJVgYjZE12mh0pYiar0mFqrL49usyZdNC6wuWrsS2Emm/BuxgGlxbUkhIW4NMNYMSNiLLC2FItSXQLmvp4dJSeA2REiSBy5FnKUqJqR2MWxLIhm7pUmuHmSxZeTVBGKGlYrbW6FpgTENPNdQWcltiNi2xkvinhlXbMNoISKIGcsOiqjHKwxs26BCCmYcIK6YdzWopUabFiQ0EDklrSawmoKLMG1wEa+VRbznYUqA0hI7B8HXxd6dQtELQZhLZNtQHkkXQxS4N6bQhKyVhq4k80J7CoKhdSZnUDLRHx/FRMsfOG5ylwNea1lomrmSpWmTZkqDwehp70BLlLXpuuZgIFjkscWh8j0ZZpJFs/3/bc3b625/x+39+g2cHj7iob7G/SjjZXiDvRjjFU/LlO9ysz1i0PYadfa5PrvK5sRS+R37lFff7V9HdBcVmRBq9STx9yIUX8uYfaH74iebh/Vus9/vIryo6g+t868RgXvNw1yWe9LH729x78YTGj4m3O/zhjiHtPubi6jX8ecnupcfkzTc4345onpd89laDmVwyvfcOve9v861/G/IkucF8XJOLMb9Xf5vp0RF/+s8+4yf7lh+8r3irt4vK92luBiyrG1z1hqyubHIpS27/sx9x00n58afXED2f4/sF5ydD5GRK9sLS7Aimv9nj8uER/eSCz598n3b+U343s3xWXGV1NeQTsU32xlvc+8mUq/kLPvx0wvefNBzfyylyixmvKbY0b8mA82aDH+SKy9e32Xm+QmzktKcf0B1XHF+PoR7hfzfh9MNTfjkqOTgXvOYGqF7DzdEJHQMePpy2NFfex3dWONUSln+KOosIgx4yHiKjEmnPkPkY67j0RAIE2OIRdt2iHUmZD5h5e1TZJ7yaxXxwGrBzdZvz1TmT8pyX2QHH/ooXgyX+9l/wwdBn72LF9MWcidlj4swJBjkjN8J96zbbf/uY5C/W9H/nKvfu75FPL3n5Qc4f/oMVp08/5my+RbWdUKcb7K0LttcJg5cV7vyA2Y2K29ddNnvn5GnLy2zJ8MohQ/+AjnVJ8wD79pCt8SvOXouwzooXk30Otntse3/OeZazp/rMLh5S6gRvvMXO9glZvcHoUCKGt+hs/wIznLN6VnE+DrFXRqjoBq9+lPNyPKJrM35Dp8TvZhQvFX95GHJTz3ga77PdXFDpiMQucfbWfK+CrnGZDbtUdsDGoy1C81O6fy/g5IuK35o0fPKuYbroUdsLrokdxq3i2fEZ/6h0+dFswaNkwHZzwMP//hGm0yL6r7Gz+wz7IifvWg6yE766uqa5VNh5gLi6R9QU7EjDcVTz6VKR+JKLXsykrFjUFlnFnCRr3thu0T4cp5ZPXc3DbsbflpJXpuSNmc8wccmk5jvjgCpYc1i6iHHFxu4xXy1KBoGHmHmc5Ev2ZJ+jKKCqS2TY445dUJUVv1kqfq5K7plzWmfIhw8NW7Kku59QzxWyrXkgKqLNBfP6Cv1GM08q/qs0ZOfyMfYkwNmomIuYd1XCV7zk+ukNyvIB7+0Z/s1JwZelZq/v8sWXmtXWKb5fYc9XvNUafvnoFHkm6L+zg52vsEVA9foDrDvlmy8i/qvG8jJLeEO8RKdXuHr4gLzxON6eYq+MGD4JuNJx0MdnfHnUsDnwmPsOSVnSazo87k1wo4KZXBMdbBMXC+pRh/NmhN8PGU41L/YW3I5PqH6jw+xojycfNHSE5pEQ7LxWcf7ZJnvHF5yrCB2WXJYBdw9PWN3QVIFCdhrkOxnZuiVODd1uwLJZgdBcrWN6R5rzfw269djMVyzfCHj2WJL+kyWrj3wqU7Ebefyd5m/M2X9oMrfW+KchqW/oOFuEGDqDMXHc4FU5bRMQdhOcskLNYxADCjWiiCqgYkSCp2r8DYnsbGBmKXXXMLqZsJeFTBeSse/iNx490cUVLW6gYV9jCAldn1GxRMxCkm7E2/2W2zQcLy29uc+u2GHR22DasWQrie9rWkfR23fpdEZsjx28ZcxxIbAtDFVAXpWMJxNedg1ed8BO3Me1+4jWRVhLICRluE1an5KdH9IRSw5Nn6r2cb2QmhpRZRSpYd7t4vkRubKIuqbKLWQZXSNY6ZiljpGRRZZdXCvxyyXNUU5a1KQbXcZdS1xJnEBh3QTUgL4f4icNvoSiWVPUS5omJw8VjdPBi3xqoSlMi6w1o9qylWRs6lOGRqJKiah8hDK4bYOnL7HZU1i3KHeAdHo4okDpGcIskbh4sgOtwZbH2KZAywpdK5ZNwLJecjkXPDYRcxGwkinTLOesgQ3jsJBj1iqn6xo66zUXr1acuj5pVBOEiqTjkNy8zt49y8XnE8Jdn+6VKzQXa5ZHS0Y6x51MyZYLTC8kUi79smaIopv6yGKE6EbsJDB01lR5jq1XJImiH3boCGhsQOu7eG6JpxRF3KCNR9KBQE8QpiQQFtOuqOoWUTl4rovrePiVixNZvE5O7a4oFy5Z5iISn8bt8WJS8WjukfUL+m5NR2nWCBrPIQ4NC19R1pJuLgk6mrBTkjSCHeswdzxYe8SZog4qGPqYyuAsS1wnoPE8pNJ0dUmZt6wmLYNihdYlhRuhhKQ8bmi0RSQgTAXumkx4SNdQuoKisBQKSDQODYFuyAzkBhLfo/AEF1ZTFhZrBHHQEDgNZdCSlRbVQke2WFWQookaFw8PXbSoyjJ1JYv662/JRRNIg7AOeW6xyqC8iMb3aR1Fa2FgKwZNjW1aMpuTeTWtdVmvJIHQVH2Fi8RtLJmvsX5NXSsUlsq3vNCaYF7RKomQIYXjEPseldHUpSCsasKoYqEbKuMgcbgoakphCd2asKrpljXmvAYEcc+nRuP5kChJUNfYdUOd+RRa4psFynEQ4wBBhQ5qpOPjVwFhZVHjhiqvkaFL6TnYyiXKJa1NIWkwSqGsh+tZTBSyFkP6ywC/1pCklOGU1ZWEtgnJV4ZKWBrf4vjgZBZzYXBigRMafN3gOQYzNCxaEHmL61ncxkCicaUgaTXaBc9RVAjSlSJIG2zeMhMOJhTUHUsrWqrGZ0cpbkj71874X2vOOs8GfLSa0O3t07mm6IolP3ztNnnqMWu6DL/pc7TeQ/ywx3f/8oKXO2fsrYak4Tt4b6649nKI3dvlqjwkv95wciKonZD98w4XvW2K8hWJI7n3Xsx2+T1EM2V4/Ah1XXBo30HII5zLkMvONs/9lvuBJW6vkV3p8N7dO7xvrnIZrlDTFav3IA0XPLvMqe5FbA2+TxTU/EbeZX65yVH1ihOjycIeN5s75NYleDLk+ntb3HV7XLul0YclUT2hqWecXMyZdiw/9gSnvuXpBzfYPnJxvzfnSvEuD4djXixfR32+QzSf8qUV7BTHpO4BX3GN/d0zLrfe4fRnP+Fg9yWP79yguxPw5nlEdn9BOHuTcrXBm2/usVjF0AbcuJ4wvZHSSSvq6JxxPudyf0CmXRhNCT7L6f6LHnY3xHUbLluH6SqjKxdMv+iT9sbM6gimKf7tMfGXW3Tcz6BpSLM36JqGQK0JZ8fU0y+olYvZcHBPR8hwj3L2IU33OmGiyE9qFq/OWPYMwRuvsXUYk/Xn/Mavpvy09y7ZbkZ/cY34eYdnqs+V4QzpLHhxck4/lvTYpVVrcloOkj3ufccn+9WQuOjzmnwbI+5QX/xf+fT/8Yr2qiR+EsPrV3nD/TF5+YJk2KHwdymHPruDCe7iLzj6s5bZXHJ0Ybl//zsMF2s6fc15kFGmX9Lp9/nmSZezBwXq9leEQY8836BdGS7zc3oH2+zNFpyKm7xsVxxcS/lSn7LXDRGLDsemohNfIvgmW2pAe77mT7b3aVNLOHjC4aM+g6nHZT7h6ms1w37EjVXL2XiL/uaa7Jalsx8Tn/b4lYaT8Zzps5B7zYIvNku+NXsTWV3yYJHznZlDfdKQvrZk+eEJm2GPpuxy1nuInLq89rTH4b3HvDGSPA5rqpOfkz0a4r8/w29DLmufuHyDm7s5f6lc7m+kTKxHXZRUGr4oQ5QDYmjI5y3ZjsNrWcWuq/ipbzH1mng7orfQHCy6XKgjVCw4yRSx7XO5OOJ5PWFvMyJMW/pGc7MsWI8SNtcO/zyYwMGAvTriTuLzvPRpCo1vFTfXNZ9rS9KWfN4bsusprl8ZMAh9XgSaHVHxZnqLN4KCZ0tNM/Cowz2IS3YAabfR2rAV+FzGPktchgc32MDSJPv83Lb4icN7reXLDZ91/YoDXeNvV3iMkHXNQbnP7cLhQevz4L2Cb0Qum5+P+cW8xwelovUV4auMRbZgPZny5ewq394tuP9oTtub8OT6TT54UHDTnLDeEbyMB0yWb3G0H/GHizXrJwven0/5UdBhuZwyCQf8ji843b9CctxhcDLhzHeosjPOn0iC/Rfs3w55MVUI13IrdVkPL1DnLbPuHH/W4b+86fJPLw0HPYfntUMv83jnVHCeGS5vF/TqkKueZfaOYa4U9fMG72KXTJ6zeu5zvuNSuD47H7RclgpeWM6DXX61+uuLLv9G/34qLC1FKXACj3g7Ya9j2B+FaGuptldUQqB9hbUNfmL+Xcyrg40lXnLJSDgElcCPG8rAZVUHSF+wbQIGrqLoOIyCgA0nplN1iOqcxMwQkaEkgloS1R7LImAaBFxrKhJnCAcuzlafmyImCwR1UVDVmtxUnLctzUZIPLhC/0ARTBOurx3WTU5qDNJr2BddQm3YdAKuHiTsdzuM/BavynCLGSUrzicVR6cNQavImj7r1S5ZX5EMS7pVRN1asqpPsejS6AZjllgnh+4mTrnDwOkwbUPqVU6nTQi6EWJjhPUMzaaPCfu47pAw6oHrETgBSejjxgKEJSVlUS9ZWp+q43y91cpzRCFwhmA9QbXQFNOKsm6ZrXzyqKVGI7XA31jjnXVIxBSnSdFVgh9XRMEcWV3S1Kc0ov66b6oZYbVCF8cgFEopCK1O2wABAABJREFUam0pjaIdxggVIpeSpGkIypDGVmShZlkNKLOQLAxwuzlrVTJOl4wvEmwc0SQtpWnp9noc3N+kXG0QdrfZ3LyHP/BpmoLZ5AxdLhicFpiNEUMtifQUX0Q0eogI+/hhQbM843g1ZrUomacV3Tig4weEDmROTSvPGRjo55Z52pBHKTELVBPTZooCixdJIuWwzh1qWZPIFRemIhJdXA2ZNNT+DJuE9ByfRRMzlxF13BIFK2xe07SKJiyxQ0PPV1SlQ6l9dCSQA8P+TkC0dpmlkhdlw6oAr2rJuiXS6+KnIVmp8UoXazLS1ZporEl0iNASade4MwmOi+0KNAplDWa2wpsrgm2DiR0yE6L9AaIT0DoSr6txZI2tStZ4XEqXxDWosEG04FlF1FpCKRkjwVX0rINfCDpVTealFKYhsQLlKvK6IKDGKgdrFI7QxN0Gv/VY55IL0UCiGDoKV3jUeNQ1RKZBFg1Zq6mUoJAunvUIOz5Ox2URSEptSWqLh6YQFqEdROVgjaWpLaaVWAGR7+G7AVGiaBSITWhMjfI1gxYUDitlWTsr4jaj6/mIqKVZtPSKkF7qsPS/TqMMmhozbpmlHm2ekFYWkabU5xMC0yJSD2MNXlARxg5tFJEXGqEqdGQJnYRMbNB6AZ2sYbSe41QZU+Vw6bl4UcjVLUUrfGITY8drUl3gtHNEWmGCCD8KEakCLXBsi0OFbVva1uKWLoPQIVMtuYGy8XFbiSssRVhRBQ5GKBJjKWJBWyn0WODMXXDB0GAiRdqCS42qgCU0jcvaRn/tjP/1scZyk0t7nXjU8vb7Q976bELtfAvjGsK/dcm4o0mPppwvIf/GXbbKGnZjghdLqr37DDYsK1+wrb/JC39B97u3kE/WqLXDzr0V5WKfrfw19tOXVIsZrWu5uO7T3+1w7ckrdBBQX9nHegGnBvx6xZ69Qm9/iAghUCvuXtvEeyYQgw75aoNFUjM2W/hlg/O6D+IWgXiFWexS70Q8rQfYZ6f04y/xT6fIdsJW/QUbyxlqOaatPyO1b6BVyWeNz8vZ29Ta54fvDXnQ7zO49wNGcc6ubRAjw32VMou7XDO/xctOzd6NNwidLvcuEhbjkNvf36O7GHG5zinnT4lf22C+06d/d8RAdxBJinw1ZT6e8K1ki692NlErn5NU8+HDkKuv77CXneA1B6xGDsfjkjtjS+wWnHg9PsoMo3abUHR4OE0YRQ1KxewfQr4Pw+I+d1tN2Qtw8wLvyTNK3yetK2bLGCl8aqkpL1qC4HX0xOfGoEZGXW5+t8NFu0lbNfzGNR/naMTL79zj/yS+5GP2qd+Mufc0oBcaouUl661XXA5GLFAkzZqt8ZLDJGOZSvr9Xfbe+78gZ79EacXtHxzzky8DfprdY/fVijv9B7wa7+JtHbD49JesRIObb5HFA4JThxdXtyiOJmRljtfUfHzyM75LD3PgUeVzmrlCpBUvRMHR8g6rswE7k0OcA4+2qpgLh9a3JG5NtBrzYdll+MVn/C+uzzujT7kbXEH8cpPn9x8T+g/IJ3OC3g9oxhPevHbBV5dz+gdn3HnukwYll5sL7paGt7KQO+VtPr5yxpa44PdSwdxfsLuy5KnP+v2W1edDmncO+ak9Zo8e4xtr8sby/uCMT39cEmwGjM8U1Q9Tbn2xw4U3QlSWydKwVQ3oZAfI33pK+LGiqIecvHmLWWUYbkccXrsBnov86Etyz/J+OUO4MXbD5be6Lj8vp/SF4cpOxBPdpW1bCqOIkgP2ZYKfCIZbJQ/jEefpDH9fkrkt++cjnF5NrAtyP+bs6hZZt2E36/InK40jYhoh+FlfcTN2yFYe/k7Bpxea4ysu+bzDrp5yQzn025itPUOcwLm/RalzGiX52brL374Cn/Qkx+eGO+6Q6JqLcRNuWk0QwPUk4GrssOpKjt4DbSz/UBs+kwJRCMrcYpMYW8y5bgpe3mv48dwwyuFxEKLrnPL5JeK05OJKH9G7yZO6w2vzBUYuefUk483OBctrn/PBLyDzBpiF5ro+Z1xeEnWH3L4h+LvVkn+7mvKF6HB+MSe+EjA57BBWkrPfjXnTdfj+Nzz+b+0V7n5+yed5S6wbTpuIq3lFKypkmvD9Z4pn/ZjPn1XY3oxrGw53GsVUD/lo85xh6nKjavBeurhXuvzV/RL3dEp5qdhIMs5eFsTvCdrLkL1JBZUhPvCRuwnXrgl+dLFNP37FFRy+uF5xe3qGu5X+7+0N/kb/P9ZmtkNmIvrRgGubiruNhyuGaBVg7qxo2pyizcmsIe1IUgSGBC1cbCIJrMAVDn4gSB3LJCoo1g2RkrgdwyCN6IsOG1rhEYHj4AeGsAv9SlA7IE2HJghZWId+5tORmwSjkF3fZc9NUIGPX2QYDXmjmecNmdNFJQ7hVoR7uwdNQ13XrDyfhRKU40OC6RGxrEi8FSM9p9fOUWKBZowoHUTrsnB6lCpg2B+RdDaQoy6D3R6bVrGjW5QHW7YgXa3RogMjQ5x4JDbGaxJ2jIOSBW4BedmgozVy08GOBnTiDUZhQmI15WoJ80tC2UG2GxgrmKSG42WI3+kTu2v80iEXklIX9GcNCXDuWV4KTb3wyRYBOtTgCmLXkNgGp8gZWMXA9nCcgJ42KD2jliVZuSLTLsZXaDJU00GaETKwdLwG4RiGGy4WD7Mj8ZYu2RyyTs5+tWbpC2obYGYRcyOxTMA9Z5bASmkGbY1d5+S2wXV9elu3uXLVRWcF8TLnyr7gyYHD8wtLbRuG0zV5pgj9TXJ7xqUuwWo8z/362VcuVd6yTAXaQF7OcSNLt+ewbiqK0uAK0DmsZ12KyrLSK5xQ4GiH1m0YhhCVmqmJOFtYnKpgSUMnkmy6CVmrqJyKWJ0zsiuk2MFJAnwnpdU5XlUSpoKlbfFHDRuhSy8NWOg+84FDN6i5pn1qv2GRQ4RPPpCUnRIGJaLwaUqXS09gjcbJKnrriq7yKENFOBT0Vz2CwmfaKFLdEoY+1vjUYYWsQMgeaXdA0UtwByPk9hBHa7zZJbZaMZKWTjzAcSN6jkWYEkFL1fGopIsRAa6KSfAJRYBXSlRdkokV6yIjNC0ukioTRNIl8mrwv97sqtjBEJGlFtqc2rUslU/PcalaRVo3VE3LpLGoUpLUDpGn6Dguu7HE6biceR6OtMQobOXgKEnpQl4LEu2waT1cPJSwjHyJH3m4iUPjS0wDtrVoLLkVlDXYUpMNV/irFT0yqkHDpGcJcolxFXOxRi0b4pml9EMu3A0qlRCblE4jaLOIwL1EtmvWU02pPZyewW7XWN2gQsXWtuKqV/DCNFw6NUWbMTAVdmExgcYbOewODLe2Ak6riPasYq1LUitp05ieFqhhidcG9EuHrJWUpUCbhnDgEgcuWjkQt/hK4PD1/Vu16bGIG2Ru0GmLxeA2Bl8JTG2xlaFTSkzHoe0Loo6LmUi6aY3jwiRoUUrTKvPXzvhfa86ubR1w9SIlXA9Qny9YxPe4Un9GMXqd7qbm9kmFOKhoWknrdFnGPs4FZDcE+f4Q+bJLRoEcDtjY2qIZrciGmxizIpwrrt4SiKWiH9+klyxZ2y42/w57ywa9d8liJQjqAu1G9PyWwbxg3BHYTkvHZiC7yMmYaGON86IiDmDQXXCl3yN0B6hegeo3iLJHlSwobn2LN3szRPRPsb/8BYv4OmV8wMXzIWdZyHRwm7T9BroJmEuHl9/RhM96fMsP0SOfu5XPjRvf5G//pstlWBBcVvjFmF+9+pzzx3PuvOnwTfGHiJsee3dD3u7FrOoVRdGw8fOfc3ohWTg1++ea33b32Lk94Kmdc1Mf8rNXL/hlIBBnB4ShoTR7MGjo1w6dOxEvyy8ppgnL398g/2cz3ul75Ndm3BUnPBtbcrPG+C15e4uNHsw2FX1l8HqSWVpiC0NqAuarMdlIc/moT5osUc83yZIT7roxjrvF6XVwly1SPyc+SdmtKjrdLteuuSy294nPXiGKq/xH3h5nzYr124ooGNC+2GQhGvJoBsEuogcvaoO6FOSkDN8Kuf67MSd/8ldc/ss/wtn1+Y07D/DaLT6+8wVPP+/jnybcefPvMP9Zzv/2H62IfnXITvaSu2bAm+zAu2OyrxKOmoLsRcqfhgu2Jz5nqcOTXKPDGq/q8vp2yTxSNNUdQt/QiUdUN7/kVuRjxuc8XwesyhX/0/bv8qoImKxm/FQNeLrzCb0PrrHZCt69q4irATeuTKi/7FJmEUEx41fnS57vuFx/WDH5ZsTW3OHYOeQHI8PV+S6Whrk4pfL6iO1rfLtc8ugm/L1H/x/2/qvXsmxNz8SeYaZffm2/w0dmZEbaY+vUqVOWVcWmVE21mi0SVEuQGmjoQtCNoN+hG11JDUGAoJZaEltssGmLLH+q6niTPiPDR+wd26697PRzGF0kb6suiAJICef5DRPfxDPGN95XkR8O+OFS4vKaP9h7k73NOX//17a5Uyr+D91N7upzdra3+EqQY+OCp7MbHLzdo2pGDK69Rx4GyKOW+MTT3mrYmz2kHV4RxjHXzl/waH5Fsz/gb1/7Ct8zFlv2cS9q0kHBj5sNX7NrimuC/+3Oa5iox0OnOG41xzUsW0uvtbjZFVkc81JsE5DzbrBgsi1IA8tJkLLeT3l7yyGuWp64Gr1MkD1JqeaUq5LdYMlmW+LKNYPZgqv7t1m7joNFy40iJ3jtHB3ukPUiRBZy2cXsmSUvDjIOVMYdlWKQDLqOt0cBKlXMQ9gKPHkPhg5WRrCN4KLzvJM7/jGO843k7RctRdywvWvpdxHjjWKyOeOjfMybTZ9/cVmzvNcjGtacDzfInyxQ0qHPWko/4G50yVm05r3eXT7du2TrxYDnosdXTgSfLkOCXzWMfpbTXlugjypOs4T1ludOoNgSr7govkM3u+IPwhnl6JRR+AbafYN45lnXNTQVzfWEqThBhxrdeB68M+C3h5a91YzvmwG9VvNi1/PFYULQk/Q/6/PVWcFPLkIq33JXW/SPBScbw3pPsnd8xXwuuNy2RO8k9D9bca3bwixquO75+K7k904O/obV4Bf8+2ZLjMjiPtuiT1yDVNCnRPU8vViRNQp8QGsVlY+odQBtgFEek02+jM8WEuKYMmyphgV1btGiQ3tPpWJot+gRoIcNrQ0Qvk8WGXRc0mwsrRW4BBJhcQ42KkXEgiiskAgCaUiDHF15xipgu++woSQYRARZiIw0iAYjIrqtO7g4Rzz6Ac4+Ird9VhIW64gzFVHEO3TsUTrNMo45uyEwWcg0CLGBJEzHXL9+j3tbA1RgsLZGb855/vwpm9OafrzFdPsW1/pDRmEPHwYIOqp8zeLJEy7nC06NY1QEfGW8xXR3QCUrcrHhaj7jsigJVz2SMKBVGSZqCZ3D64YNc5aBxIQa97Kl3wnq3Y4wLsg7w3NrEV1CnPbpEo0NBFEQEEhN0LRI21Gva86LmlJAWSjaFqwCF9cMg5BEDegwpLam19WE0jLyEnRMuttjlaXk6wJfDalkRKEU5ZYkN4JymVA6h8PSiJC252hbg9hAlxjUXp+td+6wefgJzasHaFFx/eCcebRgqUJKc0y9fJPe7uvM4zk/bU+hWzCpC3YZcmM8JhzBUCmWjedotuZyZkm0onYNy1ZQCE+oNTtpH637GEIGaYgOHGmyYtCvqZuAvJJcupRusE9VB6xsx0WomNcOu3ZkvmEvqggngu2RxM00J1cpV7Vkk+csvWO0CZBhyKjnwdVM+yFvhpKtxnLa5ei4x5AhrTPUpmbYxRRqwLGRNLLB2YTdMOL6YZ8gSDiLQ+LMkfUCvBFI0TDQinA0QGcj8qkjX9YsS2hSTaArouaYrl6gnUDNZrRyQ7Yz4vrQUcQe0Sh684pSlvggoC8jxqOE69MtVDJm7gNMC1UdoHJFaiSyKdBoRNpHqoZUlpg+2CTBxgkiCBE9xyQ32LYjsgKtJGvR4JsVBCU+Bekd3tTIOCWNe6TOMWxyer2QeJARBxFXtWbtBbn0xE7R1zFbMiJG05OCvUySJhodCtBgPHjrMAYurOOy8aQrg3GCMpSYucXpBj00+CQirhXXN4Z2E6LWKcVAkacBSVaigiWF6giqgAhF5mps2yCbgHFfUgSWvNM4nxKtY0ykYCAIopYmKKnTDqUVSgZkWhCqlk0rOK5a1qKAuECpBIobqK5DFRpXQJY5dL8lPXV0AspdzSQL0J1jaSUulMgMXKTpZECwECTLkKYIKLUj8CAuHXXjEM6Ba2hrQd2B15YsUEx9Sig71nuO0kmqtfwrZ/xfK2fmGVz90m225jc5cUsWrmY5yAmWH7EXBxgkUW+b1F/DyQdk7XuEY89UHOPTEbxv0UaDOsFe5Rgh6Q4yAtdHzio2uxH1pSCY3qLzLyhjR1f3Cc/mJP1DEnlJ5R21qYiTmrYbw63riOVjyhX43pDowmBVhw83lG1KrDRqfYbfqfB1h352jvUSPTknUxNSG+Kjn2GSQ+rNbZ7kKc/3x5wV0A4Urn6d7uCcrW6ILmK23iu5sDOKi5fIY83O+iM2e/fZH7cE4w7bCQ4auDl7garf4Gd3XvK7y4j79+6T7XYMvaDscp4PFZ/8ZcH/6bLlnXZJ72tbBEPP+6qhS+Bq/jafPfgxeb7P4aFDTRxfe+uKVx8nnD7dsCks7XLOdt/wol3yzsuvcuROeP/aAfH+Gd87H2P5Noe2Rt6CQwmp1yx7fWKtaeWSP/y05ErXNOtttmRNcLpPf5LxIrpGbzvnz+WQ6WzDB5Vmazri/mabJlpTX73H49UFpmhQ0TVCXyEuJFvbt8lYUt7sOH8lGLRbqM9m+Ds5+XsdOwtFIvcw/R3EWrJ1Y4r+zu9S5o+4PPMsRY9b7Zo3Ln8T8eCc5vafEvMbTPZg/mcDLoseph9yrNbMq1dMLyzvqkvUDcMP8h3yF330omVvcEayFBy/t8vhScHohuCmGbLbj3jr1hXV+HW23QcMxzkfT76JuVK8dn/Etdf+FmmxQNojwuWQR5uGI9FDn17ys+c5t98/5z+6uceH3ZTRJ2u+t3sTc7Imu/wcf2OH14trJG88YX0h2WsMW3sB09MFT057tG9K7vOM//bPW0ZmjXjzNR5fbrG543jz5l0eXYzYnt7hs2zCf02JikLmcpd/dLNDne2Ttkv+c5FQvznlf/7aO3yyKfng1U/56J5kvKP49aMWe37F0fpzgn7D0dyidjrOuz43y31+1d7jQXPBa82M8yLml9oIt2zYtRlu2JKmCfcCwT3jqXLDh0tYXGhuJxHLNmS9HRLbkCjf5UFZsTtNeLfuWMZL/qJyiG7Ja1LwTuiQ7Q4fjzOeLtYgO+6eBMxrzcdthf/gQ/7L6TU+HHl2G8vNTY+93YKwW3JYeT7WkpGa8Mva0MYlqg4hgL3+AJ+U7EjNjvAkNeAbTqzlWtvCpuRlCYvTHL0ecBiv+elszi2xIVLnhF3KK3ubXwo13W3Nv/GauMkJXn7AW4/OaA4bvpDQz3b4jTclP6oD8t95HaUMx1XNGyPN522K6ffwszHftQHj76443O+RzPc5ed1yu07Y2dT8+JFmdfMa058fctVf0F9k7KdTmqRk62rCs3VF8DyAx47FO55ZKvjPBpKr2vEqLHh8kTE87/Mb4w0/2Gq5yjq+fTHgZ1bwOyR8ONTcW0C+H3PxrIe5XrB+1HA/SQjuGU5zz9fqDfkfwUOfsRCGb1xr+MG9FD7u8eOTs79JL/gF/wHgwwFyPMbEA84aj49rhvGKuG3Yco4OSJIBOhT0w5a+i9G1RqsGsgiiEGUtuA3GFHSJpMtSlI0RpaUeSIzyyCDFKk1rLbaOCI0hkCF1UFE0ljZQ9LUj8ENsEmFZQymQLkGVGi8kzldY59DKEfoF2laoRqPLK3ANNvEkWYOWOUJ8TqsMrtlhJvtcRX1OpWKjQ3yY0fUt3gVEBwFTZ6jchmW+xG6WaE5IE8nuRBHHDrOO8U5SdmtOraCNE/oh3N0esLUbkSpPUVvOepafPyw5XTW4WqEZ0A8kW4OWVnp8Dh++WNDac7a3MkTUsTPtsJsSUzc0psZZB2lMETt8l9IYTS8yiLClrhMkGTLuwUiRZZ5UBogAKuWp8oJF2ZEjaIgRJkM7B12GCwKuIkFgA3xlsbWi1ykOnQdCLhmw0gGldZioT6IHxA0oqYkjSyBa4q5HuB4RLxZo1SCnGiliAqegTcHCcG9C6O9TXl3Qzc8YZJq3moyySajWV8jlKfHBfdJ0i9m6ZdF4Bq7lXHQsNyU744p95RHDkFdMWD1wJOuOWIY0PqTpebZ6jjCFaaY4HGRc34+IrGNkZ8Sp47gdEK77HPRG9A/ukApH1OV0LZwVIRenUzana46qOVt9x51pysiFqE3CI99QZkOyqkYqRZANGWQ1QVUxECkjoXG+o8gFVVRj3ZrqFFQHUozIxylm1zNI9lHxFKKEIg1ZiwgZKrIIlsJQlx06bziQMddv7nJw7YBT4fjk2TEn6QYdOKbrDbZZcbmpUEFDtO7QymKHOUMGBHbAqmwI64pGeQYlJMbRCzw3diW9RLIQko30HDWCkVH02wBdKVygsFmMDRSF1cy1JwpCRkpjBOTSYaVlLAw3nEZ0EkJJ4QWyA+OgxXPlWsLcMBWetVQEjWOnEwzoiLuGuJNIp5nIgDQK0LLFERIHgmkgGQvJ0Di082jAWMfGeoypKYuOWW4RV4Js49BNQTMroNswYYWxIdqN2dWC+RRmdUddfLm23O826KxgnUKaGIaEaBeSbAW0ykMAifBUdYAYTFj5jKvSEwjPtlaEA4m3CcoppiZkXgnmVwl+PaIqDWIl8TLE6IDQJ1SVod14grWkGXh84hknFmG+3DZYVYKslgRx+2WhdOMJA09sHdONJ6gldSAoQujagFx3NGGLFCHSeMquJfAOue5oqhCnI6LAEouQrlC42b9jIMjju/vsV4bwqye8OnXcbvt8N/wmB6KjXT/ndJ1ix3dIti9IJiEHj1+RTvrYIsPYmkE2ImwkkXiJ6xraVuHiN/CTJWnrmbgp9s3PcOWart5B2xVWvsIfavCwlwW0RUpuJOHhlPTMsSbHDoYIs0VIRHx7B7FosCrHxWC7FXrWYd2a0mncUOOOJP7JGv3x/4Vmu8V0Kxr/NpW8Q2I6bmYVrA85n6/o33hFJxVlc8VbgzFXYctrtDzvBnw0e84fDE/Qs1d8a5RxqxegbcTebU8ozvmTk0ts0+Ozl19jFDt+ZbvPtYmgWz+jP7kgePec/3UU8Mm/2uf3v/cFWw9n/Nq3PUM2ZPElZ+sdzt685OBgycOngl97cYd+tmDvWkop9znNW0S2w/S3DjnfL3nnfIdud4fx81dcvzXEmA392zGja31eLzqYB5x3klm6Zv5cc5QNua8OuMwyVl1AfGiZnfRQey2fnmwzrdbUu4f0y5zL9Q6R21DJjCdRSzzbZrh/xItSMd7dJe1ZNhvBwKfkLxdclwnd1j0ulo9IVytuPR+wGab4u8BZy1lzTBhZwjv3obzL3YNzFpsZ3YPvs+oqflo9JWq/yVdXijfuXmfy0ZjTrTmuesBl0OePH5WM3lMklwNM9G2+9ssnPHj+fQ5vxSRHWzy+9Xe4t/gh42vv4i9mdOEcd1uQ9V7jwD5ENVOCrmB3z3C/PiRaLQjmP+Ha4ZJxNaIZCW7JDX/4Qc1nR7BuE+SNY5Iq46tpxpk45w/Tiq/c2+L65j/j8xs/YXZL8WbzGl9b5YjRdS66JU6v+fCdnPa7j5h/LSEKfontcMofbd+kDZ7Q3wk53Hqd+7en/MRq0sZzL5vy7bakuDFFhWtmgeRxW/LI5PznJuT98YZ8u8/Z1n3Wf/SIzz8peC0a8Mf7Z8iFxrmCm3cV7863+Pm44Zq94gejgjfLEauR4edxjGsDwrBH/5rgpvK0Zk4i4dJLPprmfJb0yIqcz0vPwreU9ssAjw+jgM1UYQcDEiICGdMlDkPAg+UZy2KbjBnX6hFV/waD5pCPow3TbcdhKGHT8SfXU9KZ4Af0GHnB7jrk+rpjWUseRQ1vNjlJrCjbkg/6GTciQ/XqC4aN4GRxRTnUOF1jX9Us+/epzRMuVi2nRU1bvo58ecz/KnvJP2m2WQxSfv3xFX8Yzinu5DyOr7EJZxw0a8x6zLi1XN0aM1QNw0HEm1nJP90cciZHZDcmdBg+x5POctz9mJv7h1yua9KLirfyAUet4J1oQp3mHD2N2NqP+dZY8+DDPj9/D/SPQt46UTw4mFLYgLjJyW5Yko9S5nue9OOEnXfG/Bv1isX+iF/5TPF0v6BaKDb3AzafebKLgB8MJfeagLNXG+71HOuRYu8s5CC3vBy1xL+meawC6mNPScvPXt/CvQCcIa3hT6uEX636zOcrrr3f/5v0gl/wHwBX0z5BouklLUsj6KTkKBiROcNBtSIhRMdjoqxlrDp6NaSxIpABKEGsIZCCsMmhWmFMD9NPUAmEHoQWuHSJ9R7nIpAlXrVgI7z7Mi67bTWtVuhYE9kQEwmMSRA+QxGipUTaCiM7jLAIV6KLGmslXgcERkJnQDTI+XNsWuDLjppDGnYJ0fS0JHLxl71BPUMbCFoviAkxAlrn6QctF92G5/Wc6fKUa9mI7RSitGF4eEGPE352dckzm/N43jAKWu7sJBz0NvjgkunBFbgF8pXg2fmKT558QVFfcve6IJINge2QraJMSvIoJ7Ew9H16UUScShql2GxabBRj70mM1UxkSBbvI4uKQEn6SZ/+bkS6qxl1HlkqcgtlkLCWgnngkYRIIlwaYDuBdxF1T1NbT9z5L288bIKpDZ2FhoCVCOlwIHLaVNIFCWEHxmiEaZC+oS9D0mQL261Q+Ry1GCKHA1Q/wDkolhsCJYkOD9Hbu6iLbTZlTsIjyrnhxaKkLc4JuMV2NmTbW1pqhM+5NJLyomblDMKMydIRk96apjdDCkdremg5Yjr29AaSUHXEtiZVMJYJg9SQGI93MUkyYHecMaVj4I6Z9A09KfEuZjmo+biseXbqWPoQLWv2RMNWGBP2NXWvoc5GDOqQ8LBidytl0qQgHQ2ey26FMI5LBPPLS2yyoUoOUGFGniZshoKtqeRwZxeR7bNpU3IgVJJD6RiMPFJ3LK4aNgtBZmruRUten2RM0iEb+lTPazarmn6nOXeSdeEJQ8+OChBhhJEeTEEaG+IkYWE9F16iTEIjFL1E4G1LUyzRHsLW4VxDrQVaGBo8K+GpfIcSLXPVsVYw0AFDJeiUplOKUgR40xEYQ0iF9AFDPaGix0Y0DJKO3U5g645KCDohKFzIhdHsLh1bjeHYwNI1XHMQKclceeZKkYiOyrXMaxi0HV3sKYTFVpYqCrF1xcVVwbyS5OsMlTteEwVLGeKMZ7hecC4sxVZDlqYE3qOCjtgKEgmhgjBIMBmEypKLgJaUstdj0ZO0nWM/bxluBxT9PnWucWWHtg7TaIJI0siOai6ZRiEDE7J41eMkU7R5Q3gR4qKASgmU94hAIFuBaDQsA7SzzKKKRkh6K4cNLJetJ9DQGkmRe5JY0reOamlorSUOPdcbxVUnqXqgR5o1gmptKYiJMkW4tiTVl99Q3kmyQjEwksk4/itn/F8rZ2mcsWwrDj6fc6ULnhx2vCgOWIiEwnb4ZsPy6pz9ruWN45DLlWJrZrA7S6q8z/56Tj+G8GhAlL+i8D1Yfoqa1Iw2GYkukPToTlrU3nPU7BlBeB3Zu41fWqw4AzlkNFXI8BKZDhkMDT5v4eAQlg+xi2PqAupU075saLxFCoV3NW2T0R2F1H2Lig7pN5J1HKPXdyijBEav2F8ekAcx9eCCnespw27DfGXJbwU065CwMQxEw45ac7CX8tOXKx67z7glrzO6ueIaF9zsPWH71hHvhV/j//jiTX66Kxhs5rz17Gfs2w+IwhPG+du8Ez9gffIer6KYi/wptdjw4R8G3IpaguaA3xrf4ifzBYc3K+pBTLeXcl1qpnqLl27D9TzHLyX5foppOnZESr8GaXaolzXv9xVDl/Fg7fnkpaWyHcXVlF3dw6fX2QnXzMKELREySDt2ThMWvYpZHqN6gmAK8cxRqz6v+zkP6iGd6XO7fMkiSaleeLb2Fe1Tg9cdOyhmtWZkNctQsudK8p3rnG1eEnUBh9F1BjWsUkurHadHhvTmI+LRPl084vrOO1TDEfvRJ6ye/wZ6WbHuN/go4ivt99g7cOQ/3GX/jkLGC776uUePXmOrfkX1yTNebN9j01/yqi3YPfgT9qox3LLUXhIPplyePOfB0ROir2+xtb0g+XDMqWvJuicU/pzqKOPps5gtfYG+ucI+eUJ6usN11XHr3i+z/8kxt/bXlFcT0q/d5R9aw+WFo3n7Q/7h3ojQ3aCZPeCyd0jx8g/46emQjRJMju5xImuKlSF827BRz9k8nbD1Xs5v7L1B/01HPJjw61e7HHcdW0HIsliS6oKDrsN3NUGeczgv+Ev7OdHwQ3Z2drmtrvGzes2hN2zNW371asrPBhM24T4/Fp7J6JTjTcHHfovxKIDJhM/oI6XgjISt2HMSzvjjywVPrgL67YxbssN3M7pwj8O5piYg3E8IFs/5ebdioCJ21pc0YUwYSsJtx1t2i/pYoxaeIc/5fBhQr0umgyEvREtnU776fM1s03Gj2/DZTHCyynldnPCzUUx8qvk77Zr/Rm+zv97QWzT00pA/XXQEt3s8//yU7wcV6TLkvVXLbOcax0PD+Ys1vW99ysFTw9W5ZQwcJK/40VHKP91XzF6Dg5Xii2TIZSS5JXaQe6A+2+bo3m36/R5627K98UzzNXKc8eFqDQcbtpsRvr+iEtcIezG7qzm0Ca+eV5RnAWPf46fXLOKR5/uZ5Lweoxz8L08C/ui5YrkUyCeefg8+vgm9jWfpS35Zj3ikatbfqbj1p5B+U1C9MHzuNQQ9jtML9CIg0Iarv1T4bEi+KRkEGfNzwWcjcJEhmRne8SXV78Y8+wvNwZbgdF4x0R1WbJM/iXita/nd+SWPbxqCseaLbk3vjiAOfrHW+P9v2GCbqNxgzIpcGhaBwFQZPSm/DJBqHa3YMLCWfSfI6o447JCJRJURY9mRCYeuPCp3eFdhy44g1AzagFBrfN3g7QZpJZFtCMMYGfXwjSVsS1IdQPplSaukj9MSF4AQAtEusW2IcS2tczTO4a1AiQBajy0VCo0INdJrdNFhCXHNPTqVYocNAx+iHWhRY1JJIGra2lDGEaWo8I1FYzCh5iSTPC9LVsuXzPUVk65jIucM9Cmj6TE9McKeTXlWFxznR8zP1kyaR8TqkkEX8bqwmHSXNZrj2ZLjrqFdh2ylIaLb4fakzzDyxGFOoAIy3WcaxMRCU1CSuRbhAupU0yiPNppAK4q2QHYtO1KSCMmmkZxvPG2pcIEk0wJrMoJU0LMhIRKER3eSLnKspccbQSwsoRHoJsR2goWNaa1AqwqEocGitcAZS20VofUoI0hEAFIRxCl1F9M0G7rCE4z6RFGMcY66heVVTTx1hP2McDRmZ/9NBllKXrxiE6zwkSbOBD0E+9Gc3BpMHZEEiqlq2SsDemlCojzbTYPoS4o4pasThtqTjQLCLEIkG/JIclIb/Ks10x3DWDXIuadoF4SuoG1bFuchZh5Sh5IoiLD5Br1oyJRi0hsyzTV7XY708t+GUYRcFpBKz8FuTCxD2oWhalZctQueXlQYk1H5iMs2xacaPTG0pWDjFNNA8vpuxt5hyHAYs+q2OHeKHoZRV2BFhagqkrbE+Iq2yHn6/BxpXxBd32bYhrSbHJ9LtIroB9tk6Q26fp8SkCypVc3MTtiPElzaZ50mFA5SH9MLPCu94YPZkq6xxG1N2LQsqFm5hKAMCYQDoYjqmqKt8TjCxsMyoAocKtWMRcJ45clmBjAUsSQMY7IwwSDRNiRsHJlVRMpStIayaymNpzCapZDMbM2R1QQVbOeOpfNchpZzLWmqGtWW9NaevVJR9zWrwDBvDb4fkRSScmMYSEhqSd4Iln2LmXqU16xEj2VgCeKMTZJgkZhdSRAH+EijhCO1LZWAhbAs64YQiY8VqR6gfUTjakQHaqOxhUA3FmccrRNUrSA3MaNckOUKXIQvNV3pQErqQEFnUM7TizRBZCmEIWktQSJZ49k4iRWKzHkwDlsIuk2EEQ7pLDrStI1gZT0uhEHrsQOP6DvitaDfwtobFqGl0xmVDNnxLdO2oY+k6ofUdGgC6vDfMRCkaTRfP9F8sRfSO3f85HjDaKuiHVqe6LsU+Qnp6ojzfsCr5ZhCXeEOQc+2ufWixwfpBalWyOYcm0juXR5zPpXg+9xxQ/Kriu70FX5+wfRyyHT9JuODn+MHf444FrRdS6huELNEHyu0/DYqn8Nuijr9S6Re0y3fQkzOodvDDwxBbwJBTH89ZRWvsU1NMHLIVYRgFx3MUL0D+ssOc7giHMYkr3KmcoNpW6KowBDhP3/FeXCKbi2Rvk4X3uNw8ILX6ymnN1eI+Zry5xtmcoUW30Db5/j+JffMGXI55rXBBR9cvGL97AKdgek/pP3wLeT9AfvhhLm74lTFLGVA1bvB/je/yVdXBZP8LmJ4QV9K9saKM+u5/AiKXc3BuE9cK6xp8ecJfZ0y54Ryq4foPJ/kiv6VY24SMjWkUgn7Q8vWwrHsBGJvwPWXMSJSrBevKKaGHS+Iow1l2xBc9Mj6G6ZLy3nsyYQgGhuiLkGuCzZpypCG5KCi8R3jYswtueZAwp8kI6b1JfNRRrRouBUJkjQg0EOGI4v1AflJyeajmIM3NixnDTKC7fvfRJkxb/3eA9ZmyXAck1zss9f/fX7/469wf1TwBgN+9fb7lNUatXNC3l9z8QT+4/qYY6ao3ZsU+YI6PmCweoIzNed3JPHL21ylZxxsnlF+0KNanVOM5mTbGY/ybcZ1jjMj2v5zBh8HjPRdCo6oW81b7kcMD+4zPxaowxPsjT47Rz9DXw8J/VsEnx+zHJ3yvS9AR4/55PwJYnWNV+6A7eAEM7mDZcLbs3MWfpfDyYw36iHbfkZyueEN3yMcRfwwG7NXfEEcXPDp84R/8ukX5LXn9m7MwzLm0g+4/L9XTO694ni2ZrlXUJU3+NHbr1GqBH+wy41bGaZI2PnkCU+yC9K9G4ioRWwuYbThNoYsSLgpPP/81ZpPjgS3ZElTlXy8StipNRkbfry9xa30lEfHAUN1ye2g4Wv5DdZZwg+ejQnLB2x68GjLcENYvnnV58MKvrlpYaj5epfwsTU88YJ/UXt0NmJrO0M+qNnvhpS5RD9fcQvN5V7L7vIV3woj7p8m/FwEvDmo+Pnzhmd+n4PukqtO48Q+WxvHnk/5URSw+mzI0knM/hTVu2DrtCJ6Z8j5ICbuS2wScNZ/m8HOOX13m5dasPxPBcnDhhjDaTGgThVbI8fz04h6exf/ySmq6XMtMbzWCb6/yni4CrgUFQe7IdtrxedBw1d/MuZGZPipadkRAhrFP7E15zPB20HL/cee3w8VhdiilDm/80bBz3XDf/SXip/8TshBGHH5vOTxYUubw83VnHGpuSjhTtzH1A42LZXs2PMWepZoZWirhPup4Y/egr+vW14TY4azS+Zn8GdvSQpx9WUU9McN/9VBj2+cwddvG05PKk66gB8OTv6G1eAX/PvG5S2i0yyrkKYtWVChUhikPa58gqxLWMxJZMArAhAdZiLRRcwod/RZEWqPcgVRV5GJnCoHHwwYuh5hXYBaIbqKNIwYq5R+ekWQ1vjaYtYOFWREE0/gBVruogcxyBrf1qi2RnU9nIixXuKCDpE4hPQENqTzHts1CC+Q0oMOQAuETdBSoAYFqgtJV4Khb/CESN9BU1F3njUhvhNoEWN1zEEMN2xGk9Yo01IdbVhYQyh7eHqMneKaNXiTExYdT49WrI9W6KhGWI1b9ij0kCyJGXUdldIsu4whA4a7Nxj7AfttTZeWBJEiTAWUis1CUUlJog2R7FB4knWAd4o6arBC45ViZQV1pajjGC1TSGJS1ZE1NdIrghB6rSSoLZYCK0E5SdRIOt9hnaPnBFo4VoFEAj08wllq0+Ek4BwqbPFaEnlNzzisg6L1SK8QUYy2glGmGGYJOhpitaBtJO26pWoNcVNDvUH2Myb7bzPyU6R+QbkO0IGilwZsq4IvaktIyIEKuTMYspNCkJU03Yxo3XEnCSCOaNIUi8HpBJqCJlhTJ4KqEJRtyUJ6xpsIt6ipkiVVFlG7GJVDaR1NUDIIDNY6GtPijGAqA3blHqILaBKLy1p6zZJKGaImIZlbCm95tlJcruesZ5dcrYZYGZFqqLN9GtdjKi1pYtHCst1ZBm1N1i3YF0MOhtsMhYXiHN3MOT7PeXGcYxpP4jyrpuVFV3B8umD/YcWJSlmbjiYYcjmY4Mcjoq0J450RqoViNsOInDLusUTStkucaNgLDD2tUXgeb2qeXHnG1tCraszaUTYGT00TR5AKOuNofUnfGUY+xGjFem0o6xwVO6peSt9phmtN0SmyRDEedvSsQreaDYJZJ1mRcl0HiPWX2f6+7VDnnk458l5HTEW80jSVZu09he5YhyFVExA0IbIVFCZBLSX90DELoS5DpAmRsSASLSqwzIchs0GfoCegkXSDEJc6euGQph+xiAVyIwiNRNqInhTEpkZ2gsp63MpwYAx7YUvPh1zYHsUqQnQNQeRRjWBTB4wDzVA6zlqD7xRWexatZbmwjJVlu4PnWnAuFJnwTLYs0oBcQduXyFhipKGIHL7zZBgUjqQUJEpTWVgah00dIgXhBNoKZBvhEphPG24Kx16n0cYxq+D5jmKRdYiupYs8x1owRbNrBLZQzGuohuVfOeP/+jdnLz7jUfgap6chEwoqYTg6CkmudtkbrtC2h7rqweWYMlzxbNpncbFDqwNO1y8pZk9JwjvYbkNzOOKtMsXdkPz4I8XtcYM+67i50+PJlWc0HvJmvmDyxZTNSUk/CLg8uc50a4j60DEoHb2tn6Pvj9j64Mcc1SPSzHHNz4hOnmKublEc/gWjoUZdWrrkV5DuBN8o3LMElXyBnUakTzeo6QuqYo/wbIZP53RqiGhiwqsQlZ0QlBqVLejqd2jrFTJ5ju5PmSxhD8vNYoy5GeM+lbwqvk467DC9/5JqMCc6M9zuGl7la6KTbX5Wvs1qsuQbG4NsbvGYNWVUcHeteZFpvjbZ5/2JY371lDrcZdB7SpU3DIIEJWt2nsK6p4g2CWGyJh44TNYRXmlsuCY4rrndJpRqTBlU3EgD5E7GPbuFmmS485J8oBnmHnvRUl9b038akWSKTW5YdY6s3kFNz5mHjkBa/I4gsrvk3Zwo6LiYF2RS8s7A8+jYo7Yr/FBxdrAgORtwmmR85eiM0wNL8WTCZBgzeXPMKIwxgzFl6SjWNVGYctVcMZ8FSLNge+LpJZJI3+W1+4Kjf/Q5s4MLgkmPvVtv8NrsJbXWSLvL03zFrXCbw2LOB586bqxast13+d1bJ1RacXQJdTdiXm04OjaolUVdnDPJxrxYwvxYgLzFSSrhi1Oyr+ckT3eIO0s8m6F3Mp4UGxaDGQ8+/AZx9TN+pf9NPo/GiPjHPPqzl3xBxas7Gb0n/5rpOsQftzS/Yvj+5U32vujxuhjy8vY2F6vHLHu36LJDnu3cwO7MeP2Lknnb8fPH52xVB5z1hvxmv8dk9pSPPv0x0ReSPHjOsy8yJje/gvneKc3giEFoGYaOz58d8sawzx9VNXvJBTPXY3hzC58OmTYNh1nHv7yWcD085LQV/MDM0CeOXbnh3facZzF8kip8E+AHE24nPQorqVRA0saM/YagKFB2zG4IVddjaiVflAqyglo6Pgm+wk1dU74KeJhUmEiy6Po8ngy4pxq+ayUXDSgn+L1Byp8UMS+uSt4YjPlhKwl7K26dxYyZ0hvs83cn5/z+Y8NPtyNsGHJzE3ESCfq9gL6L6E0HrI3hGXCYOMbjMZNKIpoCuW6Y52M+vl0ziSZEW2v2LwM+SRy/tGr48+oa/UHL1UYx/8Lyde/5+HjA3yol2ioW0Yj/XSv5P3/ScCK3eK2y9LZ2WW9itt/TvPSGnd9PGOx6/JnnIJqS35RsaLE/BUlI/U1BdxFhfEveCPRbGXt+ybx4Ra90RGXArYOIPwkX7J8P+PF9wfVFwhuX8LwRJNOKh7Ll3Ugy3itxruOD5xHD+5JP45qtpyGHSrE+cPzlsM/NqSX/bkd/VHJlY45LyfBKUe1FjK7O0AeW9Mctn98QnLUFW2HGY9Gxt/VXd6n8gv/fpCteUUYjKquQncQYw1UOV0lMnHiSQDKoPVWTYgNDkVqKIsaKkPHmirhb0KoAIwWZiJlog7GSDZJBIEjW4BA4H5HqkH2pGQuPC2oaEUGVkaEZzRwJBWHvlKiOUGZNs/HIIGYQ1ag2wLR9GC6JBwVxl6DdAGlabOWxeUiQ1kRJhzQG50Nsk+LamjZZ4EUP0QaERYMKWmRXo4VD2iHWKESwxkU9oihkZDV1P0CqBlMHzMoUHUbI+C6FmJMqx9TlNOuaF1chD+QblHHHdhmSFj3OdEjRNsROoLRnqx8yGQi82CBxJKEjxNCzBUHe0RQSZxQqgGHaEkcNtQdcgHaSvLOoMqXsEooQEkLGKqWXDYlVjGgN6BLaDmVbdNwgO4dvBUY4sI7AS0glVkFrHU4oXK3AtiAlTQuxVgy1YlUbpDLQ11Te0tUhkVXooKLRFmdjApnS2xkw2B5COKT7t4XErfAsC4ulRbuaXiJIRkMyGbJ/rePycUFdVCRZwt5wi63FK1yWM0lTBjJiEkpiKjZlQ9w4hnHMeEfQhYr5AlatYN56iuOKlgqMZBMKVheKq0LQqpB14ynLhizTbLURul0RpnOsGTDvNPOi4moOg7ZmrKdc9UMW9ZyT8zUvyVkGDcFacnIV4aOOy4lgHjpUo4h9xDJQlJnB9yJEOESPNHFqSTcFrqmYnTeQKsJxxh6edD7j9PkT7MUF+bLgahUAI+K6ZR2s8dpxWUrKFaxSTznqsHHBsp/DXkY7dPSjnDBw5CYg7sZshOBVVWCLmnFXsGNXdKFhrhVVE1HbhEApfBhSxOCUomcNCE3bSqx0aEJGQjBxktrBXGg2bogqBatOUciOpVcYFRNrhbMCWSpEp9n2oALNJQnGO/ZD8HhaXbO1BkNMGDUM2HAWdHwhQpRXNF3HRilEKpkkhiDS5FYhLARaMepHtAjIPd52FF2JCwwqS0gijxeCFEHaRKwtZF3E5SagKyxR4WkLxbAIiDzIMOawk6hCcNFYBs4w0BavFXHmqVOFmcUEEvqFRxcaMdEo3yCuPIELMBO4sh3OOwJliQNNEDvoanzt0IVEakfVOnqtwmpNVXtCaeiFktCDM4YuNCS9lqiW6EbQTAV52tFTAT0vcErQpRLbCNolDJ1j4TRFHaBXfHnQJEqM6Shl8GXFSQFYSR5BLLq/csb/tXLm70yROzmmkAwf9LkerPmL+QVSRryUIeYdx603dolmfZ7Mxjy5vuSrXcODLkXsTkgLz0VZcmy+hfbPOJa7TD7bZj3RXG2V3B8n/JPTGdfff4uzR4JTO+Nu3PEXZw41eJ/RO2dc/1zyLb/NWRix9eoZ3z3b8Eb2GuVVx6dqwb3bc4qnIbY3IzDb3G0X1Ed9svxnbLk1aeiZZweInZYbZYmKWmYPeyTmJtXRGWv5nO7aPhG73PTPcN7SrUN0OCDXV+yHAW1vi/XxhMFOw6yBLiuYXE0p9jXFlaBVA+JgSvniAeNuxVl3yXwCgzZHjgdc7WZ8+FHG4eGYz1aCndWcM99jz634rBzzhXxFMrtElC/ppYLRzTFby0dcu7A8GSf0ypytcML+9AliFeHjHvbmFtPJhuqq5scvSx4eXSPNIlZMGD/3dHs50brF6ZipHjNPTuhhaVPD6aEguezTjDOGmwuK6orCD9gahyxPPS4K6JY5dVzRLEN0sEsUrzgxkqt9R69o2DqdstpYrnJIpePBATSdYvpOQfXnIZfiTZKDAaHSRH5BPV9SyJjzpqF7rhlGI4JrLbIV7PckYj8keC9jWh+xe7RPmVznO9ERm68MuTXrGHd9JnvHTMuYd66PMf0O3/uU9T6kQcbhfMZnFz/i7NotxIMHJFcPyXcivpdfMZ33ee0swbz+mOOjgNlcs3v5hGr0kpsbx9a3T1l8WvGD+Tco1y+5uf6IKhY8Wx5xyUOqheLJC0/gOtTmM8ZSMPvkHdbxFunnn/CbTyqqe9c4QtKeLPhizzLNnhDPn/K3b2R8Id/najpj/PSKfLiHvv4bHNydcrm4oPlzyYNHIelZTnp3zLcHnp8PjuiLloWY82xf8y/XfcaXr/jB8oB+Pke+OSZfveCd6oIrn/PsuWR52DFtB0xnW3wy7HF4usXzJiHRr9isU9Z2wzrv00sHLGzHgxkM3Zgn2YZJdsi7vQ2H5x47sjwsNL1KM0o21IuIw6MR2ZsBi0cl42jKHWJOfcvjCKJbDlvXPO4Er1eCfRRdl7JTKLouoIw029qydwP2Xo756h3PP54N+b7bsFXsEaVLVklEfqVoXcj1tUc5jYs8/quO0QO4ymKulQGXZNwQOa+WCbs9S68P5mREfhiRvBD8uIBvpQHpecz9C8Vv4fi/RQF3z+CxNVQJfF5ErOuG21uK/8p7/ot1wP9+v+ZxKBm0EZ8lhjcfLznpJOk0o+q13E09yUrSvnA8SSSbged6bjldjLh8VrJ3GJJsO/7R3HGzn3FjXfGF86x/1iIfFaRvhMhzwd2y5tkarqYxt3Y2vBsMKNeeJ7uWL84UUQm9+RRzccr4sCNtJlydN6z2G+65K44/dfyJ8vzenZJ//uOM3bFmJQr2fppxcWvMVXFB6CvsLMLKHkebNZO7Gd/Ig79RMfgF//5pexP00OMay8hr+p2irio2osMEMb4vEUmELxPWwlEMKyLpaJxgvpUwbPp0tWThJCLoiJUjqBJCJ7iWQqZSLrsRldDI3DKxHQMZM6/HNGmfcezZbg3Xa0nMmrpbYUuHkgl56ekU9GNDVwtCD5ETRI0gXBuS8pIBHqnAJAHSGoadQXpBYzTSScxJQy4r/ECTScFQGSTgiggfCayOiGSAcB1dLhASbGARtSJSGS6IaaMQLyMkEYURCHVF24ONDMgqSSVjLsWYloxk2OPcNli3ZBpmxFlApzvmZYXtCmgDVAKDaUjPbYho2AQB4AiFJ3NLQmNxeoQc9OkFNU1leVxOOS8DpOgz6HokpSbSHVmkcF5j2ojQGQBs6ui8x5cxUklE02C8x6qQQHtMbmkaQdmZL2/TfIjzIVJ3mNhRthAWHt1qaiStFUTKI7C0yhJoT91lFMEEP+gTBgq33OCqDbXvWLUN5TogTlJsDNoKhAyROxlx1SJNAe2Qa70J7ycXrFLPbugYy5I07ZhYRxqNKYYtKmoQg5ZYO9LKMreaNVDnFt+uyAPPeRGR2oxd3+GTglkJC+9I45pKlNyMS3y0YFUYPr/qc7yq8KVkE0RcdjlLb1jYitVJR9055sMKXzkuVjs4Ulx9QmRLXD+jGkZUjWGTdoTxkqlvuB0OKYIeq8CRWI8KB6jhDrqvKfM5s8+WHD9oKRqHDT0Cj6HFVTW67Vj1LCehZGRKjOuQmxppG6LMoXoFslrSyRiRSgLRw7shZRPT1BlFHRI0mqSV1IGh1ppQhQgUTSXprGMVClQUsyMtceM48QIXCdJWIDpP3Xz5rxzHijJx9G1IoEMuhOEqhCgCFziE9dB4Aq8JhUQKh/FQCY/tO4TwXCsDRkrxsAt5YToyH1BHFYXQ+FYjvCEqHaEQxBn0MklXOy68RkcBiQqJa4vuLK2SX75Z7Sytj2hKi8lhp1MklcApGCtPbSTVRuJqsCKktArZQhhBGMJe7Wli2PiArgswqSXsOta1wAYBIQIpPN6HFIXFKEsVeEInkW1I1YSESccs8yy0JEkl2aplVRlsLYkSgc0kfesh75hvBL6E6RB6QtD0YK0kbeEJioCe18Tiy4Nq2WlMA+XIkfkOLgwXIVQxnNSCduQJWuidhDTDmC52xImlM4oFECsDESTy3zFK3768Q3p1TDo2JDcbjn7QsL0V8ZGquBPsMDyf0TUzruIznu2ldLkmGeZcW3Q86UF/3LK92uPb3TE/PLjL6b05l1+E7E4K1MAyOl5zbfcbXOpHLPemPCwb4tcS5MNtijsjRp+0qHf3+GdXawb9S9btPn4+4sVYcbKz4q1Fxseh40myw90tw+3tXf54cxs4pd7xJP6A2bDk3XXHp8/ucWe3YR2k9K4umO4/ZK/c4l9f/D32k6fsbQT1ryY8oSBe3sC/fEU93mVrmGOPF4yLK+ZnNXY34fqjjHpqGNWCNn+BwfJqvUe0PuPpMOJqfIPAdrzze4Kr8x7p04jw3QMaHfDt+3N0tU1rcpK+4GaXsXsmqW+OOasa0t45w+twuCVoC6ivJKE4xr2qeXR0xmWyw92gQ7s95HyNjOEaOV+kjtnOkKf1hNvmFENAGTZYLzF5RdqFrDqHGXmG645FZjgII6waYvowQuBsSd6TRJuIC7mhn2h6UUB1WXI2KomjlsvzKZnI+bCT6HpBJTvqoE/yYMlZlZDfnTNJt8iXBVW/RYTQvnhB9cFTNiKmHYxQTx0vbtxCtxldUXLxsSTYfo5+R5OF2yyfe3YPDnn78XusT065ncxYB88Yjh0XiSL13+FEaXrmhPPHK+qZZxWFPPpahvzuK573F0S3Rqw/6KhHb/DWmWS1e0pyWfN2FfHjJOVVbkj1txkmH/JBvkXlC+reGT9Nt8l8n9++IxHbN2gxHKjnXExuc+Pc8adf9OntrvniN24y/p7isz8PuW+fceF3CO7d4beGmhfLIb89dPzjcoeHn0qK7pSnseMb/5Mh/9AmXPb/nN6J4NnnBQ+PdkhPPV+8P8Ek5/hTT/hC8rjNScx3uPaDD1nflCyV4av3j5GfVqQ/2eb9geXHleQd84St6SGfLzN2bwd8PA35bUIa54knJet6l+9FFaq/x9dzxVF3xX9Se86wRBc1V1lIuZ5zuZsx2HTk8wq3p3i/WvG0lbSd5rxtqD9JmaPZnYZc2wo5zRSsHHvGsJdm9ArFRW9NYTzHuy0fScVomdBfrvh/7mn2ZMt/ahL+qYeR6WguDMcC9tIx007gph15GzMvOn59E9FGCZ//VJHtthTHPb7/RsX05Yp8qXnNCs7ELgcTwfWw5vveEK+3uN4poheKy7GFbcUf6RXjmeNjo0nLHt9whlS2fBL2qGeW9dTw+9dq7j8M6amM572K1weOW0jck5L8es3hs5DgZsijTzVxtuI3CsPJjZBZKfmKSfjumx2LBx2TLUUXgp9a9FNFrxa8cbPj8Rm8zGPWyRrpFIMrw2JW8/Uy5GejNb/2puWDLcH0v2+4uDlkNG0R1xvOj0fcblvmoWWeZpys53x93LAJQz4+32UqZmRfqdBzyTtJweet4fR/mPK3H6ZsXi74nqv4e/dC/uL5mj/Zqf7GpOAX/IdBWPQQNASBwTqBay2BbLGihjYgzC0ya1n0K05FiNFwPezwreEqaJEBTIwnMjCPNasApIwYaUvb61BhRGOG1MKzomOuLXtZyzoXFDIGb5GJptIO7SPWJqV2MVppSp2jTUkoJIsopZeE7CQpXWuxdQs+xw4koQ/QBqqlZhA74qjDbSRZoAibXS7KIb5W3EgMvdTR6gBcit9AGCsy5aCziLqisx1d6OipmF4cE0qBqdc0NsB7SVfVXArJXGnEICI9CMmahHTdw6Vjwl5AnzW+ywhkDx1B2nmyymLThjZuCNKGyTRi2muxrWOx7vBXa0TRcmkrxDBiOIxIgwiCmtBKoqBDRopKD1i6iMx1dL4j9xZpNaK1YC3eC0wuwVicEEQqQoeK2htkB50ztK2k6jy5cMRCoo2kwrJUNY1zbAyEBqgdle+QosJ6h+9KalqULggFzNeW0WpGKhvqV8fMHp5yXnmWNqUpQvKtMS7epm0rTuYz2u4UFVsm/RHaWCaTAa+ttqjMhmnaEqY5ImipZR89ukZUKbpuxsWspaksuTCcBoZiVtGwpos8i7Wmchl7cUJpHOGmZeAkuU9o8pQuTCgDwUwLrFIs04BXWjNQAj1M0VsBgZYkXYIdKIqzAHfhaVNJPehTLkK6l4LtusNtTekOJowDQciaoDS0oaW9Kml8x2ZYs3NNcmvckplXlC/PODk3nD4WnK4sy4nGyxBVgA1qZrEibia4ekOuDEK0KNWwVUOQR3jj8FXLOFzjeg4z6SHGUAaKHaeRSC4CSeMUFz4mDL4Uv+22JWktVWOx1qBESGskLlbY1uKNQxmBayxrI7hqJT0Eziqs/LJ3LOxH5CoE7wiVY+wlifWsVIc3HqMFngBRKUzT8VhYprFjy2vWIqBxsNnAXASMI8Ug8lQIcqWRnWfSCnQlqL3HeEnjAlbdlzU8g0qirMKlmv1Yol2HXnuE9xS5o6wlVkrQFtkaglzSbQSi1qRaIKXA2YCidsy9YeA7VKnRncZgaZREdZ4kN7ShJ0gkVaA4dZBWhqkCkWqsF4RWcxZZlpVhKAUuFLhWktaaTgmSwFFWnnnkWWtLUgpsYwkUpLn6Mll2u8NbqHLoAkESWxLjCC41eu3xoadQDlNZhh2ITGOcJqBDTirCTjIoYJZaxFhxP7BszjtOpUULR+IdRpm/csb/tXJ2xz/iJ82Ym+cNR8sN/Wsp5bxgdLiNefGQ/FKQHQ6pQ0G80qis5Mmz21Q7Z+w8/wHBvuArpyWfuBP+get4/OkVz0ffYfL8CTaa8gd7imVhaesR01FJHr6O2X8BC0X/SUE3OuCTs4Jh1vCBeYNgeMHqYMj/2ICvJrzslZAHVOMJx6+vueyW5MUY2wvJfcLi9QU786+RJwEfv3/Gi4eKWC7o5B3KVwG/mnWoNyxHdY9uVLNarnn8bI+taw2Buc6WH1JXNaeHu1wEBebylPnLkofXGpqzm+zdWXC1OviygNCv+PVlxI+XDhPlqFuazavbfJuGuwc1062EXnkOsWOqDBeTPqY09OYvWd2MGPWeMFoYRmHD7OyKZHiP+PhjktUvs7zwiOaMzTSmN9mnH0WYJKNaSrLVt5jFM0a9bboqw4tj+ncU51HNYL7AzRL6YYCXBauxpHvpiEJFdCnp4oLJzQDfdtjTkseuJatizvsbWmGRdYT1mpd2SbgynNeSPGp5OQkZv3jFSVaz3QzptSV9VTMYXLD8JOZ8+JSnH+1jLl+iBxuWX3zIqx/MeHD5inbzLa6Lj3h8MGX7t/4LmumEn/83f8bn9SdEewP+p/9gm76ZMY5+ieF1TVeHbF2fItqI88cRzSrm9te32BtXnD2rmJd7rDZXjHqH2KeveNPNOXA5f3FkuDx6l/12RvW65vnRHQ6Dmjwb0dQFX8l+k1tBhwtz0uyA6bUDrsUpo1jw4gPBXb/i9vZPiecBZ3YLf+8Tzq9uc/d+gIoM+tWS06+9JLmoiR/cY3yZEr2/zWdujPrmMf/6T04o3hkSlc9o0yN6N3p0j+BodkW4DPiv7ZD6dkt4dEax25FIQ7pKGNUd3X98ysPnr5F8fEn0u2C+3/HacMCffiL4zt23WL2s+aCnebccUcVTPjESdzjFxCn/A+E4rzQ2gned4aHvOI8DXqs2/EETcXso6U4rfuzhunKsMkGcBwSrgmWnaFPF+6cdPzEZv1db/tWkYaAMG1WQhopL5bhVlYwLz2/Fiu8FHTJQNLJjsxNyfNlxMxT4Z5p3e4pnVYA46nh94flXoiFfC7xUvCE9wZXCWofYrnj3wZiHuytW0nO1C7sXgl/CkS0DlPO8fOS4WwYQpvxgUNILQ75ZWz7ehExqySiOOI0b/nDasLOAaAVvBTHP6pgd7bnY86wzzaoccTMMaLZy3n7oeDTz+Hc1b85jXt9s+POVYHUjJrnhKJzjmXSUyxJdWJoopG5bTp9APJVcnq65tmt5nmx4az6krS0vgpbfeVMyL2JmIbxRBIh2jQwEN88HXIZLrn2146dnYIY9Pvp8Tb9u+cGeo7uWs/2gYXApiGfwo3HJm1+peX1kOP2DQ54Ncso44DvC8Odtn9mzjqGXDL9V8mpm+MpfVry22vDiScRryvD/mXa8HdRce7r3N+0Gv+DfM8miYlZLwp4GKxFaE+qAgXWw3FAVkm4q6DKJx6JKcEFErJdMNkeEtkOtAmLnSDrBUicUPkL5mro0lDJmnQZ0yhEMBHEcEgeW1hhsoXFGcRpYCmVR4RQzHKGihKmFoMvpfMu60xQmpJrU5NJQrULMFDrdsUph4vqkleRV15I1JZO2QyqN6jzTKKBIelhZ06kcnYcU8xQnQ6I4ZkcJenGN6SsUBXpWUBQtrTbIFkQU4kyGLSWBLVCt4FIkrCNBZEHIEQdZyLVEMVSSnmwJfInWjjaIqNsGUTWQOjpRILsK7WtUGYPQiNriVwpXrKmLjjIMiPQIJQdfdr4VKa4e4KKIgQgBhRY1WhtKCaw7go0iNgIvDKV2dKUnaUCZFplpdC8ktFCVNZvW0jmF1Q5hFdaFtMJTUFPWltZ62kAQBh5pcpzuiI1Cd5JYVGSuYJW3XLmGk5eXJOacIL6ifvqM45894+FFzrKZoqUhuJ5xvfk2WX/Cy08+4cXxM8LrMV9933Ft1BJnIya7+zRryyR1tEhWC40kZrKdIJBU7YAibygLiUk6hKgYmJy8q7jIFfPLCb1+SBDDph0gnSCILcqH9LIh24knDELacMBkK+Lro5S+TVgEObGomeiavq+5Cg3luCVuUm7KCVWiOO8CqnBFOBR0JxOiIiMuU0wiUa6mXcOKHpHLsT7HZ4qyVeRHSzaPV7zUno2M6JqIImoIUkfSeCLpsFNYZwPKmQIZEbSKBpBxRJoMaG1MFWj6JgDdZyHHdPGQOAzpu3+7LqcFY+nZWNhICcaQW+gjcJ1jYyzafCkrqvbMS0BAgiduPF2nGFjBSjusthgjkYnAaktoO3bwGOXonCT1IIUkjBWl+TKUJ2sVmZUYK2laixSehXNc2o7Ge6bCYQ2owBNHkLYSExqsBuckSasYOEGZKhorka1nBEgv2cSCNAjBCoTxJKVDKIGTnkssYQu9NuAyCLjygk550r4gCWGgYrQKWMuGKO8orMAlITtKkdeWZS6RoWInkOTes+w8pmjpGkGbOBrtoRU462ltSxoanGyJnCZsHLLrGGQeMw4IAk+49vjWoB0MnWKTdXRjx8ZJhIDhXBBWjqvQsek3JI0jnFvCSuHDjnTPsC3ALDU+CAFNVDv6OeReoiNPEDsUht6mprfyMPNsAkE1EAx8R7/7qxXsr5WzG+46f+pDtu9D9FHFs9Yj3t3l29/PeJh5zlyPbiG4tbRcHMRERU189ZL/JLni5FzwyaOGP+7Pqc0Ctb3mwcMhdf2Y4FnKndcjqg8U+s4Zn8Yj3umHfDw17D67y0tRUW9H9C9nPFQNmy7gl7MN5yPDDR8zMx7Tq7mXj3kxzJn5hGC8pHkWcDSI2X5zDBvobybEgwOmhx3Dek3dh76b8vav7XL8eMNR3XLZCtrRArPwjBmzeLngTOeIt97il4Ka8WCf8MxRDkb8xjrmyfAlnyxAXy35yF8nnApmTz2+PuV7TLk3HOMOLWb9jCpseKUtg9E+w/aUN9Saqt3gU0FLwkosucg0q6UlfypIzHPqRYORGRcvXjC0S17u/wt2zTbRjmMo79MmBdOh4vzBjEv7Nk+JmURbjHZWJG6Pvp+xrFrKjaCrG5ILi5ombFTLQnuCOMXPW2ZG0N6pWOe7JLnnojW0XtLb3+H9+SsKFXPkMpLY02WKzZMJTizp75yTzDKoVxzeMUwuSxYdGDFmZ3jFzPU4e1Rw1m+5FQ0pJyXp4C56veCou+Lx5jk6P0H+yjF7f/AH3P1777G/8zGf//EHNI/G/Ou441deew2TrXnn6+8x+P73UGdLtlYBV3pOm/YJ/Ev8uSC5dpeD4gGTwetsrSUun/JMfcbs+IzlxRZy5ybuQGP2Db/uzvnu5Ztc60lQS453ztiSTxlH2xQXX+GdrQV9E3KnHPKP4pwv8g3ByS+zVT5g+vWS8vN9zJ2S/81XD7m8uMav36/54dMWXn/O48NdwquKt1c/5o+c4u++2OaJ1Jxawc9mG0bVTd687OjtZPzL2HNuAuToBdlqSnH/Gqo44ldFyytf8+ztIe89uOS12RU/ahN2H36H8/6HPIh3efv+mFebPfxXck76HbuLjuPBnKu7X2fUC3mcl7T5EpE11BuN2q0oKs/fn2rMseT5Vc3zaMzTwCMax9BpnBaQpKxKy1lV8ht1xqtpyXQeUsuIbTun12yx1JZvs+H5WrGpOvYHEYtegX2VcWPouFw5ftnCRxbKq5BhHPFhW+NuxdzYFiyeGHbHgkK1PF2UvGZiLvdLZuuK7SRkut9Qbbf0HwXoRYVTEO4Kjm3K413o25j5jZD03PI/2g74oo0475VMn3Q8c5JYFsTBgMkmZ38E/Tbmeaw5TS19X/LbsaC87Bi+3bI4F6TPG3avVUw+1Hx4O6CyG/Jc8LW+5Oppzf9MKB5t9fiLakZXB2wNArzsOLpuiC8U4zPD5Tcr9E8db23H/HSvwT7o+PUHmqNtx/n9jq8ECT/fM9x8GtCtoZms2CQtVV/TO/ds7264dtGyvBrwa+Mlf3yima8zLqMr7t0vcakmf5Jw66ue1yeGH447tq4aFlHHm8YTXmg+aRI+9xpz5bh8reEPzhyfWs035ZC7ezGrz18yaC/+xqTgF/yHQadHdFqzE1f0RM2mGVDFkmGVYZ1nbsDONXKjCScKmTaIqmaHDarIyTcN6zZgrloiaalVj6aVDJoQnaWEUUClO5ZpQi+GINBQBfigwQWGhWlZuAZXC3aBJPWESjEIIJYJZRew9o5NMCCOQxqTUyY9XD9CWYNoA3SU4TKLaVeYK2idRExi6MC0jkJKer5iKQ1VE9Jc1eRpTTpKiEYZkUox3oOqmQ5j2nbGeSmou4QmC6l0QtMabF4QBwn9cYAagglKlt4ylp5BAJNgzb6vCMyKzivWxuObmsLUrFrDZr0hXC+wdU0ZRWyHQ1JtmMmOqAEZRui0T5rEJDrEr0PW1ZDOD1GBYBKEpMaRBi2ddZiVQLYtzdrRBZI2NKyEJLYhWe2xtKy8I1ARQeUpSkuFItIhkWgJIk0nQujAlYZ8ZelcQzTo0MbiXUtPW3oKnNYkyoM3zIxhvV4ztYoq7GN2BW2QsOk8L+ZnnMyXeFmTSocNU1679gbB+jnVw085f5mg6w7zXsPtu312rk8oX85ReU1nPJ1Q6KFC2BWilcQ9w3a/xfghru3j5w0XPidvFEWToNKMdGwIdwSDMqLoQupQIAVESUuclgyDhCFb7MSaRAqmbcznPRAuxNuQvsrRiccYxWhfYHt90APWzvNk05A3MWY7wxoQnJC3moGR5Dqg6rVcNi2DjWAiICslpyLg1EJNjUk0dZgQCsle3eGVwPSg5yyyCVm7CBWmBLLDZyHRzha4ARvlqKOaSHk2/ZR8Z4zsZ5iuQdU1M+XwDlLVkmrByAnsBmzpWISaq84S155MaFQSE+iEtrD4zpBKSR14HBFaCALdUTlNqKGnDDLvaL1BhoIwETRGUVpHiGQUeISCjZM4I/DSI3ogJVQtrLSlTSzWOvrOg+gojMFHIX0FSwydEUSdRXoIA4UNQ5xShFIwkgFxLRhGnlZLNg1EwlMrjw0FgQmII0UrPabSiFhQ9gyqZ0mcIxWQDhyutSS5Q3uHcZAH0AhL2HhGxqHxHGjIA8kD43BCMs4EUjoWzhG3ICNDOzSExtMTsNaeqHTc3njkSOAzh+9/+Y4zuZD0rENEBt93MJDUztOLHOExmEqT9jtWtaNcSzqnaBOHj6GRcB1BGGjOww6lK4gt4dqzMw+pE8kihToEGTZ8UTqqFoTQdI3HVJJRLf7KGf/XytmfpYe8owTxqy84eAfaH4y4sJ5Xt8csyyHfUC1/1vNsvnD81q0F/sYJP/EVf/bCcaen+dpMUb2s+MvkKyw+PeKrYsCRPOWeifhR/VVG/SUHco4Iejxux8TTGZ8eZ9ydbnh1cc6nyRqTKPr9Pq8V57ztCn4+H3HnDc+vPFzyT0RAsm7xwwr7w13YOuF31inn04yTpCQcSXYezfhpaUkmDdNBxs6l46PvHUM2xQYBSSD4+uY+dy9e8U+LkmFa82regwcr8nff5OjSEFnL7vMlT0d7dHJD8dkNvhhKvnNY8aevGlyY0tprdLziGzeO2Yz2iK5PuBAz4mbCwekTLt5qSBcpW8sLNmvD+cuvcTGEeFVztvOcZ48bfJQgTgQf3TzhVz/3bLm7PFg4fmn5hKN4j+2LbYJozFHQR6c9+v0JvkhppWRUVPTDM0LleBmO2HqZ0r4zIb94xawzyKVmISy3LgL2oj4yKLj6vGBz74jbJsT3hvQbR6c2fBxEyLdSvnW54Cza4v7zmM8Gllmpef10m8dRQ7C7RzyDUVrS388RRcHn5wM+vwmD04zs3o/o+7/DSCeUbzSE71wy/dOOk71L3now5IP/ts+nv/2cm/lv8fXhNc7Mjzg1Ix58/Jjf/NY3wC7o3TqkOXZcPFJYVdM/uMHk7QH1ozlHm5I7ox7yfp+R8yzTgPXHF+j9jM1ln5tvCZbVh9z2DcLf4u133kIVjxh0NW+QobcueGd+j97dPeLljLr2rNMa03/GO+017sgU9pYUYkz/0Zxfe2PJoweWp58PuKl+yPDOV+m/OeXsU80/uLfkn38t4fiTb/FadAnbN3giL8m+fcL6e99iaGaEq4J8PuL6TketBozbN7lcx5zfihDuLf7VvKOaJ9y/aZhdvclTm2FfO+VITvk78Rv41wcc72+zXEMzE5iooEt65Den/NKNEe3xhl/ZlHxoNc712K1LbCl43p+QrCuWnWZblIxfLjhKOqJKEQchxxvB4Z0E96LlQFR83ijmTUg++nJt4HLT40zBG4Mhn0474o8FHwWC99YBz083DDLND05qtuOMH6xgzxjOrxuKfMPeRhHMWx699ByIFQ8rS28wZivrobNL7l4ZrvfHLFcZ71RrHpxJFjc1b8xWfC+3/N2LhMnI8MXNDHHecLPf5yu54L9bGYqtK3Q85vq3GrJU8vMo5XdfCm6NJnwfzYdFzdeQ/LJs+YvO8d15j11vedJrufGgYYHk2VUPkeWMHjaInueatqyE5V7r+L+O4FprSWSf965lbL9Y8pNEc/4Z/K1dYFeSxJr6l0NOnxiiKGHWq9hbGD6a9/jqd6/YuW1xPqScOX679vz3gWZHSB43fb7mGr7YtjysFeL9EZvzipFuuRaXlOWQs9OGcsvwILLoR5YblyErV3D3NctPjlOMktxREcND+Gx/zfvbME8SXr1dc/jDnB8OLXzm6deaW376N2sGv+DfO8Fwnx3RMtUFqbSIVULtU5bJEOshUCBbS691HPicupuxMDVd7ZjkMcna0DaKpR7gpCFNJNouwU4ougShv+xA07XEBClr2dLrOkaxxSvHJRVGdwyigGuqZSAchU2YhpKeszyv/Jdvx4Rgs5Rsu4BDkWB1RJ52uFJSVh6nPaMYpqlEriwmr0FHzHWIEQG7tSNpa9amonCWqtFUy4artE8YhqStQRto9BiVWtoiYh71kYllISzruKPzin4A28OWySABERFrT+IdmoJaGWrbIcyaVRlzUiSsvMIZxyLPOVoU2KUlry3z5IpbxhL1huTase869GCM7PboRgmhywh1H/oTpI+RnaffwUB2COlpu4CoijBK0NqKxmoKI+lqT9oEuEjRaENdNUiVk/gAG4doIfEh1ASo1DO2Fl9rKh3jjUXXnmGj6EJPEya0nUf2W1TPsbEBZe1YNIqg20C0Qqshw3CPYiegf1gxuGi58pf4xtEuBZebC265A25nCStpeTAvuXi6YHu35fC6ItmPKZcRZ6sC6S1Jb0C0k1CvG8rckm1pepMUSUi+llyUDpEGiOGQ4SQgDjzDSLA9GXKbHnWX0zqLD8Gphi2VsB8OSMnQXUMXNkSB4ea2IkSRxSHO9IjsnElWUTtPs1nRVy2DyYA422IlNW7X8pKQxUaS1AFSBQSdJezDarVFz3f0lcWajHWqqTKHtA4nU5pBRiU1rrPgIYo9opNUYYTblqRZyE5sGO1oip0+80rRdSWdhU0bwXjIaNpD1nxZQmw9tfbEpsNn0AYBSeUwJoDGIKoO4R2ZVwQqpCXA9CR4AxvLlRF0XqAiwSyRVCaga0NkIKlFS9kYrJOIGrqyo9GW1gpiNIQCGXjixNP5hroC0ULVtbS2pNUdXicQa6BGOIMgpi9jhsJw5iRN5PCmYVUaZKeQbUo9iPHJl71fE+l5rhybnmcYhGSNoPSSPNRs1SEHjeDCSPIa+gISI6hryBtPhMU4S10ZXPNlaInoWuS6Zd0Jks7R8x5aw2ki6KRi4gOyRNCpjqvCQy0YKUFPedaZYG0lRsEmEZRGsmsE3aUjNZZh7Vh1kjT3REYyUx7lFc4pMicIO8ccRRFprBGMjSVR0ISKQhvq1uFLwEp0bVCuJpYdq1pTCslBrJCZYJ10pMLhtaaIFC42rFWDc5a2FERd+FfO+L9Wzr4xzJg3Szq34cVzQ3F8yFANaG7BTm/Nkxfb/G5eE33TcfxFTfnPPuXqm2/iRz2+80wi2y/4f4tbLJ2hcUOC4Yg7q5Dv7V3nd5uf8anZpi2ueF1uGO1f53i55K47RooRv3Zrl8Pnjh+2OVmsechN7iUVfTHmj5uG997pwXnIiyvH3eCKJ4fHHBxbjnTN7pXlkTGEzvHdQHG4M+VvTRes8jUn1YbdTcS13pL/V9ajX/cQUcH3fM1vzq/44iDgfzE3/D9mu9ijY+owxd1yuEcV+coxzEYk05o7Dj6dJSSHEJZH3B5dcll3/Eyl7ORnTE5v855qKRPFfGgZrDVW7PG8OeVSX+PxnuHZes3X8wU75l2e73yOPvWcjhz1TDE3l/yz3QOCz16w2Fb85qc9fppcsC9CDl/uUfQNW51me7DieeGZthGzjWBLCiZ1RRgKep8tMHFInE+4iBt2Vh0zbbl6PSXoaeoPFYOrgqo3ZbptKF8IxKChuQpRi5bzNsFcFZyOBsSq42BkuGk151sDrp1bnm4SAl1wGd2gqDz2rZL9n0N/0ufo8o94dvtnvLV+Cx9uuPP6ddYXb/Ly/L9D/gPDaw9zbj+2rL/6fZr7v8X1/Zf8nJ/RO/sVnv3Us/v+TRoTYbo7fJSeMVo84/X1deqPnnN2cZd18QWprdg5vc+iqWlyw0G/4s7+gl6xRb39BtObF8TP4FBu0W8ecpcDwulLJtt9PqhKzuIF06cbhsH7uO3nMCtZzd9isiu4OH6ELC3+Ypef5hf86HPH7HyCvZFz63GCrZ/STW6yf+sO/6Z/xcm5Yv+9e2xSxUdZy+vHEdJ6jr4uSc0F7zZjvhdOeCAX9MMFdpKwbRLeJOKzay3BRcx1A2Xfc6kUo8IQ6kPu9FOidkwaV0wGIVHm+XhrxdtoLl8M6BvJaLbgX1UtJ2s4C0Pea0ueNAbpBkxCQyE6zn1LpSXPIkmyFPzyXkg5C/k7y4Q/7B/RrA2v7RbIpxFvul2SLUlUFQQDj1UBnxjHvfM+xzdaBj7hVa049n1e73tyn3BSJ0wVPE9hH4Grz5jnEPkxQb3hhWwYo7Gv5tzqFzwvNpg0ot1puGvk/5e9P/m1NTvTO7Hfar5+9/v095zb37jRBxkRZJJMZp9SlpDKchUs2YCAsoGCBx4YnnjsP8IDGzbggWFYqlJJlSmVpMpMpTLFpJjsghHB6CNuxO3OPf3ZZ/dfvxoPrqbkwBBgSeAz3tjD91vPep/1/PjQRgTOsDFvODw3fEt4frwx4W7eI1om2OAaQb6gPlgxjj3tWNEYw/4xTAOLVgP+/EXDvYWndZbNSvNVJ6Dznma8UrhNy1hbhh9G/JvugqQTUduA3woD3p83dI4DjnRCO6nYkhHkmvPrJWodMno65RLH6bJkM015vG54WUs+eOLYPI/IX1nSbpX0rzL+KtEcPakYvBky+DJmvIa/nTr+Bx8xMyl7GxKzXtIIx9m/zOhfxVyKU7Irye1XUzZ1w/JrBcVXHnMGL24asqWn/TXJ7o88O04RLjSd1FLcLBlfhtyYOo4f9Fh0plzLdrn9dsbOx19y+Pdryj+Hn4j8P6Qv+JX+I9DtXkLhGqxsWK0M5WqAVpv0twRlZFAzTRw7uimIacHicspVT0Lco1soIiOoiagCRRhaukJSOMkqSbFxS9O0uLqkNy8I+0N86vEYwizkmgpxUjzfWumQRdBBa0EddzjpOPoyZZ1ZglXDplgxcznFXIKrYeHxocU2gol0DLKQ/VAR1IZpbuhagQlgFlpioZhpTb2SuHXJroKglpxPamy6YtqPMIEkqGvwHh13GaaaZesoSkecQjDISfsrBDWtdLhS0rcJQyUJA8ilwTlQgSJyIROnOZGCovYMVpKUEVlfkztPE0DRthy2LUUlqG1AFUp21xF1bWjOGzpZRpo4dGJQvqF2AmdANwYvHJEGbRS1eR7vNq0CJFo+3zjMdiKMCnHnjth4dBoRpAG6tRjhcI1E1aBpqZRDJgG9bgcdCTLtaRNFVgQUS2h9i47BSfCyJcsrgkiQiyfM/ZRhs0cv7LJ3fZdb54pCfknVP0asFNl8SVlPsLv7ZHv7+CfHrOeO+WVC3vSoVZdVNOZhM0W3jq1AUF81LGYK09ZsrhsCNIFtaIqGTlxyfcuSqh6rMGPQCciMZYOIHQRtJDHaISLNLIhQxmNqRasDbCAoKkdhM1olMe2E2nta2+HSDvlCaZ7aEKSm3xiilSXpbhKO9jFxRdAEbI828VnCXDuGpSP0kkUt2LxR0K8FMxmxDirCpEWnmoFIuKY0Kw0YiAxoJTBe4YVgFAv205ANDGlqmGaKsnTElSRuI6o8RQYSVVfMcoeuHTYIUFpQCs1CRqAkC1divKPRkrrxdDz0Ak1sYuRKcGVWuLahpw3KaLRNCRQYbbGRQEZQSIgCTSsFqpZI4ymlI448XihKq+kEgkB5vHA419I2DuEVRdWCrylrS6IUcWhYyRoVQJt6TGuYV45GCYSzLLwl1pZ1YHEiROERCHzQIMYtvuNpQkVpDL0QQuExgeeiI0hbxazxlEZSGkVyoQlKh1ctvgU/85ShoewLAhRJKAnmz2OEjXq+WQ8ErITDGM+4skTGMFeWWeDItMJLgfOC+USydiCHLWHk8VpxkgjKGnqhIKskG5WiIz1PvWbaSqRtsd5gakd7FmHmkipoiFPHcCjIAs9KWEzlEIUkc5ZCevIOqJUhaaAxglWomPcsXeVIjcevPE6HjGVElljO1QK/bbCJYLKyv3DG/1Jztq8l4wNFI0Z88fFjPr1d0t0Z8tp+yaO5JWhP+GIvJByNuZW+zl+mH6Dec2zfC/lXruLWjQ7jwOI3Kq4NA5pPc54sLW7s+fFvWq5+WuOERx0bjC7pBAE/3diieerp6xm2DliqmKbOqAZDFrZD+8Imt9Ul/1pucu3WnG+NjgiiKS8APz9L+FgteS9J+M1FztlRyOXdkHsx/OzpDllQ86na5JWbPT6oDfsnDkYLHgZ9uiLhj+MNfuvxFR8Tcz2Y4zYln9HQnfYIVEz/csmk2OLtcckPPj+iKw0vtzss9+a4z0JUG0O6YJYoOusjcir0TsbnR2uC7Zgz9RXXqttMDnJeLUuu74SM2zsU2xH/becOh3LCX5x1uf/oJh9GCw7EFjvfaqh2XmIYhdyfTCger3DxIwa0LNUleRMieYuT8Vd0nxY8vaEYrWJOXcgg7TJ1Fd3uMds5zAcbjICuX3J8mRBkFXpgafOC0XmfSTWhc5yyG4E4bZkNId8p2ahj5lNN3Un5pNDcVSUkKWne8rgWbJuA133I5cRxPPYUcUx9vMnluSK/WXGtc5doX3D9m4f8/v8z4cGdHXrlMw6LLdTFI6a336Dzcsz9f3fAR7cVn/CQwfYfclI42Fnw+N0T4nKXp86RkJKvOoxESH5acb4+5PZGy8ePJuhbjpPHLxA0PyN6mBPOR4TdCUXHs7sQ7G89YbrKmB/tEe0JBtxg/lJJYxL6N36Ts8MVP3+6wNQ3mVQtHTvgfifkwb37rCNN0wqW3hFmNW2n5d5onxdvbJMbweCg4qA7Yjgc82jacrBR8DTwXFtYtuQWi1Zy+2pKsanZbCOq/pixlgybhs11yn60pNAl1SJlGWpONyV7acnLmy0fTxRzq9ARTIzkjccZW6LiSRTzSZXzg6MFMtCoQZe4m3CelXRdh4kMKIm5Wmtes1OWKuGroqIvIt4Bfq3nebxYsfe5ZyMLmF0d0B02XMqAMC5Z2RSzFfGt9ZJDX5B1Ig5awcOnBd1Q8XtFxSOVcbO0HGaKv10tkbrmH52NeVF2YU/gk5z+Cfimw0EseFhrHi0cq6zLIHSMzgzTdMrlPEQlFht3uNqxJNcFW0XGz5sNOokF9Yyzpw3tQNAJO0y/cjyj4eRKsatDXs7PWKY96thzsmoRWnN7lRA7TzkruFYKCqfQqsRpx4bw7CWWDzZatNJstPDNjZJ3L2Lu7jVMVwUPHyj+a1Py/aZgeSvm5SJk69sdPnx2SRHHFEcdnq5r7j2NCT/SfN4KOqJAiw6dUcN7d0pG0YAPc8fFlxGuzPlgFfHmpeCv3qrY+8uY72L4/hR+p1PQvlry8H3B8hTEecz2Xs2jBzE7mSO0c+Y64UdLw86eIz5NON2ueGuW8xdtTP93DePPe7zWaRk+OuQvgoS3ThV1r+YL8UvH/K/0n6D6qSRLQ1rfY1qXTPsO1/FsdgHVwLQmDhRqlFG5HvlFBzUxmE7CxEvijqOMJemgRaWe6cTSVCHN0NOOapo5RIVl1ECwyilVwEkYc74KybSltJ5GBdgwZZKmFFqTDkNU0nIlE2RSshWs8OQEjSFfaC5cSeNgZ+5RK4ndiIhFRGsEa6G5ygxtIIl8hG49tXQcBwEyTujENWnR4FtPIAraxnHcppQmRhQVkbV0BaS+JixqMBWRCMnjkrAo0bWiDjzrICfNLYVQrPuSQlgy76gyCF1GLQO6A8uwEmibokPNKAqZb2ji1hJOzPN3VKEiDAQq6zMIIry1+KalZoXSK6pwgbcZrerRCgdmDdIhZISXEXUTUUmPjCucFEgf4yKHFRVNAzZsQTRkbYBqoG3d87dD8nnBwkoJahzKeeJAY1WMU444lJhWgjIsjKDfRAxCSRgaVC+gaMYsV3Nma7g+EAx6I+RBy+1JTjPt8axtaFqPW8N0MqN/Y4uNnU02L2YcRS1LW7BsPcsacmE5EVAUYyYyJTANzTpE+5opOdO1oedDZss1q8RhQoFqI0Y+I040YdgSWItiTpQ6ap9R2A4iG+I6MSsSXNYhjgNm85LjqWBuoLB9UqGIw4R5EjLtaloXYZynXVWEwN54zMHmJo1SUDuGSQ+VdikbS+xaJtKyalpCa9GtoDUNfbl+jmuIIzqEDIyDxqKLElE3lLWnCGE1TBgOQkaxpCxj5lhaqekKR6d1iMZzLGIuSkNVzbFCo4MEn2qixKC9ogk1RipU6xj5AhfBGRq8gFAQWYcqLb1VjdUCqWN0KvGBIIhaWq0IY0G3rjkGwlgSBZBbSwLsSI/JNMYrsgKGqqERjuVao12ISQ1eeLRQKGKkFTQlGOlplWZgLfiGcyHwzlM1HqkD6p5koBwoyZWIEbEiNJZFWaL7Dm0CXOW4XFesCklqoesbXGjIpWZeebwUjJqAeOEpqoZYWDCSwjVUiSfuBKQ1rEKBzySbCASCy1qhtCWShqySZC1cesMylmxqDSFMg5aFUJzNNPbSsdUKMhRtBd4bbBfqsWCSKnqFYnkuOAaWtSWxgqRVzFtPUno6rWXUtnS7LSIT5FZSewitQnqPqDUuUKgUljakLSEKFBuZJBm29GtHbBVXG4KmFIy9I1KORkeEoacNLJNfUqT8S7/an72u2TddrpW3uP5NTX/xhNknjp2HWzwWjs5ra3YehSRFzuL3BP8bNvknj3qYc+hGnvRqn5Obc954PGcy8VA6RC65ecOzev8argtPmhHf2O2xDnO+vJNiFgJh4GynpVNVvFYbLlzJt3pDPlpOoMh5zVfYTsgX51N2wwln7zmc2qWvCpSvmBZd2quXeBSf4k5jPh5auqMIJoKb44YPqxP+9qDHB70xPVtzmqdMB4pvbYzJhebHYcqwOebxgy2G4hzfWfHFwqCvrYkfHfK+1Dxkh9erxxxewLHYY9me8Ha1xbJI0JFjtyz5V80WQo5p/TPuHy4h61AXcz4qhtQ3DfdOBA9VxbSaUecpl1sbvLxtOeppDp4k5AcBLzRv0Ywgy1u+vn2Tw1jx2TAnzBe09+ckX3YJonfIn20wTXLUeYkchHwqh8/biwIImgA7vGL/rMtyNCFfetaLGLPZMnjSkJQzHm2sqZKMSK0564XcH0tO8xB94Rju1HyapgQu4pVFwqOqSyUNl4M1d5KIR0nNvFhTH6TsnNdMkx7F4RDPFrHYp+2uyORttntfUX/nDrMfW8zFjMutU370Z7/N7rcnpPubDF/8gHByQfre3+PV37xk9iBkfdmn/foBuvoaZlVwJd9lYzBl5kKO6LC3a1kqONq5zuUXM6bfGLB3+U061zcx4px7ooMRBY+NQqoxeZwwHRX07V2+ujEii7fJhhYf9QkyUDtXNO2S4cG3SeIOx6spY1Pzuy/dY9UfI+ctn06eUZ1WBDJgLDPGmeaDMibPAzLnCGXNT9YNV1seHzWcBgl512CzMbqqGIUhVzUsmhhXprxcFyyPL3nyLEQc/Yzu3pLe4D7N3RH/0/IF6nWKcyCzHtvhEnHQY1EXHNshazfCnD/hlc2YXPQYrRxXeH4by8OxYWEtNxGkTjG8VfBVrimrAW9UE4521zwKEu6MBA9tiOusOPAtI1HSdizfdCXvWUU1XYMb86GfkS4ERAmvDg2rZcXwVpfmTDF+tOS9g5bWBmw1c9JGcagN3WmKcy29ruOdKXSDiDJxFHXIXVPwOK+50ANGexF77895MqjhhYSv5RpKwWXSIpDYrwaspgVlvOKVRcVtE7HbGj4UnvOw4sk65PayxESeu2WHZ7bh1jNLmTWo1PKR1owbzwYljDRvbkt+/mGJPYvJvunYXCsuZUuyHXH8wHA2ErwZSn4aeeTrAcUZfHvl+POftdx52dLdzgkfKLZcwwunHf6Gij1t2U4Dzl4sGc8Fo1sR66Th1/+h5ydBi930FKLi0/st6Q9bwv6UP17BP6g03zcJw59WLI4kF48km6pmeQ7XRprCZvz+45a/+K8c43cV585ivuV4qZX8sQp4cQNmC4vpljw0gqoK6A49nyC500ii9S9mqfxK/2lqcSug42N26yHbocHHU65mlyTnGau0Rm4bgirAe0O0V3Cj6jA7aUkaj5SKOQmtrOi7Al9YlusWXQdEZUubjzFBBiOFNYLSGy5SSS0Vomq4SAp6cclmKUB26USepl3QNJ67WrFqGk6qFYWbo5eQrCN0+/zGvnYxUsSUQuDagKIVtFGECgRhWFJJQ6oEe0nM/N8fol0nJsh6nKwMdWEQgcG7BmYeREnVWpRwdFsorORcOvqqoa0EV7aHrTR7tUZXnlPZUjUt0koWoksVOTbNkjulRemEItOMwoaRD5gGnlw4ejrBxhFJAMM+xDPPRiKIugmxSsiMJ64tyzriRDh8kKOSEuks0nrqUtCEBUI4lKjJg5S2BGNDWuHQoqWPI9WCsvKs6oBaGERVkVYVKu7QBhonBW0aMMgkbasRrSOJJM9ShTcpo1qAgzywNANHHAtMpjDC0gpBrTRr28EVW7RGImQflQSk2rB7/QRz1UV/HnJ1ecaZrTh5UNPVc0ZDzWCn5WI5xV5dEa7WNOcBZlYTdQcUapMrYfEiJxUtjWypAsV5IEmtZhFkzGoHQUbY0UQiJgE2IwO6Ytm2+FhSuQRDhkoz6A2JOh3GvYg0TCiHLUV/QdE04HdQgcJVOakSvLq7R9zp4euK0+mU6cwQBj2STockCjhcW85dRKeRNM5zpmAmPEEoKZSmFDCrBFEDO6ohlwrjI0AwrtbYyxWnZ2vWiws6vZJ0vAk7OxwOd7mwKUIogkaTOkNfawQWrSLwhnWzoBcoZBzTSIHzliwArVpa60g9dCRUsUXGEmxAKywTnncEhLVEKoeNGzI81pTEAXRTzRSFtQZTe8pWEPkQdExHG7bbhiuZEFtB3DqKwNGI51HeALhCoACtJMYF1ChsCCIAeP5usW4M81DQ0ZrOrKIKIRprtpVGtYqpltQtJCtFUWjioqErPXutpKwdK2fJpUdWjkw7OsohGkGOJ8qh5zxeNlROooRHaoeQikEr0AtD2TpqJbCRI5AQKo8qPdaDAtrQ0yYgrKS3EkwTQTv2ZKEhnWiiRrA51cxx5MoiI4vsSlQMvu9YKYE4hLiFJIZGeRrjiCqHUjU+hKSROKvxU8Ni4ZhbgfLgvCBQmpCQCE/bUxBL1qXCRwbtWia1QMeCNPCopmFhPd4LWgH5ShGVngz5C2f8LzVnqrEc+4IdfcULYoR/VPHPTx7zPbXm3q+n/KgT0Xk2YuPTKef9JefDe9x57RO+W9RcXlzjb4xgeCqYvOK5/CJmOK84W5V0T0Nku+C1jbe4eecjHrhT2ongxrTCmQ1eFw3/bhqxn1ywMzfsdTO+ys/pffkQedXQ6e3z29MnnK16uL0F27ua9eMrOvWCz8uE76RXPLlZElyFtNqQWUVXNpTOsB8saJcRRal5Zd8iLjXH92B+K+T9T2M6yvO1KCYNbnK2gmrpcFFAJ0t5vNxhNOpBvyVqLI9tSDlMGZcpk40touKc0eAeH54YnqVn3DkreaeTkKhv85H4gv/dMuZ7t7b5mlnyP8QLvmsFnyjHYD3g8F7D6izmelyxvJkThwNeGQh+rkf0OOd9G5K1K+p4xNILpnqT9kEF12OGTYuxhmdqg6Mjw5si5tlI8GodYKKEd6RgZ7VmeOeSy4Fi02t0MOKT0nB+c0Z8UhLWilxMWSpN1QRsrAJU2eF6rHm1SvisI6hyzXpD8GClSbdirlaKy1HLW1WP42hKtxX8WxVznBp2dl9G11eYXoVsFXbTstXeRX/Hsbc9wn/0mM1izJPzTzkJcvq7d+h85jnYGFJ/8X2Os2+zZ3YYna74g7Xk2c4fc/ZQ8+m45de/+pLFpiC+G1Iu+vzj/AW2eiHFjT7aSH7+jS322jEqfoET3ZJtVFQHHU5WDcPAkYuG+0nEF2qDG/2K3bzPrlCI8IqmWNIJLOntgHudimByys/PKn52cpO3zIRr4TlRVvB/kyn9qy6Hm1dcSxzvxorwQvJmNeM9H+C7hoerkm9PU5K05WQOui1Y1BGvhENm/QYZBmRFh7w1EDQclwueDiN+J6o4fHTCW/sjxsuUH2eObR9Dv+GDqeC7YcuHacvLq0u6WcLp/S5PZo6kFxLqhn6b8EEguLVocUHLeqzJjeXoJIBwTtFJOXMbXByvuJEs+YqQbTdlo5NzfJbCo5xqc4O7G0sej7o8Gy6xjxd886Ih9bv87IUBs3aO35yxemhoz/pEMVzmASod8PVbLZ+1jti39NQVbdlyVfb4HdHhBweWzWVDmJR8qbZIu2dsn9Yc7LWImw57UfL6JynbGxl5YfG9kPFRwSiQLPYj0qWjtSH9DE4njjtTxfy+wz2ryYcgXZfdqqC3H/D42DK70+Elv+DNB5ZbmeIHeUR6ojn6QDHKHJ3EMv+54Om0ZREF7N5f0KSCG/uKk9MAYSvSK0WQJ/ilQcWCzw5jvnvc4gLLcCvlWb8kHVQUH3rOrMJ8kfDz657hJ4bNCP55FMFmyH/TtvyLTJF2PK9tO96vJN8OWh5Hhpu5h51N9PkVh6Xl1IboG5r1s5aDNyv+H6eO4T9f07+dsTwNuXhW0/QqfBMz2YDZxONPBckLEtlCQ8XiS8eHIubW6FcQ6v/cNBOO1jRsKMOGzrhhc5pVwUKA7UrqXoK7jBGrEis9atilF67YyA1VHrJSGSoxz6NxC0Uvb2lMw2L5nNW0lXTpdmuczmmcZSQVHT8nrgznWqHDku21QqsU71c0ixlp5NlLE8paMm8MPlqSFBo5q6h8SyoiOpGHqECnmlB7ZCuex690QaBKdCtJw5A4daRGsu456ijEXmlM5MmcQShL4TzWtMydZylCnEhROiXA0yrDQtVIGRBqifBLhGlwOqCqHetqhak8h3pEE4VcqgjZQpB0WCeeZzJnYFtawAvNQIYYb0G30IOwG5AGKQQp2jvqssZ4Rx6GLGRL7jXeBrhIoL3Hec9CJZRrD0ZAN0B7T15DowI62tJ0W6KeI3IhwisuPFx4hc9bpG0QuqXwglpAX6RoYvpKEqiAc+Xx2pMoiXeKQnmkDxgFnjSUzGxLY2FmLU2ny6Db0AqLS0NcpAjTHuOb+wRhwNZoSf6k4tFlyWEjKI2h2OnT2dBsz2ri1QXUZ1RFhliGHJQNQfUlp9WcVbPGVAKjQrANUxPxzGxClNAgaAEzSIlVhgoTzhNNklqcjajNc+MklCCKE9oooxuHbKFJjcTSsgolMowYxgmjpEWsSy7XglXtGMSGDV1RZoIvVgnnZUCxqql9zacVRFVNX+bkWrCODJW3bLgAKQIuvWNlHIM6ZKAjpLQgNcYG5Lam8Z6pbFkpA+sVrglogjHrUHEVK5TSBF6xkpY6lVhj0KZmL4RpG+JqjdMSoSDwCtsIWmuJpCVMYeUFs9ZRaYcPA1ZVgDIVQjespSTCkoUVpvTYmcRkmihsqLAUtiZeG0Y1eN3DZooqqZi4NeWiwZkYbRWVD2iikH6mcNaiaodrSpxsUG1AX4bkXY2lQRhPTkjkPGNTEwlJkNXUNfRWASMdYp1gFAiMceha4VVE1Qo0kqEWxMYjWk8ZeOrKUyiLEoqOAOUkixrKzvOSm3jt2LSCKZr5RGFbgbWeWApUK1m0jqDjaEND3XoCITFasraOwiucUVS5oK0dhBIbOlTr0UNYxVAqi1gbbCsoc0XtobNyZNbS6IAwlXR1y1VXIENBz0i8d0TC04YCj0bIgEgYVGGptUIHnjh0qMxzmkO7MnQ6ipVQMPWoUmCUwmmFX7XowqOEgEZQCENlPHEQkBr1C2f8LzVn8WnDZVRxOlrw+MuI882Yjc4btD3DJ7rmpekWT1/pcuQUt+YZl7slQXaDf3NZ8epGl3HU5Wy/ZXHluGNDvnbninefDPmoq+mYC2b2Z2z+bI60K7o3JPeCmN3mGRznrORrTH6j5dlX93ixPeUNO8Omgu88lTziIfNWsD0saD6csTez6O4RSbFmwDd47/WKm88e8YZxuN51Tn425Na9gvm1Dj/5cMb920Pu5Av+x6rg99sMWV2y+2Wf7uR5W9IXEv5oJfhSpyRvpFRrx+G65pKYmdvlN4s1pwNLrAVSj3n7zoz/wh/y+Mjz1f1n/NH2kswm/Lxf08wV2/slW1clf97pMhUlO6HmRrpLP3pEd7vm19eWdj5g0jlnvtuyXwrM3QWrWZ+7xZLX+mOmw5qyjCiHU6QaslGf0ay7mMeS42sGZy1/lA/4fj3hfz6x9N8c0AynfFRI7suAxkRchl12X5ky+lGGbXNa4zm8UOhmi3WnZLsM6O4YhrJhUnYhsxy7Xb50DfNFw2gd8KFuuN5TfJnGXPOK3aLmH90xyMkGty8NDyr4toyZ6JJTNlinERvbKThF+mqA7mrU7Ybktb/P3nHOl4+mvDPsccPe4pj73JyVHHy75OK9Dxi9tsXPtOTtl7sc/mPLLP4J9+2Mk8sXKU9v0Hz+I+xxTrr3gBcHHebTR1S9l1DXLEkScRJscD044OROyEF7A58KevWI0/GYPw0jxleOL+YhxzsFs8kCdRojGLKp+rzxec0/SXKGYpdnlWR3IPlRpdmaxzxwYy7DBJdU7JwK/rifMD/NuRXBu5XlPG35No7+UrFuLI8F0EjqjiRYPo8LvuQEy27D1qDkx4UGf5Pua4/5Q/ciqy9HXN/N+PO1543xhN1ehqFl2AR0tgXvAHcuBQ8ij3Xn3FkkYAKu8iXHsuGFUUB9nPCTwJLFNXuhY7mfMntm2Q66tLGkbltebCWP4y69RtImO3zYrLiXCE7uGW5GA34UnLB7teKNNmAWNpThAFtCeDnhwYVkHkvuNC11cEUiBS8lA5b6jKthxtfP4QehQc9jHpkJZttx1c7Zkzc5Cg07vuHv2As+xXGvv+Rfn7f42HNwT/BEbzCbWl4YSQ4w7OwbfnjSQzVLQhvzNGx4dVuj04DDuOTqRFNnMYPzihe04IcmodtYrkvF4WnF37RjhrHh5rzi9r4m+MLx1Epk1mEZVbxypPly6GnDkluzLh9ES3ofRnxdCH48COisFPV+y5c+ZOey4K6LeBxp5Cplen3Os7MAOci4fquCzLJ76Zh95FiqiOxOzXdeqXn8heBPOwZhBVtVxvsbCdMnS4Tu8PDEMNj2JJeWIuvzVlLw2SpheFbxyn7FC67h0zbhsqOY+JLA1Yz3EuJZSv+PAjo/kDzuWdrY8t9+7vlCON4Rins25aQquVyO/oMag1/p//8KZ4Y2LLmQa6ZlSB5tom9X+KSlFzm0TSk3e3inSUINI1BG0qxbgjxhHGnCrqdcC3RpGQxrLmtPEwvSuCVu1vSv1hT+CtVt2LSa7ZVCz2Ho+0xGFuNChvNnRHVBVmpGRiAqqFxEJ1UEekY/b2gaSdV4UH3mKkd1WnaVxcwH6LMu/WuKdRYyrxxDrQlsTl42BEbQl46qhCSX+KpFSEHfhshAMBvGtDwHLxufIFyPxEj6QYuNWmSg2evkDFTF1bpmFhnuCkucO54sJHEdEPUsrnYcNhFRpOgJRYJCRlegLBsupuMki8hhAk/HGWRPEniPMg3DALQUlKFC40nt8wNY23oanrMPpQTtLGvvuHQhHRVgkpZL2ZJaEEZhUsmgJ+nOA2o80nlKF+GiGClBOEeroeOhaTRLF1HIkBxB1Rqi2qGFIEwkVRgQOAW+5Vh5AgNq3eJLQb+WuMayDBzrQDKKY4IkIUmuE3VjdrencH/MzSvLk9mSYzrIJCNIznHZCeG4xhUnzFdbrKWnIz3D8xkXy6ekfoZcdyjrPj6dYtsGI7bJkpCedbS9Dnk3oBsr8m6XddBj1elSyR7KRKgo42I8ohY9grUisYajuMVVLT43JCKhG4Qsa8lhKcENMFYTmghTwZHTPG4yjmRApCVtBcfGM8ktu63DBooiEiTK03FQVZLGSWzgCaXDtJKFFWwpQRw71tpzTISKUpLNkiTZJVr3qQLBEk8mKq7pAKMNqOfvopZe4GtJahqEb+lZibMO21Q0saeDIigVhfDI0GGUYJFoCu9JlCOLBNKB9xKpNEIoKpXQqIRAeqJAUsuAnIbYren756yvvpA0VlPkjnUBCzTKeUJZI5Si00CTWpJAEytJKByzwjFtWkTc0AsMcdRn5RT9oKLbeGKgFA2TykBkCSMN0nMsHMJ7dAA6MCxlgHACUwfMAxh3HD4QLBdQNiHaQdpYhAxYK7AWnJBceElbp1zzllYYnBOkc8gNFLGmIyw6F8xDRWw92inWwpG0jkhJaiWpcfRSgawlWe7RhaatobGKVdBiHfgooDvwBA50Ae4MmlCiM08QeVzrmBuPNIJuElIFjso8L/Cpc08qoasCZPp8qzlvFSmGHVkTiJLTRHIpHVPh0cYQVxoVa+IhtGjyXFAVjk3jUdJRKUFaawrpqeT/j22NN7oFO6MV5+WSurdJ2B3yxv0eDzpH/M5lyfcnh7w8u0dwX7BYjuh3x9y+mnDSPWHp+tyTDV+LN3BqzEe31nyYZcyjBfcKzbWvvc76IiV4/VP6f6PIh0fk5478sKHpR9wfVNwUXT7Yf8TwowkXqeHV0wN+sN7Cnh9yJS2r12+wMzrnLA65VpWEakn36Y+p/3vNswPNa9fXzOtjXvq8T3vqqf7gHvceOVo/5P1qzU6jOI2O+eZRwon2bAUlO+Oa2dGACzXkOpf0hhlHpuB3D1M+Cg7pmRMm9U2YlIzaBQd7XS7na15KYz49XnD66D7ru+/AZMjOScrfiTRXi4+xy4Y71TGnOkIzYuvMcSeY8Wi1yyIMac0pO8k28uSS/eklYhqxVAvipsFJR8sO7OxQnEAjLtB5wlW+Rg9O2brcZnK15l+oK04OulxbRfzatMvflCv62nJ1VWCbIW8WFyTfC9msPe+MSx40HYY9TdxX7AVD8spQWEvQ79EVkqqOWcsaLQ3VyLHtHRMfUYQN2xPDpZYczhrsg5wbF1+R7eT8L76SLDnm1tMvOM/u8XTwLYaxJNsbUtcDouQO6eYhuhOw/Y0X6a1bDt5dcjYOMKO/y9H3/oJg5xtszSTWLbl8dIx86w956fYXHE+/wc5swmZ1yZ9dnnP20jUGb55w74sdHiwekYlbvDkY8vTwKS+ar3h4S7J4FtL/yU3O539Fq58xunWA/8ZvE+y+gmw22d0smD3ooitYrEruH4xYRw1/0qb0RcxhOGRbCm4vQx7c1PzYXwNWzGcN6QB+JkdsrdcUOxmvTiuWfUlv5vmpD+j3LLcmLbYVJJnlquvpzLt8P8753SwgMyE/vox4UkcMg2f83XmXWeOQpsuN/XPsZJeb/StM3qdSFf1di5gF2FZx7EJC00GsFUHYUukK3RZ8pxNyNGl5IUgRnYAbJmG1rDlXhnAYMlQ1W2XLzNacZi13OjEfWQi5INru48o1d7YMqvKcHe/zZqfiUWt4jOfWuKVaB/QWfcyG53WzzeV3W178rCHVhneKDvvNnMl0wc1RzK264Cdqg2yxwfK0Iu6VxOsntNsHqDrgwzKkKjP+Wi4owyX1s4LXNrfwek3Y0bzXlWwsV3zYmbLzesvWMmPrTPKDEq6mNWdYsk6ECAfcWRqaMOFoBK5wjAaKj43CboMs4Fpm+GMUGxcWKS3xbZifB8grRxDUJANF6jx1JNmyitHXGlZfSV7uWz5vFX8QtXzYSK6+o1h87NleCtCWw2eQVJ7sXXiaBby9n/K5L2muS74Vr/hJrukexlzur9iab9G/mOMuVqxdxPYuvNMHsfLEnYq3F5K/HGyw36R0Tcur2xHtVPH96RrXLbj53ZSTQ8HoomRx0qC2ID5foW8mDD43XK0k/y4JONgtsLcStr6/5un/MqBz9Ksq/f/cdBBWWF1TtAUTLOF2j/FexjhdMy6WzCcFuUsQvZg2jHAqRlcdXLWkqSVdDTLuU84ilrKkdQ2DRUOiA6Jeh8g7giokWsZEoWCwjgmWFqFhPwhIVMoqaejOrgjylkyNKWvH5SRnLRt8EGOEZ1UZUmuIG4/IJXa2xvVbBvuGWM4wJzGiiAg2uqhVis1Scl2QG8/AWHZDS6Mj4pDnccYyJfQx/dByEEGrPYE11G2Ft2ts00E5QxI0RGnGrqu4LixfzAQr7el0WuJKsbGGlClWGBq7pF1LwiZhQyVsOY9mzVQKIqHQWAYGTGlQpiZIapIwJxWOMJA0YoiPhkha4tqiKo+vC2xkWVUx68bi6hoVSoZyyLiSTGNDR7TISuB9TD+HLScRrWcWGspWkhKh0gAlBKUzRAHEcYwLAryUrIBWego8oQflPbgCPW8pm5aqqnCzNZ3lhMTnDG1LnE9prpZMkm3OOrcZdiNkkhDGm4ROE8YxwbanQ8Jgbdk+M1zkjjPzdeqkT5okZG5AuciZNjXZqM9oc5tONUEuC+TcM8lbFv2QNDYkvqC9WqGNZBPJsFoTuAlpGFOKPnWd4iqHTAWD0ZBq/waX4/sEfoTqR9AJKNeWuhW03ZiV1EivWJBQyy6byrPvQ1YolgRc+pZKedJYUQiNaC2Zbuh5S19Ljh0sWskGEJWWSjpkLBBKEijBSkEsNbaVXLUBC+/pyQ7bpsLWDmcVgygnbkGWLVK1tIElSyWNlZxUFm8FUsaUtSdoGzLTYHDIVtGGHaQKiQJFJCymfg6g7oaOsYTEWwrVUKQGEUqkd1gp8N2YUDt6gadqYsoio99kSAwitMxxtG1EXEUElcdoRz9rGdiK2ggqo2HWYpYNw45iKAWtCZlV0NqGWlckpcTqBB1KlFPkrWThPStvoICdSNFqxxNtnkcHXcVK1rT9LsMyg5nHG0teOWoNthti6gThwK8crZdY67CBpcwkVgi0gzoWPA4Fcu2RNSAEHigr6AUOmYGPQEuFkALp3HOWoffISBA7iws9LhOYBnylEV5SF5Kg8ggJVVfR7YCNHWvlCZSDVpEYR6ksVR2QFQ45txQeai2pY4loDXuipa0tLQmd6Hm8chgpdOyZNzU+dAT9ENcKRGVpVpB7SEKHtS21Ae8UDY5oIFCxR80c8RDs4BenWn6pOXsalLw+3cevT/lg/RGD2z0+mN9lq34RGXzIt90FP+nkHCR9onHFwIbsBppeqWkv11wFHVJp0S8vecFukScXfMMOmN84YJYpvnPzBDXZ4rM7u9zc2GXQvMbgb1WIYEXv4Tnzd7b5rfuCg/tL+uvHbG4mPHtpRfG+YJwYNleXBKMdkuaMp7ZLu/EC503BoMlIF5CxJuhPkaN9lh1F54eenbAgupoyG1nibMX+bM6dUcSHZYLkJqEX/MEgRY1ibteCF66WfNhLkHcEctWAz9nuzIlPztiIYENo1hncudIIMu4mc7bbuzRtCvG7fNJ+wOsbL1I9q1jWR2zWmhd7V1SLkI+7M0S+Iuun6G7F8VODHBg+PP8myj7kDRERX9c8fdKQKsviKiSLAl6t5zRXNZthQtdccnHhWB9I3nhc8HXvWawtL+YN/a83jB5H/KTTY2Orw+60pJ86jlOJ2ByQ+pgND1nWQ3QEn00qfpuCfyc1dRDRuRZRGcXdOueiLjktK671Yp48/ZLs80+oH8VsXVsz/uER5eWU+jXNk+yIwVmfZ/mSg/07zN9/l6vkHioIGXSe199eXXTY2I4IQkF/Zwf/tTEP/uWH2ME3+bW3I0Ybr3K0/JT81BKuHrCevc3429fof/4vePjZmstgRKw+J+n/IW+dGx5vHLFKC7S95Ks7Lfml5wfBkv7POmy/tMfk0ydsJ+dEr7zMwfyKr/2z/ytP+Sbz0ZDtm3+A2i3o9fu8Nxhy7CVV05KGDUdpj05tOZAtf6Vm/OYq4GjaZ9KN2AwM3ygSPh/E7HtDKxvyKKGsLcsdxX0vmSw1IY6VgmVk2TjTtCNL6kd8z0eIqKQuNHdHNfHqJs1yyZfhU+Q6wj7tcOPWNY62+gStoxfFmLjmt1zJ/6UU7HUWZCPF0cry49M5bz+bE/uWD+2QyZ0OD8YRg6xF2Jpi8fwW7e225qCIaKOWj3cr7hnLVFmGC0FVSu4OHM+0IrM9PlYto36Hz8sOSSa4XxSc1gWoBL3puWXh3HVxlw2L9pSvepJQFyxyRXTW8Me65a3ugA9Dy26cMai2ec9O2Jm1BPM1TnVpunBFgzvL6W8ptnfGLK2n6aZcqpSDdUtoDQfnGcd7XRKj+aS75NcawzM7ZLmxYlkm7ImU2dLT7sHW1PPdsuEwzal+Hw7+OgZfoSpB/YIlzkMm25Je1fD3xjU/6Siu5gJRCU6HiltYphtD9MkE5hHrI0c9dnz/XLEygv96HvFpW3K1obnXtjzsbPBqd8nlmeEqCMBYYm/Jui2P8oS3vOK7OJa1xJopwof83sLzVNb4iwFyJcnDBdtnnv8xLMn8IZPpgLQfsnVzxT9PI0YqIXq0YPYXEc3bJRev7XHnb+YUk5TDz+ZMnMB0JawNQq6Y65jNI8+q3+e/+acNH2/+qkr/Pzd5ZUlNQt0GGDnHxy1a7zGQffaimnG25twX6F4XlwU4kREXFqvXzCOHQ5FGijqKmESadVOTDQxWDbFxyCDM0VXEbD6iVdDzffp7AYOopLdasG48eV/RTwJstcZHCYtGYAJL17S4wBFHPfQ4plYV6zIhnMTsOUuoAvraEXZybCcB20GuPbSGoPK0iaGQSzaCio4QrF0GsoMOE3yYEirFjisZGE/uYB1aclXRsKTurIjWkqEQxIEjsZ6hCREYNq2kUyt0Zdho58zUBVUVYdc1ddFg1gF9kRA4Se5KGq3QSY0VntLGVEGMtCndNfS6Fpk4itohBCgbkImQ3lrg8oJCe4yB0BqEaOh6Q7+JCLxn3DpWkSAXKesgJYojxsYgSksTBugkYBBpei4gTiPaCGZVg7KGVRhSh5pEezANtEv8ekpwVZMqh11dYY8uMHlNJ69In10RL9dEQ1DRElGusXWXotuySAOWPUUSa4I0wjYplWnwCUTdjO4wZF1ecvhshkhvcfDGPtQtxWxGkV/SNiV+K6V3v0cGzL4SCOHQ3Qa9LYkbhV85TGLQsaLtQOHBLSrSeU2sNU21fM6o7HYYTs4Rh18i+0/w6S2ujfZItjY5yRIWnS6l0pR4VOhow5BEaCJbUOg5mIiaDo0KSIKWgVVoF9LxlkUoSZSlkiC1IEFS1x4pHEX03NymaHRXUwcBT7XCNwJrIO7AhhzSMZaLYsVq3dCTCeNuF9eJqcPnRV2D1BE0kPsWH7Wkccy6EJTzmqjM0a3BiITpZoAfdUhjjXaSRlm0bek6yYYDfEveMQhlwAt8qUi9J4wkIoZKSCZKoHxMKFNq4WnzlrZtsJEmDRWdDKpA0VLTlM/RF40HWwuCGi5iBVpThdCPA9o6oawqtG1JUk9jIy4bR9tYytaQCEGqEgISKh1R64iOMFjdUniFQoESuNASekctnv+3TCK6TYZXAttxBBUMK0MxqFl0PHot6K4tQsIylYSNQKWCDWW52TguHZROgPB4CeFAIJTCrQy2ENhCUleOs1KhvKafegJpUcpC4ZFek0aOumpZozBCIMOGIPAErWIj0CTGY2IwyjGYwWjqqUOP6ATUTtAKS157lqLFh9C3Af1E0ht6DkXAciHwhSEUnqajoROSzB2UMLuwtK173gYbw6SyJFJgo5BxbDnIPd784hn/S81ZEvd5V2bo5EVeHX3JV6c9NsYhE3nFcRZyu5+QBBNODmte7ZdcZiG2XuF8zMl+yTCfsSP6zB6kJPWayPSov7lkqwq4vZQEm3cYjFfkJ4qwuk33Bc3WrZf4zV7B8NqUy8fvM9l5m72DLaLygGrjkt88z5i+9YjKjVmHLXF+k4Nv7ZKHD8mvlhz+fJvhTkV+Y4OevwX2Ee7FliBJ2bjxOvXsQ67ZkFJlFMGK8Drkc8nf3zGcZk+x+Q3ExpQkyggLy7BJ2EphMb/AZo564HDiI5RL6JU3sBtLRClwLwvuz1Lu5xWNWmGLKeveAJ/vM3v/McOi4Y2u408WlsmF4HS/YH1yF6tmHOQFf55uk3tFsN3jZkcRiuss9DVs0NDfaRiagu1MQW0R7jZ9ccJs37CabZDdCPja6S7D7S6PJjf4jdiylCX6sy1uRtfopwnShMy3C067LVnZ8spcc69tmIYJ3Vghdw27yrIqG/ZRBP6U3meG8EvB+ta/4Wt/8TnLSU3vVcHf/WvJeX/CZxuCV34652gqCbzk4OGvc57+HNtrCXgFcXFGlfXQU02ctxSuQjQRfrHBYZXS3WpJreCvf/z/4d1/tmbnfxvw29/+Bg//53/FT/78H+Guv8n2y2Papxcc/NG36Rfvc/ZgzpF03Lj9Js/e/oAffu8ZwbPX2AzP+Ds3Iz78pMfppafZ2iSRFzz97DG3dsd83D8gya4xuwhI5iHX+o9Il7/HnY/+J357fZd/tKG5sXubs6xLsXAEYcCdWPL3dj2+OWYizjlcb/K39zaRfc1iuGRzZtBXZ+RuzCtJxlmoWdUNl33BsBC4leSH45JmyyHqkM0erDLFb8QJfybgxSpgGTeMxiGbJwrpLN9Z7fHudsun3xqwd9zwVucpn5ktoqGi22046W3ypizoO2jrcz4vR3R0SmcPcp/z4iTjpA/roEJZT18klBsFg9ZTiS5/XTrezhtC3WfRFjw7dZSZ4LoyPDw0HGxoPls4jJBouybThpNpQC+TLK5gBFyK5wcoEYF0nlnW54UWClfy0X7A3c2M0yjkvWXFSwcRnX7AI+/ZnHXZ9Ct6myGHkeP8w0vSe4LLzLKetry6m3BuB/g4ZQPNed1S7Hjy0nN/UnJ3odmvBE8zxeBaxG6rON+NWXcEzUFIEs4oK4V5kPDiyHEkSi5eu0KvQyj7XH8ScKEdbafmxtwzqQSntaLsV7SJ5P6Z4jdeMxwGlvAnmnzL01sKlsLQDPoYIfmTYc53x547vuIkgI3LBDGE8U2FVYZ3BgK2uoSXFcOp5rMXNEeVpRpBe8MxbgL0Q0t3R+OJ2L5aM8sgX/TZfMUznRmevNTy7cIhoojedIaYRSz7krvJFP0s5nY556TvGd+AWVdR/Mzy+kafDyj4aOXZrNbMfj/lpYeCo0wzGl/+h/QFv9J/BKobiSPF6wGdoKIylvWiRXtBAXRiSMwalpbUSExcImzLSgjqGLQ3BE6iGti0LalvcWNwQpO6gM2ogxCezDQURhFlfQ42+9wbNmzPZpQXp6zDHbJoi1hsgfaUdcNi01BXJa2NicMh3YGhjGesrgSLnkB0EoJelzSJ0MxpaZEqJexmRKYmsgIfSJrAEOkK6Z6/z2mUxcgRShvixJA6QdJqGnLWZkWZWGrZ0po1gYvJZIbuVjgtUQg2E4m1Fts0lK6iFBCqmKu2JbMNLTnP5poL57gMFbkP6TuJmrfMOpplFKPDHhtpn1gqbKTwSfT8PZAzSBliCMhUgg0CRBxgIkfqQnYajbSOxiWEPkJ7i8ljfNCh7PYgDRChAdWgvEUJSceDlOo5DDxuuKKhKkpCOyNf1cTHDcGyxPMlg6NnNFeW/kZDNCmoJmvWaUOyELjjlqAMiGuNyWYYEeFMD6FXNIsJzWSMHyeYsgIr8bZLWSui0tLMjvns5x/z1cMl43svs7u/z8Vn7/HVBz+mSbdId0cIDMONa/QvN3kaLNC9iKwfUQ0qyktHg2GgLD0lmCwFeRWgSXFtQ2hr5Ab4eEQgBthygchbes05PtNsL9aM5hPsVoreGDA3fUzm0FnEnXCDV7KQzM25ames2yFRd0DQCZB1QbNscDPDipQk69FIOK4sTkEXhXOeRWJZJQ6tBUkoyAJNJ4iopUQZh2hbMmB7mtGxjtopCpWw6Bl6yjLwc6q4h0k0KpREgWbXK5wtyV1JgcSokCa2ZLIh8ppIQ0GFqjWJF1jp0NqD0FxWngyBylJCY7latCycpRN4TOUJhcB4kMYRti3GCqwVCAWilcgGKuWes+6C5++1UBEDYUiFZR5AKRKWYYQSHt+ThB1B3HiKXCGKin4gmFrPKi/RkcUJgxDQG8UImaF1gneaqmnJtaNoNela4E1LVBtkrLHdhCgUtImm1YLaSKSoSNaecCoIYs84qihDSxJplInxRuMiYGCwK0NTC6SHOvNUCna15Fbi0Y3gYilZmudFGkkDTRhQxgohLXspRMJQyYCoFISxIE4lpDCJPN5KglxS1gFXsSTyjjqEeiSwsSRbC8YaXBQQmhblBT0VU3dhGTqWjSGMNFHiCeYNOve0BnTtGLjnzZ95JpBdAbEluIDEaVZWMzWeqG0JHQRaIRtLYctfOON/qTlrv3rGS8mCpoXzA0kanXI4WdLd0pxdQFVV3OzkPFwoTlfHXOmKbE9ycbXm4mrA1W5JICDwc17HcPb4ip/lNdPJiLe3KpJORfRJzF72BVfnIctnNf7BJj//+n2+1Z8wKt+l+EQgdm+RbXcZnVX4XcGmMjD9mEa8hU2v2Ei6xLKgcZ7bo7+g3dimW61IBhtEscHIFfP6CKdi0k2Pu/IkA8mu0cgkRezPEAvL9bMu+f2P4LMY7mzQCTcQpmC0vqT1c1oMk7Wg+GpI7Q02esTg+l3qUcDwckE+t4TjJcvjhtPOPTbEY9ZBn+Wv32X04QrOv6B7usW/7N6hfbpicOeCG19K/q3vM95V9O2YzsOYXxsbVnFCrXMGyQ28KklyR+wFhV5i4g6JfYUNP6Uqrxh2dkmuO1YPA24OU6qyZSVTNrVjOW4ZmoyDHsy6Y8bFiolbcmo9caJ5YZWTJ0uan5bI9RWhecbw5jFnH51i/t8lw+wK6R/zzZMxf3UjIv2yodqcs/HxPa7dv2RlJdvlb6C6n7EV/msmm5LDHbjxjuCFwTHTrT5n6yuyVUPy+ZQ8TYkPDmAZMPveMe/8T/8ds7MvKX9tF3N2TDy+jxo+oXsx5vF6k+svv8DhNXirjDh48gYP+h/we6LL2cF1XvvikKNGs/xWyOLoTf7JpqfM7hPWP2TPfYdZ74raP+XgYJfr65zmr9Z8kByS/P6I5dMtkrfhk8km8mzJ9ZMjNk++4OLqGrPiCXY74usbf5sX5DYULbNZzKYc8bvf6HB7J6G0Xf6xfsrNhyseDDJu3drljlH8q2cFLx5r/FbEf7Xd8vk4xa5Lgn2H7Ej+sBQcdWP+j96TW0dRWwrbcqPWREGHL6MVO7/lEE88P3z/K+61gqf3e1zMU+Jph/txzbmNcGzzo/yKiiX7hLzfG/L2PMTu9mlyxVlxzLjosOssX0rPqNOBuGEmDR9EDR0/4m91E/7v8wKxnPL0fo0+SUhPDLdbwyDo8W6VcCa79POWztAjBpKtecMAyeeZol1o7mYli9ByFIVEpWNZLymDTTIrEZuKj8Pn+ev7oWMaOE5MxmiRE4YF6wGMlhlbAqJrgsWNmLJUvLYKOWssm1XL7OcxZ3T4TE4Q/ZwHc8O3VR9ThFxZi0tytlTBE5XBco53DWcBrKXhxgTSoEZvtbyQG35cdXhbKg5fgst3aial42YZMr4j+VkTwCb8bL/lW+8K/jRSVLlhGElioUlGa+53JA/XnkkkeRzAQg6YDhsOtyyjsx7d2Zqtc0e/Lak7mnWRUC5rrFJ87RLerSSygL++l7H9aMneSxWfPC15JUm4Hkp+emz5VlHyk3KHn7+4oDwe8d39gi+OCu5WPR71UsYTj71VMbOKYuroRy1yv2V17NmVKes717guHnPw0zXrNqNoC340/8UslV/pP00V85y+jgilRIQR1lfMygt8JTmkpWtqEAVVvaJyniaJKQNJVTvm0hPIlkhIwqZGzdbYuuJ4rsFqtrqSTtSilkBdQF5TKMWy7HPpxiR2RVo8I5yVhL09+qlGWk9XGTbSHMuS2imUVnSThjjOacM5s6ihCbvE0Zi00yEQBufnNO0M0dkjlimy0c/jXCJC6QIRFIimxFUljV5hiBFBj1gMUKKldjNqs6b2gpXVFIsQ2ziCpCAQCqEjgsYgvMGrhspbUAFhEuNjgc4qOnjKIudx0eXEj7CuRWlJ2BgORYAXKR0yhlXMrhaEsUbIjEj3iCJNXLVIbzHaQVcSRl2cW9KaglDFSKFonKPVCR6Fkw4tPSKIGUQRURLhUwmuoipq1s7SuBblS5pyiVpURKsFS3NBHT/DPj4hendJkJfYasZ4DguV4vcaOpUlWAi8XKFXIUHbpx+vUOoZZyPDQu/Ru2yJ1BQXb1A7S7ucI65yGifQwx2oB0w+OOTo/e/z6PQBp0GI3+9zU2dIc8L8bMYi3mB3r0MdpWi5ybZ+gVFgCAYpzTikFZcsM4mLJcZoriLF3CVYE9IVGVVigJxkECHqDua84SpoqW9IrFQkI0XhLNHknOxZTjyXbI4S5kGBDhJub77M/e09tMpxVUOajHhxJ+LmTpe8DXinnXJ5UjLOIm5sheRaU51ZqlqynSo2UkcetKyDFpVYNlPJQAbYMCRUEtsajHHI0hMtBUJEVEFINoLz0nJ4OmNRKFadhNbHRK1iFATYKGJaSc7aksZ5siBkICT9ICT2GY3RrPOG1nuM91RYdKDwoWQqHD0p2TQRmRfMfA22YKYbkpVnvATlBKH35E7gnWbQCkZasA6g8B6MZymhsZZe22B5/tvWW/LAooIQJQUmFuRoQiPphw7pNHWraZoG5WuUsgReEOuAYeTpdGEuJFkbEDpJ2TradUJlJLWvKV1FUVsSr+nq5wxEm9S0kcU6hXcFc91SalDCEpQWrw1JT9HPBckCCgF1YnCFZQ1Io+hHgJLUGhYdS3IlCIzkyglU6OgI2E0dQjsWOJpA0Jjn8OhceWYBJE1AsDJkc4dUglCo50bbewhB1AHewiQUuB1B2FrGGNpFS6oFkVbk0pHmjryBFR5ZSIJaEhYNuIBFrbHGkSUt60SRh0BgCEOLWkGoAvQoJtMGUdasqoAHruVM1r9wxv/yKv1ZxsVowGuyYONkm818k8XVBRcPA3yo+IEO+bUXT/hJ9YRXPokJtgz/+umU0fmY5uac7K/mfDQO+Xp0zj/9ouai3xJchoT2b/hUBNyeLPn4LOAgvc/Hx58RZIrvvDrnHx4u+MHjkBuLt5iVU944XjH2gkdbK4JPUkTXkqxepMk+YLD+LvWDLzjYmDA/fkyzllxN5sR+zvavpwTvNqhhSedY4AfPCHc66LRHuH6GjnOiaoJvBXVjsHWAODxjtXVAWTWsS0tSKdrA4u7coXzcUo82Cbe7SFPD9TnlxVNsucGFPkWEKfJcwd5dNgxo+wq7i4obqwckOuA4CNlQO3x3UaEIKB+9xWH4c05ubzFYGvbEknETko9zwrxD1nSZXc7YerGLOIsIFyWraAs9rOiEz29dNiaSr0rHMl/jrKYqczrbOXIZItuQ2VXAi92KpUzIqFg1AcoM2bJrLtwSm61ZlBcUCK5frJn7Sz67/JjwL94nDGqSWz2O/vIWi8E+mj75R5Zoq+JndsLwTxq+MYWfDx/ywisN5eKck5sSdzXg9P456VnON0xO5/YQpQ3Rbs7Rn/5zsr/7DxiNOxz95YL/LjolDgec/M0DvhgtuX2zT19GPLzecs4DNqJN3vxiyOmtkre+/iJHf/qQk+YuT0ZLXHnO9VBTVQVyb0hazTi//w51sIl4ktP9esbvTjb40caLhOET9u96FlsbuJda1DJGPPuEytV8rxwRz2ucOWej+zGhuYR3dljqz/nh63+Lvj3kLBuwdc8SBrvEOgI0YrbJvyxiXhor/iCYsspCvnwcEiSCVzY8N2eQzApqsSRZ1YykZhR3eCmOsTgaU9LRgkUZc6pajlYrilPD00vFeblEeclhfY29vTGvt11Ofc1/sdPhz4suz64mCLNJXxmanuP/VOUcdiVuqXmwynjpdsJh0OV7Q8vdixM+MWtenUfUiWcRd7l9NOHno+c3OF83CT/9XojoLRmUKc8MPEoswXpGFTo6smKjDql3BT8ax3RPW/bXNVXb8tVhxUtzx+d9wR1n6ZNw0ctZqQaVDHBzx7XzilVoeHxlGRQ13xc1b1UNb2eCL08umW0M+K1nmjcmE37cd5x1PbFIORlkZCPP7tWEokoZlBFxp+J4XhCkl9xe1UxNyuWkIX9qafoJSa1xZ46D657laci6Bw/OYoqbnv5xy9kGzD5sedlJFgchs08DvnwKtzuOj84sxS1Bqvp8M875q4uEMqu4VxruvOwofyBoAkH764LuTwP0bEUdSkY6Yjqu8M9gsRkxXlq6Xcduv6UfC555x+naQw4nG1CJAHszY/doTeokO72SH1jNoLEcLkJe6M04+Ynju9dWHNcZj3sRL6uWcS5RrSaflbz4luSDRxWrn8PvSs0nm55xcEHRFMwvIsrfbHBfavInDn3wi+t6f6X/NPVpITgYK3adIl0HxGVOua6Z6IxcR6gQomHOOm8ZXihcp+SZtNilwimQzuDDhtROWcxrrqxj6TxSlTTXIgpZEa4kspUUqwKvW1p/yslyzBdlzcYqg7qkkzxmEHqqVFOpAG0bsGDqNYmYkp3khJzSLucscyijNdF2TnccENYOVVSERUqUdsjGlqRjCasKbZd4VUJksUbh1pK2W1Cnz8HNkYGgafGRxnbG1CamJUFmCSITqE6Jdw3NytG0DoEj0Bkiy0j7mqZ2dOsFYTtH+BzvPX0fs5HHmLpPqy3TYMlpP6HXKoK6RSUluvVEjUQJUNKjQo23MTSOQLbIyKFSj641zSKgrsPnB3EBVhusbBE+QPz77U3gDKEB0ShM6wkLTygKSlcCJU09p5qXMJlRV49Z2i8wn52QntQ0ZPhVB8IRPuxi5yUL0TDJK7has1GXxKEm7M9Z96Y0GxLVlLjIUsgKI3NkzyC7Df78kuXhKSEt/Y0us9WaDy8mnF6uWVpLwfvspI6oNfhUs2gmZGaDshGULeyMN7id9TguHLVzSFES6hodhsQqQyaOTlhhQkk6jdBRQBh7Sp0ROofeEUw6KXXH0c4FKj9nHQpmLYi8Yjiv6c4sMUtE3qUdT3ky3iEShkUckl6D3vURYxWSOA0u5bAVXBOSF+IaGbastWbSKu4GimtSUDvDsm5wsmI7VHRTjwwFiQQvG1plqGrJGsPMGTCCCsvKNqwagXUpw7SLihMCPAdpzCIOOfcKjyZShlQ79lsYWjitIqY2oBNIfJCwtg1JvqStGqzx1AEsUPRXNa0C4R29SjFdBnjX4I2gdBrnHMLX2MDSAmUkqHqStdZEjaPTGoraUOQ1wlgKCaH3RNrh4wrXERgfI1uQa8ua59w6azzWWkaVZdC2TJ2nySJiodiYNog4x0tFawK8lgRoQgyVDagF2FDS1A7t12wXguVa0ooG1pK1BGkk0cqgQ4mwEa2DlZD0UHRqqP/9Zyo0Ch0LlrWgnStk4Fkrx7NUMjCajvZMjYDGE2aWjdAjVx7z7zdkzZXHLD1eOiIk0glqJIEVJN4TRo6edAglaFuYz8GnAq8Fl04TOctu2SC8w3Sgdp5qCaICg4MK/NpRxiFVoEhKT7fVGOtpEo9MLdVKEUwgcRLXNaSqQdYBCoVSkgWeooVC/WIL9kvN2Sda8lvbDYvLFvnoc/ZWJ9w9i/jHm7/N7Y6nLzUPjwSrZ47gYsi7yWesTgM23Zyr1Yhjc42X86/4k9kFrwWbXNkxq+VXjO7scTq9w8XXJiT9mnuuw251h+6tBYenS74xWTHbWfDBxj3eWG7xfXlEOI9Z+wzdvsn42Wd8pGPUxQ7b4gT/Qsr4hzUfVS+xkEOGVw+xg2vw80/pfpDi7JygvMPtyLDaMXznt/8Ji9OI8JmhVZ5IdAi3RqzmBrfX5eBgj/NFl7EJqdMVW+IliumcdTgmmEfIlwW6GjPsv4AXMy6KNTtij8dGsrPTpV7W9K4ZTgtJXqy4+BdLTuIZycWYw95jyvIGg+LrHNYPUTe62IeWWe64nTRcfGcC+QCZwO5AsX8tYX4hiGxKcT1gY12wTcVxVpOvPOvegLUpicIBcVITb8P8UoMesfQ1DCWndkX9rGRkJ3y5DJDtFf0w5LPsiGh2TNpoDk/PeHxR8OTZJ1SjK9IvX+G2L/lg8V1+7/oD1gcTvlpfQwQ/4IP7U4pwB34644NbS2xT8OVhgIr7/M7dHk+W+6i2i7mvefjkmFf+1in7vQ0uq4SLZ/vs/eXP6Pzv3+LG3wn47av/kk8+/H8ht0K2TgWf/LO/5tZ3/xa71fdYXE3wX+xx+fJr6Muc7VfH7L57xk9/9DE3TjPOpme8d7dk84bm+sUe662c9s9eZf93KsQHH6PeE/y01+Mi/XM2rmCVvEB2/Vv4d37G4dOI648+5tXfC/m326fsf6K55JTA9PCLlLXvwq8POJ/+Mev3XkLu/Iz2s8e8qz3iN3e5Ka+zGQrOtwLSZZcnhWFXN9xNWn4iQu5MNes05O1K8teN43wOed4y3SjYXNV0RE3qW3JVsp43bImE4EZKtL3B0/MpbzjBD8fXueYKDhLJNJtxa16wLR2/nlR80Fnyv44Ufz2ImRYF701SnkWGeeTYsjWTXkq6E6Hrit06Ik5aHgQh4sARrj3HS2is4dYsYBoC1wPE1QCcQ3S7vFSFiBCebVU8LCOO6hB7WfECEevAY1vD1sSy7MSsHFSyZFyPUespn6WKPxpmPLKeTW/5cE9yQJ/9OxUnTxp23CaDpuT4sznOt1zr1DxwGW7P4+qc+FxybGrWSYyqHEXiqOWKnwnBzSagM9Y8uSj5IxXz8c8V+JjX0zUfBBqThmzGktnHmnoj5vzCE7Qtb5Ypn0SKidQEWsAEzjcEYa9mPe1yVVX0r3k2/wz6b+WUBcSqZjiRTPYyLm3JIHQUdxQDG/LlCxBeNKwLR2dq+F+JLv/9S0s6E08aWD7zLfu5RLWwXxr+jXNc73VIBhPmR4JusEI8awlvRvyruwU3Dgc0ecTDsSCMC5JtxTsfVrS/MeC1RcDqZ5q72xX5sOFkHjKPcm6uU6q7GUfna+KeZHrk+R2R8v1QMfyrFdm24JN7GUEn+g9kCX6l/1iUN47aNlRmCbMzxHxKXcUssiEi6ZFYyyqIKdctwVKSi4KVqQiWikqkeDwXTBBVg6g1cwTraE0WOubLmNlOwFDDYB1TBj3ibE1tS8xZyUIaHjFmEEBCgcslbRUgiMGDtZamapDekgiHKDRFMWQZaqrYETWaYFah84JwDd08JU1q4u2S8e6MQNSoRU1TOZTKEHH0fBvWC9A7HbxPiBBkaYzyCU1tqE2CVDFxXxIEKT7cQLQ1lTZIL2iEAqHQQkFsKa1jdWG4Oqy4nK7Jc8WFqrFJSWozFghsGCAaQVN6msRSdODYhIStZdC3DBOPwmL08xhjxzdIUZBjaQRUkaZoDK4EIQRae7x3zw+hzuAosc0MvahxtWNRC5xr8LLgIj6jNleYxZrlWUU1M6zLM9brOdEyxbRdVDBmOJYI0UXYBNtOWMZL1lHLoFSIXk6eTlnJmEBtsZOEVGoDP9jE6ZxCLgnCJWlnSD4TrC6uiN0jRls32HgpY/NkxOH0CVVZsXq24tEHZ2zvdgkCSbg6Ish38S2sWs/WRkbaqzj99HPKZ5paVCxSR39U0FMLqkWMU30S6YiaK2gEtQuYBS1pW9KJx4TDG1CsMLNL7OUcO26eF5RNJUVZYrTAawVeY8SXlMUXiMuI0lvs/hGPoyWyfYFesIkoYpZS03URGEknMPRDQ9lCR2sSLek2Ac4GzPKWed1SJZZEr3HaEMoG2TbYFaReEWyErFVEMGlJRIgb9en0I3YSTxSUZNZyoCxLHZBlNVUEl+o5kNkUhkNrmXiL95JBN2CdhYhCstk0rHzDNJK4WFAbuKhbPJ7ECbwSLOIAXyscgkhrui4AL5mEz9M3rZW0JSgUEkHaWkILC6Eoa2gDx66RpGtBMbREmSNsAeOxkcd4SakUldL4NmbLaIpliaHEBYbGxcy0B91ibM7chZQyJPYW5ypqbwkF9ANNi2dR12zkAbqUCO/pyZZ+T9JqDVahZs95bpUVSCQmluQe5iH4VmJXQN9TJVAsQnRiEGGDO5ToCJQURE7iCyhSwTNpCbE0QhESYBNLkxqqBrYrGCnPZeCx1hOa5ywzn1h6WuDkc3yD1oLQWISTIDym9BSZZ96BoJIoAhaZg8AQF3C+9Ii+JlMh5IYoaelJSxmDzaBrPKGWxI1lFTrixpE5wVREuMZRdTz1RojgF1Oof6k5+zXzATf/0lPVDY+aKR+pmB+/pMk6Cz7XAXEcszu5Te+Vh3wgUk42b/H7e2vmjycM2GajY0jrkLn5PdZ6xcOwYHf/Fqa+Q7/2rNwO9xrJ+z3B5Ov7XL8XsffePX4QSIqkwZhT8i3D9t5vcDw7oSkiXvdT3ru2x7eelnxxb8xndovNywVN9xb711KG2YKP9r7F9VNBO+ki9pes+t8gfq9htbXkr0Yhj/7ZNcRbtxmurriYX2LrPk5t0lwuuP2h4ydvfc6sSLi12+WtFwd8UWqOj+aotMv+dM5wMsHZTR5HR4zHNxjciAiqLW77kFNfEIc9LooTYiMRLxZcfDbgKA951p9S21eQ357zrcnHiGc5PTLmQjB+M2N27jk4mfHJycv0kvdp36hQRtNLN4nrczIR05EnfDadUaxTmjLjKvEM5pesTMgq2SJ9otnZnfMpjuxswrGf086e4CdPsF+GrDov0Y5n9J+EVG+/x7+5OCQ+W1KfZIz9N+gMf4P82cfs/6HmaKW5I77gWE04+PFLsPoEcfACv/XBP+Xp9BD3D/4PpNPv0V98wjuTW3zt2puo98cMOy3ReU7b26J9bUpzFXC+VXBxdokIVzz+6pjRTz5h4+t7vPpbH/DBScWoW/O0OCDUnn5Psj3+Bt3Jl2y/cI879/aoa09eRNx7/Q/Jf/p/5q8+GBDs7ZJ8+SL+4Bk33zvkL+KUm+MTHv+ZZ2815nF3xs1mjH6skI88Rzsz2uu7/K54havgT9kbdPnh+5es97o8HBwRTNbkR4p1FrG8+Snqb56R7MPR7CvOTkv2++esi4qzr+6yZ3qsr73Ffn7Aa1/XjOUmZd5ShjMO2og3DySHlWeBYnerT3ks+fLyEnk0YSEbrsqK7r7h+tTyaa65szXj7YNtpl8N2WhaPjmVfGM7YOulLczVOa+VLU0teFSuaFXGmxtXFLXmzuo2L195flhdsrPyfDy1bNWO8aDChq8QFJLpVp8rbeh5R1/OeLjqcd3lSFljX9CEqwqZaHwv5FyPeGtjTeM1HZkRz8YkTUFQhyynNY91jSTk1yLN6YuQzBumccum9vywzvkDF9Jdeia2oL3mWK37vJ3WnNUT3IVho1S4qmW9jvi1jQ7bJWx86ThJK66uYuoopDlIqC8qyi3oPcoJZ4awgLuBQg4iUEvqFv6hNUw3BQfTivlGwje7grmMOBrHnKwK9oYtsQ85G3T5s0nLRaaQC8W+UnzhFF+/hP6NiO8tIGoDjvuG92LPqx8GVIFg457m6GPIFgVcOSbKszEJ+Pa5pnYtUeLgDvjLkD8plrz0ueckcKwjx+8dB3xwt+HQG/JOzBsdyfrwEvek5TWz4IvvdPj4QrO0U8bvdzhd9XnrxTWngSOeDtA9OIkMfrbkddfjYmh5pye5llv2vyF5VGzQvXbJifKIJCS61LCf8dVrC+J/EXL2G33y1QKb9NkrftXW+J+bbgcfMzqGsqiYu4artuFZEtIOwfYrRgRkdYZUDfOewiaSsWiIIkteC6x5Di6esU+QKaqwxmcZddVB2ZRESMKeJu9G1IEh0Antlaa1iir5/7L3X82abel1JvZMs+y3Pr+9yZ0+83hT5hSqCgXfIGiaaFBUdIQUCnWHTOhn6DfoQiG1dKHoVneIFLuFpggQQAEFVKHcqTr+5HHpc+e2nzfLrzmnLpK3wAUDEaQ6MH7BunrnGu+c4xkZpbNICVnLkVUNrRICGZMrhcxy1jhWKiZYF2giVCTIejWXgU9QenRESRKUrIxiVgtEJMmsxjsZQuzorAqKRQM6QPQTTFWiJwKdVkTxlEEr4CgKUZVimTUI4xHZNR1V4nSXRoe0QkUnUfg6wKoWmRM0RY2wa6Rf44UNuY04lRHTuGbuQCc13XzOsBD0WxJrBTbWaJ0zt4azaUisJpRhju4U9H2FpwICXyHqOYvVnHkjKcqYRdNgqgovVzidEBqJpGLhOYp8zVrmZOkI//yEeh2RVW2yJgVjqXojJs0zmsUMsdQodwvkNkEj8LcsQgi8xoJaIkY1epxg4pwuz9GeRO4dEYUNuVuyKvpsyiuEawW2RlcNqIYsbMjLkrSpmNWOycwhx89Ijp7Qu73BjdtdTs4b0vGadRZxMStJtvbY7uwQpAHbw0O2hwNkrbCiT+/aEfzyl5xfTGk6Q5zbQusFqpxQr9robkgTOsZrh+1ZpNS4y5R64ZgOFCKJ6FcSbc6ReUWRStKWI5ZLyiJDmTa261N4C9Q4w/czikvFcm0oZmOcWTM7+YpWtMNIXaWtrjBsbRO6AdboFxUkytKLQWgJyqdj2+QpTOYL/Is1QZVy5pV4PoTGkJeGXqRIOj1cFoA1aANJP2JjoHH5ErFwUDkWiynWh55X0gifmA1WJZytlizrinmZU/ugTIh2kkCF5K2Yyob0dE0Q1lzmYGyNpwy6rXGlIFYSaTxCodloge9pahHjl4K0sBSZZF7WOAyN59HoF11oblGT5A2FLCmUpV9LWqXD5AYtLKX1MMqiTYVfGJJG4ZeOshH4LcGNxlGnhnULMhdQGE3tPHIJDQ06q2lXlrxxtDxJ2BKI2pKuBfclKF7kxoJI0dcSKzzWWrFQDqNf1AUUgeLYQmYFxkm8SlAbR692+C3JJNXYxlLEkix1pJml8QQuEDQNUEKaQ64FiRF0LwV54zC9F51l1RIWqUOmAiccWlri2rFWNWeRQA40QWapcgNZwyAU6JbH2vNZigqXSrzCx+9YSgV4PpUSLGpDSMlAC7JYsNQNw7BGhRqtBcavqNyLp6YSTRA7aBsoHAWCOnbgKSj+PZ81vvPaD/jqJ3tkOfjf3WD2pMvgoiAoI77YWzHYHDF5POLKaEorXvKP0pJfSPC/V7H5wc9YtDe5mEPriuT+S5rvNG2IPU4+vCDtB9xZBxStCLWn+W5uUe9ucZk0bL/m+MdW8MHobVKRUR5MCDKPmx2PVTjkHQePen1kPObOQHCyfwt9fsh5FdF5aUGYJsyPJPujFr/pNJPVJT//lQUbgx1uxtucx9fRquLg9TZp+hLtYUwZL9kpb/DZM4PopnSGA870c6pzhxRTRGuTvSbmaW/NalLwMOoStWesvvxjfvViwEiXrK9sYWa79HRMvnyKaPvo548w+xFX84Bb1wq+/FlOKXzmmeF6ryY+DLhxPeOLAm52TviscYw5QU2f8elHArPs83L/OUsvINCOtqs4Lk7Jy5isc5v584e850I6jaM3rIhPM96belz0fk7r8ws+0y2YGXr+iEL0WRcVl3/2p2Rll+17m6B9+v8YtmqP0f4Rm8pwKzjgWenRzBcgL3g+L5kc/pDBhx0+PwHdV0Q3r/Lk43vcKE5p39rnivoNjk9Pedj6lN3zBXLeJpuP6bcGFB/POX1pwbpIeHLxhEUWkT/5F3zn1/53BLc2uXG7y+zpc5bRu+Sf3KZ39JDgesyT6le4cetVvOUZibfNl//2M77xe9/iTXWbn77yCf5uC46/T/ZpxHv/vM/1Hz5lf6ipewvGj9+kt3vO/dtL3viLe1RZj8H+77Cajnj/+uvsl79Pcfl9ksFdiqsJB82Ctr7FwSpFb7zC8/WE+7ZNM6rohFN0Ylm2E4Y8ZefE8Pl6TfrgI4h/A7n7CtmWoHV9g+37PSbFgnQWUXQ8zpSgVUssHkECW7OQcL1gzIiMQ5rE0fdXnI8b/rtyzcPjhtEiZd3PiK8PSGrL55MJvzz1+NV1jzP3C56EiqgvaQYhb2xtc2Yds+Mp9nLFO0mHj26tOE+H9APF9dDjU1MzzyT/JSXvtyI6wxZiPWM9C2nSmt0k4WuPHTaoSJKU5WlD0R7zNIG7YcimkAxrxx+FNdcMbCeaT7OKaZzRr1K+XlnKRcXD24roVPGR6RI3Bc7FfIwjSyUtE6GyBk85juqcM5dR7/jcPU34jILjzYjvrCVeVfHjlcfByqMXWOppB095nPprWii6iWb+NGbfNDQdxctph1lrkwu/wHsuuDF1vKwaRDcmu6gZtxXLTctSOQbO48jW3FtaBoeOybFj1hXsb3bZHy248anPuW5Y+TWPS8dLzyyb25r+yOPGY8uZFBSbgn9xNmE9hlsvxzQbhiY35EtB3XG8Yhs+ijXn2ZrwK8H9fYV8Z5OHD57BhcfQRdzXKb/7ecX9vYZfNoIdXXFoa+RygV9rXrUpHz+F6GqHrGpoJ6csOgmiyXgSeYinKy7jJZcnkutxSCepKSrHYRPS3Fsx91f4HyRs+Zu8IQP+P8u/N2f/U9OV5CGLhWEqGmadDdKmgyp9qnXNpCXI44r+uiZslgjpiAqH7DQUg4ZivkKXEdKFIBOynqMfO6RRVJcaYSTdHBLpSNs1W8rRyiOqWNPu+3RcQJFraumgnZI0JVHhIfyIjtY0aZc4LOgHkrrsoFYbKKdoJTV+oNHCY6fyOKygyDLWdU7TtpzpkHQtkKpBbNTYQlL4EtkSUAvSpaPxLYl+QXAbFJZAOiQBwguYm5R8lZKGIYW/or1asJl5eK2YRnWwJkBicdWSUOc4OUMMBL24hxIpfubThB6eztkJIO6GrD2frHK4LGVcalYmpS7nVM99KpFS9j1CYQk8h6Bkma3IjEdWRIyqigyDZwVxFZOkNTkNF6ZBXJxRV2vmZQHVCNV0SW3CanaKmSmc3yC25qiNEk91iFWbFgl+XlCoHCsa6sYwIUS31rhpSdVArCW93oA5bUQ5pxcMaLwuRVVz9nRBJ1yTlJLFMmcVbjHzRyTdinS9ZLaesc7WFE8/5NbVbxAc9BhsJ0wnZ8zsMelUYxc9Bv0erdaQ7f1tuqqmXk3Ilh7d1nWuHR4xzcaIdoPJV+TBmsmmwnuekXCKM21SEbNIHKJTMFjO8JuEUlmMXGMHG7Sq15DZM9J2RRQbBhX4LqZTd0m2EiaqYnIxZV1olF/ibwlERyEWU6rPS6byPvP6c4LBXTz/Dcqtu6idLrELqHJDVTXUgcIF0DKaVuqRVZJo4TBpzpwVcRLhtTwMhrOiIW0ynowrLoucotuwPUiInOPyYoxZK67MHZkbcRaW2K6jM+jTDVtUqWIxWlMuVygtqPqKotygHxoCIbnQmrpuOLQOzzpKp0hqSyFhhqDnJFdySSksvmcpasdMQ6gaIu3R8wSZD1Nr8a2jKyC3LzLXXa9iKBtS4Wi6ktz3ke5FCXMpJblVpJUgqBviUqArgUodC9UQ9CSDLMLlNWXok2QK10gKrdgwAislQamgjljRoKzAOYlf1+imokw0WgRUtce5dLiJpVcoAiSeBKcsQivWoSSrHL31ixu/uTPMWxAaiIBh4ghTqOeCEkfuLGMnCT3LdiyQGYQLgY0VuXJMi5yssi8WKm0wviErLF39okM+dQ5XO6wxzFo+sq3xsgKRNphaYgpJV8BcOYSwbDnwmga/etFJuDIwacSLJ52uRosGGShcZlgqh9AN66mjSR2tUCFjR8CL/sHSFTjr0GuPzVLjW8V5Vv+NM/5vNWdm/g8oWx/wefecyScBavsOvzGp+OT0CbeLV3lgHiM8OD55SL2oeJTv8au3fE7HMb/YGLE5mfOKOSB7JedkOef1Hc0vvmjznVaL03oHeMKbkx7T6SXRXs7NjQ2ORcWR2sS7HnC7XhEFHurkOps750RVwsNOm42q5Ld9y7rvIVcp6+sZve2ALBYUJx3iYYEtNL1rKa1A4S1S/qGNedxrsz8D8WtdjrKUL2TAQdMlkGuKKkAg+I0dH7NSjEVIn5uctRs6kzXtdYjulaQtj+E8of9GTvJVw3faCfeu+VzOemw8iXDqcx7rkuW2IkmXbHU8TpaSbBzSW77DXjRn0sC0n/Ja5DjsnPMJfbZTxabcpLuTs3N1yWy1w/5yyVfDDS46feJRgfikYem9TN+Hrtehmo44V1ucDg3F+DGtX1zytGgY3+ny/GKLeNzwzuQX2IHlL90RL8+ecXGwJrx7xMGlz0OxZPOOIY1uMN3eoUye4M6GrMqn7Jy1eSQkF5u/zfXfaHPFS/lo8Dn+9IJoc5eNO9dZzq7B+0/5xd0M96M/4tbpjIfFS1y55cjf3qD7F59z8lce97a/5GArZNgp6UTbzF99yp/+haE9fJfDnVfYrtp8tBhyvZAcd57yF7Nj/tG3v4W6+5SNcMrxX/yS4T/4HvnPnzB5/Vf51v/8d0i+f8ArapufvTzhk2rO5fI5i60W51+VHGwccdWd8vHHHtdbOVF0QP09DcP3cUGL3p0PiFr/OZO9Owz4ip3z+/h8m+b6lC/qmNc2d3j1bofpH8e01x9y/Vu/QXevwXpXmJ6dU5S3+Xb4Hr98dEnY/2/Y/bN/zvOq5ro+RB5cIf64zU9Xgm5HcJw4Blj82GfraZvGXzNCUawrbrXPidptdg8iPphbzvKYRZUjqwpeUai5h14qxssp3VbMp4+WHIiavyxrXu9FXPtah9PWmMePAvrLgOdyxJNeRnRvB/X6Dr+hK/5q4ehS0ZUl//fNhqBY8zuTilNnKGOP80yxvKz5X3cE/2ItOVg4yk3Ng7OEbR8mquDJuibQklt1xWko0emMo2lDZ2r45q4kG3h82Ar4LdvhB+2YQadEtkJU5NipPc4CHyFX/JMxXI48PjIl+8OQS9vwwW2PX3nokxx4fPSlx0WREbwUsnGquPdM0A4bRBNyZUNyb2URz1rEWy2OLkoWRqDaivKZojERr01r3lOaPpKnlxUv1x7LShM+N+y9Jlg8tizHJa2bglGpSb5Wcf09x2kyZ32rhs88duOGPesYbXhUVZt/qtY8oaLcC9jLwd6vGcYBH1/J+fwjgcngzc8rogPJqG8YrztELuNe02frxoJdE+B9/5zLumQ7Kjg9bPHO2ZBPq4rP1ZxEN+y82vCz40vetJLfTxWfFhVpXtOcFnxz1yNfVgxSxcZCM5ER9/s1dx54PO4ZqsTx5M2G5skSBhHNVHF2PcE/tSTTKVPV5Z3i8O/YGvy9/kNL6avk4SmT5TlnWRsd9ti0PnJuWJuALCkx2ZrAjaEpkbZHK44xsmYa1kQqYssP2PQtqlWwoTyqqY+IBCIMCQVsWofLCzoxJEFE7UsGCXQ9jzLzKOuAwI9IZI50mjKMCJ1CdQTGK7AyIw8E0gaYXFO4AOFZPGtpY+hLoGzIRcA6iJk5jWkMXpNTap+58zEClGhQRiE3BKUFZ0MiKYh0DqVBSkkTGmokhhDdgaEThMBSC/LKIqsFNDWV32DCCl3XICWLIMRkkrbtvqg9cYKm5Yj6hk47o3CSZBqidECdALJB5QLhHCMlWQuFKhtUIal1l8Z4tIwBJ5g1HhfaUjYLhvMZQ+sxk46TtMIbT9iaPkeFiqkQROsJprPE9QzWgrYV7c0E2+9TrTpkEQTlnE6eERrNyu8gdrfZ2B6QlHPm+2fkFyMId5F7m+giJl9EpENDcX6Jd1xgqgC2IpzX0BQZ6fGc0+ySKDJ4oYWeYVbMmT7+ErWxwV5nwCDaItEZzlWsypyzZsXGrWv0kghfr0k/+yWQsKqGRFcOOLr9JtI6AkJOVjn3qZnInDg2ZAtH3AhadUB1UYEtiOIOYS8k6FfkQYrd7RBu3EVuHCEXj2lnM4aDHqptKIqGaNDnShSg6vv4zZitq9uEfR/ntzBlC68RFPkUsXhGMZkRfV6RBRk+R/TCXSaEPF9L4khglCM1Dl97xDKkURVLFE3dENcZofIRbU3ZeKwrBVjwDNI3+AUUC0HaNFCXzEeGeV3yubAM2gE3lUdjK6YzBQuDMQVVaGiyDirVBLElFzXGNmhZ8cSv8WxDzzQEnmDlJKtM4hlJF7AOnHEUSBZGsW4aAtfQraFTOnZdzdo5VCXpVIZI1nR9ULGH9iWdOKD0fNYITGRxEchKggWUZLMGnVqWRlGFllI5RqGHrz2iJMAuJDkWF2hkqqhzWFcS6RTCMxQWROqBZ/DaNcpC02hS62GMJWoMNIJcCerUIZEkgcDWDheCFg7bGKTvIBAoaVELh3UWF1taK0HHg5l2ZBJalWQgDLkyBFLQUjBNoXCQK0s6drC2bKQNQQCmA5QKUytGQNyybApHNqnRWYVSFhu+4DRU2lLHBUpX2ATW64q9QrDnJMd1zaISJHnAtoZOB0rhCApJVQhE2OCXDQKJ17UUA8t6WdFrPKyvWBloUsWWNLQUxC7+G2f832rOnm9/i7vNFusf/TVpqrk+6PDVgSYY15yuGvTHh0TDJWnvHer9mtVL1/n4ZEqTnfHG/hukvX0WexVvzSvupiEvpx36/ili2OW3Ni3Kvk2/rVGTBn1tk6jY4usupWPOCRqDvRPhzAahXeO1N/BsxltiBZGPrto0RYDaaFOvJzg1QeQRaRvW2qPLCFGPKTIfz4+h7rBZKcQgpclKvNmY28GQqrVCtrvoaYnQKdb4pD2NKft4sgBvTr2jWXDOSgl2021c1zIbGUTcpT0o6ZlrbK2PyXaW7J9GfFV2ubKqmSy7TDmkF94nDCXR8xm79ZJC95iXlvf3Qz5KarxFTquKebwv2Qo0j8YO3QS0DwLaqy6nSclsO2H7uqP2U+Zf7vN0nSKGAebeOfEqgmHA7m7IwfAlrnzyKfX0I9a7z/jr0x02xAn9Z1OeGsHV+Yjk7h4/PZixM9rn91ov8SfHTxmfzRC/9RLnySNeE6+zM4Cdzms0dza4stdD36v4xjdamCfPGH26z3qQU5qfkKtNri7GXDzu8dX4mFids/xoA/dhw1fXOrzy9i5RlDO8AHF0m+5/Oqb5v3xFfPszln9xyPofb3D43X/G1ege5gcnVOIuF/MbdA522Q6/zvn0IV999kMO1wHmYMb3f/RD3nj9JlYtWbyxB/cyDj/8gnv7gr6/wTysmeYRx/JNGjEj/+V9yl/t4i2OuBr5qInHsx+O+Ue/OmIaCz777z5mmmzwnWuvYcWUD95d8XB0wTYJb53c41bPsf1Pvsnk/By3jmi/PSSsfOp6n9fuvsqXsx/yePUhL987ozJXuf6Nl5gPX+dZHjC4dPRjQVU6enXJdD9gMsp5Wg9wB5JvXSy598AwuLLgd/whnW3BOEz41+ceHz45Ybs+46J7wK3eFVYtydbrOX9UfRNPNoyWilcazaM84ouO4koxoa2uc3twzh+vMnafnvGTdo9G1ygDrwQwyiRZHvIXoeaNUOKqim3lM1KGD1ZwI3TUgWJIyK0ty/ef5ZxLx/82E/ygNByoiuGl5tMwZpgEDF3Dv14pdgYaOWwYTy1b5Ni14OHIEsWGO2FDc6x4Hpa8O5dsV5Zf9TQ/XMKVtWY2tXwoNe/UAVe7mj9adRhMDO+NMvbbsJyEbCY17z3S/LqzXAsEP78McKHi0WnDFSSLfoEdSD64HbD105Lx24L2X0rGA8GNzZxoqZg+18Rdw7LtcSVoGI8abt1RJHuGv84sV/EZ3oKf4XOrLNkva/rna3603zDZKBg8Exy+7bhXC3Z7kt2HMdV2Rfi0QNWKeVjxuKW45c3guqL7Yc7tTcXwfMXHvYBbmccoNoi4oV+tWMqYm1f6ZOMRX6U+Nwbw9MuKvlJsFTVXtaTwDLnf8A+/EXP5POOzzzpsT0Ne8yqinYz52DLoN/ATwXGSkH6guBLXPMynVHXMk5fbZJOCp6/+zUWXf6///9Qy/Dph/JjwwsdbhFSDLkUnJsCRrgPqKiQKfEy7xSqGXquNDCo8MeOw1cVr+vQixaYsGRpNv3FUusZ1IrqdHu0oooPAtwt0ApFqo5uSQCzwtcGGAcKEhH5EoP1/Byh4sQX2ag0uwFFhyHGuBucoG0klJb6YoygwBEg/RDhN6Qpq1SCaJZRQO5+65aOkRtUOXA4tTak7GBPjKYsVNaWpKF1KYTXGhtRJi1oqvApk3GXt+aSlweoKZSx5LShVQo3FyIi2zShlSlRIMAVCWTJpGIdQKI3NQQdgE0kia8rMoDxJGASUXkChfdCaGB/rFEUuqbOMhpR5UWKlJpYBcVugTRv/fEyUnrJUU85FRIKizgVUS9rU+NsJs4EiThN6vs9sVSBLhx4q5EARe7v0aJH1dtFXdxm0PMLTOYKIkdKUFwnFSmDMgjJV1DaA85x8kdJUPq6MKWKPZiDZiGI8bRCZJdwYMLy6z+VoxvT0gvGnX9K7/RYbh6/Rn7YolyNkLlkVHbzBPtv7+1w8v8f45GNacpO1S0Erks1Ner1bYH3azYLBKUzSOZWrUVJT2jaF7FOXBXYJo80YP+qyGfrEtUe9MOxt1RQ9wfGzGTbNcckWzkIxXzFXGT5rOvmS/W7I7p0beO2AohSkXowyApvFqKrN+WRFVT6heFLSeHPaV3JCDplVCi+TSF+QOwPa0HQUY3ymqkPQQCNqFqVFacFu7HE98BlXho+s4PmyRpk12g9ptVroyLGQkrHto7AEaDyhGQnNqQThh/j08eKSeaWJM0tR11ivJOFFLnNmJYtGgnPEoY+tQRsoHcydwHqCoVb0nMKViouspjCGTu1IG0fsHAbJREkGnocvFZcSVE/gKchLQY2ltpImdcSlpecsUf2CGF3lgrCBrieZVz6FhbUDLxD0Ah8d+JS1wJSOtWloGoHWEoTAyzRdJ2kHmizwmGpNujAoC1o2aA3LSBIgKDxLVYA1MNSGtg+lJ7HC4bQgduA09CIgc0xsgw3B12CcQBnHVm1RVcPSt1SqwSIRgaCyjqYU+OWLeabWDYPC4rYcFy2BbDmEgeHasesLRN0wL8BKSHsCKRzDhQWraWmN1QodG2xgWV8IdA6egbZz1H5Dx0o2nUcVwAoPlWl6IkM1lqmxeAtLYSXLUhHkEuW/6FwDxzR05KKmbv3NsK6/1ZyNVlvUrsK+9HW23l1y9ouccv8KV4KMloZg30f1b/JKr6EYNnx3aJl1fdJ5l8OtnMXjMb3asbFdcbAVcm2Zkw0qyjyhH20zPAQv2oSrPpgFYbxGrh5SViPq0lEvb+L3M3xf42RBU5SIqcHtKorHM9RmG8UUmVrq8Apg0GJNkgSI7jNY15Rqn7qOiG36gj537GGbj1nl36FWY8wuJFVFUKXU84BgNyHYvYkQQ8JsgSha1G7ERm5YTgbIvodrPDJ7SV2EkEre6jwg2Yh4UtZ4V0renDak4ga7hxMWp+ckRpP21swez9nbtRSXI+7UMLEQP47orb6F2LnA9MfIB4Z+OGd+VjJdXcM/+AQ/3aOrCjbON7gTz6guC352eoyQBdnmTXrBIb+7vWI0qDh5dsyzB2PqdMLtmzN+0N7j7s3v8sjfoyU/4blruHspOOjWuJtt3l+OKHvX2Wp7/LY6ZPjqWzx/uWH9yQnd/W2igeDjn32I9/mYsUk5FR+i7TZnn7xNN/+CbLPmy+/nfH1/j4/9b7GYC1y0x2/1ryGvaLbKgO68xbLb0M4Kbgz3cL/2DR788GPuvfER4qvbfP3lV/lG9yPev9Hl4PmS17OHnM5f585rG6ze/YD0NzLmjz6h1/sDLn78I5Jv/Q7xNcGjR78g0N9BR0e8k1wwmX/E9e09TgZdpPkY7TpU+Dx/bikW96F1ldeP9lifHbD54wf8XJzwZHoPsTI8Tn/Mx4/avJ122N264P9rPLooPp7f4e0ffkU72KKtP2OpDynyAX7UoXu0S/T0Lg82A9R5SYAmuL/isPUVnWiPB62EAxGw7NY80w2dRYPbCWgPwG86vL9h6QSCk8sFWjs2c8Hicszd0xVfqIyfXKy5W43I3wrp9fZ5PjviV7oZfR0xXi6ZipxXBjXPsRzbI1Jboy87iD3HFc/nXmC5WTmq3PBxEPDO1OMT3ycNSj4qErrOY2XWvCJ9zqKaEzxuBXD7uOKv1hAFHju64tMw5YmDruqyajVknZD3peAdvyafVAw6JdVDw3FVU1yVJI8Ur3uScQW6KXgnCpHnmiBM+GI3Y1MLNu9LpoMAr66wruJ9Ce9nkrZZ8kkqGBwYqqcJ9Yahrj2Oass69HgoHHrf8NGTGtMonmzU/OpaoJ7DX3Zrnjch104aVollNtNktubGy4aBUywrwZ0LCE81B7dq3n8i+OZEs3vFcCIL5KVg1bF8NVbcWNeUGzn+WHMUJ4wbwUdT6J/njAl4nhS8M/KYe4pO7PhabLEjg9iRmJ/AVtWl5XKO5yGHfcN04KMy/SJorAs2VciXj9e8vt1iebNhvirJgoAf/CinW0dcWTc8eNOy+khzshIkky1u2TlzLOsLg2cD0koxKhvCSUi/aAiwPNqocWHAf/aZ5c8uClY3Kna/8v8ObcHf6z8GTettIg86XcHGek4+K3Gqh/V9kpZH1I3ob23QH1REbcd2q0ZWa9LSEjhD20jiwLElHQfCZ2AMTSvDuDa9VkB3KyTotJAuRsoSrwaZrWnKBXVuofTRfvMi3+Q5bG2wtaFxJTYP0aGHry2ykBjXwmiJJxtqUaBkiasziupF7kRRElcpTelo8glNlSADjSdKQm2ICoNQDhFFiO4mMuzjNSWUYIqCtC5I0wBj21hbURQLaiswztL2SowPuWcQoqKpfQqZ0MiKuspwdUXpKpRrsLIhMCV5bTClJKpiwtJhgzW1WBNm4K01tjRUVY0rS1QaoALNphehSsPkcslotmKmDbTaHLQ77LTblGLF+fmc8+kEzIyeKFj0NvG7PQLbwjYVpRjjS8Ow4yE6PibwaLkt2q7P4eGA4ZaiSjPyi5KOn+BEycnDU3hUkjZrFkworIZzjefWaOa4tSYJh6S7PcpFjBFbJMMOrf2UjbihrWpslSJdj93tTYqDAxYPHnF8Nqe1teTWtWu8fNdAmhMtYRhbYi/ETzapnGCpRgjhsC6hHp3RGWxj2o7pxQVFmhAVAzbJqV1ORIcs2qLSJbIpWElNvV4i1wXdrX0GUYtsqlFizvz8nMnJE5QwIOY044botIY0Z7zrE1CTlyGzizXDIkOnBXknQOsuoVV0oi5nseW0GOMmBr/dpx1dchg6wjAlDxNqGbDSjkobaBlyT9O0OggbceYc0jYENkc7CJwlqFM2VinjYsWomrLdCQi22pTJJvmgRd+DIQ5RGkxY44cS5RSXhKi8IXQVOgIvCDDGETQ1GIFC0zOCUnpk6gXYQmtBT1nCwlGXNSmKUEj8DHTm6DqBFFALQ6kdHaEIpWYc+KRS4DvDyjpawuJSS5Y3eAHoUqErMN4LlH8vF9hGMpMeWWLZo2G4gLGDXBoaa5lnFlE0rCtLJQ0DYYmbAIfCGUFUQ4LAV5aVdKzXkKWS2Lf0naVZwYlW+EhaSiADh8kcFkfSgjgUVJkgcI7QwTI0rA3EQiDagtQaamdJcaha0F9bZGCpfYFCMi7gcg3Ulsw4jBFsAy0l0aEDLF5lsVLSrBVRoRDGUNgGaRympVFKYVLDSjRIoGgscdfD6ymqxjJOHcuFI15JYhx5B9JSkk00wjgC4whtjW0sAMoqXOEIM4/CKhwW4xyRL9nRgioEZyGo/ubF6d9qzmanOSqEq72AK3dWtO2KSxvxk2SHt7/m0fj7bFyFN72CdfGE172K03nK8mDAxcUFb24OaUUlW9MTNqMItVkgxz6d/CsCLXHnhnArR3Q9XNVGBzWOK9TLHrmpISyRqzUu7uDJAGJJlg1Zl2sWasDQD+kJQ9Sp0CIid138eoxczvHkJnbxKe3BivTJA5Y3BB1bo6avsF4PYesxWXSXYjrG7p4TLFoYOcNkjtalT/LSFt5wAzddUV0YipGiWD5h+fxlQutTqZJyt8ROWhSLx8yPbiPnE9xqgpgd4qtfohnim6esFylRecDu9hZn0zX7scckaDh6FuPVE3Trl5jplLPTTeq8Rz2EdvcYv/0D1v86pmq/y0moUP2XubdacjFbkiUO17zEq9sxxjthXqTc/+QjPrq8gDe3sXqbo/p1XjkoqW8pNm8ZdsK3+ejx53y4yNnabPNSb5P1ziZvb1xnP/km24cxdXafL5fvMc0s+QcfcPznDzheCjYGAVe+us30tZ+jr3xBdf6M4NkRwWvv8WroUd1O+fryiOlDjarbPOn53Hr9TZpnPiftH2KvNXxj4hNcfZ23fiXg+WjBgx8bvhiMeSu0vPXP/hlq649YdhP62ZrtdodBnJDdLvj8/9zlLJvQ+2bGyz6EyVUGrV/ymfkY9UGN9/xdEtvwkZCM5yXT5J9xpffnBMWf81ReoXOZcTVWDDeOWJk14WCTP+nEfPnzERvLaxz5d/nq93Jy/g1ffbLiU3qsn30D5+7Tf/WH/JtHN7itXkd8fMpF73PiKy3aT66zdfRX3B9usfjZjxmaAy49w42vt7leBzxZjXjjvOZnu1f5dDtkNW9xw3OcEuA7QVRKdL2gG2gKWSOF4P15zUv+FDEv2Oz57CXvo7JtlpM9WrOISejYNjD2HUXaha7PpzPJroz4yCqkTPlKOm4UPs9LyxuPDKpWZMEWh4Hg87VjFTl664iBCjChJDiKSZ4W5Jdr3haKJ4uGn7cVr0hBq1B8VgY86GluxQ3fiSt+uvB4e71mrhuejRtuEFNcSITWlJeKN58WPAkcT+aCpm2R4xbGVCw3NFQ13jriYqfNt+SaH83PKI5C4uOK4Rcr3EPBg82GQSb55kHJOt1muGzxvoXr+4rmwqBdyb0v4dZCc+EZ9s4Ex10BexZhBL3rlmdOcvepj7lV89YTy5MvNNyA0io+7ziuK8GzvMZFgmFi6YmQx2eStJ9zdeY4flly+anPyZHjRlPzaeThnqS45zFrDVunOW7D45eV4sqVgPEDzecPVlzgeGmt0Y3haexzLlL0jmZ8mXLgtyGICE5zfqY9ElFQbVt+epQTRAPChy142rB308edFnhRQzKUlFHJz6NtmqOcrwrBd54teRIrnlPzZhxgsoqm8qhnIdYu8JYK1pLe2wE7RcH/6l7AH3rq78wU/L3+49CT84qtQLHRb9Nv1ojFkmdll/N+h+GVmO52j8Gmx35UMLBLBjKDzDKLNLYRbFifvjT0G8NAKgIlMbWEYo3XaMIqJapTdBgipUQKi8PDiSE1L350jCugBqzFImmspmwEtQlePG+UESIIQXSx+CizQNgcWZcYM8c2GXkhsS1JRAjriLyQNImidJpmWWLCBlkbpNLIdUGgZ/i9PmHYRWY55WhNNg6o5g3rpsJhwCuxgcMWhiovMK0AkdfIYokqQwJZEDrDqlrTpJauiyhlwMpZtHJEAszYoJsVnr/G5oa88ckqj9oUaDfDzGaUi4ZcOIw/JPc3qF1JWWWk1mH9LfpBB8+rmKdzxuNjzpYL1u2ATnzAhlbEsUZ1E5RpUxeG6VxRupyNbkKn84JSuRPsshcfsdELqJtz7i0eMcky5PmSvJgxX8+QsxbKVGTtEVXLYJYJQS5o9yHpWGLRolP0KRcKbSLEIKLX3URWJWfFA5bFKUHusbF1lRuvXWO2Knl6VrJ4PkIe3ebWWy+hOxWL5SX9JGCw0SKJArpKcDxvmBUZyY6kJQRhGBDv+zy7fEyRW4J0iV3PWAmoXJuq0yXSx9TmGFG36F4oVCgpY43RMXrY5jhLOT0ZEa9D4lbELK6o4zOsWrCSAVO9jfIhNc95/qziUG/jTTLGOse1QpJSEw4kp9aSji6IxAUXwsNrBQy7FXo+4mLu8aTT5WGvw1rEeI0CCQaJZzXKGJTQxPLFjZlfZfSbObKpCa2lkGPmtYdYhhTCp9A+sXNEUpFjOWtqvAzi2kNLRS4NxhpiJwiMIEgVynkIAgIhqSuBUpaWZ1BSI7XEU4awypCFwRjJIgCloa8EcaUZIRkHkn70IhuVV5a8KUFaHJawkWgjcZkkqBSBrSlKQwEoIRCFRhiBVgInoRCKCuiYAiHW6MgilhJvJBGFwzYW7Vu6gUSVgtx5FFIgPIexjnVlWRaOViHRCkTjEFK8WKw4h04cOGghkb6jXYO/FFQWFqFESwhtQ2UgLqAtBetKMraORBkQsGgrLoQDZfG6DusE6wpYwyaQWBg1jgsnGHgBobXYtCItLEpITC14XklmCLSyFKbCE5KO0+SN4NyBw5BGNcsOSBlhjMV5hkHbIkqDdg7VcYwXFmslQjgqv6BtDbW2NKFgQwiCChojqJFIYSgbCULiRwoPSy9VNPnffDb/rebs/s9O6LydsPr1q+x1GtwnjwjGa+RuyWXic9CHQSAhirmTvExhxrx84wIxmlLtdxiaPh1xjlYlddHFm6dkbKM6M/Kqpug/oHo4JGoL/GgP4W8gQkVru01IgNWSehVQLE6YL2vk1EPogkjvkPSmaLNCVl2q0FArhao86Ezx3Sk8fp9l/YxnH3zGcXaAfHmXrU9vEodPqIMept1DTlKaWYaVDeO6QcmE+NyyPv6Yi0pwePsaUcfgqg2KUZ/zwnLJJatBzZbdwU/WdHdnnHwSsWw9ITk5YkvP8O0pX5LTPj4nfVVQrva4sxvwsLBc1oYnVc68uUScaNbMubKqsaLkyeGE+S9jlu1T9HDE3nsNs/0GJivc5Lt8KcesuppXt9uEwy7OTbDrFh8fPeXP/nTGbu3zdvIN2OywGR9wRfjM7kI6BjGrmY0mDJa72K2S/cPrzHXIcDcizDbYMBPuffyA4IvP+PT+AyYba+rxCnc85+btMZ/cC/GiU66uA/bjGT/xNile0oTubcSewZxs0D+NeV2e8PndHP/ZjJNfXMOf1dwL9xnMv8/NVxIO5TWazW2+eb1Hv/WnNH96wWT7G1x9/TXuvv4NRg8+YHjjLdZa0ywzkut3KDtLup8c8NUXlwyiTX558gE3vv0t9v71OV+s/19koeHp0z0y2SJurdnd+u95bfGAv/D3uBFoxP47zITio50u31i8w93Xch784EteEhNaV/cob9xn6+MeSfuA9q2I+qULXtEPeFhc58niOcnshNE3Feb+Cdlil8fhjObJ/8gNF3I6vo2+L4j3Fvzw0/+BL7TktbsB7oGke3Ofa8cjZgdHfLlzi88uBXf7I96rIoTv001bSOdR+wGni4wbs4bP+o7ha1uMiohVepVLscWgvEmr06bIBJmMGSvFVlTzV/OIP1jVfBbBVeuoZjHCN6Si4lYc8mToIVXCDanQy+f8VrvPv9ILtmROJh2pSNBjyDaeUs86PC37XLWaTamwSjPpWM6XIfmTJf6ux88fp+x4FT8/NHzrIuYXtiHdyjiY+6yrAH0t4MPUcP64Jhxahs6xGRi2IkVWgIkaRhcVx6M14yYjiZd8h4rny102Rx7X+hJ55ngi4GdfbbHXb7E39NlYWEhzvow8bjmJJyzepsNdg/lnijprONCOpWf4rUvBh4VgtVlxcSpYW5++kjSflNx/s0PYlDzfNnhzx+tngqkSPHhaYY80N+uQR4Xmpq54vq3heUPWtgTjhnomCPyK37kbsz4TnKYZbmvOLN/h1lXBS8eSPzxyPDkOMBsjfDXFnfX57WbMJxuSZ6uUocy4cRCTnm/QLNd0XEZ+4lFFHnVUMdqqkceCqxPN4y2P9drj7HrNsLPgNz/SPEtDnrqK8JpH73GAuuZofaTwDxyz2DC5CMjnHhvNgn9RejRdx/8p6XHVm/8d2oK/138Mmj4e0boVsnl7i/4A3OMpg9WK0otR7RA/NCS+ZhCGbPgeA6GIvDm7uUMYTZc2HTsjEA3KSppaYWWCiB3WLyhshrkQeKqFF/fwvTZKJXihQkTuRZlyqWiqkrp2ODyMJyD0CUKL5yzWJBiRYb0U0eQIMQV7Tj1/zjybcLEOmJoWsunSd5KgqSllgAliZC0QaUVZg7MCT4NfZtTFMzJP0dkeEokaF7awgSJjzEWVkvkBgW7RCnKcSblcrsgaS1iGDI1FlmMm+RRrBWUf0G2k9MhqwaxQzKqGolniphVenhO4lFTA1G0xXyiK1gzfW+MvDI2cU9Qptjh6Ubrr+SRdD91TtBQ09ZKTbMF6sSAeS3bbBwRXuyTRJj0vQvQdRa3IJzWNWyG7G+RBjdftEHR6tIOEnungW8f05JzJ84c8uXjGWTmCSYa/WlGFJSLr0FMe+yQ0Ys1MC/JOD+OHSCWoadF2imEiqIIXNMjszKM0SxbxnPZ6RG8SsN/fpz/c4uWbS+LsM6rz52QXBeHd29x4qSYdB3iyg/JipKnpbrbRMuHZ/TV9SvpbBSpf0To4Iuo94OTzv6RazqnLDqnfRsVz2t4jIlZUWjBUPpudPlm/Q9kboof7bOx0GF8+o4m3iW8O8eICL6zJbYO0AXLT4Lc0WR2Qa4Opx4zrmloLlmtNlZ9jx2Ois02yVgdvsmTJlJVYcBmu2fV3CAgI2kP60SbJYItpb4vai3GeYaw1LSvpVIrclwgJrbwhqSuKJMTthKzTNk2gaYjwxQGUXTCSReVYaLBCUmaSViOQwmfXKVLjWJmKoGrQTlMFHtqPGEpJXK/wdIlVKb7OaWtBQYTDUqmcRkYEdQsaDy9UtHwFSlKklnnmCC3M6gaJxfMcXiUwytJogco9GulRJYqqdKR5Q60tW0owdJJagBQOYRqaqeGyqcnrHBGkDAtHs0qIVgLfwMpo1qVllvmEoY8LBa521M5yoUBqR1NCEDnCFpSZpKktumPZkJY+gnUGtSdx0kEqaYxgJSxjAOnoa4uuwBaCrBKshKAONZYXWHpiwboDeWmhsVCBbx1xRzAIPJqpoLIVeWRZSJ9B4UPzwvhZCy4ukLFBpx47pWAtYbluyHyHDkLIAvK8wsxLXA5toTBCsqwNdQZGCqyWVEIw6zkqY9haCazVZLxY7JRSQgChbiAWhBamlcDUoArLpbTgC6z0iUPzN874v9Wcye0HfDm5ztX2HV4PDzj/zsv0n3/Cf3nvXd5d7/P5/pxFaJB7QzZfOeRIR4QmYdESiMyjFJL12hEHNXjPqV2XKgzo6hZBUKKbPmWumTUpZvaIQfJiK6GDU2TcReHwo+tEnS6tjR4m6lM5jWnmJJsDTG2QFxXS/BQZzbCTlOJ0mybKmaQv82i9zwLJJIbNH0WwvSadHDFzY4J8l+7mKS1rWWQJ7azBbcJFq0dnpTFhzcnZl3RnDr+zw/BuF9OtsB8tqLyIh7nHQe4xmRqedi6ZuD6DjmO5uab68ZxJN+B8a8jWVcXpvuGK1RSfpojJkGXrmFlQkkxLoouH/PSpz7OXLjn89PeZVhfkr8XokyPc1+9C+Cecf9Uw3D2jrUry6duMmynt4wxf93maPGT1QZf2qx0Om22229d46bdWTO8rjlyPW7XjE1XxcFCw3She29vl+XrBcnXJoLvF1mnG/c/m/FLOcQ8viNZjdtefc/9aRlN5vPVkn08miqvtbcINSxRdxT/e4Nd6KZ90wVslmI7HvJ6w8Gd8dus27XTB1XzCcDTlx817+P/0c/go4aPTFVv9gqub55S3vsaNQcgP1r9AfvQVN3/9DdrX30THDv/EIlYNz+sfEL66xVtHb/Pf/vCvSf6kxa/8k1d58Nd/ykvt/z1v3/0eP/uL73M5HeGcx9HBCOV9G+/a5zx7sEF+DfprRRSl7F67RnhlyOvbLfzFBrycYqavQVSx8E7wv2O5fPYr5E++ZKvb4eTpDUSyZOv1u3Q/7mC++ITnv3Kb1qnPr08Ev1RPSEaHxKcPGfQSHj81jHoRvvoj/uy/NgRbd+nN23wt0bw86+FGH7C5eYP3o5BOJNkq4D/revxXPqQzn27mUXgRH3ltXuulHC56XHy9zX9y0ePcBSxGgq1E8Xmr4rhWJFaxc1bxo3ZI2PT57k7Iww3DX6/OOHhm+fG85q1GkA8NrhuwCDKS5Yf8qn/Ord5zDl3DI/U1dDnmjy983PBrqCKltF0+UBp8wT8PQh7nFpQmqhwTT2FCzazJ+f4F/EMsf7zh0ZoK3m47pjVsbGryhcfBumZ3Q9GeK0zRUDeOU2PYM4akiJn3EtLekGJkOfYHXL6S85O5Q/UkKlb4I3hm4VlSscajM1LovkNdE4hTRZ47Xr20PL/qsbuyTK9bWmv4QWpIjyX9ocfXfcu9x5Zq5jh/TeJ9saBQCuELNoTP/xjBaxOFd93jRlPx1QSqpqB47JNHhtZeSDv1aYxh60aL9tDyJ1YjHzu+bmrM7oB3j1PeX3nYzYqjnRZ9XfBJDv+FCvk3d31WlxHVusU/Lyv+n9LgbcMuhgd9xeqshQkk/8VlyULX/PkcZlTEVxRJSxB+0XA+8JhMC/7whqV1IumchlQfCCZC8tlPUnq/HXL3RBFepni3PcRCEM23udoqeDAV7PQWnOXF36kx+Hv9h5e2Y9bVNoXcQ25u4DHh9uiEo9UzHnw543myQdZvEWzFBAc9OnGEcxnGaYTxKZUmMwrTNEglcTrGCI/Aqwn8BozCZJLGpeR5SeDWBL5BxynSlwjXAdd5seUPfYyfoJVFiBLPgWh8ZJEh7BhRLzCppK4FlbIsTZeLImBSW1YiIUgHaNliZQWFdIReQkuWyEpTlWCMw4SaWvvoRiLSAjeZUdUWT0SEgxY9JOvpnExLVk7S1CXGGs5FTd6UhFKxtCUun3GRhtigRdSRRFGAagTzUcE8tcyqjFStMOsCfTxjNV1y6YMIfVwTUvYXSD8hVglCV9Rri6BCBSla9qiDAGEbXJWzzCtyGaD9HboHfY6Gm+xc94nQBIXC+paRMRx7Bb4vuakiclFC5lCyopzPebyY0KRrqrMx/mKM5JQsuaCULdqEBDoiihJ0KPC9NlGu8FTDtCXRrQTrGdLUUMsVSTfEV5bWtKHICkb2Kca7xLv0OHeG+WDO9naPzSubOHeFx4/PmF0+oVjcpnd0SEsr3KghnawZXY4ovJr+9i4P7SdcXlxgew3FvOBw422ONu9w5n/Icb6iMZIksUSdmrBzjgh8ZNCmU4V0kx3613bpbG+wFfZxuUSFEb2Dm7jGsm4viHWFau0iBhlRMqNII7yOJW8lmGpKWqzJuy2ipEVnkrGUNTpt6C5qYiTWt4xXBbMn97g0Dwm8LQbJNTbaNXfWFcGypuhusOqGNKFgoBQ9rXmCYF75eKWhcB5Pg4hWz9CKFctkh8D5uLTNUijCAHIHc/2iTyteGIxQdKKIq3HAsWtYrRvSuWCZSXqRotfyiANLmc7pumfsRZcE0ZS28MkZkjWGh5niNDxEKp++9cmt5lwIfE8QBRJTSgJjMI2g9hRza/Dnji4WkyhiI9jyHYtAIIQm8iV1begagZYC21hM8wL57leOwGpcq0MQxKgGyjhiHTgqZ1kpgRSCJlcsjcRoqJxDG4cIHGEssLlEloJ26CASiFKgvRe3c6JwOCEpI4laO1aVo8SxdI5maV7AQbRAKclzIYmEomhBxxr0GpSRREowUwIdekTSILRFdSXhQLAykmpm2Qocq07DuLBMA4dNIOhLmsLA2rETe9QtHzO3DHNJmBsunIWBwSWOohTYpcegkNzBktHwtLQ44ygTgYoUdSZpPMussVQKghj8XGMyR9XASdmw6CqG0uG7CtGXeCuP1lKgG0MlLBNds9L2b57xf9sBcOCV6NWYd97fxfMHvB5ssHn3JTqzU078B/zluxn1wWv49y/46Ujy+lHDYXnB3F6CF7G/s0VrGmCnCXqrYdgE7KQ1qpFIKTGlIvS3iTpjlouC8eVXaG+C36oJjYJVCDZGrR+C6sDuAaFZotUjXDNEhR2Udw5MMA9bFHKPvCVx3R1iUXC1v0fTpFgxYO5dRy1Tpi1D3eoQbfj06k2y7BDbm1OO1ti7XXqzhszdZqNsEEGC8TJyOcd/XjCsB/hfk/T9CeNHNevjLt7mlI15B72qSe0pzy4hDjf5YHHG4vwKX08VbFlO93NOXl5x8vwLgsmCcDbgbLcmfuSxm0/gA59nuw/5ja9t8XQ2J806RK2K4L2b5EtN0j/mylsB9i1D/0qIfgp98YSW0OzPDzkMt5krjyt9xdbqCjfaFZ+ezSiXI5ZlTHM+4stQY05HlLMd/iAQ/MknX/IvR1Myc8LbB4ZFJih3N2kvz3jz3YJPXrvDly/t8L3hEWGdcFaOWJsBk9/8HPODioE7ZHj7hIvjOZ2NPY6b97m6+IAw8njv8C783l9y8N/XZH8oWMxfZbi1yar1GcXgFi0KouhlXlUPKO4/Yj35Kdt736LR16mKT6nMkgd/9S85/uhtfv1b3+Z77805TT2e2U3CzjmfPLjk9Ve2+D++cp3/4WLIBxsjNnoBeaJZTa6zeRDz9rcq9Ecddnf+gOtvRNxMAr58cMLooy+Z7ma0H24T6Asyr+BxWlPY2/R23sY7uMLG1U0Ov5gzL17l0ZvvUX9+BeYQvXab4z/5nKPNb9B7fUr2swu+c/4OD7/3IfH0Lhf/5jnDVxXpokV98XPu7V7h7rcLgssNzs92+cZ3Fzx4HrFzY5sfIBica7LG0d+F8rnk+trjpG7xGy2f+x/3eZQY5qXgfmi52q94Y6H4RguetgWbC8XHPUm/MLRdQS+suRHBaDmkkY6Hewn/LPZ5GjbcvyzZ76x4q3cTLZcsqiv0mkOyoOJOHPPDLGYhQvzaJ5oITKj5v67X6LbmFRHy5vU1Tz72uaU0jx9XSFXwc+MQDxs+DRTfayT5fsPozOPuEJyfcj6JeNJuSCPolKB1SKdbUbe6/EoUcu8s4yyxvLIB/Sl8vu14tCtJpjl3ex7FM8nZ2KO7sqyv+YhlzedLgZOGnWWb1W3D2bxmaR3f/SuPJ6Hi7m3LXyfwfCK5vAho7Wl+LTf84suG5ZYmPZVUexVy7qHakhRFf7Oi+blhvzDMDyUHbTgZBZjCoLwS7x3F8fs5twchg15B5NeUVvNJ2yBCj2ubOWdzx2UwR25K5MeSP9yRTH3Dx5shgxB+oiz+wuNiUDH/zgz3C4G3cny7b5ikPo+eOfZ3A3aXAZMTS3qn4WE3JLpVEP/bED2PYKdG5QUWye2NkpmC5K8k631L7RqU9ZlOa145rTnWjmzbsH6+xgvaf8fW4O/1H14jwolEHveRmxvsbgUMuxb5aMRq8YjPspLyYpPipOTBzHBj17IvV1RmCdqn5Rn83BAX4GtHrDWbNifMCpqVQ9YK6Tycb8jXGWm1xAtLdF6inUTINU6soLIgBTJJ0MpDVQusbEBGOJbgxphMU9chlaexQQ/Z7tJWELqGRrUwroNsfAoHLrJEnYhElIioTbVuENTIto/Ex9U+gQxRpaZqaoyu8a1joAPUMKQlaiYrQbaOMaYgIcWZigbLwkiMChjVMM9DNs4DdjYFMhYsw5KlHqPmJbqJSesSvS4J54YkiSk6gv6GZG0SiipBJ5Yg62HSHRjkhAeSpmOR/YJ4bRBFRiuI6alNOv1Neu0Og3aHrdhD1TXTZcFilXKZFczTFFkUBJWhbQRxVXH5bMlXkxlrN6frV4QzEKomkjMOSsVpbxvX3WDL8+jmHgUVpS4pwzkyL2lLHz8SSK+mKB3L/II6q0m0T+Z5yKGhHk8QJwWVTMgSx9yM6emAeHODrTCmCMBkY5rlU3RzA/Qmlb2gXD7lq8dfsEjaHG4e8tLdNY9HJVUj0POS2dNT9gZDfv3oFXojzWlgiHo+dWuTKpCEnYDeYUK/3mQneImNKwM24oB6mTOenqGKBTLXiCylNmvmDaj8iNCXNEELmYT0Qomv9ljYc/LLUxqlEHGHZNyi3ZWUsUBcerSrLutBSKR6lOOCUjRIDaPskrpMGegVV4uKxaoiLmM6YYw36GP8FkHm41nwfYUzHsvCBw2+8LCFptCOFLgQjp5yHBhoeZLGfwHSmEqN8DWxEgw8WEjNpFGsDfR9TU9LKmuYmZq2qtjVCmk01vZA9MldjtYhntdmRUhQe3iVYqkcjTBYLdgQkr1AoCW4SlA3sPQMWfMC5954jg4WZQRrJwnajqy0NI1iEThqHyghDiX9RNGWAZnvsa5rpGjQkcDmDUsEy5YkUY5k4ShTx1ILtJF4QmCFo3QOX0LbKupSMNeWwDr03KMOgNBhIkWeCoSRRENJzxpkLv/d91u0cyA1xhNYBC1pEIVDCocaggFEBjoE7TmcAuNA+A7XNMjIkNUwqxXCOELfUCiLVZCElnIuyAxUETRdnyxWUDVI4Si6hryV05w5whIGCox1FIUkUiFaO3wcReOoA4gbiRpLdKjQgUN3GgIF2oe6EtjsBRUzsI7EgbGgVlBElspUtEtDS/17AkGeHd/n6M6K//r+Nb5+2Od3b2jKrE/y2nXe/ul9vn9zSfT0mB/eEDQPZxS9IdeSmDzv0gpjPnpcUBcZcafNwSPHk4Hk61dPKb4wjLM5XZXQX5xjxilNy7A8fxO9tYO3WmJzgQw2aA6fkc8FVfmEzdEEMRsydAG1/BwbXidIJ9jOEGc2EXszlNnFvxhh1R1iWaC6Ea1Oyp54how2QJdYEWNtn+AAZFIgmgPyjUtK2ugutAKDrEtkaalF8IL+4xs83+DPCnYCSXsw52mdUC0NPaUYG8vlluba4gb26wX2C8kzFEs/4SW9wSTOOPw8I3t5yd4ve8y9K5we/wky9AlvHPHy1deIjmYcLAW/eAS9pEZ8+EdU136Tu8WQVdZCv5qRTC64eFDQPhNMOwnD7esEVwccXT3iajCgSsd8thrTGzueIEifCx7kC8arp9y4JRFnBc3miv/28zMebcTMx+e4mxM+XHjcSBIWXz0jvv1r7AeHrPXLqBsrWouU8yqlcRVvz2c8/jRGvB2zHq1Zr76N+NpPyH+4y95lSBEPcFcCqifH7D4KuT/K6Jpb+G99ztUvch51A3b3e2zoIWK/xevh77BonhCOCopnp4igD7ZiVPyQv/ZHXNY/5o3qf8M//p/9E/6bH/xXpBdtvsuQWf0znno3OPqV/wXfPnrKKzZgsTnm7HTBSOQMO/u8HnyX7u9F7J6HzB8+4GJHsZc1RHcSwrOCpwOP84uHTIc185Mzri+/weOHnzJ9MMa+kXF9PiB9+Q0Ow+8R3HkTT9SsTgw37gzI9LvM9yWzpwN+/Pv3sWddptU55o0txNmnvMXvc+/mTznTP2f08fd4eSNCZT9FHvvcerpka3qLn+9dp94/YP8S8jKg3BJcjkvubiv+pVFstuEkkC82T2nN89TjqHQstKHVV+yomJnRTK3Howwm3RbXCrg8qrk7f85R1TCVQ86OfW6yxaV5nc7zhnvlmyyjQ6bFgNrcQA0h8T3aVrChoGUUX+gGmfskNuByWXP+qc+73gK7zjjoSHY7IR/VHjdPwGsLzhvN5lPLZa1QYcnjls+VnqMuNK8uHc/GJV+/I2hdxBhb8ZMs5yzycBsXjNYB6aihNBHYmrQreH+taCKLPXIcfSGoHzheEZpV6vCkoAgzTh77lNMAe03w875gFDgWmccAQdCzHKc5+S3FJ6eK+rEkqASvBjkf+YIylmx5ktmdimv3Hc96HqOuYmvT8fhBzdenDZe5JpeK0UOJfUmyUJbt90rODyVP5iV8ofDbJcNLj2XjiD9zHHmO7xQ+/+92xd55Rap9Ppk79ql4J0g4kQ73fsPmccMslGRtzac4zg5b9M7gbAteyxxNKHlTZMQ/0UhP8/7a8WpX8MEiYf8aLO61eXVteBrN2Y5jbnpdTic1SbziE2lA1NSJz+zY5+pq+XfpCv5e/xHIK84wseB0vkfcGrDfDwiiId2dLa7XOR/OUyYmYSbAnjhmhKQdR4BCaQWUVI0habpEmSVOCsooZT6vaNaWSFhCAaouqJE0RRvZdFCqRDmJDhRWF1Rljm0qomxFjEdYLbEuw+Lj6xqkj9U9SARSSlQhCa2PF3moKEf7AuNqrPGxTuCEQgQKL1CIOMB2IxpT4kSAwsdai8IgrcKggQYrC6SStJ1Gy5wwdswrR5UJWjZg5hoyFeIlXWS7g5Ypehwg8oSyECAdxuQYPSNufGwqWOsVYdsSyRC90SPfCOgIQ3pWQTpCNo4m3EQnXcJoRGtoGCcLssIiipBO0GJja5dBa5dhvIHQiqysGc0bRNVwOc2YL1NOsgUTtWZHlxhXMa4s+SLncp4zSpe4KKfVkkQbCuna+N4WXbFJu7WLiyTdrCRjgmJFx+XMG03ht1Cqg/AlhVej8xcocqV9TBCS2RUyl7hFgC8U7Z5Ht3bkk4p8Fzq9mF7YQWKppyuCeomZzRDSp3Qrns3v8dnpZ6z1Llt3314ruQ0AAQAASURBVOHmWy8zef9D1kVOZ9JHFjPyKKR/5W3eVDtseitqbVhrTREH7HU32d7YY+BtMmwCdJOi8pLGlDSRock8zqucaX1OPhpRzypsqah1gOmO8Lc0kUlo4iFhfMTwcIcwUMjaI/ZTrG0zjUas2oLaSGwQIOsYsYB4VdFrecx0zrlZUcwCuqVPyxT4wqMooIh7LHevIJNdpI6pPA8kNLWkDiRPkchConCspUM5R9VYnBG0azA+BLGmNprSCi4asIGmE0VUw5zD5oLNyFA2XUzuE9UJqbrK5aJg2RSMZZfSdamsJZcKz4S0a01sBc5IltZhFVgrKStJ1hjmRU6Y5wTS4UmJUpotKRChZGIk9doBEoejDDXGFwgh0JmgXVsCH3acRjjD3BguG4MKSzrSkmawrn2scBQxzJVAtl7k1oJCEBYQVBBlAg/H0ljOSsWikbS1wwkwQrwwG7VENY7cc7i+wOSK9trRkg4/duTKkWmQ3gvMPrmjbBRlXxCEjtbacaWyrI2lzB15I3AdaKWWljXME8ts4XA1JJEjzqF2knhh2Vsq5gZGrqGoLHmpqFPHUFqitqJWDrl0hKkjigRFBCcpFEZghcLz/t2swLBpalQuyHOBKQX+UFB1FcaCbyXdSqBp6EealgR/VTPKGwptWGlDISCqBUna/I0z/m81Z2/KkM2TFvUbBqcc+bTEiJKR8tjc2uDV9zv84ptd9ucVq2DO6kea/9vtNbdkwKuHmoHRlIlk17ZZDC6powueZTHPTJvN/gGREXAnxp+fUimfWyLiohEMNxL8YUCvniNTx/SKIl9cJ5QOr3eJaEaw3KCafwkbPs0yINwTBO45MqsRixTZWNy1lKTV4C1DVPgUJ69imwX+KMfsHuG+arAti5LPiX1FUvtYtYuMThHDkuIywKMg8C3N3hL3LEQPG+SqoFaHXGstqKzH6nAfeRoQrWsKvY22GTdixbWow5dixU8Of8rWX6TovZz3/mzFuntBd9rQezPg6J5jVJ9SdCYsyluM/ZyCBrdYseVHvDe9wE0krc7HTD5IOG1KZq2Q7u42/4fr32K62+am8Pnh/SX25BPezRR3bnVohpL8ZyMEglzdww0P2B72uNo75y//SHCvqPE+tNyI9ml3vsv2tYA3ewXt+CrjtY8XhbxZKtY9QXAScvLpT+l2lny8L+GrAZdPrhEd5nxz/pipsczMgrvDI+Z2g8VFQLf4hIv0DhvyPXZ+/WV+742v4/3S8lQZii8s1e0JraDA77zO9n7KdLBDYE4IOoqmrfjXf/7nnL63y5X5OQ/TGdv/tMVa32L65Yjzb/8Dqs/vU+pHxNffwjY9zmb3eN7c4p2v7dPbu4LOt/HzClFqXGfOMN7E0xlVp2AqvgHec1p//i4n7QXJXykepw2zb/0rsk/7XHMW+0vJU6uJ8wtmZcCt3+nxmrlF9ZIhrz04+w7V3v/AzsOC1bRFJ7tCJ/wAYWoKc4vp/l9w7SRituvjW3g6O+fg5Q6Diz3KBXwy/mvenC74kVryNL5D4wR7lWJ3I2DSBrN2eIWinjbMneBQBLSXkrNQcXNh+VFR82EIe0ZxJit2hiFN4xhtBdyaNfzD3UtGasGPxhVOD9hLN/m3QZ/O3LDRl3y+bqgDjzcuLe8u4NtS8FULwsryAbB5FuAPoVNZztqaL3PoTi1/nU7ZXgo+lzW/qXrc/OYBPwsClp9Z3vcNvxtUlEuf29LjvF1xEBrMKGSwL1iuHZ2i4u2titnYMHouMF9pfr0t+fG2oKkk01GILOCoEYyUof+BIzGaDdVweSjZmMKgjviFXzDKG0RSsjuCVFtansfegeUXP1PcDSQvSclorpgLxa03pjRac6PWnF1eMNvps8wV2Vpwv9Z0QsObPctP3xV843aHOF3ygavZW2pMX9Kbw95FxfPAZ1kJOk8lR9cto4OI5kc1D68KjiKJ+NTyrzqW3yrg+zcEi3dr1Nqw3Vf88tCSzBXhScxxYjCLCpnUJM8sh5cZq5uSfOrz/oHm4EJAo1l7lrJomPdq1KjgpY6GzxoWQUydpESrNq/fgzvfGvPRB4a67Xi245BvBsiPYgYDn6Qd/J2Zgr/XfxzaqQtcYVgVjnXRsF6WrPwl0rN0XJfrZYeq32LpN7DMmNXwSU+wHUo2QodSCh1qtBdhZUqmMp4Ih1A+Mg5IQoGnCqQBjEBXMaL2CMKYdtsSuhXkS3Jdkvs+eVFQlhOUzWkyQW0qZCgQuoXfXuFXU0QawzKg8QLEQBFREGYORI4hggZk7RD+EBOBJ0t8KfClj3DbCCWRXopzJXWhES5GaYfSGeAQVQlViZU+ftBQWkeedImtIbMR1mtRm5xNP8D6MKbkshgTXs5o0pzxbIm3sKg6ph0q4shnHafkuwVVN2CxMqQWkqahXTZcYtGuQpU569OMdeQgaNOJNrmxeUB30CVyimJccTnPOC9XJDuKOKyYjnJWFwVzZvh7LXa3enTTFaNHcx7PM0SdsLc5JNmM2d5pc7UtSVwbo7o43aJqHJlb0VyOeV6nrOWK0grq9QaljfAij02/IlAb5KFHkoQ4X5M2DdHqjHweYDzD3t2El3cGdOcSkVXk04o6WhF02rQH25RENJ6gMEuCqE2qKx6dL1k+U9gi5cJbEb7UxWz3qC4rYqXROGajU2gPifav0MnnVN2Ag82AsNelHWwQmghfKKKmwi8FQjuKUuJ0n8bPMNUFeT1hva4o8gbhjxG2TWtpUVlO5knoB6goYbC3xW7YQTYW2xEUeg8hHqOCFXVlqIsGmU+JXUEsYjzpSIygtA4ag6nWtLRgq9nALDPGk8foYkV2LWPdvUJaDQjRxKFH2oashrh0uAYUgrYRaCMohaTCMbMW4yQCSSIdi9BhPYVQcEUW3LAliCUPSouuhxjT4antk9UG6SzHVlLXHlEpqYWjowUGh8SRWomyEEaSUkMuJdMmYJatadIV3SalNj4bUY/+Tkjp+6wmgklt2PMM7QpcpMl8iy0cYeHhtKOxlmVjiLEo42hyqDJJX0DgWQIlqXMP3YBV4GpHu4SoetFJZhOQUiBqybyxLJ0lVJaOsjgJwlPYliKzilYDsXBMPLjUjo1kTSdwyALWRUruBRQyJG0Uni/oeA5fQdUo4gACUbPOLIWQCAHRCuTKYWIoUCjjiNsO5TmaNdjEYTzFcgaNZ+kraIRjmluSZUO3K6gSSVRpvBmsPEOlLAtr0ZVF0eBCQ1ppCiStBlqFxBSKVDvWrZIdz5LUkGeSqlHUcYPLJa2ZZLtdo8QLY5ZuW7SvCBc+MoAy+vc0Z/X8IfJ8gAoEB+8suHh4ykp/wqK8z0zcxH/zDr/aDXlcjYmeS3KmkA347LN7jN9d88beFl9e7+AfRohccaVe8Fkm6FYpiB4nmz7+2Sck2hKtHD96GjIVHmKU8+39mk9PLsmePSNc9Zj9Ws70rxVvFjFfKB+bP6FbHHExqpgOHLc/e4a9+IJoc07zcMZDeQ0/jbg5+wp1eYOGR+Q79zGyhVhXXL1MMU1Fu87Zb2sW3SM6vmRw9JhQPKAaQ+EUUl0n7vXxnhq88IR6VUGmMd4jGtMl8DZAjGjtVgzYIGlf8tGs4ul5yMdnPmG2Jlw84Msvjnn41SZvPJryJwPou0Nu/psV4SAk7I15Mr9JNvhP+On5+zivz/btSwaXGd3lFZrX5yyWA9LPryGvp/wve9+juWn5+WLO2edP+asHJ1y113gQlmSXGR937nG9WTEPG977yudOW/GfH/ZRaZ97jx5Rb3u8M79C9RsHvKlfZf+mZb+zSz9UlK5mr7QoX/P8s2c8mZ9jnhiudK4xKQztyuP2puNJJ0Z4G2ThHv/sxh/wESHi4mP2jlLOv/qKx0bz8k7Dl/qQ4d42rhhwujtlyAOenk6IBncROiKKz7h0XdLZDK9T0Gkc08N9wouX+P2qyyc3Q97/5R8T773FwVtXcY9+wd3vRSyvZaRpw/rxB7z15u/y1njIxf4GTkQMFMhBgptUlP6aLOrTeTJn6UuKKuSLB3/M8ZHkXD3HHDs2/9FNWh/cJD25wpXfygi+dFwzO9zTn7L9uzWXjzP6TY0s28ifhxyuFcNb9xlXv8nOH0gOZwEPFXz27ITOx1Ou3xI8P7lKJ6qwG5qgSgkyid/cItq+zQ1OuJZovjyZ8O1HC17/zgnHD3+VjzstbvcCPkwbWpVB1DUu9NiJHTdGcFxV5Eje68E3QsHPzx1nXsXXrCPPKmRLcdUEpKJmlb/FozLlQEEjBvy45Ug9xZ/tC77tLFtjTb12ZEoSWEEQw17mSAvFoZIstWMtLWdVRUcq9EbMLNmnOcm4ax8gB0O+XHo8zxz9qaUbBYzmhowaf2bYPwh49tDwPG24EkSUhU92YPmzfs4fPg55U0SoXYNoHE8DQ29aU7Vh0lG4Qc1pyzB8ZjBRwkniaI3giay5dcfnQ99SPvbRjeL1uxWtsxWFF3B2JjhGsPG7kvxMky0i0psLLpIWi78c8codj//Hcpeoc44/bWMqx34ZMHutZmNqWZSS7Zuaz67WtD5XfHtX8iPbcHsEnlM8V4blKw7hQna+5pgtFOMHFRtb8CsHkE0Myx3La2HJB08Dek9fBJt/+2bNjVDy8VJwxUYcNyVXhePyUBO+63F2yyJ6KVVouP7Q0lsa7pcedwca7VkWTcMr13NWFWw9NHiJYlob5LbHic5ZWsUfvt9i9/aS85bP1XnB6qFk56DAftHi2df+vufsf2pS9YJgvsYMFjjPZ75cUqWPWBRnzOoeq+EuydDHrZsXmHsKprXFZjNKndIadrHbCWlL0RUVQbFmui6wRYtOEzNpSlyY0apzdGrIFxVZI2g1gq2gxK7mFCcrbGDJNiLcSNAfQ6kMrrC4WjIbSJrWks1RTlzPKERENXfMrUBuhvREQXctqG1GFjpEHKMq6IZT/JZHy1YEcUgTbxCGDf1kRcg5TV1SlB7S3yJqYqLCosgwNsfWFmMFQip0KyQMGpQICasIIyyjuWUydTwbSQq9oph/QT2boCea1UIyNzUtv2HTg6heIXoljRuwTGOKxQqrFMnuAF9UBLlCRTWlDkkXLRK/x2FvyGY7RjQF56dz7DrFpQGLomFerildRZ7UnF/AfCrZHCS8rPq0l5KTVYpzMUfbCZ2tPa5ubbC10WFzmDAIFdZaykZRFQ2L6YSTVUElLMO4h2xa1NLS0xL5/2Pvv5puW9LrTOzJzOnXXH59fn/bu7OPN1UF4FTBgyRAtGhaEZJaIdMt3UgKXShCd/0jFLqT1K1oShS7Q02qCZEABRTKAFUoVNWp47f3+/NmeTP9zExdbN4CFx2IaLIDz48YmSPe9x2jbuDEPlsDn0HcZ9KqcZZnWJkxGr5iUQa4fhsbu6zvNnDbfQozQ9Qp47MJgeOi3Ph15HsQkFUlsk5xRfN1gEoZEYsmK5vy7OmX2OAyjcrBlTC41sdtaoajA2wh6G1cpZVFzMOAoB3T6sVEMsImmlzW5AhE4lLWJbNFzeFiyr47Zixm1CXYVgclYry4RRhYuqs+jcxh6S3QTYX1DaGTMzAdgqxJnpYsmxW2cZH4govvNFnVBfPRE7zFKd4UspFL5JSYdkUtLYF08aI+DXeT7lrFhpwzyQs2Zs85dzP2ucTC71NFAZl+HX8ea4EWEl+CW1mstSyVRQuLbwSzylIKjS8k2kiUsYTKIZQhhd6izDp4lUshYqaey8xXVErQyS2thaXGUgGK1ymYpYZZZRFWEEnIjCEpNZ4QBA0PdJuizGi4KdJalKuopERbiacEfq1pFpa2gUIrVjOLLiylVmShpKJmamvIFEY7uBYMllBpYllTOZJago1AoAkrsFKRRGARpL7Fbwk8oyhXDqGGLVHgm4qldrC1YKos5Y4lWrh4FsJeQWk0ySRDRZZ54LMa1dhSYbXGVgKnAU1l8Ixg6lrOM0EgJTQNVaVpJYKmERS+odQChMLrgVSaYGWIPQh80MYgfVA1zOaK2kpiY9hdk7Q6gmMjSJcKozVuzOuApFSyimtUR9LIXnfK2czF1IJl5BI60LQ1qqeJMQQluK5gJjWJr3EVTFJDXdZUPU0eW2Qm8aUgDi2uVUza7l+p8X+tOWt/s8bMPyPcPeb86gb5qon5y5Q//dwS90fsvf2C67nLtFbUtzcIXMMtecDtbsb3reVIH3N3qnhx9JgrRZMH/Tb98S/4C/cmnBZ0w1eYnXPCVZdb8wPuJgGNSw5rxyG/+MOAg/MuL89dtpqK+WODGjdI4yazyYhO4nPknHCSVMwuOFzau83TZ21OL1lEpEifTNHHK56/5REdnbPMK8ojh/Wb13h1lvJGBI3Aox93+cN2n0fBgDiFDx86hGaD1Sxk2k5oLRPCTbha92mv14xGBc3BkjUlCELFUZ0j8gGsCerjmP58RDbssFo8ZdQ9YGCGxM+PmA3e4MrZI14Vv84lvuCC+DnTzUs8Xy25b3+V373V44cn/yXmS0OM4bBziVeLy7Q3EvQZ9FsXWb/VItxoI08PwTxBfLpFfh3WGopH088R5xt8zE/5bGxZconPP2nTvtXjV69/ky2mPPr5hIXwafVucuEfdni71eaCF1E2BNopOZlq6vmMDENyMmGVrBBRk3ZbcqHlMhhvUvgnzNwxH3qSX2pcYPrWNbRUiMUxH99+j0NjOD6Z0t88YL75Ae+NKrrxV/zYHpF+8jWqt0vQ9vH2XvLG9jvIUrJ9STDaO6CWG+T1kk7Z54OPfP6zyz+h90pwXwnWvzvinUsXqTptdtfeJQ8iJmbE1//svyL/3d9luSj5/PER205NHVwkDTS7+zF3wxQze0W853Ii9hknHt7Io0zuU174JUL3IYdPNdejgPz6Cdd8l2K7x5V9B+V7BA8vsDH30VsLbmy28AYh3793j3tPP6N4MOAjV/Czb1/jhtfhtz74X7K6EdNZ3WP8U0Plfc1W710W3ia4AWm8hpkvqS/32Fm7yG9uS7xkxP6Lc/ZWP+dK7wajaZeb0vB2GbHvukTGUk403+squi1D9ziAZcFoCZsWmg3DUxVQeC4bY8vVDdiTLp90KvSXbVyj8TzJR/2arC2ZhQH3Vpbmek0qK2YnkrTjYFzLk5Fm3ZEcNgSbZcmFEh7OfTwsh6JgqzQ8cy6x94HPTpGjooBzZZlcFLyaV6w5ioHj4kwNn4aKXtpFXIf5A8uqabm4UIRzgVkZTtqvH5rG0lL0c/7eueSPE8PfKeY8faum8QiiMOBuY4WWDtNZg3Zdsrco+B+piCfNBvs7JW8+Svhv/JBQO9R+wOrzJfYNwzYOVw1kC0l6PCMq1ri7FGy0XOy9OyQNINaMlgU7jwN2nZqZsFQmY/gjl7ISeB9kuN9zqTcV5w3LtVBip5bZyOH0pstgc8ntY8neMfReSi6PC45ry9wLGHuG0IV4DR4uJQ8vVmw+dLlflax/VJCNS4JJG9mvycOM7e2Q1hclxXpJ4kV404p7KuPjVp8sSOiomngeMHzf4p/DagjeXs62E/DljsPRdMbT2wGNhxmH5wPUYsnEKTi5kcFfxn/D1uBv+e+a7Tt7yHxOY+2UuLNNmgUcDEccH0xY+DXTrS6yLEAKqlZAGEDPrOhUC4q6Ypq4TI4MsVexi6VhlyTFknlpcdDgLXGdhH6V4C0L5nhkgUdn5bNIKyaTmpNTFxFWkBd4mcumjqisR5InVGXOKFN4SrJx4lMkbRZrDmVRkJ4uCceCQWyR85I0raGpEN02Fo+4o+l7Ck80OdcNpnWLKIXtHIK6RVFrLCUeGj8wbImAUEqS2sHzE1quRVqPTHloVUPt4dUGRxVkucsCxSyYoarj15H4CxeRKcKVAJUh2kckpkFOAN0dgqiFmh1jxjMco5n21xBejOu5RL6P8mJAEgpLvFiQrsZUS5eyobCmJJ9r6qSkVZ0wFzXn0y6LeUjQ7HK9t83VOmI4W5DnPq1Bj7XdDpv9HtuNiEbs4zqKKjeUecUqXVAsC7Kiwqlc2kEDP2rQSVymZoFy56wHMZuDC0Qba+QoRCujJdYpiyWpl5C4K9ps4dUKyhnPzp5gn88Jage/p/Ajl/bODoHr0Gp5qKXGGvO6lypssnatxcPkFYuTJdlqSfCk5KLv0+1cZn3nCkHHEPgwOxpSyhIdSOaTEalJKKsSZXLKZcFcJrjpCnVeMdELypVlnqXM+lNqP8IGIU7gMHA9ooZLM3Jp+us0Zg5dV1DrAFEpIu3RbwZIp+YgOeT54T4V0G90kVsZTtuj5V0nXLuNlxQwTBHMUaElVQ1K41NXCm0nqLbDVrPHTq6w5MzyjGN7zDGG86TFKrFYLcjwmAiXQimWbXAFiNTiakNTg2MkMrDIUJELRbuEhoBaSEYyJs0jdA6u59L2oOFIbMMhdTRoQ+0YEiXAg1JYbG5xrKQ2EuNohLaISqKFoBAWJ3Swpk3q1njUFKnAaEhcSxYLXOVQJ4altsxRIByEC4WRWAMN6xAUglUGuf86eKOoalwqupWFMmfT1cw8jTXgOS4jaSi0i6gU5OC5lq4HvdChNIYohVOjmBsFmaQeGWoMubJIKfBKS51qstynAIz0cUqHurL4wiK1ppMqIikw0lLlltVCEAiL1zaEucBFEPgWFQrK+vWqpV0DL7d4M6i0pDs3+PnrFcmxhYW0aPn6/7FAUljIChBSE7Uq0IYi9SmERboCx3PROVSBxfiSPDcEoqIbOljXEpaaSMBECWphKDR4KwiV4sTXvHINXsNF1xY1F5ikplY504bEGPFXavxfa85+/9cPaAw9UvczVHWVl/u3+dHFBb/0dc1YrVjqyyxeKNrdDi8OC4orJc/PDcU7M9xXN/jK9fAnXW42Mnrr64TVL/j5cBcndWl+a87ktM/WVBGf7xN4cN4oaTXXMauSq/6Cg5ahXgmOB0vClwWXeoLSrBFd7XO/HDObu3gedO/e5C+LhzwXlp0zH1HukFR7iK0bfFzUnFw95yx/CwYnTNybDNohL8I5W9c8Htlt7tUjVqlEbsPwxYBX/Yie18auzbg6M7zSPu+lc4ITj8dFm/ZcEMYuwWkPtX5AFfXxH6+4GaUc99o0Jn3cNwOunR5S33jCybMrfHwvw258xFn5Ay4eJaT/0LD6N6dMvrHL+s0ec6eNXpOEjQlBX3Nqa5qXUjZPG/gbb3K6sULtHyE+O+YwuMxRM+Tj32lzx10jHic8/+wp+TzlWqaoOvDjqzXtYEX7Yps0+ZqDleZ04HCJS+jYEM0nPDifk0RtpmuKO8sVBS2Gizl1O8W6fVpXttgxFe4miHqTIIIvzlOaLY/OtZss13dotlOe3NvjzkcbFKJH+3DBhQt3eHXH5VfGlj8fveTke+scnv5L1KTFr2lJMDjA/vom9B7T1pfw25tYIpZ6Tik3CJyIy//g17j0f25zdLrH7c2cUeXx0utx9Z1LjA5njJ4/5q3f+U3K9Rf86M9/Sq86Yy95yTP3Jr2nmrO7DxidLnBv+Nyen3L+bJ3J9gnvBDFn5hZm5fHBzjPmyzWWzga93nP8rI0zv8DuW20OmgGrxa8TnWs6zjnmfovZnTX251/x6bUJ0x+XMLJ83ip47w9/xL9Y7NNoXqXVvcPuN3a59Pfv0PK3+PK7B6R1znxh0dP/K8HNkq1qnTe23kV2PsL6HW7adW54BR+TMjyCV8mC88aY+XrA0fg605sd3nMsd6VDYSo+jioea8lW4HMrV7QuuzyaewzVjB0vZDQsud51+F4romUWtNYbvHq+JJUGf5ZyuTsji3wWiUu/k7C1XnJ2nvMbO5rRtI/JI9YizXxp+LDncVo45MuK4E7FzcdTHtc5T58BZc7VqM0qrWkEAseH75cuvSjjOIEPnCYPTyriNUFgJLOO5q1MUbUsPVtz1K7htELfHfJJu8P68Yo6LfjmccF3ZU04CNG6z0d4fLalSI8FhfL5/hZ8U8yREr5sKUzgUD/TSFtyJ3R4PJEcLAumm5bsRCCedLj0ccJC12QPaj6oHZIAriwN+6HDzY7m8wkQV0xGCtVRfIeKkz92+aAjqYzmw66gkQf803bBzbdqLgwFn82gO7bo3QgzyZkrsK6hVSl2kprRNgyfOIysJSx9Nt5U3Mhn3HrusIfgy7HEywzhScBa1+HzZord8OHEEN6oufBzeFKOUbUgG2vOshXDowG0p2QLhzWzRtTyONg7I2lY4u+1uRI5uL2KZLfkYGwwTsCOXv2NmYK/5d8N3ro1J7ITCF8i1BZDb5Nj1yCXFWFVM5s3aVSbKLfFkSOoi5pA5ritisSErGwLaQWOEVQezHPJZNoi1QonTvC0xSssUVZTFIazdoX1BUEJ6Vwzm9csHAf8imBZ4tWW1IdKKRZSkxmBcXz0Ek6LmjkGW2pEHVFIhee1CBouWVCwQGJCH9vcwDgxw6hktuFS+A2eFpKFtPhC0V64uKaD8i2OVxKUBllKLltDJBVntYMDdJQkSF3KsKKULmEh2K4tjVxQFgIdNQjUAl0JPLtBszDoDZiJKU6SIHVKaTxW6zHRdhO31cQyxZ8uqCtBahc0KkUofBy3SRVmqNUKb2LIa4+qH9Jea9JWDbLphNnwiHKxpCUqFiZg3vDQwsFvSaxccJIuWGgIvCbC9RFZSTGcMkpzzlOXOK8RiaCMNKgKJV2iVky35+DqimJRY61hKSRxv8v6+jpr7T7W1dRZyvqVNrEKyEYL1qs5TjugmhjG+xl7k5Lp6hXhoWanCInWLMW6g7ZDVNgiiDs4nk8OYBqEsc/OnbeIj+YcHz3FUT55ErFqxLQHF0nnOXWZ0WrtkAxrDk/G5PWSg+Nj8nYHNW6g5xnV+ZIy1viZS30GNp4T+z553cBKl3YYIvoK4UgCTxMIl0bdpLEZQUthkx2aokEkSnzrkpWC43yPh/IVw9kIm1qsnJIerZh4NTXbNPqXGez02Xj/CnKVMnpxQp5p0mpOXT9GhAmB7nO5fYtGfxule3StZauuuVbOODtdcVrkTJyc0ygiV1vYXhsnUmT1676rpjAULkSOYs1XOIFkUktkrWlicIHMdZh5EAlD23MYFRqRC3IqhMmRjqWqIXJrHKdG2Yq2B5GImJuA0BoM0PAk1BZda7xWhbIlw/x1wbOTGNq1xMFSuTV1KDkRCi+pSbXGES4FIFwLLhhXEPuKbmVJLQirqeuCrCpoGkkn1/jzEm9cMXJqisjH0QbfsVSBS5VL0jlkTU03tEhlWBhIMwedS7za0rSW+dgyd+vXE7ixQKYutCSz0uAmMMgdhGMolcZ4ggaQW1hlmmolcJUiNIZo8vo+1XWhG0CBw0RYAg86K0ueCpJaYIXAt4JaQOGDQdBWlkRbkoXleAmdXCIGlkarpFPWpCtJnlagwVuA9GDeEpQtgSgkjjKoGSwsgMWsNEsLi9ynBorKEOATu4qlylliiWYO61qRe4aFrElrTRYZouyv1vi/1pz95Q9u8rvv/gWXu20aC5f+u/eQn6X8cfg2w3xFfnSXj+M3aGYDRqag/WJFXSbMzlyOt48ZtK5wtX3IUhlmnmak19jsDdC/fI741PLhhXOeiTmyCjlIb7O9nTCbZQw7E37BZZYvv6bbv4PzviR4GDB+FaOiFQ+WK37vDQ/kdfbEkGNzSmHWaHRbTBuSTpnCb/wPWbtdcP/klKnbZdXpM3TfZW23xF30GCU+99YcNDVZepv4dIR2NU9TwUbU5LfnE/5lo8GBMjStxMRdPCx6I2XzcUkjq0nVGevPS3769iE3Pdjq9Rl/90u+t1bhDjfQvmac3MKZdvCuf8Xh1hgTvs/X+i6971mU22f30gPcJ0O++tavMzAt8suC2eGcC+eG21mf+5MDYmUYy+/jZ3+X37/a5Sexz86Ww4uqJPnRS/yTMzpX4PitCQS/wa+UgrXSsmhMWJ5kyDWHP3U0vWzModvBLQ6xPxRsD9ZounN+0Qo5P18w9Sq+82GPwdomC1uzfSlk4O8yHo/46Q8ecZZNCW/f5Dfev03H0ZwdLzg/OGdz8wrbayHVSvJio+bSWRubfMi98V3usySyfc5/9QbrTwt+cpTzjXZGtkp5e3ZGOdhBSYPTsvTSDkXVRXoem8XbfGdnj/97449Ye3aRa/u/jdw8ouxd5uz4EXe/+iMubPdZfLSN+emK+O1rzP+zfV5cnZLP/iuatUe7HDOYRfzJ128RZV0uV2cc/29CJt+F0A4YPtglvDbnzQsxYfAh8dTn6Og51b7L1nsxF58M8d59lyt33icS5/z0xZf84vFPWXw94cqDikdbI9I64qvLKy48dXkymTE5e8pQveLd/12X3g8Ni4Nf8Cw4ZfPYsm8vokZfc/Hpd9DBJg8Gd1HTHpdu5ewtS9JzQTKyPKwTwtKwfR5yPVljfzPjdLvF1jDmvGF57it2twULrfnFqaGdlOhVxJrncZ4LtkOPZVFxubfial0hWgse9Wp6UcyirFnse7w919RxygE1d75UjCLFMvdol3B5TVBVgi83HPr7NbrWtGpNNJLIYow6mNHWipWzgeMo/NpBlBVHtWG9YfnVrM2/WOUcJZZtX7Bman6qFOGm4lC75A24cuiwWEiShsDtXeS9fcGT9TaiKpGJRpcl2z3LjSziuVdxa5ky2fRwj8B1Jf/6EG7WUB5qbKwxrocFtCwRqcsl5fJb1LyqDDaqaJ66DM8EgSz5vA2/5sJe7HKaWjYyhwuyZnwm+Ttzy715zr07GvPQY7V0yWrDQydj87RBrTXHS82tlzUtE1ChCURC/bbPblHxk/2InltxetPnnaRksV5wXMVcHxoefppx9T3JH5QlvzOBLbFgvVdzdGwZngpUVSMvKZw9TWsccnqrSeulJriy4nju89atnMVDQ37mwqbl/mjC2x2Hj3qaKugw9hL2FhFsahoPBZuXfI6f5hz7f3Ui1N/y7yevZjvc7J9yVeUEVULsHjANQ2aNLgshMTYhtBnt2mdlcqq8YFVlpErghpZWw9JUFinBBBbr+FAKXFvQKCuaypAGkNk2vuPhhQ6JshwGGbPKUOoaGQrUZoBceuSriKkUOJ6l12oQ6oCphmlWkTQdpOcSqhopXfxBn/Z2gGHFytTMog6mFaJaHqYOSPKKgxYUvks29vDznEKWnJeGjtR0ak2qFLnr4QrJudB4jiWxCifNUVTUdUY9LVi1a4xyqAuX05MzTscTcmJKAykxCg/fnyC6K4omLI4kXtom9FxidwhZyCzqofwBblOQJzOiIKGZhTDzUWLKwp2hVJetpk/lWpaxojYZ0UECyylur0Bc8DHlBnHhsuEJSqmJyoplVTA2BaXUWNdipgXVSFK4kkWgyHyPQDs03Yj2TkC3HePHEa1Om8D1OJsNOTk6ZpgWhNvrXNzaohm6TFc51ilotxs0GzHLZcm4yjEmJDQbzOwhR/WM2UpTiAZZs8SXLpFQrEpNqacIlSH8GE8FyNrBigZSxVxoX+HtjQOG/ZfIBcSzNsK08DbaTPSI1fM9tq5ex653WZxNMFJQlyWvXhyQdDSyzGllCU5mOR5dhUVEH42zIyi0ws1DbOHRbDXo93p01xv4VpCf5xC5uOsh3aFChm06OxGRW/D4+ROeHD9jMjnFvCpRDc2sIciynGximKUGPVmR+TtcvtKim3hMx6eU8yPEvMZ1UmTLxaSXOIkMZe8If6VoO7Aqa5KlZpEplk6FUiU7pk+/qVmES069Nvs6BqUQDYEfC2StGRYWtzYobfCVoJKS3Apsbeh5mjisSRzNWAm0q/BrQSODsDAIqcmo8RYa6Wh8KXExrIUGKWEKuKlhWYLjwODf3tUt0gUq8zEiQhhBp1C4RjPWhh6KtnIpjIFKvDZ2VpNogVWK3FEox+IuBCUCIxxSGoxqqKyh7YU4VYUuKmpXEbkOnmtIKME6xLWirg37mcatLaJ6XRKtlQBlEcrglBbfha1a4+UWhCTVEoxF14bUgaYjcGuHuYWlFYSlJc4gLmDR0mS+pVo6rCpJ7WqSlQUtyazFlzXt1JCVEuFCo2exMXgryXQFqbHULUHHNTSNZTn38BNBrQpKNOOVxZlZmhhya0gzg11YRKCRHYdgoWkYiRu6TJZQCYOMBV4gMCswmaUKIHMqWn7JVsMQSZcahUFiHYunBEZL1Bx09Vdr/F9rzv688TZn85z/9b5gpnySueasfI/8nR5l2udG3+OHoeaj2Qs24iEdE/NgFrBMevxHxwk/2ix4/shho3WIyTNWt8EJ7vH4xOWtAMh8Vt1N7m9f55udhLC6TCZDnq8tGJVLmne+SV1Lro8C5mqMvS2YuDu0dyzVap2xWXLqt6jXL3JYrXO51Cj9ArnucC3I+dVqh/3BGYf1gMBb41c2CuRK82V/SnO1QVHMMGaBexxwZbpk7/w583mTs8jylz2f3ivLW1HBy8EFzntLXg0LNhs+o4uKsAl9McP5suD2YUZuXD47Dkhdl9M/+ZS412a5c4W8ekD8yuPH5ojfn8Usv/OYS1GbR09C3oub3P9Zi3rtW6gXa+w6Gyw3Z4yTU+LBp/z88D5v2wHuy3/DaLmG9F/xzxMwn2mSq4rm2YwbnQGbv+YwurCGOv49HtR/yeRpQLsbImTJnXCHSSfibZsx6+VMvDHyWcDt8CLH1WOWI/h1ucZxv8c73hrZeMZw1eSNd3fY3GzxaH/O96p7ZMU+pjXgWhAy3Dvj+6uEanTC1Wvr3LoYIRc5f/BnDzn+/DnLcERQrJMkezTNGWph2P75Ccdbl+j3BV9WN7i1IXh+WvOeWoJs4bkdTFMSiClKecSux8e/9W1O/58/4N78mElwn/4q5/Y31gnXXf7LBx7lKuFXf+8DNo6+y8nmJr/+j7dY/+w5j6ZNzPAS1bdOiZ6f016f4UUXcc/bdD5Zp+ws2BEe04MDgmabaqPBL3/wLQYXmoyn71A8nSE3fMTdgK+OfkJpPmTzYs3Df77ifDoiHZyw33L4veQSPwi+pDi6SmPgcaUfcjZVvBVsY1/0OOlm3K/XmXX2GL7M6Wzfowhv8/Pz9/mL4V+S7czY/tzy+b8xZGFNXtW4myHN6w38QNGc3iRffM43ZhmfPr7K6cULhFEPJ1Dcm0nWbYVXuHzVDOj2U1o24OsYnvkab1yxjeSwqJm8SDFtzSsDH4vXx9sPRQm2xdqWpM4FN1qazVRzFAmileGRFlxSli88y9JYbE/wf3ya8/PwFc1VQc+9iuoo3DaERz5/b9vnnx3neH3BaWV566qCITytFOOy4u2sZnoC9YYgwMVta9bLCMqE41HNH1NhlKAXCt5sQe+0yb3Tiq11hy1R8rkW9BPNRqDYnghetgyLpaX7rsWZC7KRQ3M7Z3Hk8kZeMt6CPx0WXDsy6FsBD+sSr2lobfrYScnD84CKmvWs5NU29HyDOJGsLkAzDni2ltKaS+aZQfdTOFBMrs/4xr4k2S94vmHYmVQ8/l2HwSOJfgo7c0McZwznIQ2v4sXHAZf+RcFi4XL0uwVrP9GcPpNcXjp8biS/1exx6C44CRN6AVyzguOWQ7gNN7eXVKOKZ3mXo6c5LU/w8lKf7SzlRVCz40c82Q5YMWd5y+P5ZyX9Tkg5W9Je+ry8IPngruUbdsDUln+zzuBv+e+cL5e75NYDKrrSYyZdsqpLsttlYSNq32eoSkrGNJwCawyzlUtQemzHhmVYMy8MYT1HJx7a1eStgsQYorlBWMlKtjntdgiCgLaS+Fpx5lWkVYovZ3jCIZYVjrck6UTkUUAYGioCqlyQGY0NGming1UWK2cEHehGDXbaDktTkNYRQdymEb9e4Zp7FkRARYUsauJS4S5zlsUUXRtsQ+HioQoP62iU75MHllwUOKamFVd0/ZQgM+TnBW5S4fke8zJiNS+ZHp2QhgG5HyDsOWKeU65S1sgJIgcTdzDGof63vWbGNJBVTE92kO0eC3GIY8+p7RJVaNSpgRTSIOBIlJSppp5JXK1oWehdqmhuxRRlh3yqyRcW10gC36ffatPpNql1yqJKmRmNSQqWhUNdVWxWEt800cJBK4GoHQLRYX3QJYx8DkZL7p+eMVmcoYI2HT9glSUcTFNMkrGz3WYrbJCsEu7eP+DlywOybPFvpyenlGJEs7D4niBteByKiCRyMY5mezZj0FwQ9Fs4ToTyQgwGqUpct827N64wP7zHyeQEX6/o+B3Wt5skJuPuy4R5VvDGnUsM6pxZUbN+ZZ3Fw1eMxxlWRURhiJcuyIMSNwhoKB+vjlDKR2QFQitoxbhRzO7F26yttUlmc/Jlikg15XTM6WqP0bSLqytevjpidDYk1ec4jsea4zB3VsytSxREdBxF7XnEVYyHRxpYUqDwVsi4JNIKnfc4rRqcHE5IyzHRWUbvXLISsDI1No5QGx6+8omSiG51wpp/gjffpGqss4hjUjyklkTWMEKCcNlyDYXrMgks49qiM0NfGdxaM08qpkoipWBL+Sg3osxr8MDxJA0JrbrGWENtXk+u555gJQ1zZVh4hqjWXJ0khMWI2sxxRJ+y2aZUEqdyGOBgSk2EJABi9/U9WWUtqrbElcXNoG4J8oYkqKFjHHwtmJuKXGlsJJCuoGs9nNQnURIRgaw0VWkRriFAYKwkLS1RZYkCiwwEshCAQawMPQVWGvLE4CSGRiyYGEmpBaohsIkhzxV1bvE8KBsSiaW9VPi+wEaCuWtIc0HhWZJQM00EPaXp1TXeSlPWhmZDUvcEGEU8E8jMUmFZegLhCcKGxIssMgPdNDi5RZwLahQWh3XpsEQziwqUtARWEFYSJ7C0RIXNLUupqGpwSo8oVHiBRkuDGymWSlE4NVngQypQFgqrWRoIpMtaLXEShav+ao3/a81ZaJe89XyN/1Te5rf9MXdP/iFn+oBWJ2J2qyQVlu6h5uGmi8026HYNpVTEN31ejlzuXdziZjajuLpN47TNrBqSBDcZ3+rTf3LIuS65XDXZCyt+3G6zHi64NYKu6COTDW5tfIpwWvRMSC4mNGTJhWrByb0G99IJp3XCymwQNc/5B0GDH5g50muzcyGmIOWT7C6PM0XLpuhwxt54RbdcIw4VWXzKZS1YFQ5r1zRfvrL4qwbBtqJrM35nWPP9Tp89K0jPD/l2qXjoT1h9XXCnaREiJ5ilnKucTdfSdBsc1Zr1nQsM7vwm+9Mv0eKAvr9g552Qu89bPDgvWf4375EPN+mFJ/zsQsqA3+DXfnuf/echT4zkN48Svru5wp/dYGOjTRGXPBhNcM9XJHFG4WZ04ptcegmp/YCnG2OeN0a8fWsD8egxd7TH/u+8TeNwCp0Gb2xtISKHdCfF37uIPXrO/c0jjl4+ZaexTv4rO3wyDnhzPOWr5ZSP/v5Fbu5eQkWag5ev+O5//ZK8VDQGW2zffB89T/h8/jOObYeruqTXWsM5KPiTew/49Ms9THvG1LN8lD4gCg/4uuVy52jEyZrPB/aEz+7dRG0fc3/Y5MLWXUZ1g6B9AScUCNdFlAGea6hUQO/iJn/3/V9jbe8Baa9mN1Q0KpfyeMnOsIntxFxwN+lfeps//Sf/FPU/+0fMDgRXwnM2Z3NmX99E53f47TeWJJsHNF51WUWS9w/f5TD9gh29xnAN1rJjTpcpfb9DJ+xy0lux9/1zitVf8vLBIYvVCUlrhA0lkQhptksOlje4v+7zsX+bZ2JJULVo5oLNN9Zw1mJ6l1s8O3zK5sUGdn4V+R9Y4j9RtPebnAz+3zQ/a3PyfM5ee8n7+RS92WGRtUn6CcxDNs8EZ51zbmy/jX445Fsdl3dPVvxsUHLkrlGjuLmu+H6V80Giud2M+cvQYMOabGZIIoVTW7ZliGcylmcxV1zFQUuTJ/CtjuQvXEG07nO7FjzKpsxqzaOh5dDVHLQD2rPX4ncx1jx5OeUPZkv+7tAlD1M2mwcIv8UfnLng1cwWkvUNn1pCxyt4tl/Tkw4DLH6lSBqwVUmWNbRkRdpW7PgFJ9OIqT/lilNRC4co1fxJXMNAs6t9jlPDXubwBk2CtZLzTPJ5LOg5muZcMTwvuL7uMIwrBiPDZFnhrcPwpOSCdfhFnPEfPVvy6mKAspKXRxXXkhKDw+G85lrbZT0ViL6HF9asTjyUUrz1WDEpJdubJY9Kh2bDUp9EmJsJ6qGLM69pXAj49l7B8MxhoCT/zEiabsXlzZo5oP65JmoLqvEMPnHpRxJGJduRz8F7AX90L8FZhjR7AeJyyqzQXPmJy/4g47722Thzcd7J+B+fhvzpMkSOYHc9Yhlm7JY1/cgwfRXwbNqlU1VU+RLVCvhq7BOXAZ3dmh/uG250/8Y8wd/y7wimchidbvJ96RE4AVXZYiwUZQRe08FRHm5Rk0oNwiFQAuNLau0wbzicegENVzKIBGUlGOUlc+lTeS4DU0NdIYhIggbLdQVG0kg9hOxgbEG759FwJI42JNrB8zWB41GVDotMMNGKpVB0pMOar5hKyJwIFQiWQclhUZBVDpVy0FQstMHJPIxrcd2SWGh8DcJ/PV1wK1BxjfJK4spQiZCqFoQUtIOaWqekucbxK1RdQJbhUhJYiVv71MqnvbFFkGaMkzFDM6XprFCB5SxRzMctikmEykC4OUvPI6RLbA31akhaSJw0Ic8LZNZCBR5O37JMcnRmsdUJY8cQFh2ipIPVDapNRblWE/YaNIdNZFiQtkJE5eB6Ps1+Az9UrFIXZ+oi0zmZHlP4irIZ0nC7BEJBXlPoChlJRKvBoqo5e3bOkxdjpllCN14jam9CknMyP2QuFQMvwjMus6MlD56/5MuHe6zslNqviMsCK2cYUSCdiqBR4a0UswxG/pJgXLDxoqbvjgkam0TtCOV5SAsSDa7H9pXLfOPlOzw50iSqotc2tAQYX+O6mrwWBINtLpwtqE7OEP01elfA3xvilwKzipH1LoMtiduxqMTHS5u4lU+SLcgcQ16vSPM5WVVjHAc3cJkdJwyfnLM62udsNGSpXWplmS7nVPUUESXoRhsVtegHDoERONZFEqF6PXZ21mi2GkzkEtMJ8ZwBsgfmRCNzh1wfkz7OSY+XrOQcPTRUbsSy2UBJ6JSGWFsaYU4ctJGZITYl3XzGi6LgyLRJax8TCFxhaAhJI7CMXcOJMGTGkltIjcAVDrXQqMrB0Q6pL8kUqNgwi6DtejSEQKUGWxjGWnNaW5LaIReAY5GuZp6nnGUL1vOCblDjhDVL6bA0DiMDbUfScgVOAbqqMLWhUhKhLNIKJIJAKDIj8K1FuZLICqgVI0qE1rSAXFuOhcZGEowkLwWZUbgo2kZQK8nYAWktprAkwtD1BD1pyDMNtQYpyBNBagyZZ5ClxToKg8IUEBQWXcKyFkQC3AqEI7GuoK4U4UJSlTWiMkRNjVdZRPk6sr8RAKWgRNJsSEwsqVaCpIKxeT3l2nAURSpRS4HIodAVsRI0AwlzixsoknWXaSbJaoWIFVVQ44uaKJcsHJgJh0BCu2GIM0VSK9RC4ssaE0HTkTRR2NxhnLtUlcELKjIL88pFNhya1BQGRPTfsoRanjb4w2TJPJ7zX1zXtD4758JWTitx+e2F4Zl0ub7uc14mTGXM/IVg95JDmq94HjfZ+ewzBs42u+ElIu8xL07anBuB82rKz3du8HfODvlzJ6QuXHqjU34zvcoP0hGLNcHM1LQG36Q9PORHnSY1/wN67jGNRoCjunx4tOKrXWgtHErvEj9SGVN9m1bbcjSb8zKuuVyW/EMb8AdOzqgb4OYO2lU4RUUqQhbtBWbSppiV3K4FldMkrTVGuRxUU96om6TLM+r+BierIdvtHgduwLSXcmN4BEnN+myN9u6SdBqwVa0TvZ2zcc1y4Ycfcrea0XlSsknMXqfm4eQW7a2MO52nPJ6PuCErVotX/Pj/tELZ/xdHyuOfdDO8cUyndLj/O79E+7gmvvI+azfBvvqagBU32lNWDQ+1rOhMUnb5mIujq7z3D3wGacLQNAjDGXtVxtF5QdFb8PWnzyjVGeuTHdb3zli7uUW7v8GLo4LmdMID3uAbv3WZN/o+n//4Lr84PCXIX7Hh17S/eZu/f+N3+Mmj5yRffIF7IeBOp8uVt9Y4f7ng8b1P+P7DB0yTPd5f73D77Tuc+z7T5ZL+T2r+LDrmRrhD/ehrWv4IebNEphP2/8wjuCloXjyn2fkOcTSjliVVqbFFiHCh+9FH7NYL9p+8oFBvUosDXkwS3roy4vN/fZ9nb3+L9kbE4A1Lu454e+ct7v4i42j3AOfEhcGASO+y09Ys3lY07yfU1nDjYsjP5iHu/DHj4VX2tp4wfXbE+NVD9j7/nCcnKbtXOgyTJUbu4+Q1y8kJJxQEJwb5zLJoujy4FuF9f5fGu23cGeT0eOeDO2y3GhyJDZLGY8zYpxXOWV6N2LIPuFjB459V9LN9Zm8teKXmnLwasNW7Qn+WsVrPaGVNLjRz4istMi+kagjqV3PeeuZRroDtLf71yuFG5bP0Xe52FO7cYThcEWqfKK0ZVZZRVyLXGzSCiHbgcgXN9xzDH5NhFjneuMm9pYcfKN4YKHRheNFWXBtKjoxDXTjUCrz1gMMq4V+6DtKuc7p5k+dVl9hX3E4E9WWLNxb4uqJaGvKm5FPjcFGD9CtM4CASn6MDeGIrruaS+0iuC/iVDZfPZz6NKw7ZUcHiWLCzJkhWhrYyXL6keHBY896xYveigJmljn3OF6/TJq+miugsI69gvqbojSW/vCE57Ftu6AZ/PC7xWgEXXYlTTGm0GpRGcMl6PAsMW0kFE8VAwnpX0PLgF77DfM8hCyquPhNcrGo+a1aIxCGIIMh9xtOCdNBk9oZhL9W0E8N0rOgmIGvFWdehv5Dc6SY0Y5/h5QL/YZuwzogWiv4FRe3lmI0Gtx4r9ncqjEgIK4k/b7F4M+PO3ZSfRQGdxoqbRw5f+T7zqeRda/liDa5tRDwLV7SONMOrPqPNgvj7hubelB+Wik5cUb2p/yZ9wd/y7wA6b3O8glnLAVeiMpemFAyMILYS6yncyKOwmiz1kbWi56VYIRBGsb5Y0Aw8Wq6PU6ekheTEBlSOx7Dh4IkUqxwwDiqrXn9c84pU1ZQS2mETH8NIBSzcLo5aoTyfpghxM0iQZK5ACUNkJEaEaLdLLitGfslaUtMtDLljWQiDqqEtAFNTW43wLdr18S10Q4ceAdoFVxfEVQ1oMglWCmRVEViBtgHSQrwqUcuSZR0ShpZYKSoF8mKA377E5osOR+Nz6pVAOSXLjmCUdHEwNNUZmUxpCY3VK6ZP5+i6IBcVQV7ilS620aPaWsPxffxWj44KWCb7rPSUONSEiWJhJcrzaVUXWHPXaF6SyLwiLTyyQlNnBXpRc5guGJ+dkc9yqsoiREpjEBP4ikRXiDKlG2yyc3GHVlRy+uIFB8MZ6WqMNIrN3W12NrcYjZaMjw4RvmFja51mEDM+SLl/9Iz7rx4yWk64vBbTbjeYegWLmUsysqRFSiuCBgVh08PfaOEEhunQ5Txc0VpPcHo+geshbI0pLbbUSD9k7b0bpO6Mk5dH+IEiXc5ZynO61ZTk6JjR/hmxKJBuSle30fFFXimJtjVGxjhNn54nafd96jWH6kzjTSy2UTPROXY4Rrk+LxonLM9GrMZHHD58zumLObWs0NWMJFuy8irKOqOOpuhUwdxwqHKaUUAYNoncALdqIdtrrF/fohU3mZ9NMKrCCoUVYO2KMFwgU5fyMMGrJ1TdFeMwRYg+IVeQIkCkFr+saKxp2msdvHZIaAVBVtBYzogtHHoDpiLCw8HBIZMOspY0shpZgCottYE6lKimxNceXRShrhhVhiU1dWaIFoZZ5uB5EPkCaySVBb+U6BqySuLgoIBx6JM5bUTYpm50GTotZOZSF7ByDQNHICtDKQyphVEp8aylqywRkrx0mJcCjMWvINWCyMIVV3BqHBIhqI2B0qHhCBwhcK2lbgiKlaJOBF4bOlagUkGaWBJTEwpLaGowltyXIBQdH8pQ4hpLWWhwFQ0FlagQvsJbgONLxqWlMbdYIbDG0rQC6Ui0J6gSgVdL+rVCJpbKFeieg9ewVBksCktj4YAjWDY1qRaYRNLKwErIHIXnCZrh66ll4hq8TOIpiask56FgpQwdXxJrgQDCtEK6LkXg48YVkdGYDFypEZUmta+nYqIGKxSlI0mNJlBQuQ4LxyAXmnpScmoNddsQtP/bmrOP2oyev8fGpsO2+wx9yyKcba5ed9irJb8lHP7yzQa7z0uuTl1eDEIGvRecPTXc2YBo1ePIDDk9X3LlPOAdf4RVO4xCxcJaPt+NGKzDlUUHzibsBV/wLtfxpkec9OGim2ML+P1TzWrnJXOtOVUJ2y2H1bWIj08yvikr7vUzzETw1mLKA93lSj/ingctRzIeHfGP7YjTg4qx9bjT6fLqxKLmQ5qhx/yNNZooqkpz6aQkkrAsl6y2obU8xWwvmDV9MirsZMaVKMZ3XHb8DpkN+PSyz3gueatf8ST5CmcUEhPy5jvfJLi7xx/WM555Ho74Grd3kax9jxeTIQ93U7759C2i7U8Yt8aoqqLJdW49yugONPR8kgdfcbVxg+rtPTZW/1MaVcCnq5+zWFoWzeuoi23W1ptcXW+RnO3x5egVo0PL2as1kgs5zRf7fLDw2ftGhjw+Ikgtx4MW/qaiOukwqZZcaM7Y3rjAb719DeVpfv7sJywe/QKTDhje1jTO3uOWd4nvffET7j25RyQGfGRjmrtNPrl3QHics/9in6wZUAaSa/Flrq7H/LN7n1B4l5m3/wz5tKKsY156v8w3fj8m3P0YFjWD5Rmtk+8zKnbwvDlevo21c1y3ZjUqSaoCd3eLzt/b4UCMqKsIM6558C/+iKtbIcb8BfMfdXkxHcJGl+DhT3n74jscHd+lc2B5Hg1QH4w5/9mY5domd25+i1fffkj9g5RF4bAonuP/xYiysc2yPuFbuz7LYEw0EGzXA6b3x4x6JUF1yuh6DROF3mmTfjkjlveZTnLUT1q0fuctdtsn1LPrlOMmW1duMd1bUH73OceHT8kywejTBfFqzOOiQbU/Y7vhMOs9JnhScfoGOBfWuDH7MQfRR6y/NCTuS55Od3nHnXFx4wL6Vc3gVogMV9yUe7zQaxxvrPFqEjKwArFfsNiQ7MwCsrbLQtREZYiXGhZNw8XmlImW/PxwwmYS8FiFtCKPnqhwS4cTKXAXggMBd05fC77vwCdWUBvBeyPIggvMgwa3CsOfzxTNTU2rofjqhWH3sGazEZBcVHy3FHC5wHxt2PM1NxuC9dLyRVnT6Bl0LWhtFLQKh+ZJgTOseV+vOD/SPNt2ufTKZ8d6nG5oWg4klwLUsWWvhsGpZmM9wOxpTqyhvXL4SSdF3FF88Njj7ciy31fY0EVkFe0Aol3Dp/MlouVzel3gf6kxRlMplzjUZIHHYF5zvyFY7GuWW5KPNg1f2AxTeuQf5Rw9h+k4wJ8Y2ps1Va05DgT+p5p/tC34F8qj2qxZ1ZLIMew3YL0u+ckbEvkowk8U9mFBVlumnqJ9UlBtuOydGJoHCxw/Z+PI5WpSMy8VX1/UbGUr7r7jYb8qcU3FC1nhNEveXQu4qyLKPU3argjKmvXUpfGlRW25RL0Z/rnm1Pqk31BcefjX7E78Lf9+snYF2/TotS1OM8GuDJGU9DoKbR1wPKqmi5tZHOmQWYNpGMq0JqohFIbKyUBKIhTXfI30FBPfwXc8EIZmqOkUBne+IqoLQifgslQkgaEf+sRLj6JKqNqW3NUUIqff8Ah3Ii4VNXFhKaRF2wq/amCDEBkZZtLQ9HM6zoRFOWeZW7T1afklRSWYVDWlDci7bTwH3FWCzDWukdQIRAgOBcIRLBuK1GqCvKLpQs9x6dkmOnSYW4txNFbC0qavS7A7Pp3tq5A3eTSSFMwJGeGpHBPB3JSsFjn9qcF1pkyXY0qvwnN9opWir2pcccbopMB2BjSutWnFu0SRg5wfItMQ3e7gdPvEHUszdKjSGfvZmPlJwGoVotUM0pxGVbPorxjNpxQzC2HIwHFxFz4ODnHTcGWjzcXBJlZZzvefs//qBUcLkA2P9U4PLS375wdMD8+gtGw31wmEy3S5IjlcMdw7J11qhFL03SabjsfCjKgziWMrHCnx9YBmPybuNQk7a5AJ1PyE1XjJdL4gNAZlQhxRY9Hky4q0rqm7PVo3d1jmGdJ0SVYzTg8PqSYZbnTA/MEnJIGhjgWRKdlutkjXJIuhYSkUmZuTJBn+ZI3mxU3YSZlWI1arnGUxw8w12SJBL/ehDzlDknQKlMyynEyOoTVkKQy1NlRehV0IouKMOpMswza66dBoC7zCEjbb9JtbmKVm/nzEcjhlVhUIOcMpzllmDs5cEegluGfoWcJCuURhg0E9w6zAtyuMsSxbgn54kW6rQ1gYNpoul5cFu8mSZ3mDvbhD6cV4RiIqTSQMfaPIhWEhDEYqslKSKY1yS8pc4yxLnERSSkUgBYKaWS1wrMD4DspaeiX4wLmCwgocCy3j4ag2SImvYFH5qIYi9sFokNpQBYJ5G5JCUGpDnmhKK+i5gLVk1uBJQY3FBBqlBc5SE+QF6JJzYcgDyUB5NGqHIjSoGLLQYVFYRpWlXwqaQmFL0MZSVZaR1AhX0i0kjUBQBAodS6wwxFiqRsmyrnE8QekZhAcNI3ATcD2BQJKXlrQQVAW0Y03Df11WnVcQSoGtLMtc0rCCoGlwY8Mqs5iZpdMRLD1JKiSuB1Xx2mjVSjNzQPouMoE8q3EMxLWhsYDIVcyFhZWhpWrQhsbcYgLBTBqko1k4kLuaZqUxDhhXoXyXtHJY5aDl68lklBmqyhD5Br+uIa85dyCMBGv1X/02/7XmrNv8kH/8sY9SC5b+TU4vtmn1jlFCsbEoyBox71UhyXVYm4S8rxdMNy8xCTW51mQdwyVnE6fr0ZY+C3/GWtdy2W4zTpasn8CsyFhbfElkFdI7JRwk9DY2mJ7UbLaGEIQo9Zhl5RIGGqyPMzzC6e7SakiauaY4HJL01/H6V1FhiNlp4laWYH6Obs+px0smdcB5J2agEnzPItx9JsvbnBtJYFIS74RXA6C3y2o4YtgquOhIHqoea96MbupijaTeKXnjRPOiH3P1KOfKxYwL+230fI1OlGE3oZMOSVjQ26zZTgJOvJA3zrdwDu8x7nd5vHoX3zzgsUi49HnAB43bfLbzEnl+yknzCmeLhA8vZuwcXODV2Rnjn93h8o1z/sM3bnHb3eD005LILxmxxcn518jn+5h3K158co/Z3jbhxOHy8iUPVnP+ZHAJs/mc7NDFrt+AxSOur7rE2nKps8Xl9z/ixsZlJvMlf/rH99kPniBrTV2e0ygHlMFjPv/el+x1Hb69vMzgnS6e7/Li80/pDW4w7xZcXVO42TcIWwHZjSvcHz7l4uKM082MD+I3WPynLjdGb7Ijdjh0znj28jGLaYdV8hVV+wLF01fEa2/ixSPcoE1V5CSTPX5xfIAcDbgtP+DqUDNTfabtBuXyBfLt/wVvn39BsxXw/C+O2fmP/yHZ169Yu3KL2+prktYJYppQfBGhIg9OMobtikb4Jp9e/HPczzXSaOj8JjadIl7CC/mCK07BvestFk6HfPAKpRbcbGbMPnUZ1CmzxKPt9Vh1L/F3dhacjEK+/rHP/PoJsptx+1sDdr2YR2ePeJRo4kGL/tnvUNh/yvmxpfGkS2VShhe3KPQZXmeFOt+h9/JtloMJF6oXzP0XzIctUpWwM7zA5u429+Nn3Gp9g6vfvsbDH3/B7PljnlUu72xtMWkFmAZ8UFYsZElo4et6xf+2F/DZzHBvWXEvF1xZCE7SHn+vdjFAJ1U8aFvqCPrAvqNYCgiUpRGUPI8EnVJQO4pJVhCfZHRSTbdfszvRzL2aO21B4w2XrWXNvfaKNHXwY8PlmYV2xZdtl62xYdaU9C8YvoPiFydwz1puXM3YUzWVKWnv1cwAd2G4vSY5O6xpRgXnlyTFsQPe65WPFEmUwfKG4Nt7mq/Cio3YcnbS4PPC0HBzMhuQe4rt0uCYnHkY46kRfVdS/rHLSX/BQDVx4ormysf1wQSCRm4pleDK5ozusaIetom6C6Yjh3isuXMl5+Cm4fYjn7VQ4owUD0TFsw3YUQFfzCTXbpVs3vWJyppoz8EcZIxveGx/VjDsWbpZxc6qYv+Cy7eHOTYN6CAoOhXPjkouVoofFpbLexnHvseNkeCL2znvvFS8uOQQZ5KnnZTGrCR6J+DVV5Ys7HG3c044yKiOBV4cMw5XeKsc50uYV39rzv77xtrFdbZlSBhVaK9JlStkUOPHJZQGIxrkoQc1RE2Jr0touCSFps4FjgHr1jiOQihFu1tzIXSRKoKiRqQ1ssoI6hWhSgj8GZEXIEUTK2taXoLvu2gyalMgqLAG1CrE9QY0ZEDHlFSmpPQCvDjCtlrQFghbIZMC1UrRyxWLVLIMIPBrfFFQ2hXLskNWO2ALcjdnHnsY0SRHsVAFylgSCblX41Qa6aR4jqVNhJYONvLYcC2+9Qmsj3KhDkt8a3AHIc0ious0mWc+algQFxOmrDMtd6mlizQ1l5KUy3HIQRPqWUhhY4owxfVD1NIlncNsJAiaLtdvvM3uapfp4YxFqcgqyXy+ol4eI7wV49mCxXFEK28jG3MmIkeGFbRScifAuj6hKIi9BhuNPpsXdtnZabMWxyzTkodPXjEaHZGnK0zp4TRcTDrn8PmChQrYos32ZhcpLZPRlNR1KUyBF7gMxBZ+29AYBCyTPZhOaHk+zStXcTY6bPprtNOQTGSM04zlokKWFeOkJhwuaYwWeP02uD5lknL86pQX56fQ9dl2LtBxBVkdMBqdk76cEfbXiAcxSqfMxjVifYNWd0A/6HJJDXlVT8lWDqUIKYHJKqVaGZQKWOqaYlagakvtDPCrNmKsKesEJzbYVpeaFD0pAYETgT+WNBODDiW549NoO6zHDpmylLqm1CVRU7J+eZOGkoxeHDI/P8PPDYO8RVGvyIYO9YmgqkvyrsWTiqYRyMwj1AMc18NtnOO3SjKrcaYar7hFx9smq3OarR6djXUGB2cwmlDVAfl6SOq7ONIQaVDSUHsVBSV9G3BSWZ7kFSsNRWYhdYgriVSKWkpWjqCWAs+AqMEY6BmD6xpKYZFCIjwIUouTKCrroWWOqjPiVNJuSGRfYSwspGDkgDCWjjSEsSAx0BTgBpJcvO5um+ZQCY3yNYvAUC00Kq0RvkEpl642hHXFqjQkpSTxFHhgHUtRCzoOqMjgKY2PZuRCwuu1Zi8wVKFLKDwaVYk2NYkvqWVFWDkEM0Giair5unu1i0IKQWUtBlCOxqlr4goqo1g1BHklafrQa1iqpiUEwkJRm9edi54HkVUYXMKoJjCgKmjPXhvBVAkibRHSohxDs7AoF3xd4ZYCaS2FB3kuSDXM8xItNaESBAXUGISEIlJoR5I7GtuymAKShYTawW8YhCxQroWmpRYGNxeIUpD+1YOzv96cXZs9Z0GPfKPmhr9k41nFbB4w2CggLHDrFlNfcxouyJ0Ucbqitdqm302Zj32WAw+ZLkmOj0hdh0C1eG8Zst6sGOlzKj+jqyXPm10adsV1AWns8+pRQVMtqA4DsrikLGK8csQqN7Q6J1TDFfPZC4buL7ETviIWkl7qYaKnROFVgmGKEguEbCEGS0zUpjvZZ8tpIxMXURzg5iVr9ee8EX9KvVwyrd/narOHXipMWJA1FXW64tthzXnqsUqX5Bxz9sTBGzRxS8NB1+V6vsbycov3WppfyweMwylp3GDsxSz7G3x7d0V5bHm+C+nq5yzjPpvrkmjLMj57i8jMePOXlzyZd1jtX+WKipg0Pudn/Bbmja/o6FvcqTw60SX27zgsDtcYvHGOfvAVR6++wOut8+V4hX0h6bq7rL9f8+69Q062Z5iTiDr7jPJ+xlZ0iU1V0936u9zorXPzO++we/USYZLw4BfP+aL8ghPmdOcea8NLpNUWpw+f4nQq5Pkp3Y8/Ji3fonUp4tM/+guq3g7bruT00yOOLuSsyj/lP7zyLUyzzaf/7IesXfhNyCou/OqHRFeu4bS+JPjjI0pZ0h8tKNeXzLOryNED4kXM/GGL5gc+rDQnx/v8yT/5Az45ahG98V06H/6v6H/jfTQLfvF/+yGrx7/C7HcNH/zH34ZyQNhacng84le/+SEvs5Dm7Ft8cvpvCOo5twcByiv4idA0Dp/yfmzg65orDBDmjPMt+GZznc0LVzj//JCXvmJYXcTsDynDLdzlgPMrEburKXcuvMmL0QNOtzLirRkvn1/kfPcpmx9voF99g211hRtXv8Xdn37FV3/6Q66cTjnTCcb5rzGfHnCxfAMZ/YJybROncca1CxnFzyt+/+oef+jlHC6vsv2yovftN6ndE5QpGM2v8k63wa1nDfJ795n+7q/S/aVL9P/VXb758jEv3TZ70sEvDQaPXkczJue6e44yMYEscScgrEW3BbtOyD9vO+yuBI9bkMwFMoWuctFGspULHvRzLpxKxjPJ+77mp5cNV2zI/JplkjjcS2f4uzHNQDCbWz50Sx4pl82nLlNVMHQMT0PFP9p0eV7krHbhSiSYnDl8heXYq/hO6bBVa34gXTqO5LNGRP+NFHkcUcwTtnqSvfMAdbfG+wicpmRnVaMixT+uS/7wUCBjQVq57EhFq5tQOJrmWsFzx2dbNolkwsOJQQwLetca3M0CdtyCtnQ4PlRcVopG19I41dyfSna3Kr4jFMevJE9zyaVwhfOmZPpc4r4fInTChaeKw7BmMdesLxXt64LSCsxLl66rGDTg51NNo28wtz3sfXC/ctm8UBP0PTK/ZPXM5/KrmJ/5I95ZSzCJIDlv4q1Cvr9+TNytiYKSS82IKxPL8JXD6SWojnzKVoC76vHRYMwv/JLxbcPO6pjZzZjrP4/56cUh1cWC9fs1hA62E3Ju6r9JX/C3/DtAsJgjGzlSStq6QhUCbQSeMqhAoFVNQkniWoghTgSucOlEkrSCpQtGG/Q8eV2mq126xtINLXW9oi4SdKnJRY0QAl8prIW6LJB1QZU4lDanpkYWKVGtCb0a0nPy6ZjKaWOoaTYkbdnBsxKfAm8pcMlQXo4MhxhTkTqSvJLIysWVC5SZU5slOj9Hl7AoO0zdLrWs0Y6kdjx0oilMRZ5DaTSzOmexqnEaoKMIXXs0VUwzbLDmOISOIfNS0goKfLTMudxvU6cwbkrMqaU0PrGMKbqGZZRjp4ZuG5Y6IC/6RL6LkQ4zr099QRHoHrHZJKx8VtYiPB+/1SKc51TZIYtixawo8ajJHGhuzthJNJOqxtqMVC2gLIi8Lv3NHdbDFhcGW9y6ep2tzU1spRmenvDsYI+DdAy+wF910KVLNTdkdgbKonYvE27sIDyP46NTrFRgDGfjMxb1Ei9ucHF9F6sz9p6eIVWTre2rrG1vIjdaRNkSf7YkWxaU+YLMGrTjoXRJdJqw1rLEjqbwFpy+OOCzT77m3uicdjfGv/YOm1uXMYuM5aM9ZhNN684mO+9cwi4XzO69pChA9dcp6gal2GKWjahLSy8qkaFlSEkyG9FB4i4UbtEiVw6mG7PeDGg6IcVsTrkqWPoB87wk9wN8s0VcOoSkNEVGXVRMXIEII5Ro0VKCvNNCqj6dxhV68RaTvTMO7z7Anp0RpAkmOUeOTxGLHExFFjuU3YqWq2g4AT1VsKqHLJY5gzkExmFmK4pkRTbU+LsGs5izWhW41yNUFNJ8PmV3ecLUiXjU72Ec8K3FdzXCrujohC4tlrVHmFrS2uA6gir2mOLgSElmJfPqdWmyKwRGSALXUEhDVVtsYYk8QxFKVq5DKFzqQjIXDsQuTeXgGYPrCspCESaSgbTkGoxQrLkCISylAF+CrAVpZVFA3yr6QrCQmrEQzDxJFVlkbSmURilJtpSkmaAyAJY4gi0taBWGlWexEirx+hasKTSFa8AzOA2X0EiklSxzyBdgQsHcWuJME1GzLDwCVxIZ0AtDUVraynBdWJLMMkdgfUvQlKRIytgSliVSW/Ia6pmh87rekDqx2MzS6AlcH5KRoVFKwkrgLwyVr2mEgqBpKaYGOVXUjgK3oicLpAuV8ZiULnloEarGCy1t16eZO+wrGDsGAo9QOmhhaIUljjJkpaUKDSYSiKUid0uakSWoDdoKZCAx3l+t8X+tOfvB4yU70Rn5ScSk38dPPmd/prh43INbTUR0zGx+QiuXFFLz5OQKh7fvcXnlY155PBV7dOcNDoIFcSpIyops3sdcz0hlgbzegudzsqrAXa1TXXyHp0+HBN0xk31LnUXkGNzNBWFQEb1UXOlfx1Gv+OrZgvWNn1Ce1mz/5mWaZ306Jz8nKI+oWmv4swM636xRRy+RL/vomzB99gC/vUsvydHXU+qkTa/wEcttZssRs/6CvDWk5bbo6jUm7ojFYY1wh9hmm/Noh1fDmpPjHte/WTM98jgYrrF2Y8pBFjLJDyidCdlog9FsTJLcpwhLdjbf5v3WOtvBJaZ7R2x0u3yyeR3bSlnONvli/yadkynvfqdBMYroen+f6IpLnH+bnrnE07OA/r/+z/niX7ocxjmb3TfZffM/4aNff4n7sx9x761zjh/9CufpXS5eeIZcfMj9XOOHLreaiqMjh95bv8wt7xKPbkn8rS7Xr6zz6JOv+OKzY15ET7jyzEG8KWnvrjEfSJKTr5imMa3zHLH7DvHDmvZbCd/9088xfptNp8/9Lx7ytLxL9PKcX77wLXr9G/xs7w/Jrcv2b27ybvM23izlR3/4A6ajmguLV7Qu7HDU7ZJVMf33Z2RPA8Z7+2j/iNFdTdn9jFdfwXn2BVvdFZG8QDX8V4Q3fo+Ya1x+6//LcPgFc3mVS+/+OvF8yJP/3OHun3zCr/zv3+P5/vdotD6knr3LSC5prB4wt2+yfn1FgIPsCT6KWyRFwEl5idb6KfsI7t09R6YOKj+gHg3JilesLl8lXFzmWpHy4KOaYnrG7ZbP+HGGU7XJzZw3ivcxDzZZBgEf/eYvE+gJ5/NDssrn8JZh8WNN3f8FcnfI/MUSJQzOBY159oTDG79E0q4Y6YdsjGpeNT9F3HmXq8dzfrRfklx8yfOjF9wIz3j+bJ/hyQK3atI/KpBHGW/cCHljdshBq0vuhxhd0ajHtKsDLphjHsaCxUmXpenydjlhEViiC4r8THN20YFXltuBx15ZUHiSg9zl7YuSmyeKR1s1+qyiaErerXyOWyXvTQzT0RmR53DeCNjJFd2O5HkieH4C3w4dfumiwyfHJV8N4f6xJuwEHJ9ZWgvBNIbGrOLOhz7LoWR34tB7Zej7moNSI5+1iWZzHvc0vcTycjtkNS+4euRRzmvkmuRb45D/izSc14KHcfFaUG1Jh4D6zMU9cHBvV9TzFSqy9NoOQwGjEQh3xkjlbCcJg06I9l3cs4qXseDOsmY5EtzbLui+dJANxZdNy699JfH+A8vTPUP95zW/vOFznFWcL0rywsUce1xIcsadKW94lqd7Ncsy4IO5x5lbcldUeMGCT5uarIJ2ormgS8q+pT13ma9mxI1nRNfW8ccXGYxinh5E1GbKvcs+T2428eZTpk8h+yXJ5smC9rrkTxzN1tcV79Tr3CuXvNNz+DSd4IYef/+By70LNdnPLP1ewfXlXyvzf8u/hzx9ds5BQxMPAtY9iVsuyA2EUUhjM6YIZmTVEpuD0C7Tuknd8Ik9iR7XDKsV2tZURYYwNUHiMNUNgoal7KywvkdQWIoiw4oGbaeNdnIKXZLNDGVlsa5BuQWhLGmVilh5GJOT5nOQc0I8mmt9Qhca1QmON8QIF08tiXoVspgjM6icgGxZ4NUBkZ+gvRpbgS8ElJLMzFi2coTXIA5fp+05dY2qC4QtKV2HxERMC00oAjzfoTA+delDIHBkRVEvoVhQJg2Wy4JFNqU2gpYXsHNzh+Z2l2JsESvDKAo4WVU4UQdtU+K0Yu1yTFtJcgmrjouSBXLuky9WpHfPmT5bMnMDYnOJ9voFBjc6dLMTRpMF5xNJVozpDFZkQcVyIYho0Sw1MnHpuJtseFfxd1tsXNlhvdVndHjGwfNjhotzFnWJ23VoBH1KvcQWM0QK2nFxOhHNtkclF7w8y0jmFs9vsFqdcXq4R+EsuHL5Bq4XMZycI8OIjd1btLvbmNxy8mBONh/irlaEoYMbhngGpOOQlQmr8zmpe8pIrij8Jxw8Omf45Am2GKLmHegInIu/RN9p0usUPA/HFIGid+kK8WrIwVcPODo+Zv3aJeqFZjlvYu0mVT6iYIURDrnXRNUarXJ8pclDl8xxwVsxUgsmqYcztRR2SupW1HpGpUIC0SZuQ92c01h4yGlJntbMvdfTqE7dJDY9ehuXuHzjDdoNwf7hiLRKqZ0FSX1C6h5T9SdUpSKUPmwEeF6O0E2W0kVVU1ATTLPE87dprTzSZcokGnH21XNOS0uxGDGr4OC0wCtdxHLBrXWPspqTrTQv3ZCZL/Hkkk71CpcFI7VJYrqIOsLXBulbjKeYI1FCQGFoKRC1xakFlQBHgbSCRAmMa2kHAislRllCz2IKjYuiVhGRDAglpAXkC0FHOaz5liMjOC8scfq6Z620kJaWTFuUA51Y4VoHlgZ/afATg4dBmBphSgSGQikmvkcqBSqX1BpCC7GRHKGY1hYCjbaGhra4nsQrJdVSI2qN41VIwHgSkxlkqiicikKkr29MZYSvBXllsVhiA46AJeCUCuMLUmtxSovYMoxXBveFZV0qKq+m1BWNSlJVkiLRLKmwU0OWGVgqAmlJHM3Iq6mUxQoJxhBWGmWhNoBTQzxm0B7heE3q+TrD3MekPnGhyVxJtu5SpgaZGqwVWLegRjDLLfHUsrEULAKQQlCXr439wIABkIagrOnrv7rm5q99tQ9mgjMzwTbHiK8LJutHhIt15GrKTDvEN6YcnGR0TmImqoczcFh+fY3Z7RSjh2RiwP2dCp9tbgQTxkcBPxtcZPLkGa1+zKLe4p284mTlc972efm0JNxs8Grpce4oyrZErUJ6o4yLSUXeX+frEwfPu0mjqanyE4alw9d/1nqdiFKvUwQdFs4Chxnd/S5y61sU6pzBwy2ezxdExwfc7s7Z/+wy9YsVV3qScaGxseX8jRWXTkNiGdKa1nykFK3GDk9jOC+7pMuS4rJDYyn5wcM2pjGnqfZI91zKtRm9aMnq62M+rMas5C7dE8Vdd4f14B5PigY3PrjA7p1v0TIpzWqXy4s1/vzaCaujkPG1IcuG5E6oeTl4SXR4m5PsJ7D/F7yyL3k5XGfQf4rjf4ez4gD1i/8Pw3afwe9+zK0vm4TTfcYjyWJ5hy/yJdeab9ApNplnA7x2xuL5mIt1yqT1Ie03L/Pd7/4rnt57iX6Z096GF+98zPu9mPpVwifDx/RmBd+ImuTNDqMdl3feD3nx2XfRiaY/FTx6qfCdr4mPhhxuDvg4GnA8PCMINvi9/+R/guj0+Pknn5E8Paa2Mdbb4igwzNKSKzc12kwZfjGgfbFC3r1LufZzSs+SLJ6SH5W0D8dUrRn8MKf6n29SDl/R7QS8982/w8MfP6d7oLn7/JBr21tEv6U4TR5zHJbcPPGow3vsvnHEtcMRX4iIrd4eZy+uUG8r6lcL8u4Z+WRIsG6ZzTMyNaacZWzu32ISnEJ7yXrTJ/rTZyxuzJFtwUa5TdNZ8FV1kauXt3h88xPULORZZ0i9tsavf+dX2Li+zsHLe4TaZXA9ZrR/n2D9Jdp3eXn1Dip7QTsfUNhHmDhm9xdnDKcvGcqaQfAmvQubfPvmr/H4Z3/MoC/wkprVwf+DP/ujW3h9j+b2jPxf//943t6ksTth+/1f51Iv4v/w8kv+i+UuP71ykXFS83Y65jB6yt75FuvNCVpdg7RLKA1n5y49p8Y7V3iTgmIzw5873JSWJQVfWYdWank7FHwRObhtxTCxTHIH1XO519zlrfMFT07hmYnY7FS4gSVqWJJGyatKMVEVvUua+tBlcwitZsXICqqFw4CIJ2eW3VPJV1h6dySTE0noOdwShvmgx24K933LtZXHoytwtG+xDTg49vigVSELH0cJ4isWdEk+VdzvRVys4a5f0r5bgFfyYsPBti0kig8XHo99n47J2G+t0UlinKTkcKxwWxXzdsBGLrj3tOTDbUnTKfiw7fGFXWAeSXoPDefKMHzZZHq55leUR+mt+Jn2GCtNFVXsHSiWzyzeBnwRlXS9kmA9Im2G3F4U7L2ouVgVvOXA47lm7+aEnfY9fuvd+3STDh8eHfHjNy5y+pMN1kpDKmccX5qz+UXNN5Xi7gOHSf8YtzSIJ10GZy2KcMVHWcHwYUZ33eNS5fH1sCJxazZdj8fZksHJ3641/veNvVlCLArcWcKZVbgyIS8lvSFEiUsRZSR6SZEEWONjIweZhXQbNW6ZsdSGNLI4oSTKFZNccli61LMCIz1E1KKXJxQlrPBZI6CIBGOpyFxB7jl4FjrVlLa1YD1Imyi5TqwqXDJmpUWcRxirsNqj9hwQlhYaea6o3DaeBGTAbKnx65RWaBG2QbAM8IRH4ThkccqqUxDpBmtLRdN12NE+nhMwcQqGQjGLJLUvcApFnVq0EoS2YDxfEUYVgVoQThL8uoTaRy8tmfBww5rAtfQHXaL1TQLpoL2cdFZwejDjaLpCrHJ8KfCkIlc5Tlmi5xMW83MmqwlMc2RgqRt9Ks/Fpoa63qCxdoWdaEZcppzPXqfKJVVNGDdp2jaV9cjReKsGTWFx3YhEG75+8gWnj16SHieI9QD34iW6sks9WTHPJjhuSktGKL+BtzWg2RHMJ08YnZbIWYOplpTLA1gMEVGXjujhSYdWt8Va4xo2ihifHzPcG7OoFa5V4OS0HZfmmkLlCjULcUxIvZhSxF+STCNqM0SOlrSrCSI9o1FZyE4hPyFqXOfKGxeZTU5QKYzPUqqWh38xZDU8Zq7H7M59/Kygs15RpDUjAlwZYAqPWVojXIMXLclthTYVpYAsXyKHBWraRJgVNpzi6wpshuwYhH0daCFKBy3b+GsRcX+F48Cy6dDeXGfnzTcYbPTJjk+p7QIaC8r5IbZ6iRAK3W1TJZYwAxWssIVCzCqKsiSVglbks7G+QbfbI9mfUWmLzArGj77iweQA0ZIQKJx5AlWMv+nQ64TsdEpUcUSx+v+z919Pm2XZeSf22/v4c17vPm/Sm8rKzHJdrh0ajYZrgAQ5Q3KGI3JiYiYUCv0BDN3oRre6GEVopAtdiEGRMwoCJAgQQANt0K66unxWZWalN5+3r3/f48/ZWxepW+CCwYjhMPr5H/Za8ey11vOzuVttMbNiLuQDPHvEoRJMdYZylmgoDyUkk+LFhFJnknJeonWJkxrUFCR2ydiW1BS4CApHYnkGlUKSlBrpOsypkMUFaWySSIPU1sRCk5saXxZIQDsl0lREI0k1EdiGJlKaVAlapkQoyUksyBKBb0m0A0Eu0aXEUAYNrRkqSdU3EJ4mTjQyg7yUpAhSBEUpMfwXyZ6ZgmlmIwpBkZXYxyVmpaCoCgqtsUpBfW4ykpCbJq5tYuc2RSqRcfliHbkukVPNXqZpOJpGRVMqzSQp0aHGn5SoDOJSYOWCpVySlwWHwkAYmtLKKSJNNn4RKOI5YBgaGiY2JnkIaiZYCgUNUzGSObLSZ33hCZfbT7EMi6XqWZ7MVzjeryMLk9BKSSs5TgHNzCJXOabq48uEwbxJOu9go+nMCsKxpggMGo5DlGSoXGMaijQriEPxN9b4v9WcrTjbnO3U2IlhZznG768zKCOUElgDeLiVoVWPo4bPpWHJPSfiunA4mGTImkVDdzHPH2OofWKnS9L1OJ1t0e447BpdmFt8qX3MapVcKqRb5XPH4tSKuL5sMZ4L6oVHw2vQOzzgfreJH5hkac64usGiPubZKuh8n3oOX/gNyrZH92mPV4NFHjQcTqMxuajynU7OzvMuTdUlbpt4owYvXbfYtUweug69csSdIuK5Z3A5sTkSKSOnw8Q1UOYZBg4MG13SSsjG0Qwn1NSDCnIh4ftbAypPh5yp2VjFOT4/77JULjNr+6zlirm/jvXoMdv3/pjJN1/neuNrXFx9GWN8ymvfd/lf+n+J3PLJ3D5b+7/Ozs0nJIOU8OAxp25GeS1mOUo4bHk0Ok8oPZNk7xHj439EtvWY+rd+nd+8EnNwf8jn5QP6xm3EuQaVnQGz0z7+okmjvonYWOHcqscPPrnNyacfYC4qNvYl1959i/qZZT4/KdE/ecLLoxy7XSVdCLBym++ev47z2V2eDx+wV75NeDrjpPhDnHrIYtFnOn+NWqtN7+VFXpvH/NWPPyW6GtGPNeniCXKhzbLqMtszaXZDdmfLJE6EZWTU0hGTaJ2T/ntcf/0rFOMLnK+e0PztsxxMTjCW2tSqMZqIrKnxul/hW/9kj7y2yac/vk3/wjGXXv0O1/5f/xdumT/mH1xf4V//6WMu/FqFDx7F5OY7CD2kd+GQvQdPmHVustB4SD0o+CgVJDsgegbJgcnpSw9Z+2CZQaKJ0+cU4irOtZTBv+3DV1e596BPZ31G860Vro3+e9yVLzg0arz622/z7sJLDO4+ZufWPT49/ZLi0af0do4Z1uYExx5XMhsZ/w94lT/HUAHR0kWeTz9C92rMJwEPOie8duFlPt3d48FRTMPdpG0F9JvnsQbvYx5e5PZ5j2/k9+DpLpPcZIcPqP+TVZZWu3zn0x/xZPoyD+0G0dTmW80bDGbPWBpvcNB0CMyYNVuxczijfd5gZ+BQNiX+ZM7EDLhfCl6uSp6KDFsaqKlB2NJUlGaxCv2KYDz1SXTMR6JD4Bq87EScDjRhvSR1JXtTTbCnmC0XTE2b62nOL9oeFxDEmyaVRJI1FP9IxPzz1KY3hPggJTNSNgUYfYiMkp2qQTowWV9LUMpisa7Zz0zGC4JRpMmNlM5U8q0PLH7spbzWFfzAKtheUmwemGwLg+SsJhMF7sSgbUFduMwKRdFZ4r81NP8uL1kWBm+4BVnm8CcvlQw+ycgXDE7DjJcskxM/48a0grGrYTVj4TFsVfrkuw47ho/byUiKGYvLHs8PJOlLimXPItwyubztMLvwgg21LgUPT23WXUl/SfMTG4L+hO9GT/nm6i26ewU7jx/TWD3in8oTTs4JRrXrnPWOWEoSJt/IGKVNvjnKaKo7qNkOH5y/wc+yf8TwYsG3dkvunKaIxwH9rzk8jOZceVpw5JUYWnC0+CsI9X9uqlcSWpZFVApCWVAtbZIIhsJkOs5Jp4oyryEKF6ENdJbSLG0i+QJsjOGQNEI8J0PHLqFjEEcpUabJqOAMJaqQ+LJGYZgMhMXUbDHwSuqupKY8XCz8XCASSYgHXgVT2VBKHDtlamZESYpOMsKKJnYVjcwjtpqMpSA1NDU3J1AmgwxwNHXfpVIE+KZFLA0GpkHoJYytFK8w6AgDX5qsShs7MDiVVUJlkho2pSjxwwg/KnGMjLk55SCMCMKCumNQyZrUqz41O8B26+giJy8gOT5gzEPs5RFrvUus1dvY9Rwv00wHfWajiFmoGZclo1qGSgqyZEgpTlH2mNyTYHjYlTnKekSY7KN2LlAmK7RWOiy94rKQrDEYbzM6PsK2qgQRZKJE12rU6l2anRaZWbB3tMXg6Al5PGSt2WDl3CrFQofhERRHOZ1ZiW740Anwgzbr9Q4M95js90kHdcrhkJExRsgjHCuk5p6h2erRaji4c5d+csTx9IhhWhAHIZasUym7qFKgZMakCFCWwHJjiqkkK0uSco+2uYZrLlLpWLjelNO5iZU0cQIbyhDhCjqb17mhAkaZy+HzCaOaoLG0SHP0gMn+DivGMkqcomoaAgtmdXzfQIkZo6liJhwaXoEyJ2RpTDEBY55SlDnSK2lPNCpOiZI5jiFQzhRiRW5XiGMTs2FSP7tGJ3DQ5Ry53GDj+lXW6z2S3WN2vrzP0cF9Jv1npIfHiHiOr13ssInMW5jmEDFWaM8jr0ToWCEdB8P3sH2ffpFwrGJqhkdNa0IjZ3ewj50GGNWAlrGNkfmo0mOyWKG9vsg5J2XUf85BVmfbbYH0WSOjKHNipRg6kooW1HMFhUJbmsywiG0BuSYxwUbQsDSxoUiUwJSCzBbkEgwNIBlph7kliYsCs5R4lmamClKhEbZmEIETa1K/xDEkmIK5JzE9Rao1hhbYNjhk9GPJoQKXFMPIcDKFyDRSwRiTSSmp2YKqYZJbEBeSwJG4JbjJC3NZG0LuCRJLEDmawtfIWBKVgsQEbSjMGHpK4iibIrfoaosNKTjEQJiaBS2ZFvDU1thC45hgorFKqLoarxCoU4mZQUTJLM/JCsnQNMEvQZQoDHLHJA8UVi4IYomdgFUxWMYgySVhDNLUTFcUOktoxCPWK8+52nrKitpn2E/Rbp/l7jKh3WEkA3JPYZkJqg0ULk4W4k53MPIpj92LPLDfopBVXDNFRIpC+0QlZFGBFSlMq6SQion9H2jOpi/3yA8lLVGSTh1WL8Qkdzpsn2kR+c9pz+pYlRpvHB1xsGTx1jCn1TIJThe5vdwlyg+Jbo1oWBnrUrId3ycIAnb3S8KGwjnU1II53xgPeVYLUIunyEGHVXuLd3a6bGdXuVAbcHfjA54ezlh80qK84uDNJH50yKB2zHfzqxylIzae3qdXEeyulSzo68yM+xS7ATeSKu7yFGOvwaXUIZZrNKQPZ322YhipAfYsZGjWYdqlPjsgrReUZ1wGpxC6kt1MsVL0OFuk7JYlsRjhThPqu3uMp0PiwODC8hXctIoVQG50Oc1i7E6D9u4JXz5Nmc1qlIWB+5Pvs50+Jbp5k6vnl9HXHW5kq+x+PGZveo49/TOijz02aj3k9a9z6fOPuPXzOeP8iIWtMyQVTfD4EYm/zKX5z5gPeuTvb/P5pbe58Pvv8vf2W3xon2Hw4SGD8RHnVyX7wWWu1hc4nCl23/8p+GMW1i8yDqdc+d2XWV48w3t/+RMOJhI7Nbh6vsPUU+xfj/jNxldpnUbs3HpIy7/MmblD0v+C9OUqpnPCrNXkO+fbrJxvsv/JZ3w4fUZ0fsbSgyNsNjE215FfTmm3JkzjGvmzE+qbgl7oEn9zn9n3LYLlE/AE022X3s115kvLvGx3sB+bmKMUx8wQIsXMZ8gs4/zr/w2z0uCLv/oLuoc5/v9wgzOvnGfrex9Q+e4/46X2nxFlb+CaFZLsc1oDweByynmjwe5JTDR9me3GEUrfobE8pP3L6zzojMkiyT/+9RrHxhYfzk3eef+AO/9GoS+cI4q+gWp+n9xYRboOiW1zudfgqy+9yXLlCnu/+CnRD/6YB8Nl1h7dp3zlAtu7Q+Ai6XSLYbLLRu0DkqNX2Dv+Jab/hJ7737I8eZ+hYbIx0TxbPeGRdZv0rKI1DbGGQ4q3phx+XiG/lmN+Ktl5d43kMGTpqUOSLLN7Z59XLq9yUSne+uGPaZ67wZPuJuOTY4yiww/ssxSOzYPY4GqkWO4JrCPBkm9x4JqsCEm64pCNU871Mn6Eh3YgrpfUQ832TKG6Dn/vNOWPC4O3ajCzBE+KjAf45Jsz3gxNtqTiQMPrmUk9lVwfKE5qLmdtg7pnEzspF2yPybDgr3oFcUPy1CgJRiGBGfIsNbDqMdcyCzkNOKprTk4N3nUUlZZDVld0Es2VFExbs5drHlkxhluyOxYURcmy0mxLhS4ErbTkNDFZEyWOAz8PbMxxQWcoyfICoy3YmQpGlmA8B+/DnLGCi6bLk3LCieVS05rGSo4ObN57ZvCahFXLZLyi2AmnKKCWWIS/lFx8De4dSZLYpHMx5sNDiRcJNpOIJC4xgLULNg9WYy72Q36n/lcsuBOKVYfRB4+5c19z+Pyn/L2/U+HdM5qR/cfMjkJwz0Izxh7cZbxckN5P8QanXNo8YEudsHmnzb0s48o7kkGY4OSC1aKgvNggPZnyzrbk8df+5gbwK/1vU6LiY2kTuwBdldha4YWaqGKSOREgqQcujSihVBpLC8zYZmT1SKoVDBFh9ic4ssDXgkSHqDIjiiWx8skTiWPEtEKwnJykEWNmsJrFXMgDjNJAexPmxg7jeQRhFdef4QkP15IImbJKADKnzCb0heJEOHikKJUitE1HOFR0giEddFBjbgToahVlmcyUIk4LskKQyzY6KxAk2L5B7El2lIFnWcwLAwcbv4S5EaHEAGcaUpuNmKkhp44H1gILeR0vqILjkVtgVzLkWHM6KZjNLXQ0Rp7ukFSOMNfP0F7q4rRKlmom6VPNuJ8zKCeoxMFyPKiYVCJNMtdMRIFSFlaS4mVTHGdO1ZDUt8YUSYfRmcu4G0usLQZUg0Wi4whb93FaNertDlXLZpzkDLb2mckBuWHidNbptJaoBDX2tvYZ7MVUS4/GUgNdG1L2PJbqK/iDlNNnfZgI3EQxz/sUxohKs6S7vkSnvYjrlvR3txhHh0yKPnYcs2TUCL0qTlRgyzlZWaKSiHLo4dclqjInn5SEUjGPFEQu7tkuTquKVzSo9CeoqaZS8TGlgSESbL/Jyktv4I5nnP7oDsqwqL6zwbrTJdo6xru5jpNllIlCBhZymlEaYHVDqvsmemhT5g6ZY6KsEG8aog5rjB0bu1ty9koHw7XY29vC3JdMRwVRLaCUPUxvhm3bmNJAlVW6zQ5nNzdp223mD24zvPMlk2fHqMEplpESRjYyCtBegoin+EYdihZhVlJKjZ12aRcKUeQ40iBkwGGWE6oYkVpo1yZqVDBLwawocU4UTg2MLKU2N4j8nOFqwuaGx6aOuLL3nMJZomwvMTUCpjgcyQ4n+Ey0oC41ndJgkr5IJLWlxLY0oWOgTE1hK5SUpLEAofENjVWAZQg8pegXmoahqdYEg0IQFy/M1EIJiakJDSADIxF4AkwhkDYUrka7GiMuMXLF3CmJ6yaxVNg6xVc5Q0vjloqukuSGgTZAKGglkBkGuiKwhMaaCxYsTWQojEShjBJXayKjJLIlGolSIEqNlQpaQmN7MEFixuBrSSV74aumWpB5kEUl4kSRaI3hCeYmyFRQN6FlQaEFE2XiSSDIiEzFASAshT8XmKnElDDLBS0hsJ2Sfqix55qWqzAtA9MDp5Jjt0JWsz2u5U9ZcE+w0iHDoyGPdvvErRPevJLRXpgxTFPycY7huxjNglKmRFEKwxFOmhB7PntizGTqElY09hrYpiadKqwSCl+QI/ALQbH8H2jOirs+w7rDYLFgs9mkX8S45zMuHvo8MrrUlKCy1McYxZQNnywt+HEimM1TFn2ThrvEd8sK95wHHKYGjU6XMydTdkqPeTZi1w54flnyvZ9PaYZNHP+EC8yZjTMc95C8TJhWwPqiz1z3OM0r6LsxV8xztM9kfCnbbB+nXD1vMGi/hLo7w6h9lYOTn9E4Xsfc3KTT8ihPT9lTguK3z7A7HZGEcF6M2S80bUuxHjrc9Sq8Nhzw6DXJy3tVbkxGfDiv8HVc3pym7Df2aeZT1HCLc+VjotsLFONPMLIO+aurTE4aXF7wWW9VSR0HSQTzE+7YFQaDQ6zaBIZwut8hsp9y+b0t4varLKkLnH/1Bt3WhK99sMXROOAvkpwL6hlfVg+o1WLO1nqc6IjZXo98/CkvscThxYDu0S7LWx5hKrn73p9x69Ztzn7zFXrXFnjt5ip+HJPVS9zjPk9u/wXPDl9jNligdVPTKCPe+drbjEc2T/74x2x7TxCHJV+9/haTr0Dnbsw33LfJ8hp3Dx5wK68j+vvUKiWHomTj4Clv3LxJ99f+LruPx/z03zzAjbaZJn0qT5qcXVnhYZozenQOY5yyc/lLskKCX1A8abFQvUq016fpKEKjw3QOduRQ2jYNLKR7gzOdPbK1EVbcxGpv4Jk+hnuAEQuWGyVx5Xt8+GgJ332Vi/XfpNb79+hpjdqVV7iT7vPKDY/jzzX3Wsvo3mdUV0oqZsjibk7u2azPDHYGMDyT0Hn864xbPyJ+9Qxff/Udgv/xjykudqgNtrgfnmDJn3ClUiOyenh3H7Ez3+bK5h+weuk6Rz/6mLvP/5zCmvGVe5/zi14L7jykYb3M0d37dK4u0diNSd0+3splLAxKw+Zw+DMuNfsc2Dd4Hn3MieiiH9zAf3yLYetTnknBxdsCo93m6WmNpdFTvLKKMgaYXYGXPSf6wkLevER+fo310wdMx/8LZ+Lf43DTJmmvIaruC96bWfJjS/H3T00+RbE+nWMIyUapmNc1U7vkX+UGXwkLdoD2KfzDmuZ7sSKYzTkqLYJayLES1FY05TBD7ws2lMF8pvFdTW4W7JYSF/hoovkdo0DMI362IJg0BY1BxIWs4KcHBh0HGrkgPheQJnVarsSaGGwKeBpoLtQlr4caGSr+pRR8dWjwUTfnf54a/L4F845kEiq+PYF7QYmwS04Ti6WOzcBISUNJOyzgimYe51xPCoqqRC6VZJ9Kfr0v+TduzrtLJbtmwdM9k2UydD/HvGawPkpYOoKTRo45gMumplZ58YtXkwXDSUlZtTiX5oQIrKea5bHJ28rkY+lStuZ4Y43tO5zUBW9M5jyKD/jK8SN+v7dF7Ytf8kS/zMFnnxBvn/Cpc8JSReAOT9mSHbbei9nfecIr39B0Swsx3eZes8/445S/u3mJx7styFOOZhGrlyweFzA4AcOyia9aLDFj8HWHH/0wx+7/ypz95yapFaljICpV/LqDLwsqnmJWSOamg2MWtP0QaWZEmY1KBXuxIjZy3EBTlwb1xCHHprAltjRwCihLUKIgDCxODQcVZzTKEunlGFrhTDWZivAtA0FEEUbMM0mUQaALXE9geyYTUVJRJS0fYsMhTzxSo4JWM/LcpupX2fQtksKiLyVht8rEFUTFDJ1IbFFiyAJf22ilMcsCHeR40n4Bhi4KerHDSikwnAl5PGGcHGHkfez+DGN3gFY2eu0ifrdJ22vSDDwMR6LKmDSLGSQTBtGEUpy+uL87gjR5SHqyzepLl2m1N+idXaHmtsi3phwOSvbCmFRFRI6FWzSwHJvCLkhSiZ7mGDLAbFZxY42ZTBgORgy2ThGbC/TOruIvVAiqPh26eC2LIo843R2zs5cTpiVOTdLrtumsLlCUgqfPn3PU38JIPLzOGumagS8CNqsrOEGFo8MBJ5km1wV2OcQyUlYDj9XlC1RWz5JGNSZHU5KTXebliEbdoi7rzOY2eVZD5iFZY0DuK3Seo0ONTg1yR2DgIOtthB+itAtmjaDawFeLuPaEvDNH2j6u28S2TKRMsawK9WoOzmOORy6V6FU6tXMUsz6+6+M1K5gneyzUq1inCYNUoso5OkioJ1UcPExp4wuH1J6ROzZmWEE1E+pXznB+vU7r0zrDfEgZh/TLHFmkeI6DpQJ0f0pSg9rl11haWCXa3uHg9hfkO7vI3YwsKyicEi93IfVRysRLBJYbUcoA7JJIlAgBPbuE1CRK54RjhyyysI9ipmLKVDo4g4yiWiV0ShrpGGG3cLTCLVPkYEjx6BC9ukHFr7I2vUuo9ojVOWLRJK0vkwUOZgKOluQCgkJQL6FUJUoJXFtjGSWxARMhcEpwDEUVTR1NmmoKrVBCoCyFYSo8uyQUoGOJrUEJsCQYtqYowFUCQwkqokSWmuP8xWdrM8sx5yWDVCANRQPAc1COi4olFoK21FiOgRYGrUyT5tAXgtzQRKamNBR1LXBNyDONXyqwS0qg1A6yJTBnmmas8RSYPmBpqgn0TI0F5PELFtlElxCUNKRiHoNyQJiQNiArFDpTFEZJlgmKWOL6ArMqsYuCYK6RoYEzF6hM4SUaKzeoSYN5Jyeu5liZIlIGslSs2hGeO2TDPeKyvE9lcp/xnuYwS5kd73ESTmgQEI8aHMew/XhMMZiycqlNr3SJ5An78wniOOes1cIWFpU8hzwnKQUTbRDlL3qwrAh0RRAZDtmgxPpbavzfas7+wasfUK32mIzalK2cdLpIs2bwxM74WqtBXreYHX7OaS3APVYYw5hKJ6GzccJyusPR0TmSG3MmhzbZ4pj1uMcn/hHxwiKzzjJexeLM3gLPr/RZiGfcE5dorAlGTZ+7E5uX6qeYvRrPKhuckKLGOTebJV7d4fPHNmtLHrsXuvzyeEZqhORnmlTLX2KnkoeBy2a2T/OLY35eBNiFi/zzCapTMJ5t8fl+h68JxWdXHPK5CfZd1Mwl/3nGnc6MtWad1miP2R4UheSMLpmP7pLcKkmaBsPf+CWvft/i/Wqb8403WPYz1jfW2UtGLCUztk9Nnt0raLVuoWvb6OIZ+dkmZdgkvd3h+2fvcuVf+cyuOiyetTh7cRG1skwlfczf+2yb7dmEC8PfQDNkNt6l7YV4rw84uOdza+qw8env8VN2aK1tc/j8Dkm7Q+fe53ygBljOnEC2ubzxCjd73+atV2dc6Z3h3s6c5EHJ2Pa4eOE6dt7n/f4jmsYWjaM65rvnOSlKTv9kgnN+iZW5ICqfM2oOuXHZ50nfJu/fY/nCq1z+5t+lbbT4+UefEMQLXPztVao/HfFBnPHNr7aIwpL9nw+orbQpsp9Q2zU4rizSCobMmz36hz8lGkZIVnnnG+c5090mLGKWJlXspRLL6OCfrZDmgtw28QqbMjaZF3VyG3rNBa58ZY0/zH7J9L2vMhhkbL75VUaTY5qVm1Qe/98QN/8+x+//iN79OafzGqf2NsaeQb1zmTcmCc+zV1j3HuKdPuMLQ2NYN4hHe7TX/oA3/6Dkj/7wBzSrc7q7FsquMw8kZXLKuLPAhYsbXPrGK5w8ecrg5Db6qYWIzvIofUpresjx0TG9asS13xnx4PslpOfoTj2a+kMcv87k7V1O3TqHSQvveEyluMrwizp23UUGIQutl8mPRmR1h73TGep1i8LI2VtM+crTBrLYZzTY5eLnj5j9WptVN+BwaLHbthjO/5TOvR729evQq7EULDEXsGTb/MzQ9Oc2Wuf0fYPY0jj9hMD3INQMYolvZezZJf/vUNOpCD7pCzZtDbZghqC1n3BTFWwqzV8MJXMXvtqEPxiY/PvzBt8dSkxf0AgU35Mm7R0H71BwYsFhEdHUEgsoZoJ8IhiuW7T6kkpSEi1AZabYHRv8REt2WybrRwVbtsI5FtR1yl+NTBAl3a7i+DCnbCScLwuSPOD5BYk+1rwbl4Q1ydYzF3PuseiU3BuUvO5E/MWCyyU35OJzk3s7Ba8ozSOdEW54tP0C4cF9bUAxYWHBZbpVMDk1eNg1WD7jkZ0WXFrOKR9XqaM4aeRMk4KsavNgHKNrFtmCydI5OP3XKbNHOb99/gGzyxnXlk4J//ouf37yBfO9EVtpjUvzKXG0StAzGBx/wV9nBU/2BSv7CV/x22TZBp9+YvKk0ePVcwcoc4kTT3D5FQv1IzCeOMyfQpq6fLUy4Iue5qrv0JkG3A5g0Un/Y/iBX+k/IX1r7YBASAq3RuTXScsqM1HBLARdW2KLEB3nzHEoc0kaKYKgoOYfU4QxvqgSBCZz6aIosEuPsQVp4GK4Ll7VJUurDIlQZYxhCUTdZFT12IkU62ZJ3awxTpvEQU5eFPhegWWYRHMXPIt5JWdazJmUBVqXZMmUPI+IqxYtMSHqp4xzSWIYpNGcwsiQ8Yx05mOYFpktSBwT1zdxYkU/VAyqLeq+gRnF6KGByCxsN0bEh/iDmMCZgz/EalvUjSWM6hJdL8CreWhXoFRI/2hK/3SEZU6p2Mdk5gFZaZKqBtOZYp4PmaZPWFu36K4t0TnTxF6r05l59HZOOB7GjFWVPOmg5ByvekpeH5MfAFEdPT7P1MyYyj2G6ZAsPEJEDzmJVrFbSzS8KnrxHButVRpljKF8LFMSzkvwBCvLdcxqye72AfPJCNNpUO3VQRYkgxLLDUgDg9PwkJE6RfsWKrOw3Zzu4iXq7Q61isk8kpQxeJaDafqYsmDNNynVnO3JnEgFWE6OoxTCMjENgzIymWY5RmLSrnS5cKXLsn+ClceYhYHr1JGWg+d1SFWGNi2swkYVNnFuIQyNrFfxL1WZ3tph8PQJ9YpNZWUd06jgi0Wq6RGllWM4KX6/pFARA3NCTsGaKVgoHSLdJiRCkZAaVTLLZV6H+vnLnFVNougDrL0tGpFAaJOKdkGBsiosb26wsLBA3D+m//wh02lEkpoYZY6pM6azGE8WVIKCOCww5xZWXODaIXYgsRsFSZAwTxSGtMmTCs6wSk1Z2EaC9A3C1IE4JrVzhO+iajkJMW3LxhQz4tljkichySVFteGyVLM52N+lmM7IJj2aVxNUvYEnLRrawbVNToVkmmlUURIJSc/QiFIRC0lVS+ykJJYlkalI0ERaUCYSy5KoimaEpjkvWMlLisxghGTbhRU0TVswtSRuIjELjalhlmuSqaTMBDM0SgtEBg6SMoW4MMAx8EqBpQSGrZECEiE5diEUApFpiqQkszSqUIxz8A2w3RKVlAg3JzA0RmkSu6CmmmaqCQScaAOtoBFr6kUJtuLE0C8CTpISOSvJc42U4DoG2pakVsnMLAnygioCUkE2g1FTIISNhcQsS6qhRWBKRnaBShWOBWQlZAKnKwkcjXmUUslCbiwc010dsFg5QD36kr2dx+weVRhkJUxDUtnANAyGs22290949lSwGJYsrJqMZcL+IGWazOhlEh3UmdoVVMVExgorMZAHBmUCdpAivRxPGUjLZWCBSMu/scb/rebs7AK8Y31Cw37AgbnOj/3z/PtHr5GvmlwaTbAeFgRzi3GtxUl9RDxq8tqVFRrBjKN+gJsnxMMeDc/m4uARe6pkWlwgMD3kKGW57XHsChbcKs9O21wSIxqFxefNFgtRxH5nlWhS4M8GvIbNyDygWXh0x328sII+PkaXA46rp8z/+pDFsc8uNrU4Zf5tn2Kk+MXnR3hvXMGfHSOeD1nTPp2nBWuOx1+MO3ijUzy/wYY3oaVK+klOpSGobh1zorc5PDIZDwzE+/Bqs2S1dYmr8zEf321SeXWJ3/eWEaVgN2+wPZvi2SmHQrH9/qds9Qe8/LXf5h2vxXtml8WTy9zOPqS9YbEQv8ShGmHeuU3mTjl+5tG5skDv7Bpn/GU2RilfPDzhZNrAOaigXzpkMv+EzTlcerVPlN9CTw4I/QG1IKK+NOTGL1f4kyv3OHtrndFrVZZUxNPw53z4p4KXB3uo103WXupgj9uUzQztWZxtLWA2AhryPNbSlKPD91keXcaca54kfX4W3cM6lKxPCkzzChtvfZ24eoZ7d49w+j/j0m814LRK9MMxkbbY7N7k8MtdpkfvkQ4qTJ33SK7NuDA4j3XSh8ik9mjK49VlNpcmvHL+23zrd18m3/2Su9/7nzhoeizrbyHsDCFWETLA7o6wRpKsmDFPMg4im5k95uqV3+f8936C6G/RLu5hX/vfsda9QH/6EW8M3mL06RHW19p0HwjO7e/xqT3lKJ5z3EtYrC0jZgmdoGAQb9C54dPfeczHGx7B81u89vav8ereHrceFWyutfiqXuJp6pJun7Lfusrf+ztfxTkY8uEf/4LCeoK4us6jj37C9bNrRPV3obrPl8Y245+NiG9cJjv9DDts8fTsOu5kFT2u0LPPMvR/grtSYW+7ZDXfZ62oM9pcZTVoUkyvgHePtUZM1QR9chHv3z7kdPEGSQuKUnG/2OHgL3/Jb/2T76B//zLN//HPGG8rsnMeYuE+FwOfT+wmb5sVTM9nUNe0Kxm1KMGLFDdjk583LVpRSU8qzlqCf0NKzVHY45KH9YC1ULCuTPaLgkelYmXikAvFB75kM7b4sqP5YpgxqJoseYLHqeBoM+OTWxZ57nCoNc1zOUeBxY1+hb6TEyWSAxtIBfaB4JqX4ZqwN3FRYYaoK/IlxYYwWT+UvFdVNE4kUcPFIKUpXqQtfVmxOB8kHLg2y6dw9nHKNBL0teBeR1Me55SF4tAoeTNSHE5cdAFfxgZ1N6e6rPmTY4HrW1w8iTGdJn0zwtcZTwwL/9QgNMFfcklVyP2PqyyIBJEKwuqcK9UKT5aqvPuFZHI+5uFTxTtbFjemGT8uUl5dOua/tI5Ze+kZNXkGt3/Avb0v6R23ee7nrLhjDkZNus136Lz0U9JhzIPvNZleXmNt7qEPp3zw2SfcPhDcPH3OxnqFYvmQLXGFJwOD8JWcTXLeiEyyoWCsM5Ks5MOxj0wsdE+wu/src/afm87X97jgT2kac8a6yp3xGh9MLzHUdapxDFlMFMNUCKZxgdYOy506TlczT0vsrEC5Fo52sdOEJJecSJPQk7iGhSU9fLtG1AhIs4S2KBBIYsvCcmFiauJSURoWnp3QMUJ6jsQWCiWmiLJkpG2iVBEPxpTTGWQmZZlTrjokiWLnOER7PjVDYg4TpBQEZYmhBNMSEinRtYKgKGmmJpgSaWX4WY6enzCcFaiJgZ/k2FZBYHSpqQah26S60GPN6qJEQO5K0AlJmJPFM/rP9hnMUjbXu9SrMC5MskRiWAMMxyPFYzScYZrPKHWf0O9RXWzS3KxzpltnaZBxeByyk4TEURW7rjGZUrdKmvUZyjpllBaEzNB+SD33UDOT4fERRBJdFYzyPZJwRjB18cIMozajbVqovElRCNKkwHYEi2fP0g4WqbYgnp+gj21sw+Q0nvB4dkg5DWk7FWpLGxiWSWRXCUNJMT3Gq0CgTLw0JxUa7diEUcZsEpMMFLJ6gmxr6okDE0EaleSTiGIBuottrp+9ydWbmzB8wuGj9xHpAFe28ZwKhuFiCQ0uiAzSccppP2GcZ9QWHBaWzzB6uosfnRB4VbyFi7SWljEPIM+6DETCsCWoJjFGmiPGKeNCMG8YNL0WtnAwVZu8XpDUMyYy4XhyzPPRkKXVDdauDolkgi0tKrqFnBnEpcJYv8jVl6/gRxEHj24zONomzGGuIwKvwErrGK7BzBrD1IaOS9ktMGOJoglmE98VWNogNcYoS6IRGNKlQ4nR8lFuh3JSQdX7OIGi7rrouU1+UJA0fMoljzyLIH6Cu9Ngs3sNv9ckeALJ1gRxrDErkshvk5gtGqaHtk1MT+JkBXZUEigN+QsOll9qFkVJaUGEJjQVZanJHJNGadAoBeNMMzYUVS1whCSTElUaaKWZ6pKqBaZ8se6oDc08koS5xCg0damYB5IcC6k1UyRhBuVMUI0EjtLUS01mSsJMo0zFrCKwAD+EvoA8E0glcSmhKInqijAosdwCrSR+VFJN9ItJlxAM0aRzTSkEEoWTaVQpOLIUwtDUfRhXBEkiEUZJVSu8zMBWkrklGRsGnoKKb1LmkkmukX1wtYnIQAhNJZD40saROaVRMM00bSlZ0IpCh/S8IRdbYy4sT6m1Y8r5MU+GR+znBUNPkGmJYfgIx8eWEbODMTv7BaHqYAUQ9yMOtmO2pzkVY0512SP3FfuZw6Fho+ogtKCiILAKclESxYocA21IbNcg/1ta899qzv7lZ9t4X6/xd+qKjnXM+mGFbHuX+ME5fuTnjHopq1mLk9E+KqyjGznv7zu0ls+j3vG5GoXo5JDLk1PeMy7QERk3hhYfNca8pis830o442juJD5nKlOaXsFHqUWy9ZRLK5rmLOdO6XOz71IumRgnPkuNOu9P5lyv5TxUDXanF3hFrGNfn/ITW/Htozq359v85sBle6XD+tcjZnODqP0O3Y3nHE9t8ndt7tUUvxeVfJS+RBnFbM2GvFSs0z93wEkmWDmFi4cm/ctjNpcmjPdrPHIDalcXeVYUFLHH4cqr9FRIs7S4shyy/zRj/94pUWOfZqHovnyT7YWYwn2JhWmVXWvOqneKLwQT/xTv+gJZsYtxlHNsddC3YVIZcj4/Q6+5wLvf0dxaHNP45WOOG0tM8El1ytG2yWgjxT49INNfw63c4czkPJ+0NSsHB1z6rUsUJz73vv+Q0e0dNu83eb94mdnWp9jhYxYH17Fv7uLW13DsBRauXqF7tcYlr0byjf8G6xUPJBw9v8MRI5K24NVr57CFz+0vPqU//iE0e7QvOuhjaD67T7DY4uHJPsnzH/JY/Dqt5Hfw41POzuv0h5L5kxMmL1uc/V6FT4xTWv4hb3/rv+LGzeukrsEuMZ/tLrO6tE1QHbJS918wdII5ZmYRWgEPZyfc/aNP+eWtL3ntG6/x5j9+i1/77/5r9PMqtWiTwyf3ca7cxKkFXPq9mzy9t8s7E5OntQYPY5+Lw7tcdL/J7v1PaPxBm/aoQqo0zm8OEdxnwVpi9ItV+t//KVv/uMfld7+JF/X5ES4/qu8y/8ji5TdNvvVr16gWBXfe/wVGfYvb5jOa7y3SutTk+c/vYz8/wTxnI3uC8fHbLFma8r94nc6DX+PoC6guPkaZr1G3tpiaf59wbYR++wH7j3+fN8K7zMuMw7UKh3eOqfx3CnN7k+/WLH7QyZkZK+Sm5O0Lb3LwyhNqn60y2D5CSZsLU5t7rYQN/RWc/Y+497DDQSvktKqwMPhXRcp5RyFNgZlWoJLwiyMwtSIpBYsNwS1P0FU+vYnE8wSGq0BaPFWabFRiNkse9wr+jnT43kAgDZv2UYHIBNuRIrVA6JjNY8nhmgEBtGcpZyaC41ZON3H4YmAhCw1SomeKQhfcRnIugGqRoRc13lTxxVOTtbrgMMjZMAVbzYRVaXJxZvCoolhbM3lnPePnB0PiPOXU6NLKTZYuKB4aAksXLKOYr0vUDGZrJv7zAl3JqI4trjgBexXBoqWxzZSt+/Dt+YxwLiD1GZmCaCmhE9l8diSwU4s8mVOsWTzdhtw1+Omg5Pf3Z+zEOc/uujzt5SwtRHxtc5t37TGr8oDNDZtJeZ6++4Rh+YCDp0vc3YTlY4svs5B6d5NrJ/+O6YNFvrw/5OXJKp5yqP/GJ/zioUH55QJu1+Pjk8f4byecLwz2HneQcZVOt6SIanzoCN5pz/CtHr1Bzp00p7oWcmXsMFvy/mP6gl/pPwH9fNfAPC9Yb8xYLcfU8hK9bXBrb5WDQDP2YrQOXoRyaAvDszmQVVy7irXgYeYjHB3ipQXjmURh4gkD28gxVIKYmViEJKWBROCZBZO5ogxDFqopopSkIwM7LvBlSVVmiCQhMkrsVDOLPI5NjyoOjXqNpG7gRxpnNqGwFFG1iiFNsB0s16CqIwIEnmVhWJJa8mJVMqLEzEpcy6HpK0ptsjBP8SYpEx2S2QlGLEmcLv6ZJoUrUYbAafRwbR8LgTAE0STkdHRMGI5IpwoqLVSri+s0sOcuc3mM58Y4zRxTanI/pbCOmEzmJJOCJE7JZM6i06JWqyLqPjJwCbam+KKLNZ8gRYJlKPLgBNsSxKKCUwQ0REBiOhhuSaPZxEwt0me7RAf3GB7WEYMAq3qEoacIERAselSaDRyvRmVjlZZv0dIG5cI6ZjtAYnKanTAPJXiCtvZQiWIyPyXPtphoCHxNQzt4kxPyEYyTOdN8RD/3MOYN/LJE+iVGlqHlnLIsyOd14nlGY0Pz0quvcPHqZeyKyfZBzNPjGdUMrHrKoi1e3OoYBqWC0WjM0/tb3Pv8hIOTGYuXurz8lUXOXn0VOzcxohBVzMHR+LUKG+fP0Ili/P6ckzJiMPVxJy7tTOIUDkGni+u4pLMa08aAajbBmnuo5ybb+XP0yxXWNi+gspCn6YhpWSJcaNa6bLx8hiaC/UfP6A/2GOkRSeKjbM3MicmmULQLCt8jDts4dYHTzDBmq5STKqacobCxzQSjXic3NLmOsPKAxqQkcgQTaZNlJUZP0OpUWDFMRocpozgj9BSL7RauGVEclgyPc1ZzScP3qecuKrTxheb0MIHaFN1OCF0YS7CtkpoGpInONcMScilwBWSmxHYEFS3JSwtLC0otUIYkEYo8y5B2QeZp0sQgNU0MYVBJSxIUSkBelFAoKggSV5IEsBSWBGhKFLZpEIYGKpc4OahMI9BEQlEIiUThORBrQZS/eFelpbBMTVEozAJcISlcCDyBUjkHRUFcSMwcaqVENDRzoDRAV0qkC1JrzAEkkcLUJXYuMQyT2AOzIpBuiRgWmHGJNQfLMlGlCZ4ikpJoJinzAoUiK0FkkpGt8E1NJ9LYiWLPlvSdjA1/wqv+CMcesOj3WakpdKCYl6ecjo7YP7I5mTbJLcicANMw6cg59lwxP3VoHDXpnmlQW99lb5pwctxgmpiUNZjZc8Ki4OSowSStYgcmWlnE0qTnF1RLAzuWDDJBrqElNKX8D7w5e/jRP+BPF/89Z9Z9rlW6uI0v+b23Bnz4Lw+wrt5gofWc806DB90ewWyBa7NTdt2US9V9nC899oa7TBZcTNOlkTxgPu0gaprVUcanlRm144RcZGjX5LlyOKbklXiPT088mt0BB9kmfzB4yoNYc/K8Qnelz4/rO1x0puhnLfx0leTMQ26lBdedHl+vXyW69D5vHc448veYVEvkQY/y0ozN+hGbeZtFS/HGkubDRoF/ovmto2eMNjQ7M8nezgR35nMuhEv1AXemFu7tHv3DQzrmEizbbFY96L3DlfAEX+wz7bnYsY9ZbtAJHjDIb7F3mGPNNlnZsWmsOpwvnvCj259wMNtird5Cdk3GR5I16znq6QZb8wi5PMQdLiN+UbBd+ZKyOMXaeIWzZ6vMFpbZ2Eq5OS758sIh7J5iGQPU+sv039kh+KBO5HZ55XcvEt+b8OzkC5YfanT+jLftgHuXVqh9+IDXxhuE6zn3Kve5cLrKamEw750yPJTET48QpcfRzVWuxTlPl89TXbvMVzdfYtmvczrss/P5J1grJmfLFW7VO5x+UbAapJyIY7Y+2WZ7rGlvvIs1uEPTgc7XzpEcHJAcDKmcVbwnHtL82lUqWz2W6q+yceErFCpld++QD/71v2ViPMb9wTq7VoQrBbVeA08kROMWH/zz/wc/+ss/527eoZo1+asH+6z88H1ufPU3Mb7TJeGU+h/+P7l/62eQeVx54w2qnQ6l5dH788/4afVt7j8/g+/cp8E1YvO3qGyOUbufctLvM/BW6QSaM+GAJ4bi9PYHVG7+BpNLX+GVX/6AJ+Uy1ksZlbXXuHh2lXv/4vs8+fQA6xosPehy4o7J0lUaL1XYv38bD5vFYxe/2yYODpn/1CVU93GMG2gzIcvmHC/kFB2Fmflc/vgC005Mev1bnO78kGI+YelMDednAf76Ah8GEXvnD/GzAf5IoMrz2E/beIEPpebw4IjlxQZ+0STcDdjfqBFn51n7cYh4eYfbKxXarsvZRCJKwTg2eW0seFYtuJIb/JGr+UXs8l0kvxzkRK5EAcaew0an4JlKcfIJl2YZR17Cn8x7LOQOtV5Od1tzt6W50RQ8OZC4ts2SEvQriklu0DqSrJYSM/H40M4wKzlvDQMGpJxv5jxE8uWsZILF11qKsluw5ztsRCUTx+K0EJybKC5MTUIEH3omrxg2J1/k7MwkUizzdunx85ZkUJp0Ck0y0MhMEC5LJlJRizQ39xx+IkOWc5thpvjCzZjvS/yWxVnDpF0z+FGhmddz0ucFbdfhm67g3wj1IhlLaDoVl9l2zkvK5J6VsrhQ8j+nkq/sS1idc5Uj3nWf8uZogt+dIs+bDEczJucE+Qef8IPDlLthh6XbR5SL8FYHTrZDar0aTWOFj3srrKQC1/ZZ7CTc/ihgvPqI1vP/mo3Ne2ycWOy26wzFGp7w2V+a0L074tVWg/fGNm8ZYw6wKat1ns0zzL2Q+nLyH9cZ/Er/q+uTWz3KIqV2KeCtZsJSdcIb1TvMkzlHeoG4KrE8k9J0cUMb15AkcfTiaD8vKZKI2AkpSRnPII+qKCFwRUhclqg0obRyUulCKRkmBTJLqUcKp6qwlEFdpyhDMRMQ2yWmFWOnCa20jhAOqYpRStP1Ajq+j2yOkHNFKTNKUyKsKlQUdsWjoV/wtZyKJHJz/EjRmuWkskTEDkbiopXCzqCqDYSu4c4zZBoiCw/TruAttHArHk5SYNkmaQ0M06cWS7QYksQnDCcRflanrRwCCaoMCcc7hJND6iIkawgSKXCdAhVahFEG3ghv4jJ/KjmwB6T2Am5nld5qk2q7wsq4zey4ymm2yGw2ZKYTsib4TYUT1alai1SES5bEyDgkGx2hwwHBgkfmlMg8oXFqkMqMqRnixh72JEUFU6IwY1KfIxwPa6mFV4+JKz7ar3OmWsd3A9xSMDjYQdkzrLKGZUjc0MIepaT5McejmN15gqrkNPKCBdfDDKokZUoaJkyDkNifUauWuE6bzuY6i5vnwZNs7T/hy4efMN3dQZ8sMnZPqbo+1Y6LKTTx/oDtn73HR+9/xoODnJwao3hIo2Fw/cYVqAfEh3uwt894exfp1alf2qSpoXY4IXh8SCyqTFQT0hGW5SLtTbyKRRZvEaoRkeljBTbMc073+5S1HYzNcxS9VewnIRQZeTOgdmGdlu9yfOcRzx8+Y27E5BgUeUFhVcAqiKx98BVO0cE06mgzJQ1BhwZWAaXMKbVCuRm6u4CLRW0yx61UEV3FyVSQRCluQ2EID9dqE7swbYzJXBvlNPDkAoaKyZ2EMsoIJ2MqjoOlfXKREdmCcuTSfRYikj7jXpPQMDC0xM5NdCoQKqdpaSwFxyWcFgYdBK38xUfqvBSYQlKailIXmFmEq2aEqiQt6rjCwjJfoAa0pRFS4JUS3xC4GnJPoRHoGagUtGkwMcC0XyQoYimqQcmk1OxnL4JDrLrGtKGMTWSpKUyICo2Taiq5Ji0EIZJAGFgHiiLTtEsDU5qcYjJ2DRwHRKhIc4H2wbHByMDVIIFAQQTMUshPJJXWi/CPAkHf0Uy1IoyhZwgCB44dRTLQ1FIwkagcNJBamqFWpEbBsp/QIqFTO+WlRp+LwYR6MEEWMbkwSEXE8PgpX97v83hgYKYmFaNES4EUFg1LYRQB06LKoi9pNxJmumB/XDIup7hZi0VdoaIF28kaw7RHlNmUgaaaKaSACEFuKNIKgEQXCsPOqHeKv7HG/+1R+tsfcfv/e5b/67fq/J9/e5eW800qtT+n/9qE8jN45PpkF9d4zdui2C/YDSrsHh5RjkYsxy7fLh5x677HE7/kfhbTjdeodSdkgwkr2uZoeYFnjmShW7I7ijkzWeAzI+ar6z7GYoPqSPNxe4VvCZ8/LmdMrCYcFtxLMuSZLteaOdWFhHB7yidNxbXTR8THFSZGhU+LHusPFph7OadHJhyucWA/I4h8MiHZ7ifM7CrGoODmtM8323XG7ZKBcIgjOCnauGfPEan7rHVWOJYW1e4qUb3Gxl7MWC/iO1PmysXoucyfbDGfZTxWNsudy2wUdVrBAfH6Cs/nq4jWParZOywNPuOOCkmW11Hbd5GnVS4sn1AKhwfuY1ZmLyOS22StCYsHDQbRmO7yRZpvLLD41jpn9jVPPv8eXxy1OPzGEc1WwvX/8lX8JOfh+x8hfjFC1QPU5RTjuMpWfIFKOWV1pU/aGDA/itnwzpK6K0wmM9RGld7ziI1A4bRn+KcOo6WUg+Iu0e0WvlfjS7nKzW++xUK0hn94Ebnc4PpaQXWj5Pj4lHjrDm+GWxjmjL3mNg1b0Fxa4mho0w0XmLVjfvRA0XDXcIeSld/2uPa7v8tE5QyOp9x//gP2B4+xyiGLKiS6VSFuncVsrVBTGfGzP6KVfMKrpByUU966rPh88DmffXTC+rVrPIg+4cv3XL7hfoflqM1JNOF0r89EeqwtVziNp1RqNkvNA85sxNxdecpk92Nubizz59ur7MUPUbYkduuI3VMsc4F2OebH+19Sv9lCfP4NnIU92sYrnLl5lYf/+i84+OwTniyd0t5u0ExvsNTcIdmr404itqwFPDchEw6nT05Y93261i5Z5GDXPmB8GJFuNFg9ahNt9JgfB+h1Ra17xLB4gMwsSqPF8m+OST5fY6HWIJnOWeEthtxEvbqDN1/ESqtIv0/lIObge+/R+O1vk6Y1xuZzou6Q5dOneBsaY3TEg0oHXVnlB37AaijZ1Bn7fsFkxaR9bCDilNY443sOrLiKa0eSf1dqznZL8rxkdWKwuztiuzPCGu1QW/4KJ7MF6oOCL2sS7UmOhlALJJeFSTTNeXWqeZ6niIrmT40C58gilyYvp5IHXkYb0LmNpVIcT+D7GdsrAiO1yY9KZMOinaYca01aaKw26FQRD1O+MC1qysGMBSuqwg00XQnbqymWa5H5BZ/f0zip4o3bHvdXYj6Y57xas/nEtchUhJpIpCEIZ5JwFjOyHFqbJirVLCwJDisxf3Kr5ODtlAVp8VtKk/QKfppIXFdSqxh8+sig0z2ku3jE30938DcVCz0TI1DkezH3Px6yc7jGTb9gYFc4/rM7RL0Zkdei87rH6Ec9vO4PGb1ZRR/cJulbLK4PWWt1+eSv1tk/adJwdlhfesTl9S6Wf5G/DP8u4axFaIxpTyTyTI35/ox3uiXHVYtjndNiH6fvYK4UuJeC/4i24Ff6T0GVrYi9uMEPSgvztZKLtQhn+TnWbkmyWzKtLrG8IlmWgiy3SUqXKJzi7R7gqYRaOGZqwciEJNYE0kDZBVmSYCuTzIPS1hheTpYblJmJJzRBIDAtk1BIjE5BxdBQKiLTQ5YV3Lmg9CsYdYOKiJlHOSeWRBdg6YCZL5kqjYirWNJCi4IslqRFgSM0noCc/AVINsno6RzX0kSugRWCPU4xXJNsYQWr51Ibe6SFRdat4RsB1ayKSDVGmpHaJmZNMZ8dsd/fpZ9lVJwuSz0frwpO1aIsbbR0MHUVkRXMswkzL0PGFv7Ew/IVuRUzKMd4x4rEmVEECidVyLakXuuwstbDXV8hPBOzu7fL3mTI8WJBvSdpJwHFKGbwbED8aE4ehLj1ECkkWemAn+P2RjiGwihtRBlgZ02QBl4g8IuYxuwIJ7OZyYR+mHNi5YRFBb9Spbe6STuoU6QSkS9R69ZY7tlUI0lxOmc+8fGsPuYo4lRM8YoM1/YRqoaaZ4zDlNE8wrUCLM9m4doiZ15/FRnU2D7c48n9jzl99gh3NCS3TIbPtqlUbSyvgudK1Ggbd/6MZnZK15pAZZFsXDB8aBKu95hNRxztTVmUXTrKJ0s0TAqcukdWdUnIMJ2C2kKJKBWyTIjo4xltpobLWFmUjsC0HSpC4FoVzEQxlBHu+jKdwqFWJoiFLovdBbKtY052nzEwB6RSEMzb1HJNmCtU4iAdiWSCyEsyY04jKzHSGWX2Yu2zKFJselhmm9w0IfGwcxu7LZnaEfOphXQkzZaFkwR4qYnQIabcxKx2Eb4JXoBMIjx3RFkUDJ8dI5baKFllJvaI04zKoMRzwXdqFG6d08BnbPsYQlBVBYYJqSORuUQkBdlcMRDQQmNnmkxJfKfEdTQ6KlDzGVh72G5C4p7BwsMrBaEpME0JSuCaJj0FXlLiR5phoUiUZuQAmUAUAlsIhKtxDFiMBFJpBg6YNc20KrD+/9M0qRUkmlJBZoOtDeJCUSiFmVhk2kBEBosptAxBK9CcBhrhgc6hHykapaQ7liSJYjjVBKWBbZsMdUFRAFqQDTRxVmKlgrxjIoySwNQIVzGYF0xTjYtkVQsqCAa2IPagFIJonlE1B2wEJ5x3xtSXEpZrioCIaHbEs6MhWdaktVpwPJiw+yhiHBk0axZ2rUUxz5GVEWJRoNwCkgS3HmIbPtNtj8HAREhNx7dYW6hQuKs8Km5wIjokAjAFXiDwwhSBZiYNIrPAtlJqysAyNDj/gRDqxishF++bPPnkKv/s/B/wX527zfng73LTf8AP7ZjqwQqvXv0pteI13nMvg9Wg7O7RDHepVO9wtFNjo17hl40GndmQf9yOuBUPOVKa0Ha4btd5mpWI2EMzpbkRsSQq3BlWcYYx+7FFYHR4v2WzvG3wcs/kZElwkixyPyiYL2uWdxUnvkZZKXcCm8vdKrf0jBXTYNZMaAceFxsFn+3POcsCn3mCS7nJSmPCjdMtFq54JEc9jueK526KyB+xeSfidqNF43ybq7XXqSznvGOd8N7UQFrQ8gqccY7/OGFw3mRltWSg/x0f/eyU7a8ucMFbxqxYJM0GeWmzaCvczfNszeecxsvU9m4x6m7RuB+yHncZXNxiZr9KNOrD6DHrV68R4fDl6ANWDSgPJlhf+my/fpH2xbNcOfc7LB4rJtU51aCDef8ef/3jnzB7fkIcLrJVr5JVb1F/bBLFX7J26TyjvEvSibnSbXBqLFI7SsmKklcmKcmlHmUF5P3n3NM+6f0DxtMae/kdgp7BjW//Hrf+4o+493/fQ54dcO2dbyPDBWZxjFdZ4srvbbD4DwNeOzhl9+SYdDJGHC0S+k+Y3vCIfphyZfoE1XVJX/kq1779Fi2jSShCPvirv+T2/Aeci2MWiw0+sV5jIerjfXTIpn8XZ2GTyrlf4+Y/Xaf77hbxnR/SP01Y+YGmaR7TmM948zRn9NN/TvYP/xmNr11h+skW+w93OOk/4PDqt/jFk6es/05JiyvE5TJnQoFohXy5PGdprc3a9DeoaxtL2mz807MszTWjdg3Rdais1WkuaUIhyQOXqvWC3eEvVyjqOzy8c0pyLLlUbXEnjuinJhf1r8P4LvudQzrf0ZTP91HPK+xV+gRvumzuCVK7oNXuUj/8nKdFA/tUUXv9Gv29EF8vclYOkY8vIxsXmZQf08gclnOH5uIcP19GXAnYeDPH2/Ood3NO3GNORx3W1y9y+/Ah4rOUy+cekXyco88LbirJuFtj2a6h3YSdFC5U4eme4n0l0KlJHJSclIJJ/GItoKc101HEpcLmJ0YB7g5dYsxWSDaGoixZCQNuVeCGVXKcCU7mBnaQcSmzSXONlQlmMiPsWqiB4jePBfckZG2BjyYda1xcHFtyYaVATSX390uuXpMM9wXOQLMWm5x8x6DxHviNgpajOCc1246i+dzkKFT8kIymlJiPJQcvF1wqBO8sC4KuoJukrD0R/CEF6cBgZQKZMMkNzTQQ3Gxl7KU2UlpsHSlybdJLFVffNWmuKOIPTKau5F/6Jm+OM7JWSbOp8ETKb67B23Kba619vJaF0fKoRpKoMHlw+mf8In3Ijb018vQMv9zfIpNLXJPnGPafUH5aRV/e4eDnK/zmbI3yos3Vzi8Rg5KPvmjx0clTemfXKeIlVhqa9msN7m6fY7y0AG5JOmsyL0KMlskXO4ogCTATF9cuqUYWi+tgaZtH31fwf/qP6g1+pf+VtR5kxMdNHt6/QLbS5s1gznrwkHprn9YwY1AW2GFE3Wtw7K8y1RXm5RCvHBOqPjJWJDIgDSQNNIsIJgqmiY0wfSqmT6JNDGXgmtB0CoSwGSuLvIAUE9eziC2w05xlW6NLi6Hw2aoaOLWSTlIiHcUERZyamMogtApSS2CmYJuSzCgZxyWnqkDZmo6h6ZVzKvmMniOoZJJpZjCyUlQyID9KyYMKft3G7y3gryzSUAWhZeMFJo1MI0qNjhRmYOBWE7LJY0Yn+2TNJou1Fp6oYHgmwvGoKoXs9OjHGdl0RpZGxH6BN7BxJgLDtEljl0QV1OQQ6TtMjRARPcZzNHbeQusG3uIm1fUW60uXqeaa9YbGMyTm7jHPdj9neniMngWEjovITnEnCqEcgpqBXfGwWgYV2yCIfPTYgjzDTU0c3yGRGWE6YvdgyCQviGTBONM4zSaqLBnNcvp3DrB9h+WrZ5FZh7wUCNel3nqJhQ2T3iSiPx9AUWCVLqqQJEUCezaVU4HtmFTPn6X70hVMv0l/MODpw9scnTyiYho4jbPkXodpZDPYG+G1T7EXF6msneVixcZdP0v1yS1ORynJ05zgdIY7G2MXc44fPiU+/zKy10SNUoYnR2SDmHAm2Bv0ka0KZ1qbGGWJKDKE7eIutFk9u8hCtIZlFriGT9vw8A2XzLcpewFBPcBorZMohVnxqJkmpZScc69jZl2OjibYwxIjnZDtRYSlQWAuIHOXzJli1gusaYo9EcybChoJdqGRtsLXOelpTkSJ4ds4NY8yEniFjW1rfLuDY3cw6xNqhkOrtUIaLFJzBUsNB09EyHCBJCrILUEpuzSa65TGMel8QC2dY1spK9pGVCrMuw3m2iM1BImpCAwQhSYsFYkQaKFJDUg0tNFUdUGQKIyo5CSLyNURDWMPS0kmehFVlJSpRykEZqHJS81YSUypWU4lXqEJCo20XrC2xNygN9GYEjJXk5SaODRwlUkl0JiGZjZ/EXnvehrTBD2GXAiKmsSQmoYpKLWmzBR5IbGEZKY0qSjxc4mMgUCzKASmIfAktGeayVyzm2tmJbilwM0EsdYYnqYhQccGMZDNNYUW1AzwAtDKwBkq0lIyMiWpKNBOTtdJWLAyOk7MZeOYi9UJrWqCWxG42EzJeDLeY/vxDm3ZxvI89k6nqLJgTZaUeYIkR3mKNLfwmgv4DYWlt+A0YXvbY3cM2i9oNzxWGyb+mQWemNc4TjdQQYAOBYGSYJocJhlmrnGwsTKF6ea4VYmBYnqs/sYa/7eas//j3OVf1GvI0wbR9uv8We8qb/kx1xf/ktbfuUXvecjnDy7Rc1YZXWrROVDUxQI78nWcesATfIbn+1RbBdf7M3aiC2yLDokuaAufQTkhcEzyQYBsSsww4sFokQVfczitY6mcJX+J8cGcQ9NgnqZ0Ioe5VxD5GXkkeEVatC3FbF4yJ+WNELSI+Ph8lZd9izBV3BvEnDUM9hwLq22SzArsxzH7pxPiYpfyak7x2RrTS2eo3euz3YJZW2F/cYsnjTE/v3qZN9RFXmrlbCoTsdLDbI4Iqia/fnkJk4x2+SorX4cBFWIxpO8FbKQFItQcexHSCelef0D/z/bILi+hrijMo4ST6SdU33dpeFuUF8Y0Xusz8U8w+z6i5ZPtztl/d8yDuws082Mm1g5r55qMO1eorKxSm88QFZtvv/FNnrc/4/EZlzdmUH68QS2D7aBC8zCmmVSpnb9JsRaydK/kifuIZ/e/zlh8TmtnzicPj6hcOaT8eEp8sEv3K8tcxGKkznF+GPHFH36P+jWHhasCb+8n7PzIpeU6HK00GdYN2sYGEzFjJlwaVc3KWsxLy9/C7U5pvn2WWT5nvjeC9bNkk4QH21tgmDSW2nx3+e9TfaVG017lpkgZ3uozUEes6Cp2c4GgvoThXSRYPsZbbTDYOWC2WZCcXsKvZtRfe5Mzd++x+/yPqf67iKzhYZDifWVK+sO/4EJbk/Ea//R//02km5LkGbZRJYwTcDzMUlEQo6sW870xIz9iNz1GfWBif7bD8XRIbHTozccYL7c4U1/i/G99h5ddzeGZE7JHn/GD04/RTz2CcMLJxYc0rXPUai3ScYKz0GC5n9J/s8rZnRknQZ9jecTswTGhuEz5TTDyHH9ms/0w4are5GHW4vqNNdbLNZzLDS7Vmww8h4XCoVr3KeWcPPEwr6Qk+2fxsxGWl/Pmzes8vHXE48W3eO+Lz+icFXxnv2Dnxj2unKzzWFk06w4HscFuYvCbVsoTQ+J0TVqxZORr1tKS5dxCuJpnbsDR9hjfjhFBxFf0mD1nwmL5jD/RbX5qGLxzoMj3DE4NzYWOxnUMTgcW7VlJ4GjOlTbDzGa/IvmInIUCNqXgl4bmCpJOaZBLwRePNIlrYEQepw9iNhYhecOk+9hguF9yZiaI1zXlkcknhznkJUlF8GpF815FIhJBULrIrZx6LLnrZFz6XPPvY7hSKip1i3vNlMHTkp4LjxzJklVgDjyundPMhyXPDwta1Zyn2uDtxzBYsZFDWDAyLh9Lfr6uuRiOeWlyh9+4CV8xXOZEmPYSzrwC/X3ifJno/ud8v3WZ+r+AzldKDrZqZB/ssfD2Dd4e/DXbr+esPN3kdjKl3fHo3lymnA6YjRps32lw5DX4dnCd25MTvv72My41q2yp1/le8S7F3SXaZzIOlkK+dd/D2c74k3WLTCW8NLXZzmK2XQ/ZLWgcRlh/y+rEr/S/TZ13XB4WNsejHk8ObmIuWWTWVayFT1lWT1FDQbxV4bTbI622MUqHqjaRbslASQ6LgkmvwGtrFkcO4azGvBBYzRfg3cxTKGVg5C4iKDGFwsp9lGURA0khkYVHpiQiT1E6x5I2sWMRGmAWEqt0cLRAkGJJjSkMhCkoqyZ2RZAqxTxXBKVEGS65A/V0TP0kxOwPUGLK1JHM8hViz8NLZ2inZGQIwqFGS0VWb7ISLLMZOLRdD6fqI4IcGUlkq4ZhJcRBm7MrBm0roFQluZ3iy5I0VGgRYsoJlfoJo2CG9g2oe6THKVYxhmETmaYYtRBVT8jdKjovsAsTMcsZRQn5ZExwMqK+0MLrLGBVl+nYFfwiQpuSzdYS/nnJoCuYFQXeOMIwYmJt4MQWttnFMsBsxGSZwSyPmUYWWZpTZHOOy4RCabJZQjkLqdRrGIGHE/iUWwMOH20xUyMagWZ6/5B02sCzAmh6ZL6N79fRUjHJNI60aFdcrI6HG/j0zvmY2TmQNk5vkcL0mE0SiiLGtiusrt+kvWISpDVUocmPxhSGBquC2ejh1RpU5RXcjZcILp2jf3hAck7gyDq9pR6Ov0A4PGI83ybcqaC1i+EapFGfYpTgSYVTX+Lq62/hWoIkiSi0otAlwnSwlMCROZYr0TFkUUyaJOSPU2JOSbWCVOKjyVsujYUKqy+9zIJ9jenpgHBwyFH/GVF0hJ6FFJWSvFbHoAZavcA0xBlGrcSyFTkhiRijojmRaGA2JJW2TS48ihhaQQ276tJsLFANmpiNGRWRAgEVt0nTq4KTUBhTZF2gZx3yUqFcQXely+reEs9OM2bpAergmMXEYr3mkjR7bBkOkeUzzg1EAj2hCA2QnoElIM81dgq2lODATAsa0xRRxDRkRM+ck5gGdjThNM1IiwpLmaCQmr4JgQsYmpkWkGnSFDqlxrIFqSVRvqLQYBowF5qZ9YITFicQDxUlBnYpaBslvcaL5EYZgsoFVgomBkOpmaQKM1ZYhqCsaU5sUAqMWGL3XwScWCXkiWA/VRiZojQUx3ZJOwXLMiiEREhFw5a4LZNhXDIbFeQGaAesHPAMvKnAThWuUqhKzIo94CX7lN6iYjkwqMsUz3CQqUEW5sSJyTBKeX5goUc2QWPMZBgz66e0fcmmNSAhR5UWSSYR3iLLzTpKZIyyGvO0ghYBC1aK6c/ZPJOytizYs8/y9PQldNrFa9mURkFlLF7cAjuaTEGgS3I0cy3I7ReoAXua/401/m81Zz8KDcZelSBOcRKLTf8ypXHCJ8abXAieMPsip2o3eO9GwPRxRK/0MBoW18omz0ab+K/MKcyzyMYvMPZ+jx8e2KhOn2/12pxuunzYdlkZKdI9WG0Klsc1potQX6wh6hEHzxz6cUrWcOnM4LBU2I4mrWtqoeailETY3C9smjVBGJb8T8JjRRaw63OvCRerBaaecTE0eNuzuL0z5+vzLxkf9Hl2fAjPCtLxiNerq8yjI1Y3rlKvWXwxCjnF4Uja1H/0iOTXz2D5K0gzZhY4NDoeE8ehKj3KMMds3kS0jhkMTzl+8Jzz19ZZsHI+9mKCeUnw6BZHjkKuGlRDm+Cv5xw9X8ZffUzLep3IfUrXkGz/mcmNaof9RXi5cYV8YZv5T+dslIsk+18wq835vF7Dezjn+HmV+nyf5mKL3PdY/N1XWLsrmC5N0B/00PkJTTHkYVIQZm8z33rKibyLuh/TKkN6L/+c8PkOW9MJg1mN4eE3EOVPUM0G5W0Q19/l198+y6d/+j0e19r4w2c8vzPj3JYmTeuEF0A8fYA4KvlEFLy0bHN0YjIqWuj2CntL32dsdzhz06exskZw5hrrVzdIHmzz+PZH1JcFp3ONuN1mWp3iHtxllAxIMpONN8/QuXaT0q4x1TF+aRA2Fmlc+S7VSxZWtI+2FzCsGOX7vP3f/xcs3fqQhUWf+58+5+K3f42TgwZPZ/d59dd73H3+mJH5Dca3Drk72SXsD8k+fwxuBdVw2RzU6W0cUfYXeDKNiTmlfLKP7l4kuLrN5v23Wcxv0f80IDnvcmf9Ot6FDZylOivv/gb/OHuVx2e3mf/Vx3xWhuwNd7FLSZ41WSg2ubu4QyUMebx5DvlIsLqm6b9dJ3i0jbxf5fTSOfaynI0r17m++Rt889KMWujz6OghO0+fMUqOKE8jduqbLFc3SA9Lng//P/SdTc7FJls3TV46HrD/7m/x2s01Wt4JqfGY3XsOf5RN+bWfvMQb3zrDWIPMNljreMy2SzLL56GvcKVkdEbjPFfsDyx2hGRx0aA0Nc5SgHwIvaCJah1jn2bcPurzlWrMdt1n5BiIgeTGWU3oSKJUcdBUHCxJJg81vQ4M0bxVKj40TB5aJXta8PqmxWikMVRJkgpQgJJUdUEvkBzYmt7AQe4nvJXA1DSIH1rojZLSlnxjJLhjwVMPrg4FJ+uC1VHM7Tzkj64WfPuRy6Ti4Z7NsNIE0T9FjKdYL1m4p+uYymWngAtXQu5oh8pehlQ2TzHpbBiEdkZymFMfKdbyCYY/5P9Q2+Xy8gkr7QQtlohbVTzbQ6cHjEe7PP9yzMpqxPHj21THE66t+ZgXR8z338d54xss30rxzoGfvMHJ4Ba9uMlrrxRkW1/w6HDIA8shb36d5X9wj4XvjfluR3DhDYVVLvKX3qv4PzzL9WbOz7Z8NtsFPx7HVIXmGzOY2x6VaYgVZFTKhOCu4mhZUrv7K87Zf25SiaZwwbE1/ryCTNYYVdv4XoZfHdA7KBlHTQ78JqGjKVRBUNh4aYtICJQ9Y+73MSsRxbjLUdEitDL8uoSOS1JLkDMQc+vFwX9ug+PiNC2qUvECpiTQpkVhWoxEiilzUjOnaQhawiQ0LBJLYmpBLnMmAnIpKTKTyDBwzQwnVdRzjaNzzOmY5eiAYtDn9PCAwTyiVatS7cwQjo1b70JTUShNbjgkeko5mTCTS6SVKoZlowITaZcUno1rm9ipheGeJe/NmE+OGR8f47dtbMMjyjyyaELZ3yEt+ui6xtEWzgDKWFNWCkSlxJdTjDQlObQwJgLLE9QsDyOXRFmCWZbkyQmj8oRpPENU5pi+wCnnOBiIrktvcZXFWFEkGuOkRZzOmBQToplERk1UmjCJBhRJSG6UlK7NuJgwnI04zmywelAkmEVMnrSor51nsdOkONhhnE3QwYD5RKH6CjnNsWtTjKMxKoqpyArChmGhMHSTrNfF6hqolk99oUGz1sDtLFNfWSDcPWHvyQMy5sRZiUwFsaGxxQwDidcIqK62sBdWKKwqcf7iLid3O9TWX8FbvIK+Apbl41QFAlj/SkFr0MfISnKZ43SWCcaCMB3TqWckLQvTh2Q+p79/TDQaER71X0S7W03qQhK4CVlkMspS5mkffTJDeBKv6dHJqshMk9Qs+gsWutXFWFrAqns0Vi/S6K2wXDlh+uyA56M+u/GIMg4xywrUmkR6RunOKKWkLAXKc0g9H5VlKNMm8uroWo3F6hkW621ct8COY8b5MaN0hp7PKeYxU9Fm5rcp0hnD2TPiJMWkg+7ltF2Bly+zWG2hOWUwH5MepBzuC1r1gI3aE0LD4rS6ipZVakoilMHIFJS+fDE5G2rSRAMG0pZIU+EmBSoxcHITPxdIMaecj3BEgrBLTMMkLwVBIKh5grzQTG1QuSbPNIYpsBBUhaBvG5wK8B2Nk0MaayIDIgVJ9GISZkuNnfOiXxeCSqRQWpEgmZaCyNMYPrS0pjQEKQLfUNiGhrJkaKQ89wo6M4EsbOKGoir7mNkIXcbELRcrXsYOa5QSJlZBKoC8JLCgkALTUdhZiU4VjSinqSNWgoT20pSVyinLboTfqGK7FkIaZPMZo+P/H3v/8bNbll9pYs/ex7vXv5931/vwEekdySRZLDJZhtVluloCSq0CNOy5BppIGgmaqiEJQqsFlKq7fJGZSSbJTKaJzIgMc+PeiOvv5+3r3fFmaxCaZg4aBLqqwQc4/8IC1tnrt9aEyUWBpQyGox7FTNJdW8YJRkSaoBMs4ZUZrh8iS59sHGPnJq1lgyAZ0VvEzEuDeKnBUrNgdRZT93VWd3Ti5iYHk7sMe5vI3KKWCGqmJE0LxinUDUmug4oLCllgqgpjrMgBc/SrNf7XmrO6H3DR/ITO9a8yOB6zc7LJrFZnp2zh51t813jOta1lvhg6/OLVgkVvynzuMlR12lGKTF3i5hnTqzlJ9wXXzZv82M14oFKmFxHXlzP2BzqRKdjsGXxS5HT8gg/jnOKkoKNrKDlnfblBIQua3XXO+7uoNOeV1KFvajxftpnmC8aZz9/Rptw3EurLOtYg47Rvkjola1T8RexwK9vl5tmnEJ/zrLnKrBhieDU62RtMNwz8xYKTS9fRxwWGFfD1q10cP+X42pR37vf5wSWJ9VaN45ePSU8TVusuXWvMWKU04jozApKLB+RJxPDnH+Neeof1SYo52uPoLMFll87GGi9XptQXC6prLi3/y4yTKc31MeHDS2iuxvNaCZ2E8d6HNOwdUjFCq+8Rtupo8xEb+RbD5lNaXYPSeMnTBx6W+ipuMKTtrtJc3iK+kzC/c4X2kxesnmTY++AmJWXnJsXtfab2Jt2PhozNOubdHbzDD2mNfoJzyaR1kHC+tMydb14jTH9E+cYFmy9CrNoA53SD1M250Ooc3Q+ImHN7e5ffa60y3vV4p1EwbCS0amecjAfMVmL2/qPilr7Pw6uP4H/zT/DuP+bBD/6YW9oLHhc2570SGkucr73Ct/7wHV65fYfSK5jOhohFhKmFXMxTysWAw+NzBkEbqflcf0XDNTJ4ekLi2XS++A2CScHrf9Akd3I29au0/26Lze0GVe1Dzp5+zP5f/Rh7FtLYS3m82MNZqZDnbzOPK8rwgrOLgtSNSL885vLhCePOjKuxTf7mJ8zyLUy6DHoP+eT5/0j3PRtztcvPvdf4wm+8yZtvfZHqy29xc/eId7//jIPnf0q85LC/XrAYBYTvKermBf664qz+Dkv5FdzVnxNt3WJnq8m9t67iB20Ge8c8fPYB3Y9+ysfpPtPGOm8ZFhejIw72zvnZ1gPKq5K1o4rFwWd8Wt2j2NnlvHfI/v++xZtbFs76hPOwhTLGxJNvMXZPyWcPuKpnfDS16MXb3FszeVxKxMCg3FYc9yqCE0HUEBhCwJ6OFqRMQ4+p3scWJdWxx6gxZssW/FAKNseC9s2ST1zQCo3aRKIWFZorGRzD7VTwI0PyRl/xrBS0Kkg0E7lZUT0puFAa50KwsgRnR4KNuc7qes5eqDNeVOxNCraVIA01LnYKaJR4H8NrbZNh+XmtsBsr0rngjaOYka3jbyncKuIX6Rit2SQcC5pf+Av+fvmI//F9h3hjxmTxR/iDW1xSOk/u51zKY4aNKV+9XOIPPFQ8pSrmOIbCu2TR6sz5wmqE3FComUFa2TjtimoSkmcTnn0Q8+kH7zLG4FvlJkMrpPHfeNR2OyyG97m+8x1WRz8j2bjCZKeD+aJF99Ya59M2M/866vycoHjJF50VtLv/BqceY9/yWb9xDasHP5n9Nj89/xqnuSLJE+plzp0CfnrT4PxEYYgA6Y84TR0sLWdzVTF8ZqPnCa9Z1l+jLfgb/lNgUTPJ5ILcjwgXMclYIzPqBEUXIw3oRRPCysBSBqmsSEgoU5tANNA1i8jQEXmIqhaUXopCUmk6pQaGkeHqJVNdglTUcgsjV+RBxYyKKPm8aMAyQPd0ytJEKEj1EipBOxeYGJzrNgNZUC901oBKryh0iZ0ZhLmOoVeUhWCclGzGAzYnL3HzPv0iJdbmeJ6HZSyjZEUahYjGOo7l4lbQbFjYMkNME+xBSG6anAtBcpKRRYqWZbFeT3HznCLVKEtFFU4ow3OK3CTxljGyEoY90v4puhxitxwwLMqyQjZsDNkmdxOyNEfNTKrUIy0MShkTLiSV1Mk1iedVVHpBlkucMKV09yFdkM1DhnMXKTZwuyaBbeB6PlUtAKMBU4/qXCEnDShiSpVQeAppJlTTiCoFy1miFk3Roj6amUG3wm/UaK3VKKxTBuZLimCIk0/RsjZpWWeeu4TDDLKErfaIrpdhxnUMvSQzEkrRYz6ZkI9tps8txth4126ifuN1kpNTdt99j1l2QJkoZOliBQGb69vcuXeLrSs7eN2AUikWgymyyqjyiDgccXZywWCq0Gsu7bUajdTCklAFdaxKoUcZTq2OEmDU12g21tD1lEkVMj1+Qf/BEdH+EfF4wmjaRwsMdGeLCB+XhDLWGdczMm+Mk07wNRs7D6icOZnXQCYF05dH9J4+xQg89FYTa+MqW5e32bh7E3H7MsunE1b3D+gdP2NeFUQS0guLag6oOYbr4LvruI0OhsyxGg06O8t0uj4GDuE0Zj7YZ7L3lNNxj4lZ0SoLtHnCWDlEjofAwO1PEZM5uTNBziakUYwYr+PXfYJGSqLrhEXKItMw8xC3fE5nYTBLLVLPQnoukdLwckmZCuKiwplURJVgbEj8hcDXQEU6KlIUmmCysEn1jCmKuVQEAhYejDQoK0GxgLgQIMFF4haKLFOoAsxSoEmBaYAUCjdRFKUgs8GXCmMucRKBWwN0jf74c/NWywSGAWFdkVcKtwLblOglLPQSs1B4IVhmRRwotAAQOdM8J9VLVFBwqfOSleIQdTancgVq9A7G4gZ6ZSLjHLeMcOyIznZFgIGmVUgtxFcVli+puRFbnYRmPUEXFcpwkJZGlcSEswmHT/d5/vgFRWpytX2JyoppXB3jmpJoYGFRY8eLqCgo/RZmqZCaiyxdzFadrByh6X0ud1y0+hS7meLPFcteA2G1eDp6kydnrzBMfUzz82Fp01b0fEE0FXiFRlFVRKpCt0DTIYsEmqxoar9a43+tOev8/Q2+9t8/48fHu3g84ji/yY1JgW3AZG/O+nHOD8cDvvmHy4gjA38xox2adFyP58vXmU2/z+ZMEBx8iXD6iLl6mxvKoixTOq0x+fswa9f5spmzl6xyp5pz5ha0xxo+dT6Lxqxv6GizFpPZKSqsGLdbrPo+Wi+nNorQshZWEWGgeG4bfDNv8ouTlK28TlFP2SwKDu0aRjzBHRyyLToMhwmvjPtcjDawr1jM7U3GT47oPb7gypdaGKsl0r2MWSpW8ek+nFFmE66aisH/+7vsH64yvdrgmmczrzdpxyMWZorul7wqcx4YfdzPTOzQJp9NeOHqdMYx/asZTjFj+WmLpY0vMErHtCZH7HFO+OEXWZMxnlqlKj9h/ukKz3ObST2hue1jqia1MKQ/XcOZt5i9fYaxNyVcXCYJH5KkJtFPJiyuvmD9u6vkepOupnM6meE5l8heCSnP3+DG2YK4P4DA4/jWhK11RX7/Fi0/YO/FLykmLg9/f8oXG1/CO/6EH/Z+ymA8xy/nNAcrbMR9+hu/x+J+RGPl++QnS0zqOofTDsU7U/LDLezhlD19mzNtl52RRKYaD7Q9imdvo5k2p86E7Djgzy81WD6fkF15k+R6yfWNBsHtK+TtAFfXUaHJuHdE7oBenFE4E7Ld7/Puv3hJ5Ic83vgSV393m1dv3MBolrz3377HZDxh+3/7z+j/P/4Fd77695DdI87ObnDlizc5vz/j9IXP9OIR2SImc3uMqtts2vs8S8c4xat0LkbI1/eYfWqxv9pm67niSXGN8esDbP0xTv+nGHshQ9Mlm4W0Kw1r4xM++f7H7Bu3qH/lHm81u/zGP1vDmr3K093HHPSew17KQWOF6gtzxn+1zlvZAu/rY7or/4BrNzdRMiE8eMqT+3/JR+OQ0fNfsn0QMm6/CvuKT5Y+YclbJVk/YfJRC0toZMdLvL5+nwedE6o/eYCRSWrTf8XP6xZLy+/Q0e4RZo+4ce2YeaJoVX1WvB0691/y2nabH1Z1jK7OFxJoP5bcF4K7ieAH54KwDY5VEc11Xj8eclREROkqH+5kJM8NHq+tUTUV+thgsF8QColSiiguyJHUYsV2LikCwd9/UfJQCWpIzrckt2SOcWxwMCu5bQrmIcRC4V0VtHYL5suCb+aK05HGvlExa8D6ksI+0LH6BSuWZLhUYozAfy1kYowp7q/x04mOcxnkygZvUbDf63H+jRnlmYOSNsPWVWzf4GvBX/LUGdPzzmjMA353a07LTbixOsFq5JiVg6bawOfba7oTUMwc/KZFWKaUaQOjPqKcuYR6j+ef/JjTn3zEe48P0O90+NvFHTavdvC/94QX47/gk5/ssHn1Q65vp7RWP8OSV1Fv7DOuvsn641Ny7YjgN6fE501uYyMb90CHrBmxKmIebLT4//70MrOphn/TZmBlTPvwIiwply2uv7Hg977v8T8cGRiEfP01xQ8uHFKtQiiND4Psr8cR/A3/ySBer6F9dkIy30eZV8iSHUQhUblA9DUmJ3Aa5LQ00DJJLcnIkpLSDCh1ndnkEBHmOLmHJiN0KbH0NpGI8KKMMoEEg7puoAkLNLC1CiPSKDONkUixHXCUjp5AKg0mho9vSMwSqkRg6jrLskJXoCsNt9SIlYanJL4UFBQshA7hDGc8pq5KytygnlaUeo3CaxEZAck0J5yntNIhditBM1rUTJ91B5jPEGrObHLE+GmPw5mOXF6ltdpE5YI8VhR6hbBKglBQaQXmVKFSBQXkSUSVhCg9QYt1aqmPZ9lotiQuYiZpzDzv4KLTqlJyQuLc5qgwSLwAsynYpsQpJEVhITMDLZ+gVSlFZRInEVVYEi1CIueMhhZgGDWMZR3b0KnXXErdQlvoNMqcoswIcVm05ixkglWu46RDyuiIzBfEaz6drWW84oLdFx9xng9w0xQ71cmKgrTKiIwJlZog5OfNgJEJyigRmUJWkGYacZVhVCF5JhkUGtmgS2cSMR4NGJ3NmFcLdCp0XaN0fOh6ODuf3/g5ukYyHhH2J4gqRcgp1fyc+eNPePD+S5LSYm1nne27W6yvt5G2xdnTPUaTlNqNK4h5TD3o0m37GJpPu7tKdTBlcp6g7Y8h71OIOVnpYRRHJJHGnCZWZkDZI6sSjFKi9QXT0OK8m2FZR2jjKeEiZpZKWnVJELdJpkP2Tp8wqm0TbG3Qqnvcev0mV66vMYkXDEcDZsWUiRaSagVa2mLJ79K9uk6wukotcDCtknI85OJil0eHh8z29jHO5+SFg9GGzE0/39qq+ozzHpUesBmnLHkJE7eiPJlTTSZMoynnmUdT+ljVOn5jgZVb1IsMt5yhqglR7wK94TN0TULNwE0l7lhQpoJyIejJz2/eLQXBRFEbJSzSktAKwFhiVvqMgiaxZmAUGk4kyARkOcgSch2M5PPxZlsJrJkiKRRIgXAErgI7E1R59f+vPQTPEtRdgSsVDQeUITBiiEtYOAK7prAqQTNUBMDEgMwpMZfHlDJjdFTHijREAOZaDSsLSBmStnOEXqLpBbbhshxJhBgzaY7w8gEbpcdNp2TZzfDqIZ69wKgEprTQtRzTBF3aGJR4HiAssligVIbMCqJkxMnhp+zdf8Tj3TPsdped9hK+oTOezTkcjpkc+XiWwebSnEZX4QcuwtGJhh5qnGG6Fcp2aSmfhmnh1DxyQ0cLSlzp89l8g49OdjgdBISWIHULShR5IUgdwSVPsXkueBp+3n5t+5Kp1JkriVNlLNT/xFjjT1VJOtGILj2nM71Ny5xxXy9YS3XGBy6PowZrTcVZUkPNpyykw3IdPi0nLCcR5bMnHD002PpbXTb0NborirNah18m+1wZ7XC+miFKk0fVlI0rC/4qa3BpUPJbTsTjQkfTba4AOX1uBm3iKmE0brBEychfo1g6YXl0TtOvoTSQk4B/iU0qJG4r4aszk3dFRdEP+e3TCYbtUl6rYOkW4/I5ZXLC+6O7XNcLOlWHzrdqlC+HvFg8IW8mhK1XCWyP9MsrNMwOanjKBx9/hv3GJtdeXcfejJjsfsYg9XFWJN1mxM+fvkp9MGKjcAnDzziXbeIsYZjuc/aiTu/rTS4XMevPH3Lp8hq/VDFrmx594xKF1WP7rM/e8pcZty7hrbX5oHuJssz41vkx1w8ewWsa1cEY78zEVAl5e4t1OSc2X7D4IKOybM72P0WtS7RxjcC+Sd2a0e/VUOkFgXdE0u2QtQPeGs54Pu4wv3LI8LM2X9rc4L1LAc3sFu3bb9H77/+vdD4u0Nd/n0vyXQ7GCZ/qitWf/phA2uTfdvm2dciHR5e4n5zylgWD/U/RNlfx4iHXMvDCPo++YhAMTPL6Bnax4Om//YDT/AmXVq5iz0ZkH/8FTfvvsPbzc57a3yNpvUGt3sDV9smPF8jVAkcHc6azs/I2668959MXBpvTc64c5hQzm+K9Ar29wY8ef8hvffAjPjrZ47P3fsh/fbPF04snbC+9SRxU3Htrif1/eZXn0c+ZrVloiwEhRzinNs3lPvk9i/RlB9F5TnOxwax/jlP7DUYfP+eO/ZLjg5Czb1p4+xtcMe7TariM/mSfpNMl6A742bOf8lxsEm4HXLl2i8vX3+DrN79KstljddhHL++S3e6wEUD9xlU81+Lik884OX3G4e4Y/9H75LUhW8025dkGXzk/4Nw1uOy8zYcTnfODIevTPU7yy+jBLgN1hW7HJrx0AzEec7JjwPiI+doZ3TOTL37ndfbf63HlaUz7G18kY4OkOOZEPKS2dpdHdNhd0rlpaKzulXwMqAq2A0FhSabDiAtsRut1Lkdzrj5b4em1LcIsIzMEe5lidaKz41ZMKo17y4InlcLuCYZSoEvY1zWWM4VQFf1z2NU1/EyyuKcxmwpqzysiU2clLalVgqvnArUBT2sVnRgcHV7UKxo3JOufSNYSwcPnCm8j583WU/bFM142fpt/cFHj5XifvXWfD3OdrGnSmYy5nWxwfgrBV79GTXjIXZOvvKP45uCCrwVjrtdWyJVJPJe8GI747Pg9Xu/usNNZJ20UxHlKlZ9hXWSUnsVoPkc9jdmcHJK93iZ774B0J6bzqYfjGkS1kuK4zw9+cMGg1kKbbfKL8Tle1cR5ZcbKjXWq+tvYP+2TRyX27RXk0de47TwnaA7RNmwmwxjn1QSqDt/9k9/DPFsHV2GclGjdz3P/u0lF+yzH+dBhWkb4tk2RKPpPbMRXE976QYNSixD96V+fK/gb/pOgqhkYeUE5PEXTjlHzMbPcoZQwTl3S+RRN18iVh0oVfiZwREWiIoy8h3X2gnRRkEdL6HUTp+GRGB5DlRFWOqk0yHRJIQtCTScWDm4CTSOno1ckGWgaWEaFYZkUpUBkGrahoXkascow0xIXAyUlSSUJK0EmShq6op3lhEUBYUWwCGlqOdQcVFahzSPyNGdsmhimSbN0WM9jxOycTIJez5CZjVcLcDYaKFw42WN80SdoLNNZd2k2S+JwxLywMIyKQsSkaDiFgVsqZD4nVjHzKiKJBTEORl1RVwn10EBZOrENptMkLW4gSg0jDgnrLpNmi9xrcdRoUBgQjoesLvq0koi8KhEThaaZaFaDph+SanPiWUEexUyyEYYhcAsfO1ilpglS3UBaJqYhSfQaWlrhy5Kp0tCVQlo+cXuJRQvszUu4qzsUH32EeJhi211cbUZS5MhKECRjdNdEBBFuGlOMHXrzgmYwxYg1lBFQWYp6ZSH1nEUtI6GDu7VEXsacPdtlXERotokqR6iyxJzUyZ5fcCYfoEZzGoGHHY/JpmMwDWxLYJZQ9w1cY0h6scA159S6FWaVU2gOyTTieHaMt5uSHYR4jQ7XttexGy0cfZ2iqqg3G5SVyyhPyYOcQoaobIg3t7BqNnJZYEQV5SJBQyOJfaJxQDicorQL8rhH4TqYRYBeDUEq4kGIOoCZfUH8/ADLCrBXTNrrXZqtJa631jGWcuZRSEyMUC4Nz6e10caq+SSjPucvdul99oLZxT6IMbXKwM+bmElJFWqgOwzSHDUf48gQ5ZsoZVJoOranqGKHqiwogpRIy5DmlBW3waV2h6wf4k8WdKprRG4DfTLALCSTSmemlpkJm3opqCUVi0pSKgh0gW5DlipCTSN1HIRWYEjQDB2hLFSlM00FZSjxq8/bCx0flAlRCkUGsQMpgjQWpAYsSghjgYagCsCpFGIIpoLABtOEug6ZBZO6wi8+v0/LdIFMwU/AryB1FKKWIZtnDMwhi9lVgqiGrwomhkkoHJSmUyPFTnTmeYNipUtDl6xUF+hLNs3WnGtGyWZgoqmceBFyenHByWzIRqfLpc4qwhcUVY5cLCiGcxKRMI8i1FmEmxckQUL/7JBpdoRTT6m1GmjOnHA8Z+/JnLNeRRSB1hlSypKrNZPmdgfd66JmKUo/pebZaNYSph5Qry/QPJMEgaRkOFvmg727PJ9tkTifl7YUukQUBSwUVq6hhYIoqhCVQK8ESahTCkmn0rCEIIzLX6nxv75K/2SJdNvn/iQlOxrivXdK/E2dhS/QVza5ZeYcahpjd4XrrsS+OKImYHk6JVGHGHGBse1hXVzj0zuCxiJAu2xQUwuyaUFEQMtzqMfQR+NNLeHneYPdlsZtMcfcb/OcKelbsDjVMRKDenPBbCK51jzhRWmxW9mMwoKblcE8m/J1P2K7f8yPbAP1cso7jYDRikXiQrwkeNZL8aKfYidzftyfErS63Ni5TnNd0RkOCLIRL9e/TrnZxMzHTAuDSytXcXxJMV9w49t/G//1W6yWkmQ8o5j3ODMWPHqsY8oYO3uJkSd8MD/hkrnJknifaF6nXPoNjOEMb++Qw7nBU/0y3bTFXHyJ7ErOg+abfGXJ4V3dZGDV6VslV3QDv1ZBD355eZOH7cv83sv7lM4cZzRAW7LoTsEJbnBQf0x36ZwsucFYXVCvBKMnAdF8zvq9TymnN+kGt5jd1vFPI/Ke4olmoO3HqCttps0TJrsevaHB33rnn1KP9giDS7jeUxaHh+ReQthx+ab/NrfWXB41QsTHMfvyjNcti/0y4tnCwLeukagK1Tqh3vw6F49y6k8+YdT5HW7+7htUwwPO954guh3C9x/At84Z1X1M64IfhmNe+Rdzfvna+6zKbTYbNaLBMwzzMnnRoFyF1DunZoR8yUp4+x9u0q1vk9R1kgufW60V/plxD62zAcx5+hfv8stL/4SZMWPx4oDBv/4XrH7j95mspxTK5ApnnO94pMcW6+06m4GLXDqhs9ngg/sFxVsZw71Xkc/vk4c2PwvfxE1O2fxJHy0vMb0FxydHHL35Jtv377M/v0Z14x3Of9xn8Fs/pfHoIY+urPC1b/1dvvHVV9mJt1joUOYlZmWgewYYkqWbl1lM+2Qn5yTW27zmDTHra6zunFLaPa6Vt3iZRdyoBkSjGXqjxmZZ4NW/yCA6pxvn2IHiRWcVb/aItZN7TF+kHBsnbNnbXH5V8uDHE74QWHTrNrdfKTDEAf5pjSSvkyUmT1dLnlTQqmk4YcVSqRiNS1Yigw9rBhuR4iDLkFs2vXGXy9OY0yMNqy2hJohQpHPJoyPBlxuK5ysV5UlJ54picqQjjuDIk6zUoDrXaTkFzUeK/I4gMzS08wrbgtG24GcbFVtDQW1NYh1XtM7h62OD9x3FL/SKvfWKL1Qmxlzx0dgk9VOw+/ygFvGbnsFikFGpPqNQo3OxTDcrYL7EGzHIa3Ouyx3WjC71bZNEJSyKiNPhc+7/7Ic8ezhkcLDHyn/xTa41W6jegkVWIl5ccLY453Txgmb1GR9+VOc4iGl7f4/9acb7Fw7bvznn61+9QTc746OLnNP2XVaGP2ZYzinklKPWQ8KPblLor2KK94gH60zEhLfzGv7GC5Q4QrQ66Gofq5FgBB3+1dM3ed56lYPQZ/GVkM5PJPaGYnYuaK2aDJ8okixngE4sJog1xcWpIrpfcrESUluryHp/M0L9vzTScQPlu5TjEqdXUvXnjJckRS5J9DqWHaI0l1xv0vEKGlaKFmeMFzFUI6pcoQqNcuRyYbSo+x6aIWnnGSpX6LqBXyqoFKZU6KViVOrMDTCqCi3TCdOSyNfQbJOqKjEocJMKXVcIXeKY2udjsXFFUMa4KkdXE6oiojYHzzSwTYVvZGiZYlokFOkR89k5Z3GF2ezSXGqy1tEJZgOKmc/c8yhrNqaWIvQGrZVlhAZQUFYGl5sdgrqDiAYspgMGQieMS2Q0R0RjxGzKaJ5jWgN0K6TKITNX0IRGzpTzQtGzOxjNDqHpEdWbYO7gazZ9S2Nq1Sl9Cxlo5NIgiSteBCGTsM+N/hHm+AAzz9E1HVcZGK5LKIfo0YIyqsjSCRk52UWK2ZN49T5SNEFukrV8ypoNYQLTDGucYfgCoacUSsd0Olzt3GAJwaiCjmkjYxclKyo7p+OvsOL7LBoaqWoizZTSzMnilCjRsFUD13axGjM02SSKa8RZiOzeo3vjKnZyzuL0gDRPP4+MuRF5Q5DnC0aHRxBPGJ49w7d9WqaLpYXYLYuyXkd6JVrDYHWlTtfXuXGny/rOMtJskKc+l+staoWHSj2Oj3ucHZ5z7tdwdBf2DhH9M3Rpka9J9IOcepETWxWuobGiXFpODs6CQq8Yxxljy2YkNPKLHkk6JlY2eraCY6Z4iUREKeN0ytw1qakUPZ5Qzlx6wwlqbcp8o8li+yb1L73J6qXLdOKMtEpRQmBZNn7dR9PAJGPhuIyMOpaxxbbWxFo1sN0QMx0SaxqjMsAcz/AWNrVAR2k+GA2KIsWrZuR+zswyUCqhOwMTASKm2amTOxajQUG90aThGKzUh5RSkUwDcuEz1A3GmsZYl5i2wuPzMg0tVURohI6HKCRVWREqi6r0ac6grTRiXVI4Emko8kigRYKOVKSO+nynLFCEpkSEkGtQCbBigSkU0lJIHRJbYKIIKhhZ8EQDMihMga0rlqcClQnOheJMh7ECp5A4CHIkRZFRlQMQGY3KQJ/aTLIcu8hYSxTdQuHLGr40qbc11qTFUs3A1TS0qiKJFxydvOTg2X32d8+JFxnW6/fYqtdQCcwWY+TxKVm/zzDpE8XnpGc5Db+Gsb3K4KJgkLl01z2uX/ZplQs+O1lwnjnkhSBTBpqZkOZTov5VBo0NNCZMzyKqxGfTd2mZCjOo0LoGulFgVQmTqsaH0xscFHfIvRpJTVGbgK3DvClgLikXgqNUMalKkBWVUOQLjaQoCWyFhyQv7V+p8b/WnP1iukyzmyP3ttny7vLZwsF9WmOp6pGWXeS3jxi+v4IaG9TvNvCbIY8GOc7xCf21BmXrNmE+pznf57R/mTvNISeqzpcSQS/MeKdT4Oh9/s3C5a2mop9VaO6cVqRzv+xQGhGacJh9bOD7Ndb0M2ZJDakEo0HOCPhHjYyRqXN6mLEVnqCShHb+iK/8OGZqSRLnJp3CR2i7RM9gaHjMvBq9h2fcCtc4CZcol68wqT2lai/z8Td0NAdq4S7alVdYsdps+zrnloN/9zp3trcw+hYqfcHg+JSTJ8dcXNGIohNWXhbcWB/z7GwZ3ZpwsjPjdb+i2r/gNP0Cb/zOdT6xnqB/2uNo6SrDG9s8yrsYNNhomZzrBj/vmLgTwRUHZDOnFlsoS/GsFnC53uH7tTpfPXnAtrYPZUFNHmAkGR1tlaSVEp/s0VySLKx17OiCTuOIyVEdLf8hT+UZnr1B6OosfWmL9VOdstlDt5bQn004SM55e+d1LrUjeP8z7I0mTXcd/dOc2fVXePtsyKw45ckljVlrhcBbx5MmSJvNw5Jp8yb13h4t/S0a8x6HWp/O1ZSzvSvcunaNL9y+wtJ738PzpyxNLWTxOnf+UvHBK0us1SJ832RyBV4+fsQnU41LqzZrns9W74RqJ8equcjFBlc2/z7tP9BYufYGjaVVVKMFk5wyMtm+e49cWFxTW4T/+iEr9TH2kcZqFNDpOrw8O8K5Y7H070/ZWF3COEi49s27bJ87uJwyODEZMeOyVfKz0xHnpw1eFyeM3u7hd65SN7bJT3ZJeqcMRikXx+csmQsmbcV2PqTW+/dMKsHq0xrq0i3+6J0vsfXqZZ7df87TD0rczh6aEJitK9x4ZZ1my6XZbXP77XdY27jF2dGAxeNHSBZMttp41S3OD+e87M0Yj7vE+jVu32mzexIxVPtcaiiCi5zF/AVRE7aUQbX0KWtXdzBfrCPnU2689hqHxmOy1S7Zk08Z9vusqGXc5oAlfR9ql7Eyh+llDaGVNKeSUJaMI3BiSdUVtKYWSdnBejJivSawPIs3kTzOoLYqOHMFdk/h9SvGuSA7knxJB01VfCg/H6y0gHgMpiq5Eyp6UmHcV1wsC6Qp+Mee4v+wp9g+ACtTnF6rMEzIBazP4YYj2U8l01HJT/IK7TXBFxubzA4q0sMJb0/3cPJl7k5arDiCt65MqdUmaM6IWr6Ba5qUOwJL+ijXZHg+IJ9f8OT5nB+8+69I+j/jImyyXrrI2Q5TLWCQKj7Z+w+Yh/tET55yPu8wySbMdip+R4Wsb4TUugW3phbvVN8meHSCVk1I9++zHNwlbb9B72KJL29PuZq/zp3XrzNoPGX08Xt8/GiOb/4Wf/bROq+8/QPWvtTBfdXH2fsKXtXj5w8C/qXzNWqGz1d34IOZzr2OifoA3vt7Oa0IzF2Ll5sl8tzCT3NmfZeFUdANQpxTyaDjoKtfvaXyN/znSS9ZIg4OqXkKs2wSFSbMTToiwGmuEd6uOI89Qt1grWnhpRFxOEPLI+aOzqy5glXGWIVCJRpanhGUOV5RMM0qOrJE1wSnUiKFxCwVQlPMC52k0NBFiZ2UlHMDy5DYOmRCI5cwSUvyRLBsCjRNEScL2nmfQE2oReeM5ylJbmH7PjIw0dIB2TgkMyrKOCG9SLHiOgY1RNNDCxQLw6cIJJopsH2F37bwfR/Xc1C6Rmd7i6DeQoUFWXjG5PyMYW/EXIuI0wQ/j1j2QqaGxklN0lgv2dQjxkOfqHmHYGmLSjtncTFi5K1TrG8yM1tURo2O7RGZJiNLJ68MWqZCOBVOKrA0wawRMKq1+MxvkHgaVydznCzCTBcUUmGaLlVQkFYDhMpQuokmc0oxIawkRD30YoIQy2S+hdmw0M0mjl3QlIpynlNoGUHdp21XOLMBjYaNvuFQxBG57uMW4NV0ikBH90xk4pClBY7KsYc5lVK42LiajZHlpJqGpUMglqlvXufG5jLGsxe05JhOXGIJDceoEWt1HE3DynTyMuHg8IQylHS9Ft1VWLVcrEaJ4/gEfp1LW3ewmhbrty9TX7uEdBpUkU670Ngq7hFPchrlM7znH+H7AgsbWUlyFbHI5uhtnW4PhDJIDIv2UpvllodfFSRzmESCJKs4SVKmaYqnBujeDD1ofJ6uiUOKaEakYhgJnBBUK0ETC9xpDzdOiRc2XlZjs7tE3dQ43T1icLZAyBzdBK/ZZnlbw286eK0WW7dv4jeWGZ+OSU6OUfEMba2GyF3i/pDZIGagEgrLwaoZhFZOXi1o2hp1s6AfjslFjJ2XOHlBTdWxUw0nM2ld2URdEahlnyLqoff7dI2CIj8j0V2sQGcmA4aWRhkIqgxSWWGkIBNJagpEZVCEDhUpui6QUscVBsIUpDaUUpABRao+jzgiaKJQ6nNThgl5CWUqMEtFTaswQ0VqCAobTAO8SjHOBHEEWqbIPLAqRUMpjFiQCMlEKUJdMZXg2BpLVZO1WUaWJuxYKZtWAyVcXFdjuVXS9Es8UeKrGrYjMesVlq5BWTEfjTmf9DnsnfDZZ+9zvPeCbJTRFjVEJEgyRX8+Yu/kAeXpU+KjPoNexqJKsPSU68EKm94aS02LImvR1ep404ws2aPKF9Q9l0nmUyqD9krKettj3XVJhkPOe484uUgo4g3mxyWb2zM2v5Dj1Fo4pUM6sflkcIkfDu4xtdrUlMTRFK4hSXNF7AkcIWEBY7/CdAR2IhCKz3fajJxMN+hlBrowfqXG/1pzti03Gbe+xJtf3Me7bHJwKrjmOSwvrVHfDrjenuN1p9xPnjIq11ge65gHPbwsIGmf8VDVMQ81tBZ8QUh+o7vgL+dzponJQ6PBNGziZTHFuuDTmca3K5e5ptPPFZnpgaXQKsE7SpA5Q65WAT/uCOSZYKxpqDzkl2OB60u6+S5Na4xR9nn6csRp5zI8WRCXB9yYugyfnGJYKd3mNW48VKSawcPJBrf/YZ1x/DFvThIODxRe8hGBqtH4+ltsd1eouW32FdSrCmNSkc0mPD99wXS0j/CbPMkiXj/rk4x0hl/aYOt6zNpZxf9t/5vc+B2DK+WQ/bHie9ZVFne+zIZxmw/7DzHTOpNwiWyrQTDUqDol/aJiqJW0c8moruiPwS8FgdC4G0maNuw11/jXmsl/VUtxdx8xHrWwgkPqZYC3cw2j+4Slpw2y0qXTrQi7bzFbOcY7amEdPkA8MJmbp+RPR9hBn+3G28RbDsXGXa4/usd0O2Fv8JyuWMBYxz+tsNd6bGUzyvw6yfqQcMujPhlRuhVLvZhBs87K/BIN7RPsDRgkMReLVdqTkLEbsfy1Bt1LijVLIpyEO16BVcbU9j5m9wsuN0yfzdMNFpsVS0cBUbhN0e0R7UeEX8owotuU5YQgW8GtVyy/vgIb67idJlrDB7eJLHLyWkkShhx/9D6D8yl/8He+Q7XyCmt5gX6lIgt+k8f/9o955zv/O6bHj4g2a7w9dGi0G2iyIo1rBHGXvWch42kfd23BWr5gorepfVKj405ZvP0Jbhmw++E5V+5a3C1eJTv/lN16HdmseP/Y5o1XS868a9S9Ndr3dpi/POUv/+O/RS8N3OMGzesW9X7BpNbi5LDH8nqNlaUOSystGpeW6TUqps9iusaYWLVIi09YNjQ+bf+EbKWNGkw5KT7BXL7K5S/WuKdt8OcfJBjjR8jnGb3S5FI6whCKZLzD8tJl/ui11xn3dZ6F75E/2mNugvZbba4fPeRky2e+2MA7EzzqSC7sguVY4LlwewZ/KiqOc4WYpNhbkrmao+tw7HdINEF5WmAnGiehYuJLLipFFsLxpmRjV9BVikeWwol0LuySVhN+YcPfagr+Yvh5/l1OKv5PvmApFxyYEhkr4pcV2nXJq4cFZ+2KWQrLKDZ1jYetAucs5oKM37cEf/c1hyu1JYKah25lOJZD03WIdZci1JClIE4yFtUA3+xz8FGfD3qf8uLnzxjcOaWePWMsfhN79pilxoDNlsF8+Ixf9P6Yx/9xTKv2KScLk8k0oTrWaAwizv+wzteMW3zt6xWL4cd8/N2S6EWTo9ov2Oqu8Y7M+PDDA+rhGeK3Z7RXWsROyN73D9gdJxRrDR42/h2Nj9eQ772Dtr2L9Ysey/YZF0c2/93Df87JcYuTtc/jD282XZ4HOacrFdaPXYww5yC3aOYTbjcVqhBklyecnhSsO4KDjkbv5Qxnx/xrtgZ/w//cZO4OIhuy3Jyj3IDINVnSPVYaGsFyQftqhXlUclj0sbIGXgllpTA0QdqsGLoOTmWwjMayW9K2J8QpDDOdpDDQCofC1IikQhYaZmmh6ZJcaMTCQLNyPFHSyAS+ptCkxkAXlCiyXJCkBWkc06DASIYEoo9MLhid95gmFouqxMgL6gsTNRhTiAwXl9oYqqlgQo2ya+J5U/xpxmw4Jyx7WJ5FvXuLtVaXml+nQKAXOYYSzLOU0eCMRXjGOIrpFSUNMcMXn9+6bF0ShCOdXriEeUmnJWYcPtY5r64S3ngVRxszs06ZKpe0tsLEbWApA89UpI5gJgR6UpEDYQ5FLrE0DUNpCM3gorFGqEkqU7HZP6Q+KwjiFNczkV0HzS7QBlCZJlLTKJRB0TBQRko12Ef2Q6K5QebqBMLBMVsQ+OSeh7EcIeomKhpTjMcEcY6wJS1bYFQGWmQRWyVJI8GwBI5uo0sblXiYdoxlTpFWQloFFGUHrYpx3QpnpcXyZZ/lmkZql7RaJau9hCJSSCegba3QlA0M38coxwynMxaujiIiJ6VSKVVhYVQe9VpA+1YdvdXGXVvGanWRVh3lQJZGpL05/aMDsmrOjVevoQVd0tjCatpE+jpZNsJv17HtOSoOseoN6h0HMwMxXVCmJekwJ8vA0iO8KsI3AspMx1Y5phehopJskaOj065alCIjEwrNzMjdHrrjYDcuUdu6wdrONslgwqcf3GcwjNB9n3pgstyYo3KBXjNpNRxanQbr3Rbt7RmTXY/4vE+ZhWQzG30SURgnzOtDUkcQajlJOqXeDFi9dpkNZ4vi9AXZwUtkPyIvcgQzao6OYwWsb15hrdtmPA85ffERk5fnpI5A3zJY8iAJHGLNoRFJwlLQr8CXArsCTcDChHn5eSum0BW+E2FqOmh1Sh2iTEEqKGOYCIhygVYBtsTJFFYKoQYDIcgl+DYsLEFLV6TZ522LUyAtoYgEVSgoqopCKZQjiCyFVJ9/7RhipZh4OYFI2Sk0brs1alcyupZOPXCQjiAwNWqmBZpGUQhEIUmzlDQeUsxmjPtDXlw8Y79/TLo4Ix7sUsUGlpC0a5K6bTOe9Xi6/xnHTz8mnh4xGZdMFxpFrtOul2x6On57iYbt05TPOH8Onx7Y5H6JpRdsexFOZGI4GTvrirX1GpqaM9jtcz6KmNhjZu6IYX+Jye4SZcfG8FN0veSov8qHe2+yN94AobGkKVwlKCzFuBJofYNgJgnDiqCW0bE/18hzNyc2KhpIslwyzCrs4Fdr/K81Zy93PMwXV7g+gHlpMtcq3rlnI6OCNVOgte6wtdXjy+kh9z/T6ezEfOELOvYvMv5faNhI0s025rOIgy8n/N9lxPKBJG8HfMk3OBYTXuh1boQ5O7rGfwxnVEoj79YgixCmxZGtmJQKmRjkrs1ZNMWuC7pZRh6alLMXOKOQdLygbyXk4pzF4wSRfETWMejJt1jzZnScZWY3CzZkyuz+I3Y1EO2c19WQYmOVrSd79J/0+XQto/P2XS43ryOqgIyS4UUPx0i5yHM++qxiEnvI9usQnXB6+4u89eWM8skpZ+3fx757hFHfxRx18UcOfcsgNqcsVQbjcciGOcdddXnp66xVOkmoQWmRjXPm7YLfTXJ0WxBPYWJKniUVxqbkak/wNCzY0HSiqsOfWN/mdr3JZQnXyiW6xiEv6jayuMvMeEG1ndAL3yJ7+CHLokZyXDHsLFgKdqlva8S9B7RnGvPPPmB6luDceIuwyljaHZC7LZZfTjmPXjBYMlkef5Vl9ZhR16ecnxJYGqbfoDn3Sd+4RGdcYfxOSDl+hdxXLF0XRP1L1FSDy7FEdZcIOk2UUAyMOuPbb9M+/5TnpmDZf43XvrlDtW+z2bDwbh1x/bvrmCs3OBMmhr/LtEqY7B0gi2WW2z7Nuw7SsKm0BlXqg5mSFZJ+csDFv/wJ/8P/55DO2xHyO3/EmiX4t3/yL/ittd9ldgTL+uvMagkr/6s/Qg5SGp1tpHVG+qJP0hekxpCVzTFZMeGmb/HsLY2NoznjwdcJN97FOfkDrMMTrr8yJOsZnNy+iXcvY+v5GKwpr3zJID35CldWN7jzj96mmM94+r3vcRLu4T8z+PmNu3gf9blcn7Hxvk6VDjGDDup332ZtrY3Z9lj+4mu0r0w5OXiJOjulbl0D79/wlcQh37rGcPcXaHabP7j3DreuvE5je4XarW9z+vN/zYgRc2vCw1++x1d+8x61269TrW1h6zU09wXZi4jBoMJ1zhgfmWxoKc9Hm+xdW2J9rLHak4xNjbioqNcFv1hX3DQkxybMOpLzfkXXO2PVP2CUfYVbYYufK4N0U6HOYbsSHOTwf2wK/rioKE0BhuJmBO9dVRiR4JoueJrqfK+RM30i6FwRGNsah+eKJKtYSiWGVfCtTsVPLiqe1OZ8y6koLzyatYqyjFi1Yr55PeXKkstG8zq6VaIh0KqKzNCQOkxnFmoRkhRgFzmj2YBHP/sBH134DI4SJpd/xm6usbMLS/OU6Yufoq7ruCuv0Ox4PHv8Pkc/W+NS9Qm990MkS5idBRsb11G191mKr9ArE9LYYv/7TT7J/pT05KscGH8bcfYh73xF8V98c4nTa3Are5Wj0wm95R4n6+eMsjWCxpRlHR5dnzIYbFN79xkjkTNmzg/T7+ClNb7dKvn5ic7XWin/ViW8Hem8uQU/2oO6KNgO58xncK5VrPQrHvoK2YJWVKc8NJAjRVv7tTL/N/xniPQ66JMtAuuIQuQkeklzyaBVl7TNFjtaypZ2wcuzI87iFMsWrLQrfKGYlRWeZaFvOKi0IgxKKjNHJYJK+gS2TaQLZsKgjqJVSUalYi4qctMAQ1HqOonU0AoolYYpNCo9p1ll2GlOr8iIogmNRYiZzIidCcVoRLw3IJ6VjAMftbmEktDUbHzPoJvNEMWIM6FjBA22lhza9Rz6fdLxkNLXMBqb1Px1pLIYJTHlYopbpYzDnMNezjy2yPVlFl5KHAi6nS3yecm8vYl+M6c5GKLvO8S4TBlTGnMoNUZFTtOwyRtdEjQS0yLVTCQaMQVupWipknZVYsfwTEhODYnjQC1VUFRYlUko13hY05lnTa5mQ3wxRLciVOCBvoLKPHKrpIwsylmMYReg2WR+hF7NkVqBKlOqJCBOBmSej95YxjcV5SJETUvEZEgVTkiLHK8y8GVKauqgUqSuY5cGTmVQtmoUQsNKHUxZp/AVluOjaT5eoeMaJqLTptZtIKQgsjqYK9t0pvuEcw1nZ4uV7XV85SFdA1t5bI0blLpPJSXK7lExZ9wLEVmIvdQgWLcxAh9pBShcqkpSVBnT/jG7f/Uxv/zxEbJl8Po3X8fMSg52P8PPl/E0gaE5uKstmpe+jBHGeL6LYZWUiwnF8QAvj2iWGUxNTGkwstXnJRd0KfUQfWpS5imqnhGUDpbbRGvOMIwKnIR5q4YsruJfvsfam1co4xkvPvqY/SfPmIUGWaOF68JwmBCME+oaZKtdeO0q7bUOznILw3dIV9tMz88QxxXedEpTXXCz0UQYLWbzAVWiceXadW7fu0ur1aE9uUvv4afMDk84Gw1I4mMqX8O9vIa9tgWmw2Q8ZNIfMzgbomoG1BKcaoBh1ohFB5UY2KEkNBWphMwAzQXDFViBoHIUVVwhrQscO0UrLuPHFsNSZ6GDNMDMBJ4GV3UoKsEsBztTCClIbIHjKFwgEYKBJogygdQEpQ0nKcgEapVi2VQ0zRJpFtheQmBVtCIDwwZlVNitgssrFVstm83AJrAqdA0kAnQdJSDLFHkKlAqKhPHwlIvdp0zOY/pnPU6LjzirBrTSGW5/hjX2kG1J80ZAs1FxvveUgwcnJL0xSRgzL5to0mNJh1YgsKw6s6jAmism5xnPB6ecL9aIwxZdW+P2quLV9ZTCl7gEqKnLxKsYaBEXukJb0jCrlPmi4jy2CHZT0MccOB2exHdYjC6xkZgkuUCzK0YSPFOwJCCcaYhE4WQlRqTQZYXIFaVXUVKhVRZaamGEOYbxP7EQ5O5pTlvV+cD/lDf3Jphf7nCYVqxKB10aXIoVhXqOc/oZP9os+N5ohSszl20WuI9zNlWd7W8r/mJrhRunM240Gvz5ZY3lZImRKtiqdE6zirmjMc1s6qVJIV3KOGa2KlBDwcYy3NyTPK9rZLnkG2XAxmiXpYsFI3R+KD/m+rPr2PQ5/0rC+HGEmx+ytnjO9/PLtLOM8dU26fV7XKFiffAZx29sUsbbNBpvs1zbQoRP+dHFnOlv3eC3dzZQznWEHjE9P+Av0pLZecINu8lJWHCm6kSbqwRmjTXrgrT0mKc+WfohYbXBqHoFVxyRbR/yw+lVTH2TKHtGvTVgMnrGj1ZsbiTX6aQLnu8E2FIxa+csJglfPIf3TI0bVskXNclJAsuaQEsV51VGy664XlTUpGTesnhZvcpryY955I9YbWpYI59tbcB87TquPCa8WOAsN5nMEprLHob/26jxJ0TPC/zLKSfaq+i777IW1jiYzXB9DzqCWdHjfHXI+NimfvYR4fSY5O0hanCMmE5Jji64Mnqd3UUfs71BaeW0RQO5foNaW9EVBtlOwJrn4+s6E9tBej4X8x7DYYetV+5hFKusXbEIVt4AzrFvm2BLytk9jN/4Awz7kHv5guGsRiwD4vef8eLUoXzrkKq7imcKappBJmxUpbDzjOmTp7z47l8wGqySz3OmL1/gx0s8u/gl9Z98DTP4BVfu3sQXJWG5wdp1A1OkSPsGRuMytXiI7OuspsfsDK4xfKnTPTtgb5Gy0v6EdLxBfT7hcPOEVn2FhtnCuHKEa3ZxgpKiklxwB239Dq985y06O20+/g//hs/eP2J04XKh2bR/+B4rq4L73ir9lxFWI6K57jE8OKdAstIKsGs2mm3SchR2uCB/A3bO3mH9rbvUGqvE0S3O50esbF9FVgVpNKXRdFj6zd/F+r2Su2cT/s1/1+Dw8CVv7mQYjSYnP/mAF4OP2B8ckxSH1BcB0/d+wUQFvL78mNl0k9nKNvQV+WpJhUCLCgw0ctuiu5xz3YCNus5ZMePRhsPlfkb/uWCjW7Hfl2iGziItaRglP8o0JkeCWqNk0YORp2MeVxhbFQtDEJkVqy8kjg7TsWSznjMZwawSrNZLvt6CV4jYuRNxZX1BqSp+I8zJ05Ca41Lf1HHLZUyjQFSCRRViqIjh8RR7eYUCnZP+KekiYXW9TjSH8WAfEYZ8ZgiK44c8mz1jupbSSnImL7os8jWW5+dc+ye3cWWM8eADjp7mHKxdhiCnvNRke7rNW0Gb1p3f5iQZ8oN//VNWrRfUyiU6WwuOPn1CO1F8eOTTHu2x/Ht3WRnHHPzlGQ+E4k7+97nt/58x7Ii0kbFx/Dp39pc46f0IbsHhL+c8uPSPeWh+h0CLecVJeG8i2Ndt3InOB6bk9kclYb0i287JS4227tLqhewYOtVC50VYsVwkbLQc9nshVT77azUGf8P//NTngkpK5kYPmaW4Yp3KXqUwNGzhsla5rIczSAY8z1P2pm26ZYW7qDAXgmbLxGlaxBpUlBSmYGCZFJWLk+tYuUJTCmFKCvn5/YpZCVytYGEJdF0nMD5vaMvF541vnShlZ3FGMBjjpgvOxRguwDELIrUgWcyQxQVONKWftVG2ououIztd2o5Ge6YYd9ao2g2a3VfY8dvIxQVHqqJcX2Kls0Gru4owJLuDBWelIg9LOkoQZRrHcYOxvYob6NTKiFKYpL6iUBMWzjoTPUD3TpkFCVHhopdjIk4QqmAU9giFjynq5JpGqFl4mqJuFNh5RbGAVEJXgqUp9FLgVgpHVQitIhGwXAo0TWOmdxgXiijLGRZzhBVTKyos4ZI3DGQypyoUyjGp8hyt8tB9g0IMEDJE+R5xTyLPTxAzjWoxQeoG+JLSFCh7QpJOYRHhZQWiW1JJjSqU6ItVrBxkKkFU6A2B5jnAEl6gY9c1dMejrfsEtkdieWS2YBJOGecG9tIV1iqfStWwl5cwGwamKdENA0M2cZYVZpWipVPmymIwmzM7i4knc9AyKr9N4C3hCB3QUGVJlWb0nx7y+CeP2d/LsEqbjcEET0/Zff4ZdjRldbOO53soyyT1W/hLEs/R0XSJqhJYDlHThCAcshgMmI4TJvGU+XRGqoEq2pTxgtCZodc86jLACmxMx8YoNZQGhrWN0bzD1ts38Ddtjn75GYeP9jnfm5GEBZY1YG5Lpo0aNf+IJdMnn2WEgUMkFN1WnSBw0VyTyhFIlaDKiMt+ih0E2M1lwrhHXka0lzepNbqYtsO677LaCCjSKUcHYx5/+IBULdDtOtI0GB3v0f/sMYvhkDINkYsjFrunpLJLY2OVlavbjHyfJNcIDMCGRKrPX798ScvRMLsa5kSSSY2Jq+EuQBaKbqXQESRSEliKuqEghWouKC3Z6t/9AAEAAElEQVRFqBSFFLilwpYKLIgzyGKQKVgSgkJRVYqFrmj4FW+4Jdv1FLOd4PohnqUwUxuz1DBdiRsI6o6BrQsUBUkREUUhMqmwgia5oTGazFFJhusYVFnBYjhgfN7j6CinNzrlTB0wr02RWYWIJGZmYhtNVtYv4Zoa2fMT5rsLFlqbylA4DZcta41LvoPTGjGOKh58+JhWWCGrkCAYM4xKxvMWo1gj21I0LzcgLpg+i+hHNv62y8ZySVXOEJWGNVhjMq8j4jFqFPLsbI1+7Rv0qreJTR/LKSnnUFUSEWnklQRyElGi+yWuXWIiSJKKQAo6lYafwUammGUVZVGhyuJXavyvNWdnucGJHHBBwvmXh1xmnyGrOJHBBSE745fIn/2cx4fLvGDBsNVDBEPm0Q1eCzVObxc8ftDgzSsuUbsiWWkyjjKmCoJYoNd1bmUFU9q8W8+wrkjWj2Y4ScXFnsPraGitjCcl3B1G3LfOEeMewckL9E8+pR+dY3zBZPRiwMatki9/4HM88vnEOmT0RpPGL1exrm9wqWyzdC2gbd7AP1N0d28R3OlQ37pKI5pz9MImW3kdt+6wO6yx0op4Lhf8vFjnxCh4dSXgL2LBFV8gY52fiwabNYev1DsUmU5SFdTad3CbAReRRuprJP4mbuXxJG6ht+/wYh4xFyFhtsp2C8aNGlvjgpqV8F9mJX8uXH5R6oSlwWGpGDspJ4nEK0raUUUTuI/GYwW11ZLFSLDTMHj30nWsC0lr/yW+fsS4pTOs28jYxt9Z4GjbjA+OSHMXJ5yTvK5oHJWcmVepT8ckpWDYcZC6Q2dqMLc9Wl8uqD+co92K0Y47hLUp0WSF6d199P4XyKaCl+xTdwckn/TZ6CQcbNThoUnQOOT0Chj2JrlrEqy1iWYNZkzItZBs9zlRa4y1oXHd9ZnznME0pjACdCUw84LTgydYgwuOpy85c2qI9ByRFES1DxmpHO1nTeLbY9SVNRwRo+UFaeoxeDTm3dBE35LkvWOS6T/FupPyllcwPvwBN76wxYthTDnyOX15gPG3brAhGhimgWxYaOIy6nKKXm6jD1K81yMuTXts7F4g7ILxSZO09RRvb4WsygnqPrWNy+iFIvJ3SbKMHRFQ7dygdW2FOJtSjC5Ib3jkz36A7cxRE53n0R3kpU9ZcTXKwTJ/Nalxu6MzSi7Ybm1w5+4NbEvDt2twe5Pk/md41hYSjVKl2Jtf55oxQNdrKGliOaDpCVXZpFAhS2j8znf+G54/+/fI9iZGlaDCjxn/8YBrueDRvd/k4OKvEOEJ2dM3cLcP2Vb7mM46H9kmf7cvOFnXeGHBcEkn8gXtVPC0cnix7mLFDc6FiRkYDLcF33kpCEu4YpdU2+CcCA7sz3+snPiCsoQvFIp+IJjvC1iHTST7quKeB+1pRfqg4rUmPPcXdFYLrtQqbm0naLpiNpiTM+fqSg076JJZOnmqyKMepydz4kXEk71HXGhzLmfwxhf/iMrPiGaSFXzSRDILU5J+TM0z+fKLGZ/9oUb6foeiEmTHDu0bcy4FL8mm/5DX00sMEslxHHBdrHFhCHa0PTx7hXe+5uOYJuJRwoPRER8/HiOKBVu/+UW+UrvFh7/R43DxgNXbq7y1cofy6Zz98wv6H/U5+3bE6lnEm39k0G3EnD6JedUz+JPORzjaXfTmASe/+0/5849/n9dHc967qXioV8gwRdMs3POUzXd07l8OqZ8ERKd1nDdilvZjfvKOwdlLg6aV8w4GzbOSnw1zaJucrvp/jbbgb/hPgShVlGXGvBrjWnN845RpsswpDkE1pzM7IX5ywt4g5ESrM/IkdlWgJha6bmBZEr1l02yY1NOcyJJMLJ1iZhAXGnWvwJOSaeUwdDVwFG6SI4qS+kJn2RLoQlGWBVaVY8QJ7ekZ3YsjrOfH9JIhpi9QiYPZ0fCQTKYpA3OBqGm4WQMXlytei+7OJWqegz0KMGtr1Lw2dmcVVxb0z0Mm3jqi6TOx28wrl1ks2cdiXuo4pSQwDBquxtQ0eW64LHkuW7pEoCFlhnDqYHj0Y5tKtEm9jDw2GCqd0DbI4oQqFswdnZrt4AgNE4FTRqyKnCg3OMxMEk1HWApDKiYV2BUsJRWeUMw0QWZKAqVwEeSex3GrQzkLkWGKpeaYUiMRJsoFW6bIQrCISpSUGK6Bpi8oIpMwdknyGLPSMNExsgSLkkzzKGqCSuVolcA1DfJJSGFE6EJipm3yccZcnSOjFD06xZ5WpFaTSkVYnmLalmh+h8JukgQeqeURzWySOCI8OaUo5riBQw0TqohsVKLWFErplD1JvIiQsx5FOmamUsp0RrkwSJUg7EmsUkdVM4Sb4VAgS40qKhgchRyPJoReiqQBswpvxaWhp6TDM9I6VJ6GCCWzIkZzfDzdxTBNpNVFNjWkyrHLCHce0RiHLI2HhMMxSabIMkG2PSOtYshNbOlhBi00SrLkgjTK8fVlvEsbNHe6lIxJ0wlplhAv+phFDy+VREmD0hojhMmoWGF+brN4ajBTIdO1ZS5tbdHwbZxajWq5TZHNwDKwgyZOp0nDvgwy/7ytU5hoJkg9RzRMhGpyqdYF2WV0PsBorCLIyI/2CR8MMOYOVsdjxjnz0RwtjGnYq6itq5jGCicYNBAIS9BzIPEkwpEYaBS6RdHSCSuPRELDdfAsjWYItRIKExwLZA6pATUPSiXISggUmIWAGVCv8JRCrypqdoFZCmRYERglailjp15wp5mz7kUIIyZPZhhJwVpnlWazhbI08jwnGQ7pTRf0ZxPOpsdEak7b7nJt4x5mzSJLcmQBiyIjnIcksxRH6Ww6KWUg2RsHJKOCLDQQhklz02Wle5lNc+XzmvpK4hk2uiGpWx5L2002Nms4lSDqOeyeHnJ0krFTNLl1t0ltzUTWB4jzPnWjyUrLI11kjA5nnBxNOTMGXJvXubkWUycnHBRY9YyzZkTiCsRyi5eNr3GQfgktqzOulQhN4UYCtxBoRUXplkRBgUolVmHi2yVZkTA1BVaqIXJJSyrcCEZKUNR1ElP8So3/tebsuLbgzWIZ81HGfn/AyZUxv3d8wi97Bbp2xIf5PsdnHj/9rZzWjwte+f0Y65MFLydPEZcsRvNVtr4sGJnwjWKF78oR95ol4Ylk7glG9YJAOfQiiRP4GAvBSX1AGGusTHT2VjOunWhkWsjPwwlfjkPsF78kmcd86UXCY9PE+e4trNoBF9YWs8UFix7oWxnxwT2++maH5e02a5e/TnvNpjI8Sm8DuyURbYvKGLE3HvNhK+CkVnFru8a/6wfkZpOu2GHXL9keVMwynV1PsuobnLiKsopY5DoPlxu8gkCR80y0WUwn3BcCd2iw1LDIohBHj2HdoJx2+KeVz59mOqYCbSjYrkve1TT+L9GEcBYRL9f48tTm2IezSGNuC5ZrLlcuEmJV8c+tkh8ta5QXOU2tIkw1UqPL37YMjps1zNEBsohJwlUC5zIrrSn9cIZouMgVg+lyyPqzV4ifdxnM+8xXPkLv3EMOTQJmBNtnnNptyl++wkX/gmS9RudVh/LPLZrX99n8SZeGHvF0/Jzj5FUGixH65QFRL0M9d/HeSpgclGS1lwyjdxiffRXn1o9ppB7DpU2ii5Lo4AJ76SHGxQ0W8qck2pt0L+5z9ocr+Lv71Ad3GYw+JalCiuIWlhOS+hvU6hnX09fJf/HnmJ1fkqkAoYWY1DCMGgtGLEY5Rtmgf/2cYNjkjoRlatx47ff42Z/+GSuvfIXRe9/H+sbXwTunGF0mdWNkmlDOQszaKpolUIWN7RkIZRIZHepLl9EoqV+9IFdfxPiSjyhswspBWRbkOfqwRXqYctausbxkg6mRH5wDGdaLjFAlrHxtA/tgxJK8YPwNwdMHJt31HcT+EbsvW3D2GQ9X+pi2z7XrS0hRIbUa4uZdlm4VWGIF28lQhkmaOei2h5nlzC/6RC7Uazv4tkHsP2flZo+a8ztYay2iIqR6WDGNMlLva1y7+D4/vTillu+QrH3K7AFsXbrJu8OQM6Xz3SWDuZIEno5WSVYLsFKDOC1YMQ0uopythcLOczoDnT/LNb64JDgtBSjIU9iySq4lMNoTBDXF07xiN5G4hsStSu6GJVdaY9aWQtajOjMWdDD5I3vB7UYBecr9j56yd3TGycxgLXqO9Q/+S65eu0qW56SzIZ9+911OxDOeP00Y+k+QnWuMyiZXihkdT9FtWgyrimfpp6S9M7y5j6WvcetqRPywzqPhIdp7EdNC4gXfpPaHFjfuNim8KQsN2l95i/yVE7Z7n3Jv5xJusE50z+OH/+7P6P3iLiffhmBuMz3aZXfxE67e+EOWil/A7lO2g4q1t7o8fHCINBZ8HLRYTDt0+Yybu5dwFwVNVzG5N2Bzq6Q1+ZgP7X/Ej/a+TtoXBG8I9FNFS0jagyWeelNGOxobvYy7qUlfxRyt1vmv37N4uEgJlisIdZ6pguElg5tKp3FkMbxcYR796ujE3/CfJ0MR4xcSvSfpVwlTa8T85ILYMNCLC7LhAf1RxlPTRqFoNiKsLKUXZUSujelpCAekrlFIk7mTUytyrDwnlAaxJrCFRCIwdB1NFsz1iiqT+LlGIgR+WRGWKaKcsTbr0xk9R7s4RvSnCLHATHwkOakjSSYGyXSI7iksZ5WVlQ2WLm2yvn4Vd7WLMASFVoIfoGoBkSYZRxkvahZT10bzbfrSp8oDLMNmKCRaLChMg6Gl0zIkqRIUQmMmNELL5aotiUuNc3KGWUbRyzE1DaF7eHZJhcaiUSOxA7pSUVYWsa5hGAauBZHI6aUpsyxnIQS2JoilYFQK5lKwokncEpYSRdOEY1cxUSW5qGgZBoXTZZxqeIWLJU6wKMgzF99s4LkFVRET6RaVnmDaKW6xihbZ5KMFmT6Hlks5tzDDCt3KSPApZj7FfIFm50hHkIU2FjH12MBSGkM1ZZiZFOUEQ4/JJwJRTKBekFQRURZSlhv01Tr1uoXuaSRKJ14o4n6PSvXQckG9EujCJY1irMslgaEhz0uSRUSRFeSmA46BIxw8y8UybPLxiEgdYazU8KsNNAmaNCjTmPk0JHQlRSVxdJuu77O12iFcW2f/5THBsEIWEXRGVMImSSzyQMcsoYwKpCmRto4QLoZjAQHUOtjbJVQpRbKgyjLQdArlUEoXdA+Vx2TzNSazhMwJ8LdXMByN5HwMswVavkCZEVZbRwoN3VS4l1I0IdCmCWk4ZW9f52h+xEZ/HVezcbeW0KSGUWvhbgr0boGQHpqjo9k6QpfomgZpQTyckQmF1Q6wDKA2ZvmaQb3bwW02oZwx7y+YjVMkLp7WJ8kHuGhU4gJ9/Cne6DqycZXUsEksE+UIQhtsS+LpkJQ65DYUUBUKuyhJE0mZQZ4LfEegBYo4A7uApgS/UixiUAaUJqQ5FBLapWJdz6m1Q1adFFcalAhcWdGwUroyws/79A6P2O0PGI3nLNkW1pe+SK3ZpMhz+ifnHN1/QG9yzFm54DwZUAiNrc5NljpXWKsJbB36yZzjiz3m0wnuzKCmXJZ8nTxOeJE0KM8FeuyitVdZ21nl8iUHghnDxMS/tsadxpiSPqvWKv76CgM348nDPpPjhItAsWhlDKannIQ57fUtVjccfP2Yhm/Qabn0JyN6sxHnpUY/S2jO5xAGdDQLNzDRmwaqkTBLfPZrtzkoX2WcNGgaClUqikrDLU30qmRqlhhS4OUamVCUQqc2loRVQu5J+kJH00rKto6pG9hTDdv7/N7vV/FrzVnt0ZTnixGid4mXvSmXG1P+6t8PMP9Q0PqhxTGSvnuP7cOI8zWNvU90rvZXeVQLaWoBnS2D69mE++eS/2fbovI1NgYpnrzgkif5+XlAL0lpdGMujRyyec7HucF6S0cYCdOJzQO7wsoXbPhDuqd9Ntcz9vuHfO+rgvLqBGc6ovaXLzEOH/PTB6/w6uZjNqw3KHa+zJU3W7TdS6glgyfjBNdecN5LGRQhUeRSSo3h3OJhJyGoG5wcQbVakpLQHaYcVj6lrzhrWGixzff8lPqF4B9tCX6+X7Dfz7nklUR5zl9FC0ZlxtMjH2PJ5JZbY8utmJ9o/MRIOW/Aj9ZtrswsPhhULHUdJssm98Y5OgEfpxrWzOKn0sDUJLVcQ1o52smcaFWj3bP4jJT9RUGxqfBGGo5b8r/uGfwPfhc/aDNdbSOjCcvZHm39gkXsU1vScVZfY3g2Z+XxBvWVHrGVUj8doF/ZII8C5scJ4VlIkNtolY82isjsSyTH7zI6GrKyuMW0p7DCkKo2RNwz2H7YZOxLotd01I8ES94ap7HPWH9K7VDR6D1nGo5Zcu/wXPapHz3Gz0KeN07RvxcSccy2bmCs/gd+eR/evhiRXFkjHX+PQWJQrd5DXR6jORtcVWNsY5Np65jeCEatGZtPX6JtbCKam0jfQE5SBs/HhKsJa9VX8Iy/xP7OEH/1Da65X+G9H/+A+kaTN755FSOZcokZuXSo6gGi7lAdnJNdHMBOTpSm+DMTSgNhWch6DZlnGHqNILaIkorc6iBWTOwYcgrM2l3W6gPa7SY766tICoYnI4a5pBacYax9AfV8xLnqYOkW7wiLMlgQ7j7gRNX59LOX5PoLvvVORb24QTqu4Xg2huVS931CdNIoI5nl6LaiYdlIWycrS0afnhIvck6/knG9u8YwXMOpKvLOgEZtDalL9rWSl/4LviCGDI/GfDMQFPWMBwOdVnlM9uwTXn/nDuez23jSxrZLRqHimtJoBxofexbblWI6kgzCiq1McRhVxEqjvqJxZEoeWJ8/1X+l9vnmx4+mkolTMigFiytQ9QWGlrNTRvzm6zEdJ6XFhMZdE1c4FMoiLzR6J6csHv0Zhx884unknNHEZNEQvDafs6JlXJxO+PCn7/Len/2Imjrktd97hX9ZbqJ9FFFbamFlBdVBgpzE/OwX7/JJ9C4GEfXPvsrONpQrOtrlipq1BtMn3F6/zIZX486bv4MuBvzJ4r+l/MvL/PY3rvItcZMnl7t0vWuc5/v8qz/dIzrxqY3PaT/1eVGcEnzV4N89n/FV/pxv3LjF7X++xeiXuzz74+ccJDFPHw6wdzZofmRyekmhL2yWG0s011eoskuYjDjwTjia/DYto4vdiDm+b+DXKy62LV6tj1g5zXggHT4ODG7ECinm2M6UDzSN3RuC1jO4sDTaLrRuCp5PJPdOKuy9iDPnb17O/pdGGI4x0pw4chkscjwjpswm0IG9eMThpCAXXUoHbF0iU8G80DnqKEpXsNyuaBoJ/VBw6npouka9yvFFhCcEF5FNKApqgaKV2YQTRaIqXFtiGAUDBUVVYsgYkymr5pwlJyH1C+I7EldqpNMMbz6iSgp6cYBrl2x1tzBqN3C7m7SXV8hrLYZlgZ7HDLOCoVawEAvyXDEtBD3XJC8qdGUSCUmqF7TyAguH1JLMbJNENxjICr+EJa2iLHIO0wwDSVSlPC9zwjxnEBtUjkMtsFiROWGqOLIzzj3Fkgd+phNHEs02UDWJyksWlMRKYBQ6sZLkSHQN3AL8MkfTJVNDEquKPiCMCr1SCEDXbfruMhMr4Fhr0I0ndKs+TjUjUxKzBn7QpYhKnCzGECmVG+MqA91qojRFOYZkGKIrDbUApUpk5ZCmffQkwSxMSHXUtKL0Quy6pDnQiJyCol2gxiZ6KMiLKeE0Q1RzxOI5cZkhgw6FH6IoKLSIweKY5HCBOQuIHEEmC6JBxdJ5QNTVsMI5ItVI2zUyx6ZuWrieht6wkJpGtIC4GsL0lMZ8B9HuolkWZb6giEJ03aAVayyZOcFGQv1Sk7XwOqN4SmunRa1uUdkRytDQ0pJKNyhdgZpnyDBC5RlZnqHnGrK0ULqJdCxAxzIlIoVK6KS6h7ANNN2gUh4ir9FMCgg8mt02msrJ44ys0ilsCyPooNkFGSW2JelaJnkqiRYL4hKm4yGcJdRtRRldp4gbCMtAsxy8ZRurlGRRhkoSqlyhS4E0dApVEA/mzKIUXdeoNQNKFVCZGXYbrCAgm8ZMpODUHhMUE1phSKOUjPGZqRJrfoE9e8HQvo3l14k0A6VAzD9vS9QbEmnoaKkiDiuypMJNFEUqCBFoNY3SEQwcRVIpuhaYOZynMCsUmDB3FLkEVy9YCyLeakW0zCktLaXTrWNZHlouKUvB7HTKYO8BB08/42VvzrzKyVc6nC+u0Y4jxouQR598xrOfvo9SJ6hti1EhKGce67pCS1OYSqKLUx49f8Tj0X3yMqZxus6K6ZF2bJQvWWu1qBUFS2abSytX2Ll9A62x4OXgKclUcb3e4fKSToSL5dXppynPH+/Sf1GiDxUySjDqGXE34bMxXD93uXF9jc0Nl8VoxOnJkJPTOWfnEXPZQI9dxDxEzwPadY9a0KDEoDLnXEyXOUjfJEpWkDpIAYEUhL4ETVHNK3AEyhNUYUVZlSgtIdJA6JIglUSZTuEWzH3QC0l9VuDHOWOpfqXG//qXszu7tIcjVpcitMMRey87fKE+Z/pszpGpiLSY3C04TmB12aA6z+gBt/9xC/uXES9LeDess1/EbA5SbL9DpZdkbsJyf06rWdCfr3CtlvHKoMF7s5JlUVErR0x1gzg3WbHnXNJ1PrFsLl0PiHt32W5eIvx6xqvvPuWBIf9/7P3Xz21bep+JPWPMHFZe64v7S/vb8Zx9cqgcDlkqJlGU1KJaEq12Ww0baMAw7PaV0f+DdWHANnxhuKWWmkYrUQyiWMWqYpFVJ1SdvPfZOXw5rG/FuWaecwxfbN1SFwSBpgE+t+tirqsx8ZvveH8Pt270ONqy2H1DYuVfpWtuc37zEp+rBoUDeZkhxgv+RpDyg3GMudPEazV4enYHb2uZX8ra3HlYc5HVvDot+KIcch40uNzZomtk3AlgLCtqbZGvST47qukHJT9PpzyZVXQdSTeURHmDX3MN/j+pQdTMmBklrVKgZRNZxjwxa8Z2ya5jcqFqylnJ05HkyrrL1w0bIskHSnMlrigv5fQOJJVR8plrs9xW3Ck1VWny9rHCigsss+CfppqG6XMWwieLdV7x+iy7j0iVYDp5QiNo4ycuPW9A7T5jOmrhFOfYqxs4hzPM5RsY3vdYvipwL25QPz5hde0x09Cjv3yVg49ucPKtMelDgyjfoH1ZU48k25OnJEbFyoOcxeVLOJ9XLB/cwcwHTLJ1/NZDTHWFg0d3mLoJ8ZV3MOqPaMQ/Q6ianfk6o9Dm+OghabbE43RK7uasTbZYVgbbS3u8P7Zppq8TtafUv2lgTvu81dnkk8fv8tnWDPfOfW44XSpjnXj4iMubkB6PmJ78Pmu6QjwaUwQmnc6Al3/pGzivBqyoXyc5OqTVfI2nf/YR3W/fQraa6IFPEFcUBzGnR4eYokN/bQnjMCVIzxiVEsf3KBKD3FhQJmNkBPaqQyUChFB46yt0+w2EZbJIc0ZLXbz+de68ssTmdsKaOuDS/oyLcsT9d/sccpnF7C79LOcW77HcXaN77RVw+piWSV4WVHmOshyKOGF8EtEQCq00o1mGFTs02j6r72yTPStIllpoz0UlU1S+SnN1nSwr8euKcjljHmzw4KcRb3zjK7Sjj3nvo2W2rRWWrxyT2VPs+QHr5iWeBBZfGsKPp5L7nRqrrGk3JVMTzClcliaTEbzQ0NxumLwcw0YpuGiBvwcH5nM3yqEnWMoFrcrgYlIi7YrVhua/WBuy1hsTffSED1zFf7k5wDBt3EjzLM0Rzx7zs/MZ09On7DQv0boWsbq1TVWnzI/nPBqlPD7boyqm3NcK9fPvU590MMwdem2Dtqs4vlhw/qd/xvn9LxjPnmKvn1AcnVA+nbHYfI3+V3b52qWvE7w0YMXp0reX6LVOOU5N1kf/PXLtHipx+NOjj9krIl57c85+ucSlnxwzcx1EeI73wRmvvZpwY6Q5tKC3nLB8Q1IsLD54dspdtyL/yGVrssPPO3M2/GVubf0SgzDD7gk68ZtYxbucbU/56Mf/ex52rzHJc5Zdg10vx7msmNfwH6VNvyVYtWqebqU8PK3oH4KbSuJOwcsqoLYsgonigZny9M80reOAJT8mW/ExjsZ/ibHgr/mrQO6eM67GiJbGqg2ySOA7MblTclTkpK5AOT6t3AApqGKNsCSXVm0qqUllzVlpE+c1hhETBCaG1pSiwlI5QlSkyqerJM1CoKfQNjTaUWhL4lQuLVPhmILMtKkcn9pZx24vYVkx3uiUtrPADQ0WsiJtNQmNAaazymJpk4tGnzPbResKO07xdMxRnnLqmhSGJK1m2I6JS0CUVOg0oYMmpqByDAK/iXQtZtbzKVZmW2RKPN/BqkoeZjXjRBBYmkwIwCbTJiMEia4xa0WqTOJaUpkVF65+vq8HVEbNLC6p8xLfMVl1bOrKYK4EstYYlqIsNKUquXAltWUzRzKrBcuFIihrxmXOtAThOMxFg7r2uCIavFpGNNKUMl5gYRN4y5imh1KKqpTIUOL5FkYekhsSY+UUOwA9a0FU4/kTjJZNlrcp4pzcySlrlyxXmH2BVRkERYFwNEUqcewQJzcoFhl5YlLWHtKoqEmI5yfElcBwB5hijl4cY08SwoVBoWDKmDRuwFiQeA7txKCBRLo5ltvCl0s0uj7mlQBp2jjTZS4mDzk4v8CxH+E3mnjdCl3P6PYUG5OaZBSxjItTZWCYdNa32LiZ0trZotsJKaYpiykkszmTcIxaCzFNgVNDPl1wfn6BVj7toIMrYrSTUVgKrVx0blGKisrSmIWJ23TQtoe0PJptG68RYLoO0SznojYYBctww+TSZkKrSigvxmTRnOSoTVzYZPE5UiTsuAaN3hKb69uEzQYVoMsKrUp0BXmiyOMEA4GlTeqyRFca25Y011qYcUntBdTG8ymlYXZxPIE2nguJC99jGghkmXOp08I0FPnYwfcVrX5N3ZohxSkzc53T2sVITCaFYJEp4kwReGCWArWQBCm0E4sUUL6BZwgcJfAT/dxnVsOJfN7yaGiBrcGqNQ2/4nKY8cZgyoo8Iz59ShRabK6/xMA3qXPFNCqYxqfcHR9xOBpRpjVeQxHaiiquGc0TjoZTnh7vcTw5ROkxng0ydRC1wFsucHRBNErYv/sFe5/e4Wy2hwrHlOMnlLFD3OuzdOUFrl9/hfDmmL7v0WkMcBo5w1QhF+u0KpPSqHk0KYl0zOCyJik01ukcr85IiwpjL6dzqUYuWeQDG3/VpL/mUWYGjydH3D0fMT9TGOcOdVDS8jtstlv0Agffb5DkPkovmMs+59U3SOuXMAwPw66wrRrZgjmCYV4TWho3hDSsiNOCptK4SnEhBUuGwUZus58oxk7F/EShIo0SUFkGQfUXlFBvfiGxEsGD5jXeVCF3LJe7a4peVeJ7ijpo0lv3UPeX4FjwUbXHOzKm/4FgNnQ533A4WST0GbCzJaiWH7E0n/HecIn4cs7sIsWpJGbR4U+MY1rYpLXGkIpmy+Or05gLZaPqHnlbEJ2b3A8rbHeVd/ZiFmsW21XEsH0T37bwXhQsRas8mXU4sB1S2WM9q9GccWGa/J5h8Os3Hf4fTzu084wgXOGKmPKZ7XKUH1At+nzWMegGPU5bTTa6CX/qOHixJshMkD6zsuKhW+DXNb10wczxeLNh0xWap0nBv6sV6x4Y45gsrnlS2ygZ87ay+XhuY7gC0YuZ+RHpnUNaac5JvoJRDzCF5O12wX6liM4VA0sj4xNGTzTHQciNlTUOc8VkodlrmFTzjBudknDg8cWZg13FDFZsHhTfwpt8SGyULM4UVn+I14tpHVs03T75Tp+t0ZR9Y5di+Iyi/zLutS8Y/yQlWyzQlFRtg3Lawys+pL7fw19eJ40bRIs7WEe7PFjS2FstHt2XrHbfZBJ+iOtvUpwW+Is9mq1fYRh8xLjxFKd9iyDex3m0xv5wl7YzonnjKUNl0qt9MqeJwTKvfJGQtOeka4p9scbu3/gaV5bfobP8D5FNh2m2YPHkBEscc/HeU267t/FWByxVJXXdZv3bl+FuTb5aIkaChgyhPgFrmUs3vkMnvoy71iONPZ4dPyZstvn8gxNWLi5oL2omG0t45wnnj58wnO1wtXCxJ2fo8ohJbUC7Q/Ezl3RFsLvTYbFfUgSbNLsxUvZphE081yPPCvb3Lvj007tMj3NWLze58tIWjeoVxrun8PgRswcRYW3zpXaHdLDFl7/76zTkFv61VYJmk4P5MQ4OjlmTnKZcfL5P1SlJ166w0WhQZBGiTlELge11MF42aJcGz+KceVljWppsXmGFTZL0jKbYYfD7Jc1LE9rROfX1HjtFSu/yTcJeA9Hv0I00i2LKpBEwmrgYvuaNSnF4z2DgVDRaioMLyXnf5Nta8eFCkWn4PFY8WwbjU5j4BqvjirkPuaOolxWzWHJ5IfjN9ZzeRk7YvuB7P9kj++nvYLzZ5eT4Lbodk1Fu4S4yHm6e8vOfjblwrqL3RxiTjEvHH3JS3aTdvoaYRShlYzoakUkeHUm+uVySN1Ia6zXpImZ8PuPP0mMuiimNaJXztZLrgyMmP1YcPBmz/mKPrXcGrNcDapGQd2t+9MUPOXh/hLNY5pu/+i2env6If/FvE6K1L5hsbvGNRsbqbs2fJPf46EHCcHuHzW7NcTLlG9/a4ObuLSaRRzU6pPj8FLW6gbr1gMUPNW/Fa7z0lZidXz2E0x7HxyZ3f/4ZyUaTaO3XqQdvcp2S47rB+daET45rdGBy/KnD0rnCKEC+U9B92uT48yn2Mnxj0+aHX0zp5A4vh/BeS+EKi37pMifDHBQsFS4N+88XXf41//+JjCKEUFRhn4bsEJchmVFi6ITKqzBNG9+z0PjMi4q5nrEuSlZzxYgGU22TVgLHtljvwVp3SDyPOSkkqSyo4xh/UVEUDU4NMEwwhGKmNG3DpSUUnhZkBCRacqYsEqdB14PlJCFwQuRKQl07z0PWugWqxyJpc9poUNohfl2TlgviHJqmRcOs0alLISXYOY6VkxYZcVahYgvDtbEcnyrwKdoGhWlQ6eeBRFQ2ldac1WDLkoUuqJXBLpKWlFyUNWldoxXESc55rigrjUQTVJI6NsEQGHaJUnP06RjmKVWrg3Z6+Bpcs2aha4qixq4KympOUYNhN7CCBi1tU9YwRGMphesoRNsiiwXOXOI5IVlrh0ml8MRT7CIjZYFtlQQGuIRI6eGLCjRUVQlhidGCWtqIcoYMS+SySzBrUw9n5E6N8lskfoFl1Oi5hdYWhSEoYgslfKSeI5EYsqRMFWbQp3A0qZhiuH0cE9TEwLhYoutF2F7FFIEnXYqwgTYaOFpir7q4PQtndRln4wV6zas0Ok3Mjkle1UTyhDpPmV+cs7d/gte6z6DK0WbN+s1l7IZgcTYmVBLfDqDMcLwuK9sv4HYHuJ2QUp+RjofEUUH26Iwynj+vKVc2Vbzg4mJIUnvEXYUnIkoxIfEUZRySThxEYNBueLhuSGD08Swb1/LxwhDHcZgvEp4dnrF3OCROSvprPbr+Km6mmZ2fc3qwx3BYU9aSXrPF8tYK25fX6fTW8Le2sR2fWTpGa41rWJRpzfRkSloXtPt9OrYFdUld1WjTxu53sJYENSbjIiWpa+xCIJRJqSRCSkLXpZ02CAwDb2BjWQb9hofXbdDoKWSzS0Mq5klMrFKi2Mc1JEEGTAXC1bimRuaCUhuYtaYyNGSCWkNpKXQGpgKvhpmhyUwIpUYbgmVR8lqYca03wdAH3H38kPjxp/TXBwyWNvBlSFXBYhFzmo65P004nkooMxpqwVIpiQfnTPvrVFEGRYW2BfPIojxO6Fvg96EbCFSpmCymHJzvEw+nIGpKP0F7Q9SeSzx2kK5i59oafXMddEqiZxw+u83pwwWKTXYur7CIjvmzz54wNkbc8EOuugO2XUlhjHli5cSrBksNwbLjsXN5wPJym3SmyS8i0uGcPI8RtmApdGn1mqxcbrC+Y5PRYPTEZhJVLLrLHDivMlOvgBFgYyKqmsRSpMIknRlY51DZCs8EY2GQX0ikhNAWRLHCUmB1BLUpME0DmQvqWiGbmk5p4C/+gjtne3HMC5s+ddzj8O+t4n8csSJMpv2UfBHgTHb57ijhB3rBzzYKVLNJeRFzOz7ldOltkpUeb80O2FspWH0p5B19j98fNegvw72B5nJ1QTGMmR4VHHeadLY0xllJ7WlO8hrbb/PoUkV1lLAy6XFihvhqQVTUHOmMfnGJgSVgc4nFosf+LELVDnHQAClYauQ4pcl7gBw3+TiBL53HvD27YPliiT9qw/0VQTqNaNcrzP1dfN/C6XksO4oju+KXa4+f2DW+bZAvBFauuVELzvs2E6HJc82diwVsmBQCAllz6FsYkcWa0LziF+xJwYcehBcp6x2HyQzeVBM+HSe8cHKPY3vK9IrkpV6IryyizEDJGFGfk6BYTQvSLGRQZIw6Dmlp0QorrpaSFIMTJ+a6UVJXKZeHDlHb5Yl3i9Bv8ob1KXfGBuJeQNkfchIMcOIZwotpOh0Sz6Yd97ELk1EnYMsxyB0b840uq7Mj7Pm3OPAzLl2ZcPxijHr2EoFIMR42ObP6NN2IffseDM7p7M2pAxedWVzMPyNebqI3fh071iw1LRbhTxB3Wyyv90iGy2zqZzxKI7wvtwnM18k3FS+9coNBawVTXiHdgTIyGKMwFglKRTwexvjFi+x+/Rrxwe+x99mPUW++RtsaMLh6lcHaNqLKmU9OMFa3MHChNLn08oBAWSRRRpmck8VHpLbk/NM9rtz4BSxxxN3/cE5c5iw3A/ylZxxxgNU+Zv4DwfAaOO8fc2fPZGlNoJ6ZtPtv0XYCDBHSbIYQOEwWGZ99+jkf3nnIIJJstCrCVFCrCbqyOT3JGbUqsnDKiudxdfdt1n79Rby6R2FIpGEwPhsRJ2dM64id7Zs0XZ/xShs5FdRZBN0GgexhG1BLCYZCC5NM5sgkoxqnzAvFOC4I13K2jYpbX93i4PE9DNeBjWW6wqH1VofBKzexwhlF5TBIfdIo4pPqjDvOOuuRQWlqllqa/fJ5Df5SqDiZGfxcSyZC8MpUcGSZfOe44t80Ybmv8aeCRVrhe4qlY8HTrZRNO+ZSOIPpXb73oz/gk3nBYLJHOFlhNBxidU1mKidPx3zxQQfvM4fV2RPOVi1WoowHswYvJ48oxWuEEi5Xgqfey6yrI4xgi2Mz4bL8MlcGlxnnOfZWh8YPHtIpMi5kzuDgjL3E5W+vaD7ffoVLl2+xs7KGPq25c/ERoz+8z/ijn/HJ0wTMYza+9grML+hdOSE4mfHF8eesXGxyzX+ZLy8m3G1FrPfnbJgLfvPFX6YevMafffSviH8i+fovF7R/6So3H3zChbrFq/+kwa2dV/AY8untPT7947ew9YyB/4wnO9/lk4NfZbcq2IsrXL/k7Z86/HjFZOk9h7ahKZcrhlWOTi02NzTJmcXFuebzSUVYeESV4Pe/FbHx1OW8sthqao48yeNmyK2nTfZPz/9Sg8Ff81eASON4PiJs4S1p/NSApMB2NMoNsBc+2ziMDc2RrxCWxNEVUVpzutzGXGqxoSKsBlzfSdgVh9xdCM6CFlWYEhgLwiSlqHLmlk/ZcNCFgRQCS0BlOew7kqTS+KXDTHlkZsJcFuxLi7bj0rYkpd1kYnhEJpg4VHhEjkHTBF2XDLXJuKpolIIXFSwvcqIoZBR0GLpzRKZpFA0yp4NuhojAQriS0lTYQtBEUkqDRS3xCkWgBLUhcB1BUWuGaJQpiEqJY2lsQ1OUkCmNb2qQkCmJlUPXgkIp5GJBd3oG4wlyNkEMKmj30NomqQRlldOsZ9RVgsgNbOWiZY1lakohsBU0KzBMTaEKmrWkjWJVGki/y1MtGJQO28UBZZyRL2pMZZFbBtIDx9FIFE4Glt3HcDqUnRxbGxSOQd0LaDoJRB7KSzHbc7I0phjm6BpqbVIIk9yUxEZFYi5wa5tK2Chtk5dQhiZGs4ttt3GNikKmSB2AXqGoBGYVYcuUxsoOyysvsNrxGGx2aTZbSG8JvdLFcEJQJooSFU0pjAZe50WMMKQc3edk73OEoWg1V1ja2WZpdZciiajrHLfbx3I9TMfHCp4XkiXzlGQxJ6sisqqiPk1xrQ5GEDAdA2mJSHMqMeZscUCVp1SzitSGeG4xObXxGwaXuh7dS7vY66s0PR/P8xCmwXA+4+H9ZzzZO0DNJ3hK4ZYCuwJRmUTKIwnbNI2UttNga2OJpRuX8bttNCambZNFEVE+wbAlptelrgSl1GhlgNQYjoFluggFQoKWoE2Jqip0XkKpKIqaJC0xAknPMtncXmW22yaKMuxOh57jYGw18TdXsRqS2rCwc5MXkjHHsc2FMNE49AHhwGGlqYrnrYyphlNDoBEE/2nVWNeghEZYGlcoHApcQ2GZYDiKTZ1y1TrHHn/B7YNPub93hH86AS0Z7owIgw6VFoyjmOMDA3OvphUvmNiCslBMRcE0GdMtIzzLpGGHWHIF3/LpNQq67Ta9pS2WOhvUhkFuKGozww5KHGFQVi6Gdug0fLrtXTa3r7C2NKCMcx4+Peb08SOGdx4yPJ7iDwo6SyZlfkCenlKoBSePhwzCkg2aLJkWrXaE6jks93q81LmOaQUc3T/hMHrKYEnTXbHZuTARvSYbbyyz2muBN2dvmHHxoIMdC4Tl8qh8i33vbUQSUtk1rpDoyCSPBGZk0DUk2sqJlMLQgo4Fppa0Ek2zlpS5IDYEtV1gOdAvTUyrJnMFhWXgZgZV+Rdsa9zpmZR5g7/Tc3ly54h2s0OZlrx22OGzrVVknvGZ0UYuT2hf+HxNjajPPN53d3n1V5Y463bYqadsmpJXB39CuF+iLpq8eWmDy/7vo1oJL/df4Xvrx1yfPOHn5TazlkfrrMm2UeA0TZx9ix0rZx76XCSChq/ZDSu+HwTs1jbnmaI1gxMsUv8S+7OcQ6/AT0wCS3JX1FSqi9Md0lcRv3NhEm94DEcFpudyPjK5mZiofpvAs+jaBiO7Il0o7LnHXluybSi8SvDMrxBN2Clgv8z4midJKbjX8ZgLSW053HQrfqGCJygMX/LTwuE7dsXUURSJZtOsWLUd9o9K3jlLeOKYLM+f4kxjPii+TqcXkNSK6w4c2A62khgiwA58/tSUXJubyDrj5f2ID3RBM3URDzQxmu6azTA0aI8Mvtfqs+T2cUcKwROWnIxRQ2N+cUa+ZTHtbOGPHmE5Cu/KGHn4DTavvc/o/jadecz5kUexN0D2DZpbp8wW30Y/XVA8uM2FLgj6E4ruS2h9jC8CArPEUQNUYlDkHcqdR3Ttv8XW4kccpl8iCjKy5ZvcOn7Ak8YSIutSWl1C94TXv/xd1l96h5WWSYqFmRqkOkbGmrwycSsXb61POfN58UtNlN7ivPwUYouznz5Bb3fpeJpWuIW5ARhNQr2LdkyM0sasbRx3nTotOfz+73Osz9m5+gLDo1Mazbuci7doXtqgu9Xkda9CjDSLf/c77L1/zNBss2PvsPRoxNFsh0vDx8yzJe6tjXh7c4YOS5zW8zv35Szlp6cf8vMfPsKqa/bDE6yJxW4h2LPn9IXDnupi6B5f/ZVvcePqBkv9JmXgc3yyz+HeEWu9AX6UQ8vHDbvkU4dpssBblTS6Aa3lNm4QUFUFtZLIpCTL52ghIYfQ0PQ3t4l0jnOUUIY5VeLA0jZf+c6b/Nvv/Xsut17EnddYHZ/QN8ir66jsGYv6GYZxxFefvMC9rR7nvYC3asG5q4hPgZnk1bYAR5E3JGFT4+4JXugqfjsVBJ6mv18z9Qp+q3NMsCR5cBm+aZYMspzF/ns8OPgZT+6+RyIMuo8aJGrGve4dUs/HDASj+QniVPJN55y9xgK3vwkEOFcGTLe3WXYUh80e9HYZfPw7nPcbvLWbc63/X9HqerhuQp3W+JVgbfurFPKUg7eGRP9Di93tgE/jBr/6G5vc2PkSTk/y+Og9/vVv/w8cfniNbgEv37jMxF9wKX3E9w8PqBYWQyFx3q0prAumlwIWpc3ruwG8/jXeuawx8hu8/wf/ig/vnNPebvNkVPDG5V2GwYR1+2v4L0hO6gM+vf9TfninQar+R/7bm1dQ46v8zumbnESaWNZ8/Sp8NM056lj0hy5WmPFGWLHu5fyrexZxO2P5RBJNct5elmz6Ad87kpx0wXm8YHvfxLQMdtOSiw2NZ5tcuBeUG72/rEjw1/wVodd28U2PwHcwnQJhalxXIR2X2DNR0qSSgqwoaKuKjgXGwmXh9rHWV2hf8biiMnxnzJXWIcHZHLvocDVMyN0TSmeB60suTIW2zhg7LYqqh6F8ikJRIYiliWFopGUwrm1s08RyMiLbp1kbLJfP2/sW0iWvTHIhmUmFV2sCFCdaMJcOwiqJcsmD0kGYBh4GBTZRbtPVkk7XB9tFWBYxkqjUFIagZwqaUhD/Jx1AbSnMssaQiq4BeaGYaUiEgTAM2kZNp1bUQGYL4lLgC7BsTVFXSEzcEopJSTguqLMIkUYUZs3ckpTeMtqQ2AZkpgQ8QiRKC+aVxtMCv6qxsxw/K8lNSS41BhovEMSWIKptRq0BF4VPHElaxTmNQkGWwGKBKASZMnHKDBuF6zQw5QC7XVKIALM0qHOQdYzdqbCtHCFCzCSijmZoI0IFFnVoYNgVhlGhlInWIaIwUFaODjOaQZvAVqTUaNfCc11klZEUTbKgh7QTfM9j+8bLDLZeoNkOaHgejuUjDElpKapaUhkGEoEwXdxegOFWUJ0SL3LOT4Zoz8azoNXfxVnuoIwlakwwbaRyELhU0iGdxxw+vUOcTgg8H7OTMo/HFGGDqtPBtg0aQRMZSdSzzznYf8h8VuDrgNpwSZMm9SJiXJu4NnQoMG0wXAslBJPJmNtPnnLv4wPy6QzHmFKamlwEDNMaURvMlYnV73J5aY3tlVWWlzuI0GU4GTIaj/Atn4ZhIIUBlktV2iAFraU2tjDxQw8rcEGDqhWqqijzHJVo6rLCVop+0CA1K5IkRciaStoEa6usv7jB/uMM6fawvQ5Op4HX7aIsk6qIEMaQjkpZqQyeei0mhk1RCyxAZAJZChwJTZ4HNgNoZRBJGAsw0XiqZNlJuN5McUNNamgqChrRKWr4OXtPbnNy/gXpbI45C4idKecP93GdNlZocVGOIc9YM6HTsWkFAcrsYTQasNzF9p9/AHCsNq7VRK8IVlebbPZ2aXa72K4ijqe42Gz2tsmvaKYLE3so8LVJt7PCC6++yM7uNeymx+OD+/zpT/6MyRcx7tzCDGw88wyRNpkXEXmtqaYtxtWM0UpMv9XD63W5rBTO5hpXV7cJco8vHj3h9sMTVFXzkmdx43LI2moLN9zA6/lMZsfcPxhy73GGPIJrgx7K2eU0vsJJHNIQsGQqZqoiVia+MDAXNX5YYgcVe1MopgrlgWdqGgICLYkQTF2BU+a0Yk1VCsJQYbc1WamZWYpF589vBPnPhrPe61t0c4FU63xzdYAY1jQGHsXMxLFvI0cjJv3L3B/O+U5jxKcDj+3aQhYh+xcdNpdMvmE+4446Zf3kPT755FVib4+t5R8hJgXHR4pPiwrjbMHZrsC1fsbWf3yJj17pUNcZ1/IIJwvZ6wsGY82oYfCs6LJfDHHrkvO2wZva5+Eo46qasDMq+QPDZ1lqduMcyy/4aWHjWhbhSh913kO1XPZSRbsZ02gLLswG00TSW1L81lzwUeYxnKXUoY1YNhlkJecNm8eLml8WKX/mlfxgUSCUJNtySB+bFBc5r/cEj5DM84R/eZzw8kaTZ7XJIk14WBiopkZY8MPMwcoynM6Cz05z0jSj27RpnJa8dP0+T4ttrmQeZ5ZDKBz2YsXXpjF3rGNeCnpkqwXHicEzKXmjdqibkF2ycGKDOIE7owzDdHCr536Ffy6usLrh8morYmVYIMMT+ueHpGqJUNTIC4VqrlB575PELfyeQ7VyFbu+wDc7jAYxrWc2aSBZbkTMXvoasjpCnUpiV7BiNDHPGhx2foPq12qM2YTJvftscQVlPSJNfGpzTFNZLM9TDg0P69Bi+o2KwHmF9at/i97KdSZVwen+lDXLw36hS7Bo4SSaYhoz9Uc8+jBGPTugOZ1yzzggCI4xh9uIHY+n+1+wPIgJV3uYxQ66VWNWDfAElXDIqxARtlicP+X7/+6E7kshr73SJei4rLxacXsxYmU8IB09Y/bNVzBWe+y21pBfvEfj//sjRl9+Qn6/w/zKKe3LBdUipndplY1gi/q4pLJzTtKcn9/+Gbd/9IyDquTWKGdejXEvD/nCbDE6qjlGU78S8p31t3l9+xqB5yJdnzJJePLolGj/KdoWbDeWacuaU7fCSytWN/oIPcANFFKYpJlmmkS0PM281FRlgRgnLBYpfstFNTyKLEbIjGbiMS0j2nZJY2uFN+VlRDRFpRnn01306YiZnGElEUko0PuSYiXntwz4t0eCM2BNSrwlRTfV3B1JTpuwkgjMGC6KCvtUIBqC9WFNvTTiv1475ZWtBt2wx9ejiL3TlIdPf8Lix9/n3uGULzkb/Cy4zWjbY2P+GdW7krP2Ftcuhzxcm3Hpq0Oi6zdoPP0V3ukcYTV8HtkWV70GCy+gezzlQZFz9bVdBhs9tpMdelfaeN2Se8M/5t1/dsKvvfN/4tUbbyPXf8LZe6uUqz/mDUzWv/sGG2sbzIohzDr85Id32Ts+5stXE2yroHRCFuYh44uSntxhXFwwfnqLFxrfZvJL/5SbL1p4/mt0Tw/Y+mobP29y9/d+TLQSM7qYMX1i04z3+dYvSbbkK9Ryjej0jJ/94Wfc/zjB7dv8w9kNPm58maj8Kpkb8nIdsRcbjHLBAsXEzgmvpBSW4uCkQrV85KDi1gPFJ99M8Cdd/thOWBxlvBpWeLlD0ve5GWW8m5dUQ0ALovOCya5gkSz+0kLBX/NXg/Vrq4S5SycI6YbPpzWOlKgiYbTY4zyPGXpNIrOkkUZoU3DmNFB+B8MJaQewJnK88gjn4in7hzYzI2U9nGAkEeexhS7bhE5F1sholHPSXBJpl4qCXpmhKkHiCRCC2IQxHp5S1LLCdG1mwkRENY2iwKolkSNRKJy8JjUUQyTacHFbAisNSGLJRAqWLIXlaQxtoysTy9O0tUGcG4xqMC2JI0ykISktidQ1S3XGuC6ZFzkBmiB0kFKSlzWyEigUKksYlxWW75IKg3ktKAyJtqCUkotaEGiFcjIMq4TEwFA1chFhWmeIWiA8FyxNqSSqrmmlGbFa4AcFllswR2CoCsvQaB9EQ1DXgkmpKHRNgYHAAOFx4mzSNUM2rCl9cUgrHeMWMeQhZq1RpUI7z98vmgZWGCKNAFVWqMJEBRVWWWLWHoHrUXe6lGVMWShCL8MUKZQ+idGHJRNaEeZFjl1LAqPGqAUFCrtWmFX7udDZkWTrDlZ3m97KDp31bYThk2iNo1xM08RQJXIKZZqTqox8PqMajlA6pdYJStTYxiale8LFZEo7PKLZbuCIAMPyMCwfZVmo2kapACVNzh7sc+ejh3hNg1ffXsXfWuZ8fkSkJWUmELKGbkjR6mMW67QWGSIZUVua1BGofoGvU7Lcwm538Ro+shCkUcJRNOTpkyc8/eIJF8cJVlwS6ylJN8GtDKYRZKZBZ2OJm7svc3PrKmHQxHMDojhnNFwwm4wRHUmj2cQ2NQmKTNcElotjmfi2je3Y5FqQFynUOapWlEWBSjLKrMS0LSzHR6gcW2RQSyqhMF2b/solssMFRqJZlDlxZRK4FwhpoSgpHY2uDLp+yRVDc5RBUUtKIWi4ml6tSTPBRAgsNA6aVGkqBaYFTVGwHk54oz3m5sBiqdVgUeScnE0YDe8z+eQD5o9OcbyUhsoxUoPq6JAL7y6N9jL9y10qP6a1mVMaa3jxOtu2iXJMEtegv7SMZ3tksxzPtNjY7lKHPVYafdZWNjAbOQfH73P8bM5q+2XWlnaoPUE5bKLLJiuux9budZr9AUkckVQRzx4dcXC8h20mtFcDZENhNiysysas+wg5gbxN01yh5aW4uz08w6GdezQ3lvGkw9HtJxzNHzLMc+qFYLoQNPs9lrob6LLLfDTmyef7fHY4IS9gu2GTLt3i1HqVqlyGqiIuJBNDknmaWFTERk2AxpEgaoknFFaqMGqQ0mBWwaKqqANFbkuCQDKg4mBacj6V2IkgkBWLABaO/HPP+P9sOGs1l7hxKvA31nnrVocwF6SGQiw+5+4fH/E/Dy3uGYJ8e43oMGI2Dxh6q/irLgOrYDxJuK2+xhfJZxjpmB+cKUZvCr5TPyY46PDsdJtCHjIIu1iF4OwwYrEKnfECO7VYNmfsVC7v5jOWOyn0PZLziuWZSZwKsspF9Z67GPbKgCNTYHcqxr7BJPcQmBRIcsuh5WYEfYkxlmw2ag7qDr/QWnCeK67UNeoC/u8dQY8Cp+PQmhi8ISR/HHhUlPxiq2A+U8zuz2jnY8Kx4PC8x1vrHo8aiuEooBXmxBdD1iY597s2tm1wq2UzUzZJz0Aval4ucy68GjtTdDck4pMloiKjDiWte2d0zJiLV5pMY83VWRu38YynlUfu7DNaXCL9IsDym+wMXA6URd6XvKlLHs4N7hqaX2jA3Qg0iq7KaHZDzuIbfGKO2Oy22DUNjrozGmeCkeVR5RG30ickh4rU3sa5AQOR0kq6TJ19DMsg2fBYL+b0eus4k2Uu9i9RLN/jRXPM00WDLUujogX6gUsSVqwMXiY6nLK+mnNSbUFzBzu8YPb5N7AbdwivCsyGx5LexZ3kfFw8pDNTLN/YweoMODg4QZweEloNxuMuXg790wPuX5yz/OKLvLP7Do0sInu1YPTwhxwdvsDB6AnOpT02kRjGdUwrQ2sPVVkgNFmy4N0/+mfU6g8Q99bhcJPBKy9R6y0e/uQ22bc00vaYf/Y5X3zwPmP9kKvhdZz/8jf5klszuTFn2jxDdy263zuka4eMVwrWBi2+OLnLD//99ykuzbiKCaMT1KjF/XbM1n2Dwc1T4s9a2Ksmry2u8/q1rzMzK06f7bFz+QZoB8/3WHvpLcLlHg3HJ43P8OIcXSfMZ8+dRuuXVjBNg2qusLVgerKgQmN7bYxmjqsCitygTs7QekpSTDFnTVQYYDlrlD2Lxs4OcTzj3tlTiuGUdKgJ2x26V5axwh7jqzkXVpOTC/hKA77vmjwrDQpf891uTvdcUS4EZ6pmB8ndXc3uPc2Srljrz3ir+YjZ/Wd8am7y6k4bERWMZhOOPwtoZAne05y9WxNODi+xMV3hffshmUx4czEFu8f2foPJtM2SPUctd+ktt5mf9/iqeUJr8wphbHF/XtGwLFZe/QoX1ZTZ+H3E+Xe46nnEv3tK2XnK79/97/kHX/9veHX1bbb+1gnu3j9ALwd0V7f53T/6PfL6gu+++AadZInutat8cnDC282MM/WMl5b/AWvXXmLWOuZl/h3fffkZ3VHCC1e/xUw0OEh+wpXL1zn7eMpo+lOOjAPOHxRkc4tOOGRpq8J2XYRqMrr/PczzGY3Rgvy1N2nsvMf3Pn2DzuVvoxaXsG2Hd6+nLJ1r/vTM5vI/WHD0L22OSHmjclmpTU4VyJs16aHFjZ/Z5HrC8izgjqF4Nsg4fVxzqexwf72g/cTgYd3l+nnC3y9iPh5rho38Lzka/DX/S9Ns91hOXdZ6A9ZXmzRtiUFOen6P248SPs81z1yoA4MUQWH55E5I03WQlUE2FlzQx8pmnM8ivphr6uWEq+ICa1zxdDQgJsbGwM8ERVZQUWIWKbVWUDp0C/m8na5h0DRtZkrQLCVVZVIoA+kKLAwyoEShnAppCBIcalmRa4k0Ja5p0haaEoPSFGCDtmsalWYlfd58eOoIhAl2IWkJA8MyGdoSbSjaosBKSoxpgjtfYOeKPGxgtnxsIaAApUvIJ6i4YmQ2kZbLimVh2AZzW2BVGpuS0lIou0b4NSJykYWmlSuWz86I44jjfpNMujTrgkhnzKqMykzIJzOU7CBDF+m6LHwLGSraZs08f369UhqgENT18ytosd2h1gGWaKGkT+3aBMVTGqpC5BWyyGjOYmpjQk4bz/ewgx5KulS2QnhgFw4NZeC2HFLfYjZWyGKG6Ywoi+dTRGE5pK6N8AJM2UbMMrRTUTRCsDrYhkU+cynaA6yOImi0CawVdO1weDLEc5p0ul1M26BIU2S6QMYW2UKikgQ1uaDMF3i9Do3WKp61ATpmFjzi/PyM06ME39lDGC28houBjTZtlDaptSSZzzl48DHjJ3dY7S4hb+zSuHwZwgYcz8GqyNMpp/cOmc1OWMwuMJWPs9om6AX0OgZFO0MUEeKsxDfb2N0WqSp5+ugz7t+7xygaYp9HBENFlUCkU4oqoagM0mmHsB1yuXeJ9UuXSKioZxGW4VBWCiEcev0V2t0unuuBzlF1jqErUDVgYFrmf9LI5BT5ApWnaMNCCIEAtBJkSUWZzp+3V1YJQploL0QHbZz+JbzOBdHhMyaLMeVJTXth0FlfJhwsY3ohNS65dqkriSkhQZJLSe1qlK4QlaaqoVagLcHM0JiRZkDOZjBko3pMdbDPGRu0Gzdxag3zOZP9C06Ox4xGYzJfI4VPnTqc5jXqYsxKEuGJPt06JHA1amWZMndoSYVAoj2DTruPhWScLLBDl2trV4nqMfPhiPEkoFObTJ6dsPfkPmopZW3wZXY3duk12uj+Oo1WD7vhcffJHTjO2Vm6hJnZtLt9rMYFLV8jwxaD/guE/Q3qYsbL9Tl0I9Z8l8HmGpmhyIlpdH3KrOJi/Ixnk4ecxlMSXEJP02ppwo6JbcHs/Ihk7xh5VuLWHejCyL7BpPk2SbXDXHgswhKzFGQuiG5FfqapU0GAxKxrUl9jdjSNCpox6FJRSJOxW5NZObIwMQqX1ISFFCy0RTtS9AwQpiKxij/3jP/PhrPuyYQL5fGKa3IxN6n9Euoh7pN7fE/2uf+yQbt9gTXX9FoJU7XNuXnMy7nDw2mHfmVwpxHTLZf58ckv8MW1DivWmFYcEyVjvpAt/I0cx2jzyuEnbJy9gbYaFNERT02T3339Eje/OGEmA0yroH1u09FQrRi8Ein+1FZMcnih7vChE6NMG2GX7CQ1h8Jh0YAdz2Bi5VyfaXoVJKbknlBEZsy7WrFt2yzchKpjsFy7tFck0TinNiX/U11TGIrurOCHYYyT1rzWCplHKe1mxWyhOYkdrrQrTp2aMjH4BS9hPyupjBELOWCJnB1fM60ijiODvpiRGx2OnQbx6RcsdTXV+Q6BOeTV44Lt3oLffT9hx9+gv3PE+aHio/6MtczkOK24QUbfNflca3zXZ0pOrX1sL0SYJTOpeK0Vgh6xpwJOsXlTVAzWV5merqDcdebPurT9Ce7DT7CCMeP9FyhvaMwPH2F8scwke4Ta2sAbAEkPbdsshEWiFpT9C9xlQf7oFsHKI+SsIKkjvrUMd3SfMOqhz5eoXxtSpBN6SyGqYWCdX2byq8cs7nQp8wDz6ZCz1dvws5zFyoDuizcZnSVE4pAt38FsbDGZzwnJuLCmXL9ynW9960VKt0FoW3iiSUslWFde5ezi5xynC9SfHOF+ZY2unkNgoy2BriS5H2PEFsZ+TL0/oL90mfjMw5eCLA746tdXSbTLndM/5OHefZr2APfBjPfPHRb8KX/3//ibbF3+Li+ZML44YfXve8ja4Onwgtt3T/jZ/v+b85/cZf3Fbb4vHa4cx1wybMb7FyRuwaM9k7Z1i9948212f/1LxNmIH/zoU751+Q20U7JYjHGkSavfwHVtnNDAt5bwyznSCzFrE9lpYkiH+WjEZHSA5VfoyMBbX6asDqkSB1eb5FWOtFJ0qbBrg3w+RLZDkqTEdFsYW5uc/uD3WNiCo70/4ebFGtf+0XfRO1tUF4r5RYiauRRdye91FdvzksZMMTI0Q2kQbiriM03VhtNa0YvgwFO8GI/4qvUhj378Pk9/+od0Xn2H9X+8SaOq6KuY4fg/8KONPRb7N2k8POFbnTXiwUOmxdd42rrHqjvlHaOBfWONzm1Ia8nU2ySL7rLmnECrjfRNhCyZp58iu+u8/MYrfO/Rv+TOs59T/vsha//4l5goSfZngq98Q2BUbazWKseP91iUKV/uD6hPT/nk57/Hi69vIPzvsrRb8HcGr9Hd/Db1RkV3eYsyP+HTi/doymX+i+/8XY5/+n38axVV6w3+5N1/Q+vuAZ3f1GSlSzG5wuHpMfu6jeMG7L75Jr/w+lMC6xLpyUMWJxl1kTJYsXljbHJH/HfcffFvop+1CRKH5fWa4KHB4DXNwDVIH0J1WdJJQr4Y1zzsZXRSzetPHRa64FJi89GSSVmb7C/bdEcxL24K1u/UfN7ImCcu62+MuHgo+T27zWbtMFs++UuMBX/NXwXsaUQiTOY49ISLb2WU2QXD+QkPyoqDtiALZ/iOgSlBZwq3WuDXIdVcMRIhtr9ESxUM0ybPXJNla4qRmBSLC0ZlkzI0WNIpzRNJkXYQyqYupyw8k6O2pF1KqgKcUtIsNaYp8GyFYStiUUFlYQmLsS2ZueCairBUpGimNmAoHJ6XFDQUYEBhCSKzRgpoCUnDVowdg8SzaVqCMNFkhWBoaLJaEdQVmShQZfX8+b6No2qyTCADQeULqhwcremJEsqYujaopcSgxDMkqqqxi5q2qElMmFslWue4osRSJl6qGVQJfpYyzCrqsAFeTSUSRlRYac2sjAgFBPikliaWEAiDAANDWhgSTBNahoEWJeNMIAuTbmXhuT6V6KHMDkXWpIrOENERMi/JdYvckFAMqecGpROjmx2U6yJNDyElVV5SyRLVUQjXxIq72NqgUhaSktB9PksRqQMhCDvDszLqjoc0QmpboPqCauxRoBGVoEwS8iyjDmyMnk2qNBbPmzBJFGUaUWuF59ustDaQnoBmk8C1sVCoMkVYmmi+YHox4mBvgmWN6NPAwUUK0EKjSanTGeXZCdYwwlar6Kn4TyLfLgPforALjqbHHD17QjGLyaYZi2EXb7DK9cuXWd3coioi4vqcxmUT320ySwUHR/vcv/cTDh7cRocaU4R0SkEYR8yzBVlqI/Uqy90dbt26xZUXrqJMzcnxmF7QpezWaJHhuyaeFxIGAaaUCKVpP1/YQpompmtSCU0ej0nyCKEqRCHAkWhVoYsKozIQSiFE/vz3SqGqHCyPupCgm4hGj7k+ZJqekSTHqMkSnd0rmL0BQhnkpc08NhlamqGrkXlNkGoSAXkATalZjWFkQik1eaGRdsagOmFtdJv0/AMO9u4x2H2JltOg6wVUyZyL5ITHVsbcaeNMU3pOQWbCwnSwnIxEzgktD9+0SaKAolRkJlhGii0kVuhiehKpCzQ5jV6blZU2k9Eee/s/Ix6f88LODczcw498vHaNhYMULabJU0RZsNy8RLKYcbj3hNZyA+VZdPsNvqRvEpgejgeFoShkxWl+Qtts8tLuDpF8gGfFWM0+j56ckJ0dsXnDQ1hNxlPNqLDJCQj7DW4uL/PyNZuGKcknEflZRK2mtDsm2+kGz9ovcld+FTPZoWV4aF/QwCBwJZUWLHINtsBNBXFZUrkVttS4UuKXAicXTLQitmHhmmjToFlK8jFMUWhTELQ0xlSSaBPh1lj9v2CVPu2n3Dt/i48Xmr/HM06sJxzOjvhw+pSxSoizjP5hn+itHbjXZe3gCZfjKY/MJtvl75KJm9x7YZPvtDtMgja7uU191uL3+S7TZJ+X+i5dnVBOf8zlRzY/kAFtf0FolnxznPKEHH1pHUSCMmuq7IIl2+bJCB7JmH+Ywb+Rbb5YdjDnJmVXcKUwSOIMM3vKOHegaZAuJJ8qG90u8E5NwroH/gli5HIhfb7uNHlXWow6Ltcsg6tOxnluYpYZuqq5bGiac81JXXDWV5i9AUZiM04K9loVcw1SFCy5FnOxxJ3GETuGgeUnvHt0il838C4VzHTA9SVNmu/jn5xTVR7JvMZKv6CiwU/XBvTiEdtJj/T6jNsNA1otloIRr97tMPMTxkFEMVUgHFIx5+1QM19t0fNyIuA0Flw2Ez7shlTphFto3JlFo1zGLiJWuiF7X3ud1sMR0UqH4OARpr/J5N6YQXnI8CiiuGnTOzxk3Pwy8vIB7cqnmDmYM81yZ8ozx2GpVTLMr7BUn1CudLmrVzDip9jYdJwTruQ+kdknTtok2YRsEHPTLPhooUgdyebNmzQdyX6oWetkFBdDnC+vck26HF2cUB+VVObnPG7lfLnzN1hbazKc55Sh4P7DI4pQsG6uIQjodObUhk+8eMizD1/Af3sfy+xhpBLUDCOJMFsrRCsLVGlxcZ7jNCp0VBH9fobxlkX/eodb81scfGQwkx/RfPkXuRadYx3+TSaBSTCMOP7gPh99dMj63+zwy9/+JtXHt3n22ZDqM8XJrIP+/BPm/i2637Z49K/f5dMoZ7B2g2+t/iO+9N++TXd7A9e3ycuUb7/0MmG7RZwLLExCoUnTklwmRPtPMTtLdFshMnQwtUWcxcyOJszkIaEV0Ow0oVbE0wxrbpMtYiLTxMGmEhIrV4RiGb1ak9UOZXFEldiYfsXi0ldpbfwJSUsxaN9g0/0So7lBbQRIPUSVx2izw3rm8KiG7brisIRqo+bFmWBFCH6vFCwlikQX3Gqe8Etnn5D+0e/ybvo5g3SfeCI5mL7NWmOdbGaRLTlcObzJYa9Ns0z4mfkzFkqyfOUuYbeNOx0hTEFfDThvXFDN23Q3z6mbHaTtY0xdPj74GS8Er/Dlq29QijYzLM4+G+K7Du4bsLqyzFe+8SXWNndp+6+xvnmJvdu3+aPf/hesyw2+fe0N9i5+zotL3+Zb3/02w9GEB4vHbLQFr790g4dnZ/zokw/58NEEjwv+L19b53T8iA9/mFGah/zD3/qQaNbj4OlDdt49Il9zsPMc2f4q76xU5Jd/zq8OMla6t1B7EfOTEbbs47lw7riUa29wY//v8KPc56VCsbauObkSs1sJvPOQaGYwPbWwVizc85o0zWmuSpJpRf9WzcUdm/ELAafHU5IRtNDEwkdNLfZrl5nWXHULJpcC1r6AvV6NoSYc7dh/mbngr/krwDibsjACRkmEOZ5yMj3nPD3k2WKfJ/aMRGq8wkfKEDMX+BczrFRihga5WZKlfcpmg7rpMcbDFDY6bXM3sykYU7UFfXNGp3hGNjEp4wapY2KLOa1Yk3ebyKZAasFCllhZTdsWFLqkISrWKotDGTJ0DDKhKW1oVDV+kTMTGSkGBgZmaZBVghOp8EwLaZiYOkemBrXySR2bPLDIHZtMQl/URB7kUmOXAq8CUdS4qkQGksQNUYGkrASJI8ilJqemJSXa9UmCEsNUqDrieBHTTgy80ME0TDJboVWMqWZUSUmd1th1gZIe49DHSAp6c03aLSDUJJUBCbSmBoZS1FZKJCVaOYSxwaBr0woVllBoLdAZKFEzNzVpXhAkOb3aoWt6mMIibKxihD62WMfJBlAdE1eSqlzgxjPmZgK1wtQWIvEw289VBqJwqRIw/RgnsED4WJVNaLgoz0KbJmEWE6IwUFiGBTIk0Q4CkLrGlRVZKVCGS6fhYxgOSV1g2hrDrBG2RoqKdB4jFhFVNaF2bdq9TXy/DbJiluecXcwwTJuuaVNUoESMMBNm44yzR+f4ZhvLaCNlDSJGSoE0UoowJTFMssxD1S5VJIiGNYQOYS+k7y9xlh+QLSoc10UPArygRSUt8rhg/nDC0dEpvatLXLkZQnbG6N59Lj4fMZ3GVNM5FQOgxNXnxLVFq/Uy165/lasvv8DGjR0anZAomrEUtHH9gLxWqLrC0IpiUbCoIyxb4FoOduAgfRutoMgK4mxOkc6RZo1rmwgD8jRHpSVVUSMME8Ow0EoitIlhhFSWgRYGRTyDqkCYLmXYojYP8f2A9soujfYumi5FIajzHPIFQmagPWolSCrNQmlsR+NoCHKYSLCqmlWV0LdHXJ/doX78Ps9Of85i8gxlFpxeXMZYvUYhMkyzJDR9VL+J0CNisUfpGjQDk2bLxFIKB4ljWaTmjNKp8B0P0/OxDIOqEFyMJrQ8l9V2j0pYlFJRlTVB6BA2XeyOzcrmMpYR0lu7it9fZXI65PTeEQ0jQKyCyAp2uxt01teI5ilnoz2WWjY7nVXOxlMeHx9xPB3T9Ry+fMUjyWJuP0wJDbgZVCymMH4W0/VS/JUM6haB7vPCpYDmJZNb60vstgNEfE48TpG6wrQapGaH1HiTPHuHWbVGoxb4XUHeKHEX4C0MzkuJMCS2A1orMlFRmJKmho4FwjSJWpJZmTOPS5QAS1pk2mBSQWVAy9eoliJSBroE01eM7L9gOPvTA5NU7PHlR3s8Xo2YWAZ35BNU7wRZjPE7A6pP90j+ZEZxUBJGNqety/yaveD7rwn44H1u/vEx02sBoyCkbbi8WGfsdW3E2i0e2BUvRhWXGPOntomjQx56ipYfMXoWoQvBZi+nncM9UXNOya3EIJ6es5NJsrBBLCx+rRqx38jZquBHQ3ixD7NGRTNSGCdd1gzBpSzhI0fRNQrMjYJXHyt8M+ZEGZwEfaQn6MmM/aQkPhVc2jJ4YeDxcSSZpwZTSnYjhTuCD6I5P2oGXFkxsM4rdrKcj20Xty5pOS3s65pGotirH9A/mmEGHo34Oi+vbPCD8pyuY0JwxqVzQSYDti+ZtBcew22P6gObNfOY+9ri72SKH+sOzXOPoRXQz2y84ogDW+Ha5/xWtsyT9QbT8SGNaQMxcGjlkv+o4WJUs7wXESaSzqpH25ziNEzEosVKHiDCLitXr2NvbJDtf049vs+JuYxsPiIuKmrnq6ycfcS69rhvdemRMdFLRGpOXTdIQp9uPUZe6tColplaGVbdZNwJibMpwqv+01Jqi65bMx9nlE9Dtl2bs6s+65mJO6+YiUPcepXm0hqNScQHs/uoxYKrYcVl+xLV2i3mC4c7ByOCRUI2f8LtoWC5vYTdHjP54R/yuXePywcd/Kri3ByztmXjNUCIC0rbxba7KJ0zcZ5x9tJVetEAabhIO2QSPiMqEuSwpAi2eWl9wed/9CnF2b/mUf9lLt88o96PiTcM3O4QI/kJ2d2rPA4H9K5s0x2/y/kXB/gvhRwft1HPjviTaUTnWsCvXvkWm2/8r7h0bYfINWm7YJcKlZswcHn42ccMrm/jz0qKXDJ9uo896LF2fZVG0KKoc+JZRDTM6MqK1FQ42QquXXE+ijGdlNlxDKVJu9XBDyVO0MGfN4hCUOkULZoYGnRqUVcOvljF27/L7GTM7vL/hq2bLxKbEWZhcno0x16Z8KId8mBYYIc5W02bYWWyKirOLp4fRKdNTUckvBHE/GZvwpPZiKbU/LTzAt7shAdHNS/054yPD/FeW2ex+ZhXP2wxWUjEjU1yc4Nr6TF21aGedrjqbBCIDq62OLs45faP/l+Mb4X8ovdf4Xguw1mXQJ7SPgrofKkim2jefe8/UjVtbrxxA//sJcp6g5989jHpw08ZXPtlrn1pi8+PTmmu9vk//G//Cel8DUcLbmxe4eqtNzk6OOHDf/ERHx/9Lte2X2D9ly/xR7/9ffbuHfPyIGf3N2/R6Xf48ae/ze9fs2m8/wK/3PpVXrL/OT82TU42N2ldh/wk5ZUnP+WNS6s4N1+gad7EKw6ZFTGu30HLIRUv8m/n76AO3qHSy6RacvziCc17CvW+g1NbXCtr/rkqCW7AuldSOzMahsRXDZRbsd93mC5VfHBsclV2mWzFzE9r3Jc8itspF40amg2StKZ1J+aeNnkrFpSOIvh+Af/nv8xo8Nf8L82BKsnLCeJgyt48YRGOORRnLPIheRwjShfSjIURk8eS3hwcs0G7mTCxY7JojDleIl7zyL2Afp3TTnKmdYiym2hDU+ZT5nHCNCkYaZORA926xo81phL4gYFQcK5hUpX08xJrnOOj0IZNahk0g5zAr4lKgS5gYSkKo8ZNDczKxasllqrI/YJaFtiYrCiFqwQKE2XaKFMgRcUiL/FTQaPhsOJJkkIjc4VhGFBKVK6Y5QW5aeI2JE1VoXLN0DCxtMQ2G2Q9E3QK8QXheIQ2PUy5htX1OZMZQikCJXHmDfy8JvQzfCegtCxUWtMSFZ5aoEzBwvAxFia+lqhckpUxUzsnqFMuZzZ2abGYJ+R1hem5aARDpRnPKsLzGD8TqNAkCGrarkFDBNjSxel1cYM15OyEcr5PNdpjrj0KCoReEFQN2lmEY0HlhJCG5NpGOYoaE8O1MUwDzzDR0kLpGuWUpKaBckCrDKEEdu3iKIVQNUVq0jAhDwJCq4VFjqFrrNrErjRqMWMS5dRZxsASLIdttAxQmcNpGqGyMWkcMaklZtAgr2Cy/4zxdEwQa/xxwmg2pdWY4rgzXCHB8TEcH1UnxEQsmg3qlofRVEjTIMlH5CpF+H0c2WPJX6eIjok5Jm0mKNfm4ghII1Q8oZjuM9qb0+k18F2D0M7wvQKPFouJxK4qihC8y9vcGOzSWXmD1tYW9XoPFXoIpZHCpNYF49NnNPIOZiVQs4q6zCC0sfpNhGORKU0VpaiyRhQFZVkgtMBTJqVQ5LqgLkqoJIZlY/gOruMja9BVhVaKUkvqsqBOS+paIJWJVda4hsXyxmusrr+AtCzSSUSSGjg6Y9Up2NcpfhmibMmE5yLktFQcao1tKlYpuNLMuGZPcfIpZlrxxG9T6AZJ5FDMMqLojMXKCsJa0LNdlLPCyPdILYmaTHGNih4eXb3MQLYQWhBPJzzZf5eFqbmx8xW8cIm6ksiyxNMpjm1Tpgl7Dz4hMkucjs1u8CWqzGXv2RlqdkFvY5f+5XXGiwXCqHjpylXqysAyDJYHKzT7bc7P53z8o8843v+Cmzc2cYTLvc8fc/Bwj+6ax5Xd67R6Nk8PZtxXBa24w04VsOaPKdoGDAaY6xaNyYImBb2eQ3czYHnJxysFSVY810WFDsfJFT6RbzAvXmeeXCKXBo0whbLGiiWeEqhaMaFEeorQh1KUOCgkBpUtiZuSWEtUJGhLjXRySl2ilcFMamKnBsPETxW2rMlthcgEel5j/fmas/98ONNRhLM24uEHKR8/8/HXTln359w5cdnYMznXXfprQ8qqhGSEcSvkjWTGo9ddjKKJ7EoetWwW/VNuOZuoBfjTfXYPazxxCccvUHnNw32FM1UcL+8RLEm2H05xwyUuZIePZjVNYVHPDBxfYppDRkeCIgw5sEb4ZcndbsnR2OPnpUQCz+ImuenRy0qkZbPRtLATm5cXQ0pZs3dbYC+FtIcJq4OCbpFwIC2CrOTtWPP5PCY/EphNgy2gpUo62uR7wsAzFdo2WZ3MOfcdOn2TxpnNry7BT2aajw3NysDn4rBgXizxXSvmzrii0TxlpiyC/BFeUPLaTHFbvIE3OyR1c6TuMH2U0RlINmY20aHPB1cW3NsNWTrRbJsxeaa4mro89B1WV10+KdqI2OcnyqAbuOx4Pr4NL1twcnqGpysiZWOnfRqljbYVWy2TQAlYkiwsk9bFTSL7EsHFq4ziD8hHEvv4hPbgU3Tj2+Cd0AreJX90BbMzfL4nc6mgXUK+2sUQPqf3ZtjOKWVSseiFqLc7JGc96rym7UXoYZP2znX21RRj8wzr43Nu92wysc+y0cPUTcb3f8551KBKE5aX38BeWeJBOmPj+3/CF0WPoOcwjh6xGbR57eVrWI2A2dMHHOUNOivXOY1srh1NkOmUg8/OyAvF0u4G5tIOTekwHJ2y/kennJ37XPnbTdytEa5M2Xix5NMf/xT7yyuk7z+m9XKG92EfN3jC5fhT7n1/gqPgYPAC7Vttbvytd8hFSexYeLbP7trXKd/0WW/fYG1wRvx3pxi0WG++Tmd3nZ9/eo//5//t/0p/91v8vd94Bb/bQqcpd95/H+f2E1YbPQ6GOUtug9UbPUrbIRMlcXxONKnw3RArECTzkum0pOlnRDNBTULWa9BuOiRFiWH5CNPF81rYLcGKAVU5oC5j0rRGBT2mySnZvZjNtiDfucnm2ysYU5PZJOXi5JzhdE7rMKTbhGvtCZ/UTX7N1vyP6zWrhaRHRRyVvFTO+GarYG0VDK/ixdUWxdUBr95Zxygj2P/XvFxdIagl/niGu6/w11xm7jaX3RPur1xgPVujKUpuyprG9i7eygoJGWUL7jsxez8448rfHbHa6lMtPsZau8LVW1cIGsvcv/ceR7/zzziqMuT/+h+zZCzx7//dP2XUeQd7+Mf8wktL3MpW+Ox//p/42+/8TWq/w/ce/BFvz1e4/tYrTJMh9979MdPP7qJ3DX7Z2CDKjlnqd+DNI37pf/crNLprzOOQ9e1XePtJRdp/l6T4Pm9+a5srtwJa32gRRyYX808ol/rcnYU0fyR56btfUEQStxCcypSH0av8wey3eG98i1d1hi1GbHRcOkeKbLnkdKfmlTM4aWZwv0bPYWlo8Hng8HalSZ/Oefam5Pi9Gq4Llp8mXAQGX4pt7rkl0/OYRU8SmDk7TxyGZYnZgFf+Pjz8DzXzJwb+q8t/mbngr/krwDS+wOCIk1HF+AxEM6NqLKgWJepYopRJ5ZdomUCuEF6XxlKAs+3Q6iiwNIskJSclqEsapYurpuiyJK8CpKWZLwzK8yZ5HKOaOV2Z089yLKdB4tiMqakrgVkZCKFQZcJiWjDEoG7UlIBZCeJEMy8MTGHihDa2MrFLCcqhbdh0UGSZZmwqUiWxlEmgahyzIqXCzTWtTCOykqqsiVWNVT13izp1TSUkx7UkSxW6rHGqCsO2UKaBW0t6FgilmRkmWB5VrkgySbfUqDQCa4Q0FCYLemJBu1YsZAtDg9IZuXLQWYEtBU0B2dzgmSsZ+RYNX+JWGukKTOVg2A5m00PYPpnjc1jX1LZF1/FoGgJVFIRZjKcr3MKjWdo0pUnHtVgyDAKpUY6N1D6i4VJMW7h+n0V6hFwcUapzRLXAwMfNIS4j0qxJZdro2sLCxHYMDMtAIyjTGpkvqKSm8ByUZ1MUPjKxMUSNUVTo2qTyBYaXIhcZk7mBsDN8JVGFICovqJIxWA7N9gDD9omiBCeakMuS2BSIaornWCz3O1Smy3z/hPkkp6xC5kWFzjJkFnP0ZB/lVAzYxO+tYTpN9DgleBaxIkqWrxUEqwVus8J25kSTE0qlEAtF0PFo9dqoi3OSxQXTc0Vy95jZUh9v2cdfD5BdmzkFyAZuc4nVS3O69lWMwsJ2c4QT0Oyv0e8tcXg04c7Hn+Ef7WB/2SUYuBRJwvTomOx8TLVaYtsNLGHgNQTCNSnNmrxYUOcSrTSaDFlWVJVCIlAC6qIGW2AZBrgWph3iegFe4GEbBgiNriqKoqTOHQpHkUxLDEPQsXxawQbdzU1su8FimjGazInjAmnZ9J0OAyemoI0X2OgG2DnUSiN0wTU35apXstHM6NkZRm1T9rcRYcAiv2A4m7BhtGlXNk5ZISrJcruFKZtYuUmCwi5XaaicZtimu7TCoN2kUgULnTEsLjifzllZeYlG2KdUFUqWWK6L4/uMnj7mwbs/YKwSrr71VUKzze17jxkuctrtIW9trUGZkRyf0m81kf0++0cPmS1qTGeZtEyY7z0mOdvHswWrloMlEpq+5vq1Aesvd+gshxSUNLottq9XyFmOuxSzurLJYLeBf8lBWQWj8hHFMGVy2AXToevPcLSDLgTzos+D+S4fLr7M7fwGng4Qsqbt1NSO4pkEt9S0bE3i16iixKyhqwV5IAgTAxlXHBoGB5GkzGoaicasBRuWwUxXjFSNKaClwVxozFSDEpg9QCnisUlZOH/uGf+fDWdnwyN2gmPGbpOLzKJ7X+H3Vuh894j8Pwj6ccLPljLMYc3Njssz+Tb+jSvgG/zXg0fsxU3e7TRZiS7oTieclE3+yLFYdeYMnx5zZTdh/6RLy+ph9zJ2ZYc3TzWPcdl4qYMV5yyWKsqo5LJXsZ8q3vdLIrXg4XhB0+yhByGfOoL6YoiULriSPVvTSjWXLJ+PjYi/UTb4uZrACMbtBvZGk89OIvZ9C5H4vBBWXC4KVueSu6VBvgNPhwkLHH5NFPzHueaaD515iZ4npMLmVVPzNLIYdUrKNZsfZTEv2CY6lGQXksfUECr+VQViFBE4EStujhsrXvVmdNwOG+5tni5foddcMHkWc6ktWB/C7BWDaw8C0jshmxaYgxkqM3ml6/CpY+CaPdpyGbZtLMvjnbrNMDRoaouurDkaTdhu5Mx3OoRnAdsixwxMXuhbuMqmEVYsbIv2onzuuljycPybbJhXyaMDLhaPSe5OOS3u0YxaLAqXUTinJYDkKToNSKIQb9ZH2ecsGhnu1GLhOThHXXrVmNHkCeLiBi37mIdVQvp4QbUWUtY7eP59GlVG5fdwZxWJ9YzEDNFDTW/tCm5YcPbgNg8/+hx96zq3Xlnj4PGYV1/+EoU08Gcp5wdnPLhvcPN6k+heyif5j3m8PaP5cJnjBxfk3SZ2K6LtdIj7LiqNWH31BX4x0mze6GG7TRw/QJYWxvCA9hIcGTGB9ypb3wx4+NTHNUpeLyx6D+7y2H7K2biJsPrMwjl+YrLy1Ob4375Pr3jMcDck/9U3uGa0OapcTuICzyuZvPcurfECmSrkO4qFOyUQBjvbl0iLBl9Ej+msrmM0BHGhSfKc+ekYw/Zo+wPq2Tmjg30q08NpBsQjRdVdRccZa2lFIiRS+8huE9/yMF2DWj1vjDLSlFKZgML2WsgkpVxN8V99jX55hj6bMDaaqNGc2fAY7SmsqkU1hSU1I2wrjosKa8PDP1Y8GCle82b81s2KNbvBND2nPr1A+eus92za1338ky2s+te5YaW026/QcENmrmR1y8dcybmYLfPiPGHy5Wes0WJ/o8Hq8gotafMnn/6Yy0uX+dKr36WsfkivKWmXTdwVi9sPP+Znf/oxf+Of/D3WXckft316vkV+ZqPlBXa75pLSvPkP/zveWL2Fyhz+9nd/A9Y6nD3+lBudBldevMHHn/yE4XHM17Z2kb/ygEvBN7n20k1GbsTa325RXLrJ53fGPPyDf0EqPb5xa4Xf+kevk/QsVuoeeXwVP0zJ7jyi0DUX90/4+PsL/EUD7xcqtg8f0uYKOrng/cf/DT+5+ArHqsfSNcHthUulcm6NUoahx2cKrn2g+PkVTfeBxB6U9IeCzTWFPXM5Oze4IqfcOtVcRC6zz1MMx6RSkqNaMbY0z0LJtrRpfyCZqxSB5tl0icf/4oLXNQw7FZZQf5m54K/5q8BiiDYmRLXgZGHTHWlayxI5MHECxaSAqS+QiYNnGqjuCvFgE6cJa84Er21x3HTwREK3nLBQHod1AUlCllc4noEsFJkMUKFk4FoEBujAQTebz/1EaY4pauqiIKlqzuuSuSqZiZrQaGI1fPatkiJJMLQCyyAroG0ZWKbGUDmdusRUOYtKEUkbaVhMaoXCwJUSIUraVQWpZlRpCrOmrguqSuPLGpVDRY2VP/8fjq7oCIhqjXafKwWkeH6Lo1aSsqyIlSY1HMbKRMQ5pZzgqQzPzun4OZ1aoGXNJAwQnk2QKwKtaXuSwLZQwiWILZYLibRLgoYglwapauIZHdqtNk4nxLBsLklNaQk6wsSvK9QsI5BAu4GUHiuGSS+Q9FsGHUx8G5RtoNMaVfkYhoXT7uKWG6TRGXl0SjkaMVrMicsEVeYUssRq+JAGaFsilYFMDSozJxEFSpRQ2Zi5i7RKirJGZCDKkkWdoSqbshWgTAd7kaHKBK0UQktKOWNWSqRy8QKbNJ4SXZyTzmLWfIewVaNNA9txqZSDni3I0zHRcIpNSRWVjOMLtJehswX5cQLBDNOvMDwXw/EwVM32Wo+lfkX/5oBGr4Pru7g12KMYv1mQVAZm0KF7+Sq5aVKoCr9OsacXpMcZU3uVyvao1Ix5fERnOiDfi1CnBfaOw/Lr12k3fZLCQMgQUyvq09sUj44Iqg46mpM3NbKqCC0X6XrkVYrybRwvRFGRFhHFLMF0XUxho/KcKp2jFGhpI4SgNCxMBJYSKNNCmjaG52EFPsI2KBRQlYi6RKsaaYIZOBilg+j5NPQ6Zh1gaEVcZqTzkng8pkRhl03MKqdtLkjNlFxaeKGLY4CaF2zZC77SzFl1NHURkS/mhE5IuxFgXypRN65w4UHfCVlrbhKKkMQRNDYCnCqnMRJUboi52sX3bIxeg1ZvmdrUPNy/g237DDpXMIwZge3hWQaGUOwPDzg+OmN78ypSgh0YtDIDr5AYWYyrEnqddbaurLG6tErD9HCWumSG5mw0RCqNaZgcDJ+SLhK6tsn2ZQvhrXD18ibmwKTds5nWKfvJiE8ffoJZaNabHb527TJOV9FphNjFMk7SRFcXxOOY6FnGwf2c2SJhucrpLkkco8t01uST49f4YPYmR6xQhC5Ru8aKKloZLGrBVEFXKQrxXMlhFs+Dl1UrhGlTjCDQNV0PjExT1BrDUExqTV0pFqZg0gS7FISxQC9K0hLyyMHQFVZRkTuCyvsLtjX+Sn+Z381juu0c70lGo7mNYUl43MdqF0RLGeKsh60bZIs2bScnUA+JHsMnkwV3GjtE01OWYw/ZP2BwajNvapafbrAYzPnivM+rgzYnhuYwsrkUVnzSFeTjgHEbmoXkzf0aT1bczk9oTQV1b4lJ3yYY2LwqO1SDAe/me2yVgl/sKf6lalLcT3hlxeN265zOXsaeF1FmGYeXmkTTgr97NOUnKmbbcykxuah9VjckPyxjFrZLNq/4Da15z6n5/dikYfo8cBO+0l5QuTXD+JDaEhw3VvjmxZzxaIlf9OCwO+P4bsaOVWLZHQZ5g1o0CL8aMnkvpi4yJv1DHkcBe05BO4sJjt9DXF3BnubMtIPh+rQWLs9sxfqvGbz9c8m7S2tc6cKPjCYrmUHfWebllYCwY5FlAs+vGYmc8WlEJSX9YUwQdVlebiC0QafKsPyCeN3APTEQStKpQdcGOjTIFxGxnZM2FtTaYo1X0d9RPP14iw/EH+KcJDizBf6Kw9npBoNWl0S1MNUR/z/2/uvJtmy97sR+cy6/1va5M3f6zONPVZ3yVbfc9ffiNjxA0wTAZkskm6IMWyGFIqRHRehNelJEh0R1R4eaEpvqaIAgQRDuEte78lWnzPEuT/rcmdvv5c2cejh4BR4YiBCpuL8/YT18M8b6xjdGWZtjLTapqoqG79AeKGaHMc6CRcmIaJAjrRZx1yWd5/jJI7RqkGczzDRmKBrI9QWSwyOa6Sr68C7Xrz9g3E25uvYy846L8aPfZ2fqU+7OePvtNkuBgX/tBDWe8Z3W2xg3tokXHK5ML1BdXqIc3GOw+1Oa60/hRVdxWwGeFXPla1+G3iqWt4ZTa+J6DYSRUuwEqNmMRrsgMQ9Y3YZivs53b4asLo9wfBO9qyisVdL+mLzfIPM+YSOWBK7mRuFxnhFuanPCMSenJYHVoizW+cKrz3FxdEDcNSjUIdl4idlMMxrOWGkUKKdJfa6ISjg7OsLqKVy1yPbSAsN4RNqRtNV5dJwxGTSJ5SmiHLDoNTgbp8ilDksNQYCNtCWxChntzXCqAq9WUA4TaNSxDJNgoUlewLy7SyF98p17xAvg4eLIAqctUeOCxsWETdtm3L7H3myFL8Qd+osO/2k05PnWBFFYPJg/YH96QOtE4TWnRKM2puGx9HyP5691QdgYs5KqmGButUmMLXp2iLdr4a0PsWqbNOpLvOSlNMpFvv/Z29z94CMemTd46yu/wt959n9FvbVALsbUrDrnWhbvzd/h4Pc069/6DV77nV/n0qRBc7vLUWryW8uXKBsJaVIw6vepn7OwV7p8eu9zHt97zGvPvITEoSjHNJfWCBc9Rm93qIoJpbtFsliyNB7x3sNv893f/yl3ZMnGoIk5GvBbv/QrPLf0OuN8jyx9wLgYg7sP99qUU5/xhSViP2QY3eerxx2ylsON/B/x/w6fpmq12fYEsiowuxX7fR/nUk45LvETxdYbghuPayBCjKHBaqF4x89ZGGkGfoLba+MYBVffqtg9EZiJydE0YX+p5OFehb0uOQsNXtos2Ut82uWc55OYli95GEmeVxnlYPjXKQt+zn8A1KqSUwOkU+LnBpbjUdZtTN/BbocYUY4sTep5Hd9pUjoOiQrRpymFkzBzJUrOCHSFrRNcPWZe2eTKRilFVFg4NZesZqKKJtIyyUwTKQTCkzjKYKkqQSacpSGWKlFOQNYInliUam1Uw2NSjqkjWTQE/bwiiXKkr1FWgY5LxpUglYK57WIohVc+idkXGOhSozWEFoyLgn6lMKjoyZJKlkRIlDQQMmPTnRBmMVFWACay8vAi8BKTUigScrL4ybcT0sIpXHA9MlLUrKJKJ7iNhKk2qLSNViFuOsewbHQh0EKipEUkLDAdtl2LVUMQOS666dF3HVw8lr06Ky2ftm+ihGTRUIRVThYXiFLhpbCSBQS+i/YkfqHwGgq3CXZq4hoCKRSVKSidElVCikTZPtJaph4sousl4+Ee4/QujAYYKkaXAlk4KKNCmiWGzhGdBNMXlDJAVjZ2CSQ5ylRoW0OmKC1B4WZUpkIUClObGKWCsqSyHHIzQ2dAZJBnR4zOxqhSU+8uk3oW8dEOsyrFEBbJpIkUGYY9YB6fkhXHFP2SMq7wGm1SV6MYM5yf4gw1Xn0RK3BwGgWbX7iGsGtYrRXc1jK2HWDqEmM6wSLBrCmEUdFa7zKfJRw8PqNychY3FWYaMZuNiFMPJxLoRJHnCSqKqRyB6SsKFMMoZxZW2K7Eq9VZX1/GsSVmU6OTPqeHM/J5QVmkyMZfpI3+xe1YHkcU1pOfDk1hU0pNIgWGcFFKkxQCISo8X2FokzKTSNvHCRwMKcmrjCxTFFGOUeRYOkNlJdqyMUwL0/Ix2zlVlaDDiGw6ITcqKiWwRI40BJab4wUhq8EpZd1g6BYs0kZLgwUx5Yo5wdM5g+mUdDZBpBVzd06zUcczYPWpdWrbXZzKAmmTliX+YhdDLmKXKa0myI0VcEpMx8RyHYzC5Pb9u9y5/xltt8GFjcuc23yKxsIi0gJHSMwyJHz4EafTEdvXnuWZL30NOU9xgga51jzXqFGUFaYhIDKwmx62C6cHfdJ5zsbSBo6QjA/ukEgbfJ/ScbEcm6LZRjkBWp8SH+/w+fufcPd4wqJdo3nxCte2V1lc7pAnU8J8QKZG6EqhQo2cG4RGjZFfYqUh/VGLSXOFz9MXeTe7xom7gmsaNGzFiQVZXWI0gBD8SmN5El0YWKHEqwSuXVEKgcigMgXK8lm0oNEqiQpFMhMUhiKUFaeuQruCBQF+TTOSQKrplSU6rMi1ZtErkcZfXnPzV4qzvQf32Xyjw5nyOb9ksRhLbj5j0Jku4vRc3MP3ubQ84PKpxgm6fMSI+5nLBc9i5XSft48GbLcSmC1zPa/xreMRO3cLPurYPD+S/Li+yIONBO+s4sUV2E+aVEmThd6Q42jKuaLDmacY2g5j22Hbzgm2Qzq7izxMDFLf4koacz0ZcbbV48/7NkU6wM0DHmuF+6hiLxX0C02hbV7eazBeD/kpBoOlNc6HivlpxuXU4gNLc1w34OAYbQf8qJbiZhYvCUngz7hXHTGZ78Ouy2ep4C3fo+sPGbRjjsMD7LuKw0aHIE0Z+TZOPcebX+TIWWCYvEdbQhq2eSqvczkWHNVnHBkxL7dzPtRTxBXB0klMPO6Qi4KeafHFb/vcXZK8KZosDxzm59tULYHnSlatPvFBRVIzqMYJySRkNDHYtru0eoucLxRNNFa3JPQMutrAnRu0fYWDwphrErckKkLMKMS3bfyRwaQymQcGHeHw7OVL9NMaJ8UDnOImu7sFT6eSg+w23eQY4bqsJBn9JCCljcoaDKq7GEsVqtHFkWOYt7GX5jRFyF59TjHdwupMcPp11moGw1oH8/anxL5iWi85nfRprDtsfdJi5bdb3H7vJ3z22V3s7SscZj7rb61TRzBuzBEP77D/+wabcRv36FP+vLnNm+mP8dYuEdev8/Anu9ReG1CvRVi+jd1bx16sI7RAWwJkhlPP8du30K0Rrcuw+/mPWf+Vf8h28JCVn/xz3k1tnn1L0zl3xuHv/h5xcIXNV15ka+8S8/FNui88R1B/Hnk+YDjoE925x8DfIghgvewxWFsh28rpxnNO7sS8m/wR8mGGsfkNBuslzUriuYJROGLDanDitmitdSniEaaus3Ja0A9CYmmyk+6xXtVpKpM4LqhUjTUnoLQK7hzeJN2fsv7yJYROMRBU4ykqzUhkRc3qoYopWoGNi9cfcBjHXNQJR0aIsbSMGJ5ieRFRYLPUn/NUcZ/aCxkrt3Ku6xqj5IyRccze/phReMZWs8aZsU1Z9FkrYUUWaL+BLwu63hKn7hmTkz2+8sLXkNGUveldmu4qW+dWiGYhYd4n65uIdou9G+9ycD/lin1GuHyHa7/6S0wDi+jA5HD3JvW64rXqCsnjG3Ta/5jX3a9z6/Bzrv/pLtYLA7SyiX/3PcJWyQu/+r/EXeyQhGMalsvXz7+JPNfi3j//Hu989lOiy8+wvXaOINvh8LUGA/mI937wmMHxkDfaEQvzDXrOPq88c5W/9c3XMS8kVDvvcXzjU5JmwYLfo33xFWbK5JmepvbobX5y47/gSxu/y2G/zb9s/if0s5dYtlzoafoDiUvF413N9kLER0vw2j2DvVqdG48mbA1GeJZPYoRM84qtsMbZwOTyckG8ayMDk8DdRzQkS4dt0kqwfsdgfF5R/5HJ7xiKP5pI9PaMFSWZTiKEzMnqdTYsh+Nz7l+XJvg5/4GQ5yZBZwFchRsZdAyLsGmRFQ6mu4BlTFiex2x7kiww2S9DqjgkNiuceUFpTRBCMFYtSkvTiEKcRJFVLQqnR+T7+HVFwxTI1CSSAYZjYxkpNgW1XBNrg1SYOLaijqYKoCoDQmljOA61sqRRZlSOQ6gsyCo6maZm5UzznNG4YIBA2CZ1ZVGzBKktKBwXmRq4OZhFRd8xOHJy8iLHKwWVofGKgpaUCJkyK8ZUszHluGKSavyaiV/ZhKpCzBW1HCKpiHOJaZt4joehWqTaJrMyLJ1BbiFCCSXMRYVTprhZRWRrYl9QRWBGFq6W1OyStcJFex6F42CYdZo1j6EjaTqCrjEnj0pKQ2DrHGOSoxKLtqjRxmXBEbQsEB6YwsDzBJ4CVypcBZSKigqlC2SVYWqNoERrAZ5Lw5H49gWGpUti7qCiA0RZYsUh2sjQToVyBDIDUwRoUQMBqpqjrRKzZiFNKLTGkhopS2KVoZQJpoOpDTwhKDWIaE4mchIijDxDFRUudfwSxg/vER2eoNwaSJdCZFDzUUlCtH+XaDDEmbWR0mde2tjNCsuFbJYyejygIU+peTZ+XeMuL2PWGggrQFo2wgDpzJDNEUYnQ5YF2TCk0Xua9asVx2eH7A0G0NFooyTeP8J02/j+MsFQo6tTxEoNO9hE+D7JfEY+j4gql3bXJTESUlMgV1xso2I8OCRKR5RzE+n1CDo2NVMgcp6IVmHjNTzsToAWoJMKUYCWglhCVOQEUkKl0YVGmC6246GNisn47El6cs2DosLMM1QeUpSKyg6whY1WJRRPrL95rsjCDNsq0LYDDRujUOCZuC3BKhMMNAtGTjxPmSUunWyCXwwYnI2Z51M8aWMVAWkZU0pY8AMKBAQOftChKnNKXdJoeYgqJRtOqfs16vU2SZWRlSGBISnSkvHhIYPHp1TWkO16l6Vnn0XUfIZnp0yPjmGas4KPk4a06i0azTr7dx8w2d3HDCCtBLP9XYyaRWu1iXYKkukMEaeseAuYyuTh5ze5u3uDrNFmyWuSTgb4zRp9fcDopkHY7+OpKa24zlbN4urWJtcuXcar5cxO7nH2uE8cFdQXLJorKwRbTbSdErcTnNCkZgx4MFrhHl/gKH+BUjawfUlSKYq8JE1Auprc19QnJo5lUIkMMy2wDIESGl9pnNgkLcAQmiw3KeYVlpdi2VBZNkYs0IWkLiW1A8VqLBhLTeWBZUi8SGHWFJmy2FQC7f57bs7uffObvFTO2Vg+Yj8pWU4bLD+cYidDYutpzn7hNX71keZ+PWH9wpSznx4T7OR8li8w+UrA2v6MqN/k7tCmtRRzIz9gMqr4lXHIj3u/jHQVYah5XWp+QEzRcbnWHnOUVGw1DMKjGcfHkmhpnb9X9LnuN5keeDzSLvF5k5PSo3aqWXTr2EoQrkasRJLXRMW5zoT/u26gbh2xaSl27YzHzglXzi5wvCJZP845jAXXOnUml064uG9y6EmsJZuOtjhfWIxmUzpFm7H4gHhSImYmNyJFYcaU9RmxKbl/22VFDJkvnuOae8pnp5qabWEVNdrdnzF/sEZLa8qk5Pi5GYNdh6PEYTbzeKOb89NHLUrbxy5DZiOTX7YO+XHT4vCwwc6Xali5TSM0OefVUXHJQyunHCsye8BHo4RurcZ55nTGTTZp8JQTsKgyRp7GDTNMVaNWN3CNkul0TlD5OLli6lrYeYoZVeiaRVIW1CsD09HMMcnGOa6IMVoN1s49jxsHLFqHZO8+wEgNosY5jDzn070p7eMp1dUURhGiHRDOoVafoLsKY/0M47ZFKQXOvsIUJ+heC7nsMctmRHv3iY0W9cBiPDORokGabjF9rUP4wRnF7RMWAx8Zz5ndV0T8fzh032Kwd0TDOOaqOGBrdYW99i/ztWdX8O7kjPZP6Lpfob7wDqf391m0l3GerWEbLkLbTxKvhKASEA/2MH79MvVem6reZO/f3ObSAbS3X+D1f7LHpf/q9/jZ710m3r7GuecfkXVuMNk3uOsoXmydp/BuUn0c88mfSJ69vMxWLcHM51xdfIb4h7d4/3f/nyxtuuRv/Q7NZIeg5dF56hdQ8yHGVBJYBQ9lzoZeZbZZsrK0gFYZU7fGPI8Iw2PssOBk3qPjWXQWNclcg4Ll1RpZzYI8oeXXqG+3qWaaJNPMohC5dx/WrqBKONs9IcpP8NbbtNoBg12P5mIbU/kYrRI1nlOed+mubLEQ5+wvTzkfSxr3+5SnMy4vwsXKgarFfLQHaZ1erUNHKyaFQcu9QODmvPez73J/ssff+Orf59UXniZZ2Ea6FtksZXga8VRXMRtN+Nmnh1jtEV+5eA3bzljObbLgPT7LWnStkspboiYz9tJb/MG//ResX/sC1556gdbKa2BpHnww4EdH/5TGp4IXZpc4aD/Hfj9j89U1rp1fZrT/KZ/+4HscRBv84qUl7nz3mFu3Dwhf36f8Xp3NyWM6lWTxk2WGX7jF7XdvMDwxaX+zza/+k69R1hK2nnkZ/bBP/97HfOfgHd4+SFn7va/gP/UTfmPrf4Z3+Qhr3qVtbPCNr94i+YHN7zf/C8bff5WNNUlc5IS+xbwbMUxM9Es24XHFxVlImLtciyJyAz5eMVgWCcFM4Lqa+O4TC83pqGTwVMnoocnKQLK03OHMKykMjx8eZ9QObV6IEv44z/gUm/UzhxsLNr7t8LVfGxG+1+HZ4wnjhb/c1/5z/uNktnKOnlNgNcaEnobMwS2LJ5Ypq0nQqbHQTnFUSSYKytMJ2VHKieuStkzseUk5h9gz0G3NLJ5TDhKcvCRZWiLrGlBUtIuCRJbkrkPdB6USjDShTAxOEx9RMzhnesTApHTJlU0ZuJSOgSqhZruUdYNMl3TMnFVLY9dtZpEFMkcVFWWSYYgYTzSpTAutIKssag2BW0/xVI6QGsPXuLkg1YJ6nNLUKYkakE9DTiYVUQGRqiiFxsxMolxCrhGGxCwrnHlFUTcwvBwzj7Hn+ZPC3TIiVj5VblMoB2FULAUpubaZChsjL1mYp3TNkKlymCYFjY5DQI1WatO2bRqp5FCXUJRYJERZgW8KlrViMTQotMm6L2hKjVYVfqkxShMZGAizRCcxZV5QKAPlCCrxFyl/EoxCY1dgSUECKFViWVA3lnGWalAsUIV99PEhRVFg+U2q0iLsa7BTdDNHWDaFqamkxDYKzLrCtErcSJDnGjPL0FqCLTGkwsg0SRJTUmHWW09upCpw7BaGMpkPJ0T9Eyqd4xWSLE0Jq1PiwQJVNMMpMzq2gbfapmpt0qhZBGEfPS+QZYeqTJkb94gbGs9ZwPA9DCSgEQLKKqdwEuxzDbz1RZJxTLQ7pjnXLJ4/z+XxIdl37nO6K9HOMu1GSRVEjGYPmOYdlgKPlq3J5yXjXUWnXicwCwJzmVpqMDt4yM6n7yBdk7X1i8jaky5Py/AhK6hCQe4UZHaCZwXUavUnwswyiIuCokhIZmOSomRSutgWWI6kKCRSmniBi3RtVBUjUZgajKSkqAqyaIKVZ+DWKLKCPEnQQoErMdwA02yi/RRTVBSeQLggCwe/XkM6BmGasRTOaWaKJI+IKpMaAl9p+vMMVRjU6h6WEGSVi+O1UGh27t1nFI144YU3OXdugyJN0QhKXSJEhUvJdDrm0fEJykh5amsLzzbpqhGt/JCZ6jzZAPkeUloMB32uf/gujvLZaF1gaWMBUzo8Hu9yc+dD4o8fsbF6AaPRJYpmrG5u0O3UmZztc/vOfWYzxWZzCY4Ldg5u0s/3UPsxm0HGRstHeHWy0QmPbw3pD0OeurTAS68/DwsOC4td/Djn4PFN9g8fc3A/JjlpsnqhwXNfa7Cy4tGpuVxoVrRGJuPxFh/P3+Tu/Flsq44dCOKgZB5pJALhSnwUXpljVwZuURFWJYmvkFLgRBVmBVEqiKMS3VCUboXSmkYh8KXEKAWzSDAODdy6xM4LprOSPpA3oLAMhh50V0yC0MSbQGgYf+mM/yvF2UVbc+PIozdMSHTEh9EFgu4h1uUe28f3MT5YRK0ovHoHTqY87Ut2ThWrxpjDxyssni4zOLrJxtqI5P2cvdVVDsQ+t4aKXvYB081zTA7b/LjM6CxmDCJoHfe43bnL6GHOaxODqLlGHH/GO2qJnYUNzPQxZmny4mmKRDBpelgb51kPJI5+CLs2j90RhWxgBD6/+JTDO5bkyt2UwTOKnXuKiBjfs5nUukx7AW/kMFITGgOTxUWfk+MBD+wGs+MpX83v8l1V0Jwu8rP5gNolxZZpkX0y51tbl/hBM8LItjlLxhjFlIvKQjojWiuL/PTWgGeiXfbTOol7jPXdJZruiM6rNUoxZjDfwTpXxz/bZHpnRKcp0KXDcT+kPWny4f0R294adXxO/CnL0wZ1zyRTGt/eYnvZopUULCNwlmwGRky8cop536Ftw3KrJBpnlMcQ9jLsYUFZpuxXFmybeI7J/NTCshVupdAqZDIB3Z1hdn3GhYE8cxDNnNmFqyixwta9nPD0Ib2Nh6T9Ol7W4Oxcn9ZsSFZeoK5K3EZKeJRQc9qYlsX5PCcxPMbelHxxGW+Yk0+OqNcaDMsFau17CPUWNWvE8OSQ890O5f13ua+G+IsBk1qTbXODweLb6Pcq1OF1zGaNS7/5LYgDxhebNMIGphTUxs+Qdx3UowHjoEly/D/yePVXeJYmRfIClhwhvBoV61BmDB8UPPPUy2ixRRBktJ89JOjfpOp9hY6/wXdncw6c2/QOJmxdvMjCpZd4OPouh8WznCsMgnd2iLwAo6Wp3Vc8XD/CflTnxt+KaPY/J3dD9oYe527sMVzfZOGZbc4+vYtfxCA6zEVKu6mYF3PWrDVyYeLlJuPxnCKMcEXO43lENpM4tQ6zwkVLm6xdUBNgpAJfFKzYHpP4DCMxEJOMxDjhwheeA7PO4c4JnhXjXTqPqQSmDPCe69BOthg8fIzKjqg12mjTJd5PaIqCNLSZyQp3MMJZ7HJunlBJi/P1VzgJjijMFqftCXJ3wOPhjKdetXBLk1k54eEPv8etl17gatbjh7d+yNBb5KutLi+99U2cccmf/sv/lh/0H1E60HOaPPPci3xxW1I+6HFy9hTpckLh5viGZPbokKwUfP7jtzFe+ha//dw26dkBb5/eYvdhl/hsTv1ah6988Qt0X55zdfMlKhVy/4dT/mhnn0HnFsaNF1lSC7x+/j3e/+gF8qlm8eJzPHPpIuP6mMQ55qmtZ9hX/46euMSyapOZyyS37vL4Z+9w9/6YO6MeHfWAB7Pvkdxdpvn+/8Bvvvg0yo9Y7rY5uWNxPf3fUdx6nR0Nu26F/iJUecSqMvGUzehhzFoFC+vwQbOiD0wHKfkvaPQjqGXgLAkedzXZLY9VpRnvSX6tYfEg0ESHFef7GREKZeZMz7l837f427FP3s947Id0hORQZPw3R2uca+1z1Dc4/Fcp/B//2nTBz/kPALNmkM1yjDIlNyT9soElYmpmSCUVZVKn8lxmdRDhhK5KiaKINLbY91q4KsIYRRjGhCyGRBqUBXSmUyyjj2jZxLjMTElhR+i8wskcsmTKfJZSJg7Srqhsm0g4zGyPSCl0XtFMniTXpb7P4nKPICjIixDp5KgwJTNMHB2wtAAyjYnLCulo8kqQRKBcmAQGomkjPbAnMc3SILYtoMBNS5xwSJZMGBc5s0hTlSVGQ9NWOcFM4HgukXwS2lBaGk8XBCpDVTAXBpEO8bISmWuKUOLOKhp+SGVqSvdJRUhWCHQUYVcZDQeEZxBmGWVuIecpi45CSAO/LOnkJgFP+tOk6bBpCZpa00WjbElmK6SdIxOFRuMYAl1oyiijKjUqLYgTSA0HOjbCECglsQwTWxTkeUlRFmjLJLcMhDIwlMTrtMhrPmLeRuYaFZ+irRyRWJRZSWmHWAVIWpiOhYFGzytK08LTNo6oSGSOkpIEA1UWoFPyyicvayjbxJQNnCoky0sCQ1PmY6J4CFIga3WQklKeYQ7mOEOTsmbTuvoizZYFtTaF16GR2wRnLfKzB1RVxMweUE3u4B4r/KUtLFkitUL6bbAURZQgEoNG4wKut0atHNKsP8LKJ1hinXZzGSevyI6m2J0W/mYLr2twNtxlV+dUxQL63hlzJQgzQX1yQuFAWFUUuQfJPaLpHsa8R+aUmPYSYskhN2PsNEMZBqHI8U2FZXmYnodhuuiiIosqkjQnyiJmsSIpwar5gIcSgtw2yU2JzCp8qXFNkyKPUGmBSHOkobHbTaTpQ6LQIsf0TYRloZTAcmoU4SLldIRQIyzTRFouhjYwIp4kk6oCM5vTMHOaSBzLR8o6M7NBnmdg2UCCqTXtRoApCvI84vDgLmub66wtL/Hw4DGzOOX84iprvQsU05DbH7zNx3dvYdccGnWHy6ubLLZ92tpmntWJLI/KBgeBTuZE4QlHoUQ6l9kOFlCzkMd3HrK/f4jQMdutBS5depYNe5n2UotaZnLzswM+v3uLyNGIImc1t1mtGVjZCjkNttY32Fprk7RKptWQpSWBaQq6tQa97uKTW9LxmOnRHo92Eh6cVowGMbPjgrN0hres6HpL1OuKvOYzmawyK5+lnzzLrGhjLkDWqUjtipo26JQGZaGwihIlIatp8lAzqkryQOEVfyGQHclspiEXGEpiaEFDSNJKUOWKRlFiCEHia5JahZFrFnKDWqkI0URSEyEIY5O1qiDPKood8ZfP+L/qAVA7t1k0BT2vIDKv0GmNmQQDnn9fcPi04sbngke2y9b5OWma0R3MSdZjysdPMbrsk2aPcPM15EGTxsJNlu94CH2OK5Mb3MDFvp1x7esZ2+4mN/ufsCjGJPmMN2/PKJNFilaXt6yMm9YacnHIxuMjHq3GdE/HFEcFk0AjzrV4qR3wui64bjxNdXWXwS2H63Mbs25wXT/NBTvn+MurBFGOc94kFA6q2eUNd8pAe+xjs+UK5LxgL5assMTfPzvgutXn4SjlxVjR3xhw2cjZyBSfT0ZsrEruxhOGQcb6tEHZENQbl6jiMSsnKW8HA6LNAXq+zIm/y8XwOWx9m6eXKj54oGkacBa/Sn0nYobiS9shl9ccvtO7xsbxEel0TnLsE3xdMKhGbBQmVcOlmZd4jiS3wMk123aNRETowZymISmGgnGWUqsk+zlkBaiFAd5ZwLzMKCYhas0jT2rM+inNmkHDMLDbHjuTCLMQVLYgDxWMBFXDoL3kU+VQRhaHV99AxOcYzj6hTA067Rh1dELp9TDKPYToILoWC5HHPHNplYucdvbQZsymZTKdzTjTCSvLIbPRKtdadR6MVynWP0b1Q2q9JYaLO6TNJZZ2FPVyxniUEfqHrDUuYb6yQiNe57F3QmAHqNERyeMj+maMX3XZvPw6+W5EeUUxyCqS6XmM45v0Pn6Dxd4HSKOG4BrSH1BELnH8EFn/ewjAlQ3eXP8mthdgqYTpzOTNi1vIH9+k9VIbU1zn85+8yrnaZVbGP+HHhx/Rm1zBqY/Afpob3X/Ddr/Fz67/LsXit7nwesFqtI248AITUafULg/O+hTGDleWniOvVajZDFu5XFvzGRkuC6ZDMRoimWB4LvtJTj2uU9TnFPYCLelQOIoidTh1FNbwlF6WcZgPEVojLY9KuVx67g2iKGMwGLP61NPYnkndBzGOOMkyllpdzuZ11lY3mcx3mJ6WJLJCJzNazQarwYiJXTBqCZwip+Z1cEg5ij+k6xSMxmOcvM61F1qsZCG1okaeh3z5a3+bExt6E4OzYsqN733CvrhB+9nfZGnl73JUTfl4dw53d2ksLvLopQ/ZLp7lfucVPi6vs+IHcLeBeEshKp8XVjaIn7vIozvvsn/6CQ+PrnB5zefpO29Tnu2z9lvb/MIXv0zbXOLC4m+TO5rs8330Qcnap7u8+frXeOUrX2VDGCTRC3iXj6l5p7jnrhINTqgOMg7tUy686fDCS38Le7DM4eQmj25XFNnnvORuI379dfT3h+zn94mPGmyOT7nz75oMO13WzhvclFf5zvxNxNIWe6bHxkBzYVZyc99iIkoOJib/YCvjLFT8dCq4c6SpFxnOUwazD03E3YKmIZgFPvYXCuz3TC5dKhhkKf/peo2HDwRFreJhUeFcNOmcGBhrFUtHcygkn4iYjiO44jaIQpNge074zhm2p9BvmPzyD/7qOsuf8x8f69NjylKiS4lvmSgnAkLcXJEoGEQOcd0hALqpoC1zskZFYmhKGTHME9qVhZ9rXDOiTYNoVmMpmjEzhuTjGkGzTc0T5GmCMY2plQ5mnpEkBr7j0QwcJpZFamtUEj+xyyNwYovSU8imh+M5LEmT0HOYdRSTIuWskCjboiY9rIUupp0gqoxZGqCMACswCVyBa0qSykSYEq1LykqwkML2LKIIR0znIRaSVVuQVFBlFaaZ4xiSOIdKCIJS45gVhS2xXBNL5VRFRF4+CRJJzBIzMGlkBW2ZMs0z4thBz5vYQxNXRay0Q9yuz6ndQM1LdCmJQqh3FZGX0RYCy3RpCgNDCrBMbCWpGwJHlZSyJClK4jgnVxpXaSptkJBTiRxVCaqoRJYVwi8hLhDCxDEEgZQoYZGrnEoptCXQJU+i1w0DyzGQpo22DViS6LhOkfVxqylBzWRuCMpUY4kZwvKR2qbKJarwUAgKc05l5U9CSkqTXBUYZYqWPq7to3RBmQ5wygpsi9JPyXSFKQ0CyyKTAmErmn4bt3mOcnWRxK0wmyU6jSmSkkpGVKKJvXwFy9bE00fM8oQ4G+OMjmnstTF7Fn4rxDAV0moSn03IxznNxnkMWaNet9jcuoJIBCKLMDFodhZoPp4hyyMoY8J+nUD4tDjjZG/E6MjE8lw8TxDLGTMB++EucvY5yxcM7KeWcMQ22g9IXEmSZ+hqTsupoQwDooS216TW8vF8HyEN0jSizGIqXZIhqCqF4eRoJ0AJC8s1UNJgmpckWUpazjGKEJWmkJn4Tp3GYgflCPJK4wc+tmXi1ixkpQmznIHlEOFgeS081UVmJXmakUcpDgLLkJhmQu4rhCfxExsjL0jFGMcBWQiEY7HYCUALyjlU0uDcxRcoTYnnuAxGA27feZ+T40Oy86+z8PrXiUvF4HifdLhLXrgcna7T7W0zC9aZe6u4mYerFbLU2NJg2WtwedFnb3ZANl4gKqDjVKzEM7KmR/vyFs9sXmJpoYexsIVlG8z3Q4pTSW2Ss3xpmQvnLrFu+OjZGtF0grbB77RRRU4+f8S8zKgvN1hdalDXdabjISfDMWXSp+OY1DobbAQBvjvjaDZBjwXjO4J5z8fY7HIv3uT69AWO1XlOjTpCSRakJppLUqnRBQRmRZkrhpGichSCitiBUWmgE4FWEtMRmHWBRGChaWhNzZDI3KAfFoyMEktLPFtQFwpFiVmB6UpcIfBdG6EFJ7pkPC/AzXBbCvP039PWeN56xNnwGtOazYY3JeYer0yusL8wodIKq/Bo5VMe/NDj/OI6F5bv8G5iYr/8mCuHEfdPPJyJZHAOVhYt9u4/ZNt9jjP1NL0libc0QL0/53HDx52FXAlbFJcNsmCN692IppvzSt3gmXGNT0IIpyc8U83ZxeLguTpfDwIW9C4/ubvM52LKkrnJw1rKc2HBfXtGHmnWpk1GFzZ5q3tCXQ359nQT6diYbsH9HDrziD5zOspl2juDkcczqeafVyajYUk0liyIJl8fjvlucp5ZGnOqJ0yWFEeDmPMHDc6KiBflKT9aGjOduZi9ksuTI9KDbR61p8hRl/G5I2wqPq48zsoQ5fmcG/QpWKaxfIe7FyzuDiVrN+4SFavkDYnsudy/m+E1FWnPw7ViOrnEaEuCzKQfwaBZIITEWHaYTmKcYYG9YuKkBmO3QBUZ/imcbCRkOyVF3aQxsaiHKSdNiVtYSEOTZpqabuLUIMxKRKqgBkoIrBNJ0FKkiUliN/Esj/a84lB8zsLWGsNRwKTK6FRnVD2FnfQYWgojrTh1HmONMgYLJQBuvYUnOizfv8kn4h6iWaeWpsRxTLe7zMjqMJ89xh0sM+6u4epVaiIh1DMmo5CLX/Y42B/iRi7j9/vs57dZ3b7C2oVFuv4mg4aNZ7zB/P4d6tmcxtLnSP9ZPnn8iBfnr9PiJu7GCjLpMbz/EUxquE2FoTRm06H77C9Rzh5SlXPufXqd5V/+n3P2+f+VB+9L1v/xCgd/8Oecf/M5vtT4Eg8//JR+mXDmXOdb19/juN7kz6+uMNy+Tv2zNvXRAierz+PPUjZWVrDkAeGgZMNfQ55ZzJUEdUbtmacZLDbp1tokyRm7ZyMMKmrdnMqqCO2K9mITZRT085jmlQ5qCONihnuWcv/+bVpbBoa0mb3/gF/4G79NLE2cuqCzskqztDk5m9C4vAGrNfToAf/Dt3/Czu0RFzfP8/S1FS6dazAbPmS6bBJmU4pGj8pO2MqGRBsOzari7O0zDjsNOl4b0Tnm+OiEly7+CouWwx/8tx9zL/4R/9l/+Tf4x7/wd6i0QbQ/ZVQ9op4k/PC9uzx/7ZDAFWyspHSXNthrzfjovRMurIU0enVab7yGHx9z6dlXsbFQk1O0JVi/FCNv27y8eY3uWy41r8tX/9E/4AttjWuv4uxm3Hn0x6y0v4FtQr76FGtvxXyx/ht03nyB3ivPYT42MaIdVpdTOubTHA3OOHss6Z++zUcfXeKEU177rU+4LC+QdM4Y7fQ43RPEKxFLn+3wi/9gE+9gm8+cY+7uFWxemCL9A362u83/Y/RVbqU9VB8IFKtBxXC9pBdpBlOXpTPND4TNeFigA4uundNbNnl8t8JoBQgy7NKnlUc8/wOXn/k5aV9AV9H8PGQQL3BuCw6PFJwqqislV261GFczposVL45cbq8Z1EXJ6w2DE21yPcgRvw47/yrhet3m//zXpwt+zn8ALE+OmYgGuRfQNEHEQ1JdETsGmcqwkoyilEymAsPWdGWCNGMct8JJwJxZCNGicA0sXyMrRbtRx7ANTNdhUWQQxySlopxVdFIIggwpTLQHqpFTcxxMabCbpBTDOZapiFo+UdvnSsugKUL6k5IjrSlNk1JogkoySTLmeUJkNmjVDbaaBjYWu6nF3DQxLY2nMoo0Z0aJIzWJUSCjkiCumEc542nBPIa6LQi0gS5tYlFSCQvbz0mzCGviYOclpZvR1wapEgSmwpmHuFHATBqYSEy7JKzFyFwyyyviAjqZi60rtF0ydyyqQkBcYBYuhmVS2ZqwTKmVktJxqIwS1wLPlmhdQV4hTIPK0FQmlLFGRRWmA0JIYgFZrgFN6uUUUuEi8EtNlZektsaSFto0KJWJtMGwSiqtkWVBKStKSyIKA1ublIWkdCWO6yBDl5IDpCWwIo80yyhljCkrTN2mKq0nGzJylEhInSedZ6ZlYxsCK9LMywmVnSGkwhTFk7soO6BSKUpZ6KCGYXr4WUg6z9BenarboKwsrLAkO56TxDO8rUUWais0nDaVG2CaF7GLGD8bItBEE83jBxkiTuhuTXCdFoYcE452KESK2XCRpsaz28jVK+TTKcksJiliGhcu4p3m7A9DjPkMnQ9Z7fbYMJrYyZjYs9HijMZpQmK6nNRMJmaFFwfMDhZwnSWcJQvRAsMeYZUFbmrhGA5JJfBqBnatid1u4rguSTInjGeoUmPaisJSaEtiOxbagsyoEIGFQBAnKdPBGeZsjNOwKIoIJzXxOksovwayQjo8CT6RFtK1KMuQw5MDPv58h35/Rr1bZ3N7ifVmDa1z4qxCaAvT8bEFWDLF9kyQkMQpUQGGNCGfUoYFixvPUEYZ19//jLPklEsvXuLVL3wRz3YZHu8zHe8zOjrhcfaIy5tX8T2JYyp8XxBZGfv7RywtTTF6PerXtqlnBcurHSwMqjKhXjc43+3SiS1E7xwLmwu02wGvNL7EU/pFXLeFkxokSQTSQhguotlm9enzuN2C+uYmS9tP4SYGkXuK2zzBsyyypORsdMTZ4WPu7xdMpODStsX5tZjCqEjSmOFpxdj36XRyNpZtthe6bDdN5mcF3UVBXpp8dHyOP81e4V61RVk4ZEicQINVIVMDoUzKVDC1NVWmCBEYNtRyhdQCRwrs3MI3DYKiIpiCysA0FY4sMENFpi3sZoksNVkB0tMEqYGcKpRdUdiCzATPUzQkTzoFVQFOxTAXnPl/+Yz/K8XZ5CDASo7xdIuXsoSTccLd6j73PM25iw2+mT9gL3fYnNa5fiHhpSTk2cOAbHTKfrjGy76kv9zDuD/hdLTAYneL1Zc+5u0/WcWb9sjTSxjPaIL2gJNwgX27x1fGt7DLBn/jIOLhC5KJpVjqpQwejemEBjsYTLcG5NUituHyzNzitAWvpSkfsMevIchWt/jlG4/44biD3p6hP/829kaTlcVF/jdWxr9Np7xpmUwSixv5MZ8PfOKWZHMsGQ6G3BiULBlTvpoa/FTMeeRJ3mUZOTtAvlbQTJoc21NUL2a5H3Jnp+STV01O31mAXLFpthg9POBr3Yw/swy62xGrjww+wuOCN2PTb3PLcTkzCl7dvMmtMMP7+HnWOxMmeQ0rN1hoabpmjusputsVxWFGGphkTZNqJjFLTSMv8M9sEktiWhK7tAjrDtVMk4ucmWUgQo2s+wSzEOW7dOc5kaMwnQrLdFHa4MwwEDUfVQq00NS9giJMafg1Dg3BSWzRMiyspktnvM/QNIiXX8bw63wwuc+VIx9lBqSLIQv3Iip3RiUvIfQhovQo0pz1RpvdB5Jq0WTTmDC0m/S0ICuXKDslZnvMbG/KvNnBLhM8+4jwIqg7GdPsGH8nIjF+jRtvf45IXWppiLN+jc1hl+XLX2VhzaVdaQpKJq2AFeuA0n3E8MDicFdSLFcsVIfEXsGCA+7mEeboDqtfehlRz9FWiSEcglpKYqwhKhO/t0dt84t89e9d5U/+sOLRt7/DufXXSZ52mIQB7de/xlsvdTjuXiH59gltt8/T+y5y9e+w1r7Ah/fB/NEf0f21y7j+eYbzkhVVMN6PaXYNTnZLvvnKearUped0sFRJ3h+gWwmNqk3pCjBHWJkFJwGTZg3VEJiPSoymiSM1c6vPW2tLiAsX2T35lHN/+9cZ24J8pGi6mrt3HtN++WU6ix2uv/c58/ldvv+D3+e970uWzmX82fH3+CTd4D/f/FXU+DEf9Mc8316l2bGI1Qh1ENObdTltZVRXO2wPWtRlxIP3HtL75hXq9SXyMOGy/DN2+t/h+p9b/PI//J/QMjbYH79NyTFnH3dZ78bs7tzh1Zc3mE4LPvnkgHZnzlUaTNJjrm1f5VdUhShNNq9doIj3GSZzao2Mzf3XWP2f/g4L20tYXReXGvLZJn4i0NMJ6dqMzeALzNIDwomNLRJ6b1xg4401wrlNOYwZxSkf/ihEnn0HsxNwrrNIat/lVAWcLb7L6D3BT/67F3n1f7FAU9XZ2nL56WGXx25I8oM9Pjl6zJW1FZ7/m2t8ob5OPnvATz58kR+bv8letcoLaxkqVRSx4nEbTlKJGrgEEiZPp6Q6w7N8mjLkRu6wVEQMLmle3Mvo+jnqpCJ6qWLnps3GSU7fE7R7mluPCuzehHtrOZsTl9k5C7ueEW7EvNoP+HFjzu5lm9leimcX/ItOwiuZg5zmeH8iiJRABH9F0+XP+Y+SdD6lym2Mhk2rHjGbTlGpIltywffYkCFZWTKsWiSOwpWCdmYxSXPySNLUoO2CMLYozAZWu4mzkDI6KzmLXerzBpUbILyYLPbZLyTKGuOqko7UFKJk1jQQqsDu55RFQaJLEkNg+JK2KbmUZXQMgSdyIioqU+E4Dt1JxE7kYvhTamdTeqXLZqfJhl1yzIAGJqLU3IkTTnPJzPTASpFhyGhesVDNaYuKyKg4ESZBZCPNErVUgXSZorGDOTUzJY8KJo7JNDTQqaRW2VipwBQWsl7hqAo5T5lpSSFsHKMiFwLTjnAbY7JCovIWhmFQKZNcW7Q8STvQ1PyKWiCRlULpnNzUGBjY5ZObLZ0ZlLYBpkQaBtKx0EKRSIhFhdZPeuDMXFAJGylBlwaGI7CQlIVkZhpgmggkUpdIVSJs8eQ6y5AUWoI0sY0Ky64ojDba9Zh7Ncr5KVYJpsxB5dh5gWFV5NoHXYHhIEWFFIJQOygJdVOjTRe3kFSlpPQ02jXQhUBUOWYSI+yS1DFJ8hyRT9BTkzIKiMoBlRjglhLhNfBrHo3eObpLK9RMKIUAVUeOTRiHFHlJHBWkegiOorBNWk6K1zjC0FOaSx3cukTKCtOyoNlAWhbKHCIOchrrS6y8bnH/J/fI+ye0ag6qZeA6a2yc38RvCnJrhjiZMplkFKbPYm0Fx11gPJqTTPt0WxWeWaeQBnkqEbGLECbSFdS7DTynhWcHSBRFGpHoDMP00IbzJFG0gjx1MEyTWaVJhMYPDLRZ4HmwYDUxGgFh4WBoi7mlKYoK5y9SOaUjySZzdm7t05884NNbN/n89glJHuO3AwZHa1jnruBbFgeDM7zKpb3QJrEV1lxRlgW5JVC2TSADVBTjlyk1q4lpulRFhB7e5+ToY0Srz8LWr1KrLzA+foQRVaiBTVjOmZ4e4W+0KWswcTJUUqHPxqh4xtq5i7iORKBYXtmgKubMogHSqFheucbqdh1rqY3VqWP5TYKFNu2ypAgzsmiKNCFLZ6ThHCkcFi7VaV15GeHUMbQmGobsPDpjOr5N3Upp2w2K4oRpnnE8TTg+SSFvsLIUsNho4/ca7GQFu7MJ43tTHNekt7nEhWdW6NQFs9Tj5vAaH8zf4szYpOsY5LliFEJW1+xJiU4MHCEwnIrQEwjfwslLtNKAwgwqFoWmXQpsryIwBGIsMeclsVUxMyvErCJpKHJPYYWSytPgKWxl4Reaqa+ZeBJXKIqs5FBoLEfgJZrZSFMk0Lf0Xzrj/0pxduAPCPIOJyc+xbMVu+Eqm4M93tjymP25Q7QxZzVN+PElQauC5dk691dqNHtt7I92GB67WBdTbj/VYitY5WaxwmKW8A1vxD8fH9DOLS4db7I9fY7FwTu8tyj5s6ri6aIgudxjUuRknRafHwQ8t6jpmxew+p+TKIfLjs1SeYtmPOfNyODqlsOl+QGPZ4rDdMZX1lLqHYfzy0M+nZlcCJs06xa9xpDXT/d49SxgLDsE9hmuttg9anDwlGZxNOHQk2Qc8eLVRVq7i/jFhMlJzOqioGiabCQej1ML4+iIuq1YuRBx+M4F5DTh4vqM1qHLrlHyr/fr1FeHdNda7M7HrOcmx6drXHUkWwc58VKHU/OYWGywWRtQd1yGluZhNeRSo8EvnlvBcATCWGKxWVH1JEVVIbXJrFHgx5K8SEibTTytaCEwmy5qGHNq1pBWirluYFoJqu/g1VsM/Rw7EtgqZbkvmVoVpoZKTKk3ffRQQU0TrToUqY1jetCY0S9NzP4pie+wWJqczAXV4lXaF3rsxwWGe4JbFaRPR+jjNufrp+xMl1jpwfG0wfFYYF6cUN1JmSwYJI0O9dxkoZpwONqjZayy/WIL98Gc0dwgvlZSH18lmrxNuJrCyRYbq5/xcDKm27vKMJ3RWnW5tP0SIqjIypA9aXLelsQ6Z9x7kXRyA70Y0Fq4Q+K0uGEusXK4zZXFjODhJ5idVdr1DjKpEFYGqkC7NoHngjLY8q8yH8zYfPoXCd75NuXdkPHtOdGld7hw9AYH5SYX5y7DewN637hG+KFFd9siqfWIO8eI6E9o1ky2ezbR4A5G+xK3Tkpa9Q6T0X2eeeYtzGyAqLnEUhJNhxSJQaxtRCWpiohg2iGuDZmGHo2iJDvW3HUlPWORlja5stlgo9djPh3yfPdNTnZP+Lc/+i6//ju/jVE5fPX1V3Bdiwf/r3/Dt3/2ffz6XT66aSFeDDg6eMDy7QWsj29z/fmCr/yT3+Hc6Q3e/u6P6HbbrH7pGqw1+cSaYKantPMLyHUfV/p8/Te+haMy9u4/oOFo2LyEGB7z8fd/DzYcnm3+JstNwZvn/y6T4x+w9+oBXZ0SZS7LL9VYeeYaB8Njws8K2iKjVm8QtOt4Xpt2a5GTW59x9vaf4LzyJbpffhkvsBkc3uPjdx/x0ktfZ9GuUBpOsxnFicQObLwiYf64D86M+3ePKTafZaPzAiuiT5GUyOiA29kJxz+d8ltffInNpy9gHNziZ8kl3POHmM1P6CcLnO+9TtA0+VK9A7sx7yZH8FGf6+Ifsv1gj/Ov+Py7o6/zf2v9KmJe5xf8Au4qDtfgswcmtUmF5cC3REa/8sj34LDURC+Z+Ic226LiwbHD+UHJ8dOaRycBW68XvPTIQSYxh4ZBPC95+JnB5SVNOBC8+U7An4iC3krJ8SClETQ4Xg9ZnMComjBfr/HKbYPNacV9ZcCyxfVZwUUF0yP7r1cZ/Jz/n1MaNomZU8YRJhWz3KRK5qiBxgxsXDPGdAumNYOalRGUNSo3x6tmJOOcOCsRC3OSloVpLSGcFp45gCJnEs5AO7R8nwXqeJnBHSdmx6hoI2kHDsK2CbUkqp7EgVeWgypC3MplzUpZzYc0wxzPbbEU2KhszMEwIpIe2x60rQzXSMlmI8xxB9+t02bG8uyMgIAUF0GCl0HfSphIQSo1qZEhSel0XWRocBJVlIZC+Bq3ZtKoPEQKRVFQNxWVlzMeuRgzC9fOCFKFyp+Io6AqMT2DQkqsxCSZODipwMGn8hM0JTIK8IVkARi6mlMyvIUmm6td1tsBrnDwM4loaIRVUWYCIcGUFZQVlbBxpIFnG2DYJHlOJjSYFmZNYCj1JCnSsBC2IC8UVq7wC8gFpChst8AVJqawqSxJJU1EKbEMSWKVpBmYqsKyDKS0KIQLtgd+h7JMMbMR2swp/QJTClxZkJk+WCY5JkXxxIalo5KUEsP2cYVFkcXkSYZvC2p1hzBSzKsco6ZxK5MiTEjLGNtt4GmNSgqkCTQN/AWLpreAV29i6ycOHEdohGeQN7oU8y6ZzDHDEKUsTicGQi+g/SmlmuBaHjW/9SR+XVcgFIb9JHZeWoJuo8FslrOyvc7K4zvsv3dKOK4z7CjqbhchztGQArQi22hh+zOCuUJYNpoRpruPa5VYlkfKhEw1mec2YaFpuinNRouaFWAZDjmCNIrIkhKNQWloqhJE6T0RbQqMEopSUwqQQuIKk25vhfV2A1Up8jxjcHZGfzag2wgwLR/bkFgSTu7c5fpHf87O/AG7w4ipMKl0hHH/jP6DkBvPZ1x44RLCgKOHOxwdPcbb7tCpL6JVQRVmqNSm1qyx0OniSguR58yO+liWoL3Uot436H/+CTeCLlfOgYPHtd6zNONHGPUK3yqxpUlroUsQb5Kfzqg5HjXXwnNsUs8jqNVpdTpMHj9k8PAm9c4SvfMXkSacjg6Z3T9ktXuepZpDTs5oEpHOc1zDwsin5LMxWRbRz2Oy2gorPYuukaPCGdOTQ27v3ELrGS9cvMa59SZLaUGztsdZM2duhKSZRzNYZbFRx/EKop2IRwdD+tOUzDzHuc0udrvBg/4F/qx8npNqi5XUpqkrzqSB8sDQAquEFlArBVOlGQkNgUE9EJRKMB1rzEwifVCWIq9pFgoLr1IUEspUEpsGua2gEvhjC5VDVlckRgXk1C1Fs1ScVgVxw+JcaRJFJXNTYJaSmakoHEE5+fe8OfuN7Bl+snwPKzNZ+bzFai/kJ4ZPugvn3WPu7G5Sq+1xdWEBrc+4Uauzmc44GT5i7J/nID1F5XO6z3i4qYtzNGBwa8DjrIlY6JOkn5MZOd/eesj/adggie5wfGGJydzgYWNGd/YUX7g55Vbc593zS5jFiIVpyExd4BnjDr37Owz3FbcuTznsv8lL/QPuvf2Inz19mfrzIOJbsHfItmczFY/YGXyVryYDjF2LP1rJKSdnZA34xtjlbvOY45td3nef4VvrEe4c7uk1Xl3f4/yO4vFWh3nboXNm8rrX5m/FA3Y6NQaVxeXkfU5O+2xldcpDCFOXC+dOmcgbbNNh/HmLc7UJ9GyO+y7z4Zx84wU2og84ZzUY2oJ8aLFUTxinEqki0uVzHK88y1caJo3ZhLKZQ6UZWxJrIqC0sFsFyTRFmxrp28zGHklSkTglajqn0W3hn0lmmcbzMmyVUtcpu56DClO2zBoHWUFRCSytqCto1ksiK8A7zWmbJWdhRLVUkvSnFB6wqCiGGmuxoBw1KWWJ3Czozoac7kG+kHMpP2HesqmHDUbxlCSbYYRXMIcHWLKkNsgIrBql63GUFrT0Cn4hkQcBWTfEnczJdyos/Qkr6QJr+yFHKylE2wRpDT2e0VlvU3dn5O01mmcSo0op3BqT2RxjwaG2EOBvv0zfe5vyX2ecW61IRu+QWzbT2grl9lV6voGjQyyzhiFAiALbssD0yaIx2196jf6tQ/YGFm/96gl/errBw4O7XLn5VfYau0yiCccnv0z//TPiZIF00GTMPUZ7H9G1K1Ze7FGrrfPw5i7m5cvIYpfz9VVuT25Ru3wexISy2cZzWsSTiPk4w5OK2txluZ3SnyuSIMOdO0xXEopFxXOnHZKVFkk5Y2kyp2F1iQ1BrB0sXyKF5otf+hI3755Qpjl2aPOFX3iKeLmH6495fxihn45oz7/C4FKH2cOfYKx/jePylN//7/4Zv/G//S9J3T2+/8M/4+af3eXLv/LrrOke/smE//qd/4a13jf5R3/z1wjzQ/74n/1TzKvX+OXf+juce3qDL+5vMs0UrdEig/BDznW+wi9+JSC7+iyZvk/NvsSCH/Cm+QrtfkxfvUzzN1LWVi6ze3idP/yDP+Zbv/V1NtnAr8Fn+xVxcMrK1nOc7t7jX73/Hab3Al66rCjyx4T2jAePQ25/9pivvvWbLPlg1yDZO+EnH93mwB7yt7+YsH7uIqEaUoQ/JvzZR5wsrbOjazzjXaDxQsBvTP41f+xVnI2/yMNHH/Dim00MK6BlZFxBEv3ajJP7BRfP/SnnOr/IPBpwePSfIMMWoSn5QWawmSsmOxXdV3MuPXb4OM145IBRCk6WKvq3DWof5lRXK862LEoxxwhqdIYFX8nhg1PNuyddus0TDoVBZRhcVJrHVYVaN3hfCX7bqBjMQ/5Nt2L+4Zx5BV9dgb3SZFpauM+N+OENzfrUxsBgJbPJtzTd2V/+APyc/zgxKofcjihkRpZ7UMFUCFCaTpoSVRryDL9VUSnJqbap2RmWKIl9h7jQKBXhBy6uyNBVxKy0yK0WTnNMbu0wd1MsZ4GNmWBZJdwxLabSIJKCeurQzCTKURwHdSojxYnANkw20j7+rM88NJm3CgratAcjZo/7HC80WF6TtPQAI9T4WYaqKuYzC5mXJOOcUzdDSIu6JXgpqjiUJvfLBlO7S69X0lVN6kKw4scsD+cMsElqkprhcJ4abSthbLSorIgwO2Ayn2PNLSy3wnI1sZdjqZyF0EWVDnE9o5KaaGKgUxs3cGi7GS3tkScBSpgUFBhpiTA12qghmxu0GjUWqhK3UVJ5mrxSgERLiXIryqxACI00bFACJSWFVMhK40oLiYUSoK0CiUICia5QJdgCShRFqpDSwvI0riXIKhuqCrSiEIpCF6RFRUWJ4QgCAQgDZdQpHQudh3hTRTGPqOIRrp1g+iW5MEiLhDKVkAd4coJRRaiiwMJCWYLKKHCLCqc0sLTGQ1OUBXlYYipNMxNo6TCrSUQh8FT1RJx4BraVIywDqUpUFFMUDpggDUHV7aHNLYqDGcZwRj0ZU6Qhk3KAaZ0i1AJuax3LyDFJMaiQskJYDkoLTEq6mxuIwyHpPGH9nMNsD84eTSkPKsp6xNyo0NEy+WwESzUqYZGFA5LhEaiSxpKDXwvIE8XYSDBMB0MZpKZGtR2sposR+Bi2S5kWpHGKKjWudjCEJtQlhdAUTklqPRH5XStA+g6WhLqStHwP5XqUWY6WIGyLbJjx8O4jHOViuHU2tjogBWZWkk1mFEaBp7bJdQOzOsa0Fclkj/5RyfLT1xDCY+eT9xl93qA6/zLNZpvp6Jh7g2NWN5/nradeAHPM3Q8/xOoscOWVF+hub/L09HmmszFe5lHOZix2uiy88iYXLm5SEdPtbOA32lxbehpfLzLrZbTbdVq9Jcanj7n98A7bV55meakLeU5/d06StVnZdojDM25+fpvJVOO/0KBZGUTJGXv7xwxmgvOrl+h5EqlTZoM+tx89ZqIf8foLMSurK5TlAKFvMTnbYS48ts7DtcYq27bBNNxnVAWESZNRaCBbFvW6iWGahGWNKi4ZjQasdGwaVp046XA4XWOYrZOXFpMMygrwNd4CFLGERJGbmpmhGStNlCuCqqLqCbQpkLEk0JKW1tQKQTwTDEqJZVbEvoDUwCsNIqGpDAgEbDk5Q6PgbqXJCoHMNCsG+JVBhCSpnvwQ0xODupA4tSe9tLXg3/Pm7N+WhxyG4G4/YCdf434+J5eajfUlWoMmrxuPyPaXidR9Pp3VuLOwxMvbJYNph05scb5xlYfeAYvfa9Ca7mG/4TBqL3Kx/jrt5p8ySywemA9x42XuFCtcb1wjGzyg7la4twVXvQMetWyuLXRI9QXi5Udc8ttsi8d4wzNOVEr6+osEAxNb7pMeC1zvGX6zgNN7H3A032Qq+hzv/QK/1LiD+tIBP7w1Y3S8yNLaDm8sOtCoIx6eErcdTGHy+sUezy/6rKhtFhKw0gUOvEdckS6Tcg7zmMr0ES0XVwa80imYHPi8dv4I++Ept1SHfPmYk6pOsWRx747B+qLLzYWSKXUuWhFHrSHWS/dYu65ptSy+fKPJpFbjzye7PH9OsD3ocC3ySffPeNdcZWOjRzcQ1CkwxkNMqyR3ITMMwilYZ1CtGNSKhLEjmUmF7dikwxgV+qSr4I8Kjq2S2UiRoBilJqk/w/cs+iguqwDDitACnKggtjN0IBkFAhll2F1JcCyZHVhkVNT7DlUpKG0Ll4C9zU2suke28w4nKIJ5wnBhBXl8hgyv0DANLAeatQV250csjOckWUVPCqatkGgt42g+YPH+Er5cYmdgMt8sWL3i0TicMw0VM3uHxkUffSiZRREeJYNZxdx5RKdYpO1WTG3BcjjkodEgu/IUxfeGxL0OZ49Cxt0HmN4KZ49u8kK3QpQDyprAM1eQnAMDMCzKfExRKIKVp+iUAbOlkPn1Fb7xxQ0OWv+O4oPvcOFixncTnw/GHdKDCnnuE5AGy53LLJUJRxV05x0eNU94oflLJK9nxNc9xvspDWeZFWcBt7WI0W7h64IqU5R2iprELDUWaC5J7j0+AplxvzAotcXlsEtzq03Q8nC1R+fyMpZpEKmUWZIiSonyfH72L3+X+zcPebPm8V/fX+CVg5v873/7b/I3Dv8e3o//OXebU5yPTdyti5x/fkJrYZ+LjuLh6ZA7w+/zlV//R1wJhnz7v3rEgwffJvzG6xz/cJ8jfcprf3cZllLGxZDeFy8wmo/wLYN8/Vne/M2nMeo2qS04nY5pLbuczB2mawdQPEPTP0e5AqvffJO1GBAeVssm1BXz730ID/pEh02Kdkm1H7KQGRT7IWZV0bUDno+afL9/gljrw6lLduMhvff/mJ8tthFqhkcNwxwQNjdQV/Z44X98jHrWxAzrBJyw/UbBJ/N17OstxPEe6KexXxVc8p/jlTuf8vZnLkP7NcqaplaeYlo+V606QfPXuP/lH1M/mJDoO9jmeagZeI5kwyjJ/YLj1ORLz8CHuc1nYcnFicne1YpJksNpHeOLU555mLA/93j+RsVkr8FLKxUPBjntJZsvfgbvtvZ4z6h4peNTVxnTqEtnGLHizlHPKW7tlgxcgX4o0Bsucytl77TkUdrk6khyfa7ZalVQCrIwZW0qOBANfunr1l+bKPg5/2Ew1RWJleK4Gj0rmFaKqS1YchzamUGQx1gpDKKKPWky8iVrrsZNDTqRg+84hH5EfZLTCqeoWkUcNPBbNZ4yUoZGyKk7xC0qTlSPqdHGEBNKXWDPJIFTYPuCpnCJHY/SKem5go4xoBNNyYyUIqgRCYWMJpjDlKRq4WUxycEZU8clKAPMMCCwE+bqiL3YZlYYNJwz1gyPjgrIc83UttkSHqK7zPm2zYJKcPIKUZ8yc4eMi4oZiqrQ1IycwDWQdkBpGVg4rKRnpFhEictYa3JLYFegQxPXsJlom1hIXK/CqE2xOhm9LGNlbhNqn35pMyxSfFmwZtl0CpO4n3OYSZJujQUbzLJAJTGGKpGmpjQ1SZZDViGkpCoFcxSx1Ji6QuYlZWlg2lAZJUkpEBXMKCmVoFKCypaUWuIVJtopQEmkthBCUzmQ2iVlUeEJRakMkkIRGxqrEmhDooSDNKFqaDKnRM5j0vkQqQ1KO0PHKUYcIIwCW5TYpiAxNDpJoQRbg3QFhZsQJgX2zKZReISFReZV+IEgSNuQFSSiwHYcUlKqPCafG1RFH+VO8DwPR3SpSklhxGSmJGlto8ZTNPskoxGyfkqRnXJSLmL6OU1boxsuBv6T4nMh0aqkzFOUVgQrm2C1SE72WDpdITl/kZY6QAxnqDAnsTOmzLDjHDc5w6i74IJtlKAVZgr4dfz6Mtq3qeYa5hI/qNH2G/j1Gk6zgYFBHhdkWY5VlNQcD+EopmFIKioiKVGWjWXXaLfruHUfxxDULYHtmGRZznAwIheKcTjl/ue3OT04xcxgnLk8/fo1vvzi01x79kuIO4pmNSMZbZOKCtuGRTNjuVFhyIigbnPu9S/QMxJu/WiXk4/vMmi06feHjO0hFy5fQwYCURiIrotoSdxOndrCCr2FTcqqYqYhK1MIPCoDYiWo8haF18RZaLLeuEhrc4NcOtiBh9Qlh3u75LshaQuqbo7MMoy0pByE6DDBrUpqRUGiKuygRBoV1fEZ+ecfE1YGabOFUW8gTYm2HKqyRB7tUizU0S0Ly5rQ7OUsLHoUJx7lUCGlQeviIk/555nbp9x95JBLG+0V2H6GrJucW61hcY7+ROJaBeQpcWiTpQGmMvHqmqKuCCNBzYOGBekYKASRo5hIyCwDzyoJEoXMLDwt8SuBk2ssUdFAYYewI0rmDcViTVALTZKpSU2X2E5O3atQRck8qsgqSWEYTKwKt1BoJWhNNKnS5KWmJkp8rXHHQODRWfjLXS1/pTjbrDfxKQjvrnFuZiDy5zi4aLPdP+IgGrMRaOblEe/NUrKORX58k0cD+FpaB7HL+16bp7br7DWH9B7l1I+e5bbZpd78AyZ9zeaLLo/eN/DDhA+rIRuXLnLJdXlvNOYFd5V2DB8uKpraxWsNaIx8vijAyA7Q4wBnWyMe/4B3R+t4Azgexzxc/Rpvbl3H+cMR0xe+wq89n3EgMsryjPRPAj6hZL9X5xdH9/jd7BK/tbrA7fYO6+5V8Gus+jYL8TFukRIbLkolrPsWxWRGQcBg9Jg9e0IrlAzcBveygtZpl+HimKF6hsOpIhuPSVspvQks9hpcq5Vkkzr3RUp7dUynXmCeVNjejCt3PN4RKamjqeULNMdj4sBiOt1n9rMDeuYFvvNql5d9gZAaB4kkZGWWoFWdQTWmEi7To5Q8hrJVxxY2pVNimg5H3TEdJcmKmJrvU8oAvTzGPClQ0w6ntYy6B8VcEnddjFhQKBNZt9kPKyyRUgs9aoUmFCV9MyT0HeKDEvtyTtm30HHJUmxxeGUL1W0x+cHHRO+A0+qzqLtUnRuM5CpZpCjDCC03OGjkkBRUusJxe3gPHmDkW8wMnxP/FLP+IvbwPtPuGSnnWFd3Ee06p/1XiBffRas1pidz7E6Jo2bEeUhEhZwKdpJTzMWLZI5L77UreH94m8d2A8PZ4OnxmA/GL/DAekz9ksJd6qLCVUyvQlSS5OA+8/kZ9eVVjFoPv3eR7nyHnUPF8QNJb7vHtGfzp989RYVt6m/8kPW9CcMHDp3HL3Lzue+zvnCNi2+0mfz+u1z8yv8ad6lBefMx6UQTC5vtpS2cKqbTBMcSRFXBcX9ArktU5WKtttjf2UGkBSM7oCOg116mGTgkpkWv7mBog6IoMZHEo5Cf/d4/49Kb3+RfffRn9O98hDG8xDsr+5jZA7a/e8Dwm1+k8+uv8IsvrvNLKmX6q4pqouh/vsB873PWXt3iC6+9RuB0KMs68XP/B37j/3LIJ9/9DvPb32OkMl64cJG/6Z3n5DDnQu9NnvriRbK1ioXaOaTI8bcFYRJz7/uf8/57bzP71i8gahmf/fBf82ge8urmV/lW5+/i2nXCfJ+DsxIOXa6u+rTPL3Ht0jew4wIRTagtTbhyucng3kMGJ30a7oj1V11+SWha80Xq1jGTXouducT66c8Y955l6dmnMCyHttint9OnON+jP9QkT0HpreOcrnA+GbKx+BQ7J3fJ8j2Wqk1E9zLfemqF3uG/hkTiyl/Hsi3UxRKja9N2+qzc26KyL7FzuMzp0Yt8MtsgqhkMHEURm2y1Ev5wx+WFRYU3U4iXDRpzi0laohsl6gDONLROJN5vVAyigvcfFbja5A+WEjzPwRQZziHcvZrRNG2e1iGfjwrMWLP2bYdxvcaemkMD1mKXSZRzEJV8oRMxCMFf8/FTzUF7xrnzguHbMKwXFO/8fHP2/29kNRdtFYiiIjLqlGYdyxKUZkRUFXgiJ5/nxIWD8GziUNCPYF37BIVAmSa+qJNbCZk5w8rr4AhMe4hh51i+iYg02ShkTzfIWw0WWw5pWtFIHHzTYuxbVLWAum/gVjaXVMXSbECVSMy2wJoPmcwrTgzF8ahiGmywLObox3MmSzXcjsY1CkwFRV8zjFOGnqCcTzElOJbJRKQkwqDtWKz4ghWRYFNg2BITk0ZpEyQZsxTOyoS5TpDyyeF+GAtUHmB5EWcNn1Flk1Q5dl4CJlbNwTfAzqEmCoJ2RGlVOBLMokRNbMwyxTcVhVa0rBJLFZTjMwbjjNiesLdZZ7FlUrclts6xVYxjPrE7xVkBymCe5JRKUtoG0obKEKRUxMYcnwJdVMSFidAmpaUpdUkcSgQCKSSlMEkyCyqBMDTaFuQSdA5BIhElzIuKTJVkysRJQdQrZPUk9ruQPqq3SVX3CB/tYpyEYBY4gEFKbleUVChhUVoO1V84CaUuwVSYWYKR2VR4pA0bhY9RTsmtjCCvsWhGTExIKh9pQFlp1NxEqIRShySVSZErzEqATqmcGtRr1OqLCPeAqWVg6Tb1Wco4TzmsHVIPUoKlOr7qgVaUWUIy6KOqFGdhGdNv4S+51GdDgsSirhsYqzZTU3CyI1DTOW5tSlnEhH0TOVhEdQL8JYugqTFik7a9TdBeIkpD0sRGmS51t0nN9mk5FrZpEuYJsywhzzLq0sKxbIpsTlooMmlhGQ4dp0EjqGF6DrXAwpQGQkClNYOzU/YePibNK3b6n3J49x5i7hI6EUVoII/aZNe2cTcWWecLLGlBafhorZCzLdwiZKHnUVtuYgQLVElAtfAFzr+yRuPslPlkRChnLCwucqW+gA5z3GCFl7/0DUzfotbu4UgHt9skixKOPr3Ho919euc2sfyCxw8/YTaesbE54+Xa6zQbNVSYMj46w/RqLHUbdNptNpdWqWGhigTfzlhZrIjjM6LRIY22w3YvYKmh6DgOlqnBEqh5SHU6It/ahLVnMH0X11Z0hCDHJMoTClFiBQ3qtQU6jTHxxCSdD0nyIb3GOivm87ym79Cz7uE2HTxjEdMqoZnjA515jXC4zTT3uVutMRCXuZevMjdMKgmmFkhDMdQSP9GYpUK3BQSCMhZPNrKVohIKp9DUDE1RQThSOFZJ2NCkroC4wgoVYdug1lEEVsHpoKSaV+g55KbJsBRID2q2iV0osqKkXgqklBimoOYYqHoBWUWVCUK7RMV/+Yz/K8XZnnnAY3GejWeP+Y6oI456lLtHvLs1ZWt1kbvGlPTQ5+LpGqq7S167wjjv80dfC3AfbRH5SxifnEIt5saGzcw94blRhbOr+OAZRbA34wvmAp+PYo7DT+Cxyeb2Mtpd4JPS5NXFcyx1DrleLPENW3Ozu8P7Z2O+fHPK5wIC7zma1z8iG8cMrpnYD0cYx4+4oWKeVYucjM/4F/dL6vENfvnyG2yu19ja/YA7pzvcM03WT4/59sziVlGwnXzKif8Wf39liJjucY8W5z2wPIXfDuhZNbwqYKmxwGomaNn3aUYjRrMmY3MJqzhmL98nd+u8bFskozPChUW81SZ/OD6gY1k81Z1y3D+Fsc88jzHMgH9ardK1dtjWq9S+PCMcWSzuBvSNI+buIrezOVt7O3xW99hcrGG4GVU2YMcScGIyN00WhxJzxeU0tAnkgLzqsLUB+zKnjAc8PLWo6wrxwCLkDMtZBG+EGUvKSUHpwLDMkbsOXqtCBzFerIhtG+/EJioKjoyCeZ4hjYJi3kRLTUuFSMOiWMrZm/qsF5Lc7FE89zr+7AEH4Q5xeI6ttMGSmWLrNo+9mPrCFDesE1PHXZ5QTDIWfYdKSYpzEXFko8yUZnrKYFSx5iqC1iIDMyOpDilTD9lxOVfzGMguotElm91ATQTrZYF2JDo9pT4MSXcLzswmajXD9q8wLa6T139CP9Y8mNh0GmNqxT7km5RRyc1/89/z9K+8hmVfRisDy1METVjyPXS94MYnuyTeFdbaX6cV/vesjs/zbjAjZ51PG33O332e/MtzTj7ZoXb1mzy3cpH3zn7KOdVj5NdZ7QjadQftm1AopFkxrybkmznFvqbe6dCIQzLbxG606exoBm2LurQwhYe0BOk8pzJMDBSRkfDuT/+/7P1XzKxZlp6JPXt/3oSP+P05//En8+TJrMxKV667q9py2rFJqkU2QYqa4WAESBwjCBJGuhAEyEAACRGCRhJBzQxHI4oERQ7NtKtqVlVXV1dmufSZJ483vzfhzee/vbcuktBd94XUABtCP0DcBwIRa3/PXivWe4etV7/C6uufYosf8dXNGtFP2Ffwl/7D1/jaS/9dPvrh7/L+t97BKUqi7S8QtnN2/vxlLm7e4ic3f5lm22X/d7/B3tH3OPvokA+cCTVLbr3xVV77tV/g9b1POT/+lPHZMQ9/8ITsUp8v/vrX2CkcPrn/PpWl2JQxfjLH7P2YZx9+SHyxx43tC1wot5Dv/oC903dZfP5rVM11puPHfPp/+QZpQ3HlP/3f4tVr/Oy/84STaohpbKMmPv0bFiN3yWL+IV59jWZ9ifaVS1iBy2okcVol/d4Oo52CwWpM4Bj05V3s2RE7Qcxb0xP6zgSbGKs9pj1YJ9/+LifLikvRKYVbUXsO4tIRnd6Cn6ieY1HZBDMPZWvS0T6nOuaoHPBPDl+ha7/Bod3ikD4rp410F/SWmvGJw8/0BT+04Mm0Zv2yy+x+xfFXXaLHmk5dog4M+XU4vlIx+ScOwlY4vs0bVcIHsWSvK9i9J3ilkKT3BWolaXwlRT8UpKeS7ymFZdl0bQc5yPF1Su+ZS8dT7B1ZHLvgWSuuXWlwvL9GOkzJdwvyz8O3f3T2J+kFf8afAuwyRRufJNRUnQA1bcBswcLNaAU2ZWJzri1SExB7FaE2mFpz3oUqc9BGYqYKqSvStkb4GRdKBauUB22BlC49ZZFbGeflPuFC0vEictsl7bXwm21WfoWQkoGjsPWKMhujzudkukc9iWCcsFQz0rjGWpQkScBpbGgVMUll2C9S+hRYQY/QibkhJpylC85PM07QTP2a3DdYtsGTPbZbISLNWGATBA5NnWFJge3EBK7LZqyp65SwHlMsl+jcJa1DsNokAdja54oSmNqQxj4i8EnLlEYo6Ac1WVkxWgELmJcR80ASipQoMohAElQaOcvJVivmYoWMFK35BM+28Zo2xqrInZRSKVZTgco0kXEIvZAUG4RLO/JxQ5vCKsjqlGUOdiEwZYUUNiq0EZZESY0sPgvATRUoA4TgYlBCoDODKA15BbkyrCpFpTVaC6Q0uEJhjMFIjcLB1SG2F1Kvx+jokCI9wSsLOihiJMqVJE6NMCBlSG1JhJ0QAN7KQVeCpKVQnoZigagWZFWJ5zjEoY+tFWZVYwkbz3axjI2QDaQx1PkErRa4ysYWCqkXVKVBL6HyXay1EE9YUJ1SywmTsc1Rw6W9tSJKJ4hgTjqdkOw9pTHoYPXWkMLC9iwC2yW2bbyqZLxKyZ0ukevSN4d4dsmRNIyVhy4N3lxgty0c2xBdvEmzf4mqSDC1hW1HdLbatOMQO7BBarQuyO2C3E2wpEPghDj2Z583dojAoKWL7Xl4ro1lCYzSlMqgkCySMY8PT8nnJav9Z8wmH+O5Kc3mLmKnycb2NjvNdfbvvMPkYEimJFbYIuxatC42WOt2WW+/yMZWG/XsiLMffsKzsyOOshVVJIh6bS5vXeHqC1tYtsBaJRw9fo+yG7H7+dv0vCbjo310VdL2Y0SWoA7vMbx/l7SacWF7m+ZMs7y/z+nMY3zxMq61wfR4n0dvvYv2Ipyf/BqdRoer14bIKMXxSkTk07vUg+mcsp6g1Bbt7g49LCInRusVoiExnQbpfEGtl9hWjYxiQsehKQwntiKnoJIGr+URtWKCpkczhmZQINwaaVv4XcOWcenoGIVPULqUC80wzTlehOyV13moO0zVBRaqw6Ta4NjpoR2NWGmcSnLdFawqwRiNCgx1LVC1JLAUnlLYiaBoCpQP1dimTjRrlmLDEhw6gimShhb0C4WYWqhQUtuf/T8zTQwzI9FNC9c1tLyawDJsVBZO7jKpBamtiSwFtUVqheDWlFFN4lfoYfZH1/g/7gDYel8geyeIpuRifQ2sTzneuE//UYfYzPm1yPD1ZovHrZrewqbXOCZKzihPBWtHAdnaKaMvN/G+7nO9cZH4iz63ppLvWrB70qC3FeNdlIS6wWV3n70fD0mzKanXQX7hMsMLfcZ+zdfuPaQuIprViv71RwzfbfFCo+D7733I+6tNrv7qmFuHB+hXfT58930efGDRufJzvHjjR5yPU4J7it8Mv0n79AI/8XqLF5PvM3u6TlEaniQnrF38Gm80fsC3zhOm4/voWYZQFtNrDdqnn/D2I4kTNXjWvswb2yHr1ozmyOeTk4w6LzCiy9Xm6wxeyNkuKjpKczSPGa87PJyMebNzkUbvHGuzyYa1yVt5QpqtKH/8eTa+esra+wFlHNB52CAa3KOn5izOTtHr5zz/fJtL19d5uVPiunOqPEGuNzhIM+7Mc5yyxvhTno1f5v56SvzEptF1Wd6vGOPi55o0FqyyGOPk7FgWJ+M5ti2wejM2F4ZkISnDOSZPmVURzsRhZXk0FgtWUjBaz/GPLJwgRs8Uniwo1moepED6WXiuFWiS3INMUNpbFJsBczmg9egtVlWIiF0ia07TthCHAfMiRckVK1Xy2qaimDc5UjX14pR+FbCM32cuDY7ZoTBHLPwOtVBU3SOu2T1oDDl6sEPGHDm7xWDrjJl6QjO4wGTRxNWQnG2QW1Oq16+yvjjD5pyw5bAVbDAZv8TkvY/Z21GEPY+GtyS59z47V27j2xuIqgBtMMJGuy7ZVhssw0a3x/7Hmmv+UxrrHR50nrJ8uE77+T7tOKRunbC7+gk224cUv/Qqd45ydCvm7mTBZlNz9dIXafVzDs4z5nEDq1wSti3yWUlnp8ta2CVfnbMIBQ+PLZJ2Snlqcbep+JypsT2bwK5ZKAi9Bk8+uMOqLum4O/z2O/+AwTXDJ2abX3jl1/ja19ZZ27rFH/7X/5z3fuctJuMJt3a2+OHBuzTefswP7r7A7e593m/+Bn/1P/5F+ut9Tv4f/4iPyruk1pLR/HM8+NHf48WbW3z5Z/4mL33+Ck9HR8yPv8F7H++hBx4vb+xy+vAbzH50QPQLb6LXLrE7ULzxRZsP777FzsWf5fbrN/D293nHXVB7GTI8ITiGrQ3B731UcXzvGb3eGmbhcaHZwhchzs5Voo0Ocf8yfvMaVg1LE9C64eGWhpXtYpYu8nmbtcacjzdTtktNJQrqaIfB9l0unK9R7p9y/tKYpmPR2Ojz6sVXyM6uoy82CRsOXvHZIZAuCpwwILRjZidtTusRP+hd4zf/9RsMdq7x7HWf/aXNsi7QY0EW5qxFFuXY5rmrGYEd8cJDC/tGTmIltPYNxe9Jwo5mpTVX1xvUiaITWIie4mjl8QvWhFU/Ym0v5yTRYAnq2xE7dcZHic8fvm9RnUxYarh+Gc69BrZX4j6qCdoVO1Objdphf8tweaboBfDoiSJJ5gxvtVgfVcy/P+PSkf6T9II/408B5qTC60rq0EYLD7uxQNUHlGmBUzdoWJK0bWMyC5GmeJ5BNUpyv8Zb2kjHIm0Y5KmHn/do9i0ai5KRUTRKi7h0cTsNqkZGMJ2QLU4oVwPKZsjqmg/bHQJ3waXxCVaiGLkjVD3CykpsFhwmkloHtDYq2mSIUnC4OOQsd8ibfUSYUC9mTFaSVZnR91vs9DSxHlKNYZJJJjKksblG1y0ophOWzRKJora60DKQT5gOCzIVUHXWaXZD+kIhFhYqL/HyGu202Ig3WZMpfprjlA6rzGbs2+QICAKivoXntZiMWkyLKTmCrIyImuCEGoNHKCWWXGJkTUCN3RI0d9a4tmNxqVUThSmCgtoVnOaKaVqQpgVJBdoEJCbGrhrMCoOb2ii7pK4rdOFiYeNKsLUgA6xQYeyS0AhqJckwmErh5w6VcVHGwhSGSmhSq0bXBsu2cQpDYRRppD+THyWwLYFl2bg42MaDpkva8kmqgGx4gElmxFaO67i4xkMVgrIqkF6NbxU0jcFyfIpa4ZNDrihKTSEUonQoXcHckZT1Z+85skFSU+U2Om9ihR2CZo5wclwdYBuBySVVpql1E7N1hUCf46dzpHJoOm3qxCc7gbMnCbGV0Ban1MsFrlR4QYDEYAyfyWfkIjZaNCdtSq+HNXRx3BolBGNdkSUtZNjHHwiiQYdOq0kcWzg7F0ktQZlo6irAD3z67Qg/sqlsyG2FJQtCFEZKvDggsl2MKpgrODGayb+58AiMpicFrgVaKJSxkMaQznJcEVEbzep4hu/EuBd32W5ep3Vpk63dHY7ee8p73/wUMTzCNGDi+ihVEPU8LvV73LryJp3oFUJq0r1HHD38MacqYV7EaNfjys2L3Nx9iTj2SeoV6fEd9p/MKCIDa7scPfiEcjxn99IunYZHNyrodxOGo0eonsfFrQHWcIOZqSGdIssQ26SYfMz5yYizKyNauxs0PR/Hd/FtD7rbOJFPnC+xZYQtIuwgxPNtbGlTlBLbCWnutHD9EVlcUNYFjuNgNULa6wGDcYUYG5arjHAtptkfcGV7RStT9HourVaMbWpUnSBkgd3yIYsYz5qcEPHBwuPR5AIzsc1wvUWVBqSFpNSCEoMjIFSCjqdpWjZ+LkiimqWlqZc1jpJYwuBpCGwPIaEWklqBLTWDtiHWAivTNAuFh8DqWwRSMJsJxkJQFQrfgSiSZKGDrCEoSyxR0MgdZO0wtBUy+myLY1IIikqQdR1yF+Qqw0mqP7LG/7Fy9taaS3NwiebZQ+aTIeGL1/jq4IzvtxdkdxL+XneHixdqXvi4xXF6wL1Gg16zxUbLR9ycsn0nIFqfUHw+xoxg/4cZH2xq2s0xt2cF86Xhfv8Sz/s+L38A/6pxl3sP3+BL3Qnvfi/k7q82+bWexZ/r3OedO5JTMcP7fRdzdswn+Q7ngynXNwa8vkp4fLzN0obu2oSeHvF++RHx/ZpePae4KZgflKx6U753EtDYETgJJEbQHEle6Nc8O9hmKzojPZrw3T2HS9s2F48OORolDEdnhI8M1ZUxaT7A9l0OdcBlY8hFyMl6l3ZHst6c0rj3h/yr0TqtPMK329w48rHeXLCYhfiqgcQmmn/I7tOSC91PMA8Cntvw+XheUm0UuNMWJ8/lxN5P8cVL4IcbvObMyYUk7Mc0hCKfRKS5YvNCxt5dl69nFzHJW2w5bVb1F8gaI+rTFoe7C2RY0frUodGTbLRalEtJJhe0ehXqrGZVu4z9JnQl68KQzjKq9ZrWqOJUuaxcj2hsWI8NbstQTy0OPMPitGKt0YIB4Nh4taBfBuBZZI5mXjs0/DX89df4ZO8xUfKYpv1lwsmIXsPB9H3WukfMJxd49mQKzgzvoiY9HuB4Ge6DNXY7S85XU4TqU22e4R+6BDXsVwlVYtha3eeKs8U4eETLD1lNHY7zBf2w4GzVwDU1trrI1mzFSXQd//EPqDshcXbO18KM+0WXww9/RP/LNuFTQ7j2AO3coFYnGBWizSb5dESaarxgg343py9+gp01yTsf/0vu/0ET+2FGp3yF/R+/z8XPXWbt9WuouMF0OMB3T8iCJ1wNe1Tja8yigkMBh8MSL3AJlyXFWp94fE6nGCBbHufjBdN5yoGy2H8ypAokTgBv9rp0pUfHcxjWBXcXBT+97rN2+XleeTHk4w8f8DNf+SqDr91mGTU4+uQO//jv/z6/8D/cxnE/z+HR9/A9ycHZJ8j6Mioc0n//bbovfJXLg4JyPmPt5Ze4/Nd+jZ/8JyknJyt+PF3R7LRY9fbY+1e/z/e6J9z4i6/xxi/+deT3fxsvz5HJM5Jjh+OTz7FxXNFfPmEWely+eoWTH3xA8eAM7xeucv2nvwTvrtjcn2HNliR1QLVlcJ5VPLj7gK9+uYPfWUM2Y0LAam0g4g36awVlYaim+5hagrEpRQ6bJZZ0uTS9xYWTT8lWE5JihSkXWPGc/vMtbqqMh9/MWK4M3XmHsorYuf4ck9Zj1vodBnZItTwjeXbCeRnybDLFPZXc373A9/0vs3fnAsJIilSiWw6lcanfF6hLBnlaUUjBcgLtWvKN3ZrCq4mXHuSS5Y2Ms/WMrROQhcOwlNzq1zw9V6jCIKMJG9s1f3haMtq0uH1S8cXc8NtJyXuvKD63nPLjAr7ah8OXHeIzwaBlePA9n2BgIa4seVeGPD/XKLXgqGPzdNdQ3IeL10vspyv2LrsERjE5/jM5+/839rDpS4G/EGQLQaNvEe+GzCYlydmc4yACL8arPVZVzsQv8B1BQ1o4noGsRHVBdRysWpDXFg8aFdopWZM20pTMaoeeFbAhFA/LJbO0Jlg2cfwm9laLF+KUz9ljjlYLyvkC+7wiSQzzMCNruKzFHtthTr4QrEIHxIo604wzhTsuaemMorZYzBOyVcVCdGgECtvVWKuKRlmwMde4WCg3YSSHnAqbZkOAzBnOx4yOVqhc4i0XOEUf7fio2sYSDm3PoRsHyFASWnOq7IBnmUCaFhtVwEoLTFvgSB9buMjQZ7UoqcucvippC5vQs0krgys1vgv2wMJvrBENGvRbDhu+IPIEUdOlISRFqilVzjwUlPOQw8mc82yKEh06UrMMMqQToZoGZSnCUtP0BLbnojBoUeHpCm00GTZYNiqWuEaRa4PQBlc51LVFhSSwJdpVOBjyEpZ1RZpKXM/D9yyEa3AdB1e7COMQuAqFRgkgksxyWDAnTCVhDq4vMXGOsBV14ZNmBVgVyjKwMlgo7MpB2gJtl2hdIXSNKxRKgDQWFAq3KAmsMdrSWEh0YqNQWAYy4VDbPk4dYNmCCh9TDrEr6BQFkVEUy4Tp3hHDRoRTFnhegR21QS9RRUYtMsqspKrADtq0t3eJuiFB/5Sh/YD5niCfdSFrIW2HZtulcaONI1ufbX1srlCmxK8d9CpGeDGFb1MJgS0EGpsCgVOAr3yktFnpnFWaczivOZymlMLQabi0fJe252BLwdkyJ8sFO7FH6AZE2zGJMyXIX6EKP8eYguk0Z7mXETYkSd5mPNHoNPk3Wy1zYpXQKUI64Q6+EhSrlNbGgJ0vvUKqM5yHh1SrjMxbIVdPWT2BVbMD/QC/1WEQ+vh5Sr04RU1WLA8T0nBE1wvxOw4XNtepHi6wkpL+7Q08ZbFalPSzFPv8GKdaEcUW1umc9PgZeifGi1t4QZPQj7ACH5wBoq5QRU2RptRVjZQOSihUqJAdl+7mGu38gDpfUaQJBDWWY+hcaLI+L1kNC4rFCp3t4Fp91rdSGu0Jke9i24p0cU4+LTlcNDkvYoq8xXn4PPeiDZ4lLfJRCxm6pF0bYwmqoqaWGk8pTC5QuSCXgk8jcITGILANZA1FYRkCbFRuI7VgI9eUiWJaaQqvQjUrloVBVRY9pWhWhnMtOHdrlKeplSEKBe4uiEgQTTXVsUDELlmseJpLXGFIdYm2YOUK0graskKXipXSOKWh1H+0gv2xctaa1gysMb0rmxxXDvHDBzjPv0D8ZsLz4hO8J8dMsxf48XSDnZZgeeEZ0TND8XFG6+oWB07FbJSzaw15ctWm3b7JlfARB6c2d7csWusF7a9/yrNom/MrIU+fQPT8u3xyHLGTX+GlVcnPPH2fehyT7EZ8+XtDPsxvMbhxB7Hpc3Pjl/ha5xPmnw7JvmSIioyjKsB/p8Xsw3d42nmRF7sX+H64Yn0rx9yvuXthk+djC5I5WnpsX39IcDfnx8k1OlcKHn28T7N7g53FkuVFiXRXrCJFee4QHKw4Khx03UYNJHP/Ii/d3uLfsecsHh/wcJzyzmoDsoqFK3k9WPLJjW2oS17x4DzL6PbmxLN19sOMa1XEpxcqVrrFZnNKrZbowOJitcELVzqoTZ/yfMSH8ynHkcdtvcFzO03S1THLswVF4PFKx+P8vU/YFxnf/vSc60mEc+eM8e6bPKc6HJlz7K4mUCnDtEmrUxCvbK6cGu4HPZrBinS5oL2IWJqSIHdpKAcfj56l2Z1luIHifVsiswWlpRBlQpk5LOqabc+jqgVh2yGrHaTrsi5zPK9FezWi4XeQl28yOWwwqz8kr1LWVInteiT7Nsl8SOxVDHMXPZuy7SiySiBbl1n0UuKtOWdjaKQOprtGZz7H7fmsliuS1zWpXbCmjimyiGLaotks0BMHOobVpR7rjxZMrSYiaTIPLyLmQ5yk5L3uE8p2RRpYfPzeM1b+GRevZvjXNc75FhbPscgfsTp4it26wFa0y8o4TAtNIg6x37xOP3apHrzOafCUnc0ddm+2CFo+Jx/MuX35IsdPjghEmxNviBEWnXYXFc1YVw3iVkxVWCRVxXkeELsKa5qR+SmrUjE5N5w5Y35W9pE7A27YTWLL4XQ655sf3Wd4Zvhzv3Sbf/KP/wFvfulXePPN59h8cYPzb3yH//zrv0fDz4izF/nR03f4+Z98ns5vpRyNNedbMTfyjJ9q7nLjr3yF8Etf4+55xA/e/zqf+8Nt4p99ji/f/tv86Ld+wPvv/gt2JjN+Ul5h68+3OH/g8Xu//QN+/3HOX/qlv0WwVdGMJlyQkmrzO/Sj54mf20CtapyHO7zwRsLlwTptdxf6Ja1fdUDDbDLDLeZc8Na5trhH9OBdwl+5he9tY1kuTsPDAI5uocwCYVfIeB1HCZwqZVlrkuwU2a9xFOjDddbnCuqcUs1xag8z79LqPeXyVYe6/BAVvIHQGmMk3ddrkg9GfFidsmoGHI9e4O1PP082WMPd8Tk0EXlls7ZhmN0tsFYW1qTA26zxNgpiJQg9G7Vdw7nELiXvr5cEbcngiaJAkaw8Np8qdq4PeDBT3FikpHbO9nHFHctmSzn8TloSn0p2nRYf9FeI1GL0qCDeF6QDG30j4A/vpOw24WFToe6suBbVjHaANGA+UtxdVUxNzWVc8jrkZNqkrW0CO8V+b0G2qem2/T9RMfgz/u1j2wtQXUrhUVYFalSB1aV1oUOjfU5jXDDLbcaqjfagcMfI3FBrl0y7qMzGGq9ohCmmWWGikIZXkhnDSoCjMvwnE3IZMLc0S1Oj23NMLelkNbdW53zePcQql0hZsz6sWc5ajLslVq/BhY1tblrnMF8wbgeURYojK8JFTjpesEibiCjEND8L82UpYA6ZdPBLTUOWGHXK6sSioEXVyNH1gshvYKoVumGwqVmqmjKx6Og5s0ognQYEgkbcZ7cV0DYZi+Up42LBIpMoLWn5im5UsNAuZejiCRdPGnAzrMomUQGN0AbXwXGgFdUYSqSxWQ8bbK1vYDdiRFUxz+ecVjU7bpc4dlHVBD1PiEpNX/icziXLpCIvztBlStIMaXY2adkRpQ2GGuUYKkdiOZpQCaLaAVtS24a6Npi8Jrc0vvDwjQVYWEYQKwWWZmQr8tIgaoXRFWUucY1DYNmgbeRnUds4ro1nSwLlUlcOddhhimC1GrHQY4p6RqfIkY5CyYCigKqu0FQIp8KxakwpEZ6HHWWfjaXlEke6OMbFDTRaamQFolWjvQInGCOMRZl62A4IQPsVKggJljaWCkHEaOGTmxonPyZTCVmlSdIF1aN7FOEhGxcd4rV1hBVg7AHpIiPPUizRoOOu4bRdFrYLVUZ2c53SamA9jfAjn7iV091xsMMAO3UJXQ+jCkqtEdJgeznGV1RWRUu4+E6AEC5ZASsFvpToskJJRZKUTCcFyyylF/tcazW40oiIpWSynHJnbx/HNHBji0f7D9javszz1y7j+SV7H9/h5MmnPDuZIcIO7qWQCzc2uPnqDoeHOcpSbIuSFzobrF25St65yNIRPHn8McVZRHewxu2f/FXiy8/QH/0AdXLGDRnTjyTjfMmjh+esSpfNjV02my18cjpSYcIlnuPhRRIrL+l7TVh36LRbtOJNmrsRdZ7h2gF1luDWBb3YZWXXeMUQP6qIul0sx8cOHCzbRQgLI0uwcxzPAglaaapqSWVPEH6G41uEQhDoElkVKLtAmwrX8WitCaRVYtkJigQlKoRfYbsZy7Tk+NRm5TUYTTfZH20x8VrUfkS57DB0YhIL7NKgC4GsFMIV+Jam1oaOJVChQRVgCjjzajzPMDgzeEqQeZ+tvsf3QEiaZYEUBXldUxiJsQSTDGQqUNIiDQUqFSxPFZVrMAPIIxtLgxtplo7AmBrPrckDTWokRQVOBZUWeJZAzSxMaWP7NfYyR1sl2lFI1/qja/wfdwBsXJmgx+s8GWW4qwm9QvGt98CkX+LC7S8RvPrP6Pz+Uz6wazZUjn5nm9WGJnotZfhuk0Vl8/y0zcXLAS/qkNzy2Vk0eLrqousRd84Vb1y00Z8+5b6KuXm9Te3uEl4p2HS6/HL9Iam+zyhZ8X15i5+2RmxmCVu32pwPt+kNruLfP2NP/gwvPR1xOhyyOXvE+0hu6YB3LyS8NV+Qf+QzfdNlI2/wxeot9n7gsXrxBoODY6xPLH5LbHL95hNOpjHvnVtc3Ftwp1PwevES3esClmPOLZvNIuLhouZieEBVbHPl8jb9/JgfHj7l4OAIEUcMGj2+8PnLrG828Fbvcm24x3cqSeFe4SWngX/8iPP9GpF3WXQDWs8Ebk+y2e/xNGvQa01pt3xCnXB8kJAIi7V2zdFkCG7NorqOFT+hs4ypJ2PKsuKK/QIPB/AV7uLtKD52I171Sq6GOYeZwZ1ZDDcsrgUNVl6Kn5XMN3xulxkPQw//JGQWJexUBaNBC28V4DsulptSqZKpl7NcGPy8QWYsuixIOza+KZCFIcsktRJkYsrOZodK2myMVxQqIfWg4/ZoPh8xfdZm4Z3zbO/7rEYlm5c3Mc4IU/j4ecX6jTbnyZT0maJzeY44XpFmMXHg01tsoGVFciVltmgTZw69mcfhKGYYWGx8fsh2YkiNYckV7GqPfLFE6Q5uaLHNBqfXMorJAO/eA2LgML1BmZ1z8NGI+fUG1WLCjgqpWzexGyMe332bxtoO2/0X8GqfUoyRosGzD86xnK9hZt9hYU3ovvpVbs1tVOMUc77BbuOcsjnCdjqsCo0tdmlen1KaLxAfLXBESeGDHdTIowrTLLCbMVWag90jiBZEasbywGf4ssfPdrpIqVlWGYvhU84f/iN+6df/5/zeH/w+X3/4W7gv7vKmucm/+C//IcVv/iPW2y7W6YvMNn+EXtthc/cS/5O/93cpRydkaoRdTNnuX+BkBv/n/+PfZdlSvHjikNtPGawyWqbFjb/28/wPvtLl4f/quzz79gq5P+TE7nHR2UH4R/zO2/8L/oL1H1PGBa5pca07IBeC8bQNR084r464cfM52ttr+HVF3btOy16gyhCvF+Mmexgbdn/xZ9m4vE7TbaKbClNp0BnKalNOnyCki1ZLHJMxR1I4BeX8DDOcYVkFk9FTyskpF9w1VNWkKc85b8+pCgVTQ/jGJk7nGnr4iGF2xvI4Ze/BGnuTPu9Yr9OudsmJOdI+aEnvWc2N2ubJjubHTzU3GhanNgzmEIY1/pHFPdtms1ER4LOzVfNgv0bd0RgbWgc1Vs/mzI8hqHj/2RhrTXKjrLk/U7zdUty+ITg+c0ifNlHeilItuJ4bnrYjpuOS51zDwbaiXeVIR9L/HQHbhieJ5EG3pG05RO8u0WWHTMQMIovy5Zqzt6Ef1YyMwtsqiOcWlQk5neZ/glrwZ/xpIIxqbMshkRKPJawM59qj5W7Q7m3RDx5jHy6YeQJqhZy2qFqS0jMUcwHaoqk6DGJF1IqIAo0sI05MxIIMrRWNcoycw6ph4XdDglaI40fstgy31Zzm9Jj9fMWBinFNQWhs4qaL1QixTYBcOtRpm7gS1FlBtEgZ5ZrKSPLSkDuCcFFgxwJhXFqzJSmGOV06MqeuZsxFRhBqUrXi9KSi5SnC1GZDbtNr95COxkWQFj7zeU3gz4n9Np4fQLXk0dlTJrMZOozxwx5X1lqstW1aYsR0uuC47CD8kL5dIqcJeVowkQ0iJ/rsfym+g9XIqWtBYGlakUVkMpYLTSVrhJ1Smowstcj8COOsaMoMIxSRXHCufQ50D8dLUaHNKrDpSEm7lCxqUJah1qCEhcFCCgm+QToGXUFZakRdYUuNtgLS0se1JY5bYURFYlcsc1CVi2UkLhC6FoEDoqwotKYWBuFD0BCEjkDmisrWFLaNCDsEvsds7lEZm8XyFLPM8EMbaRmEVWNLiRW7qFpRlZ890+JYuIQ4jgNFBIWF8Eqk5eCLAiEkhXFxlIWMLRxh0Jmk0C6YGmNqhBFYXgPLcygiRdVaUC+OqFeKsg4pZM7hQUaiFMWqZiOVtNe3oT5lUkywg5h+r4O11oHQYXU4JSltRH2ZwB6zWNOEwQaDwBD1NFo4OJbG9xRVYSPrz0YYZdPCdWLspY1tq/9PJI0uKnJHIYPPRkQrZaGwEbnBqix6jZidVkDoCIqy4uz4IcX4KWsbL3D0+Clv33ubV1o/x4VsnYfvvcPdb/0O41SgdRexlSJszda1DcI//3NcHr2IsHLWPUVHSxaThEd37nAymdKrFNMgZn3nJnHvAtFzN3lpzSX9g2eo433GyZzU7hIayWp1zH6e0x6EdLod2l4LuzXHdQ2VtiiTEiU0m1e2aPb6SOljxS52Q2GkjVWmBKVioNZQskl36yKNOEAGFkIo0BVKCXSRgdJok1OXGbkCYxSqmGAWU3S9pFie4RpDww6xS5ByRW7PKWWGa0saGxG2a1iNT5jnCcNZxUm+zcGyx7HaomKDVHVY1B0s5WLXmpjPnjVnhca2JE4FjbkiCD8b5c1zyBqC0JE0mprVRFEuDZYENzVUwkYZB13VrNIK3zEEQrGSmplrCANDJizOhw46qbApCSOL2pHk5rPOWyUMRgHKxj78rJu8LGtsBywN5lyh5hJpCezAglgic4njWKwsjeMYPC0wtUtW/38ZQj1f2HS614l6jxHxmOPiCoM6p5M+4u53ujze+Bpf7d/lzbOS4d6KsN/gVPe4VLfotB4S+BMOd7/M1ouG505mVP67PLzzMk8+V1HfG5FWId+uEoK4ZLOa4Bx0SG80COYWW/EB40ddnj13k63063hFwW+XNj8fT0l/5POVwQG/99vvMa4XGHcDkbicXWuxdTDjzt1LvH35OuH7H3PU2eVa44zovMt+9BrHx9+k59kMzx267Q5HKuF2/4DLwMw+QeuSkRiz7a346L0uL18e4HVP+cLS461+Snu8SZpP6a45XHTvMP7OIb81O8C0Wrx0qY+eaB5Wz9CzfzPHXN2nNXyRcqumdGsS0yIxC9y4w2vNmCdhSrVRM05mXG4PcEyBdTpkIUPmUhBsOCxXNrfWekg/QesZjmtxfSdkc7NBsfeMT7jP+P4aXHyR4dWCN+3LrITF3V6b+knBcZSzm8ck1RKbgIUtoFGwGAb44xLsGtuxwLUIE8N85SKtEterSQcBBBaqnSGHDnqUYwILV4SsXTJkewJHZEzGmp4vWJvn2KEmC2pE4NMWmqhZsnxaMJQdgm4DVe4gnO8xPvLY3crYryuaLZvh0ybVmYuoRmymXfYHIR2VEQ18zp0l8/0GweEKo6+y5c05dNZZ7+zhdDc5KjZYu95BPZkQmhm51aSvLWx5hkwCjjb3aTyeU6/bWJdiDusx5fSU5vOHTA4u4bzf49HglKze59JL97DKkPH5Q/pXrkOu8bqSeBjjS5+3jY11YFh0rlEnE+ILC1jzCTYCcvucoAiolGTge0RpzmJ4irN5lXBrRqw95ssZPT+il8NhUOP1fKbFEie1yFcJq7wknwj+3M4aL1/cIGhapKWiRvOjO28z2H6VThDz8Dt/wM7pda7tvEyyv8f0d7/O0axgnL/IbtzEthR/wfoqy5OEf/bOXQ4mjxjc2uU/+sIv8/Hv/0N+/L95hzeTD/l21ubp5S7z5Ij7Z33syuLi6adsvb7Fc/+zv8AP/vC/4V++/weQeYQ3rtN5a0KpXuPg5Cl/+d//i9wXTzl4lhJO59TbTcp6E++SIAxvULYdTkZnOOUa7noTtxkT1FNKf4NwM+bljZw4vkJtzpmPfTxdgLXEaeSI5CG6itFNm5O9A56dp+zuvEbcOoWpg8pzWBhuBzFq9/PUxYx8uU+9rNCjKY6OGJzb7Hv7PPh4gx+oNYS5wbfVdZKqBVhsF4KxWzGIbcSZRRRrftyoMEeKztjhqGfwpYsqDK1U8uhKSTxX7BcujUIRNDUTR+O2DWsOdK/Y7D8V7I4Ve22DO4TyWcrHGz6nV2yCucdabtFa03zvVHFJC4aiwD13+anJjP9WOxw1atxTm5PcYudyRaV9xuOS54IViW6RnEkmJqH2Pfr9EapRow5jdl8PeIAiXlWYoyad4Yrrr/jc7zf/JL3gz/hTgBeFWF6MhaI2GZXbxjKG6GzGeDHgPLpMJ56wbkqmiQDTxEQNgtjQryYUkcbZvER3x+aCGuOmE86XPqFU5FnJceWSBSvivETaPj3bInKbeKHHjl4ip4Jx2yJfZqQLwcLU3BA1cRJQ2jnZ+T0eZymuXaFKw0KXBHmJp9aZei4yS1npGkcI3LzB3AtwlxMEFVkkkJYHXkToZXS8OfWiRK0cZplGqoqzPCC7FtJwFb5rSIVCavC0wQ0LOtaC5ZM9PjgfUzQcdh0XKsjLirq2KfUKLykhdSmdBrYHaWooS4uGF9D3fZRUVGGNHxkawsGpMwKdQC5wXIUT1riOpm15xG5BrcFzBZsbDdppzVk6gTohS5ukvS6yYxMHAaUvOXcsstLGkgYXMLkmtyWFb1HZCjdVqBIcLbEsB2OVZAqyGgJVE8gaGQpq24bKILSk0mAsBz+U+J6FyQx5qVClJtSKqCmIbEFtK0wocS0b34YlLlnao45a5KbHKj8myjMiL0E4Na620asQlUlEWWAJqIiRto9lVRS2hS411BWWDHDRWEbjaoWSAhNE2JakLhRSCyxpEVPh2znassFyceoa229gZJOymmC5KR4pRdFgkboc7WlUMUWZM0xiSGRGd/c5sBzsUBKKENuzqUsJc4muBZ4vcfoufuzihgYjDbYHwvOJpMGqDKtK4HR8otBDKkOhK3xdI7XGoHAsgakV5AZVG9KkxlGaG2GLK50eUeRRC0jKJednJ4RuSCAMh/eeES0iOo118uEJZ++/z97elJV3ET/2udzpcsVbZ3WecudkzEm15MqVbW5s9hm+/y4H3/oe9ZPHCMtmbkekOuXwicLzzhi80mBwKSK6fpNFz+V09phCGCLXp0+Ds0ojUaxtreMJD7O3QpeCMo+oLYXVhaC1iwxC8myJ0BZWs4nrhViug9SClh3S6AmiZheJIlvNQIO2VjiBiy6WGK1RQjE7mTFeCeJek4ZdQWIo0gKR5jSMj+tGFPUcVimFtSBLl1SFTykHjKbrnJ41OE63GZoOB2wzTHtkuoFfO9gSlJC4CnytOVOKcgluJiCUaAlkFtqDladYuJrEFjS1IHANy0AjLUHPMzR3BLMc4tSwECCqClkoJpEkjSwqbHxHYJWaEknhC0Rd46UCW8MMTdYUGC2wck1kQ5V89v3wwooKlzqzMFWJ9CUiUvhRjYdH5tmsQo1eGeTCQuQQRQ4m+KNjbv74hSD+NWbhCaUoWC7W2BANgmzExXzJO/OHRCef584bl2k91yJ74ZA463BZVFgiZKM34e6lHq8nHbz2iE8nDm2T4TSX/MyjCfdOCvYGIa/0EkZWzVH7JoPWnDAck+VrXC4eUu3nZN3L2LUi/tgiHnR4Llzw8UDyLz1ozBooM6COcn4QP0B+lHKer/OC+Aq73ojGVo/7s3P2lgOSJ0Pqq9/m1XzKrdmcf1oVPAl3OPBvcns45L415sIiQ0yvcRIkiCceBCP+9e+lfPFKzR9UPm8OB4z8Pda34G404s3GlMP0U9rCoX/9NmtP7vNoVqLPejR7J2R7gkPnNqdRRWAHhJMznqUzRmaH5y5ETJ2Sq3nIsG1z+3NNriyXjBZNMkvQbXV42W4hopqls6Re2njTgnp0l7lo0LtwAefkY35YdvnUG9IbpDzNR7gf1ezFMd3wlB/ManpRxHUnx96uORlC43RMFcTIsUOZj+n7DrIKiUcNsmbNuZfjmjHZeo0cCrpphTMK2EgLsqzAaIunQrPhJFRPbVSryfhJydhUXGsKzuKczVTju4pp4SD0HM+WZEGDMD7jYN7ED9vcmXyVZZJw7ewbrF1wUR9Bs7uHrCPcoMVw/SnZ+kXKZz6LH+yRfCnkUlKjHIeqeYdkqgnGU+y6xco6pdfYJX00JnI1zsowaGvkcka1pUlPCwYmoPY10cwFr8/a0GG2OKXzWxvkwQL1UyGr9q9x9N5HtC/PMMW32Vh/Db/2SZMcP2piRyUfl23ceI1aDCkff8IXrJc5PVvD7rdYjEa0Zn3qtYy1rTWyfMiGbbG0OlQvKYKJxNfnKC8gWrhMy4SpXXF92CKpK6qpIieladcM/Qmf27pBw+ogFwVIi8ApkfdiXvyNL/Ps8T2+eU/w09fX+cqlazjnz7i+afPB9HmmFzNs7fLv/a2/CDsNfvfv/x2+8eEDstMFr/+P/wbL1YJ//U//Ka9GC4KNLf6y0+GsCvmuuk7X/+e4h30efBAyOoCPT17gtf/k53n+zd/g2WLItQsVnzh/wK+vW7z4k79Bkq6gfUj7Qspsv0soBd3nrpCqCFU0cYdHOOQUw0eYjR1C08E2AtVpEcoubpwgywZFNaQ+PSR1lyzUknX1PEbVVNURdgb16Bnn3y/Z/NomBCnNomI+HlGwwkunSPUWJ+c3yNWUpH6Jc/OE0+Q1FvUtJndv8uNGRDMzLGTA2m1D/FBzRxuONiXNc4eTKfBcTh4Lzj7QbPcMN9oOVp2wWlQ8cwSPHYtzLXHXKsKqJpu4pEtBHiiCXgDHOU98j5UlaIYl/bjCa0h2n3gsfE01dAkzwxORI841P3tR886ZzUTVbEYhb08qrI0S5zmb048FV6h5/RPDPw8rbpuSw1dcFh8WXC1qtnYbPNhfEs59dLPgc0py+GnB4csO3pMYpz+lM7TQdyuEbPyJisGf8W8ft+ijfEkhDdpt4SiH3qwgWk2ZnI5Y+ZuYi1vYfU3ZU7hSAgYPTdgqEcIhascEVs0QgeMUVErjLW3sZU1qOViejeoYVoHHhl9TUuBVNu5yzErXlCannNVY4wLlKkwHUmmRrirS+ZxVFRC2QNkTFsuKcB7RUps04wrLZBzmFlPhMtOKoD7Hqpe4hSLTY8aOB8rBNxVprrAWsFYKykCAzpilx8wPYzbjhLXMpiktfF+jXZfSTjDViGR2BLVFww5RasXxSiGmLtWiIEpydNZiEWucukQtlqQrRaJbNBsRcdPg2C5yELA1KBjUCfmqohI2gevjeCHKVRSygNoiqApkOgbPwwt9qmLBfunwyFcso4qiFtgzSZxKsiBlGFgEzYDNoEbYUBY1JtOY2iZTClnkuBKaOBjjsDASYxSWyZFSU2s+60opC6+sSEtNjqEWCqvWWFrgakFe1WRa0XAF47pCZQJHGOpa4+gKy1IIqSgtzcIKyN0thlkTnZ2xVu0zcA0mr9BihVRgG4vK0UjfocpsimlK3XJpWAJbKQqxBA2yrhBCIJTBJDl1ZWPJmggLVTrUpqJ2KypZ4tYVVl2itUGaFpo+Ii+RlYPxKoqGYWIGmFmBfTYm0pqgNcBVPlVZYwsHLFjpBsZqIb0JlsjomibCtMByKIsKoS3cpoNv+3gqJ6g1lt2g8jxsd0GoNNQ+IlNkdU0uDF7pIJWkXlVQ5Yi6pBnXbPUGDMIYqwYcQ5nniKpDr99nupgxPFlxY/0qL/R2ifMzuh0Pb7NLGoas7W7xwlc+T9xt8MH3/4A/eOt7zITG/YVfYLuuOX3/XYLpAZstl8wXzIzDQQKj5X3cmcvsvZDzuzZxe5PBK9fo715gPBsjvQwndLjqxuzefI7K1CTlHtpLgAbG9Yi6F1G1jahDTJJhsjmFEfi+h+f4CKMRVkTQ9HGwkK6krsaUiyV1vUI5FVE1QCqbWmUYcsrzM5bHArfexeopZL6iXI2wsjkRMyqhOUhSktxn5m4yz3ZY5OvkzgUW5TqPdZO5DqntAB25ODYUCSyCzy5bnERTeVA0JOXM0LA0nVgiak0iII0ES1egA4PrK9AGSkmdC4QlCH3QHpwZwbIW2KIiaCpiBfFcoh0BvsCtDPNM4WtFO4KigqWRuLkkygSeD6ojqTKLWYGt8wABAABJREFUMFP4QjNOwY8UxJJZqujUglZgMc8Ubg5NxyaWkKEpckGRgs41VgkuAuuPUbA/Vs4+nrTYvpoyngbEX1mncXCfKF3nyf1jXpsvec/cJR6/RDJ6QGnvIi5tYuY/Ytb1Sc2S8GkLpzXF/N6nPPO3kVe6bMmPORA/wXLwQ25Vl9H3I05uHHJr9RiR2szHfaqrJYWtmOchw+yU6mTMUfCUrWyPv1dH/Fq1xvLsjMnC57Qa03uxxbY25HLA0Yni+Jbi19tDpqrkncUGrZ/dxPuRR7n7mPp+ynfd61yJDSyX3Dh9yJO1Js5qHTV5hNfOeC465bwb0ercp3W3zXSRc0OuiJIU29Tcm92i3RBkjy3iRpP+xCG4e8Anz5VknQ7ORwGfdLtciE8YHjwieXmXnfQRJydPqE87SCvEOjaEz+c4g3Xe2Im5st3CO/4GszxCh31WZsKj4yW6bnPem1HMInbdmIE3J3IDKEYksyXvv9+kfu02xb1zLhx26F+ek2RtVk8mtNwph1+6yCubQw4eOWzaBYctGKQFh7MCjSJxczKT0LKbeEOFsiQXbZvG1IKGZBRAlVTETYeTUlHG4K0KHujPbstunZ8y9XLOOvBeXHHwWLG7EvQ3JWv7AtsVdK7AsZzzyWTJYe5Q+ROqVYPCtHjofY3+6RkB7yK3GozUCXx0ndDpcGkmmGvF0LbR729RuI+oXMPqwKX0OrSsBO3N6Kp1zj59Rtbr42wsuZA0OB/mSMsjiUeoToBYdYllRZ6saCctJk1DZ3eH8WqH2P6QSXaGLo4ZJTkHk4gr3T79MqXOK1YyYbNrY+sVs/EZLStiMW3xinORMCjoXgjJsnOCmWRUJ1z1SxbLIxYLiedH3BxsMDo8I3dmxLqg9nIOxwFpWCKkZl9XxOUOuX1GMi5pRvDa5y9CtIY2BWltsLs2BwcnXP/i57jgdHg0/Jida3ts/JX/BM+xKNc2+fJf+5vY1ifI43UuvfI63bXrGGNjVjY7nzxAbPl8YW7x7IO36Z657Lz4AmtXWjA5Yv1QIq5/yuGPY2bxAb68hfh4yPHO1/n6b57xy7/yazz7f/5nfGPnJtfiBh998yEbL+T88O//S56d/gsGu29wfadJsWziXbpNtNQUZ3voVGCJBcqJCO0usnjGdDZELiNkY4A0PlItEYsEJxuC8fBW96mcFjhXKUYLKvuQUIxoBRCWC7K9EnX6Hqa+SzG/hrva4uOBzWQS88Hyl5jlX+C8vYGSgt0XHNShwmSSaduiExmSc8G8J9l4bMgaJZ4Q1GuCrx4qfi+wCV5yuPBxzYN+jpg4LLcqRE/Tniqi1PDlG5rvLQ1b7wi2rzksM8XR0wpnQ7NYFCyFy8KriWVCU1p8suEwiC3csOSFE8Xv79Ts7Dq8fQrWymBuaJ6alN2xxcWphZNoxAWJ9bhgr2/ReJixvCnZeNtm1FBMipLGms/5+pJiv0/1SPCjCwXClWx8u+SpUPRiOAsFV5XhUXoE3P4TlYM/498uY9PCbhYYX+CGEXFZ4GFgqWkvF5+NpKUaaYV4cY/Qt7CtBUopaiQWHk6yopguGDkKu+XQcTN0GiMiweXcRmYBs6DEryvE0iGZa3RUMpYphTLUc82qzMmMokrhxM3oKI90aTFbCZSokXZB4NX4iWCahrhrNhc6JYlr4ZUtQikpqimRtUJUBUtjITEEusSqKioEWeUgS4nvSBp+wiIs8HSNOy8Q1FSVpFUXaCMZRdu0KkOuKgrPJS4EVlqx8BSV7WCmikOd0ygU1BD0K5qMSEdLZnMXiAiNIIwU3W5Id9BivVfhLFecKkmiXQpTUs8USVky9wq0CGhoSc8u6Akbbecki4RJERFuNtgOFfnEULoSoSTyqEKHCavAJQ8tyBS2KnCMJlhVpDnkVoVjw9IyiBqClcYVisipCTzwXItCaOr6syyn2kBpBKo2zArNVAsioZiYkoVfsqTm7hRiAT0J7goajsaONKO65GFZMMkrhLJZ2hGp3mFUBVzijE19RBCusJSmXrSwVzXduqDWNhM0rDKMLkHVoHyq2sYyFdgWdmaTFSWZa/DsCpnbmFJgvJwqqqhKH7sUSCRaaiw87HAN0wwwqY1rjyAsKSrDbKHwVzluu6AFqKQgs1KiRkxlSrKyAm0IjEfodOlGLrQsUjRZYT6LB1Cgq5JlrQj9kK7XILVAVhWiqhBSkWYueQ14mrL0kTqg1pqqymiENnGnRxQ3wAJtNFoISlmz2V+j0+zybHVMvOVx8ZVdWmst3MLm+s98DfHSAbnVZG1wjc3LV5CmQuQJg/k5nUabgXEoJ0PMLGFjc4fNnRibkunUEI7mnFQpqzpF5IJqXHB6NsQMPLauXmVxdsJYWziiSatUnJ6uSPce8/ijt/CaTbZ21vG7XazWAEsL9GKJyebUcgV+A8cYhJpS5jOMcLH8Fsa1MSpDJCtEMsXUU0qm2HWB7axRJTNEOcVOp0QKrCwmnUG5eMZyecJ51qLUXaZ1wIFe4yTtM84vsTIDchHTcyOoHM5qgQkkfiRR0iByCG1wbI2SGs+GtoJ5IXA8cMW/GaEsIQ0NtS3wM0nDM2jHUKaK5gQCRzAOBKNCUxuDUynKXCAsRWQVhFJiIgvVhqbU6LlmaBlSYWgbQ2wr5mHFwgepXXxHYBtDrTUblsYWirkSRNrGmsAirfBFjYxtMlshpg5p6ZBbBjdTOJkiFxoigxGSKjMoufoja/wf3zl7s8HB8+v83HKPqHrKgxtbjFc5V66ErH7wCpf124z1fRq6Ir72BmveHrNOjzwyBIOvsLm+zf2nD9g1NW5Z0Zp+Dv/CJ9w4+4C3qi+zs/wOcTNg792SB2sNrNYXeb7c44M7U/5vV064rJ/nqhHIW1/mjXMfefoTNMU3+XQt5dhvsn6s+VKoeVrfp503OY0Lpq01vPiEe6ngW94GL365wXOzp/xhXGA/sNHzLifZpzTjV3i1M+Gk5/KXqoo9Bf6tm5SZR6EPuL6YcX9l6He36akt3tNnDJ0pB4uMerbGT95eYy8548RZJ9+wyGKLS8cdLo6XfNB8zPkDhbv2Bo2bHX7t8zUbZ8+4t/J4cmgItuBC7LNWJmxeVMjyKU8ftlH2ko9PRpwtHpOm1/C9JxzvF3SiMU+Cq/zh1mVeoOT1vqEZTwhtxRd++gv8ytoF7rcyhusnPCTmipkz71+DxVPO8ke8c9dj6SicvKCwfL6czvk2Dk4EubiI9PY5nQ8YmH3WvJLzUjPMXC73NL2RJOkKTpaGhYlJxhUdqZlNLcrK8EPZZLpusRhNybOSp2OLD/2ETmrTG1rU2xrvRzBxIs4DgWVqXvUc1Bd83n3XkJlrTFWMaPh8yZ7y4rNDZt1HDKeavmtza33Ah4MKf/4Rs3ONzGDr9jqnywVb9REH4Sax55O3+1QLDx4NmRWHtKMeqj3E7kJ6r8DzP0Q0HKqwJll3sJ5EjFYOVmuMGgv68jJ6/YfMtwOGqwmezGmurVPcv4N3yaeeutQqxMQ16d4BjisZN95ktXbEi0HJR/MU2TfIiw1WQ+hHFqt6zqoXUY8tvNyi6Vs8nAqsrmHNr+gnJUU3wEwLJvYZba9CtadcuHITOxwgLUOiKxzLpuO4PGBBa2eLhi0ogyu88NW/zqXrLzFazlG1xL31k3zO/Rncz0uSVcndp2dc7PT42V//NfzGDDu8ROPWFZpCs/WVVwnrgMYLzyNXK8yGx82D38SLK47zbaqLA14qK5zxNS79lMP1Vy/zzm8l7D09Ipt8niu+xbd/5z/n+uc+xzfeTTja+4D85yxuNbeI6j2Sjk3bL5gf3WN5AXrOVaxsSC6BtTHybM5yILHEGqL+GHN0hvQqqvMZx/mIC619GtYTktGYpidJJj4Xm48YCpeFfYUPO23K/Z/njv8q4ZeuUH8iSXdD3negOQsZr1y685qdH9q0QsPYGOpmxcVLNv6zim8dCW57FldmHh+YDPWcovo44PW+xjzJmfZdrtY1i0rSEDVn74GvfW52Mx7fgfap4EKZ0D2WZJsGP7bIZvD8rOIwkzTXPc7ynOLYpRE4lA1Fd7tmoVzsho/3pOR1N+H2C4J/ZjIaoma23meVl8i7JVGm+Bt9wdcvGC6PbIZBxJtlRbKX4W1YPN6TuDdtFmnC1151+dbvWbzY7PJpcMhWL2bt5YKtdyTfXChuvlb/iUnBn/GnA/PiBeR2wW3OaVY5Q+mRxSHWWQNLJbgqQ5czqlLhxX16oUYpw6KysOsBthNSZEvScowUHTwGRNERqclIco9+saA2OUeLmlyAcZtYScl4OWfRLtmxPdq1hYi6rIkGeg6lmjAPDXXL4DseAQodQNOEeKHmvBNRuAkn5YKpCWlvWuyKlL2xhlqjjWIJhNJm3ZMYP6UsDa72qJseK6fGtxSmrMhFjgy65HaDkUzJ7AVValFPCrZ6kImKqfRIGgLXduiWGn+VcZ6tyKWF76/Taa1zadtioM8ZnScUqkcQSwaBzZqr6bspZAnD44q8HHN0njJceBTSQRUZyWrJyi5ZeR2k1+FyoHkZCOwVrg83Ll1mJ7zIbKEYnafMRUZdG1jUNOqMcaVYjiRLXeM5FV3bom1JCltTIzDYFBIyBW2tadk1wtQoS9IUCq0MuREUSGbGQdcGbTTLDKrKcC5h4ZYsyHCzmjwzlK6mYWqaK0HoO1gzixmCfSycEjZDkA1NanuUbFMScqJCrloTtpmggpSkrBjUc+JOE9WyKGcpVa6oCxdh2+SOwtYZUniU2ifHoOqMioy8LnFkhOfUCEthlMFQoC1F5Zbg+ajKoXB9pFdi5x5y4SPMKaU8ZEqbKDM0Vm1sOcaTNvgWRVFBPcWvJ1TGxjTWKSKXRvOzrpa2FTKokFYI2FTSkDngGY2fWVRGkigL7So8meKXgJTUlfVZdIHJEXZJq9Oh1VsD6aCoMY6FLTXKqXB7HlHg0+1uYr3h0b94lUmak6UVavN5bl79HJ7tsZzlDA/HNAOX6zdfItIrEmwG7R7tQOHfepmO9mjuRKASzDBlVx7hlYpRWuCZkDhqUUVN1tc3WLvUYHqY8cEPR+h8jQ0/wa0/wbMFZ0nJavSM1Foi4iaWHWE3LKS7oljNKWSNH8QYk5PnC8pijJEOyikIdYy1OqccnVKpBWU9o1Ilyhrj2XOy6QSVLalWNtryOC1mjHWPk2qHldph5l7G6AG1djh1I/bCkDRvouoAT8HWXBKhaWhD7kLLNdSJYbGCWEPbGOa+Rnc1fmKhhEFaGltLTGGoAWqFrkCmNrYj0LbEmmq8WtEKBak0BIBVaLxUYSlB7Uj8XOIgSbCwSo23rkl9iU4FYlTSEiVb7QrTrLCUQeGQLqE8V8SFpiEFWQuCJmhj46aCKDHktia3DGVkcDoGX8N4ZXBLSa1KnFiw3hM4S83I0ujojz6b/1g5K179S7z8quBv3fsvODm9RCHm1NmATz5qMvPv80LZpulf4TR2qW95vGE0w4OU1dGS90cVg2pK5ticbs5RG7s0Swvv2OZ7tkAHn5CKmuVgziTvkc6W2P6Pee90SrvnMit66HCfk7dqglfXyVYxt9T7mInHszX4yQuPedi/TNW5yCbX6J9YdKIPqTKP9yfnPMrv4+mXuLVTEwcj4m6fTnfBxeoe2fENKjFiZrtYVcrvLn1alzLUvYTz6wV6ts3FyQp7x+bJzhUeLCsGGzZJ8THraYPJ0ubzp0vGkwWTVcTCXtFZBsTXPbLkBDNvcmvdpdcraYQ+y6WFXRmckaDYDLgUNOjINtu7pzTzd3l6fMi9eYhul8wriB9LVldG1NYU2TdYPZvVwwMWB+eI4DbtlwP6jUPi0KbnRlzY3KKxLfC/cpliVjMtDXlSMD3f5M1jiyyveXs+xJIlu7XDv3oupJ2d0Ttrsa9KBJDFRyQUvFOGXHMdjqTh9FnOtBKIacbEErQrzRVH8F6luKwcTpXkxBSsjc74MKrpn7tcjeDoxMU+mJMlEWkj4FYjJHcsvBb4M4GMfIw/Y7AOVy8Zkizi6f5NTssRW89tcTC5T1AdsJimzBoWaxcuYN6/R7VxHVEUPNs7x243uRvFPDc54pEa0ko7RP0hZaPJxDqnOZUIITm/I3CsgEm8hVU8RaU+MrAIyivgtqlvfpfuuz6zw9ucPZkSB28xvHmR9dk+J/uX6ITXGVin1LbFbDzA9p/yph/xvfUMZ+8ZVNeYdTWeajE9PMQKP8Gpr+KNJLHdoVnX6PQR2umz1C7dTs58NmBijWhZDZI8J3bbhEBcGKL9jGw3poGHo8Fd5tBxKauKMPcomzlzZ4srF3eod66gTzX/4vB3eWt0SDkT/Ad/9b/DTafP93/re3z642/x1253OfrZ3+DVX/x3Of/gAYt/dQf11dd446/++zQsHzk95/Tpp5hLkv7uv4f/8iN25R3sdx22f/G/z8u7X8KNM3So+PXf+D+w/L//L3nr6F/gn/8U9u0E+/nX+Mv/0/8R3/3b/y33vqOp3EeUTwvCr4LZapG7Mfq0xaihqU6GsHyCTM9YNXsweYfW4C+SFu9y9sAntA/IOz3yYoO76SV4/JCTymc6LygPBf3ob/D20z4Le4078pe5uAatVHC8J7jiljz+GDrdgmUAN2qXag3uVBk7icFXHp+6cPjY4ef2JANVcxYbMpmyaBh+IhU8rgoOE5vnepLwVLCoJSe+ojwzhFfgTpEjt11ePQcG8DBI6PkB3fOS25bDp5bgQZrRzOB0VPBSHPLc85Kvp4obdwXl0OH0Vw3JP8yZFA7jdcXT3YytUOFuKya/WdI/UuxfBg4Ff3dfUI4LttYkJ6sZ/zIJWHdcHg0dttQUM3Gpw5q770haA3goR3SnEl3WPH2ouHDRIx/n3H/a+f/dBv6MP1XsfOUnuNQ446vDH6POK95VknMZMdOSZWxwjUvdbmA6LfyujedMsBcKnRmSVGH7JaWpmYQ2VlOijYUqLBZWiVvmyHpB4ZRkaYOZcih1QmM1p1QlZdCizCR5UeJuesSOQ2yWnJYwaxe01zWe7hBJH6c2uHNF7s7oWTbTPGE6O6NwOrRsTUumdH2JtA2xW5CPfbRcIR2LkpJVZVBOjSotKj8jxUGmNrUTkAVNZBAS+zZOkVAJm9C16WhFXRRMSpuEz27aY0cgUYS2T9+PiVufvXwkshIIx8PqRsRWSK/p0W+XNOUx48kZx4uKuWtIU0Uxtki8mFKkrNSKSlkkkxmrPMPELRrKw3cKGpagM+gw6F3iorQoi4I8qygLTVpVLGdLllPFeFVzmiyhUiAkk9jgRhWdzKcoJZkpQRgWtqawFJ620BX4tUYZyFEkUmDj4SNZ1TWqEqAsCqmpqahLg8FF2BKVliSpopQW0nHwpUseSyw0DWr8EFxXk1B9FiatYs4Sm9DuEjoTVukh4fyMRp4SuxFew8cpl2S2S5UFlGVNZQxC+cRVRW2lCAG+KKmtgqUu6VoCuZTUuYVWFoWUCCpUpnF0iEsT6WlMc4Q1DaiGPlU9R0Y1hZqwWMGcAR07w+smoBKStEZT04gcxrKgyj0cNwbHQRYK1BLLlNjCxjcu0nURlqaolpRlgLYlQgqq3Ma2FJ5tQ23hS0ltSqoiRdbgWAHS9kFrdA04EqNqRG1ROw5l6NLyrhC0t0km5/zo3o94PB5jOz2+8NrrbMWCO+9+yOjT+6xvt+jevk3ntS/DkyOSJ2PaV3bovvoVIssmGU+ZHz7D7bQYfPk6YXKd9XRIXEQ02wMIW1iBwbbguWtvcD58izsfPGFexSzzmsHtF3m57XLvB9/lcH8F5owyMbR2XfxuiMkqilVBnUwRdQr1jKpOKWSF4+5jvB5lecZquAJlWEnF3O1iVn0oSxaJYZo2UEkDLTeYZgPGRZ/DOgQcmtLHVIJMaZalAWXwLUUgFQ6SWaWoK/CkZCZhlUJrKbBzQyo1QmpqDI3CkJSCmStoCUALVoB2DI6B2oZZy7AKYK2wCFwL0/gsyyzOwPIgLyxWswrHaNxI0Aoc2rYkKMCcgQHSHlRLjZUZZmsl6aWCqAeeUkwqTVVqSq1Jc4u9FaRaY1xDZgS+dghcm7kxmKLCCzSWUTg1tALQlsZoqIOaLFBIBUZZWEX4R9b4P1bO/sJz21zXn9LJCo7NiJ3pEH9xk/n2mNe4wTLMedZZ8sVE8+nDjO8cPGMVvMiFy4d4xx7TxMJZxJw4t+lWJxw+Kfm0TFm9YvPXnhnuzZ+n0gtuKMNReg0OUp67OeaeteBnn75CpJs85j02n5zw3M90aX3zI57UPe4OK76yAYF7hRcGMzaOvst3n3yNQ0eyfrnJV4Yu9xZPKC8+5NMHffTNbW5Pc46eDjhRCeVwzrlT8/zVNR6VAe0q5+MqY1BILhXgniScX7yCe9+hM3nK4y9bbHZ6vH6wxX53wK1Xv4R/cYL9o32K7BqbgycMDhtM9RwuPU/jrMnV65KHniAvJrQmbSZen2ytjbfTpXy8zbDj0W7cQAmXvphyzdznRF4kuqKwkzllmVFUFyiefch7xW1unjY5Tt8ic+HuFvjFV7gcfcLjpmAWKUJj4cQSg4cVQycOCL2Ycr3kuKh49bGLs7D4vpXSvnvM9d4GozUoThfYUcH2TJB3CgKOqLIQE5S4DZfy1OeVwuPbt3OWes6duYscCp7YM7aaDl/qRfzXZxa/YrX5jmqzHSv63RSVOcze8Ok8g72wpIhcXg526PaPGLVWeE/a9Ospd/cP6HYkla04dhu4Gw1Oy6tcyELumwXu/YwzechlJ2O4+ymNH9hgNxF7Y2xuMFOHSNmmjM+Ik0skqz1K1eKwVaB3BN3iMgtzQJhCMM5JqgJ/BpWzzs2tRxyaF3A+d44jplyfPsfh+kMGP1wyfS6mN55gP39E4nwJLxWc7L3DUFxnEdwnqR0ck7ExuIc4bWCf2rR6If5Ck9kT5v3PoZqnLExFfRGS6hDLOFC4WLnGdSKqTkLL3cZfLYkqzeN0RdsWWF6EomS0ShgYH2XZTGcrZOYQKYvkegaJQ2kyfvjg7/DkH/wu484W3fMOyy/+PHvRjN/65/8ZdtLgf3fUQDz5ff7if++neP/D+6z7hocfa94027TXNlAPZ7x9/xFfC29y45duM/r4HPhVXvhffwFzdsbkR9/h0X/zmEX6Pa794l/nb/6nfwv7//S3OZq+Tb28xN6DMX/pP/gr9LOS/9c/+TEn5ynN9h1a39ti68sBxb0Wy9kd1uIR3kbCNB2wiGOGwzGd8RNK97d50El5cmmXi6ev8pHVZBW6nJ1scjH9aZ41G4zOU8J1ieM0ILZp5Ab3VBILGE01djnmW22Lar3gTSEZjXx2vZxGIPm9ymYqHF70BMfTjEtrFXd3HIKJw2lWsVUJnnUttleGT5RFpw65P08pA4VdQy+SPJ9bfLQ0XERydlSTasXaTZ/Npcf9Ty02Apd6XTOYxBxXAc9bU566ArcXsL9v+KKseWcLgj1B+V8JdgObYrPCCSYcvwi97nX2ppo1aTFsTujlFYHd5JrQfN8X7B0qLviag5+SXB8ZjlRNPvNpFwU7ecS5nbIdSm60Ir4tJSszJX/Z4fvfkvQngkFT/Ek5wZ/xp4QvDprs1if0gIlQNJYpy7lL5rs47QBfKrRdUYklq3nGgVphqiahqPGKBDcpqLTPIoyRqzneqGacl9Rhxk5qQd7EEpqmDVXpElaGoD3Hk5L+1EXXLcaNFZtlRiNcIKpzFlPFXMS0G038foeuU9BejThYNFnoDhs9hTfLOKkyTEtzXklKJ8KXgiotWegMbZdYxrDIPUyZkSGY2AV2YYisCqljvLKJm0WUMqfcyImiBpfcNUSvR7N3nfVozvxkRZgYPJXhFSnz0MPur2PXMbQClu0S35khjKB2LeRaTFz1EYsOKzvgPPApLENZ5tj5Ea5VYPcg1obpPGWUQJrU5DognAnkakTaXnDPb0HdZ7PjkMUJNgVhFGG7EVYEUQiBVjTDJlmU0ZinhBPI0oq0SihmNablgS/IRUVpClxV40qDQKJFSS0kcykxKwtHGaq2IYkVubSoa4Hxa3p2iS8luVQ0a59lHeD7hkZlUfgWJpJYRiJcgRdKWsLGlzWVC6YQ+NmSzKvQtqC0BbPQYT9ao7QlTelipkv81DAIFgR2RVZCpRxMUiC1ARGgtU2FRFgVJjKgJLWBqZ3iEoJ0EbVG5Aq3yqlLjbQMgWUjHRft1aiuxFkKnHmHqWihZwuKzCKXFdItEZZHMcuYDWes0hotLAopsGWC62t05WJnksC2EOVnEliFEmNLbFlTioy0TjGFjbQiqASVq/BtkEikLiGrSLMlnheDsCnqEooaT1pYNWRpjs4VjmtRmhKNRZ3Pefze7/PO+z9kWBT0W88x37yKsvZ5/zvfYrk35OHDLmsTuPrCDvPzGeZ0SVEmXLR2qdst5quSvHS40h3QubaDNQ7w9GUG/W2sWULy9Cmjd/dJFlMaV7f50lduE6/VnD4cUiYFddbgpVe+TM+z+eH7HzKdTnDqKWUd08svYzJJMh7hTg5QYUVuS5LaIytSHK146uecxiGJfQPbtBhJn7GIyZZN7MInE5IzocF1CJwWWgR4uUVWCgg1SlWUVcnU+2wr6UAL4kLQFprcNpwgWSmbAEGjUlRGsJAWBJKqNswq8JTANRZpLTC2ZKYhMwZtG0IJTS2xpSEBSgVaQDMUSNshn1kYrbBqg1N+tlSkTYUQGseysSuDWykWGooDi9WJ/qxfHWqWzRXqoqSx2cMZ+QQxGGeBqWpsy+AYG1MaqtLguwrRBSkFZAKrsoiUoK4++/25LYGnJSAo7IpzaeEWEmdusG35R9b4P1bOfjr/x8w+OuUfzXdZLAuK/BE/MN8lNhscfDHmjYeanz/Z563hgIdXxzRvxlhnAf1pxButM1xcZgLe8TfYWn3KfXKqsw4b39znwSY8cztYuwWP53uI7jM2Tr9KN1uxoZq8M/0xp1svIV/7Iq/UQ0ZPphwXVznKfLpHFW9vvM7txoQfPmrysucw+fwz4tU1dq+f8ax8ysYUmpc1E3+d58YuM7fNj7IfcfWNJtlHJb8SzNk/WzAsllwetlizl0Rc5359ht1+k5dH71Gbq5hsxOGDLs+1m0QvX+ZXNiIqz2O27FNdvMgXg4TzIuduecZkdpkvRG2G/Rb/17UGtZ3yd9Z/hwtqiW1lWLcu8MLxNX64PObB6S1+q3WTn2jcoFRfYHN3D+vs6zT1gt7OGq2nQ+7O/pB51aB8kLBpG3oOPAwe8+7Uonl0nez5LvPZOywmQypuYF9YY0MJKqfEyzNkPOc8y5FPRrQ7CXaS8pVkxMNknd/Mpix2hjSv7rJ6VLBZKi6uBNutALISmTRZdTVeQ/GMFdunJeBBXbKuPO6t1YTrOfdOc7puSeIKtjZT7GTGRtsi6hiqqYVvEk4ziw0z5YnOuN+ZQtRDqQnFyRGZ7XC4srAbIYN4xadFn5c2M47ddYZrNmsm4/nZOU+rK7jfWDCTayCWbIgj7L6H5wrGqzM8t0vBIf1+k9WwRZrdQb/zeezGFCs26Pxj1qsB+9IwtmPCxfs8LDza6RSiPbrBNnphiI9bHM9H9KZNlp0X2VZL6skZZ4sd5s/u0JSfY2eeErglbbvGcl9haO/RLCSTQlPrTVp1QpEd45dtBrJPqseI5RFV20YVLpoGefuYjfMYq33I0xLk1OY0eczO9kt4YkE+r1CW5iy02abm4N4zVC9FtRTpPc2HqzG3wg7Ffznik9E63o0BX83b3Gh2OLnzr0kmCRtVh0+9Mb/6+Pc5OTA4s3vsXH2ex994h8VUM78lOJruc+21n+P6F3bwGk2ubr/C+bMzTh/tcfb1dyg/+S2mLcOkdHjw28+4JWt+/T/631O897u880wRpk+I49fZuvTL/Lv/oeCbv31G+fa30NszhtYIMfM4aSoWe4bxWZ9PL9xgF8ViuiJv/hw/ar2CV+6y1+7zaqfCO7I4imBiFVSVhfY80u2AM8vwywv4YW3xUwvN97yUoVdzL0px+w6DheA8C/hoI2cpSrariB/kGWsVbLYke7lFN7M4eGqTOZJXm4qhsEkC+ElX8O1l9f9m7z+ebUvT807s933Lr7X9Pv4ec/29eW/6LINCWaBAFIgiGGRDNGo2pZBCLjTokSaaKxShjtZIoWi57mgxWs2mRBJsAij48lVZlZU+83p//Nln+72X/4wGySkwYCBCoKJ+/8GavPE9633e52Eea1oXZ9T7DmrqEl8sCMcOD86a/MOdJZ+M4XDmM+vUtN+uubvZJNkpWZ7WzJ4rxklBFEiECfCF5PTcpdHKeVBUjJ7F7K4Jnp4rLpWGS9cqjLb0TJdWvUI9CtldXZIfnTEpBbNwytp6Qi900d2atYMEeX/MvVZCb5wz7nV4Y9LiblSw6gTsb2juKpevBBXHw4TnH0gEGi1rPhHTv05d8Ev+BvBF9QPyk3PuH2mOlwGTdMJJZpknPZKOpLXMEYuKcZUzanrE3TadpMMlZvSFhygk81zyTIZUyyFyvMDNwZaKNPShmVC2cwo1xT3WNKoWK67HvDQczReUbY+w16ajA+bTBZnqkFvQGeRDD7/OGPo5tViw8IG4RTvJUMWCeUPgBFBWLqKSlFZxHLm4Xh/f1WwsCjxVclxIVOljHIvBpTINXDcmVAa3qKjSJcsTF8fZZXX3Ir1uhOeEoCtorLBixswqxXHpYGRML+mz9JtM2yEr3SG3G3e45Q3wrYvSPbYHKZ+ez/jF4hKiscX11T4ryQYux9j8BaEc0ewrumqBl445L2OsToikg+dWnJTnjM8nhMan1j2yxTOcoSaJtvGSHonvIUSNIEOTUagSS0E3yWg6Kfk8ZX9quKtTih7UnouTWVqFpe1KmrEkoMY3PqXnYCIIa0FPCwplCKxFOh550xAENTKFyFoiRyIcjS8rVpoVtWNxHItJa5QxOIVm6lmOGjXKddBzTTVaUklNmlhEDFL6aCKa3SbjjiFrR/TKAmELojJEDnOcpcKhxo0zAlcinRC0BiQikgjh41aSQhfUS5fQusiqws9SIq0oXRcjDVUxwXED/OUI6aT4rQau1qRpgsprat9H+QlaCvJlxWRaMh+c4OcWUUiksUhfIBoxRVYjq5zA9THawWZQxRWOTQjqEGxJaQrq0KB8kI7F6gqnrjCxxyTzqSYlaTEmXIuIbEWVakoLIkkITEU2HlIXU3yRMHgxIc0hKBTDe8+ZPDvDb7W43g/YtnB+vM9yNmIcRKhSk5w/5/x4AsuKwMLB/fvIuiS9sktuLN21dToX9mj0OpiqpDydMT5fUD1+RPrRL1guB4yXFWo4oXvrAjeuvcLVrRHT85BuB1Y31/DMK5RlxtmLE9R4SLl/xnhao/yYhTFUnkvutBn4PcowwClrcifgVGxzrreg12NVeJA5WCOZKUvuOYRxwJTPajF2tUNQOyTC4MmCgaw5RCGlJbQCLSVL36JrKLWhFhYjXLRnKaTBpgZqiXYsriuIHUnbhVZgGSvDODHoSFMsJFUgSZqGsJC4I4cVXbPEclpJSs+yqMG4Dp4AIS0iUBgfAgNx6qIUzJWllJophqWWOBqyUhBHgm6o8EOFjkMSv42n20R2gbVztLB02zXNWFBXLpky+LXFLWuMD/gCt+3SKgSpNpQuzI1GepagK4lyl2LkIhcaazQL7y+vufkrxVnmnrHwXtB4UPP/3Njh1866JKXPyYWMy+8PmY5LPmjssrwec8n5Fb56+xKr30j4zeF3eT7f45P2Kl958oijtEHvfIutxxndpODOl97iT/H43WiNp40mO40+0//6iIa6A+XXyauKg/CIdnyHaJrx/cMRaWiRpsWFr36Lrx/9XxD3/4jJasWD0RX63Q1EMwf1gvndE+6bNdqvd9jKHB4e7bIWfIAQM5rfvkJ+coNrX5Tsf3fIb8b3ude4yLtTRW3nPN+a8j/KGvzoV9/l+o9K/nTjLjsTmJ46/OzzTdZaK7z/9AHwnN7JmBe721ztZjyYJtz90svUboa6INhazBnMPS5tnbLRfcplWyO8Swg1Za38A55WCf/ZombzcYfoy/t8tbkkPb/M2+p30I8mvLKbcev1Uy4M3iZ5nrDfHTO3Z/zsB5azGsr7FeZLLxifGmYrL4hnd7llPqVOO3SDPiN9zjxSrAwmbHQazFb6OHrK42sJnfM+3dETPmxbrMiRRylV3cLJar5rBO064XYEe15GOJOU7QC3LlmLVwlqjfEKlDG81W1wXAwJ8opf8VrsODUP/Ry/pbE65YKveWAtM63YEYozmTI4OOfBaxWJBj+f0gtatGzGcTbhfOOU4IHHeSel3HOoZESRubzUucGDzSs4DcVL5X1eP3nM0o4ZfcmlOK/ZO79GW/yUXLYInasM42e0xISk+yrp9CPqlzYI7zk4pxE2ipHOM9b2jqmO30S4x0yjEc1hgrgQEm7eJ3nYZ7t1m3zjPtXimCfjBtcac07GR2SyiRcds/Qu420MeHw6wfUF7ukmtnGO115H1VOq8xbu2pK5N6N9sGDaCdByBRM2iS444J7gvYiYxCV5pCiWG+jZAl9PGAzmvJVWnM3PGIkebWGoQ5elPcV9CN7lmJ+//SPmn8wo/+m3Gb3SIX/3CRv3A/LrXyTpGzaTNjfeSCiufY1XLxU0T24yHWo213+NZ3ee8ePslGx4h394/TW6pzVGnyHibazSdC7ucu/771Lee45dmxIKj8tvtuhN9vmL37vLH/zz59z8zi/Y+Pvf5Df+J79Bw4bMXtyhTt/h4L/4Hl965Wt4/9P/HY9+8Z+TDefccWKG/b/Fs9dexumu8mzp8BeqpOtWeHWDZ0VMEvp4i4rV2OdhDv+gUMwCyb/pGt5o1iSBw72ZIXUku8ZncslwMy0ZNSvuPXVQXcvtYcFyy2XTKl5tw+NOxvIJ9D6v+O5ziW5UuKcOb1QFh5XLi3OXdd8QbWouaHicSaSn0DMQ2mFj00PImrVNgVtUfLc0uI7l8zcU9wrBXSPIswXXhzFn65K/tQffa8HWgWR6B/aWmo96FectSTprsthSLOqS1obPdGFwZz6fX3VY6BOWUUBH3eLDUc1aFMJll68ow51LNbPfS9C7grBa0D5t0FwK7ijJxb9X8+jY4P3CcLBwsKMlYVjxzl5N4zzGtBy85yUb6wkbxV855n/Jf4Bk4/tMh1P2x4IHZYAtQiopsGKGmRmqKsZP1onaTXb7fS5fvsDV2LK3fMo87bIgoj1eUs8Ui2GH2WeNKaiNNQathFXHQfQLvKmLO54RqSVe1ULVLjPf4vcW+GHAyazmQCwx8SpbvQbb6jG2PKQYuCxkExW3sVJBNmE+TznzWsQ7TVpZyn4WU9dLlMgo+g16YZOVKKBjS9xlwbOgZixqKlngmZqGbEAzpTILWLqI3KHMYuaNmGEQUs9nJPkZwsK4EaNWa44LxTPpIZsBplHj1guWyrAeFeysTNgLZniiCfWAdv6C+1Wb+2OBmERcXB+z2c2xss1BdoNRmuKEirXNGU74gjIumEmFSZccP1dMKo9qaRgEE4RnIRrS8geE1XOiLMJzE5RQIHKCoMDxHUrrk5qKSex+Zh1LlxybApVqChHjFxFl5fJce0TSo+9Ieo4i1jU1BmEtURWSuJ9tFglq8shFywpfCvrax/EUrbDCcRV9W+M4hikeQ2upZclcZRxNC0674FkPr1D4FtxaY6qMyteUY4/MzfF6LqV0UMLHNhso7dOwJTvlGWtmQk3Kol+QOR2aucSr5ijbRtsmypnieoqm9lBijrI1fiUJyorABmi3RNslqlSUylA6IwLfxfddnHZNbDvQaFHHGZN8SjRrEC8nTOYStVwgrYOJw3+XZvnZ4xmrcZoS4btIZbGpiywKRKCpli7WE7iej3RDZOgjnJpgqamUpFQ1dWrI5wV5WaDiDG8xI0eQ+QFuECKloEjnFFkKleXgw8dkmcPm3h5ZEJA5Ic2iT6u3RmslRFQJ11+6yLnfxIklvVaCFjVRmpAWE56fHEEjYuWVy6x6HoFwEb6DCENaF7aYHI9JjwdQZri+Ze1qSLmfc+/pPk/eO2TjtMuFt65y5Zuv0nZbLCdPmD7/FPfpPptVE2fnZUoOmKQ5+2KVk9WbjPq7jOMOExtjtMZFUVifqWjh+BEtC7WBXm24VGvOpOZhA/qJxRrBSFo6mcW4Eu0aOqZmXpTUlaUpBWupZa4sfihoxppagdYW37Nk2jK0ElVIViqLqRS1cnAiMLHFuLCoQRuDq6DpCmpfEoWSvmOpSkOuLJ4w9BzIPNhXBj+XNCREDYPfsigfgsDin4FbCGZaMw0Es8pFhYZmaQisQEiBEA7tICR2K6o6ZVG0yTMH5YT4DY9mpChLS3omAAdd1HgzSewL3I4mv2CZzMEsLKKwCKVQnkIm4EkHURuMUQS+JHb+PTdn/+y7C4KZy2j9nF9NLIPgBo31Pi9v3OPaIOTwK7/NP+pepHAf0Sx3udRu0C1fcJAteDvtcrwV0mydMT+a4GjD4W+/TJg/JxIJ/arBH89ekCSW5F4Hs/GC022X2P6C8ydXeM3rkKx57Fab3J8fIK8mDDZiXmr9EW+cufxXF29wzR9xuZsg1l7jSvpzPv7+mIfFDR6sSd76+g7X3/3vuBMY1tbWKE6WVP/3Y/zdjNtXSz555Qv8v3/4DcL2CduX30P6W0yOFe/jcvq24V8VS25PtjlrW9rtGitKPn3+AcHoCV/rrqGbm4xX+vzEKN6JmtxKarpRye76kNVFxvrzGc6VhI69how3QE8RRFT6gAeJz4Wiz0JmKPMvuXExQcbvsyE6fDK8xnv1Ne6arxDk32Sx9gNudM4wj2cM05p4dZejcsHbP4beV9qsHM1ZeXmdV1YNYvY2peux7W+DygmbGc/rIWEmuPvikJ+pG/jRc/qhQ5zM+UcfwL/tZATW5ytNF3o9juYReuLwg9dbXMvOqQ4rWsWSBSFVt6SBYku4DI4F8ZrixqrH4Czhvd6Eelayo9pcjzSpUzMpBXdvuOxXCdX+Id2jkmZesdUWPDpf0vcaHIqEVXfA+GGMcD1aD/b5eNJkNYw4mtT8m1efshNf5ZW2Q+u1G1QXdrHn71PiMO6XLJ7vs/rSLuPHFb4KcGYB4sYCPfAxuw4clHhqB3uzINUBW+MrHB/cw9MfMM8lnJ4TrFxCnt0nGMYoR5MFQ/xxzlC/RzT7Bo8eFAjXw2mMCEaaZ+1d/LsXWRdNpkePCLcy5hdiWp0T+kc+c+uyqpt06nMeVWdsdwoaiz5V0yV80WeVmEWeM/dCWh86NDnkvPSZ7l/BuZQzuL/PtCipXwog96mSBDcKmIsSuVhQvPszRBmjjcPNZIP3tSZdZFz6VkRuJeLmLf6T9v+WcizxLiTMLoZ854ff4ZUv3eaDuz/iSt/w8MN3KcvfZef2dU4/WvJ8VnGtUxGagNu/9Tq2VPijOePDE6LLN3jxv39CXT7lbE9SjB7RLCZcW/4amjH/4v/4z+hceQ7jAcM//VesF7v82n/6n5HevcvH823OW5/n6mbAs9OKWJe0SpfzqI2/VdIf58QYOlZzf+kj12ryk4w0FiSOz6lyqec+TlpzoTCcdQXvHLtcCRTVU8tm39LcEGxPDD8fpVzxV7nrCf7Xy5z/3nHo/rxmxUCB5Bc65llPIUpFL1Qo3+GjhsfdqeCWNSyaHmK/4ktW8smK4oq09PYNp42aS9by3Dg0zgWrnuFJYrm+r/E7Of12zntFSPpYkO/C7Aspg+9bttOAu9sFniMQfQMPHPpVzVpD874NKPp9Xg0Es3mLZ48rXslq3llpEpeWvxhlHJ5KvtiZkT5KWCY+Hxu45VledT0e/9Dw4kixtgxxdEmnI7l47vNo4dF4o+St5w6/vwmDQc0XXq3/WoXBL/n/PX/wtISpojY5ng3IzQr01tnuzmibGje4SNLqsCE0SbDKxUaPTW9INYMDp0EehyT1OfkyI21G1K92WREF0sBYSU7sZ6lwpozxGmNUsuBARtTpKita0PYXNBcL0jQl7UGw49ALpqyeaY6yJiSKUDg4jQ2S8pzB4yHHuc/w8ioXLzr0h4csJ5ogbhAsDdGDEpsovLUGY3+dvAwIzCHd5pAMn2jpIcqK0WJBWmpWTEIWOqjQZSlyBvMJVTZGiBg/XmESJZzImiMvI2z4bHYMG9EEeaypFhHrqmTFaxH4LRwrMEpR2JK5q9GeAn1M0/2E6ys1QdCkpyRP5ytM5DpDe4XUucmycUDs71MV59Ta/+z4ZQYDSnKvYsWtudDyuNIb0fOWKBNC0AJHYJ0ps7xgpBqczeGxDlmWHnlV4FLQXGrG1qHhuewFioPApyAhM5I0lp8lYC5qGo5m5hvCqEKLGj+V6BKsZ2jgopX72Q1WVdHzfdoNQe1WTDHcC3yGlUt+VsBhipiBiSXFUoJoIoVEGkU8h15WIeo5k2UErkehK5yOIm/4rHUTZLiK15DoWqI6GbPSMF8YQj9BaQuLFMcrCT2D5wjcMAMj8IkQsUA6LmElyJcaoUpMXVCIAkOAtDmy1lgTIh1JUGqUrJjNFNmyQHvg+jVZlbGkgyjauEWOcIcQFJjEx5EGV/tI6RJY0HrB3GZ40sWhhWsdomVEaA2mLsmtizSCoP4s6VFOQ5SvWJwtSOMA1RLookD73me3f7VGp3OWT5+ytC4XLm1wodfmQtvHiUKSvXVoJLR2r/KG1yUXErcRcp6mnJwNUE2X8eCMXE8YDZ6BeoP1vS3yhWZWKxpVQew49Lb7dFZjGATUzhLhVUyf30eYfc6GC8b5IWmvYuPyGygkn/7sU86PPobDQxpFh/W1r3Lh5V9nLgsOilWOopuUzRWWtUVlClFbpqGhdg2OkXhS42lBDgydmmatsEKQuA5GgK7Brz+zzY+BrLLsak2cG3qOpO/BSlVTFwZMTBi7bEtNURhqDAsDgXIY4VAF4DiGyDFYx+HUdRkY6FtLA8N8qXEQmB60HEtYWkxYo5TFWOhoAwbOlWV1XhNFYFYUmSspK4lNDIOegoGB3OIGgsAFUYOjIFKf9fANhUfpRaxpwWQI2UFJklYspY8qFKowGKFoUNNIBZWWzBIHISyhdlDHgrOlIVhCpC2ONLRqQWYEcWIQ1rDvCTIt6Hr/niXU762cox+32Q7eZHX4mEfpjPz21/nCpV3WVk7YamiORp8i1JCzClTdw3Q0/ac+cnEIy4wH+w4LAYQugxsX+YfujNN3zvHmL6i7ig/vLjCr23jlki+7Pu8uJMXKKlSauLrL3edT+v0xwzvX+EavTTbJeWAuEj6eEb9uCJ7tE/m38Ftt+vqIB9kHvL7e4Y27AQP7BjeXOUVrnWsXQl48XqDKU/6bh032tibkr3l8ffw+b7slgzzgTe3xeB5gd844W3yeqOXhbR+yWOzQ3J/zrUunDAKHR87LXF1ZY6Ce85EpcWvNW/2U3tYaXTflp9GEP5yG/K/Kj2l6PTBN4CGqus7hbJf35y/RWBnzTCt2YkMY3ES2NJc2/ohe50fsjq/xnbtf4DujmxTV79B//Zjo7GcMnCFnPKe58KD5FHfwu/jRGZ8T7+A3vsz2xb+L9HNqucvUqVGccvnO9xiGZ3y5X5DpB3x35PMgixlO+vykn+EOBGW3z6g1YDlOubKxjTsZk5Upz7dWuXnRZ5ReZhYZ2lVBnDjMzALnmeJZniA/MPyoP8LEM4pPMra2Mr7zco/XoxG5PWH/OME/2SYAZmoPfTygu3ZKvNLmrCogX+fYi7msW9TlDKM3Oe1DeuTy670Z998f0tiT/DTYYJNzpumQKvhNNi/fZ/n+U+6729hQs/rqI8anj7BHFcUnl+mqh/ilw0bokVUfs3zUp/nFj1k6e+jgTZqNIc255NTEzMbPSNZfYijfxfn4dap1n5UqIbx5gXQ1xpxYwmrMWqvHsxI8PSMybbS4S3cVDA28E5f2sWGxXlLFBYeLM/SuRTkDxtkO7tGSKvFIMx+/HHEqItrlEufCkolosUxnBCphetknziRnmzt09Rxrl5QLl069QW0e0dUByzjk+/VTLi5PeONSn/k3I8obr7C6cgt1XlIYwby1wnBZU2YBmfc+uj1llufEUcx5PMN/eM78nQk7//EubnTCyb0hvnONvf4qSesCoigRq2tE59fwm31u/cdfI/zpktEPP2YR97j2X064Yz/i2//gd2it93l8DzwZsPvlio7+U+SP5uz949/lG09+yIfDKSdig8yXOF1B86CBXeYcOi7NriA2FafSIakWlL7i/1FJ1rXD+LCgd9PwQtSEicOiktybK6xZ4EhN3axpzJsEKiP7nIJ9lz/LMt4MGvwfYsmXE83KpZBHJ5KXQ8uDouRaLTltOqSZIdGCL56FvNOqCWrDt2zFz9YEP5zWdKuIzRs5v6g+Oxx/9sJgrmjSu3DlisfkacXYeKzZApNqdjYF0Ymm+tRjYmMmOxlnA8UrH3koXXLnJEIJQemWBE1w9z2GFx2ePrzIgzPo3hkRoXAOBWVdUkYl0bZPL3ZxBku+tnT5zp7kSXPOvQcJr58KjhIf2V3ST+F+ovG2YDCwNN6LOHUrrvmGx52InxzrvzZR8Ev+ZvDzfEk4TejVHTxK5l5A1VtndWWVDZkSyCZVXVLXOdp4TM8NSo4x5zOy5ZJz4bHMFLascTyo1tu0/ZrmyZhivmQsC8bWoUojIuXhhSXK12h8GmVNM53hqZSmUxNUfaLSEguFVg3KXBC4OS45Vhp8AmRV4eYl60VAO+0Q5h7raYUbtzF+g1iNyOeaI0/jBRXxumajnOFFGU69RpiGjIuaqYmQoo1oxsi2IvRikkXKXjwjbju4/hZ1uMKJs+S5VXghvNSS3O55CGP5QOVMs4x+ndKWAokPNqOuPI7mXR6X68zwCcwQ16tpxBGJUxDZx/QbPk8mW3z/+WU+OL4G7huEnR1kdp8xD5h5c6gq4lqhFl2i2GErXLDeadHvXwcnpFQBCysp5IzWfEhkSvy6JEsr3q1ijoz32Y2fMnTLABsHVHGGb2oczyd04DgQVP0Qv+0wqA2pY+l4EjcyeFWNGijUpGR2njK0mlFS4E+WZM2YZdsnDlOWVc5kHpGNQ5gpdC4JC0Ozl1FIidI+Fhdfe3Rql6oqyYzHonbpFBWbaglKMTUuBDHnZY4FCLZwk5SqnnIaGVY2JLGZoo/nlHODch0qCY1SEdscis868vKugjiBMiE0JZEKmBcROquowhyr0s+CO/CJ4pio0UP4DWoEssrBAyUMoirxM0lQLJCNlMo46PSzBEYnkNTCpzAK5RefddRVijD3MV5KiUTkUALWNXh1Reloak9ikRRezUjX1CIkEjVunWGICWyMUlOszkm9kqP0iD11jcv9NXh1i3x9m/7OOrqsqK1h7oZMhhW+EYzUgtotSLoRbvDv6hOGM06eT9m+4qBUyfD4DC+AjV6P9uYFPGHQnSZFQ1CnMzZfkVxTMeN7LxhNCyZ35pxcOqTx0iuo2mF4IHFNByeukekj2vRZuX6Tw0xzf5KDEUTKUnoWWblI8ZkNz7MKB1gYQSYNkdDMa4GqLY5QxNaQCY/QcalwGC5L8qLEkxU+CqdyUAYWCRRGUheAhCyAroLIOhRW0JIW5RpyK7EWSmuIpEvTdRgXBlFbOg3IQ8k0EzSA1RjmFVRaIDXMHYsvBC0Em8YSOdAIFMIzuEoSzAXj2mGqNJVjSUpJfwqB0kxKh0pJYgwtK5ktLINBQOGFFHOH8FmOniuq2oLWWK9GNCRhbGkUFa70UIlg6hkmqcQZgJQQxIZQG2a+RXsOVAJvaXG1IESx8C2D6i+f8X+lOFv+zLBVJ6xPmvxx+zr9TWjmf4aZrzP0m3iHM6pyhq0qTtYCLs0qhs4TnNM7NI6avP/+ASPzFd7afcDr6jHL/77kR9cLOumMeeyRLmsufjvmyp+1+Sh9g08O3+VifZ3FhQXh2TnVfp+NV2K6YZ83Zw7H+XMuS5huV8T6lOqjDkfa8Hh6SGNnTqBuc/3zD3l83ubtqw5/Tx4zUy7d8T7vjxTi4iEb6zvM9Ca9WU3rNWDjMrfVEdu7Hvu/aOLPB2wrn2KvQ+k/JVBt3riu2VpLWQs8/CtvsFpsch5apsOAl7sBtxpdXt1ocSkMOR7OeXSnyUY14DdFROgeQjUGdYKmz+MDn/HRZQanfei9YCK/jpUluCNkIuh54PNjvvtkAucVb8Zf5OPji5wJycW1isPghHn7Lt9qu9j8iHV1Cd+dEJQznlSWTrDC4Xs/4exccnrxi1za+N+wEw0Jn/2cb5s5x4M2sicYjka4QZffwOe9KuZ7w5yt2PDRIuebHRe3G9DwS9xM8mhSsTn3GTgrvN5PGAcjxtkc//sf8AN5RvOoReWvke4/4d9ubBPuO1zadflVkfNgvI955FN2DXbzgM4ELt9L8CJBvMxw9/ZJD2bcUAkf9c44sgkrU49uCuuNUx4oj0/jhNuuw9HjlB1RUvpPeHZfcJz1cN8Ycmo3EDdWmHd98kFGvDnFnu3QQJOeaWR5SmuzYvzUwZgNmubnyGaTaMulOZ8SjWLE/hDdW2P2+gv61sX0uyTFOY3Tq0SbBwxfNBhOMuJgzHye0/EapPNrrLqSsZqQrE0opjUEt0l2LeaTgvqrXVpnrxI2XhD7HunSxfvaPqM7XUyYskw20A+ntN1zBlZTxydE/grzuSUUAV5esx7ULIuMKDD4acgn1afEF27h3f8I6gXVhVe41Vpntt4CbaiWnyL23+a//KMl+UcvePXv/Bat3TZ74lXaTbAbD9h+2+Oo3eZfnLzgnz5aY6PbpnznkGdbz2la8Nf6RL0Ix/HofPVb1GcLVq5mxFeXnGRLfrpc8PT0nMXZkN80gptvRqQfHbGx2uB4MMBLFLZ3RnW25M3N1/jb93/O7xW/wU6W87CsSOeGbiJ4OVzy07HmTII3Mhz5kjfxeS7hwVnF5qWaYFDxUumiuy2yQU1/kJHqlE6qyLo1D6cjxHGbJ1OP65fg45Hi3pWS0SDi/UDTPHA5Ugq/kqzVhkc9S1lZyqZkPZbEs5TLI8uHtYYqYO3NgMO3U9aeG271Ig6yks6RRiI42IcPVwXXzi3f3vL5ZMNhWngIV6N/Bg6SZaXpt1LahWTcCNjXgt2JxLuiSOeW3xlW3JvGbHcqnv5MMFxR3N6s8Oer3Msr0l7JV/KacB3unwre9wO8L8PyiaI1r+h028xMzadCsVNp0iBg27UMlOZxGXCxr9F5yYkRnFtB8lsLrv43f12S4Jf8TaE8t7TmITpvMWlodNviuccUqknpONg8pUxTMgEqqqkWCwJ9TjQ4JD/WPJnHjMQaF3sBu+45allw3AYhCpzYo+P4dBs1chYyyWJqmxISYQOJp2sCFeOtxzTiikZtseWcUAEyo2EW6IOIufZI2yPS0JB5bbqrExZ+zrTukTgGRywpZzW5a6BREbQjlBfQNBm9tiARCWHsEOmQiQfJomC3DpB+iBMWEEmiDlzaLLncb+JGGyzcHU6MT1UbVgLD9U7A5/s+W0HK8zPFcFQS5Io9MhIsQmlQC+qqwWzZJp1uopYRQcOAuQSOQnoDwoZk3RthZ6d8eHJO9czDtG6zDHdwPYtuK+rsBU59SF9qtuqatopoOBXK5hwaj9DzyIenHExcFo01Wq0tNlZT9sIT5HTC5FByaiyZA0rGrOgmGS4nZcbE1+jE0m4GVE2POHGwlWFqLanyqEVC7LtEcUZZTimOZ8wHA7QfY0qPyXDO0ss4Xza55VnWHE1/MYHTAOsq6CmCXBAXGmskuixIhMIvDCEVI5UzNBKvcBFOieMW5JUgrwp8x+V8ZnBLiwwL8qlluJAshEKKNl4PyrBm/mJGNDYEXoAlxqkqgmoB0qXIJdZVyDrFBOBFPoHnYHOBW4OOYqLYYF1w3QahF+DgQehTZoqicMGUyDojEOC7CYaE0OQYlaPwEHGI40hUmWMDSyCbSFXj+iWIgrplSV0XIyVSGOSygiLHaoWJFJXfIpcNHOHjlA4CgdEWKRyKhWFezNGOhykUWZkhV/fY6bWpG00i6bE4fsL5/hPeuzdhMEjZvL1LZ32FftwgdCv8ckZUFhSm4ODshL3zBR0pyIdzTqQmsIKw38NPAvz1CxAlyJND1qSP9GMWpcfHh2dk44yzx3OuvARrOz6n7ylsrRHuBKkdhBoQ+re5HSYclTnvL+dMa8kSRaADEgmOrSlqTYHB5hphPouen9cwsoaeq1mrFTgaLQPsQiPGNa4tsEHNTCjGuWFcurT7LrItSBMoPBCZz1ILmlYwk5/ZCUPHYlxDVluWnqDvGDq1QZSaQkHpSrxEIgtoTqFlJWmpCCpDoCG3MHZgxRNcciRzB4a+ITSWlTkkUxCVoeFZhqGgiiWLQiKUxm2BX2qi4rPvbKSS9ImEKbS8mnAmWaQWJUs2RE0gLbNKMvUlZdcSnVuM0sSepK4FVtb4kQHfwa0cFB65I2kjyBxNKRVFYHAjQ3L+l8/4v7rnLHFZUzOGyvLS1jb1bsVGPWF6MOUsK1lbjTkN2nzBOhglebeR4Y2HzM9yTpslgyc5mxeeMjrKOd0JuHoy4w/vrbJ1bYuL3sv4DcPapz+hNk8oV2c8327SOd/E9w4xWxt840LC8GIbOXmKveSyVpzw/Pgas/IdNmZNxLTL0F5hp5shmg95/o1v8T/LBc+jCY/rXd4RWxwF96i8gpN9TdUsaaw95cpgTqvbYn5nRp7c5M031nkyPMXquxxfcvn791apdl4g1Ak/dgNYucWFt1aYeA2kvsZAGM7ymNeiJisbAeuRod9KKYt77N/zkaMztrRFaoEoNsGkoPZw9Rmb2+v81vaAn346YnZhlwu1QOgKoZcQfQ3hCrzh76Fqj1F2zgP3PkHU4SufK3j4+JtsPbzH/lnAvjjhV5tDjtcgaAUcHO3zvbFlK4q4Pv6Ih7OQk58ccbR1k2Znha9eaRA/9HgpWJI9mvJBL6GwAS9urBOfHrIrfe7oy1Se5jtbm6zGHSabHv39J3jrOYPaMjgY8CeEyFqx22xgNxIe3Yu5dWXOleUrBNE5By9N2HuWob094v5Vduofo59XVCtLmipj0Zf8PJxj3t+hNhk7wzlu5xJPvU/ZXaxwOsoId1qM9zb5w9rQXHG5fDrg4c2KzbDP03SVdecpfzqeU0yn6Pker6jLtEufTpjzo1s/ZfXPm5iLz3hv7Rqr/RdsP+rzktgi0PeZtB/gnkyYS59R7iNX2xQFeJ5LVGzRvnZAY7BJPpJUYYTZWLB8toa9JVBPJwRlA0evoNcddsI2D7UmCE7oPFtj6AS0K0O8W1Nfa9H5kwPq1QtkaYNiO2UzGHP6CKJlE4chzeV9xtajGvq0ijFTm1KfRIj2Bt4kRXUMj12DOJ+g9vqczKf88OF9fvfiDQ4uhLh1zfcfnHD7JUGc1ZTLlLPTc77zf72DvxKArximH/Ka8zu0Ww0aZU78vR1G5ZKocZeV6c9YPNth/crL5Cbk6N3HrL6yRqe1ShQFCBeEScgPnlBPUqJdxc5GwPX9AftvGVofW9LBOavrNyiaH3L68R2C7Tll44u4G6/iREvWwz1+9803WZxn/HhUsVxxWfYEShiGtgHXK8pHOTu6pLts0Ou5vONNiXzojlwmVxOyskni1bxdQgLsrIR0vIJ0IXA2FKJSrO9onu1K7KUmdj/h7+7X3HViNgWcbeUUqYONDM2eZOUc7vY0qRA0R3C7Mvy8FRAIy73DBXosiVZdnj1OOZ4r9lYsB5FBqQC9L8h3KiYyoppoDjYtfuqy2HC59ECzpyqscXhyA6Z1Tm1dPto1fPUcDsuCv3AVxw3BN49DGoHg9FnF2kTz1J/gF4LrazXyUHNn4nC6W/JWFnH/rks5iJiszfjaeYlZTbh5rjlbVYzaPovUJ1cZq9mcetZDvFGgzhTipib/5xEPNvK/PlXwS/5GsD23hDLFaYfI1RX8liWspohRwanbxncCIhPgui7UiqoomJUjxGjEyVRzNJ9jJJwiCMMMoxVHeYNotUeruUogFI3iEMjwVkrGNMAkJElFtxWz5XVJWh7IJaJYYMycZW5Z6gVV5WCWPnMiSDKiOMNvNGmJkKUxHFkF1kUgKdySrMhwRM1aVON4LpHy8CtBHLW54sekRcrTZEmKpFn4tDtLUjdlX3YIVgPWt2OyRg8rVsl1gipdrja2afYFOy1LJ87R2UPSU4Ud5Kw7Hl3aCOViZA3KQwqPRpCwKSrO85ymbdOWPtKMwCYI/xKOHSHMCWVpWJrPfrj23YTNXckyuEb1NGBZhzh6QUj+Wcy6DBmNJ9wffkoQdGhPT9k/LzhmiyDZZnOjzeVuh6aA7XxGty44jxNU0sOaEK9eEhiXUCQMHZciaOImDcoAlJqigpqZ1WRpjigtLanxCCj9gKlStJ2SlarByA+oGgVCG3zarEQ9JvEEL9BYneOKJbkvKAtNNY8oC4W1NW1PoIOcpqogF0hpcfoRA9nHKUpErsm9mrl08DVYNeZ5XjJZamTRYykjotohcjS1U6LqkonNeRGHxJ5grW6yjkOcV1TOEKkWWBNQEmMcByfwoPJxRYjbzhDaQeQ+OBpEBQLqSGBql6B2EFYQOQZXxMykj6sFVoEWLm6u8FyDX9cwzDGuQyUdrFch3AWiBmEdJBlohdICNXYRWY5jM8h8bEMgFQhqCquoTUntaibZiLP9FyRuzdXtVaw2PDsfE7ddWo6PypYcfvqcT35wh8E0o3YLpi3Ybm6w3ekj0lMGR5L6LKZujJkOHnL2/BLJhctUuWW6f0YcJnSSDlHiIl2QTohODarISbqanbWak3LJ1ANbFJglNHor0HKoTsbIugS5Bu0N3CRhy/h8MVaMypKzzCX0HMqmQygB36HSFrWo6VYVUe1Te5LSrfG1xnVd0iTGIaCycKY1tRF0fZdtYRhbwyQUKAVKabQjyWKPxtSley4JawfHE1hfMbXgxYKWI/AdOG2DqgSNkWHVwiSQLC3MS40pJIGWZBpEbWkJi4wMcelwWsCipYmFgwwscwcGxWdhJG0paFhDXxjcQHDuG+rQEkSWtaImyxXT0GIDh7gQJIXADi2ObyjrEkJLO1YEuWbpQhEo/MilmLgsao3rGtaNpZCC1IIRFm0FiRS0S8s8VQgToFvgxBWBBL1wUcL8pTP+rxRnu2OHu+uSX9v0uNu9yleYcHCmUMsnHF64whGGHcfyiySj/eSIW1WXO2bGsVxwWEDZj3jhHLAyiPiTICWKNujqAr2fEey9x50Pc95diZi3Vrh9uUXzueSBWfKl3T5utYvdeEBv/4ST9pzD5Ra7laXR+IDTtzKefPct1niXRuM1WD+ifOGQ9O7zvLfg9rDHUn3A8Gwbf3SR/ds5oXPGyyfrfHvW4MdScvP1mrh6iWLU42XnLp9TY8btY/58+GXy9YjQznDcVRKzxe3sBgwsf57sUi40X/AEG77Lq80QVvpIIblDjh0/YBplLPoev33pNrNqg2kdkAgBKkfImuXylCcz+PBqg9+8tEqzmyP0OVZfBm9KzZjp/DafOi/zdCfh4tBSdiTfvPycK/KUY5Z8J3kTDdwr3qUbFDh5zIwa9cNP+X7nm4TbL3E4/pgD5xrdT+7Q7gi+c/Xv8U+259SPf8DT60s21t+g3b7Eer9kORgxGDv805Hl93XJ0XTJDEWwsKxEXZqNFQ6VZntb0xqO8Ecpd+0qF9a22b3qsXt+QvsmvH2jxVrdRQUfcMH1uC4KLi49Zp0ZL05HpPsR+6tTPtf3Ud19RgoGFlweYMYxtnHGy1LQehRSvlKgnasMJg9xRuuUTsikf0iZPWJly8ctQ2wYYo5f5x31Q7LnZ3TEq6xUr9G4/pz9JzHPvIc8yy4wXLnET7MP+M3DDYbJAS3f5eIXn1L/1CUOf4V05SEcWRbZ59HDdWbTMcEMKr8kWl0QZw7jQx/Rr4hX+4jBM7ZnDg83nhHe/wJm7y3m3RmmfoBud8nPLPOJR8Os01iZM3F3MOcdTlcOyUYXyd0xsukS5Lssm/uoySq1zAh1g+DpCH1LIfo+nTwnUoYhHkz22dsasPeHTzn8whW+/Lv/CJEP+cE//w5P3vg63/oHL0PvkJMf/5z7p302wjNaV1qc/EJQvTWjahocrdlVB4zKlwm2XuEnHz7nUvfHbMRNzhtDkmeHDFdPmK3HRNEKieNiZQ7pKZU6wtyfIRYf4Z++oL3bwWt/RGb/HpsvvUl+87+meKDZyVs0r97Cxn3w2oSJw8Ev/oCXrv0P+bRr0Ss97hqfILYciCFXT12GHYXnhlRnNXdTn7esYNowDH2HTquHfxAzb82pghrjSTIjud52uGmnnCpB2gk5fTHBO5f011KyqeH7hGypBWsiJDkW3Mci3oJvA9GnUDcFzkDxBMOthsNsTWNOoV1Z5HXB7GHKuCNJXIcnA7i+U7M10YwbUBcBR/OcmwvLM89hrgWXkxwuCH6uBV871ATjgMudivZzKCrLzC/JE02+0eDCHvzkkWLXkbgnDR66FfOexWlWhBfbPLo7Zetzkr1nNQdfTbk5TZDtlKQvGB13uB+nZLseX+iUTJY1V/2coK75kfAJVc7eqMHrSUZ1L0J1Iu5vJX+duuCX/A2gZ12y0EDHIeh2aXkKMZ2yKBbkrYCw5dGVNaZI8ZYGWQlSUzIqJcd+yaLl45UFaWo4diWO66NqFzlV+MshBZKBcak8CNdjvCym0DHNjsdODKsip14uGfhgmjH9UtGUI+a1ZOTFuG6G44T4xuBkBUECrpMRKmiW5zili60D6laF53lcMC0uhQ2ilk+77+CbDp7ssJHM8OYLbtmKJ3WDuXAQgQYb0qeNxwql6nK/7CO1zxYu235Mu5WQtBOU73CspuTLU04KFyeM6SWbVGaDeRnj+gLH5lR6zrJOOUssi23J7naXTsN+FqVuY6yTUYuYqfJ4bhMOAkk7yrncNbx1cYFqa9ZEwt3GKxR1xdAesykNtXYpF3MGZ1NKfNZDl+O65Cid0RjPyWSfunOFa40efjwhqAwbK6usb10kCgVkZ7QWAa2lB27FhIJ8KogqB+uFuHGEGwoajkIsMqZlgfQtTishXOkRqxIZu+heB9Gc0fRzVpOQ7VByHiiGTkY5X1LkGcvA0AA8uyT1BJW1FNLDFC6uVXQ1iKLGpYmWEVlhqWYOVJYoXCDliMiRWNdFhVBnAWo45Pl4QSwSMB1cPWNSl5zGJYHfZZQk7C9nrGSGJFSEvqUTT4nTGrwOKsyoKkOQR+AFWO0hlxptpgSBxtEORgqcSOIFgtDRBKKgrgtEtoFyVhHOFFdlSJ0irIfOE0QeYntgrU9VeGgKbCkQ2hCEDsJzqRxF7QtEHeEsLP4U/JbBC2o8acBaRFHhODVxMMfNz/H7G6xe22B0vODhLx7Q397j+hcSQnfJ9PCYg2cjgrbGFw71NEepIcaJCaiwZY40AQ0ZMxm94OjZB6wmLZZlQTo7YZQETLotGg2JK32srVDVlHp5Tl0dIdULwvKchhNi6yNKndO+sEO0EzF+tqTjNQh6qzjtHjKI8Q2sODUXfE2SJDTCgNwPWKAItMLPLNIBP3ZQlSTXkoYjCEOLTRwWMsE1AaouyIxFuaADSd2AWCmiCpbSkmsFC/ALBydX6NpDKoMvHUQpmQcGWpYOgk4qKBcCqw2FNsSeoIgEeJbYMaQdGC0sRW1QBhIBvhUIa5EWqlyQ1hopDDoGVUFDGMLYMq0NQQkNK8iNoZEbgvqzwA7RhKrhkGMohpZAgnI8FspiI4XXBEd6FBm0tMHRikzXuJVLLMFDUCMYtQxLC6EjEEaB0YS2ZmwkS2NoOQ4dNyBINUvtkrb/8hn/V4qzdGOPL08nfLwY8lRmEAxo+S/YcGvOyh6niaHh7JN/esinpcs3hWaqutT5VSbr73G96vHIFNSbFbe3OxxxHdoZ4nTIwR8es3Kxzy1P87g01J6Pa9eIbl5nUZ7wj+OP2H9/zP2DK8y6JfWXVrjm3GBP/Vve++A2f9g4J5MGnfZZPV7QiPqYMGdn6PHHc8Pu3qv8R289pgwNH08ahNtfYPvVVVavRfynxrDqg21cQifbhMmXYPkQdfAJF08n3DkacOrvcmcc8HoYU9wccCauY1OHTSp24pj19irRik+WuxwUBjV3OMtvos4f0js64ky5ZP1rTMsI18kJfEuePuXjOyl313bY2nbwVjaxTklZe/h+G82MghOelQbXn2NKycMbEW92j7mw1qLbVWy3WpxfCTg7eomtsxZZmXBnvsQpFWbjhLfu/JR3/evE3jp1rGlECnFL0n36IT+//Aq3L+3x4v6U/WjG7Vdc/qXp8L94eZ0VVXLv4ISXUHy91vzzwxGNtsdY+VTCY9PXbDkJZi9Bbo3xzh7TXV/gXXVZrgueRo9orlwgnz7garBC1t3B9APKk8ecfpAyDPbYiJ+TpjXHo4qpgs6uYSvvkjVn+NkarbDJ+c6CzsGCfKARvRN8EbDMYLpfMJm0sO46k/war4mSeV3xzN4hH3cowiv8QfWERGpuPt8kdS8Qbv+Ar5dNPple4kwe8MPdkD33OqP9mk9+nvFmNsbMh/SSCalNuCjeZrzYBlbhtQT75F2Ww5qVSjHa9AmCitZ8juO6LDcdGn2HcOOESf8yFwYHLPM2ysxxLwka0R7zcpu0e46a7LDHBzxbGCKvpBFcxps+p9xesHYYUb/1lHL42aYlbN4injwgcXaRqxmD7ZD405wwjZmFr7Lz+RN69iq9wOHJ/hOuvphjWgHmWU7iFuwsQ15z/hU9u8nReze59tIhp5PnpMe78LU232scspEY1uuf87y7y/3qEy6lX8QsOkzOh+jJx6zuR6ys+ljTxzoCeyXB/ySgrvaZNaaU1yWdTwMOZx/y9P4nXPzbv86XL97mxzeOmMgEbxYhQ4sTeMh2n6/+R/9zfjarOapDfOnRE4r5aM7t+QxvKDgJDdKtGdyOmT6NOF/J6E8Vu7sWd18wNykndxe8ZSI+WMm5VIfsT0qKjmBlbqk259y4LHg2Ncjzkp1eBweHYOHwZ4lktQO9s5r0ecDHe5aJZ2g9DbEv1SwHmu8eS6z2sdKhb2YcbkpGuub82JI5ijfaPp/ogBd1SSgE0xNDO3B5v6zIZc2qE/G1/ZrJW4aHP9J8gs9QByQzgSsLSs9hYSUvveby4mFJ8a7mG+eSH3Shu76kaQI6w5ph09D8UUZU+nz7U8X/SUqy71gcpajWY66eVLy4lHNBVTyi5p3TiE5Z8n1rOZtJrvmShy3LvZUZp8tVZtEUMTqnlUd/jbLgl/xNwOuvsFIumWUVJ5RUQcFKOSWuMuZZn0lgqeQ5ZjLETgUrdYNcSya0KKOahu+jhEB5lrzt4XohNvbJ53PmxyVh0KHVDFGewaoY63RQrZCkq9gRJ+jRhNOTmlEY4+/0udZpsF5WOGeGNPSp1ysSJ+QCkiYekQCXCuMnbDR6XFtXyEbJ0IQ4rsdO0mG736EdCDpNFz/aAH+FwFviFn2ujF9wdbDgKIWzqsmkbLIRB0w7kqltQu7jS4d+HLPb6RC1InLlcJoa5pXPZNGhqtq0hSGWm9TmJdI6pumWIDIW2SEnc8uJL6n7DYL+Oo4r0DZBS4umILUhA1xyYfD8kLLl0uwprm6VBF0IHcskTEiXO8TZKi6WQZ4jrUvEGcVswXntYcMOviOR7pzaNUxnLWbtHq3VJherDCd2sJ2AtNliw+3hVhXOvOKWqZhUNQ+nObIIqToJvu/Tx6EfhwRRQqEWpNkZhDkXbjbxFy7nImMhBE2t8QrJRId0hGDBgnmekhcOpfKoy5RCG0Lp0OoKamNQFsgE2hiyBrSrDH9mWPY8jBRU8wAlJKO2jyt7NN2QwPHp+QUjWcPE54Q+08ASVDWreR8vcljvDPGDmHwWMnZrpknEiizRaRNPz2g7krbWdIwhLDPcusBmMVa0IbYod447n+JUPiQW2XDwTQNpPKwQCBcCWyKFS2RTyqpCaQeRWIx0UFUb7UQ4lcQvxhTCIIIQjwjPUdSuwnXAX8sRRUXluoQyJCzmRL5BJh7KtwQLi9GCTtRHrV/Fa3VphS0myzPqwwGTqsPiypSwVdEjZ681oPYUsEEjtLjLEctBwsJLOW/N8NI50o6Y5iXTfIU0vUWZelSzkmw6YjYbsLYSEvpNrATRssjBnHI6JNMFsrQEyyVZ8YLR2YDN3ZfYuLnL6elD1CgAJRFWIR1D0N9gK4hZH1rqSYCqXRJjocxoZUv0UlEojQxg7rssU0MsDNYRuKEkrCGfa/KixrGasAlSGablZymOTcdgWhrHWpxK4GQaxxM4DUlawTSw1B40SjC5ZOJ/JkjMUlC6hlNhWFaSqRQkCDz72Z2XLg1FbikdSKzEry3n2lCXoApJICw1hrkHK8KhWxlEYKiN4LR2yVMJgcLkmrzmsw1tYgglJKnGqyy5EtiWJhACjMRbGGxhaKSCNV9wXgvyTFIYj3bDElnFLBGUVpErqKSgs9Sc54baSHwcMqk5Dw2p+sxOWXk1JnD+0hn/V4qz9Tf7vPx8RpIeoY7ukDRjvnyWc99Mmacf8FLUY/k8pSxmjDAMxyPuyD6X1IcENkKUEVc3BXZjhyB/wi35EQ/2eqgshTd2eSmL+fmGw8WRZTULeN5s0oonqD2X4qCLfanD9fptfnZ6i+r+ES/iIWXrBmX4gl+vb3P4qzu8elnz1rLBhWxMpZfUCF5Vu5h+jwu7f5vubsZvLyVu8RNEmOOMdrGRRmcuQXCOnSSY8QC9doPgZpsruz/l4iHk820mGy7+hstP0hYfuyG/Ug35Y9Emb19AtSNyBWdnOU+mS9pORlzlVFHExd2btNtvIja3/p0/22DtmHRSY/dWmX2yQD5os4xCbN1DuS1cUorSI8VjmiwpVcC3pcsnx7ARbuOGn9IINnnqnfMXf3LOxl6L3obPFbeDzUHwJa7HR4y+dIqZlXxhZQV9+gl9A8/uNThVj9lpFuRXDLcmPf4kLykPZ4RtyeN2m33R4fLtXa67OenZA/ZMwUreJusW/E53yfcmfYLYIWx7uOYSgR9wePwx/4MvbjN6dg2x/Taf/vFD3CymlgX/3R/N+eh2g7NPUg7Sip7KOGhpIgPjpc83nFdY3n7B+3fPiXvgWkv0TLH/0irNzXMaecERht3GFo/qfVoNn1/4AWvL11g6loNYsjULsCtj1rSLGlS4Fz6Puf8QZwdedo5Yu7zG859Mmfl/zK89i/jTV2POh4ZWY8BhLnk3arKVRfzqvTd4aWXA4+wQx2Qkk7vUbh8aK7hb+3DqkD9z8dbnjDtr+EVO+XQF4UekyQD/0RCnmLHsu3SKbzGcfYRjj5HZGfLe55H6Pq16kyRQJKxguufQlmSfSKJ+xOp5yak7ZGUb6togOyWolOHCIXjUxpNzllHGCormrV8nTzLmi5RG09L4yjb7znOWNiMINzBf/zxfjc8Zph9xq7tLuLVH8+597m2OkMdf5OrFNvbBNm/nM/rTCfZqQTA7JjA9jrNvsBkG6GKInvaonACtKszY4NQDzp/UTOdfpfhkRK/ziM0GHLyQgEP85g28wYjkz99nmjj0j36O2NpASEGw0qUZFQxSy5tT8AY5bxQL3m8GZKeGL7sFS2p2nldcSA9ZuLCz8PlgoHmTktGxYaeUfNBIueInjEVF/0gxPnZ5c0MTDCqeaodq3uHNq4Z7C8Mb6zU/9SVOG+45gl/Vgkuu5U/GCuemw/DYcu3AsG5gtm5ZmCV1HJLWEbs/s6wpwbW24LsTnytGsGs0/6yUnGuXWEgOV2COhCLADTL+dVOw/IXi8oYD4wZ5tqAxqvkEy+UVye2B5C/+zNDccbh43We9Krns+XSf5GSNkqdXHP72RxEfUxJe0/zroubb+5KPX2vw6F6D32wXzEwKpkFegDiNCW/NuPlpiK5K+lseLCXXzjSHuYLTMZc2SvJrLsfnf3mXyi/5DxN58xL98QvagxGVdgiXLqvzgqFOqetzPLVEiSnVbE6xsJiioBISp6mJbYI0HdrdiGAlotFMkUJzIg0YjV+1iIIuJhF0tUNdeziA61k8r8KtaxAQiiX+zMNEinmpcWwDkRm2gh7+7R0u9x1uqiUrlcb1ZtSFx1Rt4PS22OwLGtuCKqtBnRGKmtAHTxioHIQnsE6JFBLReYn2yhrtjYdcHGbMJ02mZY9FLHkUNjkyHk5VsYxbqKSNihKW2nK+zDmbF4hyQVxr8qqD9Fro1iV0cx3rGqwQKF2wzCzjSrAsPotxVxsRRreobRNPFNR1TlYJxjYHp2RPRajaJ3ElfljS8F1wFkyGc9Igpr3awXVjtC3xbUCv28GEM5QxdIKCIBsxLWsYe7jLA/ILC0Ti020KHuZLZvMFnTimihqouEfYc1i1Oc3JgDlzKuOQNCRbiWFRO0jhELqShC6BzFHFks5GAxMF2OKEepKixjVTHfN+pXkaVxyNKvLC4OFT+gJKgSpigqiD8jNKO8NxNZ4R+GXIMDIoT9GpZ+jM4usQYyom2uE096mdFcLIx5WWbhDSX03BswzHkmWhqKqSZmBZbzu0A5/ZYok6WdJ0fGbNkFktcWuXvDZUsc96LXnVNthoFqAypDKgBkgswgUjK5TMqDOJBkRc4BcxctHBOhLkOUKfo6scR0SgV6izDCUGaDtHLHZxKg/XGJxaImyN77rYusZoSyA1XlghKBBBiHF8rFeDBJsLRA0ohSMF/aBJuNNiqRXFPCUIXHqXO5TuEpOdodubdC/u8Io+Z6EW+OFVOp0VyukpqVPjrTZpug5lphjPffK5ptiZk2WnlMsuy9whTAuW56cUvZjYc6jLCrWsKYcp81NFNuujSh+hxqBKiixHuhHNCxcIui3koESlNTqdIkyOG8c0ogaRVyG1pjHS+HWKm+XUS4OtoWsMRhuEtjhKoLBUlUQJReBUeDNDVCmqwOAGDo406MwgK4duYgisYVEIhAoIfA/XhbhpWNaSZSywWG4UAlvCMwwLTyKFYFNLhGNJHQtGUZcOrpC0c02SgXAFcy1oa0EgDItSUJWSxBcsupA6DlgDQrNfW+TSYLUDwoFck2eWVFi6WOJaMB5LCCX9wCJjA0uLzjQzIXBD6JUga9ANyGuIU/CkR+kGOGGFtQZHSpylxLGWRsOwngvcpWTZcFHCwatKVK0IQwenZVmUmkn272lrfFy8yuNXb/OP7/1zspUR9YuMF6Lk40WP0yjmyz+8y3u3WrDj8Vs/ixm4bV7fhAtbl/GzgJNL1/kt/5yL8jWGr1xkPPoYTnvsJg9ZFjnDFcH20GBWXfaHj5mezEgm13h9vuRpPiYu4JHT5tUAHm71OfvpQx5tr2Hnu7Q3VvitL73ObzvnRPoYkwK97yKeJahCY/wJZjbAYYNYTzD0qV8cIhrbCGdE5V1gfixx1V/gBl0KIlrXv0Azfoz7+DFB/QxJj0+GqzgmYqtUvH+Yolf2yNsRjy1kasyRHBMbTb6YEtRnPChaPPB2ELsv8XqkkSantiF1LjlZeozfhWHrHDNqcsvTUIdUMXgCrJ2xnIScnUTcn48oT5v8/ctd5CJhal6hZyFJM17xH3Onv8Fa3OecJnu7Mf3TM6q1i6R+k69NavJowIXjy/ziKMNvhHTCEfd/sM/05mX624fcftYm1znfaGmiNOPrzgXOlOWTVLCsV9hdjzDGcLm9xawh+SdrhnujOfuzM37Ld7kvlwwHDt9tPOLwu4btlRGNmaZdHPLnYpW/s/qEpz8LGZtd4s1HNA7m7HoJ94MuVhoeJsfMfrHDvD/h6lTw9NSwvtfk6jzl/UZFZ9rna/sZzzggDGqOi4SedxNVPuBk+Qpv1s/48uWbhCtdjmrLv/wXf8HFR8/wrzUwTovJ4jn2p5eZfLLg1qTkdOeAjlGMzj1etxF3nQXBym9yNPuY7PUu7924zreKAJYhgwtHZA/fIREpi6cbHPYPaM8E+ZHDrPyAFeNRhIrSNmhMGgxFzdydkVQtKD6luPcM11mh3hvTF4YzvcrdjqaMzwnSJtFcMBo7+KtDGikQTonOupynNbauMF2fsBWyWQucYMBABWx5G7jjIcNkwYuHCXfuvc3Xf+MNNl9/AWdjonEb1d1Cp+d037jJheRz6PILdPwD7r/9pzzu+OzJL9FPm8THf0CdfY33+j3C7854vnNMMT9gsXzO4OM+6kKHtdBhN/ZZLmDw4BnzPzil6I/oHDo8Se/x2F5lPR5yYcUgrEejnOP/yXdx10N04ydY9S38oIfFAQfKwqWV1YTnJQ/WU+I7muBUUPcrFhPLx1PLjluw3PAwo4Dj1Qr9xOHDjYxtrRGrDl8oNUfTKe5LHs9WPXbuWh61S+Rag4vv1YxszS+eebR2BB9PNDt5wMa64XsHJdrzGGjN6FSzmVts3+G1ZcJ4u2LoCC49t3Aq8G5U1D0NM8m/boNfCr7nSqqWJVs4rGmHv9NU/OiGy1IZ+o+XdLThkQRbe7xxZkkbIzp1wEnk0l1X2GXGfgif67YZlxVDLfheGFC4KS/WYXHiciEpufNFzfp5REMKnowFE5Xy6fsLGi3Jx/sTziew2qlQsU8UDnltRfFWZHlvUfD4xQZ23SXsnLORwtdvejwZuhwtDSL+5ebs/9/Y13uotZhb7gcwmbCcuJTzihelS1bN2FjO0B2LbAfs1CGRbLJsOQR9zbxOKOnySkPQdJosvQW5XpAbF5MYQuFiKFBSUzuGzC4o5wWx06DnVGR5SlUrTOh+1kOlMybPUw69hCjqsL2+xSvXerzSTVlRY1zVxDrnsEwx6jOLoHADXC/GETl6VlFnFaguhJbaatR4jrbPsB6IlZeIt7aJm2ck4yHScamjmolo0Soi6kpxNC5IwwaLMOTQMVR2zqRYkFWKbr0g1HNSYk6jVYLeJaokQTg52hrq0mW+FMynluW8JPdK6sJiVIgyLtpx0NqSLWLmo4j5oqJeajo9QUgHpRMcWxFWSwKz4NQvOfMbtB2XrcChJ9ao/ARXTjF5ilEjzLRgNisxc0XlLdkvDXY9Rkfgpi6JSdmSc9q1JpAO0vXJK5dSRGy1BQhJ2EhYawbsOJLjLEdnC1akZUnB2aRkX5ekZ8vPgiaqJaNUsdA1O6pC4ZBVHsYqmlWOKwUDJ8S6IZXyGc0FRaekYWuUctjAp1UVvJAajUN/psnrgqU3o3Da+CqgKgvqSHGhCde6PTqNHi9GQ45nRzRLQb/tE3pzMmmwpyGzATAoUP0xqe+i8wZxBYsgIvU6aGFYXUtobsVsuQGJjUjTKcXwkFxPmbsBkZngLTR6qcjDBTrwcIRBpF1s7bKgRLpzfE/hZRJzXqEdhW5leB4oGVA1HXRcE5RT6jKnsA5CuHiuAVcjSoEtLMrJ8Zo+xldI4yErjfbAc3yEthin5mh/xPlwzOZOi523BOXwnLaocd0Atd5ltfUyq65Eyg2CAg7uHDKbDlld6dBPPOZlxrxawQpF9cIh3TpH6gmyKKmHIbPGnGk/II4jiqxm/OSExZ1zFmmOnmvyAqosZqXr0YwsgefR0pbGoERQosIRus4QwkMIB4sgr0HnmkpVlLqikRtE5uAIyGvLvK7AdfC9AGs9am2xM03pFXjWIfA0UhpKrVn0JPiSxtiipfeZ5XUJae0yj11iQGLwraRVWabaIqzAqwyeNiQKjCuJjMQJP+tN8xcaszC4CQjHohxLFQgWheCpb7HSonLBuidoNSFfk0hHoQeaurQcWgg19ByN6xiElBQShDSgNcoTRMIhqCVVZFl4BlcYcgtLD6KuJgNWl5LSSFRl0JlmEShqv2Rc1IilxSsECknXL7niKjpCMtaWUe6hpANBSSc3rCCoXYHQAXn17xmlP/r+U9q/fYVnzRW8/RF39k94WUcMbElTzviklRDLLYrLPa72t/ha4vJhYXA7kqup5FrbZ3drTPOd7/KzPy+QVZM3+iHlta8wbA+wy+fkJqXe77FcCYn6Q5ytOTvuCQOjCZpt3NE17n0x4hsHH/HQ5pjZ5/jir17k11dGbB4+QIuCrEqxyQzl/RPi3ghfHmJVRqU38CIXJ33O8lAxrPaIu338IMQog68OmT7+iOUtiCdT3PsOtEr8ImVqbrHfa3Hub7OxrGmmA+4+fcbPfpIj/sddOm5BKU5wliUTr8PNyx22o4rkE3jnUPLJQPG3ugkkHkYDRpPrQ/DPSV7EfF3WvF4E+MailY8OQqSncFSF96jNb+8e8G+M5PduG/5pq0lQhBhHsLD3acRbjGXC4rzknjriotfC341RWcW6u8LMPcCRJfVly5fCHtXJC0bdFWY0COdDWiWclKf0bckuMXHmIHqWN7wlHw+mzCYjxvEWe13Fw8UL5maNlajL4yqlnlruBjkNUpqLMx7+UUlRb+Ce+zSimg+6BjuXPH12xt/p7fF7xZTHgxUutCwzoBqPEdFV1PgJ+1FF+HLEk3s1weU+D5+PuJxukvgNNlct7+3nJGubPP7yATyL2T4VrJUpf1b8gjS+zbyxjY5z7j87JGv1md9YsBveohj9EQ+M4ZVngh9eKbj0wS3Ow5RLj+Y0vhbx//n9BPm1Fp57j7BlWV7e4Bvtdd66uYfq7GDChPGzEz4+/0OKIsD7yR+x8D2c/CnuY4+nl2Hj1Yrkgyl64lEql609l9qzLM8+5ZLt8yIuSB42GTQdlrtHbJ5C/i0H853nPGtIVLlCMNlkkcb0ti3VgQJPEDam6IliEcUMonWirEAaxbPzQ3R7Bb085vDOv+FnPzzg4ud/g5uvf45X68cs88tUzjm9boaSW1RNyejxO4ycDRZv/iMuvvMdJp8TtL7yFu+ePWRxKrh8G3rPNSvTmNwc46y22NNdxvE5RTQjLzImi5BRcU4+eMj5xgbrOzVRb5X84Yjm5Ygb2wucwOFS71fYcD7gNKtIZYPZ4h6bwd9FojGq5t6TBfJkyjsYNo8EV2KPF1rSnXvcMTO6/Zqn13waRx3kSsBQBmx0SrZ0wf1VQTXTPFypMSPJdqlpDCyLQuKNQQsfty/wGxK0i3sIN63HO0HBg6ceLT9ktG5pnCh+vS9xGoIXrZr/VyC4cqToNQQXmpqPVM3kScTl12o+ega754KnylJd1Iil5rJvWbsa86+0Ze8Txd+9LjiQkneEx+XSJf+y5s5+wdx38AuP5kAxWKnpjh3UDcv+/oyNtiAfeDSsYmcfDvZadL+0xC4M88JwdRQwXczZLjXPNwR2S2H0hMNDj6ABy2XMRC95ZRry608L3iZiGmrWWhn5mYveqVl9GvLxcMHjtsPWyiafu/9XREL9kv8gyT8dcnDJJ/TaiOqA6WKGW0mUCPFwMMZDRl06ux1ubcc0K4dDD0wk6GiPKg7ZCockpyc8HdSUhaAdReRxn8LP6ZQzglnNTAbkdokUC0SoiD2LU1YEQmKjPq4b0C0nZMKl1b3I1YsdXmrk7FZLmmMXISKM64CzgttI8dUUUxcop4Hj5sj5gDKtyEQDJ0jwfB9hltjZYwo1oO44uIsa5+QSjjNHlhW5chjHDRb+Kq0agmzBk5MTjusCEXcpHAFiRF3muG5Iay2kadsMSsP9scdZJqltgHQ8NAFK55Q1VPmCMLesOw4XhUuCixUuRjpYYbBVir/waFDzvKFRbYkbNPC1QJkMbX2MDFDaYbYsOPIku60mphHguIrERszrnKUFuxJxoZTYeokSAZPUJVhonEBgVEoLxSUhaWCJXYVjl5zmC+qyoOEFtGPJQmfMUkXSjMjLimKSkXiapqpZzEueHi9YTAQXjIsbCFKhmdmM1WXJmg5JhM+YkDRQOBqSAtzaQdcLMquwDUFeh0gZkNUCtwgJfQ9sToXDrGWZtyx24bK5ELh2wWEGym5SuX0mUnLqzUkjS7NR48UJdVYzXlps6TCpwQl7eNajoSbodspM+GRRjN/wiH1J88IFdi9tca29QpysUWjL/PyA4+FDBumY0dEBxg6w6Rxn6SIjSJoVcZ2j502UUITtHISgKCRSKzAGk8XkkcIEFW7oQlNQ1JrcamrrEZk2VgcQVUjH4sQWq0tsoamTJTp0ENTI2lCWDsYEFMWM8dNPef58QnP1i1y6tYLpCzzRRzgaAovp9JCVZnw2pXZjit465uAYnRqCzVVm7X00KZueZbWOCDKDFSl+PUdkLllWsCxWybJNlgvLcDFjmJ5hao3fbtIyNYOzDO1FtENLnMSsNS7S9S5wXk1YFDWFmWJdAENVKtRpSjhaclRrmoVmzX5m518aRalLSqekakUI10eokNpq3FwRW808UkyNxQktpjZILXENlAqUcsB3SbqGEEGmJG7uYIwg9wypEZjAZRIZGplhzZeEPpw5mgcudCrBirEYLMefpbqQtDXaF4iFBUcwbEqEEKwDoSuYuoZOpulbzbi2jCuHhg/+KlSlYWnAKolQAutoqtigAoHIDHFhqCuJzQ2kFq/n0uwbhLSUJejUIcwtqao5jyFt1OBZihJkIAkLkMrSdByi0KIiQVpbjKtxpcG1Bm8pmdSaRUviapetxV8+4/9KcdY8eJvJx0d8XwlaF6Y4q2Oi39/mV3ZilL3IaH2LW5vXaQYOy8054WzAnCXhImG1bHLa26NQDtvrT3m1c85Z2WG9fM4PZ0vQfV7KXO4ctDi92MQ//5CxCuic13y3e4O/lUTki0+4aErspzl3GgHu136d/+WbX+f1zbep/+xfc9/9Ha4kXaLVazQWTxFKov3HTE9AZ4LzvW0uhWOE6iK9+4itS7gaQn8LZ/hjypOfM7/yOluixmvv406eUy2/hLPm0Ty4Q9P5ba5GK/Q7GeqZ4nIygr0A9fyQMPLppjO2FAw3Cy5vX6CpLvCv/e+zNj4h1y9h6xiZxdRuRaFCmrritPUCl0t8kLjshTGRF0JDUGMQWULgaKZbz5h9uKRtXO7f6RC+2cIXc0xtaIc9fvzkiN8pZvww8bm908RtxRTjI5piQZYdcv5U8Z47ok+Tr6lT9EZFr7rOzDzmRR6RehvU4fvs1TG7osd5q6IlRzwdQT9xOPEjAqC5usE/Mmf830bv8ul+A5XW+MOSd9td/s7uHleuWQ4Of8KyElzLmtwTNRuF4rw955Nll3tHAS9FKWuvdfl00WT76IS+/wZ2Maa11mJbndL5HuzrG+x4kuNimyc7B3TSgr3nC8a3NvhYjrk+fIXCecFaseSwFdI8Khn0cn5054CT9CLltRGOKahyzWxwwPbQIXe+yWjtp2w4My78Spsvpb/DWPwhL+drfPrGlIfTgjftOv1rbb6y+hrXdrapPUFtfMLJAZ11j9fC3+a5dvk/j9apZ8+ptl7n5cOC6uoYMYuo906RvQZNM2ViDRutBvde/hIP9Y+o5oDrE1x7nc74jGK3iTPe5e3NGfnVir2HS1b9JdUiIxp7sDeh1XMQ73tYGRI5M+xZgG4v0YWgKnfxVIIvm1xpWL7WH9BqvaDpRzwtLtJsNbELQWpOGIo2wbvvcf/dI4ZXr/P6VpdsUeD++X/Ly7/6W3x684skwQs2HgXsXF1D7UB66PP8/EOmi4pWJjhsjEnkmFr2yfw93ntzRrNyuel+lTd3a548/295MPJ4c5ZwxfHo3fgVNr79bzj7z3/MrHUDtaaRjo81NWl6TGeQ8p8sK/4LC7esg7NnCO4v+cAIOrrBhWDK7Cxi0rKs+QG/WcPvN2uSpx7F5QWqhH7Hp2VylsewUwnGnkD6KwxXDAbJV2YOL1vJf7Xl8OmppbcZkEiDc0GyeLeisBo3D3m2JjiblNDTHLsul3LFJzmMW5Y8y8hrl+WGIHiquXZVcVK3aFSGcV/hpQFuDTRzHr+tqZuSzlzxutT8vit5cx6SNjy8omSYCnjHo39L8cwX+J5Gx5YLoeXt84qw7bFjSxapiz4LWVlb8n1P8/m2z/3zkoNKEh5LGrWLaSjSfk1rYvnSsOLteoMDuyTfU/zd05C7TcutrZRHQzjAhfUm9aTi0egFMu399amCX/I3Av/gHZTfZb+l8JIKpz8nKhrsioisvYbqrbHeX2clTsBX5GpGUaa42qMpW2SNJjqRJEVGT4G0AYFNOSoLciFIjIeqHeKoQtT5/5e9/+q1LUvPNLFnjOnN8muv7fc+3kSccBmZGZGOrGImySJZbFa1UVcbQRCgUutO14KupEvdNgRBQkOC0A1Uo7sEdZFsssikyUymj8gMe07Esftsb5Zf07sxdBF9W7wgCFS1kM9vmPjGfOf8xvOyqhSz0uKMNq6T4VYJbtWgqoza9Fm7d4fXbl7nle4R5sUhyXSbONzAcHsYZYrOC8q6QCUFufYpe116nYaQK7SI0UEP0elgSY2MzhDNS3IjwLEDXH2JMS0onTam08EqU0LbRLe6uEKRliWbTs1CxYhijluYeE2CJTRmx2Y07FCVIZmMKJOIJi5RpaCubEopqJRHXSsye4kcOphtCzt0sG0HbX9h+tOyQRpzSitFqQRZ+lS1jynamNSga0plU800nWVNsQ5VR5ObDYsqQSZLsmbJ5WLCcTKn5Shutyrs0iItO+i6JkkhLgxQNb1a0CptLKEQ8ZIaiV9XuEZD7hr0Q5fNLObRfMLVWKHmKfGi4TD0uRGGOMYAN1lSFCWZ61JJC/k/hezzXLGqTGxPYIYWpe3TqQw8LVFNhhlmrKsV4kIi2MRxWqR1TGEVhLJgPa3BNpkITZsWXiEYJCmJU2CsFNGs4FEeU0mbRZFRaIVhVNhphB0LjDogDwtsO+GaaBPU2wipcTuKqW2zNEzWezbX1wbc39rn7nCHbhCihYnZRFgba6j2GsvFgp+XzzmSR7SdGdtVRW9kIHzJKoBVy8DSJmuhi2t2WQxcLotLkiyl7fbp9DfAMqkDg9xxuBIV6VpBpzII5y51XmJVFpaT4zgKc6kwK4WoU4zMRDcaVUvKRiBciWXBWrugWM8IvJImd4hliOv6eDWkUcbyeEF5csHF1RXpcI9Ntw9lSXp6RHe3j3//JtWzU1oqob9hE7QMJlHOvM5wMp/6qqF7FuG7K0rlsnQcjgc59kJyyxlyzZ+ASKhMiwaBtG1ae3fwN/coPxqTbUkaxwHDAF1wtVoQX0UMVzUXQNhIDK9mqQoW9Rf3sHwhyW1BZcPQMejmBiuh0bXGMGvqqkFa4LsKK4c6lihMDMckbVn4jeaGlqjS5GolWZaC3AUC6NggFhplaMzQYO4JxqUithtkJnEKEJaiChqUKRFSghS4TkPL0njaoJAmlasQtcTVYKc1eQKNEgSFxgGKrkRi4pQaWSqMhaB2DGxLoxVUliazFMpsyHKFMMCWmqYCKzcQWjPXX6j5Z1IyNm1cBU6syIUm70ucWuFEmkluEleStqvpCM1I1JQV1IUgqwWNpUlKjawKOn/XnjO6J7xrzfn4+CZYgsh0OOjYyPA+yttD/2ZId5xgjG2ETPkXexbxo4CBLOl6K1bVlM8vNHuJJpptM9rfwFs2vK5gisXp2nXs4ZzfnlxxPIj5yScGM2FzfPse6xc/4sq6TmtU8O3ZjBPzHg/2r3On+gXW+U9Yxl8hCDW0uljVglmSE8//mOzCoPEKnNU+B5zi97/M9qjBjDT+2m0cewerN0ZWX0fVT1HKZur9AzaXL9DzQ7LWFtb+P6Fd/CE72Y+Z+10yuUEyDLjxxteo8xH+usu2V6KqL/rQrnW2qTKPz86nnEcn6KbLN6OadtYQ2SlOrtG+ZBVZNDPFPS45He7ghwZNIMHUqEJSGV3KdkKRV/z81KFwc94ebHLb6ZBrA8vJMbKU2zsRedlBvXuX22s5L6MC7+KcyxPNZ52AO8mYaqKpRhXz7oBi02D6rMCaSI5LeErNg7NdPKfg/foE1y9ZRH2kn6K8NqfxgnDdJQoUZesm/4nscbl8yVn6kPm4S7dtMH6pUNMON5se4/SYv1m/ReF0ubUcsvnZLzm93bB76lL3NilWp9xYVDy4dpM/KSOGnyxY7Le4m46Zzrv8F8Ln0HAIys/5PKoYVS5yvWL9kYd5/ZxeDcmJxc26Jh/OSYXBr31ywh+vryiiKf/ks5Q/jrq0N4+ZNwsub9p8PXnM5+od3t465jtbHbbKE878FqO8Zj17i99u19x7d53OyENPE/xGoCoo9ZSTFz/HuuFxtXqTiYo4jhMOzxMGXsS3tyy2r/06D/q3+Nf6iO89TFBxwx9c7/PK9W12SsX/7XGL88jhPx8Nef1am0+NPj9L4JpZ87NWjdmPuTA1331aca33mN3S4kFH4H/QMDMK9tycRWpxs73gcGkzKgPmnJJ1O7gjSfvrv8Gb33oTt7vJh//fP+dPVmf80z94m73FPa5OZ4z/1Z/y6GqJ6D8m2Fgw/tPfpXPzHi/G77EV27zzB69w8P+Al69dYNzeYFDGrCKBaTygdT1n4bc4eOJgeXPM9YaZpWCz5uCZ4N3kIyxzxfCVPaqVRX5+jK5TimLJ+HTI8sEmb97cxs+2EZYLZcTT82P+TxcepmfRSwxOlOLPPi3QjcDuC9q3UqbPBcU9QX3QsLXf0Hns8HtXJUfXbDbObSxTcT7P2HwgiJ/bfPzUozLADXPCtodzFfCs0/A0FlzPGorQ40eq5lqjuF2WvAw0R12Y7tf0XYc4FTi3Kl49iPh0zeW1CK5mmq/sO0zGiq9eODxej2kKye2zjMlti8nTkn2n4tuWQ2Fp/tI0qDzFV2fwsYbqUcPHXYeOTNkuG3rSYWBKjo41uaW571r8RCRsXSvYXIC3qLCl4uxM8rXSISlsXjNm/LRRLHe6DEY9vnQQM69z8szmoenQkZr3rzU0wzOaRwZfwWcRGNyYJ/zyWNP0QtTegl9P4V/PTcxOl/tm9feXCn7FvxNkwRmdeIG1cCh8TS0CtNGlba9jdfaw97qsOQZhWpAmOSu7YBIr7DJDe1AuJJeRgUwClBXQarm4egwxxNi4oYXpFvSzKyZpQZIVxCuX8/aQtpwiAhPHqriVKGxvyGizxyvdGf3yhGUEjZIgG6qyII7HZMUFTbxCK0mtoS41ZrCD09FY5jmeu47p+diqgXyEaVyhCam5jtvM0UlMI/oY3S5u85BB+TlG3qYM9qFlsH3DgMZH9i16UmFpG7PtodsDqsrheLLifLnArTVbVYFf1JSFIjMbKi3JtYHTlHS0prIFuWegXYk2oFZQ41BIwbipOIsazMJix+6y7naRsoS6ptEGjqWobQ9zZ5fRpklaJJxfRMxnSw7JMVJBs/CQAUzWS2QgqFc+2apikggy16SLwJs1jJsJpqXwGhtck8yCWGtoLJTn03d7fLltMJ1csszHnCRQiQbTsPCUx9AySGRCbDho06EXlRiNSW5apKKFa2qkLNA2aMulkIJCZbTaNr3GpbqQbAgHw4YDo6EwGwxdo1woK42IKqzYwl9qLF3hBClrssaaXbGMKhoCPJV88dLsWJgip3E1pjBo2X22OiFvDXyGTog2N3FpSGKXxrXY2usxHPTxjTaesiEpSbMZcX5K7jkkcotM+5xWLp+lFjsy4Ma2y/a1ffygx4s05bOLFV5V4Y9abA7WiWi4vDxlucho9Xu0ttY4xmWcSaLc5MQvKYnoxZp+meM2YwLlsK4zhqnCziWmJTAKhemUNNrC0A1Gk1A7BdK2GL76BuHdFNNrc/bJIRfpCTdevYuvhlSHZ5x+fsT06TGZPMMZpSTOK9Seppqv6Kz32btzh9NEE8+OyLo2hdQ0lQm2jfYky8zg+KTBCCOcXsHMqjgzJXbaMJxe0e2mDL01cjNEL3LqKEYIsDojvN11/J6HI/tIDIp0wbOrCT9bKp4XEtEI5mXNkVFSFA2WoTBthWMYOL7AkIp1B7Ybg5VhcmEalEIiyTEsjdeWZJFBOrdpDDAchbAElbC5UmBLie1JhCXA1Aw9RcdoiHzNzNJYrYbYkzR1zcCt8BRklYGRa8JUIwyJlUmcWjJ3FZVQrOUNLoJZpfAzTS+AQsK5gqrWjHKNUQjGpkIISagVjqlwbUmpNNFSYUhoB1A6mtJT4DU0PlS1opgbOIaN5TVknZwZNZFpEboOw7imqSCxJUtLowWknYakVyByE0uYdKyGatmwLDW5L6i2KjqVppiZJFLSGPLfOOP/1nB2vHGP5ntPUeo9xNkOl/eHZGsbvNtaI+2l/Maxy2etCzZPc5raZDNpeHGumLYvyM8D1stzjONr/KuOZF/kFF5K2bnFvXyftAkZdgVi+oQXxgbBp7BhHuLGMLiy2cwEnVe32D2bsmOUvNVyiJtfkKwqmvgOlTwlzzpYxQ+YzT5l+sFNyo2f0lwNaG+PcJyfcSP9PcrEJ97/Bv7Nmwxmc/T8Mc2jmnrlURffItBLkpEizkLiGtreMcl4Ezsr8Vb/LeNxQ3Trf0VTgtHdY7frY0gHloLQWafnrTFVHp89vuJl/BGLw4zWqCbtxDRiDUMrKr8kSzXK7LB1q8Xlw4DWB7t072tU01A3BnWjyHRDenDIEwOO/SHvqoL7+z3W+x4mNma64Nk04ONog94/9vjte9vsBYLl+ZTLj8acr8Y8iUom3OE1dZ1h7vM3y5cI4xUGI1h3PTq2yTox1s6QME3YMTMeHyUQpmwXBh/pFcPIR7QTZLXC8gK2tm/jtDdpz9f4KD9gEiVUoy4De8WssvGzIe6pi7j1hPZLi7l7k9wImAaXDNQQb7nFhXQpLs6JwhH5VsW9p4LT3nU+vy1Qy4i6fcL8OyNuxZKLowU/v6OZNStujxtelB8RjjTfX07YalzqWzn/8v0F+5UH8pKfWDZf/ZLEt77EZDVmX/b54I0zdn644AEWTeYj3niTd9a+iVMc8lq+JLBMzC2PIruJ1VNUVsH8s+8RNS6Xy5I6GrEsYvQ85tVcsxgW7F463P+tfTrr13gUOcwmPmu2y+bokqHjMnNcwmCd//2NAq9UBJvrzIRHPL/i6ckRP00cmihFTXOymeZax+OyqfjDi5I3r1Z8tSh4O1jneJFjqi7Pb1RU67eZlR+SXrp0/Svmqy72xn1CuSSNC/Sq5tWzj9hLvsQyPuD2dMX3/lHEK/9il4Piku3vPUHFf8DPbv5/uJE/4OTj/yd7q/+MzmCH819+Qipyxq0WvXGI9dXPqQ7exHk5YXntivlSsrZRgXvIX/zF15CnJh3rPb4lv8nO6zb7D85xp2voMsEpl+zfgZa/wdAZs/jURf+jgiz6kP/m+YjACwnKiMtlQe5IvLiEGF45aagHmjDw0M8zXFPyD54VPOv76KBDZniwbjObrTCtDmpZkbRN3uwpnlUZvVbB+nN44hkctzK+Vbd4tO4wiyq+USk2lcGzxCZZK6iClBuLhs31iKtbGW/FOdWrLqMspr5W8w1l8TQzueGtsVc0/CxsweOY5d2Grx7X3LMkHy9Nfnm9hpMKKg3LhhMZ8C2lOBlLUlbcMk1m9w06acrTVxTJzzVtQ6GbnI2FSRFZuKcw26i4fuwQOg2HbsPmaZfjVxTReym7RsSDVoF2Sj5Q8OCOw/ajjMeJS7eXMloKwtzl0zPJHZXTKkM6bknzZoa1YfDXj2uS8w5qlfFesP73Hg5+xb9dMnMX92JOWWXknRZl28Ua9hi5AwxH0eQLJllGuhIoCQuzII5KVFOiG48BBTQWUwVdD2wvwPLa7HdqlLRxRI1ezRhfGFRxzZq3wrU9BsLEFA5e22c7X3KrKfGdCrN4QT3RRKkmjW2Uk6CqBclqSjbOKdQSVSoMX2JaDU5ZUddd8vU+3sY+nioRqwjmU3RcAkMs24FGkBeaNFOYVk4ndTGKHDd+gpmbLHSXTHbwhptsOQ7CtHHqCst1kWGbRWNzdjHl+fkBq/ECS/v4ZoGFQkpBIxSFUpTSxHE8WlMbRZtWbWKhUI2kaARVqYiThKumYOFJQjPg+qDFejtASpeyTBhnBoeWj9rt8PrdLW62TS6OJ5xXMbNSckbDyNhk226wRMlZEVFphW8bWO0aXxh4psauJa24xihnZEZN7DoUic1UKyrLoIOJbnXw+h2GVoijHYSSzKs5k6JkkUQ4gNex8FVAkjfU5RwzE9i0yUOBZZUI10Rrn6psWImGym2oi4IilyStHunAQgiF18mwhMTPLeLa4cKrqBY1ZtrgWSuqEMaNScsUSFswzVLMRmE5GZ4r6LY8fNvDqWsytSTSJa2Vw0Yd4tttulsbrA2v0VZjrCLFCTpY/Q0weujGpy4ikvERi2XKXFfMvJCokqxWJV6e09YNI9Nhc2cLf2uXJHeJ0jm1L7BVjdFuUQ2GdEyft9wu9Zai2+mAaRHNZ7xczZlGBTNVoZqKRaaIrJrEqcmWmtsrgztas6MkvpJYObgtm5oAQy0xZITQDqXq4a3fpuWUlNMYM4oIojlulKGJEcmMqrlAiAqvEnB1xUJ3SXbGBF6Jd5TS7d+g5bhkVUk6PWViWQi7hdcGUX1RCL1crLgcn9DzOqRVw/hkSPLiCre44EtrW+zsbCLWPXpeB1E3SLWks5az+0abNop6XtEkOSdpzM8m8KTxWKkSq9Q0dUOdNYi0wTEVhi0RjsC3FK5RsiFKOoFP5QWgbdq6oKgkFdC4kGuB1ZGYRYmvKtqxwcoyuPI0XS1JfUEDbDWKniGYI1iGFdKo8V3o2Q1SZ7RkSSsQeKbANkxEbTNpQIxt7DOTSQJlXGFIzUAoQlOwMjXPUJRJTVk0YAtMx/zCBhk15EaFZYAIFF6/Im4U8wg6GbhaUeVQptDNJFYjMAuoFNSiQeYSfIOqrFmrGzZNSYpi1pZ4lkW4aphnEErFultBJtHCIJcNFF/UMqhegzdQFHNFlVhYhkVh/R1tjVtzmz3vNslbu5yqV7m+c8w/a59zcjpnOjviT87WkHrC2a1bWL7B7csrltMpUXWdb732Nq/cGbP5pYoy3mfgTFDOLWLLx07PWXMD3OkV49WIxBzDKwOGDBDKRfY+4/3PbvLGUcIb6x9TVoKX6QLvrI0pFdV4yNLKqLrnnMw7WPomnQfbhOqfUcqUfO2AQvpQ93CtFGvZITXv4a2B7XyEcfGvUM0pOlzDvfn7dJ+9zzI65uG8w5ptcq//mJneZK14lx0OWYw/YGrfR/QUW6WNECWZoZGjDg0mq/GM/tULzj97TP9FRTjcxR8I3K0G37Iwy4YkrTgWlyzGa5xpwZv31tmoDYJUIV2DMlE0KNwipDVesPYg4+OTXXZvfPGQFA7ERcJTavDaVIcmb31FsK7hv77I+LP9XV770pf52nLOXl5greZYqaC3ikmXKUlSETcu3zYlx6VPLhTtpkQVPv0tyXxrwb/8qcf5szkPhpJBewed79Db7HJ0fMyfHo+hmGOEgvyg5LvRId1EsO502O9rLj59SfOzgpfSZLc2GZ0c82RX0SpLNjY16YuSqVnwnesFk09tPmJMuuaws+qRWxavLPboTp/wfafhvIC1oxbX7YizrM2v3a+Ic4OH7Q2qps3Ngxd8H02WLgjNa7Q7Y0ThcT7JeLB7k2r8C07/ZkoV5dytHtC/Mnjx2SmdosPOxiOkcYryv01T7FEoh8iZYaiIPHlK5txmd9/n508O+OC9n2C0TOa6y53hiBu7Po/KB5xHJmcff8JQFxSiT2a3qKuCenpI4WfguUx7Ix7mBubZAnf2kFtHNrurX/Kjocv9zCZ1Mh5NJfMW7IeSzLjGD26cc3iVc3txxrpRceuyReIlEIFsKdJZn7Js0TMb2vdKtuYBwbfuMJrskBU3cbuXJE5GfRFTDJ9S9K/zsxfP+IOvfZ/Jyxmf/voP2JqZnP/gv+LatX1u7PSYHR/xaPU/wINv0i0y7O0LennDePWYj977iLvef4DvvMlvDEqezf6I896UNecS9+0duv23CL/5DplyEEpjh+/x6ttfI02eMz9WqNkJf3zW5o+yNaKWoreoiHdaDBdz7nVtxtWUn68rrqdrPL0sEVmBGOb024JuWxKvtclmbTYdi/W6Ik0Vn7cquqXg0+0GIWz0mcGoUcR2ybBxGMSKeVfzrY5kvqZpL20+MTS9k5R9T7La8nD1gpt5zLaRM9Ir7t0yqFo32bE9/i+F5L24A0lDp4j4be1SvYTDQc71W5Lg4xpqRbcr2NOS+I5D70jzaAzGOyXmacM80iwPTWRLkT1XGP2AW6cucTIneq3G+lzxza7B7NjG6RpEfsblScF5s8B7aHF32Gc0m2F/VPET18N73cI5jJETC2Mr4/7MAQUfFSV3upv0Oi/4qDRJdcbMcbnxsWI9Vey9M2awaHN+8Ry4+/eXDH7Fv3VGsUXoDSi31xCDbTZHMa+zIJhPOcoVJ5ceWkDLdrAcgZlMqZc1VbhGb7DFrQ2TUIKoWziyoQmH2E5Aq0kxqhqimGnto+0Cb23IoNXCFRqh5qxSwWZds+/OsZyYSmXo2CHNLVRckVU5FSlq7iGUix+2aTcdKjOhcZfIwEQGYJEj6g6Vu4npgaWOkKsDtHGG0WkRBB2qZEqUrxg3Pm4pcIsFurbxlUcrP2I1e8TEvofyA7qGgaxBmwba86iVQbpcUpwdIU5PsY4SDCfE3bFwhMQ3TIxGEZeaXGuWpkfa99lstxhKC7fQaFtTlw1V0aASjcxSpKvI+yF63cI1BU2lWCYl8bIhqwSBbXDDNekpySep4GFrQL875HqS0Ilzuk6JKVPiXFEVNbktCUTDwIIMjcKgDXgGzKyaCytlvJREObRDC6vlEaDxhWQexzxapMxTRaMUWVRyNKsJDAPLcfB8i3yZUCY1DR6BlqBzcgtsERLaFmWVY3oZdsslyiTjZcbU9zAtwbw2MBqTwC5JZUOpHOzaoLZWKASeB5ZvM01CCmlTk5CphpaSWDQ0rkljCFRm0BIedbVkskyh0NThkCKBZB6z2W4z6CyxnXMq4zpVaZFrk0rG0FxS12e4fkjb8hnPEw5enDFe5CjLYttp0et0ubC2OV1J5mdnZOkKJ2jTcixkXZMnEcKF0LEpbYNlpjCiC9rjMwbjiLxYUKoSo7IRCvK6ZGVphCs5LnwmrZTtsmIrUmynJdtLA88yqJSmMaCpTJpGE9gZoaVpTBt58wajdIjtDr5Y/zUyGjNB+YpqblOLiPW1QyprwtJOEfkF84MZa0aXUUcRlWccnSZYww2CQGI3Pm4tKPKI2dUMp/MKgTPiWvcm42GNVFO8jRYb9zfxbm7jXL9LVgmqKKLTrQiuuxSzmKyMuJpP+evG43vFgLFrIw2b2gY/KRgpg9hMyLWgqGyUEqBq2t2KsVmQhS6LwCWqfVq5gZsq8qwko0IHIEcC3UCQm/QyhTAauoaF42qOu4qRb9DVJklhkueKXp4hDI0XaNrWgm0RE5iKsO3QClwc5wtRzXu1yUXLwauhf6wIqy9MmzKo2ehq8qkiVYp2F9qexBQCJ4ZKasKWwhU1RiUpC0GlIBJgSYdeZWBnGbpTYa9gIxGgTXIbDKskS0tkDjozcH2bXl0RnNVMHAM90BhVQTMTaMegUwmsVDJuFCUC7cMqbFgIhbIlTm1glDXrnQJyRfy3LLX87SXU9SM6v/k1Rt1XCdcGrI18vvLiKbp+H+U8YHl7g9cv7nOtXnHWiQhmY8Ldm7y6f53f3ocyvIuya3xvxdGkhZIm11zBoD0kzmLSdMaJ6qGKnEFT0SoqPk8+58MPAvqtDe5oQU6HajXDcFZcjfvoYchN82NiKpyXl6yK1zm7vcfNPITW51SezcS9z85A4SaPUbmHmr9ERTbn1h7h3pdpf/MmZvwpzvQJRvU3TH2HrPO/5qZ7he1eJ09/THQRoDdt1vNDbkbvsViVTIsNWm0Ls/RQXVBZgTHLWFxOmGclo1smP/gwwpidc+PLv0HbcnClgZnXtMoOA2uLqp5SfSdidBlj+QoaAxUryrShSWoSy8b3YfaTJa+8c5eWKAmLgkVccbVYMHrviq2LmMnbNyGqqdM5x4/muJsVX5kn5POnqHGEbVnYG1OGbYurgyHl9jrtScQvuzGJaZCM11mzxrx5LSd+OiNeGHxr44hm8222olPSwR6vBw0yGTONcrQxZlUsaC9jXPqYL+ac+4Ibt2qS9xMuOga97BXKbs6mXjCvPSy9CdkZ+ZPX2PG/z523wDVcwtikSNt88GmfE3HO7p7BUyPicLjLxtMY1zOxV2fkrwc0H0V8MDa53ttg+3jKxzd8lonLm2t73LCn/LJ+TprYpAML//kZV5MZ6XaFKDYp5SY79hm07rJv/IItYxtWBmrxEUeHR2T6f8NxZtDtTjDClLu332SndQdldWhbf0peOfzJewfkRcRae8h89xpnp0ucpxPO83Py6YK77+5jJecc5wWt4i5RWjJTDYvTH5KaKd+KH5HnFoVaZzKEr0aa1cuIdn+dm/Mpj92Y9jdsjv66x8VNwWLs8n59m1/LbIL5JQ82LjgaGIROi1VW0h7OaS8PCT/1KdsVqrPFtVaHlVqxihWZ5bHzaMDTSUx68jkyFFwOD3Gmt7l1dMX69i2eWgf8+lnG4eac/B83jH+Y4v/LC5Lfb2jPP8VYW8dWgv37+7TzlLwl+OY/e5XX1TsMZke0OiOs6wPM7S0W9Hj6X/8EkktuvfnPUNkh0/fnVCOPH49f8H/IX6PuCjrCJ9zsY0UCIyq5SExuXVuhziyO+jbqVok5U/T3O3zge4ycLrXuMWxMlo8ThmXDR4s5D+Yxz287bGza2KHD8naby2lOmbp0Wx6jzor/+FWbTdXhRyvJH4cl11YGv+0t+dfRjP684Z3dh/zB+hqfbbQ4zbf4tGrx7IVgZOc4nRJ9KXncm7B35rPwLY7yhkyJ/+mLvOB6rLh3S/PTs4Dfexbxk8rGCSu+9qQhGNp8YGi8BQyu2vhScdLAzlbD+ZXBqFLoLvzgouIcSdOpGCUdeqS4Ouesrkg2c3TosL8UDJC4L6f0Tfh5INGbJs8zTbmp2F5kHM8PuNZA1k4otwWDT3NevtNCf5DxIBL0HtZ8pv/27fVf8T8/Nv0x7u5NmtFtqu4W+/0xb82nJNEFR14P6a0zUh5BYCDCGNc0MawO/mCd+1tDhqMQ06wxihyVaxqzRcd28TFpzJgqFShMLFHSEjnayEmKKdPcZ502PalwDU1TZeR5QVUNUG2Jq1dIGVPHBYvZiMLrMQxsBk6MdqHpdAkcA1vHyOIl1TSkmLlUbg93sE/rRgszO8JKX8LqJaXoIsJrdHIPUZnk85y8DNFml5Y5ZxB9xLyBZW8fVQPKpnAkhiGoqozlfEGTJHi1IEglZm4Qli4t08LFRJYKr/ExRY+qaVN6Jq2+Qc8VmLWGVNEUNXXaQG3gJAJWCqNr4Lo1RpVT5CXjVUY8yTDiAqk1VlWTLyKmFxNyU9BtNYyaMSIpsK0CN1jhIDBql9Kw0VLRuDVJATOtmVsFu4HAqWu8pmSnbWL2W7Qdh24nYMtU6GTF5WrGVT4nziNCcmwF2bQkswvCwRfyglQIGrFOFUowUizps3QcFrVNWAq8TsXaDvhCk1xoytxmOrYRZknQqxDtgJUZUgkLKk2jEsxeRm0L5tqgXZnUZcPcAUf5bPgmA6diWiVEpUHtCPQqw8Ygdyt06SAR+G5DaBW0qjleZCHlEbp+waqaMy0MorIHgaIVNPTDDh13QE8oTBacOVM+Xy5ZKptwa0jumzy7ismLFYtkjNsYbEiXwlCklUEvyWminHGpmScFZrFgv75kMykgd5FNRRM1UBZgeNQLh1Y3Qg4Fy2XApRVyVZY8qw3uKYFIK/acCOEKcCTaFPhNThiVOKmgsQxaGxv41TUqmZBmBbbvYamAtF6h6wppCUQvp+P1Ce0uXsdBX0q8xRTtZsxCTbSYo554xKsA3y/puQmhF+IGIwxh4LVavPrOLepX12jVFcNeF3d3CGtbLOsOkw8O0Mk5/d42nm+wPJqw8hd8UmT8YbPGleFjtE0qx8bMNM1FjJYS36mpyoZ54CF8gS1KZj2TshOy5vjYhoudC1jViGWJzBJcPyPvGqiBg+l4mKVNlYCNTde0GNg1nTULbJeLpOYkrQismrWmJK4yelXG3XBF2LWZWV0Wjccssyhim9qCzFVEZkbllww8je8a1KVgZWhyEzAVm5XCcUFog0GsyQ1FFihGrsJ1JHEGxdIgyExaumElJWYoEVrQ0pBLGMuaBFAdiekbWCdQJBWNJ9C+oColaSOpDUU/q1CFYmUbVA4stYEUkiataJqEXGpo1YgAkBbkGq0FXg3OHJKy/jfO+L/11K6DAR89gdd7c65cn6+rM4qVy6vtHX7mrPM7uwZfDiMurDXarRF39rcJWgG3/Bdc2gFDnVAnAb7p8urAJdEC13I4TA3C3oD9dshocsDkIuP8yRWP5jHd2w53e7t83emyV1zhR0Ne8BL9suTKDhgNFfNwC1/GnKUOi+iI1SdPeRS+yis3Qjq8oN+5S7fxSOYnKPV9PhUunV9oyuwh+a/9h3h7NvXoqxhySfmX/y8q9U9w7l1y8+wRE6ak548JlIlITFRg4EbvseXUrI6/wnitYm44ZEuDvm1zg5qLWY7OEkpxi9/5zTexFxH+usFwy0IUirIQYBoE7GEZnxP+4TatN7pcszU9pVmkJZQpuc5RyzHqUxPjsuFQS76jIs6blDLWjAvJ9yqfh8MlO46N0hnx4pR5+Dk7y+tMigglxsjiLu20oOov2I0CvGsNST/CsjvovRntDzp8tP0pTwODA+c1/nHHI7jVZ1sqEmuH69fv4Lot8njOo/OMnyZzcnsbp4HBTotWeE52abDKrjh5VvLMtdlYu0ZWDaivK1bWJoHQeNEVD50bNNMxX9q5y0b7qwxWf4LcmpIvHaQa8o9aDvoNSb435B/la3z8zojsseLs2Zi7I4/O6yBUxS9fnvJmrAg/ucRtTF6+8ZL/sG0QyQ1eLJYY5w3F/TUeffiEa/pL3B6+4KZ6gW5d58b2Cu9ym/NnK4pX/ke69oBRa52fvfwhyWVNXv0u6/6QUzJaFz/CrqeY4Stc6+T0ZIef5IIb/hRpX1K9nPDj0zH9oKSU28Tf/5TejYy3dzy2Tz/CX52B7iNSk2uNYLPfY6rHvL6y+ctkjb+ZNKwFFtftS/588jtctz+gOJ7iyyXDw5BwZfGsH/GzzREvRYt3mhPcl0Nu3lrR77Xg1KdpaqajJSJfMQx2yIsejrfCG3QZdTe4dF6wf7FLd3qd03lE2XX5+r9/D93SaKvH3b1/RPbRXzF9skXw+V1at044TDOsn3c4DF/Dc3/Mzm/+Y4Lbb7L5vOJoIZkbBhutgO7t72AZHq02HMeSyYtTRNdgMn7G3b3fwb/44gBr3ezxf7TvURp9bkYpqQsHrs3AcXlJBx0vCXCJUJTrCn/rOrvMeWq4PBBdyqbmlcOMHzUZVjZDtEvCi4q+EXD5WcLll3wG9ZDXUgsbj/kAUr/kRdjhsmhz2mh+fvWSdfMlRtzi+TBlv4i5HR5j7PX5H5w3+cFRi/DZIVX+FD8LebEtGAxMTGmwPixRU8VnOzFfrbaobM1nz1zK8xoNvP9xw3qUk2so9xVOrCm1ZuUo1sYKLJd7HpyqgkWr4rt0+a2vFHR/LnnYcVg6DeV+QzBpWP+nmsN/6fF8JdjddXFfpHSmBX/e6ZAES/5JA3/tBiBidj6z6Xs9nlx4TNuSsk55ODf5tpvzR3XAtdfgK98t+aWEj6qQtO+S3vxbbh3/iv9ZIqTDOJYov8EJM4y8gQYCVzJ0+rT7bfZqQWF4FF5I6A7ZNCw6Yc3IqzBrqPFAmtimokCQFQVVDbbTx1t32fEP6V9VzNOEskoIPYuwFXBXGOxnGpG4JLkii3Oauk3VriktkyZtU6YVaTImSXOU6mOuV/hBguH3MZVARVcs8zlK21gRNM4a9f2v4uxuofwQWNGcP0JXLq5j4qsVeV7RZCVGkyOMGigJ9SHdwiAdW2RZTWoLstinPZPIsmaVlsSVwmytcf3eiFCG7G8E9LsW0oBGCyzDIZQdeiqgs4R+16bvKkxV06RQ1TllmREnKdG8pFjkWHs1Rp2TJDOKomF8lXAWpaRmQ8eQUKbE0TlpPsU3QgQJeTzGKl2kEpiOgWMZGLZEG5JKCcYiYUXJpU4ppUturXHL8LjeHdDr+jhOB88JcS2HPC84OI94UaakGixlYkgbT5b0dE1WxMiFojJt9FYHR7aw+zbtlqINWHnBwVxxtYAd+xpt08PND1FuAr5Dt7DxQxv3nklrv8+O7BEta54dz8ivUlqeh/Yb0qhkNUnoJECmyJRADmDUNjENj0mjEEpQehnzeY5jdLjWU4xETa8j6bRMjMIhns9BzggdHy0K5tFTJss+wt0i7Q/R3YZQjTGrAtFAp+XRcjSLKMeXC0Jtc35ZcDBboJyaIQGTuEavNWyPfPx8BVlKVlrIwqalMkZuRKoq4kJSa4NxbeHUOWaqiaIBg8bGkTlZVVGniqKwKB3J50FAZNTsVRWd2mDXkfRQuPkXvXm5U4PIkLQRlo8UNdIJMPbW2c1zemGJmSYUpoCtNmG7hecYiNDA6JpwPOZqcoFclFjJiuSqIolsqk0D/3rN5s4uvfU72KmkqHMa32W4u85mf0SnHSIsyTjXpKsKmuILgcZgBzNwUdMFz0Zr/MAZcbRq0y4VjaOYudA4JmNcmrigWxrICnTPwQg9LLOg9GwUITQSlRYUcYMbrSjLhLLIWSsKPFsx6dk4hk+7MdC+ogYmoaIMHITtkdYwz2aEaorrgt3NGVQ5XTdDdRwe29s8nntE4yVWPMGqBKIvkF2NKwUiMEj6Do0wGCUehWkxTcCINWYBZaaxGvVFN6MHVQFGCVpAVQiENPB8gd80FKImMRU9GgaVZqUkF5ZkQYOta/qhRd0ymDcCKzQY1BVGrriyJbVf4zaKVWOgK816Ch3LYhxotKyJkwpPSfqNoBCSQhtszSvSWLDAwg4tms7fsedszXU4t8c8Encpjw75w+11Dvcf8PvL/5bfzb/BwO2wsK4QKuIq6zFy9thxDEbhiCErJmOHzJiyFDaX8Tmr8oqXleTW+RKv9xU+fHefcKdiN3yIFw9ZrmyOZrd4c0fzev0+5vHrTA2LZbFOuBVx37lPKJ8QFQXFyS3c6hyzU9PuVJhGRS1MClmx0Bnp2QnqfM54dov1fIV2F2xu36AycwSC/MUTZPgA7/r/kn5i0aRXyA1N3y1w176BDC/RLz8irrdxjGNaizF3RcmiPEesVxwd7LNcTjmyFBNt0hWS9Z0S6fR49a0bbLR9+goqU5B4Esf+4g/ajiyZ65TsNoytCp+KcqnJ85qqX7LQmg+NEqyITreNzErisaJKYxafzmn0Ja+2O/xubRDOFlyen1Gf2ry2o1BrNcHjnFScIffWGRqvMA0K4rpmfzrmr4/nTD49oXc7ovrLp8juLoNvuKjBTe57DhvrBobZYez0KJIFnx6f85ePC5LWJXEn4raboX6peVZ7KFlz6kb8x1yjvrvkgBG/Zr2gt/eA31xv47U3OJuP+fGLU/7qcYiZvcIP3ss4SgNOnIytdxT785gP9u+hrl3j1VaLO7fXuLw8xJ18l58eHLJxscFnNw2Obcm1ueKrVoW/d0VxHnJ+FPNZa5/+To3fCynyLY4WT9hOPcr5HNt3MOwtusLixfI2cvJDdvsbvP/wm1zbuM6XjI+p/TWKwXOq04/48LjhPgLv1hZbXcXHTxuOzhXrr73FrQ8/Zf3jF4w2OiySMT9dJMzcm/x71nOshcUPzyz+c8OnpUqmRcn+0OR1o8M81hynmmVQ8jEfcxZus2nZLH65YkYfZT7irn8GT9/hrPg56Zlimdk86Brsv/+SP3Y3iYHReU3dkrwuoSWOaNqbGJ01mtULVsUVemCyVoGhGuTeDteW38bvr1E5B4xuDNCzkGJ5QXq55LJ7jtd4bL75O7T7VxjR++S/UNhrY0xd8lXrDeztr7K9fw/52OPhB+9BtcN0d0a6eY8vb+zgbHpMJjE//O9+yqvv7vL2t99AvbOJ2+9gDtf4zpbD/9nc4mx+kxvzSwaRQZXmvOMUrAqD1DWZmCWfTwTfsRTfS014WjA1DbZ3FM5Vhq5rPjJX+MrkG47Ne1HEVVDzojznf7Gz5P/du8PkUFOSkuiK9XnJUe0QmTa9JCYKSr4RW3y9D3+122XkLDiYv8oPnaf80WKD87hCHz/FT54wXvoMqhNaA83lWcNmOyPfe4UyqgET50nDZ5nkakvxblmjZxVPbYfFhuA0NPlat+bjlz4XTYl5rnlslTR34MO6YXdkUDxz6OiUT44Nrt8s2IsU+srg8jnsbGn671WUjWLsQ6oafmun4vw1SXMQ8/YO/Os6YHql2Us97HWHa0bBpD4nv9EQ92y2VjVPspDB8wUf7vi8ezPha08F46Tg0zULr/6VEOT/3yhsRZrnVKuUJXNM7eEM93nVz3kdSe0L6qzkojbIqxZtd8RW26Xrp7h1SRKVaFIqXVEVBYsiJskKgsQgbO1i7w/x2gNazQli4TGOPdq6x36r4n69IEz6JPQQ7gLfrPGsNiEZZV5SLW0oQLg5dpghXYtGG6gkI68TirJGLlMKGSLrlFDl+K6NVUU0sULJCskuZvt1fAuUzJDG/Isv4m0fA4nOoC5dMEq6ZooQc1KRM9GSeLVFlFUo0bBQFpWqCTsu/dGAnaDH7sDDN0AJqGwJpkkQ2KxLzTxvQDSUlOS1QhWaoimpREmicpZlTWMa+I6JVTcU0YoiLcnGU1S1YqPd5p5j0opXnEwX2FHG9Y5Dz2iQTQOGgLCFtFvopsKQMWU55WgeM68iCl0xLUq8egt/MGRro8PWwKbTcbGcEG0HFPGKly/P+PBowplVots2Q13TygRCm/iuQR4bSA1i6NEyQ/Y7Jrd2h7zaH+DYFhdxxKPDBQ9f1hTZGodXJVZ+Tm6YlOvgNwZid8Rqf8j6cMgtz+LKumD18hnz5RhTS9KOSWlJQmVwXdbMjIgj3WA3FnXWImwbWDgkiUVUZyR1iV7UdHwLr21hGj5pZVFkJYvcJE2HrA9stn0DZSlKa048kbycxHRbDVtdRdu2uMol08xCh33c7IzRasG1voknKk6jnDo3WTNjmmxJWkNoOPhCkKUwanVw3Q7l0mJau0zrFfO6QIkOVmWRTRrMSFGbCdLUONOQNku0KigtE0cLqknNp80XGxU7dUUTm3g9iSsbmsCl8WxEXKLrArwYR9ZYtom9scm+24eFRqqI2hNgepRlwyKdE1czHHzsrbv47RtYFyf49QlZP8JsFHawzfp2m/bmdepYMn90TFmUlOsBxs4Oa6M1dGBxcXjKwcfPGWyuc/POFiYd/LaLZY/wei2eqg5P9CZ1AU1aIMqSnszBNBCmZmqVRGVDxwK3qKhrC+1IWrWmW1dUlWJR5rglBKIhtmvmZcGajtj3DSLHo84slCppaBBKk2qDuJbYZY1sSvplztBSlK4CD5K6zWMc3lcu07lBeTzFn57RlAVGLbBrjVsU4NoIbw3Zk+RaUTYGDYJGCjxTf7EFoAWFp8kDTVeblCuTZVETyYaVp1FdRdQIjALSVGJUMLFg6Gh8rXEygYOmLTReWVEoiWsb9KRmz64pXMWiqHF9GAuL1Uwgao3lClynom2XzDoluQO2EJSZpDgD6VZQV3SURtqw6ipC7+/YcxY/kGwcVZTqBbOLhg2/Tbz9Lay3X7Bx9pzDp12eZQZJ7KFvVaw6gnvbW7jilOXFOT9Z2uzGKSbPiWSfYnHBfpWiFjbffZEj85obowEvu9u8Yf0U4b9Ke9ziHeeQ/mJO2bvCsrrsbK0jshBZ++RJhJuH5NUBceOgOzn9+hzb6tM9TsielqS7BYXlcVtd0t0zcE4zkmqbRmjk7IokHmO113FcgTn6Ela2pF7laFngJEsaeYHKL6i1TSMG6G3BYOsBnVbMTeOK5GyXZx4ct1ekqQ3ugOV8CiuJXD/m6ryiLIAipNUXODkUjkm/1eWVW5tExy9IP5mgpc/VUNAUAq0VVayRqmS0bjFM7nNX2uwVAlunGLnEd08YBjnXrX2MVzRRPiNqatp2TlAYtCc1SWcfH4OkG5LUM5zYoN9e8KPxp3x8cknQWvHBXw1Zu+txc/81fv+rO9wYuISeTYGNYwdcNySWG/LpPEctDjmxNtgADnYC/tN7Fd4wpP8y4qMP3uC/yo4otkx+XSTcvLHF773+Ov2wxVFacrszYrPdo3N8zF9dKd7RNo9udRAHivOLmr2d+7Sut6kJ8MY1k+hT5j/7jOblAWpY8nlrwtDTmEdr5KLFSyfi7EJzXp3x5u3biHTFhS64cbTO5eEvwao43YT2gaTf3OB8/yPc166RVh/Tv7XJJ5/P+eXpgOjuEd7mHl44oN1JOD1JOKh9uHnMW1JjxyXr3hF64PHj4oysKVgf9fh6U/PyKxu8dnzFxeWYR/U+2nnO/Scpjj/nA2eTZx+3ufN2n87ujOrlOk9Ob/FxVrB5a8XveBt8/jTmr6I+q45DR7/ge2s12+UznCwmjnqMdvs8HmvOepeo1ZjHJ2uE9QFXP4Ojr7/C657LMq4wRYRRudha05nNiTYktWvQnxtc276Fio5IVgblwYK2LbiSd/jY+iPOH/4Fa58GTO9/h/0HX6dq3eFu9zPeDZdYFwkn+7cYbbuwmHP+4WOOH/4Yz+7TLl2q6Yqj7R7BIODPv/tfYv/FH3FW/295tQ+T8QodnXDn93+fn5SvM152qJqSk7bB53lKSI6/MjiTmtdFw+dlhGMInpRtuskY17jguJS8PXGpdgeMM0G8yvkHqwGfhhWx6WAT0bQqZvvbFGqAI6+Q7YYolojNkE7dsGEsmLkdXm0KvNGcp+2bdHLJPNngNFRMr9ZZOiFd75R8knE/WWG1BBdFwuRll9f7Z3z+sks4dnlXnPELNeTP1QFNP6Q37vPRXNG/ZnPvZc7j+yly8xJD3mfktfhFOmM0FDxYs4lrQf2qJj+tmSUFwa4mXhhsXgqCdwUfp4KdZc5KWBwIRdt22aob/vlxyv84KnlnKXm8NHnkhezYgsVVxLG0EUHKy1c9/vEvLX68lBgXBv1BznevDNxlj3sXijPD4m9aJv9g26HVzdg92fx7jga/4t825YakVUZU5RHlPAD/LvHWLUQ3ZjOacbmYcbl0WZhgdG1cx8P3v5BhqGXC5XhOVURoFdMoRZnENHlCkWtOTxfI1X3MLYc12WHNvaBlWgSRxw0jps8CbZl0g4CeGEAtsHSAahLKskLWDUpaOF6F4+S05Ao3KijzjEUY4mlBv65xA41EIrQDloHK51STJZYnkaaJEexjWBEqzdFCYhmgzAIoaZo2jdnDtAQ9s0PbNFEiYTODXnXFrIGJtDG1oMpryiYjZ0FSwtVMYMiKrmtgKIG2NUHLY2PQ4Wo+pUkjFqsYR1voWlPrBu3U1KLAsgXtVottz2VUg4xLkiJBlXN8XWI7Puueos4jRBbTVylB7tI2NBg+2nVQPYNElMgItGo4jQ45HJ8QlYoqd7BbfQaDdW7tb3Bjs00/MDEtBwwHISVGaZCrnHG2YlmaSANcV7Ld8hm2TJQnmR8rzsipUeyHgnvbPd7av8Zma0AmDLq9hlBfkl5NeRl5KCWJRJ/UqjFCG6+7gb21hu0HuImmmJ5Rv3iCcXZE3kSYhYmRmLgrl0b7LO2avFzSGDWG6RNT4JcJ25HL2bRmKhKkEULcJk8yGi/FcE1yo6FyapYzk9V0jaa0cAYWyhG4TsxCZUzKGY1TM6i6oG1kluDXBoHroFqw6/pcdxp01+KFU3OVCuZa45QZu1LhdkpOhcts5rOlGuzWnPnM42jqcKBsRKC+qCZI4FlkUUuB8OZMu5AbkmqeUlSg7RZ57lCnC6IqJ18atJqMK1PTcgVGy8BrQGYSs7FoqhpDrqAtUJbEL0PMIKDUMXWV02AgGpemapjMZ1ydP8Kc2rSHrzC8cYfWLY/NrIWvVyh8ytYt/G6ANY1YPT5h8uIAJUv8vEPe5CyGI0xfcvjkZ1x9+Au61VfQQ4dFsiRuGQxv3eHAuctnqcUqNylViaamlxcYKJQlCXSNqnL8xkTXBlYWU9UxhRSEoYVph1TKpCxK+oVF7Rmk0sQxoHYbil4P0+l+EeCoEUphAVorqBUBFTuyIOwKFtaQpBHEumRhSpZZzaxoEKs5/nRGK4rJRMWqUjQTgZPnaCvA8EtcR7OUkufOEqP2MeIWjjIIHEVqKJpBhLOdUMU7NMuQqExxDLBbmjpQVEC20NRRg2dqFrnGQhBYmtjVVFJThZK0EuTaoKc1N7ICQ1Q0SHxTkAiTrIK6rsFUTIaQmYLhqsbSDQpBIyTTQpDFGjvVXHkSS0o8JXBrjXfl/xtn/N8aztLDiP7OnCd/Neb+oEeZt7n2os2T8w4Prp5TOEtuprt8un6d69eGfCOfcTD/ECuaEqRjuic+H5cz3JXLCTOk28arpgzSE4p6gX8Bf148YPRSsLhxk9/cfUSoWvimReTeIHitZH2SkSUG+WgX+3KEcnYojDm9rQ0Ce0rLC1mtXmfkGrhqTr63Qg5WrIsHOGaJFdj0ApurC0VdBEirolMWDMuPqJ5AXtWIAVizK8p4gGFZqPZNarWO1bYwXAO99lV8WyKMEjlzCEcv6QR/wp3zb/LYEHRmivfMlKZep+0pzp494lG2YBx5DKOQLVVRFm3CqiY0N7GGGSMZcZav8C89ZL8gntc4mx7ZQYVxcIZuajY7EtuRzCeCp86C5zXEK017ZJM+nXPsuNyUKf+FM+Uij1lP1zlul9xSd3nqn6EmE+Siz6Fh8iCXPJm4nJodeoOa31hu8HCwyZ/WPb5VVzww2gR1xSKKiecz7GCN5isOi8ZF5ismkaI6L/l5/GXORM1dOePXr1/ystihSs7Z/LWQ0L3Jk7yFqywiDbsN/NUBfDpOuGl3eW4qrNkW8uYtdrcFfnvE0Iw40Su+lb5k/sMfwSRh5SqaooM+uUn8/Jdc1DFNS3FsBIy8mMl4j0vf5aI+4Havxa9Fj/hvrk2Z5Pvcse4z2FtjtvoLXum1sFtLunnFvzqx6MQzvvPr27ztfYckPaZsHHZVH7OV0JUT1EXN6MYJnvmA4PkhYe+U38l9Xtl3eXv7NU7LH/Lo7FW2/BkHziYxJfJxwO++beIORhwdz6H3HPX0gs8vKr538BntsouXp3z3/U0+u11yNJ9x4i2w9m5w7SwgbntI/QQZG6yGDUMUe9MOhxRcG15w4IYcuwbJl6Y4y5ccKI9fGzQ4l9C2PCZaMXGhsVPax12sJiVyJyyiGEwfkY65midsyAnXPsnZuHiHpy87HF/+jI6QBF8ekJltqq11/H2XzWjIwz99wvrgl6x9anF0tEdy/RKdmdxsZ+TjnHi0YL++S/LvtbluD6mef8Zf//iIjXdTbpe/y59crfNdcwzTAiNJedOsMKYpHywt+nnNX281eKLkn7tr/N8djWGlTK5abBkxG1bN4wV82Tc5zV1OTBCDhnkT8qV+i8kc/li9xYPziIfLnINpiZulLKOGLLaJdg3+yWTFr+9fkt17g/9ytcZFXpJHHe55ivv9Pj8aZxjTEpXGVNUGx6sCsyr5tcsYYs1vtROc5Wf8eH3I0hyTyTFvHrcZdG1un3scnKYY9wtubL1kb+99/mz2dYIdkyzSxGOBAJaqoJyaWC70XzX51lLxZ3bOR46L96OGvVHNxbU23Q3FV/7S4Wm7wopK/mSz5DwU/Itzk/29iumuxWcfNjBoeKcf86yQ6PdLjk8M6qwEC64uWqxvJMzVkvduWbzjONx9rHn+wqZwbSZX1t9fKvgV/06QipJQRsj5FFcO6NpdTN/mPJQYRUQaK0S+TbA+ZG2jy76VEVdTsmSCOVuSLhomUUSZpWRSossSW02ws4KqSGkq0OmAtGNgWW32B0t6xoQBJabTwQgVrh2jlU2ddZCpRUWG1XIwA4lPg5XVNE1I0FbYqiJF49kVHaNHt+UgPYtyWbFIHLJS4KUrRJ1jFRlNpSlrjZYFIinQmUIaFsr1EOYITBvsNqLt4YYWUglEuqRrHtM3zljYHc5TH7NwOTVtchHiVRFJmTJNE2ZpyEbgEFoC0/1CDOLYA3qtGiEKkjThQjtUokIAaJjmDU1Z4tkegW+gaBgnBROdca4VGSauUZNlCUtt0ncKnF6GqC+xM4Na+ijDJa1LVB2jYkHtlLgNWKlghUk7tNgOWyhnjYPGZ6QdXMvDA9IooSkKampE38Lp2jSLhmS2ojBtpDXCdr8Im+0h1MrF9kxubPfo9rZZ6j5Z4VBIjZVXHM5L0rimR0PsGFTGiMDvEg4DWq0WrqPoiYRbqxM4eExxcUkqNbn20RMHeZlTFxmpsJGeBGFjWx6qZdN4S3pWyVoec2LmJLVD31yjHTo4eo7jZSAVSq84yyUok9ujTa71ehiiQVDjmAK7FeEVgMrxmimeCGjHBVsl2LoiDT12ugJEDpWib2Vc2jbjwma7stm3JX5jM6egETPKlcGLZc3TS0mV+szimoll0urDOM1ZiAI3LLGNBm1BSIrSNYkf0DYs7ESyqBSWLClcnytTYLUSct2w0D43Xc2WaSBrSYmmoQBMnNTEShSlrmnKElUpVFkgypywMhmNc4rDNtMriI6eIUpF9+YIqzvEbG1hCA9z6jD//AKjPEa8VOTLjMqPsG2FGPZJZnPCdkivN8B48Bqe55Kcv+Tl1QnhVguxc52HSYujeYWqIuysxC5zqqJknkNlCxq3oGMrRrbLUguKRmMlAq/RhE1Fk8dYGARYNBKWhiYzAlqYVG7AZd1DTmuaJGHelDi6wJUNtWMiHIsHouDdPqx6GzxvOjyb1KhlSl9q1nFwioJiscLIGszKolYKP63YqcBKSup2jdNocjxSYRDbFVuEjGybtm2h6xo1LFm79pJyveLFeI/q0qBQGisXOJGgKRqUJZCNpuU17KCIleKqkniVwrQlRmCiBVhziZFCqUqmTk2pII3B6CkyR1KnAsvQ+FZFkyqaWlBMwXQEOF/MaoOSym2oHBPfMqlrzbS0cZYWdvJ3tDUeHZvkZofCmvHw1GNvFnPw1ROO+g1XXk7PvUNjbPO1N9ZZbx1iqCln0YqFnbDx+SHDpsPD5DnWyuGGqykufFa9CxZPfHaMmEVnwdvZMa/fy9m8stg2hoT3TdzxjGbwNm5SYW19QlPcwC6usGYn2EUPY/8utm9Szj9j+ck5pjdCb12Rebfwq4TdmcvAmxPcXGc23+C9pWR2x+NenBPMHqKaijSfUY4TqkWL5UVFq1KUQhOEl9QTh6C3QxlUSPcWWkgEMbJ2UaqCcAc3uIU7nNM+P+Ol+wS33OBlBntTj9Ww5iiYcvLEpuo3zIwJVdSmjcf8rMViY4/doaQKFM8uU6JigTtxEUuTq2ObS3eXZq/PeZbzczWhGs9YNorKaBHaG1wFx1xvW+SrWwhpMH/lLt8OnjI+fp96/lUe6jHyUUXswJ74whI0Xd/k1ZEkKk7Zesvn6UtwHn/G+3OXO3fbdF/zsLKUs/NneFGJ2pnTb+Cb3OYPkwmD+TmrE8V/bxyz5V/yvY8btq81bL0VMhTX+dLwNjrV/PxggrRr4tDFyVOe/fzP0JubyCOJueaQeBab6x6v763xbBxyXlyxby94tTNlcb3hqnfM6aMvQwOnJzWWapPtVIh5xtNJhrWR83bvVUabV3y1fEDmnBGHW/CwB4ZmvD3Dqn/Oq29scnIV88fvrbhRxtxqnvHKzn1eHXwF3z3G9gvm0sCTA7ZXx9yzA372+QFXRZutW9/nRv4m/hSqakZWGLwYf8Tu6DrvVJ8w3C04fzbnWgW2FXDfV5RHV7A84Cuv72LqhO9/lPEwtdn9WsnqRyksj8kPL5ivX8N/FjE4eUZcN+xGkpePPNq5glsRvaGH2T/jJKupT3J0exe9lrJ8WjFvjbm8ex87XPB7zQZlIcnKGj2bYOs2hWVSxiHjRUpHOphhSRQvcKs9ajvklW2fjz9fEfzWEfFfdPjoL5/RWpzQe+CxdfxVgqsDzF/8Mcf2ktmpx+Bql1V4wrWzBdmgYXq3jVhMWZ06/Po//4+I5w0HP/5TpmsL3vhmi+tvfIvx4oC0HvHtcUSZN3hezqPDmLIwSW9L5HlDbyMiNzY48l3+aVviNNv86LgmCySPzlJOs3PcoxXNrkklC5JLg25vxMdNwzB8ja+8mHN4eYnaLDi213jDXOEuUr62lpHVr/DNzkc0wxscpiOqKqHIT+k8Tsjthp+EHl+ufBZFj8yBrP+cjaebWOoMLxM87SVk5hX28AY76lPsyw0o22g3xXIlZ19ZsoiXaHfA9fAZTwa/Q3Ri8IZxSeEIpsJgEDVYhmSwC/WLikunwTfgTVPxTDYYXkFYhOw9MkiXmo1RxLNjm0VlMV7kvDWEH401Qc9mdVDRqddYNXOWpwX31gIe5lM+d22+OW1zshfRPTE4SRsKZdJbKvyXBiediIUn6Gc9Llj9PUWCX/HvCvJAUpiCfJ5RFTFOdo40NOWwZGH2Cbwe7bUdNnYHbLZjwmzMOE+J4wWD+QXtZcF01XyhqJfgqIqiWqGWAt+uaboZLTPjhhNzvdZsehYtu8Gq20hzgNWuMd05ZampBci6QhldCE1MqyLJ5mQXNQgbadZIo0fgQCBatM0OjpuzLGDceBQ9k6EDVnZF09REcYRexZS1ibYkljJAWBhug1laGLKH9Dyk0wbDRVAidQEiRIZbtNuKoA3d2RXh+ISu6HIm1/FqG+VoTqqC8TSmyGw8U2OaBqKxSWOTJujhhjarJmcWFSRVgagNlHSYzTyW3ojac4hVzVm0IF/kzFVOrk2E62HZGegEkXawlUfQNRnYS+rZjNN4jSUmxbIEFL5hYEhJ1+tyzc9QWYpwDQrRsLycoESLsB4hlCIkZT6ZoZIUs22BUPRcl0OVoqKCpih5bAhip0CVMe22ZH17yPaoz921ERYOjy9jCitFO5IyWnB2/Jy4gsAKULaFsjx6w5DtjT5VI8mqSwJjyp67hHDFvLXEyTqIMiSLLESpwUsRMmIZl/i2w0avz17LpmcO2HYzZJ1hzhtIDHKdILwVbismNjXPTjI2KAkNm0Frh1fWQrphQ1wVRKbCRdMNCzaMirOLAtEkWF0Yli18rQhUxaSukMogbCruyQivW6DpECeSm4Hi2uCLe2RusWIUSCzT4MVVxedNjezmZHXDfCmJRM3C8AEFWYRlfyGQqbOGIpdgN7SqK2wtieuKOtfUrkPkCxZ1RLvRjH0P21K0tabreCgERZVjJw3UNmlhEZfQVAqLEooUURvYmGxom5kRMm1n6EnK+PMTZvYFrc02a8tNzFijT6bE8SlS5shVmyKxsBqJ3i4ogow4v2It73DjlTdJt15hefg5pROzdW+L1rDDok5oIlibVTRViVcWxHHCpIFZAHZTgy0R3Q49xyQIbbyyx2yuUGVNXVQkWYRLjLBtEiOgrmxM5dJIE0N7uLMKnU1ozIbKNPDrmH0jxndcbNHilhWRWAOOi4CrNCWOZjizgrwExzDpK0mamwSWi1lV5IlGNA12pVFFQdJoEmlRywq3CLESicoT/GCFvWNxrhVlW+O3NGPZJ5cGa2FMWSqqCqxcYaCQpkZUDVIpahQCqBAopWnXFm5m4Rc166VCVJoroTl3BLYtmC4kYQ0kCtXYWFLQqhVeIliqmgJwkHSVppVpGkdTm2ApjVE01LomQ1BnFkn2dxSCjJ6vwVSx1dVM44yH2UNeu1wy1B2+u/uf8mAw4teutahGMMzmDNyMjeUGpTqnZx5RHRu8u1rnfXcNa81mp/WCztjgshfC/l32b77GzQ2Td5zvs7t8TNl7izK6xNj7JpZlQL2gCd+iP18hEijCS7z1NUoZ4lXf5dhdp969TcewCFcD8qUm3PEwt4c4q23UxV9z+fID4ut32Bo8YK3/MdbpBauyz0lqMc9z+u423p6LXJSEnoXYuU9wIpBmg2GOMK0Jetag+wolXqI7I1T/m8iODcsxtv83XPv4u9SRQRpLTsMWo8CGNMW39zgbvcAdO3TkFecXKUoErDsKNxoxzqYsnZRgXtPomqvDbUxRY7z5awzdBJlVzNUJVVFD4jLcn9PcDhm2+jSLDkG9IHZbhKuUI+8NrCDh7OGHiK+OyA765KbB4oaFlfiUUvHNb1XcPFX82XsKf7Nm0ktYsz7hB6vrzI4Vg+YheW7DdE6sJxSmyyN9SJpYHBchVnXC2sUFLxMLo5yjTkdYD3zu+kO6mKyiJQ+nAtPXJHVNk86ZapvOUcr5jRiZd3g1VpxVFe+dL9msYvLDF5RrET9Z3+drbsWebeIaV5RxzeG7e9x6uMbeKuH0H8z5/Kdz2q/usf/kBdlTh5+YX+M/858x3zzky72nnO2voz8vSFd9lvunDLxdzOSE/nqXB1u7zMUt0qc/JduvSdU9gvBz0jgk75kMbUF7fZvtGw7a2CbfKgm0pMzX2HE+x+is8Wb3nI7fkGUDhmGXf/0Tkz/4+gV7r7dYPjaoZxaDl9Dat9ntjSibmCfvL7koS4xbJrv9DdZ9RZoPMFox18c146RDOVqQxrBzYLD+ZMxFe5c3Vmf8OB9hdx/zypOc89st7nX7PFi7xqcfP+a7/gm/0W0Tul1yB8LlFM+dEe0+oDVuc/L8FxjPPa7ZkO8+xHUVs6jDyn+flz/d59btJcm05ryu+PzFjAfPzlnFFWdzg3+4X3CHK94PnqFkn9gYEdKjfFnR+doLjDIjOV5jPFlx+ukh8q2Qd3/vP0FWMX90fsCGuc3R1GeuTrjzwuLETbiIDdbGGY3SWOUQz71J/+VzPn2tz8N5gF2/wJxrwtphu2UyG1gYLqz5DWrscnk8Z625ZGsr5GEQ4+9N+YdNl9N4RpCn/LPRBdPtLWYrh58OOvzV2TXuTg8p9YesyQS3PaLUBRtPCrY6Nr+oPP6j7ZDqsEvkv+DQ8on7Ad+5yHlUr/NpPuRlz+O1tTWyhykPL3O2+g95/nabZzcHbMw6nBffYfHXGZ7/C25stjhOTQLRZikl5iQl2RYMHkumPcX/cCJxDIs4tuheE1Rmxknqow9TdNvm/quC7z/O6N5oeBZ1MWRFe2Ui5glfur7kR0XI6N/PqT+quRZ2CbyIv5hV3EtNHpsWZitnLTc5O25zwRVJDl07R1lLZrL5ewsFv+LfDdyjEWY3wWLCrEi5ml5SOzmR2edg8z43+jusbXRxhwJfT/GzBkeHVE5Oy55gZyuqbB3L9AnbDZ1GUy8sisDF7O/gbV9nb9vhvjNmczEF7YMIMeQAwwoQbokyDERRYLNCtBTK7YMpUM2YQjdU7gDbcHGRmFphhBpbOripopp+MW9Sfxe/0yUQEd5qSllLVlVKnlXYThc3CBCiQZgSEXjI2kZqC2naGEYFVY2SJcIswe8h/RtIR2Lkc0I7Ybd+CeMUmeWkuos0A9YlpEKQlwVJBZZZYjeQa4PGklSlQR2tgBqjLlClYFV5RLWJuXaDjqNoVMkkixCFwm1g4AnE/hAzsOm4AX7tYJgh2CWNa33xlyReYRkZSlvk0sZyJVKYOH7AK9fX8C8nfD5TqFDjVGOqSHNwWaGMDltejEhjyuWKKDdIlMnlKqVKSlQhKeKErEhYhTmGyGlba/h+j63hBuuOx2xVcrYsuZKSxpLkyZKqLGmky5WocZVm2JSYhSaJBWYSY08Oqfo15x2fQXuDTlGxOdHMRYru+QSlhakN8lZGkdU4tctuXRAsLMz2LlsDjVYX7AcnnFeSLKqoihXarnClg2taDLs+o14Xw+5T5iuWIqGwQyolqHVOZjbYtkWnFeD6NY7dgnYbo86xmxRflpihYKsDLT/g3saA/kuXM11yYyTYXXdJpjkid+kBynbB1kQiIV425FmB4bgIx0J7NoEj6aUlDhW5doilpBYV/ZnEbUwKKZCpRuXgGCu6RUPYePTXerSCHlfpClHG3AkFnmsjixozymh8qFsbqIVgtcwQqxVdlWOtf/Fs605O410gyHCaiqaKWU01l4ua6fwAVoKmVAzNmjWzZmktSdsuHbcLjUAmGWY5RsceTeSRX+VMj4/ZuONz+/5rYBg8XCpSZdHKa4pVxqjJIc5ZNDV9UWFbitJcQ5Y+aZ0S2zar2gG1oFQ1ILCkpDYFyqnxyZELQVE0CCOhbGlqkWOplJFpEimb9UbxRlAgWjaJaXBgh1wt2zTxGLd6yTBPqCsPXUCQaozaIDVM2ramagpkEVN4sLIFg9KByOG08ZGVYM2yMVNFukyZiSmznTYXnRZmZVPP9kgmCjc/ZcOWiF7AlfAxY4FwGmpf49eKotFcVQJKkKXEcySGqzCrCiuvwRSYfaiKhkIp8sJClibBDDxZU5s1RddA9AyqSOJpA8vLSfIaX5hEQpLUEtlInEaiKYkahaZBy4JE/JvP5r81nA3v+ZRRw6CsuBha7HVaXH54yNl+HztMMIOC7TTjFwddPnSuc/3iCGVuIvZ2eaX7iM1mwlnZ40vNFLnTxzzcJ9uvuH3TZBBa4LbY8QV9exfRnqB0hmn0ETJG6xIRFIjzhHG6heXGeN0eZd6nuVqQSQfXMqiNEunsYN/6DdoXx6g6xW6foBY/ZnpwSp12WZu38J0DFnWGKT2c7gS3vaL3bJPWxiaBs445nEFjki66eN0MjUYuTkArGrdPHY1pPBvHKxHZc7i6oEwVorOF8foDdo4m9F4+5anexin32XBt5l7O+MkGi2ZGFFxxf6+DcTzlY91jMb5kY6RYn9h0wpJWNEMOa+ZxH79Z4dCjGz2l1R6z3uviX7e5Lu8xv75BZFm0UwPftZBVxNiaYi017u7X+bquGNXf5+eDikd+l+AzwYtOxrXawh/dIfEMxk7F/aiF87zi89Ep27OaJ4HL/Y19vj1weDKbcfT0ArN9l9PjBG9aMO+uMCYtRFPyxuaA07WMNy+HWMkmW29sMbAVuppjxpeUGsR0yCTOaO9cQ7a24XRMriaMvDmreYy2ZiQvntD++Tl86y0+vIj4YM1kqEZUa5py8YStk7/i9OtdFn8x5/KnHV5VLW588hr313/JS+OSJvkhfn2LWbBF7/6KL49dPjop2JRnXJz7vGvOeOOVO+x1tin8BVVrycllhZ4egauwFhZxcsmH1QvOjN9i62ZKXSWknOCMvkRnKeiKJ8j7rzF/OSUp2hg738Yrbf5hEPPNrUOGN3+detrlsvWEZBRiepfM1Ro/OjOpJ5cYwZTmuM1uBeeFZNmYtIsG/7zisn/F2FNsdWpe/Fzyv/vGnD95tMWTxRleAkbnjHtFyYejgPUnm/zwKzajaILX1ririP++mPCN9rsMQotitiQVJmY0wpQR/d0dfvg3FyjtsvNGRjptYYY1N99YZ72J+WT+jOmszX7xJtmP7/HhxkM2VxEja4+Hx3ucpQnOtVs0vR/gBHuI1iHDFxtY9RJ5vcXJ5d8w+/CA8eFD7r/xAOJDsvkhn6bX+cVgxJV3AbGLuZ3iqA3uqBOyzGb75pSP4lepXx7x37U+IT/8Dkwe80p8wKXlU7l9rj1pyFTAVTumlVzitdu0M8HMXPEzInozC7N0sTsZZ4XFu9WAuCt4kXhcyVOOp3fw5nPyw1NeD19Qlw3PS5trfYG51+KHywJzVfEv1ie49pyx5/O6KrHcCZ94LrcqiC4POZr6OJMVuvUZ91pfIuOCidrFjrZYEwucI/jGleSnxRmtXsWgdZMPXjH5nQ9bfNjOWT1UWEPJZsuGniTvFojPFfasofeK4MYWuE/gB9pizYyotWS8ArHI2GhM1s9q8i2L6cOE3oOUX6SCZAzmXZv/4KqhF2p+O3X5v25IvhK0eJ+cV82cgIDV2CZVJp0Nk/387O8zF/yKfwfQrZK2oWmUxcquqP2cPKmoLw1EYOB0bURdMY8FdeUxXJWYRojXdVhXB1A1tFsutQDTrzBzk8ptUzkebjig3WsxCmBghDjBFxf8G1xwBIgURYHKSorEAqON6WnARhU5Skgc16EjXCyzi+etYVcpUs4xzAwlpqTLOar08H1FkGY0oiCXAmHXCAOMqovjr+F22lgStJIoy0OaCtE0yLpEGhIpBCqPwS2QlgWZoIor6hqEu4O1J9lwx7jThKmwqIG2aLhsJKvEIVUZKkgJWwbtGi4Tg6jIaLccWlSYVYpFjSlCSjegakwCBK16QeBGdAYhbWtA8P9j77+abcvS9DzsGWP6OZd32++zj82TeU7ayqrKrOquBrraAaAIkAJAUCYUipAueKffoJ+gWzGkoChILYYAAoQa7au6UF2+Kt3J4932Zvm1pjdjDl0kbtEXHR0BktHPD5h307zzG9/7OC1Kv01t2PgKbKHRtSBTMcoIsEYBt5prjOKSozjjOGqi1jWlUeC4HlajgaltdJpA7pOtFEsxprBqamcfZ+Ry3XGJqhlH05BQNMiSFFFNvwp+uaKTCUxfUHYsWmZAQ7XxvQGGY1BacwoZkmaCIrKpcoXQ/a+OyxUlRh7SbKQkRcUqHBOcnuAczZlvDPiyL+nZDpW5Qd4I8RZzyjqmMm3yeUJRSXpWl2vCYkNESJ3j6QBLjKiDBlubAbdLwYtLKNBknuDAdLnX9Rj1A8ymybooma3WmNka6VdYWpLmIedpRpsGmx0fbaYsEbgth3ZeMTQMaAxIswKjzjHb19ho9fnIiYgPQnrdDiYB0+oSHZ9gWCumyuJwXRMmFcl6Tb6uafZ9qA28UGEpA08JMpGzsgS2EDRjm/0mrLKay7lGFYqGWWKZa4SyKKsui9pCaUWlYVxlZFnOljVkx7AReYrOFVJKWp5HGTicT0zq0mdUh5iGhdu1ONi2sJcRx/aYKgqw5rvkiWRSR9jrNV7RYtXwEEZGbZiYbkrgNfGVgT2OcL0QnCsmV3PmT09J42PM62/i6DmXkeJFOeTED7j0oVHFGAZIQ+LHMYbIMWzISwcVrjj2lqxLSZXEtOM5hmHhSJ+ttSLJYWYXOCLGqXxULklFSGQLHAkBGjsuCWrF0JEYQYNLy+WqhEnhUS8S2vNLvPoIjSCljWc7BNpksihZVFC4NYWVs3YlXg1C19S1SyeGLFmTxj5uO8VrxGw2JYaTc+q7pMKjXwjcmYE/j5BZiLYr7OEAd3OEP3ZYZ6AXGlVIGg1JnfFVQNMa0/iqGXKjFpgrwayCzPxqXy4tQFaaTqXpqJrS1HiFwu3UTL2afC1oKUG7XSN9jbuSLFzAMnALgZOAr10SYRB7JrpTYWf/4SblvzKcPdfnfPNNkwczh+DhNuc3Fry9nWHaXV4tcq67Ez6pSsLeFXIy5WLZ4/6Nc1pnLlw1GNyRbC0sELu01BNKMebZ9k00t9iwBrQGr3GrhCxoUXV98kODxB/iyAIxFYj+BKMyceIVVdqhsFq4ak49aqO7X2OrqDGbLSgvWY9f4JpL9HqNFppiR8P6Pt3RnJXRwI4iVHSCun4PZfmwvE+ntaSOM8rOBXnpkKkeYqvGvWiBFSMH+3jtNsF6RR1HGMY5Is5QyZJlWHBZHtC4PUQO3se/N6e78VM+UIpq9prXLxY8ibdYLkwG9prjP/Po/3bKZlWSPnvFMvLRzRt8XR8RXS2JAputeUW8Ltisa1JjynUzQ0casXkLw97lIh2yMjW+JzHiGfNVSEfHZEWJ4zegvcPoGzYDmfCNh2OuXp5zNe6wEXyVzh97Hkm9xW++c8gvH7V5aV8xCKG1OcNarqhyn59bV+Rphqt6rC6e8H9890M+H/9LDl9nlPsxnSOL568cWqHBn+suv31+zOHTBp+1GvQyi+GiIpQRrAt8x8Z+BFl0yt2dknESMz/wyHpLgl/knJ6ktLw7ZA9nXNua8bbhcVXW/DILqaRJc2ahf1Ywb8bklw2Ortu8zTNerhpstWu6t1PyUQmPS0beENGJ+bNRjOV+xHj6U/7Z9W+gDp/xtOlw/fpnrF9+jHQn9NIGPSEphYPl+ATRNerFn3Fr9z4vXcnDz5bs3fmCm96bGJsxuhyxXhxizxKuemN2vet07Ixy26eSO3h3bqOWVxhXzwitlD9cSL7/eoZ9bwv96gX7gzXvbrzDy+Al3xjf4dnSJ723yTKvaFVNWi8VX+/uMZ8fU8hzhq23cGTBR5uK8TQnqUzsfoNaRqyqNkuzzZHoorqPOT5N+N+YPoPGPQynxln8kuDtDgdnLarfgfyByeT7x3Q+3MIdSb5mH/Dsy5Tz5nOszR3Otpq4lx3en2S49Uuy4ojVh2fknRLH2KKV3ed+3KfOMjK5xt+5RtVcM38Y8vTxn3BvR9DffB+izzleH/G9pMk7zoR//r7H32PIUnV4/jTB1AUfxHMe2hv0zldsmksYmIQXkl/lX9KebrI2PQ63JfdbM+a/HOPv9vlVdsLWok9vt8X2vKB8afDN3QLlHnB69YyvjzR3Ns+YtW9zXlp8uTLoXz7n9yQcZsf8OJT0Rtv4Gzax59JZmawKg0ZwzvTcgUoj+oqj4QZ7RxazgwXqLxfs+SGjGx67Nix3drhz84SP9C/5/aLBnzxtMiiXPMsziovn1HHAvzlKmN495LqlibdLogvonmloOtyuFbO+5iePmtzQJUmw5sdnfT7yahYHDtZ5iZxIfl0ZfHLu0kdz4hncbVegNY8393jzaMnlRc2tt9akn5Y8+bBmoF1+8jPJ1mjF6zOL3Dcor0pc3WV0UHO5nzP1Egz/b3fO/udG0llgWCZlJqFqkLuallcitUkd5tTzC84qhWFAlqUoDaOOpktOXzVxhxlbbQOzcrB0TsWKSbNN2bxG1/FpuDMcYYDpUzhNykRT4COVQlYposyg0NSlAOmCBolE+y2k69AWil6iqTOBEjGWkWJUBUprCmGi/R6ea2FYBlYaosjQLRfhCszcwXZBGhV1lZLXFoURYGJi6RpME2F5mI6LWSZQhOisok7XqHRFGIaEdR9jtIXd2sHeXjMYjemqmGI54er8gunKJ08cVJwSOzbOpke3zsmucq5CG3o9BnaCUYYYroNvZVhhhK00piPo6hhPl5i9DsJsU9VdCuHhBjZOpbCKlLpWVEojXR+nvUXPrQmygOzkFceTBZcTB79hYJkWtWPiew12hgaHC5N1neHoCleFuHFEtdBM6pAwL4mjmkBmvNf1uPIqzq+WKCwMaUPpsKwMVpakXKbML2KSjkMURXjxnK3KYBbbVIVArwTmOsSxEgxfYgUFRjkmfzZldTRFVybaWDHMI4KmSVHXjCuTHI1erqgLQZUpKrtFEPgMPQfPNRm1I/qjBDfQqMhlO+iQdiIumznrysYuShzlYmUGybrGtyIqlVGRYWvwVIWoJSq3MeIY01rQcQcsc8nVdEYzqPF8n1bQRNo+2WpClOVUXkXHF3QCaDQkZmOAMLcw5jV6ds7csPj5vOJXl4qk9rDLGYHMGNoBDiHVosu6NIgbHpkCL7JolyaudDHsiFzHyKCP5/gMnDmFViyKf//DIq2Y5zZGZeGnmmdFxCAv+dh02PeHuNpEqxg/qPFtHy12SC9DwjDEcWycVpdrmzGOhMRcMLO7lHGbdqJolCaiLijFkrC7IvMV7WCDoRww0j6BJZBUyDKmCg1WZynz10/pbWa03QKdvOIogtPcJg9yVgcBXm0wr+DsIsKaT2iIilSCDEva9RozEJihYjWZ42UltjRJg5R4nWFcJVhezlTmBNLH9VwcoyRdCzzTomU5YIZsNEuabZsrr8Ur4bDIapzVmiBco9ZTVnWJCDzMAIRlk1UmaycnUSlJWqOFge400Y5LFQuu8hR7OWOzjlGexJWSZsfkxiim08j4udrk6UzRXccwX1LPvvItvhQputY4HQPD9mFl0ViaOJaJ62pWJhQ1BKJCmRqVWXg+pE3FPKq/CpkZOEJSC4loCpA1ZWGz0DbuvCCvNNiKelETNaHhOxhzAyUqUg2FAicTIC0aPUk9UKzbFUX112xr9K0FX05G2K6Be+uc6QubzwPJ1tLj8m2bh8Yr8icXDIoh19tjdncUb4QDjALaroS0xjSWlJvvkM372Dd+RrvYo965i+dPMJIp+aKDrmeoZIjumdgRFLNnmJsOctpAlRuI4YygYRO4J+STIXbQxTErMruNX3xJkXWwvRVGnlH1DaTqEB+1sYwxWmwRjFYYEfjuAYZREa8cTGGi6wWlF6KmbYw4I+ku6K76uPka3RxgmT6lEsimS90wycc9crGLGNScn/4By+gRpfkhjScdVHeX6Pbfo9fPcTdfsFP+Cz4+fsknzYzs5yZua5ezv6jR/gSRVXw+PqP7py7vX3+Fr31sZ4/DRUJl/4TwaAy/+S7RDyRicsFFHjMsB8ipQL7RZ739JsPNIXuFyZI5ncNnoLZR8wXP2GVtvcOD+IdcLMb860tN/6DPfTvjzWRJKzPJrE3evZXS2C3oZhab1yX915pg95TFxSWRtyavbkIA9ijit+17PIkfcTofcTZY0c6PeSUTbuyP0WHB7Olz5nsWpw+fEY1KvuUO+OGyhd17SXnnGsHjrz76W627JJ9dko0f0Hs4IzVN4p7JakOThAb2i5r2tolFgw1LIfkc48LBM1qoe/fY+mhJuuzya0GPezu/wpV3OHRtRjd6BMuY0YbL/+G54lXrx+ydrTmuFrzV1ORigN74Drf9K6JQ0hl6hJeCqHuC/eUW722P6d/soowu3Sjj7mqDiy//HUctm+X1gOujC7ZuXWNcZdSPnpFuO4TJBXk1gXbGcF9QebfJ1k8J7SaffNGnm4cYT5uo803K3SmPvBlfCwdk85QTuaL/xGazGTB4XfH6YEh/ccSvXtQUuwNuJBOOEp8HnZg0GnIeLrm5c8rZg136jSl62sGZOSzn28hxyf9jcMo/dW/y3q7BZWyQnRwirSbb/sdUHxyyFpuEi3N6L5vEdxVyZ8Q+32J5pFksHsMi52PvY36Se6w6F2RfLClsTfujDbbrEWk1RTpDHGsT5r/ESG6RH7nY/nXYcWjSRCczfjjp0Z36HHZSlLfDHzktnFrRD5aUdY5ZepyWEZg2tqHps8drC269bvFJHvHm2uBuPOVPK5Pfki1i74in55KXxpomPv0dl414wfePU+4IEHeu2D4Y8H29ya0k5ZnbopmZ3Mli/utsiRrkvLNUKCl4nEXspBLj6ZjGbZuqFvROBT1vQHWnjxk1KAcGi0PJelBzIwphFvNwL+ZrkwOcdM72t77NZuu73H8xZRatMV9mCGebUaPiajZhOzLJPjvi2XYL43LIjh7wuOcyjWKOF4qdt+bw1OTrLZvVoiReKpKJoidTljacCNh2Mm5ea8HKwEBjHQmKdsGPAthvp1wqiztC8OyJx0e9Bp8PC8xwwHlvgZ2XXOqACxJakxX/5a7Nv5y5HDf/1nP2Pzc6HROpfaSn8PwKI84pQ01i2dQNwXQ9IV+vGJg2e07GjhWzETdp1hq3yDCkg+M1MIwOonIQ0qBhDVGNLTy3xhIryEt0rdHaQThg5Dl1vkBZCqP2kLWP1TIwnRpbl9QEmE0P4Zn/fk9kRVVAKVMMI0bYNUqb1KqN4Vs4CAhMzFJilxJhmVRKQGIh6whVpNSrHBDoIMa0G5h1iaE9pOODENSGQEmDXBlUmFBlLNZTwiTBK0zqVpfK72L1t/D6KZ73mlb6JVtiSrFQLNeKPHZZntooXZEvV4wnkuwqY2Ok2G5kaN1mui6poiWGnWOJFiLyyOKcJFeYRoqrLMxGm87OLp1+n4ZtUmUVdTFHZSvWdUxmdXCsTS7VmnH2jKdJiW002fUyNo0CD4vNRgPTLwg8cBswsGr6ZYi7jsmJqeqvZM5CKvq9DjtqxEGVcGlIxkbNNA2xapduQ2FXS9IrWCQWV8sxhooZuB1EqRFWhr0hSI0ZohxT5QHL44x09prsJKKIBUnHw6DELExaKxMhK2osAiEx85JqZaKtNrQ7tIYWdbPJsNXnrVFMo2UTWQVYmoHj4NYRZhxxmCWUeYGtGsSFQVVJfHtAV2coo8CyWmSFJikTjNJhLzDptms8x0HnNbqIWYeXPPeHLGiy3alw2w2K0qGKY+LinLLKKIsEp21h9lxSbJLK5nztcHQpqKMSv1LoQmC0bOzAoJVLYlJCKyGvDdqRgbcQ6IZDZBaE44rclVheQTPXGE1NnEJaK6RTkIQe2URDKViFHmtfMV7nKFnxjc0Gb3YrTD+n1AmONtnqb5I1fZIioqxzjLjE8lyc/jZ7poOpM4p8jlUXDJOArG5yYdfodYkpA7zeHk3ZxiqWX0nPbRtTrkjXCfHMpDY9mhttmp5PHK55Nm5wVGiWo5ys3Wbm+mSZonAzakuRFpKVtMAWeIaD7bWw8gAnX1HHEjOrMKOCqVAMRU6zihlnikjDrpZ0bTDyhEJq8raJHsZ0ujapa1IYJbGWiFSgliuu0jHIDM/0MO0mS1NQJSnuXNG0NTg1sjLJAge6HrZuUFU1a2eO9m2cPKNRJeiqxiw6eJlgc9jmjrnNdOKRLSOKOVRKU1o5ZZLRCCWZliS0sLIOrdIisyTzWDGpKwxD4fmalmvAAvKVphQapyzJBMhcEjgaOxCUjqQoLcxSUhqCVQW2qgkc0EJQrSxMwyJFktaCSKWICtLaZ6agrWJulJppCKfir+k5+8Yb17kxCfi5f5veNvzu63/FLyY3eN6Ahj7DjC/ZlA7vvWfxfnCN4MvvEZlz5N4N5kcFyukQ7L9JO6iw1k+JuYc/bNNcfEnBHuvmFn5whr/MICgxhcYxvyCPKqJVE7/v4RUJZWMHS5mY61eotoVjhZjGBKPM0OuUur6B13Hx5CMyDdnFIe5WH5VPsHgbs1WD7uNyRaoaeN4KdTim1cyYjG/gNqcYzYyBdrEpMdU55XhOPVoj5pJY95gmj4i6NUIldF6vCFIT2ejSczKcbkoWjhFnKbm1ST6zOQ7+MVu/+Qm/+7rPk+wl7+RH/CyXTBYeN04mPDuT+KMxX4qP+AeNR2D/ih+PV5SySWdbYzw7wtm8h1G1aT0443i7ot1UbD2N2ZgEmH+nR9MWjNQ2z1sxy+SY11+sCYvPOXrjNwia96G7xtwZYzzocpmeEu6u+HDjJvZWi+/0M+wWyCRhOM2ZileIosXX3r5DN1vxo5dXPNUtPls2ueNv8I3NiLedFX9U2aTHCfd2d3n3rduUFxq3W9Pxmlz2Orw01lSrNvfeMPlQFbjXz3m+tWT+4pgf/MjES14zDiZkGx1m0x3y8gm3Xm/hRSVZN6HKLDZOLZrtFU93XYrkDsUbHttXX3L1ZxZFUPI7f7eBuvZP6WY/Ic8v0VsNaj2j+3LN733g8KX6Os87P2QnfsxFucEWnxCWH7Jd3aThTRFZyhezl+i1j1Uccu3UofWdPuFVjtuxaX37JZOLX+P3f+Zj5E/4P81u0trpIfp30BZcpo8ZrxaYocuAkOnRK1bTK2blgiefV6SjgnsJVCd/zDOjJgs+5uNVyme1SSWOMe8FvFzHNMf73BJnGHGHC+uC2SqgMZMcNjLujhrUa5tP21N0bZFORnTeTGi+KqizK3w7x9iFZ6VBZtr83x+/5h/FXe5/uEWrG1HNQ4z5Q4LWNl7vN0k7Uxb6NYurkmbHYjfepfmNxxRPNZHn8Fj+ANfbY21uM1iEtLQmyHwMb87KfIJWNXfcKaXR5cX6MdOqz/6HCbt3bmNvN5hcHvPnn93nR92Y9PGKxuYRb7k2B06L42nOL0z4E10gzD3u3oN99w7fs3eoRMG15RazKVyoJb/MU7x9k58aJrtjnwEeK6nwclh+WbNbLskdg9XBIReyZjjN+a65YjFSELW4Fhr86ETRmqQkb20Tyw79qsV++wTWp8SO4J1pjdnoMfEl9hs2D89r/OmCObDdrzjd6vEXccX2o1PemKXU39zhJ+abBM9i1vuXvOmNmD0fc261WOspVzszhguHVUOSdFYsjSG3pUkpMkhiWjPJqFdgHVlEg5xPrCFNKyR3HLbGFoaM+SIL6GjBqWGRLwxUt+KzGwXdXHOtKnlQJUwvS34ra/NHN2N25zmLWPBbOxbff1zSraGdGngdh6nWBJFmEucMHpcE6X/4BfC3/E+Tg24XK3GJpYXbWXN9uuTqzOfY10hrjFWmDCi41W1wz1E0l1PyOiRULZJ1iVASazPA6fs4RYIUTVwc7GoFlU3peRhS4pQphqjArUCGlGVEZnYxRQPXdsCxMQyNUcYowwKjRFQr6hJ0mYEzwmp7mCJDxQlEJUIKTL9GSB/hmEg0ljZBOhhKIcoCITVKapAplmlimxa2yDFVhFYrVJFTlQ5VVRJncxJdIcwSO8uoZY3bVTTcr+rwSUy0ZaHMBmUxomq+wU5/QneacCUi5usl47QkjwXeTNBaFqhGSimHtJya0rokW+XUeUHgCKzCxBIOKi0pkxmZvULJGi/coCgFpethd1s4ZpeqjImiC5azC5aph+xsUlQ+iXBZFRnlWU49Tyg7FhuDEYO2zw23oGVrDCPDrTK0WBI4bfbabfJU8mS55lR7HGuPu8GQu1sVQzvjsVWQZhm636M/6uPULqar8VSOmaeUhUIIOGgLrrUrTKdk0gkZv7jk9aEmTHKyaopTuBilQxVndBXUSca0X9KR0Ag9pM4wA4vcaODaTUStKS8iohqKvetYezdoeisqlVBaBZQxfaPg/U2PZuqxiKd4ZoSyBBIDag9f2pieRMmKWbQgjEvsVUyj4eAGXSI0wpQEGy5HJ4rHxwmtMOQ3tnpsbIxITRuVTVnll6wjhUoqGrHEXkO0SljGCZNpQZVqun5IsZwTCUnhb1CXDnqVgQixmjVJZVCvXBxtEdo1iyJDJDXU4DViWr4krSWZBiVLpFAIO6c5n2OmAlUnGM2ciSP4ci1ZTSpWBNxvugzdFLHWWKLA6XRpuvfJ8iXF5Iok12DBUNrY+gQrXLM0K9KgpKqbeKpNK1zg2JpWVeO4JWW7wPAVnqwoc0lcJRQtSWfXYHB7iN12ebaQfH7S5kVtsybGrJY0PJ9hrmnGOWel5hiT2rLZ6Bp4/hZTMWSdFbh+jyorWboRmfnVj4HSMRDKwtcBhbYhcSmTmrpcoeyUuKHJDUGjdHGFJDRqqqLGjjTZpCTMFZYfYIk2lWkiZYaVxlAp+tKipV1qy6L0bNaVTRop6qrA7FqkjQ0mM0Exn9ILCnKvwzPzGknksPQ8mpVNGrkkdUEeZJSOCWsfZWu0WpOUFg2rTeFWhJVGWtAKFJmqqQWkpkQbNVJrmiWUmebUlNSWgYWBbwnMbs1aVdhViakUuVY4mcaqDNZejVVqrEJBQ2OVAreQmDU4vkEta3RewbqmZxpY+V9zcrbs3uS8nrNRCFIzpbyxyduhyZEleffeCW+fXfCGs89OfUH/Ys0k8nje62CvpwRGjnv4lGk8RvMdNv1dRuqHuEcb2N3ruKc/IercoBreowwSmq3H1C9W1EENBw3UuEVs7mJVDravMJcJurOBbTWRKqE+L0mEgZkGZNc38XsBunyBeXaGka8xJyGiNaS3NaY3CynnD4m1i9r7Ln62JOu3oN9iq3WOicao3kdYIUa9A4MZmozEjNBliepOECtN8HQXZ9PDKE0WNzuIYQfplRTnFp1Wl8Jcw+UVxcURbtWhavwG7eApd+7ssr7w2Dq8gauOObx1i4+jC7I7Xb61PaFldxhfm7L9OuFl3cTPb1OHOe5gxvlU81Jf4/aswJyveTY8IA6/5OGTLu9du8m1zSGNygUaNN484rPvX5B88Ses1JCLqzmdo5DX8g/ZbeQMQ4s/3ov53el1HluCzbikUxs4toHuJnx7b587Xs4Lq+K8s+QpDd6alOj3R6R7FvHjhGDt8XHjEr17j7pImeczztQQ+5OnOOkp77HF5O4TKvl1vvv1X+Plq0OWfsWO7NDqPudnZkjlGXxtsk1pTiha+/TH2/wgP0S4EpVJ5guDa60udxoV8Z0TuhubZFOf5VnOf/LmK362fI987SO3/xGnRsyTz4/prh8hXYMDMyZRks3iW4g7MaOiiR+2cOc1J0VC2IUPjF227yZkX4yILh5xvrXPMO3wy0XIbhaxzlt8frbG606Inl8xpcdCF1ydTOHyhDTwOLP3mI8VPTWl8Thn35qQNXrcWAh++uOXfPHrII4t/A93ke+8hf7igq9nn3NSKt5faP78SrEZjzm1FeVVSrFv8nfrLj9aWfxesSS7D+Oftbi5YfPcmjGon3OudzhYz+l5d3gxe8zHr+fMozdJLic8tLscnWzyn99Y849HTUq1g7nhUM8qPG9JW3tsvfsdjtZPuRg/Y/+RJhh8k9b2Fxw6DsnkBd3GBfvRJpvvTTlxbtDY+wnNzMBc/S7F7pzw/AHJ+ZDKlrT+yZSuuM2obyESi39zfBtlbFPNTRo3cr5dW/ypVXH3dI6VzvlADXnaOmV9HJI11lheF3XowNULXmUCaXd443qCCpfcf3mb05WJdbOkW+8SVwlZ3eOVERKPmizCnA/aXZbVHhN9yn9TbCCmfT48FNTiit+dzPl+z+JuuGJyfMK4JfFnuww7FbndIbDWPIgN1kZJ5/MeX2v3ea7X3HcNvpQBPTXEOV4ybGzxy62YnUmFf6fm+/ZbVJczDtUhdmmQoPhwu6I/3CO5s8VResk/OZ5x1Dtj9W3J03iTg59A9Z7D3jXN8Q8k7+UtnszGPM5dmsEas2+ipWS/FsgBTF4PmTUiPO2x8bjkhqj4fLQmiGoiX/BZoyKbQdJosTUV/NJY4V23uJp4bK1TmjccYr0kb7X4t5/F/M5vuiRn6d90Nvhb/iPjbfQwohqR2riGoLUxIyhNEAW2c8IdKt7wOhyYa3ppyGoVMRUFuiFxkxSRJxSmxrRs+o6kpVMaJXhmgsgUuWiBM8RwPWyVoosQJXPwA1AtatFAOw1sS2KqFISLNDXUJXWmULmizB10t4PRbiHlAqozrMWMurDRzQFms4JyTZUmFKZD7exjqxDZNDAaTQwvQ2JjyhaG1UD++wKSUkWoOqbWEarOqNMKUTYwHRupNdIbILs2ZgBmIjBVja6XMFOoxYS8dpHDN2gPMzzrnOC0gb4ySGRFLjT3vDXuoMHNjQa9JqyMNW4SoZUPpYdIBLkuSWKb0CixvZQi1+RGSJG/IgwslHWHHS/A8XYopUFQj1mvlyRXzyiqgGgBZRpSxRNqFZHgcGyXKHObYWrQbAialoVtaWQg2e94jAI4K2oWomRSl6hcsOj2cJoWysloeIo3qpxGr4MyXKZhxjzUqCRnVNUYpqQ0U9qDFve3DtB5SKNS9Ptj7IsxT9I1p5ZBp9GirTWulASZTVhHrNpQGpIoUjiegzeAHpqWkxBfQr3K8P2ai6TmedVDuxss1ZLD2TE6DtkwO7S6klZgYzf7eH6JWZnY+JTK5DyvwDLY8A082ycvc/Iw41I1KZZtSmIcLYmFYObVrM2EIsy5dG0KYZOIEhUtCSvNuAiIK0E7CtkwckS1JiwkcSiJVyuW9hppKoJOF28wwFOQZFPSKqUnJFWuKauSxCjJiho8hee6aGWwq1JsYVDGDr6pkW6OJUoiVRGkEX5qEhsh/WWBVfqcZooXpSCVDuHI5ltBg5ElERqkKjBz8Owe1XabRTEmuZpAZNPt3CCoGkyDkCSJ0Bk4roNvmBRegbn9CqdqY2YB0lZUJJShQyo05g70d/p0NgNSS/Np1OAkblHYNRYVLakQVUVjmWFEOQEWOSVVGON4OZXdIA6hWCUILWlZHpZcUxUJ7Sig1j6VJbFNF1EZFEpwJSTa8DEs8F0LQ9ksY8GidKiiNs2VSWsxY71ISYWJaZhQRoi4wPccAqnRUmMaNaWuCFWNGUnM2oFIYxpfTQedwsMsI8rAZGXWFClkLZdJ4VJGEascFCm1mxMENZXfJnEDynXBrvpqNzXtx9SVSfNKI3yD2JUYqUWvVlzmBRMTerbGVVAj/v09CEVpElWaQaTwS/BEhbAUpgA0qPIrAbYrBbVZoxoVdWFQFyYNAU5TU9mKKDKICjgIajb/io2DvzKcfbf1JeNOH/uoxFJNxLWv02w94R+frdn6NMXr2xzstWhOfsG4bDNpHtE6iom9LtpusrzZI2q2aEdf4mKxKL/JcOhgdC3s9gIrfQlpja5GaGyKNKZcdljOPZxmGzc7Ib92E5kPMYZPkGqNiNdoXSJa+zSrEq1sLGEhvSF68x8gO98nmP8C/7xBvbmPvdWkDkvUPEbygjircetLnK6BFSh0vY8w96gHXfAChFsjpq8xF5qgcKlkm6qxpD8KWHZ6+KaL3gjYPkqIVgblHUnbrSE6R1RLbLMgXR5xJLoU2YDrN36LzeVfINYJXg8I9ti+o9n+dsCBHiDrgjrz8K628Td+TOoJ1HHMne1dHj+LOIkN3vHP+OxuyI08wRx7mAfHvHhhMsxrNhMPqW2Cdoe47HPnwyum+guOfnWIiIaMW2e8e9Wk8fGU+U8HLI9OedwbsR3NiPZdZj2Pt68d8K1lSobLv3n9govziPMjj+3bazY6mvBFwX+3kdCq2gw3CnYnLrfLY+atLb4XTlgcSuqyx/ZHI95saF7FfZRT8bnYZ//6NhtHr+jdgrb1kkf/4udI3+T7OzbGMqNlv8Xn6hXFymf/mWTRPuDlbspieo3v3Pg+7/YlxTDjxQcmv/cDwVFtYY4fcDFWtJv3WV5e8PvxH3DtueR/fe0thqOQ8cqm330Ty5pzebzgxU6EWLU5Dy0ujx4y/EBSXcDafciiG/D05YonK83dQYzf/zZnl3/M3fcUD54v8XsmP/W28S7XbFhHZGZN+jzn3Don33PhouTXGjk/LWd88shnVt8iXibMTs4YFQ1+LWlS/vGf8fntG1ypIVf/+YQPH/fJbZP19TXVTJMWM1Ydl1901nSODjjsHZL8tEtmJKT7bd4w10hvh9XjDj+1YkbjMy6cmCrZ5TsnHn/xNZc7l3PeORjxB8Nr6PCE3+xBM5mg+x5yWZM2TbyxZrd5g0GjwfFGhCoGtNoG13sr0rv7qE5M98yi3T+gPxEkfpvUSTAv/5DmGSQHdxhMXM70CvNkh2GrgXdzl1PxhP+2eJsdq8DbKPAbfR67DRxh05+/4s/KEFPCxlqwWRyzeurwLxZfYDemdJIJ3eE2s8mY6JMpwUpzZh3x+t42e0XGPIjYi47Ihs9I6nd5lm+zpZfoQcJ/dVLwx9OaXnvNXpGQPRvQ7z3m/xttc7ObkNBHHfiMJnNeHZ4zbthUjs2q5fNmNqDun/An+SlHq5R+CcfBDXZOX/HRcsIXxwWr20vWD854S3X59GKC6OU0xBlhKSjMLreHUw5LWL8s2Ny7ovt6k/W7JtnVBe+cR3xPj3l7K+BPF4rXD1x2A5P2zRwxA9OO8Rs2N50S9XmPL9ozRMNl8I9n+H9UcO1VxkkNqSHonRt0byjygck7ZyWbZx7mKCI7AO91QCngwKtIrre59BKad22yX8Ss+h3OZmt2z+2/yVzwt/yPgBv9NSKwMFYgKhereYvdXsqNxMbRkr4JG1aKv4qI0oKoSKmygqKE0jIwApvKh1a+QpYCZQyp3Q7CVzj6NXa5Rlca6QSgKsqkoCgMctendl2EpajdnFr61J6JxERWBbqukbKBJRS18dWxMBH0wL+P0bBxmqeYsQvBFqYnEXFC6SyJKihkjaUzDE8jbQ9hthH2BrW3Aa6PMHJEVmEmEpEYVFoifIGgxio6GGYLIWpkXFLlNcIFQ2gMvaROC3QVUi7mTMuA1L3NxtYebVnSWJS4hkHu2TibBht2h13DwpcmldGgjA20qymFQhQOgeGyiErmeY3hJ+QywxBfSWXTZMrVYY2HyWjUxzANPK8PwxYYc5azp5y9foWegJ3l9K0lW35ImnusY4+BYRArQVooVNvgWrtH2/NJ85LPkjlHZ3NO5zVm12eoC/KV5oFlIHSA55bsa5OBZTErK5bzGJYVlilpb/XpdEzWJlhOi8jaIjBqui2XznaBs6wIZyHjTJL4Au2DKSzCmSbPfayxYO0bzIVHIC22GhOuezG1hMtI4CUGdlGRrGZczcaUbHFeZzyanLG5KBl2B1iNkqCuaeg+uoTlPOZSVKhVxSqpkTLm3X4Do7JIRcSsVqwvIvoVbPcsbK+ByhO6YsmGn7PKBE8jg16c0vDXGHVBMtHM0axcjc5rWlbNRRbxeD3gIvSZLWcoo6CHy7YXUFKwtjTTriBMHYLcpJAWZg/SNKWUNkZDUogamfnEumSVVKy0iW61cDsRuhRkocmkSllXKWtdsR079FTAzErBU1h9eNQy0bLJ+55iK6hwoxojr5GVgek0abkWbtMlrguqqMIx+tijiII5VBUts8CVJlGqKRoFulLIcoVh1mi/jchMpLPC8YZ0vT1st8HTtOJnmcXSt/DaFXlXghegS4Mqm7POVpTAqC5IspAkkay0oioX+CID4WIVDu1ljkwKpNQkA5PKtzDTGreK0c2auG6Sh216tmDLEfiVxXGaEcmCTpYwWkYU2SWLuMJyBLKu0brCXsVEy4zKNdGORSwMPEMhdMg8XyN0jm21kKaLV2V4kwXFLGMWCNIsg/GC1fycy56NSUZSKWph0LNqTGp0YSMtg9rpoISDX0yoozlKClqWz1lhc5GYdA2BITVBVbB0Nco3qTMDEZlIFHqo8KixjhXBpaaqQDkGQSDZ7Bc4HfCnguYYHKv6ynE2l4xETWppasNi0RMIG2rDoMhM4qqmw19zcraxfZO3jZrNxpJ1mTJNdil3h3z9wx7kMFuecfLFY9qVw1IJmosW50YDw7/iWJQMl7fofHybW6/ndOIxhu2QGHeJLRdbr7HWn1ITQpVRLV4Sxi6lEeLMQ9J2H9W5zcbV/wcdXSPa+D2CnTayXiGtBKoFZC663sa01+imi3bfRDT+94jRP0Ud1OgwRI2nsD6BVKDUR6CX5NYmZqTIlw55D9KtErNs4jpD7CzBCT5CWpcY6RSt+2RBB1kktBYaZQ9JzQCrH9K2lhhLg9IOwZxTrgVhIydKJ6SXMZeLFq7ZYllvMNIX1M/+mMPiHeqkZPneDu1pSZk95Ti4zvxEcOaYyAtJwxCYTo24N6HzNCHe3uI3Dn3a71pMfrTmOMpJLxe4jS9pqltEnQ6dvk+sDfxr19idw4nz/yJIzhmqAVtOzNceS/5rt+Qf9O9yU07IWqf85cNr+M0J/4t+l0/XmsMvjxlPTF6Ez0gWff5O4xr96IT8uKRxCG7XZvnqisHNPg8bFsdfnLOaLrgufbYPhjxYamK9h+nVOEXGg88u+Fz6XO/2OF4HLFp7fOvtKcXZAikeMvhgiE5/zmJp8Bk9XljXuIzP6Kqc4cDhnd197t5esfyeweTBgk+Kgmv1TUbNDvU64vd/+CsiGbJX1PwTw2a3M+J1sIPBv6NoLDl/PuQvnl4RTmaER8/pbN/hoIqYng2ZRzl1r8X04hF6OWPDcdj52tt4nZT30mtc/eoVzeOcL/c2ef3lU64Jh8ZvbLC9u+AiKTHPO8iLiA45jxs5V/E2P/THTA3BhviStyaSbzlv8rl7l6n1E5LijDtRyuZ/f8DLWjOXBncWAenUpiVafDTLmYxKHt8q6Q8PqOwFr85cdLSJ5VcczmPekibmzYJDb0LjdZ/4o5DQ20RdJhzeMHlzOOf3hh5Peu8g5hbdKJ0AAQAASURBVDG/1U3oXLQxPY/ZIiZtzxGzCInJ3fd6FEXK0eENmmlFw3pBR5YYNzWx+pg620anhxh1hfvOCR01p1IZsmMiBhG7fYvh9V9HFSf8v8PrrOIWr/dbuFxAW6DOp+w6Nj8+qNj+ouKzQPG/miv+aLOJ+VzxuxdLXg1D7F7I4XTNfv0WhlOQft1krwjZ6yQ8qQ7wZIbp7RJf13xtVvHqoY3asSnmR3y/u8PxrMm1HNyrMYfVc6rIpWNc4UULxosr/MJnPowItIHvNFnZaz6feEzVSxaRRAxSNmYLog/3aWd9pPM2q8unjBsFx2OfLTVgWR/jHZ9wqV3CjuKuXfBYb3Iz3ueZlaDMijKG+VbEU9WCh0c09g8JZrd4bLuc9yVCpViWy79+WhAUirvX4KVl8YPjEvuNGHElCHcVu39ukNUBX8iYqGvzxBLs5w7R2xE7hsEfrRysu2t+e2xw/rJgtbb5ug7xhhV/NjWRN0qmU41rVPjtlPVji+yd9t9oMPhb/uNzY3ufpqppRynVOmOmWlS9EQ1TIiPQKkMnM1ZxRhaWpJVLIUxqVaIMA9vdptEZMqwLOmkIooGytylciVvFmOU5WkfUuaJKIoq8oKxqKBNqc4QObMzyGFF1qDp3MTsehlEhZIFUJbKoQUu056F9D9xtRGsXIxgjoow61V81E6YmQtsYUiK1QgsPoXN0BLm2KW0LoT2suoklPUxrF+l7iDJDlxYVNTgpFj5KtlGGxKTC1ikiy6h0RVGmlEVOxZpVPmM5j1mYAaVpEOMhakUZX7IKPZIioNz06RkpqgoZ5y5nccG5tCnrhE5d49sOazsFN8MVkqbZo9WDIlpxXqUUy3PElYcqEugMsN0mldvA69tUMqKeX4GV0nMDDpyarlnyWtlsSZcbVoqk4MVEU2QOvtdnmZYcJxlX+ZLTyYSw8rg+aNOOJhQXBbmwEa6PNiqing0opssQlawZGj5Oq0NiuCxyB1UKzs8z8tklbcujWZmQtIjcIb3Oio3FgljPaTcsSi1Zr0wKJ0CZJpQGfsOg1TTpNlwGzZJkYmAvFLm28II2264B8RkPlmPG+RI3W3KbJkOvRe0UmPUEoWvmocvLacppPiGvZgSuzZabMa0l2BZLw2FVL0nnVzSlh9W/QauxQZuKyTjkcJFwlkrGRch1x+LWjQq3JcmXBvHaRlcZ2isoG5Jp5fKlirlQKWZZMKgtAq9NlDdJZmsyN8NTNXrpE1cuuWUxROMg8U0HpxCsuxX1oCapLPJMEUegSw9ZKApbYfqKWlQszBBR2MiOSZ5LitJFdCsanRy/v8nYG/I0XGEUc7YdkFVNVtSIOkEbJY7j4+4EFHlMsXSx04BaG7iUuDKhskbolYehlihrjdlcY1oJWDbadZCNnH5nRKu5yULX/HBt8InyWbkCw6rRSqFXEQ0tWLsFcUNTlIJ2aZEVDvkkp72aUwVzaCoq2aSuWtQUiKDCc0pMx+ayDhCNGjoNZM/GX31V1mPZikLE1GWborRo6AJvGbNeJkQiJRMSX2vSzEJWElGBrhVKuqS1ha408b/3gpV1ROCAv2GhjA7WwkQGS5JMsUhtrLoiqyIKfcIqlJhOghdYCKdHQzcQpSCvKypZoNuSeajJrxSWkVMIl2llMheSQkHkaV4VNTKXeL5GCcFVpXGCryZ6aanxMoGbQ2LWhA1QpoFvCHQTlCtJDYF0Koy8JqsEOtFs6YLQhmPTIKvLrzQJpsYyJNVaExniP/iM/yvDWe/mP8EpF+SdlzS++P/xlxcZJ5sb/CNV8+KHC+zhiHe+8V1mp5+jfvDnXA5/nenuHm+6J3hjTf9aD//BBCybKDFIizl2e4xV9IjLTTzRI8XEcgLSYpP2nTmsQnSyh1O4eEmAsn8bu93Ds9vgD5DWHrUNZBG6aYPjoA2FqCVogYhn1JNPqMcPUTNJjYWuUjD7WJaB2nDJ5yOEtUb7NroWVOEaM39CspiQNyEuL0nbGzSOCyYqxp9rpK0hb1KFEVVQYQ8dyC2K+Ze8Hm8TyjZG+wn2c0HqOkj2scRLzp5kWEubz9/YY6tzQePwiHDc4vG/PML9VsH7wQOWzgu+18/Z0SNernv8Z6+f0zY2eGuxyS/TnNmzc3jrO4izmMPdM+bOVw4Xv7nmB49+xBs3f4241wVnyew4pBYrijvvMVl1+a3bDd61Vri84B/99JwyLpnfNviu/U1y73sMs/vwqkC4Kd6LnGF3QpZsM2trHtcO1mrGhp5jnVo4izXP3CFrFdI8b2OXITfeMthWgqTt8tbqJZ8+/JSKBS+THoPFAlV2ORIt7M6EQytFHDvYtcUPlj3umzlnec395EN6H5xy037Obxj3OBwpkrLiz3+l+OJ4jhEG9HwHOxhw/++5/E7P4Dx/QFbPefUjybVrPe689T6WlTF4PSbrtuHSIcgMzN0e089rWgczBr1D3pYJ0/X3+WTeQ86b7OYZVdogCysOn+Rs3l/y/n2PavcWrxjzg8dzDkLJN3cdbpeXtK5u8IdlwHTVRaafcLVj8g/vuqxmO/Q+P2Xy7CHnnQOmq5T4jQuenl3n/bqi7n/MVedHrC7OeHfrbWI/JV81uTsS/PTrJbMfLVgaFb81mvNsPKbrt/jPumt++eopU7MFHy9ZPJFM0uv40YQ7tyVbk5IT+Zor8yOC9AWHU83o/ID9t99lHY/5N89z/vFeRIKgpUtk5ZI1fPLSZZ1nuKXg9s2M6aQgfWkT6wL/FjhFRXM4Y+W1qcfPYWxRuEN2a5/lwQ53EOyN9kFN+Hm25v92co9p4KDnF0SVx++uUv44nbG342MJg+XXbrHTivmjo4DVpMTmkk8aBdVNSX5s0c0TTvQZehlhpRVnzi7LLyLO6iXuNcX0rW8T2F1eX5xz152gizM+1QnvjheIMOTxNtw+3eRR4vIb7SO6w5QwaJO+tY/5b+dsJx7jhsPVrMMWIe/bNv+6aPHGXsnrMuZ67rJ1+SXpvuYHswGzmeSGa3JiKbJqi5XzhDi5z8GLKcfeBcdvvsfOHpwKWK4r7hgFvzwtub8fUkeC1Ap4aI4Ib/t8+UDTTxSFBytZ0N00WL3o8CI3uDPJeFRVbCsTI5K0flByFPl84BXwXpNwkaFvVDSuFrh/IKg+9hnEGe91NF/ODdIbDrJR8uxE80xDeNvmre0Q9bhJkrp0N5YEw4rDn62BD/5m08Hf8h+V7u436RQr2ounLMJz5osS5Y5wzJIorpC6y8DdpIhD4uyCtbWB6vfpmBmulniuRzMusauasiip0gXIBrXooI0mnm6iawdhmGg7wHFLHFVRlw0qw8esA0xzGykdtOEjvA2EZ4PM0WUOykSbNhgaMKDS6FKjkwK1OoHVAp2laAVKB1QyQDkmSjSoShNDC4pSU6wiRHRC5QXkUgAxdV3BvKRQNcKVGJUAVVPJFOH52J6NqFPS6YyrFWTaxBAxqJgsVyhVIaeXLLKIKyy0YdLwJd5yyeQyY7nMYa9kr33BZVbyMBakSqBjm1FRE9QZIxR5lROWNsJvU4uaJTnjuqTjlxRixrOTlE5a0XIFmV+xjkLSLKVu9Qj2XA6aA263C9z0nN58TWS4WC2DkagwoxUNHRBkBvM8o1ysEOkaPzdRvsVaVlyWa9wqpZVrrNBn7HicSmiaEoqa3U2Xtu9T2ybLZMV8OiNMIy7XmpexwtUNOtKltqdkdYKxdsniFvMAlCywlpqe4bO1J+n0JU0ZEFk160XKeFKTritYVahSYm043Hyzxb1Nh7VcoC4SGNfsOC3ubWzRtV2SrECYkrisiOOSaVpzMVcIa0nXrugqSRhWnBUdCky8WFKkFnlUs16mtHoJe7sueaPHOo95MQ0ZpZK3Rz47roHA57HyWccGNppUlMTKY2XY1PkpVZIQCgNHCmTDYqIUUgtsOUAWIY6q2JEBuZBYZY7TbBM3DJI0RWhFixCNwrQ0ri4I44glNWWrwEVSFwEBJsM2dJqaWZmSqgC7MJiGgv4yoOXvcyrWJErwnhMzUCm+qHCoqYWBql1MA4KGwnMzoqVJNXUw6goVuBiWRbPh4dYWdS2psDBFC9Ny0M0GTrtLfzCgtuEXS5u/WHc5VwGZqAgim15SkIor8oYkciySYYvSqVmGLYp5E2u1wGaFNgvWYU5eSPLSpChTlDYhNCnnBWul0D2DVn8X0/JJ6zW+lYAdMctTqsRjjKTh1CTKJFMmXUcycNKv9j+dFl6WEFSaCJu8sAm0g6sEszyj8Go8YTKsC4LsiqIrmXl9SmVjewqrqvATkDqGqCKIa4RTYt/o0u4KgkoT6hpVS3Sq8XSFVWlK0cC1DMq6wbwwqKhp2zXShqQGGVp4uUTGijJUSFtjVTX1FAolKSV4XRPX0aRBCUmNMZbQNqmMCr/xlQMv1YCruEoqJkjCbk3DrHFXkkQJDCultCrWf4WC9K8MZ06xpFvPaK4/4eE4ZX3R4v61Q4znLg8XP0Gmv015XBKUT9FvDFkpl0YjpzD3GF6f4pshxuKEMOjiVM9ZPMpgfMm5v08jsGgPD/DrEf5Wg+Z+D6u4RAsL1bOR1gaGLBC999BFgpl8QRl/jHAz5HqFnuWIYBttVYh6Qh0XyCwhMy3Sxrt4202c9qfI7EtUvEG6anK8iKnLBGF1Yd2lIyO0ysnOSwrOqNunFBg4ixnLB6fI/CWxfZP9jkk0Bvf+BeKwhdvus5r4mJHF5bnki/QL+kWH4bJg6uaYsSDqvmInH5A8f8yvak043+Dax9f42t7P+INXMD8u+GQx5PrBd7j54I/4V79s8fROyc32Mz5/c8TXRhGtvee8/+OK79kOr06ec1SeUSqHuWryxnuSZRXyyeNLxs7P2Y+P0d2Yy+QQVZaUD0NuvfX3+PbBDXZu7eGKghvffMWn6ysun/2S4/kjtq8F3HR2CYuSbu1i3HjMg7ng7v1rvJwo/Khi7fbRBz7fjNbsk9H6bM6XL+C70mP25vts3A/YEBbp6opcbXGrZXH18Ah3NeVwURCmZ+TtN1Cffk5ro086V1zJW9T7zzhpbrOVnbP36zP+q7u32P1gA/c84+HpA17+ach/F+XkrSbnr9e8dadm+0aL96l4edLG3tnnd/y3iN8Zkjiv2SgiRGBjWyGLjSZ/+ChlNAb15DW1GaJOW1x+NubHu23ubGxx+YtL9t+6Yjm5y6txxZWR8dFkQu9RTfH1DoPriptn23gnD+gXv8c3BsdsDra4vBywuTxGcMHBwQc0J484+rcOfzKXfJ0mV80Gc3HMG42a1H+LndlnfHJ9hDALhvVNwu4hhRbIswJHv+ZX126y+GGL4+CKg/0t/rR4xTuLmicTkwcDh2G3oNMuSD6BfH+B95nDjYbm69c7/OnRKavLNm+Kn2DoGzwMGnz59Bn/y6rDidng8h3JdDnimiz5O77kWmpgKZOs1rhqgGu8JgFkHeJfH1KMWyxiSXt8iejHdFbv4+wrVtddcqskmS04MCRi/+9ij1LOozX/l0/uMegKJnWNMbKx1x0+WVTcbhmM2iGrZZ/Ln02o3lsRuF/jWj9lY+qgLx5j/UXGD8sF7a2vs8Kiax0yXu3TWWeMRseYfhs/cvGPXlGoBXY1R8kNLoo5/0U65GcXNReewnq64Ps9A09WWMY23rOQPRHyq7XF/eKKs0vJLUvyK+eQL+/s0c236F88Ijif89bA5lhe8OnK4r+QDzh46x+ivt+lScle44xBEbKzVnyhP8Mr4bc6I17vhPxO3WNiTahud1gFQ7rHI+rLJWlcM77d5pYyuX3U5MFeTBkb3L9Z83AtCYgZ1ZprfsWzQ4c9LciuFAspeW9Qo5uK19sVWy9r3gh9fq4S2lIQWxbdhybqus2TbMxgJ2V8WDHvWuBDZXncrDNEbeMEBkdpTKYlcTvg/W+Gf5O54G/5HwEdpfBUTpXNGF9lLK98BuaSul5w9nqBdK4h2w5WGIOUaNPEkD5O4NAgw6oidBSTGgVZekm4LqgWU7zGLl7gEHgdvKCP32/R8GOs/AwRRqiqj7LaSN9FOANEpRD1ApU4UAfIKoW8RksP7ApUAkWCzgsKDArHx/IGWEaITJboSJEvU9Y6Ji19VNZAFC18maLKkESHSGoqz0A2PawsIy9SyiwD3SRwbUytkL6DWa3QqUey9lBpyWwecr6MME2bthVT1wkpUBglZrSkTBZMCqhbDboDnxFrzi9TzpYZ5qBPt9vEnh+hjgVpILE8h5Xt0+3EONWaTpizUDYnswpb10SGIDMMep4iyRdcXFzQYs02l2QiY5UuKcKCdWbR6d7hzTducmevQyBKDtYTDldXrCanJMWSVqvBptnCF9CvFbUKqWxFbTcIsFHCRLk+jabNrszxUomxKAhXJludNs7eBq3NFh3XQGYhRSxYeiuuzkLs2ZLLJGcVukSlgWGsQGpkaZGaAWWnpnQcBqbDnY0h79wZcX3DxYhjLk5OeTBO+DTOOQwVDQ271222tzpstVx0CQ3D4h1vxF7bJLBzBp7GFylSpYSmzdWyZnlRUC9TqrWgNiSzsMT3bRwjYb5YY9gmZWpxGnUZGxnlxYS2J7G6bXrbkuHYoPXKZNtp8kbPYeA2uFobyDCiVUqClkVD+JxfuLxMwFqaNF2T0q6pbEUYpJRhTW4aSO1jVBLXDQmcEllokrokN2wmhaLQNd3SQC9CyGpqy6O2NJaZYilJsVaYOqWZmHSlTaNVExeKMDJoVTlu4nJpuUzPYu7LGbnr8txucCZMDgh428q4VlRYVY22LKSssFRBKVIMG0TQpVYNlMwxixjT0Lg0wa1IOt5XTr+iILBatLodRNvlKLb5xWXARW6hXTAdE5k7kJa0HUGrNjDWklWWUXRqaqPPoPZpK4VIU0SZsi4rlGkSaQVZDqWJiCCw5/SbGlUEOMdXFCuFSBJUptBZRkd6zHJNLCLqUlHqJtoxKQsTayUIDKiDCtIMKy9pWTCXKZm0cUwfp4hxkzVNtyaVJiLK2d65AhokKweZCgKR0shSgrLEVAUYNfWmD32X4cDH0h6VYyG1Tzh1cKYlusrJAwfDdKkyB2HVeHWN4woys8Y1azqWJChgmUJZaURWI8qahiHIXE3RALOQdOZg6hqrlJQrCcqgbn6l/zCdmjyGQoMyJXVL4vUkjVIgtEaVilBCbpps6L+uhDqdQvWMn0eCZ5M+w+Ux1s8GhGZBcXGLb9+32L/e4/GTE3ZeWyw6h7SWbbZ2AyLvhPOXLfTeXdzVjD41c3/K+sxjuK+pr25Sqgp3d8Cof592N0G+/h+o8y8xkxGqcRN1sMIcv6AUG8j5mHDxiMaog51OIWmgs+cIX6JXC3QVU62XxJXF/M5v0e9+nbp/H5H8HO/VH2KNP8FsmCzPvkN1Lpn5HbZ2+qwf/UvO+i49POaPC0bvvM1o3aF0zrB2t3FmCRPVpVuusZMNBuYF4dMXnJ9PccwRdS+mczKnvWtxIC4Z1yHL9Cbp+DGXgYfsJPQPO7zTXyJmTcJyhzfUA153N+msr/EYTV81+We+z1MkR50V1x87LKTBz+cJ10fbfOAsOH/8HJprPiskqT3k1G3wwfljDq4b6L0vuDh9xvClQS4T2uubvJr1ULdOeGXuca0Y4vaHNP02H8sVvzI0n/T/iKL4B2ztmbwbv+KJsc+2+SaG0+Bzc0JrmNFxhwhtcMPapX/TQgZt+s4rdlKP8J27eG6Xh0Wb577k7Z5EXRb03hgw3Npm++yMIjrm2S9rPiuesL/fZ7o14RsbLX5+1+bA3aDOA37zG3+fs7f36W++w76tWeXfY+tlD/G1Ft+aO5yvvuSj+7f5Z981yS8/4nB6wfziBa3cYnsyxelLYl1x7ha0C5ckjUlfNvEnM44fRsxLMFKDyeaCJNbEc7CfvKDvn3L+LCObg7OT8lheopyU9xYfInmTIHnCB9uaL809/sk3BcP3t7ic93m1OGFWT7iUJlodcfP2Nn/0NOStnQnlA5/W3iWp9+vMzEuu1guC3MF8PeHNrKbUXRIfsoMXPBz4WHIH76Km539BW1iMHgQMvS6/Mpa81Y3hXp/pqxWmNCBvsf2iw+/YR5zLJv/tD07xv6NheYCdPqffvODF1i3atsMq+pSL6x9yedbl3Fnyyt/kuL3BR4sV701e4Dqb5E5Eoa5RLOcYuo1Rappvalbnh6Q3d5m1bYJHn1M+XFLdL8iOblIsJ4ytmu29I64aml+evIPnGIjVCXJjD0e08a2K1B9zxxhwcT7iYKXZeDTmwXGA9D/DVxuks5pJXPBWM6PdypnFr9kwQ/TaoTN6yNfXA5TlsIynVPuS9WnB0WSGKbbYmj3h3HBZd26Sbb1i60Lh2SP8VUkRNblcPuZUNNjzFBvRZ/ypbXLbg3N/xkY8IPzyIQ82myz8GbfWa2qtGL8Lv/5oH1NAqzrjxCkZbDwi6hesv/c+uf8LvqX7fOFo1u/l1M0B/83Bx3wrt2n6FgNdcrRyuV4W/OhnGW8PTX5kGhRDwWBsYVQFRzMX4zhD/kaTepxiH9bcK0qW78H5pOT+qWa1NFmVmvVtn6Zv8jiPubdpskoqZtmKaGVxZ+pyfizYvDvg1cUEvQi4YyYU79iUqcPFp5pdMeOarXk1gWkIjzrdv9lk8Lf8R8dcLEiLCy4WCSeRxFqEtHRBainy2mS3IWh7mnUoyPICXa5wC3DrDGUVVImLcDpYZomdrVFpQpZodG5QJ02qdoBqj7D61xGNEGO8hnIOdYV2DbRbQJVRp6CKBWVRYwcBdplBZoFpgSPR2Yo6HlNGMaHRJhvdxe/ewW1sYgQ9jPohcvwSkWTkxRbpahvl+CRORBSdEFcljnApawu706OJoJblV9cuaqJSEcgaPzDwjRwVn7Ne5uS1j7TmeDLCNlv03ZA0z8kShzzUFKZN7ZTYK4EvDLTbgkabvn/ORahI4z7j0CEoPW5WGad5TN3IaaMpcsiqjEbP441aMZlNmIiCJJfUlcsyLQn0gsLQaBVjLS9wUoFDRjl3KFZtYn9OrEOksYXf36Y52MWbjjkqFafTOZhbXBsN6IoEXbgIY0SaKUozQZQZhulhCYnR7OG2AkwlsN05ZuVh7o5o9AYs7TaRJdiSNj4a17XptAdsjSaMxzNePVuzWC3xGgaNQGJbNkmjje7bbNgB2/YQb3/AtZ3rXPdt8tOHGIs1etdGtEOmqaJtu7x1rUVTDonWipflipYrGVUOA9dFGRVhXSCURlNgVQZVpJnPUopZhJutWVoFk7yiWAr6ZoFSU6K0wq42MH2LsZ7hJjlvZgYqb+AFBgeNFl8futxtddi4JpjUgtNVRFgsiSyJG9ikns/zU4Fa5Ti5jeGaNC0b7UXkdY6BxswsetESTxmkQU3YmJPWDnXpoZIUpWP60sZJOmQuKL3Glxa66aFEiMSCqYtfavaMGCVtzjNBJQUaj0DXUNfURo0qQqbhCak9YoYkrmyuZJOLhuSNMuPWesmGrvGETW62KUsLQYrV0EBOWUSUhqA0JGKRQJlQ2ZKw0KwigSwF3VyQlnCU2lykFoIIy/ax7CaGyild8JyAsgowpxXt8ZJc5jgyxS4a5GEO6wJtZRh2ilutsEWK0BluXbPlSKSVY9QlIs9JTjOqU4Xl1YDGLG2Ea4GV0FUlDdvGJSdMM8J1jlnUuFaMNEpmSqHqAqfKMFVJXlSMWzlKhfTDGG2XzDo2rmxjqQKpCmIhcGVIU1bowkSUFX1XgCWJOpJ10+aqN6BnD2i7LrF2yIwaEa0pK4EpBQthE0ubhlVhiopSSuoShGdApbDDknYuCFtgKI1cCyohUUKydiSu0nQMRVsIKqcmaZYE8Vd1+7GQFLUgrkEh6Lgm+IIwNUlnJUaaIuoamRooz4C2/A8/4/+qF8Dzn8Wc54ecphPEZk5/uUn7/IcsfvO3QB5z+65LNX/C7f51fvryX1OufhvsMdNXv2B9u8WdZolQ/460uI65XnLf/zZV75yyZdP1HlCKBljv0qwVKpeYxjVE8RDdexcjmFBoB8ExsjaQpYkYWpj1DMEUUhNVFMjApqgbqPxLwlXONJfw9Bckmz6h+yZW520WnRHBW/891z75ffz1KevlAfVWD6EmHF2D/pVLY9YFu0D9/IirzZSRcRMxk8RJzEW3pk4k7XSb7OAOzflrbu98Tpjc4NbN53jTS+buLczrPczpBfLLZ1zwLjoqMb/jEkxKlgubRXyKePs3uPZum4N/+ZLVZMnR8wnj/QPeaZ8jfvyE/7T1PrfecHi8/Ixe7xZ3PnyT4PkLXhs5Px/Ocf98k2/oE37xw4h/vnVJHX6bm59c4nzY573bDh/IlB8/fM4o2eVpOoMvdpn6I6yuT9f2yFpN7t+7QetnByzdks0bH7BKBavkktezlLg2aXVeEj2p+SKaw6jN4+E9ds8PCGTESbWG0sZeSL5mjGlnMceexXOv4n7hcngyZX9jk/pWl8vDLk/iVzQsE/H173I3WHFtu8V2VMDB7yLsDt1Wm2g+Znmy5GJ3g25rm3xzxhvGTTaTnyCu32LyIGa0JTmK/5LZJOe18ZI7xjts7A44svZZPjrBbHeo0pLh24LNaE4iI/5k7NOdaz4+POYv7D2+Zp7w4wrujmLOtwPcKOOjtzPuuDWPH3WZvpgR/nZKrF5zJu7z9CjkG/2X7N89ZrUQ/GF+RHFaMqssqjsLrGjGzxcjHh1Jfq1uMOtcsjr6Lu9d+wFNU+Jj8dY9j3877mBPPX5dzvjXWzbZZsl+JjGfLXlsFMQbNZtjOOkVCLcLuWI5H5B+ZuPenLBsZpjngscdm8Q3iEebrL6YkJ5K3ml/yln5JvX6nLYTso7H/NH7PneSF1zf6HFt2iKw4M/jmKcb+/z5cJf/7etzmpVJv7fCaDrUcU4Z2RTFArNqIKJLLN0k2uySt88p0z4v0iWfbv06RzX83S86/KtJTbtK2bQjyrLLzsErxMsumdOianQZd3vMVyZJknDz3pzLE8V7LyeM9JrTnocedPlh4rKX5MjynK3OFj+/mXD9ic/kmxFB2SX5Zco3lmvm0kO1muxVET+/GfDNK0Gj/oLZpeD9fMHh8H2GdYgrnjKmYDhXXAnrqzKiqy5X/q8QaUWxNvgva4v/wXhM+zTjJFTcFmB0Us56JfOjik+qALGZUT3Y5G4cs1n8iNPI59l34d5LxR+8+upc+kD8lGnrbQqGuI7FNavgUrXZ2itYLyWbvuBkVnHDtyjdis+05s12i0ePNJVbUSiB52mmk4BrRszZdpO6SBDagl+WFFsJt0TBy1cQm4LdgcOvrV3UqeKBZRB9PueOaaFbDQabBdO/FDwTMcJRxBPNFOh4XdhZ8He62d9sMvhb/qPz+MEFYX7IVbFGC9gwQuoiIW238Jp9Ok0Lt6FRymM2q0mQuGpKNV8jGjYNChxytLKwCPDaHTA8TKfGsSKkKTFFhq0UVDbUDro2UYZP7Qg0BaIMkSVQKaRVIlQIeQqRQJsSXZlUWU6RzInDKasypVYuuogoghZCXkM6JsagpDn5BHM1ZbW6JOu0SLyMyEyQqYGZGYiyRkeXZHYLyw+QUpEWKaFUtByX7XYPr+tiCZOAcxxH0hE1Oi8pXAfRSGG2pqxqlkWTmTQwXEWnBU4ZES40ujnEb8DwcsFykvBaFbQ7A7Z2ZjjzlMAcsRlIFukVkT1k+/oG7WTGkZHyszLDW5gYqSC8SHhq5Xhpl54Ac8/hrYMmg3rFcV0RpSWz+JL8fETSHBEENm3Xp9nsMxodUEVzSnMTt79DIc6ZLq44n2ryStG25xiqYBKmhM6Kib3DQjewpWLuCLTw8ZRHM8vx4gVry2RhF5gVgIvXaSC9DlexTykOCToV7WsjNvoNtmwwvSa6P8Jr9OgYTcq6pkhd1raH67VxegN2LJOgXLOSDYK6YuQbRHHMWRGxTCY0RQfbbxBWitUip8KkNkw6gWbDylg3Uk56CaZK6M1DsEpUKZgph1yE9O2UhmsyCjI2gor5LEJJiQw0kayYL1sslOTaxoz9YMXKE3w5rZmtCqYyI/XALkLGYcjRymVQVNRa4+RNLK/ANgSO8lGewzSpaGYlHVmxtApUUyBTh7SwWLkrXCOFymTlCDB9dA1R7iBrKJsCGjWuWaClZNnWVLVglgpqU+G3c8wowNGCRpETxppXSUVrZLPZGuAWgrCseWRKLtsDXjU6vDkP2WNF01M4hY1Bja4qhCrQhUYhySTkbklWCtYrkzPtcxwEmNrGXjQ4NUzyAiyt8E1NbYXUokBLj9ztEjoeZiZRRYwwIohrWrM1bumwDFrkTZ9CKkSVE6QrPMchMsC0NPRgVRhE85xmnGIaJp5yMIqMslWwkWukjtBWxbAEZQQ4hsStcuZVTI1DJn1S6VK4NWPvEsPIac8NeiVcNhQqjxFZSZ4WWEVFZtk8OzOZJDmJSGnnJb1Q464LCkcj2w5IzSSpiC8SDH+FMRhiE1AqEwOFLwMSo4ayhkxCVuMhKQyDrALPkBRCsLQFpVmj7ZrUkHQRWA1BqjSqEpBpKkOBV5NnFVFdY0lBVwmqQjGzK+pM4lcmgW3QouYqgqguSIsCs9JUCDzPoO1VbDl/zcnZp49/yDg+YW4Z7HevExqfsh7lvOlt8Xff7/Doi5zjA4ff2bbx/CZiUzNausjh21yvhhjWnM7WklqkoO5BsEW73MDxcqzqOrURot3X2JMCMhfWF6i0xTSKkfcaNIuA0h1SxwV+b4eWsBF+AIsEXT1A6Tb6LCOJdkmIWYQnzKPr2G2Juywxg59SPVwzd7ep9v5Thr/2DQbr/yutnxdsrrc5X865fn+H3pmJPhhyoC7Iqk+5XP594sYV+XrJRb3k6ZMdNr+xy2+tIuK0w1XgY8x3aA494sMmJ+U9tNjndPU5zx6NiFUb1Tzi8cs55h/v8+vDnE4jo3Xh8aOTP+HLWZP7+wU/uThl/WDB+uu/xq1+l7ff0rz50d/Bml/QVk9Y6wMs4zabdzXLH/2C6GlF0p7yfO+A7SdT7FATzp+w3xzgf9Yk+N99izvFI6Tl87i2cGYTnPUaufdLnum3qfp9lCpYlhrZ6zBaN5hfhSwvI37x4oxPjyPeNULu+QG7H6/4sz/s8MvpC47Kik7vJRUtnINNhhc+5WnFZD/jw67ingo5jKF5Y8idvEdQloxPTvn85094lZ5x48ZbWDsOXbfLRgQvTRuHkjLKyFKLzURxmF4iZcZo0Gd/kPH6YszJ6S0er1Z8Q02ZfOGR56+J8w2uZX3eS35B+947dD875BdnZ9xszpjsvkmjuE85nDCKmrx/94p/0Vky/uego0t+tfEhc6/Dv3j85/ymM+I/efsGD59MaH/U5veCCRf1NfziJtn5FX/wqeDJ1pK/P0zIX66INn3cqouqz7g2CJhbf59w/If84ioibikeenPeKAe888FP+SRcIO+8wdYrRfJJm6F5QWVE/D833uT+0WtOhcH261uYm308/99hXAnedUx+NLK5l0T8dLnH637O++sLHj/ZY9CMMVoL3isuOfV3eUtd8elGTnDV5eQbTZZBSX084P18xV+wDSSkvYAbd97hIq95mCa8k4/JXZNZPOT/PKj5Zv2MPT9jKBoMswQMB51JVgOT8fQ24yhjLhIO/H/IX84LwqZBdKPmN4+7/EVgM947Ir7s40c2lkwIXlqE3TW/Fjb5QavL5cJkVxeUyUtOq4qbO3Cv2uT15RFXzoBy+B5G+xGvXwW0LguK5YIw0UyrNuYi5OH4FUbX4IfdXTpqh9Vxwj094VYnxbRDHop9Wt/Yw/hFg9PLFVWm+VDYhKmBqDyw9zk/PMG849OyBDctm8+XLv+yV3NpNLjZdRm0n/HJnsF91eEkveIwGqHnD+lNj1gNLN5utDnlDqNpxdPn53zW9gjciEl+RhJuo5st3rjweGIIlDKo/II4jjE3bLpXgma54nxpMblm476Ak+2If/CB4MnCpn0Bv+qnVDpFPLG5/l6MHEuK2uTnNzPqFy4t+wa/s3jNnxkujbOI37+h2J6kVO9qxHnF4rjNBzNNEpeErQYbKuPgbsknHwbkvyj49tdqruaC76V/RV/v3/I/Sc6ePWZRLyikoqstUlacqpqu7LLdbLFaxkySkp4scUyLEh/TMzEdF1faNF2FHyiEoZGij7T6WNLAsTS2YYApEcYMa/UKWUKdTqiKr/Q1umXiaKgpqMwKy7SxTRupBagcrRfUNdRrgyxWrIslq3VIWnqY1hLTStGhg4oLMiGpGx8S7OzQan2O11yQUzK3CgzpYNVDXNvDNi7IqwVRtEOVZKTVitlCcSUGDPb2GRYVaaSpaCMM8C1QcUKUG4QyoMgSVqHDVeZwZWSMVzlB7tLpGbiupF4tOSkSUmWDpVDhJZexxVpu0QpM9g2b7c0DPCvFmCa0/BFbo+u0ygZZWtA+KXFzgXQkjsyIygolBRQGIm3RGhxwqx3Ra6xoNmtO1wmdi1Mq2+SSiEV3A6MuyFVGw20gK0k+K5jolOfnVxwdFfQ8m5sdC+EYyEXFbDVmVijyzppOYGNbHexME43XRBhcb0i2NGSlxA1aBFJSlhkXiwmHl1dcyTVev0tna4d226JRKyrHQhkOlQoocRB5RhjNsQg48No0ByOidch45bBwGmyoFTrKWeYJUVjR1JrtVkJ/lJBcLkjCMYbRIQ46uJ6P4UY4g/8/e//Vq1uWpeeBz5rLm8+b7fc++7g4YU74iLSVmVUpsopFUkWKFLshAeqG9A9021f9I4QGGo1GN9Ag24rF8j4rszIyIzN8xInjzfZ7f94s7+bsi9Rt1YVQAEWhnv+wxsIz5hjjtRgoxaVTkZQSu7ZZNQYsMkGUreh3N7i+1aRBwk7b4mZvi7zS8YXB1dmEB1nOERV39JSgyokKHbPWsPWKXsthqfnMrhacTAtmmgBX0jEsenXExAuJPA+18DFii42yprZtRoZA6YKsFHSWA2xlsHAyhCoJXIXVrNCkzjxrEeYVbb1Er9rUywJTizA0i1gE6I2aQC+oK5vK9QkbLiKucSJYWxWJa9Dstmls7BLXBqsixS8LlobHONZ5URjc0FZsuiVbEnyzIookWSIpdEGaN1mXOpnpUptbxNJlrOtEDUG3arAWDi+qNU6t2DRAihpLZjQMiea0uRItqH3sJKHOFggRM2gZdEtBHia/2uHstDCFRM1iVJ6T1ZK4llilxrjIiUqNyq5QhkkpfUQmcOoIw8owzAI6AU53QDbOmKQVvp7Qlxm+JqmlSVkERJVENkvaLr86xy9rxmZFJC282qAINCzTopfrLEVBNM3I1xeoMiStFLJ2sHwdXZSEZUYeSCphU6QpepoQryFYQiklZS7IdJvaKshljVmBU+aUGmimwMgVmlnTCjRqX6OuBfNMUhQ1Xq7Ra+oEmmRSSCpTIXKDfqljJhkXSpFpkjUKzYfSl5RLhS8t/MrCVRm2UdPUFa0twbLUSVbQawisQHCm/898OXuHYz69tsVNG1758oKPnj/kF4f7tH7xx6Rag0k+5dHnfazeCW/6gnsjDfNlxbCwUWaXaFjg5Nt4iwuE36dCIyoyStWnrelQR3jrBSK6pFZd6vJPqf0FavE6etZGpKeYYZPYm1C2XKzVBSrsIlUCXdC1DHk2hfU9FonFom7TFSbe+im5LMjm13D1F5Sffs1s/Tb5S79BtXGL3u/8BY2VxjXxEe2vFpSbP6Q7nGLmkmrdQ6YzUrGEbkF3NObm4C77wzZ9Z8Lq6k9Itl/HcTp4sqI8XyEmBT9dr3n7MCRNI84XMD0Y0+nZHKxSDK+DZvtslg+pp09pTK7xi/Yu7foFarmF/eCUS8vi3WuvEVx8ij1osV39S3Z3K/yGTbY4xLvW4/XqRwxOOpyEX/Fidx/TTOi/8S0ehvewLo8JHrzMW7/1Mm/dvsPt2+fceLRD/exzrn1g8EfejE+2WliNgg11gdZ7mZvmMdMPQubuJxzYJS/WJQe/NoDgVc60Lqb7BdfXPo3RBrONJ9wY5FybDBnVK4qLjziWNt0bt3i5Z5M+1zmaudzyfCp7ymVxj1X4OddfdbBcC1llHAY+D+s5te8xO3uBaV/D6bWwOwFXXGEnEmndInjpf8fy6I/54+PPEM2MDRHzU3OGa3lcfTTlhzc22fqNf0a18Rbr1l/TTI65V7yFvS5pGpJlWfKXTzXeb3pUv5dB84CVk3LHb/D8o59zIyuJbgz5i3qDW5srnk11uvu/Tite4q8+46+ebGAsHxI5JWH2Knub++j+GFlILnddko0Oq5MjfhbWdDObXud97rf/hsOzHtqHx7QP+tRf7rAavOBxd8r/wfod/lB9gL064aOdhOrgBpoK2QtNms0WSyNDy3K2WhOuChPrJvSeGVxc3+bWRpvx1wPiTZOfPfeh3GMZ/ZLlnsFGZnHyyTZ3epDvxNw3NmjenGG98W20/pv4a8GXRYkMGmxUHX62gOD5EYqQX/Thy67DO3OTxs0evx+mlEdXiETyugFX8W0Sa8QHwyG9tcleOOVydMxH8YC246MSD61a42guy2uXWJ7HS0aLr5wb2BjM6ho+y9iMbD6pFe8cPOarTofHO3d4Yz5m4n3Onj9g4k84PbiGlq9pLpfc1M756GmBuW3itHU24nOe9T3C8Zi/1HXa1oJKmvzrwOVH7q9xIn7K3uGM2Pia+7nCWzlYswh/rdPvQpH9Nf9o2uXfL1psRgvShmDn62PiRklno8XGOsYdNLi0r7jx7Jj7bY1Mh6Ly+MtszW+2tkmuf01/LpixYuvG9/ADDb3lcX5es3V5hTGUXDtWTBsOwvcxZMIy01j0Fd3tnN/uafzihsXun5ncc0teWJL2UUavMpnWiqaUnOd9fpCs+GMjRksy9lKPnb0XfDap+P67ii+PFK8mBZ4N6WOD+SKgeD3nk6s+3841nIM1jUnBty58ZJnyKCj59M9r+Bcuh+fe37Ma/AP/sRkWS1RLxxAOG1cTxpNzpn5A0FwiM8XlKqXCQOgVtmbiGyl+QyOwLYQZUPgC2yhwqwKEhVYX1JVGjQVoGIbErEeIcAQZqPopqipRbKMVEr3OIK2pdAmWRJQp5AZSluDkUEtIUmSyICtzqtrEocCsFtQrHUoDFUfkSUHcvkl++B5i9zbN4WOa+Qorv6K5qsDbwhUSqzohWVaYeU5iSoRW4/uSLV9no2vS1C6owpjU6OA6HjoldQgyliyLBXW0Ip7UrKqU3A1xLYd25iBiE6Oto4sR+dUJo2yAYdpYIqdd1miLGavKRHU9mp0Sp9TB3qNobuBbTTRs/I5ke6lYzhaMs5rKc9BsC8M1ibOSejJntLzOnduvcGs/Y7i34uJ4TD25QpxMeTw6YtTuYbk5tqrx3AZDPaOYHJFqp5jrJU4tce0hprpBosDVR+xXE+ZXCSLPaW426Fo+8WpOSsjMdBm6bYa6RRkWpFh4LR8lYlbxFUl+TqOp8BsWLUMSeCZlIcjrCpms0AoPzTLQtJJlscSIM7T2NqJpc5J/wsfHR2haQqVlGG5GKQuqicPORoPBwT70NsiKJxTnNeu4hnVMprvMqpLzhSJb1sTnOfMMDM8ityCPJhhliXQCQs2lzBVWadIJhjSREK94vM55Xics3JrYauL5Pm1bo7ZKJo2QpbDJkprHsSLOA0TgsHIzXKVhrAqQDapWh4Vbgch4Ne0RUnNepJDXFGsXPQff1GnSwC4kplRUdU1su6iWjRuX0NYx7CaEGYWYESsTs7QwsxDTtHDKgPU6wPEM6qai9jXa13W8wxu0G9fRq4CVpkhdBx9JPM+R0wnTfM68I/Esj/26wu7UHBsFEoWlaRjSI01a5FpJ5TUwpI5WjNGyjER1yAwHvVwjVYnhZdCowdMZaA5h2UJUFjIsYBqTRZCj2GkuqPtNLj0fWyuwggWqIaiESWzryCTDznK0smA5j5G+hd3SwdDJSoNU5iSqoqnBWv9VI8Du3qYoLmioZ1huSlpKjKWBv5KUssAyCpraks1EcZlY1FkNtcQqcjxZ4AwKaFjEukaW5eiTFKIplizQlE3httEsg3adU+aSrKnobbRRnSGF0SEOYRUmaEWNVUFZawhdo6EEuVGTBGCiGAQ1q1RgLBVi9qsdNz1RmJmGkYCl6RiVgVeXjJVE1DUdpePoFUrUdAONdSXJygrNBivWKUuDeCjwcoVbSLRWRa8WbBc6bglFVVLENXrHwrT/9sbp3ylnT5N3KWXEa42nGC8n3C0Kbtd7eN87JDv1MPR93n5vG/XwjM/lIdveM5ppD3d6yaWfkGnX6QwLrCLkzFywMf8UkeW4a5u6cQt7u4/ey1DFl4iTa2iD2+hCMRjOINPQXBfBHDueorRtVF6RVSt0u4UwUoooxrQ3cbRLBrs+m26f9EKHHQ19UkN0RqoOsA9j+rMxzvghst5nHfwTcnOMsm/T/u4UEVloYZv6YslpmWDstdgwXie7Kmi+usW7ry4wVw66fIx7Q9HMdhjs+YjyGcXGG7zT+jm7678gmJt8rbZp+Uc8Xbuo/Vvc6az58t6Kzf2MT7Z9ysc9lqs2s9cq7hgOzo1Tou2Yhw8djP2Xee3lu7Qe/il2uw2bPyCWMap0kOYR5cs6+dUnXM6a7BZLnn3p0jr7mKOlTx1f4G+seTz7PoOuhbPxNW9ZCdXuEZ9/9Zz006+pznQW+zbnsx1u797l7O5L3H0/YrsWfP2wx+vffMpDXXL4JOaTD8a4gzlb+hb7/TmX2y1ueg1eI+RPxk94rfEWjwyXiySkXgeMZ78knnnoB+9gBGv8s2189w4HXpt+06NbpZTOdZLLLkE95Rv7v1rWvbi4pPSW5E+foO3fQNUlRycxn42nrM/u8Ws1aGrI23s1vfaXFAf7lMOKdfI+64cx9786w13ucND4gDJp8MvM4es/SagvLvjsZYn2dMHJfkIWNSlmnxG0dbrZNdpPG7RWn/LxOw6vTUqqTkG2XFD61/lZc8L9sybieciz7ROiysfc+x4b8ozO+CkPn3kIM2SuejzrDbjWKNg928FrjelEDZ4/2uX6bXiyN6DrPeMPL3+X01ojmb/G5uwzeDHiQsuZt0xacc3dzYpPHg6YfJUj995ERVd0zITV/jZyoZFsl9wcKWqtZsaXvLpu03gWsOpu0Nkc4a1NHvltWhtt3v7Bqxirl6kv1lyvLR5rkpdqm58vMtK/fsBe/hltQ+fzb1ZMRne5jNdUSseRW9y0upibNetRTLQ0eW0J0+ewODxi8vQUFQs2dl6QhXd47STn2F5y/WDF3dde5uOjLkV1yWK5wLwI+L6e8yA95pnmkJU9nj/KCTwLL1ox6hqMypikfUrYcIhESDSd8S1ni8/uJAw+65J2au6sXEptn2JLZ7MaEiU1bjKkG1f8D3e3MAzBje/AdT/nS+e3sfQ2z+8n3PBSLtczspcEbx2tmV8uEZtrnlebNFYj9lYRuV6gchh3Wjx8ekG75SLP2mw8PEerUgbbJs1hhdIfYS82eCVx+D0r5bb9hD+M78JYoNlrPm0bMEppRYIzp+BfODpfzx3m1+c0I4PzFw7GUcqxmSI3BVvTkvna4J/cCfj/zFI6I8GucFk9XzELS0JfYDVsynTOZ+c2k0zw4umCX/N1PvQUZ+0M/9jmpapipgR9TjkZOlh2wlna4A/qnGikcKXBa82Q0Y9c0r9j6fgf+E+TtAxwDY1BkDJIV6hIx3O3CJpNEmnTMGzM2kYLNWIucY0ITwsw1wmpIajNDVxdoOqKUqswyggrTzFLF73Rx3A8DLeEYonKXTRngNFR+LJGEzFC09C0AqOKoNShiKnwwDTB9JAUKE3DECFN1yBwW6jConY0pCqRaU6lyl8FvGYL7PkCJXskzisId47y9vAaJSKz0eKYfLxBio05bNERLfzUpDEwcTeaNHQLW14S1wm2tYXt+qg6RPgDrh0YdOspMi5YeRItq3B0C3pN2tSkacxE6ginQuQg8pSwYbLjefT0ksKZEEqbdesAe+jRXl3SkCbVwKQwJFlkk2KjPEnTy0kySS4txEyQOzXjVGImU4bDOaeHd6g3B1iDJtcDD20ccfn4GPH8iPC4Jm7Z2GKTbvsOxrUe+5s5Q2mh8NC9kLjOOb3MWWYlpawIRICna2hCsm8qmnLEWSKwrDZ6LVhmNXoUs1yNEEsHLT9AI8YMFVuaj9WysZoOPd2gKl0WsYZnSXoNg6qoWK9nZGqFFi2xGZInistZzYvZknB1RjdJkbWGvxHSbM5R/RZe/xprLSBf+EwnGgKPpq9ATji9FByfxyzXKxw9IY9S5pWDFRmY7hqXkqZyYaazyEKMTk1dG6wija1KA3Tuq5xHUY2KTLb7OSvDp+32aXYitDxhOctZxyZLTbBuGFiehalpuIXETgRp5OMIi1U7Qxoxa1UzSz3KEoJYQJYR1VfozQDL0dBNk+kaspUg7bvUuoZtKUrHQXdNQOErG60Ar0hpJjWGbBHZLVJbYJcFUdOFaz36tzbQrS1aywqtDn/1/dkG4Swjf/iCwewUx88YmyZj0eKqAGybQvfp+E08K0cIiaVp9DLFuioJgzVWPsdUFYWlo6qKQV5heGs2NhRaf4dparCIctZFgQpD/DBFpCuyMiPWdK5iQdOuEZ5GjqA0KoSlU/k2oSxwhIYjdKQo6RQBltQRtUHqGIhWgePWiNSnqfewNJ2x3QRXp3GgMXT6ZF6PibRZz2p6ZwVGluF5Ob21STWZEkmFbhh0ohijSqm8mlIoklywWCpUoQiuLOwoReg1tgWaV5CYAlOzcWuHpVlR2hp5qSNDSWHGXKGwq4pGpDCVYFjqkGkcWwXoNVVsMl9XREZB14U60dBKgWdo5I6kVQg6hUG6lGRFxdrXoKEh6ox1pFjKispW2DqkmmJtSsyVTqc0KDVwzAwaEAcCRopyXiMrSaAkuisRZwKU/rfW+L9TzuL8KYGxRzLVKIEreYtF1uR2ecjz8Md0N1/lzz+a89arL1F+8QGFn7Lu7tBQGlUZEdQClpvkZYLT7SPsLoab07J8hN9AbMSwGkL5a4jrG2A74FRQnMAyQ7O71MUFytZR6xAtW2BULmXfQUUeVSFY+m2C5D1aehdD3cd0WlSRidpxUSdzyK7o9EzYuEFgreDya6biilF8xZX/PTYHb9CLTlkvzwgnHoG8QTvIqPwvITQpwznx6mUGiYEZ+4Siy6y/InxkoCU+/aGJc+O/5mVrSrL4JW+Gz0l/YdKq29SLMX5nxQ9ba57PSp4lO7x+I+DJ1T1UuU2+t8G3enc5O79kq+vT934by04Qr32fYTlDthQ8OGaV3uGLDy/4y6uK3eYNvrOX4hw26GQZl9dvsvHXn7MvTYKjn/Dof5zzYGcfI2hz4/Vd3jk84K62gbj4Mb8IU+oXLgNHkZ/+KV80/0sO777DbmVxJ1hhzGv+8qMzThYJ39xLeLQuuHK7NM2cl5YNXn99BUenDLe2GPUq3vTnGH6LN9YXPMhCLK9POz6jmpU09Rn/+61zdmyH3zssiNI7nH78nBOty7VmwHVnh1Z3gTXOuJqdcGi4vO7aRKdTPvriIfV0jGgM+KCe8/p5SD0QvCw0Lvdi5lGX8/P7qOkd1Ocz8pe+jXV4jboU7KcTgkODs+ljmi8N+NhqUS4qXvogwf/OgDtpyqfulF7a57G6zkHngs9lgfnlET9MMu4P1+zYJhPviPXqLj/X57ylbdH56hJjGLL58nc4Pjvl//WT1zhs/hHZ1ilKeKTmNmhNToI5Rf+C0zxieuoyTASDVPK1fR3zWyEbVxsc5zmdRcLv3LnPx3aPx/khW60RO0aO237CF6sVx4XGzrnkLDPpejXTQ4PesuTdY4k9CFiLBUtfoNevslZHSKMgvNPhSf0O2dkxiZzyQeVRWwbyQsNYrym/+FMi28RK4e1OwAe3xmRiDSuDWNe41/UJZgYdy2bYmLERCo62HnBWRfz2t32elIrPMPhOekFaeLzSLDm7dpvP0pd5qX7GXyQeb4sZj0XCcTXlX1qKP54XHNypSM8NenqTnrXiZ7GNvN7l3ccun0eKHWEyUG0uGmPEXPLf7ff5cmqzMuY8LtfIyxmbToNcs/jefgOx3OJqbTO/+AnPXw3pxN9hK7rLz/o6xXcV+YOc/oMx+4ucMPoGf57+AYefjHhFF2xEGTeUwR+JgPv/VHL7yQbDQvD0YczqQqfT7GK0Klphh0tPcNVyuNryeG8xYjYs+MmzBNW74JVZQPJSi+OtLW74gsduzO3M58tzgx0/5PNHJi9vm6xvajx7qsGhxKwczLbO+lGTvw7XtBsVzYZO91jh6oKnmxArm53v2zy2Mu58rfONtyL+XaL4s/OaAynZnEq+WpU4dpPhEw1VZLxsu/zbskATKZ2Lmpnu8n5/zce3a/Y+gce35n+vYvAP/McnIsdDoGdzFlXOSvlI0SXRfQqnIF2ahJWD63jU4TGOk1GKPrmMUUWKWdRopovUdfRAYesmjmriOR6G56I3KjRaQBfNdsFx0bQKUczRijlKBSiRQlmhCoEqatBiagESqGqT2vExZUBggGbnVGVFZdQoJFIWFEWOZzcwbBfLjGAWE5WXTKqc2N3HbW3RyBPqKCTPmwjPJnAz9GpBlZnoDLCFh60ptMoml5KkqClyhVnbBL5Pb3uXDTklWp/Qal8xOFswX3vkOjitnCKPuJKSZd2k1eyTWSsKN8QIOnR9hzr3cIsu3eYdzGYbs9nFp0aZLtFsTbSQnB5d8HCeIIuAhqdoORqJpbPEJ1/mBOWadPyIR58Krtp9rHbA3k6L3Z0btIRiO3/C9Pkafaww5Zo0vuKit8Pw+jX2XY9Ge0R7fsrjFxHLfEHHLCgNSW15mDpsDHRuDBR6HFM1fWJTYHsaTUvSqgsMUVJXEmt+gVbn7CjJ/iDACBxOGw6ZJllOYhaxy2bfY8Nt4FsCo1wTpSEdQ2PfgnJ2xvnRFelijqwUq7CkURt0ug4dzYagpCiXLF88Jcsm5KdjlOviDAYoqXDqmE07pGUsSAIdTJfyssJd1TQwcLFwbR1ZDFmoEKdxRZiCJ3VEJTAsjYqCtKgoCp/nquYLcvbrGCyFsvqcazn30oxIhNT9BcJu0I0DAiWJ3Ji1qEmESZLVtJCsRMHa83DaBq1SEK1idD2n3chZ+Q3C0kXICs/UMZyMeZFRRBp6IcnMDCyJ6kr8uKSxqmlik2g1llkwtANCTSPxFXLQRPoH2FHFMl2hpIBaYZY1ydUV+bMHhMsQ09dotnwyUyOsNSglljJJCahkgGmsMRsJlSEpvRmGU2B3HRKho6OxW+a/yu3rmCy7PTL6JGnIqiowyxl14qCKglad41k50q3JpIuLiSBlKgDN5trcJAkFWu4RqIDICmnViluWjSoFIRVRViFJ6GHjNh32pEeVB0xjSXn5jLCjsK2XiJLrzByffChBZbTHU9w6YZ2tmUw+QyQjespgkNXouuK5ZzI2a4LCwFt4hJGBXFl0Kgu/WWD4AaFjcubpLCwHU6UsrYRiuaYybJqFDd2CMHBBKZKixos1ylKSKUmRSxqaRlnBtFDgSirfIKh0ck0jN2s8u6RjaPRnFXENI0tQNnToC86vCrZroKmxqmvsXOFkNUJJYiEJAHsKtllS2yZFolFGFXkJytDouwrTqIlTnStf/q01/u+Us9o0aHYeED56zOlpk1U4Y3zjOdfWQ06PnvDgwyVzs8E3322xLH/BpvBIbh0zjV06zRa+cYWlUmTTZdczMHoLlOVSZAfozSV2/BBVvYcK9lBGjZIT8uwGZj5HRL9EW3ap1gZKa1FYDUTzELOagbamVjmaijBcDxEIImw4+Cbe7SVmnKBpz9CsOd6lwNRep9puYQuo5k+oHv+cxSwhaW7w4LWnWKdd+hs6RddD7d/GPf4Sc/0LkkWbXvd1vDHEwyvy7IzTWUV5EWFs6my4HpalY4k15dzg4uo6+e7b3Lj+7+guTdbdTfzgBqv9OZvLZ+w+2uRItrne/xOeX1T86NCj339OPYUHp4f8N8sT4vkO2da/wB80cO2QzuzfEj/9lKb5EHFo4L7Y40fnAdVRxPadgG5dkJv7nPgN2tcfEC6/ZDf/nHbp89HqXxK/8hbbwxWNWwtWH/0NtnbJ+nTAxXaDO9FTTo5bvDrcoLuxSeFVvLnQ+UXRwAu2+K7Xxw1jSkPDCdrs77So3B/zzc+bLEtFUbapccmHbW41uqxXl9gXn9HwGwz6Hmn7v0AUXRrj+zyzz3HLHBeT6crk6UzRal2jt19i5QbX+gH9Tofw2Qd0xGPqbsDlscH8osHBZpNlbvGxPOD2vSdsF1OWpw+5r33NYKdgdvwB8qV3OPkSjOoAv/WYW2/0ePKVyY2DgumffUn6T7/N8vcrSvGI7776Mh3nFZ5WZ3zw01P0Gze51ssIew2ube1w9Oicpy/DnY83UffmfPnsCUV7QrMhGK8sfm43icr/kVClmI8lW31JNC3oBU/5k4mG3BygwgAVC9yGy8/3uvj3p7hxTerukV2NeWvg8rjweFpWtMMFxzeHvOIckLefcy0U2NJhZtms966opj5Zw6LTy/k8bdOtMs47be4aGX3rGdrWFqe9GVIUnIkVjVsehrrFhl6hZmf4j0dEo1OcW2NOPm8w2l1yx9nl3+jb/FkqaTcDWqMJzsDkfjpko5gxJeffviXQpcm/SPb5aDXgBJ1XFjH/TSflT3tHdDYdfjfR0S4eYoZfsbPZ4P5Jizq1qQ92+ZOTY979xzX612t+0jSYeBrqChi20CYZ/jzgejHnoeghuj5X91e8ZN3m/1suCPZzvN0l9k/7dKZgeUOK/Yqfnpxyc2rij465m6954u/yMNhhvVzAgxaDfYsHuofb8hBmjbc4oxjlNPMJj5XHWrr8crdNaSjs+1dsLq/4bLxFEV+juDkmxOfgZkXSiAlOG8yUzgYlVtfmjpZhjSRf2h4Xtzu8cmFQLJc01zmNKscIYyaexwO34tebkE0zLqM2rxVgzF3OdwTmT0sa3QlzO+Cf1DF1WPA0z/iu5vMfdI/3hylf/XuDdi550XB5YCf82oXPFyKHGxH6FCxRogVLBvMGp0bOo4sZjg03RpD2S/S+RpzCrRPJ2oFB+Lf/AP6B/zRR1oJCSWZhRL4WzKlR5phsFhOulhwvDAx7yOGGj6NPkbVOqOcoRxBoFoGfYrkatmHi+iamXSFMB83eBrtGE1eQWyg9AEMh65xSNNH0Er0+Q6ULZA6qsqg1B82y0MlRmkRqglqTVIYLjo7SHWgLhFUjtAghV2h+jBuZaGKI8IfoRUW+OKK4vEcWV4RBwbzVw+dXWUaldPDcAC09xkhPKZWLoRxU0iU1Cqp4zSoriFnjOy6uIzA0iRAGMm8QFTukQYvm5imBD1Wjgxl4SL1mI10ynpjMehLmNVFWsOy7LANBMS+QZYtGVlKFgtXm29jtBpZcY8SfYeRH1OkVIlNUcYdpVGMEMVXLwUKnazlUQie0VhwvPmMjtAjmA+rsLvHegKYnEL0UNQpRSUaaxaT2inoxYh11cDs7DLp9+kEA+Que+wa63cOzPUSlgV7RabfZ6Gqo6BxZ1SQKMiWxqgovcOhZfYp8jZ5eYQNF10HpLXJsqihmIpfYqYae+azDDqO5Rddv4vptgkAyDBzajYD56AiRX2EZEqVZKOHj+BaRaTLKAzbLmEEsiWfPmFsOnleiuR0iNoimBnFYU5sGuuGQZQaWKBkQodk2clWiyjnOYIjn18zLlNFyjUwCdnsmli/wsbEzm9rL8IqC6kzjyWTO7HTN2rRYS4enRcosH2PWC5x1iuFHULWZi5xTW2NeCWRSg2ci2w4xLkaqY7sFiTApDJudFjQCixUCUVuY3RZOwwUrYzAvEVKwklBrCY4hiF0Tw5WsdJ1RJFBKo28XtFWFtDxWrkRYGsKCVdvBaJp0KLHjNenFFGZHmNU5sZ5jmxp7hsV1FyaVRq0sutQUomZWGni5JJWS531wPZ2dKiA2WoRCcb1IuOuUqE7KsuPzpGxQrta0tBG1KygimwzJQmhIN2cjyLCqikmoM8Iklzql4eDmNqxN9FxDKUFBjcxLzDJnLQpkoIFZIyZgzsHydERfkJAjE4NmFGLaIfP9Ta6KFkWoQK9wOg5xbVDrOV5UEq8yllHNIC5JZc1UGdgNj9xUmGlIW0lWiU2Z2ISuxPQ8nC0daVSoUMMwHBJHxwc61KwqSe6a6I5JsxR4YYkWFnhZTpVqzDWL0lZ0Cg2r0slyja5mUjgaSEG1kiR6BZbGZqlTVhWFXWBjgW7S0iA/L6hixaipYwYa9sqgokJ1JG2lofSaUiT4pU5KxXqlUZsK31TYLUnmCMpKURkaha9w9fxvrfF/p5zlxec8+nGXOH2PvRvHbG8PYWpT/+g+HXcL+X1B+LMJn37yJbf7Bfblv2T1wQu61n0+Gf+Qbxz2CL6xZGM6xwhqhDBAX0NLUVsvI2sXTYbI5CPEREMGCWnosNq5huMtCOcV+q6OOM3Rs5zUntEOdIxqC+kWROIaIusSGzPisoF16vFi8Aq2pdMIalwvx934VdaKFQuK0yXTWUHc36btLtnUFkwvU8TeEdGTBV9ftmmPDB4oyXaxhd18GdvWudQvcE7boAuGcsFlK6fbs+mLI2SrgZFLstmc5P6Ye/kbnFv/hoNrM6yej1WG+PZLeHYXv33K1sNjrox9di5G/CDwyS9tPn7+I8ydfbr2MYujpyT1Gbm8QWPk0RT7VN1f0jouuXH8Glt1RTA8pi9nfH6h46ia22LOwt6l0Jtsdz123ILhXp+294Lw6BG/+2SX77QaCNVFbZ9xtL5getjh1anNcfwG+uENauHg96/xHfFT7KuQ00uBrh+gB5JxN6VjNHi+3EebFBT9kHZvybPxisuHT/Bv3OUbjRFGqaPf3MU2dqiLlFWa8GWZ8ejxiIXr89/twfH51yy8t6knP2b8VZ+i6XNtt8aWfUYTl0fyGzSBX54/5aQ/4VWxQ7O7YD0LMIqSjX/+LbxUsTX5kGe2zyvbHqXZ4i++tli/OOOhXRN9ecJNA66WE9pej2+88h3k6ZL8nSXi+cuc7l2wWi/Z9UtOHlrsfThj8F/c5GCxYtN4isdNehMbvfiCOx2HfWcXynP+T3GXUXjO9vEmb9rbPNjdZufxT3jUaqJkQd6zMf0Br75weNLVMJYew/0O58dzrk1vsto54cHpGmWaVN8uyL/ewnipxJvsctNIKIYlVbjLMNlh1RgTjCSWdoCzmnLu3mQafo3VlZxNVgy8PqXwCGcVJ/kVbqPH3Subt7Zs/odei74tCXRJp/8Ss50Npv/3hNtHLcR3Vtzuuwzeu8Zrfptb17YYmgYvv71Hrjz+H3OH0cM1YaQY5DrXmjWJKZlFc97uwNbwmJ8mLczdLm8P3kAmFVfGGZaxw/Jqk+ua5HE35+rrgtJecF7mFNJi+8pm1oxInBabjQYy7fJBHVNLKOUF66LD4JpBaBQE4wVX0uWbR0M+dAvutMAML7F2v8Nufk5VK5ypjSk0psmCrLni7rzil8mcO2oDrQR9cEL6xZxW9SlhO2LuvMVsfEbaWPHO7C71N0/52fmAe8WCSLTZ6V0xMZvMt9qkPKW5WKGvC6Rr0m5p/OLrkh+2BF98t0XL8BgIg6VeM3QsTrKC7y9LfhpHHLRLLhcNLioHzc0YaBmGgvRQIZYJiwOdpGFQJyl/buxRR1cM9xSnrxqUn9bcP2/w9nLFJLDw3oqwLIsyE+xeV3BNx7F6HCRTTk5KBuaCzWGXv1jriGxO/maLu2WMKE0uXkgmrweIpsVWtP779IJ/4H8BLMtL8lOLugzwLIHo5yhDYqXQNVuU2zp5JamTc3wVYWWbGPGSSkiW9m2c1hBnUNHWK2zDQVgZUKD0Gmm1qSRopMhsjJYn1OhkcofK0iEXlFmBxIC8ptJypCuwLQ8LQGXUwgNlk8uUPBMUdYMkcJGOwHUKgnaB7Uh0ZWFUFSoaE+UFuenjtVIskZKVY7BT5suMy7WD3gxoC4tm2sWxG/gSVLigNApkuUIHAhtaHUGnqTBdHaVWpPMLxhc5V2aHTvAy3c0S17IQtodmefSaES13ycCd01A66cxkXdnkUch5NSNo++gqIr4cMSnW1KsuljTwIkElEnqi5JbmcGXULGVGqEfM0xgzM7FqG2U5OG4P4QUEAWx3fXx7RTROmVUCVbUpDZ/cGROxptJbeNmEpDygauyjPJ3AbfOa6eGeL7gKbVwrwNE1IqdC89pMa4e4MDAbCxxLsA7XhLOQdr/PhpNSGSGlbmBrHroymdUm55Hk8nxN6VbcahlUMmFVW5TzNculRe35bPUdfL9JWPtcZW2y3CMrRpRGyqApaDtQZhqG3qF/sEHLzrCiK2ITHL9JnGk8Hq+4PDEYxzGqStiMNQojodEVNLsdhGqgopIkrHAaNV5wTp0nZFOJnmi0hx5b3YpAj3g8B1HauJpkyzLZ9gWpMPk8qXi+CjFCheMHVDq4aw3iDmHQomxkFKbJYGVRCihUA900KQrQE5tSSrLSQJlQdSQzr8Fa8/CVh9XyKLsedRLgSgfNDqksDWG4lBXUmUdVChIydL2iIQRC01hnGYsCLMthf6Qw24pnQw/lGPh6Taf2mBoW07MFLW/KYJjQ2bbYvt7nYDig0BuYusE1UyPH4bOV5Om5zTQOMTyJb0uqTJJUNX0noetLFkrHDRoMmkOy3GNSL9H1ALFyiStBIQRxXpNqFZGfUicKp3IoZY0RWPTbPqowWFIhZUpuSqSlYRuKJBGcVRWucmgoC02kDJB4EnKzRW4IvLDCX5doVQVhCNocd12DCVbe+tXLlDWnyEdY1THtRoXQhiyqmLmW0fEDNF8hk5qwkBQauHZJ2VQsOzYyqNDrmFoqrLLGo0YlCuEpjO0Ax2lSYJPl4BQZel3QTTJWYUUlHArlYigLvQajVrQakLRhXtWUJShqSltnklgYFazaoDsa2VphRhpWAbqtEO0a3RQ4oY7yFaqnYyqD7lKyzCSRpVEbJpcSTKFodg2aQjILJbO1iWzqBLqgX1Z/a43/O+Vs9rJL+cs1lvgFX3yxQbx22a7gle+9yz/Xc86Vjv6/GfL8+SdsjafYux/xrd3zX50dbXk4b2/Rd9/H2ZtALFD6OdriHvXFx5SNH7Cu5+hhg3I1wPbO0eaH1Plz4k++JAnmpHGPfOYzvoqRd8ZM7hlojd/kIDiin5/Q7uxgBxcsn9xnNa9Zpgan5oC1KfFfuUXf2qEXLlBBC706xVt+gGpv02YXu6uh2bv0jBStfsRPfB1ZXXJS5BwSoLIhI2+baPIxm9WIjveCyB9CcJ2XBj7NYR/32nsoqZidnlOXf8xzPUZ+eUq61+bslSnlV68yanQRdka779DvvMHuO5/SOv0ZTy8DpuOA7fKPORNDXrpmYLou9bNzxmcVqf5Lpusc+8515JmD77/Cb7/xlM+TlOJshwd7kHsrRtNnRHWGEZTcze5w786/4U4/ZNBv0a1DevrnnN6/4G8uBUfuFjd8l+/5Vzx4PKS8PsWxKq7weHBxxGvtTXaufYv3tY+R2QyjOEOvzjkYWajuTdLqj/nTrzMO3g4YVgNM9YAgh1eiKxq9ijL6mIn+HuHoAaKnsbJ7PHyY0Tm7pHX9EHdnC8/oUSxShFxRoKi6Cyr3ZfB71OcXPP/kjPn0FLExxRo1CdURz0oXsWxy67VryOWUs+wZ287r7BgRTnbAjz884qujv0St3+Fq02Ivu+Rb4l1Gw39HN2mTv13w7d1vcj6pOd0/Y290Rjic89i+w3bsMDy4YufFNjffhvar7yM6z7Gf3UQ2x7S2D9i/3qW18Tobv/eY81BnUutMb4V05McY777KwaLPt94f8ldGhn66YPndNRtTRRHf4mw152Cwx4k+JRyf8U/UO/xUL7j3DJKtGE4V+9mEutVh4ZbkVcFSQPPanO91Ldi4xqeXLQ5PQ1S6w4W84LcXXZZtSdqCYVHzebHm7uOMZ6MG4+geh++9zGq3RV2VvNHR+MNoh70be0QtnX92p+TCvcuLFw+4/c1NrMYNVmgsLRNbE7zflXwwGDB7uuBfzSb8udQI45qb1nPiLOHs+m8SrjwuHz3mJNO5tDfhIqA7KThcRZwtT+n415m4I7bLQwZXV9zrZHRbgp2LhLBh8Fum4uf+Bb5lUHw94uBNwelowY1U59NRRDU02J7e5NHNBIenfHek8/92PLbFMy6cHi87Os/aKXbL5doiIn7+B8TD13j/1UuetFqoscFV16F4qUfvZI/vDQzijyKcxku4XsBfEuJlS6obO+jZnP3BiPTDmkDOuaY3yG2P5XYDdVFgL0xubjq4bxd80rJJOjtU2QYXjyo8I6MczXj1doJ3Ltkat3BSyS1V8sIw6Y9sPN1l1ktZXNZs9Q2eKofGeUq5Y6IFFwyPauZbHWQ8xzgXHLgl569q7Mxr2pOCQFg8cHIOlhpfPKy53p1TnfSpd3SeXqz46kxBPWfTNhlkCSd3LdafKXLl0E4SvvtIR39P+3vUgn/gfwmsYoW2LqjyOdPAAb3JrubRardpCI2gVkR2gJkrhtEVgyCl2S2pjAZZp0fz+g1agzaOmaLVJdRztPUL5HJEiU4laogKZJyj6QVKmOT5iFzllDKkqiEpIAprUqcgUU0E12g5ko6X0HFqTEakoyuiScY697gy28RND3vQpWO18SsFeoxZjDGyEaal42/s4Ogput4CSuJkzqJYUUeSUrTJHAurHJAbHrG2plFGDKwU2yoxzR5mu0FrbxO3FVDJing+JS6ek6YrypVipRwy28BY2jhSIZoVQeDSbguGjQxTl0xThRalVMs5yyKm2SjwXImdz1g+G7EoBVIzUKZHHfqoYMiGG7JOJ5Shz1wzmZkhtZHRFSmB6TA3riH819nZbOEOPdoixZxPWI5zjmcwrvt0fI2WiAlVhSoT8lIyygVXZUnfb7Gx8TIH8gWyXrDKVlR1jmcaGJniap1ysQxptDw8TVHVc9qaZKA7dPWQNB8xTwJWWUKmGSylw3yVosIRPX9Av92iFBVa+as9w6IWhFqfpmoQKYtysuTkZMrleIYoY1wLiixllkLbcOhvNtFtnUiTGP4ebdtAF4rJPOLk+SXjhcdK02glOi5tGsESxzLob3Roui2SsCKZ++hqTNHKGCUW9trH0yv2Eex3dxADcI/mNIsZA81i/9omt/o9FkWF/XREFi6xjByNglzT8O19dvwe3UOL48Agmxa4foSbauTKpy4thBDkXgplRr/SSCyXMwyEU6FXNY6QNLQCzYdMFxQLaAQaL28F6FaP0zBnkahfhS3HFa3EpuVD6kGsKuJ0RXMlSZ6sMOpzmpog2+wS6Bpbnk8S6JiDIW2rYH9gUXsOlQDpDzGb2xjCorZN2sJgp1vxyOtTns/ZimNipXGm5xj1GMeoWfV2mJYmZRjRqgMK4ZDNbfxlC2eRYoc5hYRSKTZrH7WQLI0c39VpJgpDKDpCkjYyyjykVil+o8aoLVQJuVMQo+HULlVhIs2ElinJLEnsSmzTxw1qSmWSCYm5XmDP72HqHcxNyDSXutDITB3ZUjRp4OuKIqtxDQNlCmKpyJKCLADNr/BFjr12qWVIYIbolkNteGSZwBc1g2bFdNNi6Q0orB5F3MaYK4pqiXQz+p5ELAy02MIQECiIMkhyA8PUyKwSuapBhwqBVICpMO0KM5dEgUBpGWaiIUpBbUlsq6ZfKKzKJLE0agFVIvBrgYwtRqYilIoSRVYrrAwMFwrHJF9CVdcYMQxDRa/xP/Na4/j3Kr6/7XBChTiwCbo/5B/zC7ZNnY/ufcrTL0u0vW2+/89/jUHLYPvQwK0O0Z3XOdx+Da87RDgNZNomaYG2bqFFGdXFQ3LrY2o3os511Cpnlaakewn6qkaWTVjlONGYyewp+lGHZDYn0i3kuOBe0mfwa4e8U02oraf/U6r4v8c4exdhFvjuMdgXxHpFebHFs1oyrM5hr8/hjk1n5xbN9iEqTRH5iquf1JjC5s2mS7lr0032kcsUrTXE2iy5mFynfafLXlyTTEbUrd/Af/kNGE+Z3/sZYfs6er3JYNNgq91gpa9Jjjewsi949EJg9/uU8S6Hxoxg7wYH/m+x0f8ll/OHnG8XpF8ZvHn3Id1Xe3jtU5wvPuTe5U1mUcRofMni0Su03vEZJK+y0h8wTSPCBxr9sonYKGjfvkvL/JoPRxXGJx/x/9y/zm+9a7A1lWTeu9jOnKuTT5lc1Vwzr1HelBjzNhNps3OpOP7qmHvLjL1vmhSpy8rYxShe8Lt2zX7h8F5LkKZz7t1/zr7h0IlclsmCrdTiP3/nPbZvOFSTE3xbsr74mMXllBefbROYI/o3A+I3dunvbaFZPVg8R68mkA8o7JTns9s81wZstSz2zy4ZzT4mXUW8EY04LBTnyRaXmcWt6yPs2xHqXGfmv4Ib7mKb96iCY35gXBFXPk9nn3JjknFl6fz87iWa/C266Hx7W/DJi4LL+TGbdoh74zdwtsbEpyVv/05C0LpO+/whje0fUqtddpcjXrM+59tvv8vtw29xYpc8eBZhjy943Y25fP+SrY9MZHXAanOX//61mu3vllxkh4xfuFRxGzlOcRObi3qDgbGgb+eE+h2Oepf06gFH0Xu8++4XvB4ZvEgcblUjvrfb5YXZ4ufTKVv71/jh3TcYTTSEt0Q/DFkbY9p/uMeP9AVvWA3ydMG9mz7yhWBP2+Vh+ILO8zHxTgPTMdlrzbmtd/nZOONFMeGfbZkcy5fJpxl+WbGUPX4xL3hQSG52LV734OlC44sjjTpOmYwqsht99kROkm0w9SdszBs4Wo/z+JjswRlpMuda3mAvmXDkxNysJKOZotoP+KG14keRwb4ecJ4ZeA2dg/KQPzytyJsm73kXrCkYKUFbOUxcjbe+5TN3W6RPTvDGm7Sq6/yuP6Htety7SKk9k9fbgrTc5cdZwmD+CG25pr76mrPHGWM/prWj6Px1gXyzS/uG4MO/PmP96pTd5wU7ZLwbt3j8BezuPqGT+WjrKXP9dzgc/l957abDA97mIEi4emOA33hAhkF4/bv4VYtkNqD45Ah7HPGus+Cr9hzvYJef1S043CJdhVSjBu0yZ9nySOyK62nOeFQRPtZ5XZR81qu5UXi8d77mC1nREGOOLxzuGiXztmT8MOVsS+P2qiQqLDYOLb5c52hJj61c4qicT9sZrblO+MYMPtGZznS++ZLOV1caOBXGbszCaHLBguzC/vs1g3/gPzrTK41tNJSnEXsdAmvIdrOmF9isVgnTUYq32aO58RLNpsugneP7FrpzA3v3FbzNTUzdRtUxBRkyF7BeUl9dUskTagtkmSHTGmkKKt9FFlAmGlKrUNGIaJKwSiBzU0LXpihjrsw2g+2Am2ZC0wnRzQS9OkGb29iFTeZUlHFAavmUK4917qOJNX6zZLizQ7M3xA8khoiR8yuicY6neRy0FVrTwlVtLE1SBDZKlCjTwmi16agVlfQQ/V28wQ5avKQYjyiSghwX4UtawkFJDRnVJPElk0hRz7sErQYDV6cZtHG8PTqtEWG8YlymyNRj0zEY7Oq0kxk8nZBMfC5KwUh4LLMhnufgByWTzGCyLFnmJm0/oHYNVFMnNRKSdE04WmGLDo7hEGkKWXXJqxmjacq6aLDR9nGsCWmikWYa0UJy/GJMboPa26ISDdapy1ieciwzHF1xTekUi5zpbIVeVgi7Rpc6m6bHwc42w0EHLbtCrWbU6xHR/FcHM2KaaLZFtxvQG3TAcsnklKqUlLVOqltopUey9piJGm10wcn8MWlxwdBOCZTJqoa10LF7JbIREceCtLBwRAPdj5HGAjuPGGYZdRgjUVQ6zNstfHebrqYxNFwWhcakjmi1aw6cbYQLG36E1Rb4pqJhGrSDbXKnTV885tBasb3RpNfZ50ILODubo610BjKlbk0JEklVd2m22tw9dNl+u0+We5yHC8JSomMgUhfWJU0rI9NLisr/1bimCsi0Ltf7c657YKU6fc+gd9BkUhkcE9P3m9ze7pNWNmaasqpL8lDn4rFLUmQEIsO2DfAleqZj5LBcThCnFbLpoAzo9iRD4XMaFeh1RqNhI+mwXGtYomIpPY5Sk3Gt6HmCXcMgCiXzlaAoBGmuE9c6OgK7arIINRK9gaG5xNOUcTHHUTb22sApMkwjwRXQrGySwKZRKGRugzCoLAupCXzZIAoNEm/FhhWieRWVrVPmitQzaTUDpC7xQp2g8kiKbRZ2jNAVYZETChNp60hsEuVRTyLkek7tRFAqMlejrGyCykP1LIReE2kJy3ZMPysY1CmiTmBa0DYljq1Rq5LYcdl2prSHNletPrKSNJSka0YYA4eqd4Aw+ugTi2oUY5+v6NUJWjtB9VxmYkDm+5SxQZ0aVFVNZQgcT6NRKqKlQq8UjVIRuxqOgEFdkholsjIQIfilpLBr5mVBlFRUKTRcQdnXKJXCTg2sQlBKhejWZHVJWkkIDaxcYOeCNRqZVUO7RJU1aSo5r9XfWuP/7pyzqsZ7suT+zqtc3+nxcvyEVb+Dvhqz84Nv0fi2Q0tc55MnY7rNPV5b6dzMfZw77+BtDdCLiOLpZ0TrC4q+iXmimGsbdOIjtHKNETqsygVFq0VQdDHD62T5KXE5xLZyvNFPmUc1atNCGLvctJ9R9x9x+azg7LlJc3ePXf11hu9obHqCeqvLjfNPOJ2k1Ok53m6D9vwhe9m7zNSQtnZC4N1G9zbJuw2C8gOqLz8m9zR2e32Kro6X62RGk2HQotHTaVa/Tvn2LTZ2PZz5EfaNKdX2q6jFgvrpX2MmSzaSS84WKceah1zaeJ0ue5WB0r/i4gc+5V+HbAWfkp12Of8qpxo28a4NeFcreHHe4p03trj27r+muq3Qpm06L/4vHNhTzh95XH46I11f8PyDFsFGxqp/HTn6gsx4h+s7C7Kpyddmg0u9Rqb36Y2OEVffJG5c8tPRFZtNm3amM/fP2L75Em/Zm5x0xkyYEt0LSDck2uNn6FlCdW2D0y++4ieTZ7jtGMt/wi+P3mT57RrjwRntfIftlkEjvOTOzZfoNK/R6O0QxgFHxTbz3CcVH9AcVmzbTT4PZ4inguDVHlFY8chaEianXFUNRJVRm3Pe906ZX1yxnrX4aHqf+/Y5d9xDBt9QrJcj+r/ooG085bNJk+2vdFY9wdajNZfmZ9x4DT65bHHSCfGHEbdWBzw/fE7nc42s+pTygc2n3Radv7a5NxIcHSz57n5NoxixW73Fbecp/bd30JMG84M+j05Meosl3vRl8q81/uZdkz9/+gXPzxpwvmIUDxhebfPNTkZ1uMW8Pqb3ZsxH9g942/oebveStZgSjebIjYpgPOf1NyZc+6TgK1PyT2d3ORcRul5z7YZgq3qZ93845B/JFbX1fbJgG1navP1PHjEuNF7UktPqMZemi+O0mKXbHB1GvOSPMJ1z/uvBLqfNks9+XXJ2McZ8UaN5OtHROW59Rn7gc9mwmU4U6nTEM7+iX885tyLe+vZdjkyXX640wvCYPN9gbGzwxtUlnaOfUm9u8WGzRF9mWJrgQEHn64i/ePQlk2YP26uYZAU90+NRPmXUGOIMBMnbU9YfarxltvkPPty2emx0ZoTT65TaOXbVY6t/zCibYTYqOv84QBxtMLEHHF3LcKOK61nMN3Z3qbe2OF0bnJgl31zG+LNTPqvO+esVvL0Nn/kJD39RkdgBxjslziziZSPl6vEG/iSjs17z4iuX2jtBmq8wcY7o2yFDf8RLQ8W547KuHbY9m0nxOde0FGF/h8bqFn8z+oi+nfDrepPff2WPjWzAKHHpa6e0Xl8i/8OMqQ43riq++qOcxp6LU1U8WVkURYEY1mznId62zsGFzsnQI3lQcruGIFeMihW/OxHYhxovZQatxz6FN2Pa7NGrY2axhgwsnEaNtEuuvZYRnBRMFxr3Xy75Z4bkDzdSXl9rzAYtzNtLsiuPOtFZdFP2ZjpiPWa6LTia/kPO2f/aGGVzclpo7gZtt8MeJnpWMXNi8g0Hv9lAK3ROZ5LQ3MXQFHtmi9bgNfx2DzMMKVaXJEWIrBJkpFGGPmZko6slSuWktaQ2fAwVUGgOealTqyZWlVBHMWkRUmguZqaxGURI+4RZlrMIfS7dPnrrgM7GjGbtgJ3TWM7IygUZGZYZY2Dgp/sUjodvCBrOFmZrB62to5cPUeML9HJGy2vjG20MPUCXNoanI1pthLON3u7R7Hr4coRSIBv7aHVNPTtHLC+xiwpVxaxqwTz3cHSLnl5i2AsSCgh11DxkUtac1Rptx8Sw2+wwQ1QKFWyzvfUGxraLEUF3MWIVr3g6dhjNK5alRmZYaC2DuBxQrefoSqdrNdCBUxOW2gp9fYWVVYTRjJOyy7HMcDWB0BRxO8ONXbq2DeaSUVEyWUrqyxAoaAQGYS25WMechGdUTAmLhLjuMvN0/CQnyC22LIOurTHotxkEAxrtLmUhOF/VzLIlmh1Seoo0UZwvV8yNFp3tPnmms5A5ebZmFUsy3cZu1GyoiGp6ymwqCePnrKpTOqZOx7cQQlH5GmszZlbmXE4L8mYXWUsUK3xXMU0M1ia0O4KqqCiqirjISbI5dd5i5XlckvIkKlgYKTcHcEP32DI2OGiFdPpzDN9kkm8xXtukJzliGmBMBpxUFs/ChOliyWoSE0YSoxJs+R5OoJHpFc5gSdLcoLAOcIyKkohorWHKkiCIcYIEL0qwKw9Z+ciqwrEKeqqiZXY5vOnjOz621cfyN5CVhu6vSGTNzFIQrX91/Eb3KUSAtRFiOSds2DU77YCsZTAWsJyazCYlyBX15QtMMcPSm8zFLutZTDVbEDkxZpFRORZRa4eSBk+WFSflim7ms6qbWFdj8ukRpg0zx8PQwKdiEGkYk4KL5QVRsw1KgGZQIShMncxp0mj7mFWFMzNoG4oYF6sMGKiScWZAbeBqDroIUXpOq6Hh9xqM8haJ47MyNApPsq1JOi0LoTWxMInrkr0oxUpWnJcRMotpC5NESxhVktLUEG6FW2YYgBWDt0ohrql1k6Rak9iKVFUYMmFL16hUTWzrGMJD1Qa6UbLrCnB20Mo9suSSwM0w+j7L7gCptrEik0rLfhUZEi+hSqk0RVk0EY6D5Vgksca6EpjUtIOCpqvRWQtM0yKRkqZSDJFkWcGklr9qitSSIDExZMVSk+gGGEInFQql1+hoWFpNrxZgVOR6zUAqCkdhmb+67uiWijqqSfIa2agI3Bq5LpkUguXqb2+c/t05Z3tf8nnxOm+7Or8ljkmmO8T5C/60ekFfNmiPBzybN/jo6Zx3Bu/z9F9vcvv6Ft5eF+3iiPLxz5FpzFJv4T17RnW5Ju58i7a1gZH+gkw8IjvaQO1+E72YcT79ManxFu41HX8ZM298h6JxSlkYdNY+nXyT3o7F9o7kXtyilgZF5FLnJ1TLNqo0eHbocXjHwrBgFL/Os8ED/MmMa3tNmuIWjt/AD0aUK53EuIbRNdibzci1JVdb79Aqb5LOn2Ee7OPqDsW16xjebbSNBtrOTahG6POCPB5RW4ek3RLLuE9rdYzxouTx5Puk2oh8U6D53+H12QMuLcWqqgmGX/OT+ZrzZ0P6W7d54+2IjWce3ZYgPNeYuteZBxZbt9Zs3vuKuRfTyK4ReBFfFU/Ip12s4zm1YfP24acsw4Br31hx/qDHbNhjc7LEdGyi3T/j6ZMWXyqD2y9sPNHi7Ic6r/3VhPFbGr8hT9CPt/lJuOTxyZfcbHZ5dTDioz/4Qx5qzyluNumWDq+dmFjjFzz7P6do7+zxr1632VnHDA6/QWNjE80bcLJ6gf74Rzw8OWeqEu7egcWjmK/O4Mt1xsfZjO/bLXajBZvXNmi2LdZxzKyY0LVvYiuDZnzMdDLCt0r+KzQmwQnFM52jxw3W6hJzZ0X17BOeF5v0jG+zuBHRSCFK22TPXnDHS0gbLT74zpcsTw3ea5g8Tmb8mmcxfWPAk7jiSR6x95VDdiU52X9O09fx3n4Je3yG+Y33mMxsjn7yiD9YrbGbPq4z5+cfKtbugmgcMKRN3jxishmjj+Amc0Itp3fRJL/e448//2M2d2+i1TkkJpvrBHv/jK+f5kwzi6ugzWL7IdcmLid7ZxycnPGH2iYP+wab29fpqH2aVxF+I2bYHnJ0UvC4lfKbt95g4yrlp1cTdM9gZzPnzju7dCYLhgcub7Y9/rfmqzzetPlzd83s5B4b4SXDL7uk+2/yYxVwMRlTt3XEvsTaGbDvXOfMOMCKBc0XEbKtkYmEzsWaD58fM0tq/E7B/o0dDkWXL/IF808WtGizszvm6c1N7sRvMWmZmAuTFjHniY7WMbhik/eMS9abK3hlmzjr8WxyRW7mbKQ9rreO+bxM2NVbJP1r3BbbfDVICeQmh8WKRHPZMkxerBVfWBX1ns+tUPJx7dJr+vxnxRWDL0eUxxZGMSXFprUxo/Pz63i65GJfsrUDT793hf57BtG1u7yX1PziasT2TsRGsY1cSo67BmOeYDVaPJy9xHU/5O7VW/zJaJdousFtb4top+ZHrVtU022eRm3ci4dMbztkD7foM+Ks9IjaPV5T1wnOBWbTxPMLRO4xLeClZkxMTm8leG/V5Wxvwv/vQudf7Ur82ORpVOM+bvCT21N2b8V8eebCgzO27+i8v9zig3RGUVRwmXIlBe3CpTITwonOZ7MOyW7EqN+k3E/gWZu/SJcUhcS8bpAiuDa2eDSvIfuHl7P/tdE1J6zqDjvK5U4V08xCkjRkZCgCvU23GrJezzk/X7BobNMZ7rPT28X2TcT0GDl+jEym1FIg12uK0CAxeriiwpVj6vqKMm8hrG2UXBDKnMztYfoGNYJY7xL7NpmyadU2fbPA96CnW4wxqEuLKPKwyxhVdsjtFLkNTcehj05UuSyDCsO06TRcmg2ToGFjGTEqscjxEa0+rb0aWylyLMgCVKVhOi6mayFbHmKwjdPfRLeuQb1GphXVbE6RQ2F0UfUUI1lTTEouYwM9d8mqml6jTcfMiLUMKXNiLeS4UPhZi83OgOGwxyvNBQO9gaNaLOI9KtPG2VD44T30SYWWWdR1zHkyIws1MHtgW2zYJZZVIURBkJlQObhVibQWLLKIF1ODshZ0VjYisFk2arZcE7cdsGNqiGnO1TpmMp2wHZj4Iufi2XOuspTUV/SFpBErzqcRZ9Kgtenwft9j37bpDnp0hhtoVpNZOCE6f8HRxZiFWDPwMsq65nnk8OmqZs6SgxKujRQ3hi6uL1AqI6kLnNrCTaeUaUyepXTMnK5lYimo8pJlVhK7FbWRUCZjxnmGMFw8W5EJhQol0bqgwsBsGeTemnyS05/lBMYaU08xnR6XmsEklpBaFHnBqnvF1k2XZt+j2egiNw6Jr0wePDjh+bIkLx1Wmc6L5yFzLSEpJTKtoFzRkSla4lAGUOkZpuFwRYPLkwWhWSJLiSwkZr1GMxPyXCNLdLA0bCsCqWGRUyczHl31CFv7DLYCGkYXe6nTUiWa6zONS5Z1xn6rw2ZWUCYFtVAMti1aGx2ua/DKoGZj6FMYfe5PLb44CRmPxxTxMcZlg7JzmyNd4yrOEXaNOxB4vQa60yFr9AgzAcsUu84pKlhGNfVoTJLNEXaAF7QZ6g55VkBVYtcehhdi9kocfQOw0AqBTKFEZ+UCWcx2vmavC7NGnyg1ScKYdZSxV+ccehkrU7ISHWRwgGk1cQobN3fYqCtKFJoSxLXO2NBIdRM/V9R+jFd57EVrWvocLUpRq5TayjENHSvXcDUDYdgYA0XRWpKOdQzNxbUlVQyFprHWGgRSUbsZhVVQVB5l1qIlJHaxydIaYuoNbHNOsi24aO0Qy23EVEAyI27WVIaGblYUhk5lNHDSFp3MwZE6VS4x/6fxxQ4Vm0ZFLgxEYWGhWJsK09coBMzmOlWugVuBBqU0SaOMrabA1U2WaUWSFlh5DUimmQFIKgVKGsimgeGDZkMmJUdlTSQVRi0ISoVb6sxKjTr92xXs75SzX7M9jCOPzs4+S/kJtv4pcQm//vZ/SaO1jdfwaL5XIwZ/wHKW0t29S9Dv4J3+OdmXjzB6Gq7xmH1hkEQ1U+uQsjzjRMwIxgpnaOO+dEg//IJwFjEzv4Vz5zH2YsjxScyzzg7e/ILafwO/1aFxq4m/vk9zLWDTZb4qeJg94ipL6ckRK5VQlocs72zQGaf4q0/5eLWJ2/8OB/4Ey1viN2ry8YKjxRlN7zrN1/6PWK/F2OUZh3EMoxn15hZyXmDXn1E/f8Ki/99iHL6PNHW0WkeTv8CJC6LxiJTbZMZNahkTrCY02n+D/vCA+ekVNw5rDM/jKwXatKLflcRiSPDyN9DyNUfrd9i/afLS7C+ZcI88vCRat5mbP6TbGnDw9SecFA7PmxWL3OHgy1OmN7dw93+TXe8TPr9MefSRxWwt+EcPDZ6+uUO6FbN60efrcI7/lkkr9Xlx7z5u8RJdp+BxeZu3X/b5nv4ln/z+y7jOkG75FCtzCd5/yHsveuzLHTy54nhwHT8ds+u+woG+4sDdoN/ZxLN0tFiwnJzx8P5DVlwgLr4mFpucVpsMueCzR8942D9gP3+A81nGk40W1wyLa7IBRoXemMLkQ0b5BpP1CU60y6uHb+DertGOzhhdJZQ3FrwuIopf7hN8p0lwukK3U4Izi3VY8MnqAeuqz+mwz87FLXodi6OTj1lR8bbc5fFLK4ZfJ2SvJXT1ilNvgDSvaCRNvltEBG0Dc+sbhM3f5MmP/oon5dd84EY4Fzv4qscBIQ/PtlCvNDipLtn56JKt196ifyb49Ne65GPJbXOOFwT84fNzxFXMS9fh3hOdLE1oPvXp7R1y1XTwsEjDCz5rb7J3Pub4UKGnY8IPLU4HE7b377M7vUHHv8964zbLuWBnvubh8A7f3NjlW5aLzI64NATJ7DrXyw/R1l9ze3uXvPuf8VxM2fcizpo3+Em64trJgvaJYPJkQR2HXL/W4h8N+/x08xXyyOb99Zq/WlzRMTLimeKGKPl89ZzUKtlKNcYypXMU09di3upWfODAidFDBQZ3WtAIMrSq4t4q5C3dojdf82QJD1clzvWIH775Dm81ulzmBX/6xKKarfi++TW/8eoeewz4xNQ4zjc50RxWdc03Y8n9fJOXopwoFXy+sWArzZlHMSNT446a8Hy7hcZrHO/tIz/7go2zBvVyhK23MfQTJn1FY7lN+cYa77nPRLj0FmcsbknMU5fzrxVP+zrXbidcVXP8fsDBI8mDaUbmnvD7tWTw+BlFuCbdWnB+0SP0trHyTd758Wc8bzzDDDZYrXOqwxaric9ruy0ePBeUpsVdafHJPGSoJRhmwYdXgu/oiv8wUIxPl2wemfjC4G9kyplTURqSwSDn5acQFinN/ibO2mF3umQUhxRrDZTF2C/wlckiyBloNf2Rz4N2zO/cFHz4QcTGc4upWqKMJruDiLOftmh7OaGEG1rJZzf/9rn2f+A/Te60Si7WkrZj4JkramKksBn6ewRmD7vwsfyEtL2gsDSC9gaBY2PPn6Oml1CPsdUULc6JFhVp3iA2IFYZdi2xPRfTs/GKCUlUE9nbKAuMQrEKY8bSZa1MTL2H0eli9wRNtaShSnRZMVunXCVrlvUCp1hSECKcAGfQI8hztNGceRpQWT1UILCbJoGhkS6mLDMwggGt3j/G3IixtQinAj2p0KIQLc3Qi+eU84rSa6JtHyAdB5mkaMUIEc9QaUhZ2UitAZpPoCa0WFKuJLKq0LEoS41n64KsVWEbFZkb0LC7VEZAarXwW1sM8hmiOqGYJ4w0A6u+ibISTHWJFDmZplFlGnW4JjctmhsbtJsZabKiTkucSKepTMRQsW5pJOuCcrqm7TjUYcl8vEbvBMim5KrRZKt1i83uGc2pQyY02oFJwysRZsgNTaept/DKmkltkCfQVAYbLYe9wSZ9p41vGWhxzerygrPREcv5c1bTCyI8ZCsgDKd8dTrjNNKw7JLVMueyXdDzh/QsE80EJZdoYUGqdNKkRhQuW1v7uA2T9XrO5XhGZqTYekY/9wmGO7iqxisrjLVkmqesVzHr2kb5Lo5nYxhgFzMMkdHyOzhYCEMnDTSEryDViHLBQpUop8LaHCBbQ5Zij+PxA55ML3kUJxSljVSCLCrRUxNt4JA2EtrrkEC3idOA0tCxGh18b0DtGHy9OKWmwrN8pK3TiKBaGaxrD2loGJog1iS1XhMoibAKkmTEw6fwfJExcOd0lEvbLbHbAXFtYeqQtbps2QGGWjPVlhSGgV32COqQtrZmzx9QNg/JbMnKMBi5cDRfYsUa/nFJOFlSRQm9doftDZ+iv42oPMwsJ6lWaEWFV4OrF8RZQlylWJqGynPsVYRjlGSaZCQkhe5Qu4rdXoOu1WQea0RxhV/W5GXGMim5kAleq2Z4sMVBd0CSaTy/imgtJ9x2JHf7LcZOwNc4zFWLXHMoaolbKtysxk5qirzisoooRYypSpQGU7uibDeoez2KTg/54gQ1W7NlSIwKVJFRGxqZZqAFEn1h4JQCx4zxrByVmyxXcGSZWJ5C2jVOqCEyQZylFBTojRptNKGUAtEqyAObK7+Nnpk0jy6p1QglXYrSZhUMcXNBxw4QpkuU2VhKIEVNJWp0QyJUiZbAwqi5rHP0CHRXgKlIpKISgjYCPVKUskBaNu3MYJhWhFISLiGTOsKu8YSG40hMpdBTg6oFgdDIJ4JaVihNkaOj6TXFWKAqgVNr2AJE52/PIP075Wyx6aKVl1Q3f87oBeTDkpPkJt/2B3z44efs3tnn8x9/wvtvvs4LW/CmJmg++iPINzB33qEKauLoBrz4S65WOpetFf6o4GmaUfob3DDu0Kk1KnNNtuPhFxEyWlIuHjJYOJzLK5arawTViuygi5A2wm+gO5dYk99nPPs+mvslZ3nGadDFvxPSe7LAGAfYFtSu4tap5DL/ioflIaO3D3llJVk8yvjcavPmZoPqTMPSTJa9N7B9j+GdDLt8inf+KXr4mPr8nGZfIqqU/GLFpA7o5pt4swIjD+lYX5C1brM0HfoXPvObBm813sfd/RK3XvE3Pz7h9+dz2q9f5w2zxTvuHjutmKQ6hkowvdIxxSscqjOM5T0mi4Bw5WJdf8AjOeW1uxl30xl/NblJ+KaJf6ooej/nwUuK2Flx52kP4dTIN2bMqpperdjxXmN6bKOfPSOphlT+kDuNhCtnjfbTM/5gfYeh9YiF+QXFRsnW3d9mu4y5sf1DhjenMClYlRuo6TG5s8/7vSH72g7e4DZpXlMmzxisL5ndGxGdz0g6OsfWAY254kPT5Ctrm6P2MVurr4hrj51a58g448XZSxRmznyQsop8tqeXbAdn6NHbnC+Omb73AwK9pq4bmPUFl5MZdrfPN7cWDMx/zuY3zgmfxjwuTE6W5/z46ZqWbnDl5WzEp7ySvMSb9h7aqyOCp3f5xjim13nCX3S+x6v9T6km5+z39uEwpD68wbj/Txnjkp0vuPfVz4muLPp2wPT5KavOGcWzgGH4nFfKH/CXh2Duv8WmFfO8oWGIK/7Vv3kdT3+HNTZ3Jz3G+2vU0/d4tTxjI9Y40nOu4g26nV8iMpvE3KFVPWG1C2/eljw+VVwoE20d4f/RCac7JT+3F/zngwVp0+BEH/B+ueLRosBRl/y4aDI4ixi7Lr/hd9jXfdb62zzVhlxVOq5ZUnsGVaXxYqXY+YtzXhw84p18h/vxSzzcVPgjjbiK+Ymxwi6WnPb2MCsIdMVhEBGHgle6AffDc2xX8h9iASZsxSVneUl9UrLfucHbGzv8YhESnJ4ysFd8pErmRUXZKHla5yxDHz02eKNjcXvLIvXH3DPf5qBxjdoxcRLFjpQcofE80ki9DFmZKDTS9ArjMmTZjdhxNdLa4cP9LUTpEleK3UWX+cZtzJOCQi7ZVQW64SDNkEfqiH3TZGvc5JaVcbk/I1jBdrjinNt8vSo4chx07zqdjwSX5Zo97ymmsjn9RsXN0Rd8dXGX5r7Pf7U64f92bGBl9znbG6MqhxtSY/rySyzO+1TiEXXU5VvfNvnyvskPzSXXMoc/SxS3NwXXvQJOBBvv6jiXNcdaynDD4hU0nHbGea/J0IlRA8GRqmnfGLNXRphZi8lGSlqY+JlDVijQapxU8c1Ghx9vSrY2M76+1yB5O+bgRUWjqfP5SclV32JopxhLDcdXlD0bYU7/vt3gH/iPzMrqUXcgdBecRzFZlWK0h7xmbhOYDcpmjl7Dgb+NEhvsmzmtySUigYoWheOjSp86f86irlm4kjSds5jXYHn03C2GpoWlj6hkCZpBXSaU0Qy5zsk1g1T5WJaBCBy0oImoa/T0FGuZU2YJiRqxKnLKjoPr5vRLDyV9MDQ8Knp5zLRMGLd65GaLMhNElxlXtU5/Q0M3fDTTI3M2sXyLlldgdhYY8TF2eIaZFZROgZ5PSccFUa4wlY6XSPQkxRIhuWWTOU1EJ6XX8QnKIUEjQqkp908u+XSWUW0H7DU9tvUNhq6DqS8p8ox15eDhEtgRVjhmMXNIpcQsYhJTMdg0GWQVhvSZ1jVJUZGzZm3U4Oj4tYVjaaRBTB3kDJSFVC1WU5fIK6g8RWILunZFlS14ftIjl0085RI6a/RghdPaZdjcIegqGp7CihPStMSyfcyWwDNcBrZHy91AMy1KNUdfj8hfXBGNZszLjGllEGWCdapxJBVnxRKjUFi1hV3ppCacLC2S2iQyCoQu8as1Tl2gxw6VMNF8Hz1oYaxMZJoTljlND7Z8j53uBs0gJJ4rrsaK0WLB81FIYklqleEXJh3bYGj7+K5Lr96iKRS6naO5Lm53jaUX2O0+ft+j9A9ZWq8w17tMJ0uenB5zEs6pZUEcKaK8iTYx0aMpNg5JU+K5bTqmSWkp6h2fjdsb7JibxMpjy1iSlCWp1LEsE6P20DQHSzeo3IS6NDAKC9PIsTcqBgONcQXTdUaxuqSUI0KvxXjTYtPsUrtNRGWySjIcT7GWNfOsJp7+/9n7r+dbsvQ8E3tWerv9/nl7/Klz6pTtqu5GGwDdAAi64dCHRPJCpEI30h+hK0XoRqErmWCMFIoZDg1mwAGJYaO70Y021aa6zKmq493Pm+33zp0+c2XqonVLXiAQIXICz5+wIuOLeFeu73lzHFRe8x3apk1p7vNKrHNUp4RaRmJULIFyFmBenlH6E3TNJm56XPY89FhHQZLLnLDKSUwbT+o4dUJATFOraSqSQsmoc42LMCFVc0QqSeOCeiZxuhprno4W5NSTGTIMCZHEdUmqppw7Dnnu4AUGLUvF6ahoVkFqNFh0+9SOh1OAyGFeCiZpjSELNEqMsqZIYrIqQjELVAGprpFqHigmYalQGCrGeo6WxzDNUXOJJyVjJWOuJRiBzsrExK0lUk1xSRFSkGU2qVCIlBohXNyFhpbmOEpMUZdc6gVuERCGKa5rsjqNiLJXZJpJWYVUVYUZWeRuk7LjEs9jWp6Cq9kUqUo/L2nX8CxTsY0Kv4QggqihUNs1kZT4XRXXABHXSLvEK2sSsyIXFZpa0zIlIvt1QbWQCmZgUJYVlVri1BLHUqkVQaQXJIqG59Z0ZMWiFCSlQBMqHb3GqwRSqNDMsYw/p0r/3/y8hbV1G+3CZ+vFI46GEVZjykXZ5Z333yI0JHe+/m1wPLacHhvzDxCDj8B/k3J2j/PognBq0K47jPsB89U+z9yfMf+4RWsx4/m6x769hdSWZEMXrVIYjNZIt3Oq1g9Rez38VRMn9Wi5x4yqNSzTw8xnSHkVp/2YspizKpd8aG8yf/kaK/oKUa+JGx9gOhp3OhJNnVCuNaljSbSqUicXNM0XUCzRjltUJz/jwtlkZXeHyLzK5MpdvP2bdJQ3MO9JfKVLPfyE9I//e0b8I5686fCa/wz7PEC4e5TjL3j2yuGiDc3oFt51iaatMdRjlm7El0YjwgcmwyOf199bJzhs0XprxPLggiKecM+7xVBbZROTdNZg9uoBo+MBtWqgbP0+7xz+IYOVCQ+Pwa8MPjmI0Icx25s7rL92i7fSc74TLrgVbPD++Sk/1AsmKzPCp+9z/7c+pXNlFev0iMCzkcoRh6/+jPVbK6RWh0YwZPboktWeitPqE5r7NPxPcdKE7d2b7FYJFxObeH7OMqzQOzamZqO1C1Y7B0xOdZaaIGPKAR0ef/GnGMkWZf6ccluje7/ND7o1G4MWC+NzJpVFb3LBG1eabO7c5dn4PnvpK3rrKxTlZ9inbczYQC5/gXneQGu0iTqr9G2T2LTQuiHzzCON2qy3PqO7c5W0dYx6EXL6aomzF/Pl7AapJhH3JliRwe9G92mbkvY/ingY/DYvZMwPPtxiPX5EED7iWFc5zKZ8Nn5M7+sqr2mvcWEuSJ69zRMxwtC/A4c26uvvo2c2r9+0+ckdm1/073BlKbk58vnte1d5dD7hXP8c7o759OM1GlbE33A/4PvdHuELh7bo8C3rkNGazt/03+afX61IH58hDwW20uVafIK+sc0gMyltl26e8vNK563M5Kdhg/TkEQ9fjLi51kC567F37y0m+j7fO5B8MsxZnNSoFxHu0iNInnIUnOHlcCAHJOYKP3zZ4/VeSqvlo7ZX+VXm4hQe71wIvued4Q5q2rrGWnfGC3+fLNtgR5Qoyxi7OMUoTFKm/Gj6nIeHI37T7pBb5/x4OGUu11DsAmeqoN+1ufJ8yfdHz9m43uQjd5U3vOscLHL+zazGNAVNam5oJe9UJd9BY3aZsZ3HHI9jVsoJK/sambfOZVQSzSSrc4vtUnAxP0X2LZo7oO5cxR7bfPGrmOvukpNBDInF6AcquRIzr9fZfezz/BsHnA0yTP+Eu6LDcXxOo1yn1xY4l0NOlE30yyXFs5zvjHbprzylWLvCTz6a4n+8QP/tFYbHIFZssgcJq/1TRnOFKql52qqZfJ6xI2t+qmrc0iRl1mUwiJkPK553JB1R85trNYtYp6kUPBcqfORwZzthNoaRr1DkCv5C42TTYPY8o9GCXbfg3lOd7zYUVm0L/Sji+50JG7XN4nHJQWfJrWKd39uK+B/zAvoaN5YZa+/mPJCC7VOdV9em7D3+j9/O/SX/ZfLhtI1qN3CFYBaoRCjYGqymAkOPqUSFajooVpOm3qGXTdDiQ+q6SaGsM01N8tRHyWzmBgz1jFE6ZREKdMUjbfWpao+sKiiFpE4s8gwy4VLoIapR0VLbeKIGuSSubVxhokiVLC+gnuPUE9I0ZZisE4hVPKODrGykkuD4JtupwNKGxC5oqkqp1ghlgSfAKioYnFDGMxLdpu6vknir5M0NzH4PdXUdo0xQVZdq8hnl41dMs02W3QadUtIQNrUSkSYDRrHGUnUx7Aa21cC2ambLKalY0kxnBMcx2cYu9qZLqRiU9hKmY0gFTsOnyFSUrKZexCznl8zSEwZ5m5VWlxX9nCRPEbnHLKk5W0RMlZqu1WWt2cV3Cs7rEUpiYhU101whjjXqPGNuhKi2jieWxNWCeCK5SE3cpkpiSrbFAitMMEwXr25gagq6d/7rnWXDZ6UWhImCSDPS8BJpWNiWxBIzjPocvU6QAhbAaZxyPJsykHOyOMA3NLTcZpoUuGlFNR8RzRXaTsX6qk7DcClDiVOBsCUyH1IFFU6S4RZj7GiJbXnYfpsSF6nVmH5GOZdkqo7dyBBuzUQvmWQFIjXZsGq6RgM1VzGaGWtOyaqIMDsl6qbNidjiPHV4dO7hZgEhJ4zmA56eHnAajnA9jb7roZY6c1UhFlPySU6t9JDrOyiaieXklLstyt0u88yjHWjcXt3l5XRGuIjQ2jWiUHGrmqYRMqJmVHo0ULnSrtjecmiurnM/0smOI8p5SkepsJWQUd4CRaBYKnVlcqqoTBJJFkZMLyYU45C9jk5/36e1tcvY2OXTIXxxHDIehCxmKQSQzRNEMUbRBJnhsExaME/YUFM8zyfVHbJS4OQajQgWZU6dV6woGpsdi5GrM846yEBFZDGtekmXmGWaMxwFZFOddi5pR2Muw4hMEQhVxdV0lMIkOg0YlgF210ZzXVA8ZqXGZWRjVhp2VbMmJOtqBUIyzDKcKEFLEkQZ4rpQ+E1KCUUIRqTjJhlVuUS2Kqo9FdnfQg5cisuMfLJgNh9TTEAFklqiCR0qj5leM2+BLAXtzKJKEjJZY1JTlSWl0LGEQTarKPQlpjalVJqEsxJlMMduumSVQ604tOoCPVkymZWkcUlYWxgUCKAUFZaqogiTRaxSlhqRU9NqVuwKwUUOJSVhoeAUAkuUpBKWqEQatNSa2KgJpED4sObVaGbFpAKt0iCHsiixtZI8ksxKhX7PYBNBEVSY1a/V/V4nR6Ti1ztrdko3/HP+OSvbfZaH92nu3GL6Wgenc5v41YB/dfxdXhcvMQZXWTMlh+/ucVc3mUQuov03ac0/Ijv6MXGjg15kTISG7Wpc/MF9HrRrrHFI5qj4hxnsTIizDvHKKd2TFTzrklKLeRZuohoOb1Uh4zjjszOLja8MaNNkkTe5P82xW+/T6zxgMnpMdPkFQfUOWxs1jbMJSQn2zj5aEXD7ZkA9P0bVd0kLH+1r+7yuQrE8ReYjqmsN3qoCvPopxeIA58ldjP3XkPvvgTJHOfsZxcmvMLZMNib/Z06ffJWn2j263R1kcMkkOGRp3cWPbRaDnPEbQ66UJ2ixQ7vdRItd5sspofcGXB1ydvkLPly26T+5xGw1qBtHNB9PsUUPb21Mq3PEP1/ELMbbiMdP+G7WwG86dNpv8Uz8kK9aayxXPYZqSV2cczDQ6SfrsK/xk+O7SKVmdpHzuveM0b+fMDY7bK4ZPApnyOQD/NEqqX+b3P8xf6f/Gje0C7LSJhbgTBuMZId+PMBXBoQMKWMPoSmo6kOWE5+BtosyNQjyFqJVUzkJ+as29UznrIgQ41Nq2cH0Yx7stWk8Cilvj3meZ+z86jXe+OoGHcVkMpyi3m6RzV8jPB0SPr/kyp6H0z1iy5F81T7hVj+jG/b57OlDbPcRW/YtevVjWEhW318hffWcz80pad+jfuRw965BUm/zio+4G9usmhY94wXFjX/AcsPhw0cf8/hkxl0zYP7iazw9/4hxoyA+EYjuGsFpSW37fPTSZ/X3v0/5bIj1HOzG10nENvffqjFeHvNlt8Gz06d8kavkyxm7/bcZKhFfDD7F3FT4jTfnXNR3mL16xu2XCk8SB6PzkvKNFv/H33iDj+23uLVcotTXOH35IxboXDcEW69CTsyY1RWVzZUVjhSHPxuO+drgKWfTOb9tddhdPeJL19/msXmHF6HG5PwE+bOPeHXxgjdbbcrVPvbA5PoezII+YXRIqyzZWE1o2jkttYU9N9EmU87kMYvLjK/LGEdZZ76x5N71NzkYmEQ2lK0GmtHm0GvwmyefU5tt7o/6lHHOv6gf8Y04w91YwanPCTD52rXbfGfD5ZNnx7wWD/lhBFUyI1v4NI1Nnk8klVvy2iyja2l0Nxx+Yy3jg0ohv0x420mJpUdlG7h+j9W+hllUPHpxSXz5ijPjktbury8yWNtg1bvHRm/BwYtThPoLlEcFrq2R3KnYfHTCw+4u0ahH/pWKe7Vg+mdXubdbEsw8JosXHLZadJQpv7O2wqcv93nx7hO6hybpdxWC3Q0m4pzr9xPi0RWslQUn+YLrR020+Izxec7OyhX8usVEFdRNQeAprNye8eIRuL0aZ7um49QMLJP1KQxjE2uj4h09YVYpzMgolj5OWuAXCVVqE12puLs0eNgy+OJ/vaD1WYrxVGCuN5ldpky2VDY8hYu2wJ+mvDQy7FMdpZPRz2MePKuxLxqErSn3vmdTaX+p0v9fGsuqhxbF1GVEbWlI4VAqKS/CE8qioK24uI7PuDKpvZJFopBXHaxlShWcEioKSVWgVhlhsuBoUnFclZDm9FSJmYw4MwwC0UBRQxRRooiaxJIMCw9SnRWtQqYx54lK7kosURGFcJmZCN3FNlOydEQVzomLJjPfxI/BcDSMTgffEdhGQW3GKGpAbeqwp0JZAHMoCkpSHBFhxUuU8II62kPTrlGvvQ1ihDL8jHL4EsoxZnLK4GyXUl8jVVuEUcEsWDCOVIrEQwQVUW9EQ4lBKphqn03XYgUJloXmLpmyZDQr0M5jGgrEasxqodHXTNpWSe7OeJZmnKcF5Sgnq1wQYGJiaAnrVomqarRtk42WRF9WZEuVuHZZCotZVbCUS9wig5MURVco3IIzY0kaZ3jlFmO9T9uK2TUtulVIWSpkEkRoU0oTR6bY5GgyJc8V8hKkjMgTjWzeJFd0cmEinQyZSpSlRhbGzEcxepJj6jViTRKrKdm0RIlK/HLCTtxgfW8Np2sSqwll00YYLjJVKGYLpC/wnYS17ZgyyvAMm04tCZfHJNUCu9BREoVGVWN5FqEhiaqCJFeoJmC0LGrPJpEhLSWlqRc0FQfZu8HEazM8LDk5PWOhX2DNbMaMOI9Dzucxy8JDBCYVDiMBdW+CMBaUoQ40CP0eZzaoIkbJVPLTkCBP2JNNzHafQqrk5JR9jU7bRM0dxBisZYlRCLRGyt7VFr/xxi0G/g7dRUnEkKlySlGm9GpJMS+Zj1O6So7d9BlrgmoZsrYY0Y9m2EbOnQ5s99e4cHd4HDocngw5+uIxo4tzFFfD1m00JKYisWOVMpmR1yl+LukoNS1NQaDSLyWTeEk8S+imGYZQ8PqSzkqPtPZJVQ1NV1lmDQrDxFcyDMPkMjYZZwEt5rh1QtWEtlqApmM6LeZNn3oZ4KUJw8SjJqaruKA1OJQ5RgTdXNJWa9Y7KrecGjutyUhQtBB0UHyPwm/go1LlJen5lHp+ju4GFKaH1WygtNZptPYpuxnLy0u048coBwGCiqVbUaQKQnMJTI2sndFRLZyhhWpmFDWkSszCzmhVNv3CYLKoCdwKV4nhsmDi6mRVhnVRUiqC2s9IgggtD2iGNYo0UOIeatVENQTnhoKqQ+3lhJEkNWoUX5CrCmYt0IVCtqypNYEuIVUEpVmhZwrtsqJXS7JCoLoCR9NQmzXFRo46lqgThTrTkJWgbAg0tUKjJslhkQs0qWAjsfUMKSFIVTSZos9r9OTPqdJ3RquEV464/uBTnu5F3PxYIvbf4Ir9Fjs9DbPVYevGFi9/aXGsjGn6J0xXFHrTLZrJMThDpvMMRztk+pPP+ZC7ZHKdG7WOvfWcvvc55+keU/MaVcvlZZKxlyi44oRcrDP8rKKxEzAbm2TtVbYXNtPlz3iSpRwHHb5y9QnDLGR0xePqocbo7oJ0PufZ8l2ub+7giAuKG9/AaKm0vKeoyQotfQDuiOpgRGWuk17bJJ5XeFmKXlbo+TE6n0DuULGCqCIY/BuS4xbL9jdR2GJ1klLpM8pK8uHPZzzxV9gV9wmHDv0qZBmE/Nmahi9VwkHBvPoab37rKU7p0x6dc/b4I0aTDkuziRiOWSgeX23eZW13ilM1Sd7N+J0HMf/j2RHH1oidV+s8L/pou9/nmhzyZLfJV5MxN/cF33pdEE1f56ODBR+HIeGWw/FYoXZ1ToVFoa7x7lrJR6VJohdItU177wYns0d8xW/SrtqMWhVWtSRUtlHPZ5TCgJZLZguqSGdV15jEGqZh4KafkT9/zonxDuJ6xWSQkuQRm+0mdnHE3cFv01gecW11yYv3JfLBK2rd4tHjJv3OiFyc89S9hzMa8IAneJ9vUxYvCSvIap/PPpyyu1Py23fuoosX/Erf4He7EdfsAZ+vR1ijY45ehezKbX7yUUFrPeGe9y7HD56yqwnOh006957x3pHEKWwUMeOk/xXOtPcZPr1grRPgnOf4rYRnL36Gv2VyuNXm/qcT9qotmg8TPrYKrPOH3Dt12ZMVp9d2KPw5ld6m+iQlHo3440WLt50efe05806H58bPcbUFf+P6Bge2jVpJxldVxid99p0hsjFnoWfcuvIa47u/x88HMI0Uuld7aPGUQXDBYJ5zLDXS5xdQhFzoDb6qw2vunHvNmqBTkXcV1t3b1N23eD5L+benA+LRmOfZEVZY82r/kmvGCn1V5cVBzt8XAZ9UGXFs07zZ5k2xSmHmvO5eovdafL9s86E6prPQ6eYFT6wjnih7jLIGLeuCXltwUvmQFHx2ZwVbbnKUS+TTGfU05qlWo/QW/ENT4axv4BDQFS7Kus3qhstnqkKjYXM50hlXS67MBpTqCsNZzCAJcHWLo36Pv7Pm8mh6zvf8gE061IXN+UmFtTIjtxq4y4jF5oDf2mvz3dYeDcPkVdLhRqyzVPv81k6XF5bKB6sfwAdj0pM1vrAUrqkBc/pwsCQLt1G1C5anE2TZIOv56DRZuZzxSTajuTWjt+hwWTkkygGB3ORr1/Y5eKAgO3O0wQWTqcbRSoZd2PTuBpy0E9zHGX97dYWfaj1eHKXsd3J6esG6X5MdwquoSUvAy3WJkaV87UTjGSpnkeRe16D2Y6YHOfqWw9OjiHdNG6tZ0h0tGY8LXq9UHtUF9UTwX+2a/PJWg4unBcZxzc/WErbPFf5as2C8axIfZ6w2NebCZjwQDFslnfA/ruv9S/7LRK0ESjVHlXOkLnELi4a/R9NbQTUMFMOk1AzmYY66OOaVsqR0HOxMoRnMqURBBKjxhOl4xMWiQahYNEwFoxVBds44MZiaLmmd4wiLLb2EOiSKIJ0JVD2mxKL2WviTmFF1ytFizjRtsuKlpKYgt23aeYZ0hyhWxTLfwLHXcDWJ6DoYnopDjCIN0ARKHVBHMTUuuedQSA8jy9FSQE1QxSFC+iDaiCqF2QOKeUShbqLXU6zFkkxxmQnJ4WTCeZQhRISShIjcoogkFw1QCsk8VcC5wvaKhtMxUcSQyfgxgxMVQp2Za5DUPTqbBu2Og6MlOD6MpcY0iYlKiTbvkORNDHNIpzGn7DZZ1022u5LrmyFZ7GNM25xGAdOFSiIS0lCiRA5uUWNUFZGpIcuKSggS3UQLA3oerLkWwogpNJU096iXKY7MwTGQmkTkOabUyBSNSpV46YwymJErNokqiLUKKcFRJB1LsoKHSDQczSbSQpZWxEw1yMYxkVLimC2u0CJfjJkrE4TdRJWCvChYzuBwErDqJ1xd0/AMhzxVqKwldjVjJlKS0kGmFa1KZ1KZ6HVBP3eIgxJPamS1QyVgQy1YEwqm7jJv7nGq3+JyFJEkQ1acgqpcMhrWzJqCSa0zrB3q2iBfCka5JC5yVkWMpbtomz0K1cJJJHVRUCdzZGpijSsaWszcr1koCVqVc71rUpsraEbNIFGJY4WWXJCnEZWnU21tE+/fY1y6VEVAe1OnrAqi2SVhlFAnOWIaUxs2uiW5plfseiXXVAXZbVMbOjs9B711heeRyofnQ14NTlnOLyjzCXXXpKWb6LWBGse0YklEDjm0N0rW6op1AtadCuk3+Vnk8Ygad15jKjmBn5HbfWTsYOsRWCqOZTKzPOJWFzCIlyZJMiWXJZatca1XcbNlojk+c83jQeGTA0KJqdQSgwqRleRZgsgyFN1ikkgeVxlBreF2HG56OmelyotIRVQaitTJ5xWeXWEbCtLIqDoJzZ7HuLFCoPjY0qfCpGpXtDQPzaiJjccwXYDUWdY6tq5SVwZqZGOXBrWW//p7rQ1SRVIZKoYEVUg8WyHTbKKkRBY5tWmyqjfIFzq5kIg4QqYZQrcwdQ1dTUgMHSk1tnSdY2GzjCWaLFCReEqNEiqEoUYlBZVb0coqtnNBVFSkVo2jC7RaUtQlpfj1BWfHrtFFRZAVSEr8rGaRSyxNpbViEFk1Ige1rJlEGUao4BnQsipUFKJMp0wVMplRCwVV+3Oq9J+6H3D7IONFa5uTzsc4OcS7Dn/ryuscTds8nD7krcM+D/Of8LVgyuD+nLp/le/fXONde4g9V4myNYZnGsXG+6xPNcp0gdbX8bFYvCyI3tdoDv4FX/z0ddx7O7zjNxmdbNJwHpCaPerZDH/1dW6YJfnRJ5xevuJZmhDFTZ5HU+Six5bfZG9jicOMesUiLJ6jhbuYYZuFtaRqrVHVK8ybNzDyLkY4odYeYnhrWMEBxuKcmoBytAt7NzA2dURDA6WmFm2E1UXLRxjZkvPTjKAzJR4I7MkJbSdh66JF+rpPP5sQNxLqiQevNCZyyMlWm/75I3rpb6C2UoKzh0w9Hfvnl2RWTqtvoyV3Uf/Z+3ibJUaYw9Mld8RtlDcCAm9G1zrl7rOb/Fy1+Z1vh4xXCtr8VZ68PONF1+S5NyEv7/C2+Uv+9KMz9swzpjvXubws+Pqqw8Fgyana4Fptcx5kGI0ZG/FTbn/72+waJcs4oLnrUhwOSKIZHaNGEU3S2EMuxlR6wExqXKRXuOf/Dv13/zu2pufMLJugktTnBsPhEec9i9P1x1ybXvJMvcPz/3Gdzjufc7yvsP+ozXn+gvOVr/P35Uvc5fd5V+wwyxzWrxosZhaHzYTFTw6YPQ2oZirXGiGj+xaP/nHArXGT5tMu5tZttld+wu2OzewoprAU5C8foPVt3mhu8cj2aB4esNpyWXclxtUvcz/e5fv5p1R/+At27+1x7Y0mg4UgWL6kfmSSPbTpXW0ymTwi2OtwMhljXNniVytTrk6+jfFXrrP+3R/CRYjl6Hxza8Jw9QaXPQtFtejbE14ODxF6gzfuqXwtq9hdU/ifjht8rz3Hbazx+v0Rs9ub/Nl0l5+OLL48GrKvT/ggrUhvZ3gPTarOKneMEKOzS2Q1mCgG277F6to1gjv3eImJSDzWTIWhaTA/GnBwdMHs2ZQresHkmsOZF9KJDe6rPXZlzgf6CU9Nny/bKYPJCZ86KfeCmM6dN/iisUIpOrzaanEiLkj0kIudt/nvWWVl44g7lsKDRPA3DIv7Kwl39DYfxW0YL2lu5VSNaxyJdf52/4zdKz2uGetMsVmf1ZRnc7548ozmWkq7uIU2roj8JY8x6cYRli9IfY8/ehqzczmivr5Jcm2D5dk6apZilgnucshCi9hYd4h+r4VSvss8XqM4i3jcUdnLHd6vAv5dWvFv/Yp1bLavvUNmzXl78pIPzlfpsUCxt3iWRZhrQwZGSbVcw/H28dpnnJwNqDpt/Cpg0vXxDzXGlkev4RBVHj1nzkF/E7ETs/iJz74s2JsuuaCHdjDFiBekr7UYhSpjmfJ7OjwZ6cxWK5pDjQ0J0WZKWKSsTzXadcHrfsFgYWA04PK8S8OMOChgI5OE84qyMPhxb8H2JMOe+zzOKo5Sjc7OnB//ls3+H2bsB/BTz6MRJcwj+G9bLvuPMlQNXhUeV2ZDzr+qIR8JZjeSv7hU8Jf8Z0FgHNKKdEJpI8UFeZGgJTdw1R1Mt2Kh1mRRweXoOVWywAhiqkaXuNehL1K6eU6SSpIgZ1ZbYFW4pDiGhqqoZBLSckKdHzAKO7j2Dh0Uqkog1ACzrhGKiuu4WFqGMh0yXB4yCFRyVSVoBxjCxLM32WhJvEaKolXUVYYpfarYJqo9pOugay5SdalV0GSBotuomoZqJCj5BCWbg9pAaW2g9tqIpkWlCGrhIlQLRVxSJgVhYJCWAXkRUWcpyiJHS0sUR8dvROR5SJm1yIcWgbpgalW0qWl4bRxSLoOQYF5QnS/JMpWyaOC32rB1D2vLxc4DuFC5oV0gVjJyM8IapwQzmLZSumsFbktHpuvIUjCxC2q3xtJteqMl8XxEKnJmpo6Q4CsKUVowjUFRNXQLTHPOmmdxfWuXtYaFqUl0UVIt5mRRjmMqKKqDzGtkVVDJBUmqILUmrtWktzZCphnDRHCeaWRRxiKPCRVJYUoUsyDUG0SBgmzkVJ6NldVIO6TyDXrGmA3lOX5REOceql6hKhVhWDA8HWD6OapasVrVjBNJuK/imw522EJxdYzNgLpdUg81ykRhRQqUhonTabDUK8w6YNUqWO3YVM0NXlRdPjsbkp+M2PGgveIxDxQm0RyZG5AY1GaCLkNqYiJAliaF4+E1tjA6PspyxGZ8zEZT0GrXpD2XwLHwlJhQzThbDGibOq9tXmGn4SD0is9GJQ/mJZVI6FYJaC1mco0HsY2r1GzqGRdOTNwCKRsIz8IxoOFZVI6JFLCuK6w2VymMTQIU1EonslwCzebFcMbjkwHT8ws8EZP1FRaGxMsVVN0CVWNZzklFgaVKyjwims4RQsdvekwabSrHJ8zmxNUET0+IGz6K7rHZrNhWVAxhYNcmoajIlVVOUptylKMqOSo2pWGitVN66zYrjS4XuAymKpcTlSqc41Ulha2zyGpCdYmmqfSrEkVTmGY55SCklxa0+00010GRYBcValljJQG6WuA0PepbDcJin7qwKHOFuDLwKg2jLBhLSaUKjFYbx7iCNluinM4JqbB1DUU1SWWFZ0QoTUiWHpWrUlsFYgoJKqlZohgCGRvkqoFQFYyswtYFSssipyQbgxOXtL2IujDJgVILqCybtPJQa0mvFMwKjdxWKSuJhkCYElHVUAgsWWKWNaGiotQaMtNAFOR1TSJBZAr2VCfRC1SRYwiDJFaIihLZKTHbOu2xQMQauQPTTDLIJVNHwxEKqqpSJTWKmhJ0KtKyRlH+nM8aW+0+fuFx2LhK+vERurfG+S+e8X//8I/43d/wuffWXU6DOcWzH/OFssu1qkX7wZTLcosnSpO32oLW7FN+ntXkjZzq9QWnS5et8z2KacqOs8/a0xQj6LNz+5jB/CZn6XMOzZCo9Tu8Fr1g5domRVBTBmNs74y0K/nSZYOTaxe0sjGVq6E23qPsr6LYE+xapaFoyMkBY5FSCx0xaBFnAzJjk1OtRtvcxrc3aFoxBXeoOme0iofY+w1E5xY0rlAVAXGWYds26uY/wBr+nwjP/pTav4KjXOLUB2S8hl7nbHcLrHKf9fcEuWzxub+NX20RivsMky/Qt75EWx3y2WjAw2OJ2r1OqL1CxAuOjTnjHclX+vuE8zE5BuruX2d2/N9QXtnld3u7JIcvmG79MZv5DtXb/zt+f/5zHk3m+EP44f8wp936FVvxTZ4f2dw0X/H0sUGDNoryY8JVH2ujjXmR8SKM6e25ROtz/srO77DNTfI0oXKnyHQVczZlvsjJ3n2dZrFAicfkjYKBzDBOcjTtgtmaTuPe/57qyTGjX7zk48sGsf6EV1sa1kWbYlzywm0Q30jR77vM7ArOG5hrEuVeg688+xFXrl+jnWxjtiY8OtYZyg4LZoSf97Ctx+zce4vG+z28k0ta7wQ8me4T+l12bgxZ1Q7Rvn0HZXGAevYmg0lCa/Ul+++v0jhr4J4dUmptKMcYexonScHoo1N68Uu86xt8SXfprk3p6Vfo/d4KL1Yzlv/hKb35Hk9OdDbSE5RccKJW3FlucdZWOPjgM46cOf+0WOdv/a0uiX6P74ubrF4uWN5ICP7DHdLRnCv7Jc7kNbbe03Bdj991Y46Hr/jw0SGt2y63pgrvtBpMpmesdB3K0Gedp+SnGTv5CuMr6+jeMVNlDS+b0isWIE0+Stuc5ibevKA5e8Vqb50PbMnnRzOy4TGOeslkMqa1t8KLsUagzWlcjTjKDYyTmvf1M8aNHrkZkVc2am4RKTUvpi4f5hFlFbMiF2TbBvvKJk0l5pudNl+xTP6BcNEUjbu1zQ/YYlGprKoeV/Z8DtKa0NL4YSz4yeU631o1CIRKvqwYWxnfamxwf6vJq7GHT4jlRYhZRO/MoNVOiIVPVlywUHweDnWShsJ/nb3A0T2CzSauVfJX/QDDOOWV1+Rfzq/QPTzkrlVhzHVCI+S5p7CS5bw81+j2C6ahSf/2uwx+pLDdSjk2DWI75u52QO+0xTtvLvnXnztsrZ1ybK2zd+ZSKy5XN0+5CAf8cMVBixWsVpeVJyN+UDbo6yNWX0J0s0Px6iVrmsL04jmyKbHqM+SJ5IJtWmZAbLu8bHZoW4KTjQlnvoeXjrgYQeI0US7G/ImmE1ogM51xuYTLlK2Owhu5YOF2KDd67M0E7ls52oFkdNNk/ycqF9aS9I9jFjOLf+FbtN9J0X5YU5BjdARJqbN8q2Tni5Q5sPZYgUXEZVb8BcaCv+Q/D1oYukaiVgRFSVGXZOczGvMnbO0ZuLstzpczjsefkmKhRxZOMGKYqGSOhaXWEE24LFPmTkWqSZaKSq4omKJBp3Zx5jkyiZngEtQJkywkMy0Kt82qHtCxDKCBmi7IlRG1XrFi6yyNmEpWmIZH01zDa/v4VoGuKChVhSwCYqmCqFGnFamakFMRGw7C28J1a2wC6jqn0hs4/Ra62URpXEE4XWRVI/MM1Wyhdm+gzR6hT+5D1UQhhAJk7mOjs2l5GD2bVi8iy+F0toYbGxg6ZHWIX2sIHQbLmGGYUcU+MpckaUJaJYQNi7yxSaTXJNImMQomboHehisdBas3YThcIIwVNnavcqVZMx5rnB7XjF6kaGKEHZuY8wQniGAGhFAoIZmuU9otlChBUTLUlkavYXNzc5tVb4W6UCgtUGsDsQyRRYHeXsfVdEjmpMQsigV5qGHoGrXvovRuUI3nxMcJk0uVYZgyKSTzTGGp1AjPRqgmUZVDoqAlFqpd4TUqrrV0dldKNn2TWpRMw4CzrCKuSqpcYpDT6PZROx2cKECoEQvdo9aa9MwSy9HQVxukQcgwrFDDBN+LaXRt6lSjms6xhcRQFbBUotokvYwxFyFNE1YbNu2Gjm820RtdlGxG+HJCf1mxCDPScI4QAl1dxVQaLDEZlBENNeJqr8PX3lglVRs8FqukIiEuTSZnKulERe84NKseKysrmA2N2pwynkx4FOcYnsaGYbGqGvh5Ssu2EHpNWgaERU6p+ChNG7cLmqZQUGOrOYXm86JqEGc6IknYTDPOPZ0DKp4cD5lfnFHMT7FEhHBV5rlFQYrsFcR6ib/MaVkZZtMkUwIWsSByGkzzmudLhVdJgixiLDOHho2wG7RUnbdcyZuWTVu4gM6J4nK/qHlVQUMPoSWJdINc0TkROWXisGF4vxa7lDlOpWCrFgvd5ExamKLAUVJEJrHDCMOAQgW7KFmGOc9ViWdVvF7HqCpUloZjJWxbBV5T5XPR5vN5k+o0xElidC3DNWIytaIqJTKvUKsSx2kj9B5KMaJS50itQndqrAKcUkVVfaYjDVVLcTUTNWng6Sar7piZDJlTodkCz9KoZUkYFNhGjKMLhGnj5BXNKCapQ2K3pllLKGxO6w6GUqCpJioWbqNCehmpUSHyimpZIVMDNVG5qCoKQ0eUClEuKfQKx9GxqEl1HU1oCCSZqaNJFaEKXE0j0gvmswxjpLJQBbpasxJLlqKmrgVxIai9mlqCjGrMZQ1UpP+JCtL/ZDibP7xL2PsPNK2a6PbbfHj2lL7s4p6F/PCHj9k4fUDQgNmyw/BbNTfiPhw95lZ5TN5vMldD0nCGhk6YmvDJWwzFgGwz4as7u+xKB330lKio+Oxxl8+vTbiR6MwXLW4bLayvdHCOrvDC0dhd/ITzNGJ28ypvrYz5ois5v9jmje0tVtIC+/wVI7+J27bxC5ulERJ5G3SjJWpakzYmKMF3cGMd1djF1LvYk1/BuM9MvYb7/j9D71hIWSLGp2RnvyA3X0fZeQ3h7WBu+nQe/jF19A2eznQ+tjXuOkuaoc20/RadpkLc6dAbLFiTTSrjx6yGFXr/HkneJxAjAgn7vZSrrZz/xjOJxy3UQuFGOyMcHHEQnKLpIa8+j3kyGPJA9nG111E6KxTPrqNOFgy82zx7ZxO/+ZRvuRMuD1MWlz5XaxWvLPhA1/jptVWSB7+gsDzKw9cIVw1eyx3MTsjA2uPe1GO99yWy6U85Nhs4mo8uc6qVKSK7pJRXSdwW+vKcZBwRjCOSep/raxWNpkb0eEJeDYm9T7idCj48nXI70RnVAltmvO7uEn70kqh5xrNPVN6b9fjp1iFvfrLO1s1/jGH8nPnsFp21mPfFE37wouCw2aYljpGqQ9W6xY+jm/iT76PXAQsrZ2s8p2XZzKOMUfkG1lmP6OZjrO/A3evv0JwdcBJ8TGsy5t3bDbxWj8GJjtpR2NpWuK1fZdiJGRq7jLJ1NosFDgUXn6Uoj8/4VegwjUOO7gm0hxXtjd9lfOUJR88/RU23cVdv0rrXYXbjf8PDnz3gDw4u6b5+gf4fXufFy/uYqzbHFysY4yM+WX2L3qbK8nzCW/2aasfh8OQ3uNj6OV4vommsUmo2VTXm22rADzyTsyxmeDEh37/BFTUg31C4E+ccei6HL+eY9ZhGOeVLWsSllKSDkOJkTnz/DMedIdM2a9MLVr3rtLZBnaoszod0ZYfqNYFvNdjqzzk+6nPgVSxHBbZ5SPZiwe/oR7ze6vPTosdRPEWLTO5swnW/j4JJLOAJgldBzYPFDO3wDKV3TmFfpafoXJkJ5svnPDitGDtrfFMs+TTOeLRjQ+7iKgv2r8Q8Psv42jiiyCWn54JiP+RrHY+Xqs/9py/5a/cybm/vs5gN2U107M6Qa7025/ZVPkgN/KBAsUyWkzlZVXCjM+enio8TT/nbpsnlSEeUBgSnLO6ssvkqZxTb1PsneJ9v8GozYtzcJLq1xYvZY1bzjOKaiq+4BDv7FEoT85OCjZ1DHFXl/M0Wa6HBPxTn/Hf+VQbnKpZ+l/vlHGUvIbpa8t7U5IcXCR95Obc7Bk/ympsXKe0o5vG9go14wfmpxNMrVowF55tdLoqAYtbhnXTKXQm/RIWNJg+GEWXlkN04Zf/7IR9UsDg1+ea54KCX4a6VGGMF2Y2RwmD1BwVr1PRu2dw/jPEWfQ5FTWrbTLSS61FJfnOF8+I/Oeb/kv8CKRctKnWAZanEWZuwmKOUEfP5EF0oNMqAWFkisopZw2Cy42BNY7w0QdE1plVCmcaEMqPMdOq8TaQDDRWr2WFNM7GmJ8xjSW2UhHVILEHPfbpNF6+vUcUeWaxiiSmKKtHaTdx2waTKWIomttlAVwqqOCSofSzXxREZhRJRqhW6KCD99YqAUp1jJC6IDqploGUjilCjdPeQ2z0q30FWBeXskmI2RBgrqP19FPsKaquDo/wUv+gxjB3mtY5rtPBoItUmwnMw7RxT1LRdlcKaYlQVRd7D0hqkSkpc5hjUWKZK1m4QKRqGYVCIgmQ5ZhItyRdLFuMxT0cXXBoNonqDltTJKhMtMlkE1xl1dIy1kP36krWzELFUccuaYVlxplecmpLpLMUoQItdVLOJX3nYbo1qOezrHdarJkoQsNSg1FoUhsQgQlMyCrGO1Aw0EVEvZ8hlhiabNNwCvQxJAoVCJiCW2PkCYzlGSxTUtIleKGiywsgjanNGEZa4QUrQKjHw6FprYFekWkG700JvhIzP5oShhq5lbPQdzP46A7WHnueUMiBNVdRCQy8VMgzy3KdMLFIrpq2rbDoOTTtkHh0jSNnu2LQaDjkWSVng6iq3ezbStJG+xUIrULMKTdNJI4iWMYuLnKFMKGyopY7ttYk9Sb48x0p09KYL/StMVu5wMqz5YjJnRoI6s1mMQqoCikxhRshJo4+pqkRFSqeVspUYBJWDaAs2Gxm+VoFSYys1jpWjuZLnaU6UO1SFj2OWtPUC24TLXBBNl9hlyKpYYhsKI7XLcVoxGJ4SXl4i0ykhFX4uWO9ZaH2LKq1J419bTmnX4KkoZorMdCYTB6Udk7kTtEnC1XxKR1cZFz7JNESPFTZVk2teA1tzWSBIpOB5KjlczDCmQ9w6QTRbuFWNWBYMZiNiZ4K0LOwix6giZMtGCBM3zWgYEaoM0QOJu5SkmoLWNWnYBkklCWeX3FgRvNZy0GWNoRY0NUHbabIwO7yIHcoiRxYZblQgRE7ZKhjqFnUt2eHXASUKFVRZ43keeqmzKJYoxhK11gldFb3hkzoOMhji12B0dKRmU7T6KJVPQ09pVSF4gmnu4gY1e3bGWHE5zT2WpkVd2RReStWSuKnFNAap13htlayu8cYllCWlU1JXFUUgMcsK06qIURkVKk5h0JUSu5YM1ZpY00gKkLqgMDNUkZGoNUpY0ypBNSuyWlBENZPq1+fXX1Q0lIqmD2leEWUWmaJQ1CWFVGlEBnQEY+3P2XNWbyYoQkefTXjj2TE/634J13rF1b/799jbvcoi2KUu7/OWUPh3333IZ1+X/P4VB3E/Y5Y6PMqXHGcd4rctrrzM2FvroO11aM1rtoFEdqn7OnEYcef6CXKwx931db7c6BA1PuJy0uXR4TMmLRenv85e0aD5fMSnxwnBnqActnh8HqEZEVYvIc/vsltnaO6EntFkZZQQ9pvUyjmVsofbGuDWFXaUkKsH1GmFqz5CX9/BiI8ZHrho5ScEFz9ilu+x1/iUPEuJerdQmv+U9vWPyX6+QL8Q9Kzr5N0Ce3WHbWvBKGrSCC2GZyccqyW76xoHz0IeZH22vDOWZwU9bIZngn93aJP+3Q5rv5xgWQ6nT5b47SF19JwX0zNs2WcntPjVZz/nO2cvSWKHK+sWt4MFo6f3edB8k3Drb7CZf5+7NxdssErjNYP+4QUffjHHSiaEXsHr6j5LNWbr7IwLuYVZtOk0Uu50mnTqP2bUEni9iPJCZxRn6D2PXXsFdxqhrbdwto5ZfzWkb2+RNZ6gVRrTS4tG4ye4+m229m5hVzXi/Ed8+iLgqfYO2uIVL/icuLdDMB9hdDLU1hfcULbIrs3x+i95OOlSqg/5cvkup0aTfPch4fcSnE6Dv/7uVzDcjIvFjyB6ytkoZSCvk9aC07lOoxrhqH9Kt7bYarRYvXuJ2zrEYZWbNx9jdNaxb6zRyxzO1uD06IKD3GEt6XFwtoZvH7HonTA/hKdlj5d+QLjVY/HRGFHDldkVXr6Zklx+j1dZyq22zlefRXwnz/jne6u0v/dTnEOVW4slp89WmcYLmsoqncuXODOdP3jjEW98EdJwQyIr4LOFoLW/zXvjI75YWadh6/xSlrwbP+KmAt7OHrZb8H/LX+FNJtQHKh91XL5mb/NREjPNIvRHz3ljLePN3R7Hnbf5MHA5NDLO/JiFphKVGatGwAcHHX73nVM+WX+LO9WUl32Tg7UJYZgySwM2FrBVnGDM+gxXlxQ3O1xJS9Ycm5/NzthMB9QHHh+a8Ie0UPxNhF5zVAueZPDxi5hicsH+xWO0yz5Hry9ovzLRyyl+pmCvntLRDjmIa36/lPzYX2NvHFPHE7zkkq+0HZrBkseDnKvrV7mYmrzaBCWIcdZVPNvlTneF3W4LRQgKscNE83mWq9wOJD86nkI84LVcYVoUxKXE1XZZ9Dd5mBYM3ITGYYKSlXxtOiZzmpwt19FejvnCN6jNgM1mm35/hcFHZ8QrGfncov38gleJ5Naqw9uawdr0LSbNcx6v7XN9PmHqXuW2btHKTT5LCqZLwebSI7nI+dVCYc4+95YW5Q2XO37C017B8HmCeSxJPrEwUIk2HRxDw1aXjDKNRk9lpqisWwZbxpRHj8Cta662x7z6WcqwUJmdWOxvN7g0A+xEIbuv8AQXZ55wZcOhVRYcdWIemTBv2rzpxijZHPVs9uuahVrBDBf83tj/i00Gf8n/3ymUiEJEtBMVNTcYlhaOu8L6lZusrAoqmWPqNppUuVzkxA0VowPmuCCKC47DhEtU6LRZx6JjdXBdG8OuaOoWtaFQdSwUxWJDV+iYChtah5YO2JfMSp1kWlIJg4br4hU15SxnlswItIJUmMzMEFPNcRQDyxWsrGioXoZmCmT166ddUilIFQ1LFjTzAC34dW2NWg9QpYOu9qhincUsooyOiRbPKWMTz89/vafiOQj9Hqr7ELVYoqUWqAqFXoBaIg0FWVuomSSJR0wqDcuIiALJTDfwjRInqXFrlTwUjCpBsu7gdW3szMJe5IjhJctqznI5IJqXLE5SzpM5i/EMx3HpSYVOmZCKJQtzB73p4GuS1S6stWqaVol5cYZ+NqGQCZoORmGjCoGTBBiqiuH4tDoOe12NlhZQGTmVrVNlDvHMoTJtVkwFv5BoXo7djhF1jqlYvy77VSU1BSI/w1RUOusa1wrQZExZCQZVD12WSHXJTJYk5RKzLtB1wapp0G9XeF5BqDhIrYWhtMisKdI4QQQVttbiyvomTtMjyWckwZz5MieJJUMzpkihTgIMbUpD1fGR9FdrfEfHth3sVQujZaI3fBS3QWbCcJkzECAKi3gmKUYTbCtCiVWOc4WjMmRYwFAWCL3CNT2WqkquzgmNklVf0prqDEKLX04FXzyeo01qtGlEmZeMshxVlLTLjDAOeGSesjhN2bZMsiJgoQrsdhuZGZQNg8gykGVCn5AdrUDr9ylVh5PgguUiIhdtqFt0fZdpYTAJ5zjRhF5DstrrENkdXkid43jKtMjIygIjzwikQWEY9FoWYrULiwQpf11AnGghcZniLCTNNGRh6My7IZoa01wu6VQTrEpBBgFBbHGhqXxUtfDsNrYrOK4FX4Q1p4OYfDREGZ1RlAKjFFhSpRWFaCLEaVRYLYsmkrZashAe8zSjX8RIEVNVCXYucXKNsdIkSEqWmoaulXSNgq7lcrXVZV3VMakpNJW55pBKC7+U2HnCUs1pGTmKzImFRq03SByVuVYiKwl1hlksccoEzVCJMosqyQh1hcBWsOwmde0RlxGZiFGUEuI5RWLgazb7ukErs7lUCqwVh7VGTtusiNUG7khnvkgZGhJd1VEzhVgq5MKmUelg6tR+iVRTorBCG5WY8xotV9BbBp6hoxY1M6UmNitco8IQAi2tYVmRZwJhZeRxQZlLEsPArE1SXRKLmiiGZSzwqelWCl4ENAWVr5LPdERZU00ytKpktTKwRU1UVXSVP6cQpD/9FYEr6Fk6N969yvDIwJ+/Rmery/ngp5iTS4631zizLjEjl53onDjuotkzys0c+YMRsSaxL/8a3dc1blVPkckboNUkM0hWVNqrV4gtj2bR4fe3z8jaHvXxKfp0wEFjm677GE/dYNla4dNPmgSDEnd5yVprQjfIKJpjBkmNPLvB1dUZXi2Qq12KRUThKrjCoh4fclhs0tANtkSBeqli935BvVqQLm5Smjazl99hOHcxs4hgrKOba4yabVy9Sff0RwSiySR8D9d5TOPG+xiNgMmDkC9mS6yNL7O7lnExfcmwd5+TeIvirMMoiXhW/QnZ+Es069dRugvMckqUd3A/G1NsayiP3uEfrB8SVa9Yhi6LFZv4sMG/umixlql8eDTg2ltXKM80nnkZdqfHZx9+jP4k4ulFydHt3+TLuyPuikccxe8wq65gyj9ju7HJ2fMLupsV2+0xy80LZtXv8V+tDanbOtOiT23VhNgY16YYR3solUezZ9Bs5Pj+GKPzJRTXJ2rbWMUUN5zTmj9F8fcYncSUIqLtjLHagl3Tol4foDd2+STKuGw9RfcsjHHI5eY2dljz976yg3HxEte8Rrv3bURWc5CoLJOEL288pXBu8/Eg4OtXmyjNLkvrDaLogNbJIS9WMy6NHvbkkKTl85a5B6OaW3d2eVw12PQ22Lp2B/Nn8N9++l3+4ZX3eXG64CK55AfxkL6Wk3z2gK3cp94dkVk3eR5b3Lx4zr84PaDe3OT1Kx63ipToo5qFPcF50GDt/bt811dgkNN9pHKgfI/V5i4r7YrepOJF/yGb2z12gpD7ZoQtYg4vK34neQtVMViWn3HsNNm906FlzPlCbXP8+BXX+yr59haX0uJHuo96/DG4MblRcafyaEW7/Hgp2Hr4jGZrhN5pclK8x89fBkSzIa+GA746nHB5o8F+/AUfhC0qp+Lz/a8iZQfDf8Q7N7o0VZ/h0zZ75Qt6M4WQCmmccOx4DBY7rB0NqXnB206DPwvv4fSOWM1qPnjqM9ADbu71uJ/B/CRjfzHl2A8Y9DWaL4fcfjqlrA1OlAPWSYm9Fv+k8y6/cU1iLY/5W+Gc0/iIsLvku8UOH2SXvBWP+cc33+PfqDlfHB9i2i53DIdvNhzWRIeTuCBodBBC44EAH8GKUrHXivjZtSY/DnfQq4TblPhKQb5YEGgaDy0Te6bRXCkZFgrzpw+w/ZxOAG9Jiz/ZGZGYAWdTjbUXj9jKa070Ad8MJB+uKtxSVCapZFMpyLsKTyuTf9Z9wNs3DMbqBg96Juqvenw1PCfTcg4GXSbTVSYc4OyfEj/vcXYWs9xWKawl04bHlaxkbAR85arNJxOfE0/FP3ApGjOOOkMWKwVfXJY0DnR2tRZJuuCyaNFfXDDToTssKN2C+Fzjhd2j7Mywz2M8H6okwapLmlLjNcvgi5nPnxZn2KHBss74hm5xJY74o5nKcP8vhSD/S6NXDSmVnEoxaOsVKC62sMDKqMqIdFmSNm3m0kaNCtx5Bs0S0ZgiZhnZtCR1XFxnlxVfZ4WQueZSVBZ1WZOZBaLTInca9Ooerl6hU6LGEcVkxrJuUuY5lleRqh7FvCYepJQJdO0SQwsRZs7CMCj0VXQ1RBY2hWpAZVOUGlpZIPOMoLZwzC59VWAUFWoxpdKWlIZHUY8Jz18SzgqqKKAIMxRnFc1VUJIYIwnJpU+tXEfpHNO0HaYLhdFiwSgrcZo+thUxkueMy3NmiYMjBefRnGN9woq+jiJXMcqaabxkLCtKQ0V3PWylx1YNTM84ESkJgrBucpJULMZnzBjRXK/pKA6VUbAoF4wOjoCERl6ybGxhbhm4xohSlKjkdOoRNSV1UWArKa4u0UwF29nhVtOk70lyalTVpTY1oISyQFFtHE+n3apwOwa6eRXF30ZHR9FitDykknNkWRKPEzSh0OxabEXO/08jLljmNq/KJQdpiL6EGo3c1tn3W9za9OkpcxRFxbBXkLXNLFepzYydzpykbJLg08BArxLmhUUeSeoi4dKPOCslzGI8VWHbbuFZLqJtMzQdGn6Trn+XZDDmcD5gX+8QF/BoOOUwi9CiOcpZjSoljptT4RFIC52UeJlQ2pKdNZ1G5nAYFAThEKNqYm32WOoGSaYhL6dE8RShqnQTlzqC0J7R9ivUUmFZVoTJnMkgJe5tojRbnKkV0tHQtx0c12SmOuTjObaWUXa7LI0VZmKOJg/wjCmmGtHOE8q0yWChIi8CVpwhzXYXij6ny5TzRUAyntCah6y4YDYVhklNpgoSx0UgsMyMTt9BlQ2MZUAdD3BkRRMdYeScaimzKKM1XiKshEw1WOYKproAqfHx0CL1EpqrLme54PIyIV9M0Mo5eV1iBSVeMUDTayqm1HqKpnm82Whwx7PoFDFxCvMoYCojPi9VTlNJx8roOi6pBWfhGBLBXsPlqm/RsVTGQiMy29RohLUCFThUXHdqDrsmX+gtgiyjWRX4OggpmSMIhI6SqbhNBbGMmM9DRK1iS3ALycwKWJoVWmbCJCKbxQg9xZURQlaoiUVaS5xCUCoahhnz9mrMvVYTzeoRiSaLMwPOpkRZThJZzOcqtTbF9zLqGLIQFFuQOpKsVlGDmqzKcTyNSjEJCxUtr369Y9bNWVgF07gmi1S8WsWkQuaQS4hr0KWgX0tyKViYNhkVpsxQ9BKjrlE0CaaGquiUCKZ1SlLkKLXAERU6UMaCSi3/ozP+PxnOvtV3+ZMkJKmhCByWrx8RHZ3wh//qBVt2wnRscuc3byH/7Iz1vXWauoKzMYNbMbs/XvBi5SZX+l/i5h2T15SQ+ETi7z9nOn2TZXrJxhKscUxkV8zbv4WwcvLoAcncopd7NJITtPxt1v2SxZNL+pqOt7OkIfeQ6VdYXz3hca1jeAV7nVeYmsGxskP3xEIGXaZ2hPNyTpVcom/YLN3XSPY97KJAq2cohz8hDKaI4T8nXGYoixazsqbtXaVlPUF4+1T5DpNQJbAnmMrXqX73bVYunuB/Z8QwBqeuaC1TZt0LymdHnEsH99zlYfMLflGWRC+GTHYMlvmAtbMBi8WMUChUap/50036t0551NpC/cnnvHJy5OI1RGNO0brCk9GHGJpJGaxwe1Vle3vEn8y/y+HC5crQ5rqbs/j4hPPXtuj1bhIG9/mGfspM7vHxBDAMOpcaT8wmvxv5hL+xwoZxSb6oeZUndAyVkhZ7PY+jjY+4ou9SGRWd6xtI+zXKeE64eA7LBVq3j+h0ULbehNF93PG/J2Qfu/0lvmJo1I0Oi74kVJpcHdj84aDk9tLhhy2beWOP/8MtA7dYw5t8SNSZoqTvoEqFblmyv7tLsG/z6vkS+7ngxIHZ7IxofMbm1pvsbU5w41dcPu4yMD7Cf7zD0cYx+/ckDydv8cn8GepujTx+n6edx5ychMyMBzz5QuP+SUmwVtNKHqDZ+1w2YopzlYvkKV+SPnpfUPi/ieQnGHqPjw99ZqsDKLrgdXjo1gxYsGEkXFMjlPY2Rf2CHw6u4btTnGyT668igr0+w/oa791/zkdbM3750yGjN7Zx7r5F8vKAqdukteIxRSMMdC7FE17aTR74Ot50wNZOhO9ktGyFQXDJT3VQnqt8OpnzT4whZtJCzH6FYYVoByWtQGNHjpgvVnC+/V/TG53x1eEZvxh/Tmd4xh/mC143FWxvn+6O5J36Bsa3dNRkF63K0HY7LM8L3GrMr4x3cA0bZTQg7wTs71wliNuQLVFwMQc54dEBYWdEkNaUuk67YRAUIzTLwVlZ4aYa8KcTk9GKxh9ZN7lp3eO1tZztqwtCMeXx3OR3hjqessOrZsm7qwZmM+atquT9jk3WqJErPv8DOlqishYL8gw6aclwQ/CW2+SvbNb4U5ufX6b8exU2Ggnfto7ZCcacVToHmsfjosm7p3N+3m2Qd5rcvhlxdp6wczBn790RmmzyQf8SjluIWZORvmD7qKZjb/ADnhHPHdrBmK//lYTy9TWerv4+r/t9/o5i839ds5n+T4cE3KfubqFf5Kz3nuNpGqKn0Cx0bl7kfOSobISgzqC6ZvPLQkNsZWxfxJxeaaAsfN4dh1yNUn51WXLqmETtgHuDBW6U812aiL82Y/dHXb45GPC9ykVpLzBOBftNn2I9pX+Y8uq9gotFk0ElWFPnqGpFu++guhpPlDkjdHZTG2Ni/QXGgr/kPwf2uj0u0pSl1KlEjhALZL5gNkwojBolVVDKLkyWNKoUXxooWJidCJEtWDRWWFvdYa/XZqeKkSJDV6YkyxaLqoJlQZFIJoZPZWyiM6LMzgiCEIqC2qgwaeOWBkEkqKTEdjUaZg9LTTGMnKUGlV3QsWZYVotcWASBRp0mxFUGeYJSZEhnhdxdwe24mCJDUWaI8By5vKSYTciihDSEUrrYVo+GJdGIkXHBMlkQ5TGq8hru9W2s2Tne+IxZVFLlKkuZsqwiqmrAsswpkpwTGfMoDpnFKqEoSKwQq5bUUUqiSGKpU3hQuxFDVWV2NmFQxUi/QVbUnAtBoAkMVceljeMpdK2CWXbMfKyi5TpK7XE+LzErF+lY5JnKiu6yV1fE1YK0WFIXJWlDpaPbrDVdVm2BWSokJWiJwJAqupOBNcU327gNF3dtBc1doUoTquocKFGMNUTTplYKWJygTh+h55KG06VxRWd9LeV1Q2NW+9xfCuxBRnkmmOQqasNlf2OdK20TKz5FkRluZaJUBk3Vobm6TdlxubiIiWZTxsOaZR5Sxiq9tQ08N0GVS2bDkvkyIDK6FE1J6oVMUoNoHpPlLgUbnIcx43mEpyhcLhQORglzJ0HPZ9SViSJsRByTJxmdykQIhZQWQptQVDVRqaJlFabWAr3LyHSIZU6rKFgpVaIsY+rUnGgCHB1TMWmUMXg6VWrjDHOGRUqiS6x9l1ir0Koc026hNx0mqESThI6c46kuoyzncj6naUQ0vZJKr5BaxIWEUZChLabYdYYRuUTVmGARk49jmoscPanRuw5i7ybNNKIRz6jkgtG0ZF6WdJQWLduk1/TZ7AhaLR1VtFhoJrLXQpurZErFhdYF6bLMF9AoafstkrrBIi9o5gl6KMkWQ4pqRq5klKag66e06gpUFSwNYTkkik1QN5kbazScmq1mzhYJF1XOMBak0whbLNFslSuNEj8oWS91dpsuetcjdlr8srZZRgpuDl5WUlDQb8Cuq/NlowGWw4tFzhklHT3nZjHFL6dMpMKlrjOOBHUOsWtRV4KVNMefZShqRKsDrpgx1QWlmyOqAlNWqLkDwLyOSIsKq1Pib6jYu+vMV2/SbK2yrflc9FTm1RnJREXWOlqWYFPTBjIXSiqssEKtQakEiiJIPIXaUbGLGkOWYCl4uaBV1Bil5GwKiRBUfkYrzqkCjakhKLsKvVTANGeZ6pSqgqUJWqZCW1eopWRg1eSmwEqhzHPyqgLfwjZ+HQpTHVq1QZwY/9EZ/58MZ6e//Y955/5HnIcOe8l99F9N+dpql62/+78l3oPNccLl2OP63/uQZ/92SGO7ycVBF++9nKxtc64KVv76hBt1xOlPLhiaG9jLFyyePCJSNZ5GDivdjKB8l+nlGVqtsRp3Oem+YOEqrESblLaLvzzlZyt9UqXFzbDJ9fSEU/OcefuE7fltercqtGWfUG7TrR2KyQB/9isuyx1GTQvda1MmPms9m1gz0FKB725grca0s+dk6WvI/BwlUXBXv4x1rU0zXWBcTFlkHzKZHvEgabF/pw3Ft2j4BlvWCVvS5JNom6PTARdZzW4syDoWN/xfcj5eYA18DOU6bwZL4vojPl28hde06IdnjH9+zu3NCz5/ZPJ8+pSV7j1On3+K3fp3dFsKJxfv0dqbMto1cOYJf+Au+Z2nLdalynv1F3yuXuP4cIPVOxHKZ3/CoN1ifKdLLzuinzfoRxe0C49QM+i9JvhRrnBTVfg+JiuKzcbsjFHl8VvWmKmElWyFxnbO+s1vgLtONJmipwEN/wkUEai/x1xscHlRojq/yfrXXDYe/4LK7eJ3vgHVKX4UcFBP6LbfZeWLW3grbf5R8O/5k2RC49s3uRtllBs2DH2SesFYe4/1LZ9SGaIJnSvOnzHz5lwmJk+ne9zqeKx94zpVYNB2Hd776CFPT0p4fcBfvXeTyThh3ZzxlVhgHD3h4UlBcvmIr9kGxaDiXH/Clh7SzzZZ4vBUDnHWvw3df83mQZdm+4z/z+AbuGs5777Y4ZfDMYmm8fXqNo4z5/SdXZ6VM+6EA+Rxhd+8w7NGzI0HJRtvC6Y2bEeCS2eVxmTMV+MXXG2u8CyZcHiR8W72kGB9FS2dchPBdNngYRiRi2POntjcqI8JBJwPfoy14+EJn399sUd/XyFaGBjbh/j+FGuucx6bnOYKs7OEM+ect2TNz9J1WnbAxy866PIqhT3lt5Uun4oE295msLbCq9EJf81N2brSZKW5weGax3dGe7jTJX/H9PifX3uTiZBcjhJuTZ8z9Xbw7D5ja4N4PuCbUcy7Gy7/T2GxjPaJRzV19IR7bx/Stq4xfiXplSaft/ego/P5tGIrG3PdKrnwK37qb5EVq1i1wG5v8XkUcmfygL+/pfAbd/aw6te4tPs8syx+slBIpyWBUsIy4Z/ImP9XdslvGh4tNvmKY9NuVaxVgj+IBGXWoNZe5+HuBROlZhSUaEcvOVjRcIxd1hQdd1zx+fiQlWsaz8dfoW9WrK302Gmm/Nw4JM3bpNbrHCwOMP11GleaPOpa0PpN5HKP5/MOrZ7C/2pD4UZL8HJ7FfGDFnGc4249Y++Vz+X5CoNNFT/LWY0yvhEKfqEVLLdSWicKfm0SGhVnfZ8b04xPgxy/m/HEbLDswO1kxuejgp9XCqQ5m9sZ8s8qXm7bXBgO6bxNQ0151xeMlDHtU4dfVRrNL2pGaxLrw5iHzQJ7ZlBnFfvnNvui5mm1oLwlmIy3/sJCwV/ynwetteswmJOGEZUyxEtCNuwOrc0trK6PG4Na6bQBeVHSTJvIWCdWHVKnot7x6Vyx6FsB+VHAQtoUYk4+P6YoatLCwDRVQsshETVVKfCrnFRElKJG1C6m4aOUCYu6ZmE22bItmvkSQ4BuVXR0F7tpYtcmufSQCKrljDq4JC5rgtqiVkxUIaEwSDQXV1PQpIFexxhpQR451HmJkjXR/C2stS6eGmImAekiZjIfM9Nq1M4WubIDpkG7cYkeJ5AJjoMZaR6j6CGqVmFkIWGwIA0t2kqHDT0gi2ZMs3UswwO5oBHkaMyYpkt+KdvoucoiXVDZp/iKxjxrMm/G2DaYSsJzTAh1yiJEyxLipU8sPGQ5xXkxZOqU5O0IVc3xc2iXOrLugOFitBPUhkdpOJwVKV5Zo8YhShGhJzqqA2bfp7eq0+rvIOwVkqhEKSS6WaBTUGoWYekRJhVC6Hgb0LBHCK2JZesoMiDMx1zmBYNRl4uhg2YUrMghaUOwfd1my9MRcZcqEpRSktY2juVS2AlJBrYTosyHTGcR88Sj3WrR2uzjGhH9ec1uNMeJlhidJqsrJqpSYswLrLwgnpxyPgsgGbKjlygkLOs5GjFWZJHVMDclpapjFSWtNESrbAZVD9812ExCJqOEmZS0S4++axJvtVl2EuxohBuA1PtEtUSZgjAktV3hOzqO3kKvJeQFnvJrs97y/BKjzDHbCrZW4zgFcaIQZSl6HDOJMxxjxlhJOM9PaVoCo2gzSzsETZOqFrS1EBoFGBrnUmEaR5zHY+J6hm8rzFUHVdRkqU+t6qw6JYpSM5cJseaQaSpxvaTv5ayvtOh115iIDpcLgYhztoTgUavHWBb0sgI7n5PlJp7ZoFY8ZlHOlWXEdcci6lpchC2qQMcxFmx0JZZoIJY1taISuQ0KXeM8BktNqEyFhWUgrTZLVGytpGUlzMwJ3eqSN52KurdOVa0QG32eGBbPMp35AuI8pSErNouMQsREtU5HbXLNdvAaKm00fpkopLVJZhjg2MyrilwtkfUCKomvNyBR0YwRE3tK6oGVdClUF8MVdJyaWDUo0wam2SJLMxLVRRoCmqB7PZ6X+3w826RZ27zWM+isKgzaFelBSDUNMKuMdubhVj3qtoFRlnijikSFUC2RUuKWAiWGyqgxVAW1qiiqAmRFYdooVkUnjwkKyTAT2IpCR6+JMsFEaCxdQaYImmqFX5UYskRRYVBAWitUOXhliV/nuGpNVals5AKjgHlZkusaWfbnDGfv/ur/wuzlKmlLYbztMmaTs6hGEznf/39/n/e/8g5P/uWP+Jv/5DdI/SU7eszE2mR2cshyU/DlFQNnZHF6UDDRl0zPu/SOCvoMsd053dEec0VjXwq0acIj6wCKKfGBYBmnDN+tUQc56c0p69+b8zM5I36jZN1K6bSus765grK5hdrzmEwuyLQhhQmtxoLc0KgvniIGbWpxjyz7Pr53Qu28h+snmOHPEROXenmNeJ4BBrX3ZUxHokcz0ELUbkgzGmEvDuGKRsI3UY++y+PBgr3f/warJ3+I8UHBIDL4aq/k1Sjl6g4cT29yPPsZsmVyb/tN9rwf8/y+TsPZZmZ8RvPLNdc/vsZx71Om2W128ptk2gF3HI/no0fcnpiciY85DHLqX8LeO6cUS5OHapegPuWLl69xJT1gtVlwdxjTqubc/+IpDy4NfrtxFzd+iOMK+vo9BqqNp/yS3e4mV7MJJ59PmNkNFqVLbcCxalPPY/ZXMq5te2D6LF6+ID07Rt5+H2f9n1IhOZjm5Mc/wHi+gM09qp33qV83qKp9Fm4DtchRlp+x9vyPeDLLMfYTgodDltYqX75Z0UybGK2MNPzbFFXIfPaMSfQZUdzllT1icL7L9frrxNUfI087dGfH9HTJ/IlNN4iBMWYn5ls7EPou9WTApN7kTqQg1lVeVksay2Peu3OEtrfPSSS5pqp8YnV4+tCiaUu6TR999ozD7C5Z/hnNizb3yv+Z46HNl7HIv67y4VnJwdEALTR5r6UTxCrTKmWxOyd8WLJj1xTBCpe/zLH8EcmqRXfTo/m6ww//ZYB495hsKHmj8QLHvIFYnLGt+yw2jwmXTbxSZdfvM2ll/PtqhliEXG5bqMLl7ROfd9MLospmr5Xxdj7iaPMaj/Zg4qnUpymBH2HHDsOmy2gjIxqP0Uh5lZgkfptMW2dPjtCrFGVQ4bRy3H7Oy7qLY+wxMtuolw9YTJ4yXL/CZV1zK0345hp8sbVJdVRwIy6JtRFfPB/xR8uSL72zi2XeYj7L2dBf8I/3j/jIu8bHywb79hHTWqOfeYSGx60gQGsX/EHu4wU294I5oWXRDjSS81esT+bsbZwwSXVOG99mPXR5djLn35o6p0tJ52JEaE1Y62zw/zB1vumu81ah8CqN2LI1FM3gGx2FRFvwWQCvAp0y7/PBpc51JF4kWa4s+JJWMxwrPN0qCRo157dXcJ5EGJOM5/Ym6vQA771buKMZb9lLftLcpCpXmTcb3DvrQRpzbn2GNetT7Go8rF1urazwdL3FXrvLi+Cc6SznsfU16m7Cqm7SXI/46EON57rEaBesfu7SWU+IwzHTcYt3soBXkcnF1Yy1wGJv0uFwc8ibg4rPZg6aa7Gp2HytivhDLUA8jVnTCqrsEsVSMArJbGChrKQoeofzZMLukaS+6nHPjgi9hOe5gVtKyjCk7BiET/uIHe8vMhf8Jf8Z0ByeoMwkc3VO6kjqsoFp9cmlxnIYMV9mWFLgN3ykX2IbBmomCBVJbeisGGBXJcViyjyZEoYbWNLA1lPsMiJcmIRuGyFBqxfEygS3nBFnS2aKgtlKmCsxXjojHoaMNBvWTLpeTavVx29YGJqFUFXiRUVRCpQ6Qpgxlb5AiZeoWZeqstGLc4xGjAj3Ud0SjRBqF0qHKtOplArFamOZGpYo0PQKzcgxgzF+dU6qOuSiQzJJmaUq3s5VWo0ntJ/OmQVLfFMhtSoqp2CW5SyLBEO32PT7rNlDBvOQKRpl28L0I9xxRpWFpFEHmaiYYkld5FThGLMCk4zKgygXpOWYQWRTqwpZXjMYSRwWbLRqto0UIy44Gk+IZwot06EsFHxZkao2oaWjaAmJqpMvC/KiINB0tKpGEZKyznF1g54Dq30DQ1NIh5cUSYnVW0XtvkFWpAzmGUlwghbHGP4asnETxepTC4+lYiPkEuKXONkjnESiKRqVA7pn0OjZ+H4bo22DsUm8zAhnAbE6Q/cipuqCxazCSWy0ckKeTlDLCrXWKRZzijrBTiW7rYrthobeLNCqgjL2aNoewszJ4wSbMfvrY3Tb4KxMUZYphdAZhwp1IZBaQSwLlolFmUWgLlDqiJVA0LQh7Py6fyofQl2Db6nISqdKK+IkQEYC1TTJU5PKLFDqAuELZK9FGqukUQK9HMWq2fITVkREFlWYjo3UTdJC0EDg2BoydzlbLgm1ObGZoKpNtlKb1QLcTNK1SlZXamarXSalzqVqkUUlKRW5YRGpOpFaoZcLkiAjcjSEZWCoNssiw5YgtRpNj7FsBcVwUbUWRe1QhmNkMMKxHBqawoqQ7DRg7DaJKhMLhWWRcTaNULOMK6ur1HSpZc5145Q7Xk1u2hwmOpqeoFU1eaVg1gatPKNMZ3xR2jSTnL4tSUSDPKwRoyVuPMHz5hTSRVc3EXWL4VLwpISnywK5CKnV/P/L3n/96pag95nYs3L8cto5nJwrd1c1O7MptdQUKXHGGo1mrLHggAF8N5hr3/rWFzY8gAUbMDCwIM9ITVIiRbLZOVR1VZ2qOnXSPmfvs/PeX/6+lfNavqjr5sWAAGeMfu7WP/BbeNZ6399LausEssCmKKPlAuM0RddUdE3hbkMmklL2gpLjRCOOuiz8Ej2MEasUxSwwFJWslPCMOa5ZEOkKtYUIaUYpGSiqjdbUQVIxM5VUlzHENk2phCwjuzRxJiG+ekreV1kWBnqzTa9dQzeaTIs5gVLhSCskZRdZkWiIOdmixBG/2JczchlRzin8BJQvDlkHWclCKwCNWqqjKgkAbiqSqBq2LNMxMoQ8J4pzRAqaYkFLTjAyCMKKqBSJJZUgSdGlktIW0AAlKZiHMWkBilhSxgqeoJJ3/icWgszi1zjuxizyQ9TDNgUh+xOTxt7HdJ895nj8jJtrfc6ECcK2yEH7Jrsnf8F8aHFru0Pp9hjWItZrv2b3+JSxZVJrNPDq90idOZ8Ee1jm3+NSVri//YLsesnbLxZ86DhcWgMGix/wi+geH/6ly1eWr/jKLYvj+HWanU2029colxXLPMHYP6U4VVj2deqZzqjjYCcZ68uSUojQNv4dDTPCW3QQV0+RVBtB3CEctUjVCr27xBD75PJDkrNLBOlrZFdSvNTC1/rEBzKB55IaLTTlIe+PMo43/nf8oysv+HrwgrvbbZbqnIb9HtXwB0ynp5w5KU+6IYpQ8dwzGBl9UvPHFEuRk3OVR51TNh426bcOsBbXWB7+GeGV+ySLgu/bIl/r9HnBED+RGL4vsL41Q6wlHB1OSYYLqn/Y4ztNj3ra4bmzyTw3+Z2Oh598wmVwkzg84vPt9/H3d8n2BLxaRX2tZMu8wkqrzcg94KbkoTRUNtfq3Pn219G7CuHL/0g2irFXbqAZMRVNpmcTHv/wL1HubnHj3iqKauMEI9x0gGSFhHsxaTrFVkVEexf7wwNatRXU/uecxDrJWp+jURNXLWkOF+xdXnAtSHB8lWHnmJPyBc7zD/E7G7SUq/Su7pO4OYuNG1jZMZYls1s26d6/wpW+gRZnHF9uYCTn7N77NlP1V/DQYv2mTvvONSYPHYajIZcfplykFkrLo3+k4m2G/Pp8hBkmOA2TcU2kaE5441fwf73WJOxtI89Sko2CC19C/knIpO+wvvcAvfw1N6y7lLbHxzccNM1i/cJHWX+F6qR88MF1bg4cnOmQW2GH/+T3X+d8aLBIX9EodZ6dOwxocl+TOa2dozhXyd2ci67A9+SYpbRk97UNtnOFF+WMr9RqWOsdNFmmejohHAqIUoHS6PDJmk/5qclNTycLuoTSGEvPETOHRLd48dmMVi+hp0sMnKfc6F7jdhYjanPuX0wwlYr9+hbvySE9wWJ7zcTcWCcYC1TXBQpJ4VxP0SWBiePz7/7yiJYpUFUm//urS66v3aM5rXAWMz4PVb5ha/xgFLIuJoTNijS2cUOR98ozrq/Dh7zNURxxMHL4dnfJQTXgs7HN3/emLI2EO/6Y6Nzn01HGRTEnafbYziNOFYEfNg1QS9arkmelxDwXsJDZqDX4fpoTLlI6YcDVyZB6WfEwDbmnB/ysdRtDqPHgVcqgtJk8c7kXZYxdlbXoEufB6wiXDk+KLr7rYndCmuMBr5+d8f3GJbvjBpOoy3eSj/j0nkgwVfmg+DKbnQ2UqztcCafsKRaSldN068ymAbsdnaq+4M1AQ/BM5JrEo2bGaixi5C6jrMTrRdxNakSCxCvdwzi3+X/3C0QtRWnlXOQxR3LJ3Z5J63HEgZZRCyvk0mBBiV7AZCqhqAnajkgQJCxbEs1PNDSlZJFnbLRDfqLA7eUKe4M5wn0PeP1vzwx+y985fuwQFBVLKhxfpohSysSnI54gxDMMP6JsdcDapWrqxHrK6myIFFaUtRaaKOCLkChLlHiMWEiUpk5u9ElLl0WZEWQNmpZAW19gmQnNCEJXJIlTlt5TfL+FnYgMlks2GjqKtIVU6yLWVkjRSfIE0fOJpjGRAKIoo6g5UpphFwkNdY5spmi1JZqYopcGkmpR5U2ybJ1ULBD1CI2SnCFFfEEerhEZKguxIhZEosLASWTyLCfyHU5dhfrmfeyrAlfk57TGKUGukggCeRZwoPgoeg5FQSwFXGQakVgg6A6ll7HMQqaxjOpLKFVMzZ2iJCdUasy5DGNBQBUrWolMlooUoUzVrojqCTMvwo8y+usKD1ZcGpXKK6lOUnZoiyCSEosVsRmylHz83EZdijSKCMmaY8gmplohE9ESYhp1GNzYZfPeXerdJrkzRvA9dKOHqgmUYh13HnFxcEhp5HQbFpVc4cUQ0aAsZAQvooxThMomdk2K0SX1NCUSZySqimzVmPsCpBJykJJNlkihQyDIjEOJcTjFPyqxNJ2VmoCmRlRGSiVVFKkPUkpH1Ois9mm0NJRMYeJJZJrEYGCQCTlMJdq6QGdgM3cCooM5znHBOLVI5IR+FpKmMstqSewJzKM6Jx0PXRthjiqmUpNJu4kQCQReSiRr1M4TorIinzYwcoGuIiPX4bheIikRahYhOxmZWLIMmyhVSobHQNJ5sNInQyZMLjClBDduI4dNDDGnICCXZJKqRDEybtZEGqrIRssmThKSKmLDVjB6fU4oiIYLXK9C1hQM0yIobeKZgJWWSEKGGkSIhY8rquSVgOqltMSMmhmyqUTc0rtsagq6BGXoIwghngymkNNRFZq6Qb1d5/NglSwSqEQFscrRqpLLC4/5MEWURdpaxddXQ6426+yFFS+DiCTMaFYSWbRAr+lUlkWc6yRJTk1yqKkWsaBThRGiN0ZLPU5VjcVc50qeU1cielHGtlPhTlPcLEKydJolLHWFI11BLwTyEooc8kwgLSQ0WSERc/woQ/USzIVPlaQ4SkjNhNJookgKVjynSgw0OcZMQsRQpdBEItkm9AXKqCTJS3KxRE8lhCLErxxyL0HNHAZqTCiqXJot1GQbqTHAvNpE8+uUUYEiWZArJHlFaoFgV2iexKogkVoyl8YXI4damBEGBRgyzbqCUsrkvkCQq3iqSmllqIZIFlUEMliVhEVBFeeI5KiViFjKkFXEVFQGmFaJoAqkigyOTBkLiEqGplR4hUAq6MhygWAtfmPG/41y9hfiGfVXBcL673Aaf0jw6hg1fwd3dcnuf/Meg++f8eErhe3FCmvRjJaZ0tr1uDO5xUlPp1msM3o14PLGNtdKlfWTgoc3njA/rNMsX0do6UwKj3d6E2LXpPb8NX7mXsHQPqJ2MebjWY3fr49Jv2Nzff82c3mVL7+xhdcQGT+bEk8Sws0zNibbqLVfkR8NcLePaOxv8nyRcud6yWpmYvZltKsmdW+O3RqB1sH1bpJU+3hGjhk42Iv3OdUSZEkiFVLCA4dHiwDUBdPhkIPTDpVzjhFX2EWDe43njKX/ms0vf8DGh4+JX9Z4Y+Wcs9YW81tH2B/JWMdNPrr4j0j9gvu7Cq6YE++t8OrnHxOsdwjW73AZvs+t2qeceTXU+WfMN66iX8545A3Rla9hRz+lsCxUweKRcIU771ZkoYd1cUaz3ufVfJ9P3Ru0tA30W9tsnD5if+rQ+L0ho+d17hczLhQHZWOVhvg+L+UNOvKc2x0Hy21wq71P8zv/LeLWV6iqEmOthmpfUphtyjIkyQuKyxN6ekQVh+Rpn6WXUmUeY1cl0QW2/CGNMObUu2R/1CA69Gi5Gs36U+50vsMijZgufoE2VAmsOtv8mmXUpH5zh18ua+TDJo085dko4xvXKhZnbTTmtJ7tIdYbHFmvuGXvcrav4954h+7ikmI7Rj67TrgSU/Pe4fzNJZZ/Sa39FlP9J4hLj1kPglxAv1XDPnSR3ALuazRe6cyHW4ydJYJh8tlru+R7OdWZytVkSr6/yexbFvUfP6FZ3OJg+gg277IV7JPKNZLAofdPf0r4r02C/S471hIlOyUdNpBfS1j1Df54ukVxFmAFKlfvn/P1aMrPL9/l/yn+gDvLS05XxuwaIv90UKOhSDgrbRRJ5NOZwtqkJHR1Xt24x8snv2Q9ekLS2eZlYFNvbnCrgOp2SZ4uuciaXPtswqYc8nAckuo517wa3Z0mbyoh0/4dxNWrlO0NJlKLvLFgXZzQm4pEikTYWGMpOJzn8FE052Re8qCmcl/NSTp99s7HiKfPuDRO+c72CmtGj4Nwle+7ImNHppgd4AUn5DWTMG4w6Wyz1lD5bnXGuunxC+s+wtkl/6A84OQ1i//xE519r+Je3UO/PaNvvomx3uFUm7LmTFgvPALR5uYi46ES4RU2D3tNRlUDM5JZXJRMspz7VoleSvQin7VZwWelzko8pFIDDiY1bkYB9w7nPDtPOW7cIw9+yT7rnKUpryk5H+4NMc063VijKaV8qorQ8WA+wjQ6TMWKd6IDzLUM+YXNYVwnXHfo3wq4/ModVi8foL40+GoRcizpnGYyP3AqNjUVvVD4ShVw+hZs+ipnv1ORHhWsPxOxZPjSrTq/DOc8ORMgkMnOSt6OVF5NVWQlZaKJVCcl7l2R/kctgs2I03HJN9IWOgs+txTmqcK3QplLU6AffzGOsbiaU1u0WfZd5I8FPqsnLOIlr/2VDv+nv3U/+C1/hzwKRMwsgVAichfkyYKFrbByq8Vap49yGBMmNhIati7RrC2+2L8JdTxJx4t1hguJ0qrRy0MyP2BauIR+jSxrfnEEVq+Qay6SLBHFdY7TbTz1iHAZknol/fWSbrugZWhUtVXktTVoWizDiHSxJJd89DJGyRLKRKKqXKpKIcklBk2bFb3EaOeIbZtKrqMZJSDiZ23iPCEUQmTRQYpPEIWASqlRFjaeqzKJEzx3zGwy4yKqkw4VBEFANBX6igT229Sv9GlKj/GGC/JCJ5AN3PqcfqwRuBKT8AxVtWg1FATFJ50kBKOCUOhgqSJG7lABQVxRlgleTQExR61yWmkTI4pwWOIbDdR2l9qqT7czZbNWois54yDgMtNBb2N3DYinaDUXW5dIxwniPKRIoOgKhBZ4msBaXWINmbposLot0L57G2P7bZAk5OIYU9Ao1C8kLA5cgukFpT9GkGtkpULkZ0RRgldWVJVIM44QfY/JcspoFOKNKpQip6WHmKpE6AVEwRl+rYMtZOjCBUmR4SsWY18iXoRUaYxXNeiYNrqqoRFiZhGiFJHoIbJUx83riPI2HVVELUVUQUapqwjCAA0fq1ZhddeY+wekgUNYFaRKimzKSHJK5mfEeU6lVwh5i5kvIDc97JpAnhoULtSCmDwzSFWFbBKAlBPkKWlZZyCXCJJApoVUTYckllEdFWEWkWYqqqijVhmybnAZdsiLmBawWs9oFQ4nkckwdCBaIGoW3ZbJ3YZEo2MSGTqpaBAECrJbkUt1FmKHdHFCx51RFBoToYmldxAkFVEokSyIwhJ1OkPxI+alR1WmDHKVrbaKaYrYeg/sdcJan5lu4+c+ek2iKYlQVIilAbLEsoRZFHHuFGiJgigL6JlAOUtI/Usqc8baho2tDDjKGxy6ELk52XSBkPqUikgS2nitAXVboq+V1KScYSaQRwt2RYd5V+azc4tXZzG7DY/rYkWtJWLZCknhozhTplVGmndJJwUTJWPSNKjEFhPTRC9Ecj+hSjM0DaIc8BMUJ6BIPNQ8wMlj0tBEVxPshU+xKHEzG9mqiAqdOK/QCXFCjbA0aWWgihmeDHHkk6dLYjEhy6FZJNSzAH/WYBzLSI1L5K2KbNBE72xiHSjouUhR5cwQWJQiqi5SL6AhZ0QrFYYtEJYC5UhCGIrUJRnVlpkIKeO4IA4VSGVsSaRKNAQhJUUCWUCqVRSlhK6L6IUIsYJMjitWJJXIjqwgCzlBlJPkAo4uoDZESCuSoUhAhVBF1KfJb8z4v1HO/LMm6519bg7/HS9PXEZrMKtNeL39z3m+eEX2R/f5+ucBd3ab/Lra5R3xOXP1XbK1c9KTVfY3n5H9VOeTYUK9dpN5/BzvYh37JMC5/ooNu0/PPyOYruI1h7zv/Hv2J6/TWjlGmIas9N6m8+YdDOXHLKuIoOozXw6wJJ27vR+yHBfUN32WL/eprtzgZuDizQpqqUDZv496LaVbnCJLGbPLr5Dd+ypMlyhnF8ySEVWx5HSe4Ad1bm8FdMbb2A8iFvM558KQmiqRup+Q22PGH7dQn7/kWL/NjT+4g6k9xzqq8Fe+hnrd5fb2Dwg/uIvsSqwcFcj+DW6+c8bBp2+Rac+IzlUOVQvN8pG/8mXeOr+CLx1wrV3yV6GJ1vodHqUXbKtjnJUmF/I5Dy7+Gk1s8yw4YeVgQHJrhXZL5SKfcO97Yw5+6vMYjb65pDx7RfvDIYIu8t5bt9jt9Pjj58/Y3zglm61y3AhY5R3aUsKtByI3oysYa1/HWDmnEO4SXkQImoRirSOlAYFoY4gV5/tHHB2fU6ga8uSYQvWJjwVeLUwEeUpQa9DsrpBODD5+8hd4T4/xzbdZrsV8/eo/Y2W1RHu+z/Bc4sZ3/wGSUtLebbM4eMTPTvd4Nxmirb6G10jZMOvU8zu0+6sUo58hYyJWB1i5xLH3mMfNJi+fbXKvfpNmpqFaDqqX4YyPSJZN3Dd6aM1vE1y5pBrq5E7IG0HIp77DL92rBOmCxs8NZlceUXvTYPF0l8bkCWXjjOtVnxNlgb9XY7h7ytq+wTC8Sa81Y7grQn3Mfr+DOOqwKc44+78kuP/kAZ0n51zXr/PCDEhHHXpHMb++o7H5k5T+zpA3r6XIxbt4Ww7XO/93Ti/XuESlPnV5u38dqeUT9N7i/3Ga4VHxuuPzI2mFt5I2249Lvn6pcb5sc9M0Wfdf8jN5nauRimKscG7u8Ieeyw/ulMyXv2ZVK+l0Oqy1Yr65lvLnxSplZPGL5woPrxjMmiaTeIQkbfPtTYf3jvcZhx5nRo/rM5E3pns8n2T82VmP9RrsJzJf3Ye4n3Ku6sg9h++XD/hkVOf2Ucxt9ZS/nM75JDxhw6sTK/vM3ADdrpN/9Q6jy3U+fipw+9WHxN/s0FJuc2XzmOrpY0alz4m6wm3B41Cy+FqzwZVrGXE+4k+OE/7NJKOTvWCw3SbW3+aXsUoVzxCWR/wLVeb9dkiV7TCZ+DxYHKMIPqLcoH2WcbssOGaPD82QUW2Ikk1Yv7tDPBrg1/f4OMyJnQrFcCjaMrpUR2qIaF7KRM6J558TLm6htkIuZgPEVMI2PSbyx4TzJuHrEu2mhW12+DCoSIuEe4B3nBPvZry24fJpFIC8gvdAYOXMYadj8mmjyQ3R4+NnI8aIVElKt0zwA5VDJSHxV9kIz/CMkuVVFc0TON+GdxSRf76j8KcXBT+NVSpThzzjKNe5cRDxIzXALtrM04hN5YJHRoGftXh70iXZnGE2pL9NL/gt/zMgSHSMIKIdXlA6LhO9QGqXNOotQl1EXtHY1HrYtopUzNlQRZT2KqGeQR4zy2OGZzKOKhKoJna8IAplAlEiVw1aNZW6kFKEAqdCwGIREqUVYukQjlP6zTU2G2tYtQllkZOKLaK0TZ4LtPJDxHKJrASkuYSkmdSFGFmICHODsDZA25RpqkPkLCOM18jaOwi5TD5fEqUBYb5gHiREiUxPs2joOrJlkhQefgBkIRL7+OWY8UUTL5uT1dbYvttGrlySxYBYu0dtS6LTeE50khCPEsRFDUPW6fd18qlCXJaESUocCxSVha6qWKlGJSxACYlkg9TqIAoqtaoi1DzCzEHxC/RKIq0EHNdC6uh0Ohq2KKPhM1z6+GmCUc6QYx990kOxaty+voKUr/A4fsmLYEqCSqWbyFaHVltkc0fmurGOaa9g91Rk+wpFJJJLMqK6ilDKVGVOFkdMxxOmwylVmqD4MXkWMV2KOIFAVKYINRXVrlP4Hgd7T7g8vyQVbArLYKu9w6AvI/suiZ/SbPZotTuYTZX58IKlM2KQlKiWQaLp+IpO3ezSkDSqeI7FEjn3EYKMQBkxykLmk2uE9SZ6KSNrAiUVlRORhhlxu46vrROaGZG+JFM9rKLATWX2wiaJD3EWohsOWstCCyzU2KYSQ3QEjEVFVpSkUoTqfnEwuLJTylZBZmaMQwnNkVG1gijLSa06/ZqBIUoYSY4S1kBs4AHeZUmzEbHSUZG0BnU9o23uMxchCnO6RcyumlOrt5lafZ76KrMk+qJkJTFwsVmdSqwuKyiabEslp1XMUaaRpTYoMoUmoQkhs9QhT3P6iogpSQxklX7PZiYbHGU2zszkTDXxC41l7CEJCrdNg1vxgjII8MMmJiZNf8Hzqc9UlKkUmTgUGEQhguwzURMWssHDssHUbyHNQ7b8mP3ZhJP5lIYlkuoaztyjv7rOcn2dYdJi7uRspK+oraiU9S3avstwMcNxHCZdgYZQUdckrrU0VgSdi7Dkk0XO5TAgLx0ssUFgWEzHOVE8oh56rFc5riZTFQraLAB3DkVMiYyWFihhgSw5RKVPIC+RzYiG0iDLTOaSQxhEZNMUyVYRawa6oaIqMmEeEpQReZqTpxDJOWKloC0K0sjDdSNkz4X2Cm3FAM3GSwukokQpoSpFrHZBd90jklKm3QZ5w6CeZ5SSRprrVFlJ5qd4SUGUgiIUSHFJUYjoqYRSKaRyRtiqiEUBURK5JuSsqHCil5wk4JUSIjJxBmZSkBYFbqXgKQW6mFKKAmau0E4lVFnBDn7zFeq/Uc6+uTNj78M3MMc/ptjq4YQByoMRvuPwFz/8Aa3LXf7Ff/2/Qmu26Ca/QMwjoIZSu8XqiyGvtITTJKZaTDlqT7i66rDqKSwe3OHyLKGyzpkUA17styjzObKa0ot+xpeGBR8mTdTwAvu5yf+gFDQqjZvKcy4uIjSthzrVsNUZtcuM9hUNS5JgXWPVDnB5Tl9ep1ffxcwTgr1HhJOfE49VpoGH2c0gEhjVYwRtn4dP38Hv/Td87c0TMveMrDwhIcFobtLQQz5ITYK6TBYIPFEjlA9VDjyB91oCf5Aeka7/U6L2N9Gy/xvuXx5xFt1lacRsNzvUd9b4wfQVs84zth2f+fgG5emYifEZJ9M5f3B1QCTINJUPKdZSys97JGYPzbpkpFwiXInRhZvsHzawvCf86CikM73Pj9MKaexwrXaDLeOc8k2XZz9bY/XuhME3b7JSNfjar454IndJx0ve2L/Oe/fhKzsJg5sDNPH+F+1ToYUlDiEYkrg6l3qT+kREt89YejmjvYfI6XXqygKzlbN85bL38pTCELB1EbMsybs7TOMFB0cuth6hX3/M6ac9Po8UHF3gvS2Zf9BIGcdDtHCNZqPNzLzNV9/4BafuDbznFledio9WXGrrp0iLGXNZoC7GCNIKvcRimv2Sb3QU5kd/RX7z7xMGCyb1BrtyiVZJaGczpFbK8MV/4LxoMzz8BCe85KEmcn/a4+f7C/pSyezmY269aKGfPyd5U2T74BYnUs7i6pzGr3Y5NV9RVVe4ONynWdd4sl/CjWv0uilRuM9ieE5rxWS7Y8H/64gvbd3k/Ftj1k+miLGP27jFldkehWrz+arMNP0KW2tdrtkBV8xVbooyP4k63H3tJW91VH4Y6rx46lIdxawpxzzPbN6utenvRtwsDzG35zy49U3sTsHTZRNv1sKTYnJ5wqZV4ywaYxyf8NXVjG19l9liiFjb5OftK/xs7LMSfc6a02W3VaEv5wy8C34dRuzVuvyXO9dZzx9z8jRCazxg1r/LldErVqMDDp2CzVs6m697nLQ3iCbbvJzNOa83qZkdPl3xkR+tEkavuAx9pEuLtcEQh5Qer/HxCwtFFBkV8FbPQWObWXLBZkMg6KtcXsQ8PHMIX7P5aiLQMwRKYRtLqPOo0vjV2QHDoqJXJvSsMa3Rgun4JWqV8ryzgbAncTP4HH825ftGzO3M533lPnGWwnSfhhWyWnQ56xVc39xEOl1lbRpxUtZpDy/IFjOuTCuCjS4nDfiDkcG/90/xu236wy7rK30qYckqJkX3MyLpGuGkzeZwhvvijzms38SqrTMuoV+WHMUqzaZB240pOxNM2+eZ3cWSQ766ecGfdG4SdNq090o6+wLjPCDT6uTNOZYek4wE7rYOcOsauZex+1TloBEQzjROV13+1WWN065PNSu4dllwYBssEoXP7od8KdW4DF0WbsX0XKEnNvieFvJj6QVvIOEf3P7bNYPf8ndOswoxHBErTIiFjFFTJFvNWUY+5ydjtLJJ7/U1Nmo2ojdELUqkWMcMRJauT5Bm+H5CpOSEtYSGUmJlGqEikyU+eRmTFgazyCKQY+JyDLmPGhfouYkt5sTDGaPLgFAATb9EmgjUMgulyGkIKaoSk4kKpDaVZKJpMQguSmeddq+PXjikFxnhxQLvckwKiFlMIeS44pSJ4zAO1uivvsPdekJTXOAXM1wxRxFzKiFmVojMo4woneEUNfL9kGUucH/d4Us9ibJ1j6LXoSx/QnY2w/Nl8q5FTTXpBzIXpU9ReHTCHCdq4Jc5uXCJFC7o6zqpWuFLHlKVkc1VosRGVEsKwUXot1H0FsFSR3QScq0ildrEskjNTVhVNdbMnLxI8H2dpK7SX19nTb1GvPTY9+cUfkUnqLjVKnhnVWXr1gp1awtJXqFSTRAlBG9EkikkpYBapigEuEHE7HRC5GcoioRaRMSzGe40IEdAEyokUSJVG0xih4k/BikhNmUuM5nSrdNagasDHSXLydQMrQAJnVrTZl2foc4FgkmDKswxWzGSHkMpgqQgGBaGqiKGGSlz+nlM4lxQShAWLTI07LxACiIEJyA3YO5LTMcZC7dk4oWEYoWeV8gTi8BIqVsBbTdjKbvQEVDLLlG8RCgqsqWKpxYUagxpRiGp5GWBoXUxGxJBdokriTSNgkYkIo9S1hoK2RoYQkAZKwS5Ti0JSaoFw45Jpa+z0Go0GzltxeHNmsxMyVgx5txcibgUU46mAYuZRxQvSAQd02hCLcASF6w2U5rmBoah0ksyEtfEiSo0VaCUJaZBSiJ51LsFLaWBWGhols243ucwKindMXLuoKogODXkZMEoiRiYJu12na6+xFkuqEqBuabSz1POZ6eElkCro7HaEHGEGnJcZ1goTAKNSLKwJahSiSyNmIc+kl/StUrCNOZIr5GJa8iKSF5lrBspimxjCgUrjYJJW+bSK3mVxFhVji0I9Iwaq4pOK4s4lkSW0xGOG2OFMrq7IE09cn+ERIqlNahcASNKiWKfIA+QCpiWDQIvppZ4GKaIIlWknRih1UD32ujjGD8U8ecpejqjU4Eo1iHr0KxUiiLGk2QUTcMUDPIypypi6qTMK5FsKWCfnBHVzhjpa9haH0qRNCuRSpm6LNElR5c8RrUCX7OxZZ9eLeCkvYFndWifehTDlCQSKTUZ1U6QlRwlFjGtgjiHwisRZgW5JJOVMCEFSeBMhlCEZipTChAWAnlDQJcqJP8LodRmIpYIllESWzEiCln4m/fB/0Y5+9kLmRX9ko5skRcR6XWRoGPy+NMhK2t9Wn2Vjz7/c7TpN2mtSZwGX8J0/5yVZxIflC6LvYjB5ggz/jqr6jFK0GFeveAwXyKEIbNf+cyafbYm2yS1OeK6gpHO+bAucOfq6xjpE346+pjyzKeht/lTVebbb57RODpisHyb8c0S7fAcseHw5PQMcWWT2yE09Rbbd1foNaZEwyWZboLUYvF8wq+lT1EemUSdt7lc/BCvnpFEv+bw8ApFJfHAW+Oo5xAvGzSGCw5Dk4PFTU72p7RXZgSHJ5T+/5dfHKzQ+D9c4XetMfW5j3/YYKrdpKP9mIPwDGX7qyw+vsKB+FOqMGJz5atY2oQ0TwnkV7wclyj2bRibBN1LwvFNwrhBX3nESFfZKvskTpNr23XmjZTZ1T2C0wc0WhP8LEQ8ueB6ZXDzLZfGE5PRvohc/2tOrDd58W9PWPnPfp/BV25j/dlfEqsytYbHjrjPlY030dpfxnMK4sWIot0lS3uU4iXx2YQknSGYBbRl5lmIP1sn65xR2T0aioIkZ6zs7pI1Ba4tFOIsxL0seaics/7tOZsvv8fP2w5K/QleFdL1V9jYfo/m66/oPbtAlBdMLocYpcGL7D6jlwf8+GmHTh8GiyEvi01MScQqQ6RbObXGDV7qI4JH/4C8eEVXveCt1Vc8/Czj41OHOwQwAAEAAElEQVSBbbVBeF7DbMzQWtucnx6xeHyJmyQk7RbNZyarTYUrbY2nX9/n3WIDy8v561FB2n+IcPYOcnjCMKzRaIpUUhd5ZcaNE5/orS7m2RlyMefN83d5fvAYRzO4nayStz/hVq/OHxcfc+cve4wHJfZajfF8wdW44rR6SfboAa9dH/NRXPHB8C79vsG772zxVu8QAmhtN/hHs5h/t/wZrG0gLo5oaDd5ZoXsWy5195KWJJF3fFqDG7T719k+HHIaJtzRLTyjy18HS3RxQXPQIaxMtOYDSivl06XErahJHCWIdY/HZGxEIyjn3C4qXg8ec1b+Po9aN7G3H9OWP8Eu+uTlIcuLQ9Y3RSS1j3TjBtbZJrvynzFsbNK9OGCROgy2O/xZPuVtfUic5QxxWW1LdFyNg6LO5NEz3lMgatQJd9tsaT0GVcH78in3WzbPzE0KHLr+S/Zbt2nqm1zTQ9Asvi0J/PsHoB9F6K988vkJ/TKjmY14UPgo6lX6xitcqeTV1R6/7zt4/gZPdYHBr88Rrlo47TusumNCunzcfQ/EhKviUwbLjJpVIUoeD+6phNmS4+OIz1SFq91NnnQD5jsL0uca92arvIwu6U9f46gfsB46+NoJqVkyaySsxxK3+yVpojKri/yji4ojM8U9G3CyOmAwMxBGn1C7rVGlW+y2LX61ck4Yp0iJgZS4FCZ0myKFonOxWaBfLpgEJU1FJxIVxO0aR50ld7KEuqiSdiVWpzlqHFJnyZGsMY2gd5LgvNbhj8YRZ7HPX6/VqTSXn1YG69/4DPitoP3/E34QIisFWamRNDKyvkpYlIRuyYragixjfPmKRtKmr1b4pY0RX6B6U1I/IowLFL3HQO3QARRZIhFiyiKhch2WScqUFqQ5phqjNGIKPaYUNJotE9FIOB56lFFEqulUhsB6UWCWFqJYJ1ZtkjhErAL8RGGhdBiICo2mSbtrUDMC8qggEURSr2Byfs5RMsWvVFJNZ5lMmKUORVnSqfqkqsyWXOFWMpFbofoBfmJwMapzGUOSp4RlTHB5zlnco9m2eUtfIsUzYl8iEjtgBKhyiBobTBwDt5pQNAs6NLAliIghu2QRVpiJjChopGKOXxiUsoKkB1SViVDWkfAxBI3KhCAtqcIURhkzucQrE67ZFo12m3oSMkqmeIJLmhpEZyXm9QGtjQH1kz1muUJLq7ja9bi+0cW214lKm2UWI0kStUJDTAJcJyfNJBomlFqF70UkXgJygmwpGJJBWpQILRlTEmkXAlIZ4kQes3JE2hRA3CapEopgQeR5CF6H5uo2luEReyF5WhHHDn6RM0ltTmc5o0sJQYmoywFyCpVQpybHmM0M+i0uM4lw2kD3Q1qKR0ubcj5POHcNJBo0AhFNEJALWIwucI4mxHGOqJnIXold6rjdhGrgsRbrGJ7JJSGJek5Z9shDlaJQKJQGpWqhCB6WFlOaCaKWYFVt7InJcloSFhKyqlLDxRQz3GWFnxuE9YKyyJA8DadMCZUpqjPArpksrRzJs+naq2wMmqyZCzZ5weqgQs0qxv4Fy7xAKTxysYUrmZzLHjV5gSEpxI0uRmudWqVwZ5ngRAmWKjBHwvNk5KWMblhoqk0u14hMhUlZUeQphhSQKQWz0kULY8QkZC3zWRdTfOEqc3sVqRxhiQ46BTozpOiMmibRkBuI7RXEWMSIfeIwQTg5pTRKXEllGWVUUYSiFcRyhV3P0aUSN4wI4wktcUlpJWSDCksyqakQGBkbHR1fa+BJJcvYwzEatPUahimyIVS8ppR8ElQEr1yEhU8ZHzKoUq6xYKDXsHINNY/JxIRlo6SoVMJSJvSLLxpUuxJZvYGY5OSyTdoYcKZqNPMFdRmqKsVOPXZVgSrPmQVDKlSsVoOkpiNQoLhQ90rEsMCvTPxSQREKLGlJWqT4NDH1CtMUoABK6CcCZikxyy2iokL1C9r5nJYucGEb6B0ZN80pUtAchVwWkCXQRAFJEsmMlKQsKKmQU4FclCg1cDSoMpFMljGygm6YI8olggqCViFlJUWZYykajURBCgscHQLVJ8lUrNZvzvi/Uc5eLzr8emfBz2Y5C1lDq/9DNv76Z9x4W+Y/f+df4gQOz6c/59HjH/L2t/r4U5+yeZd++Qlt5Zz2icVC3ORL2Rhhr8S3ZaponbV5ge+5LAfXeXp+iFtcYVNQOF6YbN3osBtCeR5xnKm8LO/y9v1nyPOA+9qE7pnFfGPJq9sf0ftc45dpl3eVAm1RsOfGqDdzmutf5av1BtHBLzhq7aKpFt7wiHCYc6AtSMQFp4aIPl0i/XKDuDeh73/An3YUHgsu870Lbl7s8kx5SG2rxvrJIa+iiJOLVXqrHT55o6T7wQbXXB+uXIX4L2jNROb6mygPfp93Fj/iZ++f8VJ8Tu0ti21zhjt7yNmrBufDgPs1GSKLy3JI5cMbVxR+YAS0Gi9ItxJMf8xiN8I58MjGGY1sg9XLb5J3bN7c8/hZ7UPOlxLttQFPoxV2Ffj+5RG7LYHVRcjnc4dHv35KTRFQvh4zezgg6gxYe++76O91WTxz8f2EUzEnTkPeSmViI2VfMMgqk9iW0T0JYXTIVscjWjGoZy/p6vfJtAOORIupV6Nf06nsBPnsAu+wydnJGh/4GdPPlzSTS9o3NIz8Gg8vm4j+O4jl5+jFVaoi4qJKcC/HvPIqelsz7OgZbUFi8/wztLxGZ2WH3tmQk1DgT94LaP+HUzqt22wLGpM8QFQUHOdnHKRvUCfmyvqEZNFmkQxQaxPq7RZfUjU+PDxFN2/z5Osf0Nzv0P1U46LMGNg+0kdrFFeOmD62KdOvECvHXFv7HUaPZszqOobSRsozjp5WnFz/C9b0GxRjk8/HU1JT5PTNOc7jB3yqrbJ5sI/SS3ld2eRj8ZxG32IrniOXa8gXETezzxm+XOP7boN/aYq8ZaUUeY2qJnB/bvPxfMQ0kFGrnKWck+1HvNiQWE8lDs5ifj2Z8r9p5fzBxg6JWIfqmJd+yNN6n9PqS3xwcc62auP2Cq4YDR5UT5mM5rxp1JjULf66cnm6hKZYR2hZ/GPN5Gl4zo+O4GqrzVs1h01COp2I5rCkqgyef7Lk6CJgv/VnqCegSD7R/i+4trWL5t9gL1f5xV4DfaUi+pLC77QzwhOTw/YrqnGXv1hq7Ix+xaPTdR72ZtRW71KvqzSqUxppl71EI1goXCsTWnLGQbPNpgRrg4qrXsXsUxUvmjO0XvHeecV/+/VLTtf/MS/OXpLPEu4IU7bTkLJUGQ8c/nBhMVpfZ9xt4YkN/k1HYXuZsL0/4eNVncG1b5KIFZ64RCoesvx+xDT12V95QU8IWd78GtvHx6xUcNRfUvgyu1WNUwy25JiDrsbb9ZzLLORqyySODPbqPv95dkJkrBLOoaPkfHJXZTvfYzNd5zhtYpgJtxyfg/MlQcfjmlDHODI4U3qozaccTwo2X6UImc9LqYVhzZhvxlQjmd14QnwsUO50aZzl2HcLvA99orsSVSLw2lBgOg54/EDgWwcVfzoIEI6aiGZBw17SC3w21nt/m17wW/5ngJWX+KbOtGiR2DW0rI92krO+qnD72nViPcdPZrjLcyTDZFlamEKTmj5BUR2MQkaKKhphiRWVJLpCWhZoUUApJoxlcDIfQxWgVElKBWVFRQ5UkihlKST4msCKUmFXAapo0ckE9MyjrGUEvkAUadTFgjCNWIgemVZDtndZVUxS54xRklKFJbHrsFj47CdLLgWBtC6RzCP8aYQox0zTGuPSZqDOEeII1S0wbB/EktgJCWOJGIFc95BNETtvoKUCAiVSeobpVeRVj9r6HdZnezw7L7hgRl5boBQqfqgTTSV8P8XMcnJZpapUCjdGbQjIlkCZJ5h6hVyWBHJGXJTMA596KaIXNmKVU0tC/HBGUhbkRpNAUSnikuMoQzbnaLnC4uiIY1mnkqFsi1SGjD3oMLi1g7q2gevKRMGUmQS51WNVUhCIuEwFslQm0A2sRKGIQdclKqOkrqeYpY4v+VRiQVQ28GUFXayIwznLWc7Es/A9DSfwUOMxRlelKDa5DDsIuY4UOkhCQZCVuEnK+Uzk0hNxhQhdjlkjpxXMqKkibdNEMSpGyDxTK6KsYiW0UVQFW4pJygXucsqZEFGZAlvtjFSwcMqSzCyoqXW2/YRhFZErGlEtQc4EhIlOlGUggLhQEBsuqWSRZR3UjkFbayJNdEQjRq5lKK5H5ATkkocQ28iBQRTGFHaJ08hYOCbSpU7Ny1nREwypwYmoIAoR9ShGDQ3KkY+Y+YxMgXDVom5XCLUamSxiCTmrqsM+MW5ZEuYwdmOaso9Wz5ALlXieUiQerzVNbrXaVG2NQowYRinTRsFs0me+UHFUFb0jY+oKduDQSh1qWsVCVTkOYrI4QyklOnKDVIAXbsqL0qSJza1GQq9y2dFjMrUkSSA6jTmPPDJ5jOjFKI6BNvex9AlxZ4WRl+E7IqUgIq6mmPWSrUpkabicpefMxxJF5nLkGjyu9VnZWEXRBVYaMieSzkUZU0UikVyQyiI9w6SjiAykkp1uhn90CeEZxD435ZivbcmUvTYnvo/quehqRqipFJWFJxQ0pILLSmemWeRmjUAtEENoL8GzJfKNHcysRK6WZNGQ8NihmEyZlOfkfZuyv0VNVdDkEFmWqJUaYaHhlwKikn7x0UUL0WsyektDLzQMKWDV8nDTJsIIKjGnbEJdjbHiDLMQUQuTppMTu3OWuoPWNzBpIJY5pZCSpQWlXxLHFb5YIYs5ui1QlgJ6AVJSIakyG6pGQEylZGCU5JqAXEGUl1Q62HmFXwkkqUgq5ch5hlnldBvVb8z4v1HOOk9/jZW8xfk3f4eNFzH77nVM6TnmhoteL3kRKGw++BLvJo8Zf5Qw1M5QhHvcjD7lXN6h/ZbAGwfrHGQz6lIFWw+ZHBiYMw353SVPEugYCp/vnlM7mTJ4WedHb57RXVuj87OC2WDOg+YPkI/qnMo5nU0TrbrKvWyPqGqB9gl2+xssn1qM+zFL7xJJfpeVjR6G4LA88HmhH3LtFHLJ5lL+nFl/jfEHMuuDJ7iKxnT5kmEn5GDtgq1/02LZPyW9SBA2zkm/9TWMk1/wJDhHUq4x+ZKAfvgrNh/pNAY9qmILMXHJ3DeQbgjcUmM875scrk7ZCFd4tjxgNotp/mSHp1HEjjikVJo8O63Tu+mhel/jp9U+tzfr9E9e8l414ez4e1zrPGX2UR+nrnDWO6B/KuPWP8AwHf7K2KUXxGwMNK5Ip0iVRe9qinFYUFsviK2PKc9PufzMx+1HnHyyys2+wXfuVWx1+1zs1Xh87LHRnKEtxkzSKxw3JUznFcNhgcIpSdSjUdUwGqs4gYJdFQzMuwSKy8vZczqeSiCZPL5cJbFn6HqKJ3gcRRn3t56zGDZwT0rmLoyKjPvCPhdpSXri0Vn7iMlExNfPCF7u8CxesmMMccQ231upqLouu1cgEzRe3XzA4j/OuPPn25yXQ1qHT3l/+222914QOw4b0xzhuU/0Woo62Oby2ZILfc5Vy0Jt1ok/q1jeCPlk4zmDH+q817FxBvDpywvEVo44q7h7q8+p/opm8hHa6ghruGA76ZJtRTjHcMVxWMYKm5+6ZNUD7qw8JlvUMXWdY8ekLEbIc4nKWqXbuEBd6DSCbY7y5/QNlTLqUkyPCOQAS/F59/GCYGPKn9+9zv3AQ05t9NYp78x1PlYlLEJeziNWcHA7fb7uwqis+K7toNZNPk671DSbC7lDv+7xu9tn7CQBF7+2+dfLMf/F7oSnnXdpRAMaDZ2drszLvMvgoyXCSsAwaMFewf+gzMhvbfEsPWKyXBJMu/zDqwL/x0HBnz+tiIcVpSwykl6wfTqmpVnMj9ukbsXmz3/AhXnA1d03ea4aRKdTtPmS/0/T4p+/M+K/7O3w55s5tT9pcx7UeSE8589+NGBrq4l+vY6JTNerKH2Tl6t9JuOUy2LORiLj2TqGATWtwQu7ycYU3ojGrHZt+v1NPmhtMQvep1VqnHUrJkYDu8gJFI3X1XM+VjSORg1ke4pdyJxK61xLXrFawJNwi0mcsd7scNn5LtO/n/Lev/szhBOTvX+0ArWA21t1ys0rmN4qqysJJ6M5YX5I4+CUHcviw1+tUvtGiLPT4UZV8M+qp2zfWOAWb/No44yNqkKTMpqKwfpEZTQT+clslzR+Rs+pWJemjMS7tAybnekJF48repZMgUhwaCOwIK4M7rwb4zsRB46EKJUI5zPeLHWeDQuyqqR8JvLySyZHNY/1BzK3Ppf41Alp6AYhMcrbc4RnFgeGzfWfTP6W1eC3/F3TXA4Z1VZImwYUEkZosWalbK/qrGy2SSyDItApTw6JAx8HgUI2MXIbSYkYmDIyAmJSIFQple5DCGKRUHVCPMlk4SnMyghh4SAEKYsyxtbaiIsaVZXSNisEQSOXM1p6gapViBTIpU9exCSZySzQiKqMxJZJhAGCOUDMZ/gXHqMIlIVAHDpcknJeGcxDEaSQPPaJPZ+wLaNnQ4IXFueVixYWdGwVWzfIs5jzYEGSSKS6Ro6PrFbYlkxTNqhyi0i4htqusCUQNYX6zKLl+kjuiCyRyU9Nln6EQkxWFJBI1A2DTLVJo4haUwLZQZhXGEULL0kxKgnPlHHMFC0uMUQXWjKLRKQMJVYMEVMKCMoAUc9JDAlBzhHSOb5fcSIElJbDIlNYaWjc3qzR6WwTLA1GkxCh8skEgWXQRjIF5CphMo1Jk5LYtzBFCaWEQhRQFQtBU4kLn3B5gToLiAqLY9lE1guCNOBklnLuxKjlnCxMSGO+GPcSUkRhhh+m5F6KKgQ4TkToesQTiXkGmRbRUWDLkhmYKaYZI5o9ZmYHb1TAMgUvJI0ERkX3i0pyb4Y2T5GqJVLPRKqrLEchfhyimDZGoCJlMYlS4soO+qKin1tkSc4oTqnKEktoIg0kvCJHnXq0Cw8zapIkkOughBKpJ2FELqpYIVYD2lJJWIiEaR3ijBQZUyupiQJNMUWuPPQ0o5AyjKhCdgWkuYusRqxQsD4KsYScuQ15ImEJAn1T5X4NLLHkIs5wshmCF6FKCn05JyoS3CjAE1XOFRNBa5OJFYIecXN1RitLePkKDucLDM1DqnfQRBnL0NHkBkWpo859ijzBKXWKSOW5AVF7zoXoY1QpfiLzZrvO3X4fcRRzsowQpYJSPkPTfPBreFMNcTqD7AzpYoyst4hzFSmDcigwSSTubmUMdiuyyKJcKCydCUcXcwy1zqqnY9c1CkUiDkq8BPxKxs0iZvmCtUJkxzTJJJlEsskUA7NM6VYOG3UYrHSZdjto4hxBjIhMkVKQ8RGJgHUhRqpKJp5MGFdUioahm5i4yIBX9FmmCqLZoKhtcJq4GJPP8QSHoG2jmTI9RUep9yhtm9IuSZYOQjTGCnzwRbykTt6A2kBgS/a5bl6i9BWeRHVGfQFdzsh1ARuJfqCwcEXOciiyS5ppiS6mCKqEKZewSFmWBVqSo7sVWVohKCBoMlK/QE4LUkdA0StKsaQsMsosI8kKSl0iEBV0JcOyKvQ5xE5JlAuUYkqpJwgiFImMOsl+Y8b/jXL24g+n+A8vuPfjDznRa+SvPeUf3rlFI+/RXDf4+qqAuHQZ7xa4Uop4WEfZPEScywxnCq/PS9bf+StWyg0u7FtsZPsIWzFCqXA8kdnxTJ5OX0N4Muaj5Fe8SZOVpx4aES/Xc96avk58Pia4eYfWhsNqGpKEH/Gh9y12DkuCmcSBfEw1dZlqTd5e2WYoiMjnMlrDpTYOqfXvsDAPuJgOeVqYzMOIML3FyY98ZsoZd9IF8+syXz72WUjnnMQ7XGsFXAgLun86wgu+wdj4KWq0QPvhKbat439vkyvaLd7aXOV53KBCQ6+voauviM/fR7rzv+W73R/zyz+fYi/7nNsFaysRJ+uvYwz/CnMtQmq/RlI74/XlkBvJAndVZvTsP+No64TWUmNhPkU1VolrUMg+4bjFlRsiT/dzImuV369dp1J/xvF8hCEKLIx10j2NpdfiuHVIZVxgBmc0tsao3S67V14nlkWaRz9h0/WIph3kjQ5idshnx5u8WY8ojl8xmejcrp9zUrdod9oU8xBfU8jXNbrRCYYhISxM1OkBy2xKFIYkQo9HH56yyH2OlRUGforGTTb1Ba/f1NlprdFe7jPxm5TLM4I4IX3isT59RmoqnL62ZC3c5cqWQJVucRE2SCeQewqRIpA8PsWwPBZCyGAWgT/GX4NGtUOnnbM2NyjKNUYXnyFmM2S+i3Uc8jj/iPbDVZTnJ9xedjg3G3xuPSdQ+twfpmirNi8zm3ZUw/csfu+gzyftLU7fSLnyiclOFvPB4DW+dO8p4VENQznh6ijgRfcGz9Q6t0/g2ZsR3eMcszFEXXb4cHnO4GbGitdGSm30o3VC8Qjpqsm/uFbntf4tJHvKyFEYaw7r9SZXVr7NV9omT72YyewFLTfnxLP43ZHHl6/VOVXX+OjigifTPtN4j8rYII516rrBu8YO33rdZNxpsfz0zzBMmfbSoygrFrUm/+pMxx/FNIUz5IcLdiuJMmih3pzz2aNzRPk+o9aYzy6mFK3bXOu3Wa6q/ODzMa/VYZkteTedsZ/co2jmvLgsGd4QCZcjemd7KGtTtsyIdvw7HI0v0dng+zfWebH8BsLVQ3rHH3Hxqsf0+i949OiQ68N1ko0W+75H95M9xg/u0VVgX+lwLUl5bnXY0QweOgqKJHCwk3NXGzA1d/mTPKYbZNSLJYe2xmFRZ33ocxmo/DyHF2KPOoeEpUsUNzCv2LyVSByFPkW1y2o8ZuEEBH6T/nlORzB4f/UeaebSfq5xI/+cg+sWYdJjXATs5QlafEJz0GQ0uwLnOZsdj2IxQdBfYpR11u54/EX7v+LhfotF1mWx69EUdT6PKsZmyF6jQj9x2d4+oFW/iTu3sObQcMc8M0rmVsVVeYqWJGwXCspah8Flxt7nkGKz4WX0viERHFr8RVKRHjtsFQKsGzQ/rtETMzZWKl6FDtLAxCFhpa0wfihzv+/zTLOx0P+W1eC3/F0z6yxIfY12KlHYKuVaxsbKCnarh1I3aDYVRFImZsg8r4gljbqeUmYVQWDR0UU2NqcERsHSrWM1LjG6CZ5fkfsxslen8gdE8RJvOcIocmIlJ23mCDWRNg3E3CC2ayjtDBSXOMkJyiZGUBJGAtMogrhAtSrMWpuwLBk5AbXYQZo4JLHOvMyYE3IkaCxRSSKB2PcQ3Rg1iyh1jVo0gamHL8moQkmcJ4jHBp5vMgktsiwiLlIUCWyrxsZOl25d58KXOa46qA0TqbogjT2q3i1Wwhc0nk2YRjXSoiQVCnRDR6gtKCMf2WhR6CaaUtGwMyq/jpfWCQWIxTExLqUsIWkCSRIiRxlyTWSSyijyCje6Ooo+IoxdylTBT3U0X2CRyZzpUM/nqMsJeRbSMG3We00MsUCePcUOpiSFiCS1SEORc6dGS0gQF0sqNyJWIak3EQ0LIZORK5BkEV30keSKmpBTBq9IS5NYl3HDhNnCYRFl1FQbSVNoSF3WOzora03WehbxJGIaxbhChBvECGMfaZmwVGUyS2Cn1aS9bmNIIl6ik6UisSOQhxGGGyDGCQoCRpKDV1EVYAgWHc2ihUEWmCxmM8ogQ5XWScKSaRTDTKCe5iilStlQmLVz5rFBs5CRNZUgBJYpWhjTljWwBRJLQPVLyERS1cLuxaiJiBGHdCUY1WpEqoGYJ9QbCooMcp6wiFWKLPuikE3QqMUylVMQGCkb7ZJvbVnc6fWRauCIOblY0rZtWj2TrY7Auetx7Lo89VJ8P2MnL7nSb7IoekRBwaWTss+URCgQUgNdl9jRW9y4KmKZIu2TOSgZiygnEnQyrcnE05jOIhrLCVrsEJUSegILu2QatElp4Ygp46VBpWxypdHHrc1ZjmNSBYowwvJT0twmx8aXI7woxJifYzRdumbAGhJG2SYJFS7lOlLtKmN1F1bGqMEBbhhwMDvgLHfotZqo7RqLmYcw9cmbHnPLQgwsxDRB0+ugGbhxRaQo6A0TW22R1kQOShsrTunLASMdlpmGnBW4RcC0VJjFGYs0IC0jssqmbTWoSwpJWEGSoMRT5pGIEstolUAU5sS1BkK8grFIMZNLqpaN29ARTBUrjWlmMYoq4hQaRZijImLlKaXoItVK2qsKZ+3bLMebhGZMpJpoqsiikHDkjFlVIDoLbHGGWdchVgkDSFKXSIlIoggtCpCykrogI5YSVVxRRAIiOrokUlcrCgFOEijCEqOAPFMQApGGqCAZJWmakWkFklHSLgRyQUSsCkytwI7+J8rZs2XFel5xLRvQer3GrH+Vj+0ad09WOJv1uL5WcWP4AX54wSc/iti8/hqK4BH1V1jUPCbVXbZv1OkFl3z26j76yguu3kiYBgtW//uYaZDzQGtQ3q6THH6Z4ypi8vwO68YUdetDinaD8BsDVj9acLGlI8mv2DxSSa+e8gSFpSoQ7p+ivjegf/SIYX3B8MUZ0uaU5jzEyQ84eXid512fYejjNq/Sf2yS3XpG4Y3YOGhxrBpsFBl7S5d+EeLMHiPbGi05Y3uu8YvsV9wKc55tlBjGPaZHM759+R6/93s2s+kLfv7yCc3lOhd1EdEtCaxDGtI1NmfntMWb/ORFQmU/IRkabF1OkDs2jqdgFJtIgyXp7/4TYi9G+fQX/Hoy5m79KSNxjbWBxF7g81pq44oFenHG/s8zOkGAu7vN03WBe9Eq6eEKD4dT5vkh6ms684sMT6nz6tLm2r0m8l5CEq7TYYd4WaCXz3lw+xznwuVydo38wmNq3uNyvM1r71xB+OQhc9Gg2e1RqC2869v0Z6f0Lg8RB322Vid4TZXB6SfI6h9yVp4wi2T6XZGrkcaH4gJT9fn9L+/w7as3KFpXSFd2aU5O8NMJjwIBN13hVi3nB9ErxC0V49FXuLJe8kTscB7MaV42qcwFvXwCGwobK02Gr/q8JY9ZXx1hxG0ua23Obp5iVCuItLioHIbzPiuyj9pzcOswqzvs7u/jqG+xd+sFUuVye6dkr7uO+Mkx8xtz5p9cIrg6u7zkl0WPr/kfszH7Bh935jTNiN1jk0f9gljO+O48oRRWOGk3aXd1TtqfsinqqO1NLjyZdBYwLb/JeuMDvmSuIXsLnjc+JJNKvrS7ynfe+4fYnXUQSzq5xla+oGN0EeQ6ebdke+6htu7yvQX8h/0jDmsR6zvvcjCL2QtOcPM9anmbo70pdy5kXm6rROs91EGP2qbE94zbeK8KlHyE4GgcBg0+CSS8C4k1Z8rZ5ZxoS6Av7RMvFK6pHWonQy5PnxI3EpKkwZPFTc4aFtfFmFF8m9F4yocnEbRUWuIqdnOfYKLx1UOXFw9+yvesLf7Te21olPzocJOfehbJJ2+RjV4x6p3yzkvoXX/C3uIqvplws/4L7sVfoXJ9RrrK9bHPSXTJlcTnw5WSa+EZtVqN3611+FBXuK1cpdeYYp+94JPTG3zH/xXX2zbPJi2k4zaZ+pBskfNHa3A4bvDRoUp2t2RQZtwXm9TrXV6MFe7LI56FZ5TtAfXGgvTjKS8u99GulHSOM8TTOYe6i3DRxZF+xp03vol5VlJfONyPF/zbqwqNxjmPkh67E4HuecRLfZ2T43dR1A63A4H0zOWX+6d8u2nzH12ThwOHoqGwMnU4utimvr3ECm1GRxXHpsiddoA+f8nwqMC2ZO50Q85OXuDkCfpwhWv2TcSdCnNP4JHi0F8McPQY2U44vJSp35hiZSaPPZfKaSNfTZG0ghvTFrKo8rxK2Jy71Mbu37Ia/Ja/a2ZNlUZosRbmxDWVi0YLR2/zKqgzTlq0VYENxSWJF0ynEmlTp12TiZsCU7tF0Ruw3TnD1hOcmQF6g5o8JxEi5IuCziz44lmLCZo2y7RGtVQg9Si2XDBNkkpHLAUoNZK8Ip5H+KLMpSwRpAI5GQM7QDN8ArkizxOEyKUR+yizGefjNidkDPOYZWVR5RKZ4hMXMVohk6gNKiCJYlIpIDR1GkqKUmRIU4s0biIqKoWREZsaRlVns7rKVVvFX5zw8sAlShRS0SASCgoS6mUN0SupVIHQUUjDJaIEsqBSiSJlpaIJKnZLotfto6cCs6XLNIyR/ABNzhH0hDJT6IUCpDGFbyNkJYUcULQKJvIKRSoiuxKkEmGVoNYy/MjCkyQoM+qqjC3KGIqMLNpEsURd9djoHxJ7EaOZzuVCYyZuI3dW6fY0RDUijiNipUYmq8SajVUGVGFCZTRQ6gVpmaDpLltiSi4J6MOKgVIRCAJxEWBZIre7a9zb6mN2N5DMNnZZEMUOSzFHKjU0QWasz6HUMKMV9KLLRG8wzSuqIMaSMiRdROqZmHUDe5GxZZas12xktca86OB2StqGjiEpuH7CMqyQU9AaIXUjpdVYICQu0VzFt0DUS9baMootUk0LYsEjXVTUPAFLqVAFqDHHNOt4pkjsCVCohJZG3kppTqHwLXyrSV4HNRxiCymZYREUElKkkgsmpl3S1yz0NOVMdFCaOvd3tvjSgzfZ6K8iSApRXhGVGaZmYeh1ylKg6Xl0XJfWPOTZcEahpwxr68zjiov5CxbhnDj0qNwzdE8lrhtM1ps0uzraaoddcwdlOcWLfKIk4TBr8/kC/HGGPIyJHZfUyInrCVklITgpih+BHJLWBBY1hf1Og6VWIGoZi1LD9URSX0E0FYSiIE9j0jJHE2cohssbA50HvSaisc6Jp3FBDe+8TxxllLmPRoYkhkwEFT1NaQcXSNUaeApSWFJVAUIWIgo+oVIxi3xalkVfsAksiS3VYkdLiDI4nBTsJAsa5hd36s7dDCufQVrQlVUuI4VLN0fQUlqWzpZsYBQaZ2GBnEQUxSWqXENFoho7eMspaAFWGiOeuFS1mCo0EdUMa7VCkQUsaYGo5MxlldBKiAKZpgj6PCXIKo61FSbSKoKrow59/CRAVAWCSiBQUqqkQHNiwqIiMhLkSCGdCLh5hWxEaMEFeeBRkaILJVlekRcC8qyNVVvFtlWEquIirohzUBSZTBLIUxFZLigzgcQHPxcR9QxdLFFzDVWUyYscPc6ws+I3ZvzfKGdt6yql+QBh9ZiH+xVxWLC7E/Dj6YLhwZxSX+U9XN5+YtLTIe4HJIJBqDwm8N/hz3/vDq0LiZXN52wP/jXetOTpf1fwQqqTpT0MXeSqecpV44gfvdtnkt3h1vxnDE9WEGcNSn0V+WdL1p09ato95Ezl5Z4J3iEf+wbmnRqvX9ulc3LKeGFyXBXc303JLz/HUK+iHN9lMTxg+tEO6+qSp2+doe24HM1WKCqDGztTQqvFcH+JVq7iftlnZWTzq3dH7P5IZ56ksPlfECWfofgXZG+6PJBW8RvXkT465KcHj/mo8nlTfZ/PzuoU2j8hy1fRDn/FvnpK5++pKD9t0L/ssVR6zG/C8iCja9t0hBH/rLVgvtfnp35G3bDobL5g77hG0fbpPpbpFOuUkwvM9QWTTQs73mIxOMZUFwTHPX4qHvK6G1G/nfFPu9/hF95/T9ZTuGL5SBcj5OI+u1JO88GcMHEZpi1atX/J3c4R9ernFM/3sM9nyEKdxf0GtdbfQ//mJr2DT0grHaXIGGcxlx0Dxd+itmgwVeChv8fZ+je52jxl0AjZ2i+5t1nn/QuRNeeAjZrBrVtNZAHG85RWmJGM7zPb+Ql33Yozq0DlnJtRk2Rfxrh6iim9w6OJTH2wQZX9j2y3+kjT++jXt3CdLps3fV5/a5V6u0WeZNQcgY37DqKpITqHlJ+/j1G/5IUe8rr8Pn+0LfP37Bp/9U+m/PyHe1xjyndurnIjfoMfXon4yXzKy/2Y71gat+73kbNtknxG3W6yu/6E31Ui3B9o/Hevz7HnN/n7D475nDrtH6WsWk2GPGFL2iR7OGL/6jPefaOH56yzcvYBwXHEq6slSCGXhsl/cneDrZtf4ajxGiu6iISIrECRtZgJIpoALURW6jUysSDH4cqVEvdswU/39jlzj7HTkBMvY7nweG884+dVQXdPYS5d59jxcZprHNmv8Ucbn3M/XqDV6/zyyOGRXbJYT+nMbvNCGiM7TUaNl8SbFt6TmEVyRvdejHlQR/3w58x656yVz3jjnSb/djRBOV5i5Js41TEj7zntkYtru7j/a51w9k02bvl8fGWTU/Nb+FsB+w/3meR/xldmNt2hxmdVl/r5AYm9y63hOWULlqefkQY91EaLy+YW7603sSsXX4HTeJPPpBhT6bE7CPkjxWGz+Yo/za5ycuHyH9wuPUnjh4cRs+UP0LdUVpI2K75Jq1xQ1kp2PiyR7g74xVmbf7yMWfPO0FK4XQZoaZPBqOSJe0rZdvFKgyqe0g4ixnLBd0dL0uOMxeBzzPMO7lrO52WHhrJNUb5G3jjhoH0Pe3JOkC758WRIHK2wdJqowhIclT9ZPqOvT9n5dcruvOTft02k0RBnFLHNDt+xrvHjWQtnmhNZKd9Qzzg8WXAQylyRZF5aBq3LV6jfttkfdbjdAWO/i6Cfk/Y6nB+l7Ioqx58HfCYn/G4S89AKqDsVz8WCz+YJes1H6xmM5zq/eu031/X+lv9lUhhNxJZFYcnElQJDnWUQ8al4gW81UUSFq67HzjChXCgU/ZxCy0mjhJm6wqy+iS1LdOp7SNUh40nB6ERg6mgsPRupMrhqLdFrDgdljZO4QggishxwZYwyo12MaUQRQSIxq2SmI4UZ5yx1kWqtwRVVozGPCUKTjJJ6tUCdZ2SVQbUUcC/nzPwUT1bxeh6F4eGmCpFSYNQqCkHEJyaVZIyGDnWBU7EkmRe0gaxloZUCVAKqadKR16gpfeRzhxfDI56FY9Qyxk/qJOY6mqwjBDNERmRmjNySCBMNNTco7IRSSzFKk1VT5k4jJldUXoUqlVUidSIWYUS9SDAciSoRUfwM3wxIWwKyqlGJAog+F3MPIS3oVy5aq0GjbeOqQ3JPppMoKEWFJDQYmCrXdA0xE7jwRELjJptWA7t6STw8QB27ZJKA11zDbO5gWCGyM8aUdCJBxC0zhKpiGaqoqY4vRZyJGst2H8NIMeQCVS7phzbnGYS+Q72usLViUzdUSj8iKueQZKSaiFmoFFpB1cypFTXWSgO91sWSe8xjC1FKqOuXKKJGoW0htK8gCh26ayU3NjT6DYsqE2jH2Re7Y2WBGCxIT/YQpZhEjRhYGW/0NK6qBvtqxP5BxMCMudpYpWt0eNVPeWRecH7uslW3ubbTwBIsSqHAtkBpWpRFxPSo4FfzDL8w6KoSdFX8SqWUvviDUlcaVEFAIgVobRNkhdJNyNOKQJZwjIRwoHBjaxOzf5exdRvDaqPKImIJYlmSiCKCJKIDZl1DFQyU0sEsErI05PEyYBg4zJdLxmmGiIu5cBAyENM6gdDgeWSSmjZ3pBav2xVXjBwzltHmAvt2ShoUCKKOIg+IhZRAnlPpEksfimSJRoDtl8Snj1l6LbrSgjtbFdJc4uVExglzxHSGIBaoRoLR1ql12pS1Jp2eRrW2gqtt4S1FTqYO2XLEiluR+j5xKqOVKkVYw6CkYongnWIVNoXQpqhU1LygTEL8OCNKBV7lCYmssK5UPDBF6rrA3ljhYpLjBmA0FfbmPmfODEvKWalU1oyKbhHjJwV+JFKIOV6aofouzWBGQQKlSF/PyVFYxpfk8hyxjKmKmDKPEZKM+jBHq3IyXUGSGvhqSaBY1LUOgg7zls88KrDDBNmryOMlBGNIcpIkJHVyJGHEoFhi5xnTuOAySCljn8wQsOU1bKFHlciUrkg9LVELlzKdEqkgKjoiKnokotQsKquJmMhoCeRyQlGAUgmohYAbQ1VkrOQZmpYTaAVOJVLkBWZRIiIiSTJHjfI3ZvzfKGezWsDquyPO3zfptPsIxjmvT5sc2Z8gfOIgn2sc1UvauUizWIfKZben4fzUIK51SV/s8f4iQ3U3ube84OXHHr+2FLYPK064B8YVWm+9QI5v0Nt/hNf0WO4nxI3n9IoeivDXvDVfpR6E/Grvlzz6Eqwu73GiLck0aGQ32J2e4F1axP3fY/vnr8i6GbWaw/Mtg29c+5xGtEMjOcFhhe1XC9Q3atwSDC5PDfRZybfbM16sRKxLhzR/uc1fCm3Wpgb7g4ovX7kkf+tX6B/OKJ02139kITU3+ZK2oFNNcdQhzyYK54JK3+6jR4950IfIz/iBKWD/qzl3vjvmo4ZOby7S+MWc6tsJdn+N3cY1av2C+ckHBJFJEa3T11xOpAFq4xh3XGPaPmKkFRSHBlsbPWZdFWF3G2NvQqQPeFAtWd854VVu8/HmFGNvi7Z6j3q2yjw8ofKOuPdai9/treAdLynjQ3L7ClOxRrZ4l6R8iYjOoKkxsbd48vEnbPoGQ7nLu82SiRhx8OEj7hUDfq3W2OKXSEGT9NYZvbnG2bMNfpJeYaUf8MbtGmllc3YwINq1+N4TG3X1gGvM8bc+Zk27IDMtkuMHhFdeUWUaK4s7XF4vsG432W6IxEpC3b/gIB8wn0QomxJJeRWx10Zt6mSDLstKQCAnq4eo1gAvc1CLddZufZmL0x9CIbC9eYX61jVWRIm2ueCftz/hKGmiCzXU/jv842nGl77xgL9+8h+5Jr7Oxu+Z6FmTvZHMjfUO0noL7WyI0Jhx+uQp/34a4l3CgyzhxHAYiX+M+NKkfu0NhKu3qPQPGMcSBHPMbosLd4vm04y5XUfpGzxZ7PKzZwnfPf+Ee2+9SWVV1KqKbSGn0GSkAApDpCYrnFd1PhklvMpX+e6VFt/XXD6YjolPRkjAWinwzJ6ghTHl2jXccMx5KuE6+4wWLrOb62x2/zlvrpjQOmH96QW26/L+2pg/rKn8cHCJMvHRo4LLwqAsfXYOcp7rMZ+9gpfDF7x7OyfYrfNfpSI/CMf8IrMoHx2g3ihp/IPX2Fy5y7XBVcJQ42HtnK6zwWvDCb/0RRKpThTWcdMaM+nXEGlsufd4PAxQWjl7x5vUw5fcXl9yMu/w8tEpp2aDp28NudpNeWNWZzY+42lU8F70mJ+8Y5LOvsPxmYfx5CPGV2ssHj+noc6YvUwo4zUa6gE/3JP5+k6DTibS2tL4xfCSe+ErxpdjHkghv7zfpX22wc7FRzzur9BULnF3Kqx9ncYSvDdVdp418Q5OEddiJpMpWtrl2aXNt7I29FUESeRAWmGtmfHQluhO1wiUj+nlU9bShEftOq+JBSvyCV8zRNRbbf7Pkwrz7JStwOPk5hWOw9e4FAMaksPF5w4742uchiKvthSqjsnq8RVsw8ZY9+k9bFFYdY43Uu61JfYa0N9f8gCJo7ciiomKNpKR3hXZvBA5f6fEelbjhZEiLHWu7ju05gkflL/5BfBb/pdJIeUUDRg7HcIyo54E7NQVfMNHWQwRBZVQNPEbm3Q0wCrQ0iX5NESoJSwjl5eLkoknoi8XXByUPJ9Alhnk1Spto4Gmu5iVQD3IsUuXQPFJqbAkna4AvbmMmLucVAlHlUUxt/GLhMiWaLZskBTKwELWdKwZaF5GFUT4bZs1U8IU56R5QYmInuaoekUiq2SJjl1F1LSMSMvRshxxbjLyZWamzjiPqLo5es9HmZXEExNz3qDX1ujqJUY2InQvOXQztFzAVgQ0JcTOKjx/xlk1R3U89FUFb91GOVeQfA/VLFnZaLPZ69DSQ86cOZOoQowyGrnEWFPxhIyy0sgbBW4OcqJT0wwi2aZSZNQKKqVCbUhY1ZIlMdO8h5x1EMQOYmljFi51XeJ6u87dmoXmR0TFMa5usUhbFGmPgiNMNaEmFzhpyfkrB9ISTYS2GRFHAeNxgoRKQ8lpCwuKfMmyvWCsiYRnNokksCIJ0NIRXJnUsfADlXChoYgzTHOOqIioRkKjkZFNakSiQ9qUkMM6a5KNtdmia4ogfyES41BiboOu1SnldQSjg960EdfaJJpKleWQRGhiQloFyK5Ot0oJfQc/gnZ/jcFgFUmV2TQ9Xu9eElYOmt5FF1ZZSUvWpS7H8hn1ps6V6wNyoYkXCFhNm0a7hu46TJsuwekJn03HFLJBkeRE8iWJJqNJFprSQhQ6SOqCQikR9BA5t4gzm3SWIbcKlERjspR5/3TBojrkai5j1gxsoaIhiCiyiCmKNBURVZKpUL4YtawMJFvhkJA9f0I6mxClBW2hIMyXJLJES0whiRkvVRZThSDtMGu12Ow/YLNrkeguK8djQn+EUIXUahq5LEOlECU5blQhkNNQK6qw4uR0QTz3EAYKW6s2d2WJPLN54QrE8xlWr6R+bZ3uYBu7s81E0jkSI6qiRstVEOKUNBdwYgE7E5CrEiU3Ebw2ZVGSCQnzSEItA6xaRhBWJJdLogYsxYKBJbJeysw9gTDzqFdzzgYiRbzK5SxhOhoyUhXUZYEbX+AvfXLJxhAVEqOiV5do6ApB1CBd5BA+QXHHVFqO1+5hJTaEASNFpC466HpOFog00opEkik9jcpLyPIFftsgtkTEtELXJUxVxRYV6rqOZuZkcYDqhiRJiBouEdFQbIV1wWZTvuCKkfz/2PuvX9/3+z4Te769/3pbfa+y+z698pxDHpIiZZmybEu27EniQYyZDIJxbgIEuQmQq9wEQZCbDIJBgBQjch+rWCIliv2QPL3vXtZefa1fb9/ec8HcSheGADsDPn/EC3g+eL0/L2LZ5v0ZcDhGTCJy2yEwHBRTAkISt0RJquRSyNIu0WWTKjU8TaWMZfTcZpGqoCpU6iJiFpJMSzqiQG7nuLmMIhfULZEogUhXUCUVb17gL0v0ICdPUy60/0g5u/rEQXwx4MvuFrMyoBEP2HrjBu2tClOvgzSWuFVtMv6HVZ6dTDmfvYP7wwBLf8yzr2+z8HpEx4c8PtrgcGVMYrR4fCqz+tKY+bHJ2kpEd/OML59ewx2c4mtX8L61xtq9KZWNBq/X4OjhV/n4tZ8wPZmy86nLPI+5MV6g71zBn7/D9WyPRLKRzD8lqVWZ65chm3KsW3xL+zs0gu9xLCgsjCHtNxq88ecjfnB1TLiscXZpna3WZTbXDtEfFdxxL7jEksO9PcJ7d5mnK7jWfZq1Citnc8adDdY55ky4SbDtcfl8zs2iiR2tcFlNGc0F+kuBi3yM0wipnZcw3qX9eYd1+RjbXhLc3+Q75ouEGyL/7u5dTvLLDM4iXp0e4z46R1SH1Iw19C1Q9zSCwxl7ik0mKrQnLo0TiSd5xOVv32V5+RoXpxH9Lx4h/HdnsG0z7xZ8Nn2fV1nj2e1t/pZxC92aw5mE3I2YLt/DOb1JFN/DbEus7KkkxZzRFz6P5z/nTpmjSRmDrS6DU5/4oMad3XOeKxZcVE6pjeYUHYuZOqJ4sou2dUZ45zofyFPE8xFXxAb3f/Qlf7H3DH/3+Rm3ajpa1kS4covr4zF3ayn33x1xWr+C3J5wa7jGbnqFDe9jvnwqMQh9vlgYVG2DrfY2vVLCmx8iiXucewnVOEPRdLzzKXptTLCYYikN1Eu7vPyNkPjxE+LnNvEXHbBXUUwJtfMKG96ASaIxTVToDGg+Enh7++sYaw5GtYqvOJTRBV7QQvAlNqwN3O01XhNNbut/iKvuce+zU1riEtmwqX1H4f7ZFzTyKh3B4iCXkYU+6/OEoN6ioe7zT7oNvj874/GdA65tiXzQ2OQjIeDbjsoHZsDz3hZ216SOzFqzyvWWyitKzGp5zE/dkPuqwrmxjcoRby/O+MWVNusPdcYlaFznwfSQf3y9wvvLJrsXEpY/R3J1/myvyqSyAdsmjVBEO3zCxXDAn7WusNqPcJV1wtl9evYN3HbI28VX8OKfMrpQuVVb4d1PbR4JIm+WIoOdFcKxRd54yDNZm+OJRtQRaV/4LNIp7mTGb5RD9qwSRfAoC4fhwkMQNZLrEt9cRvxonDKe/wLBWkWIA8ZBhVG5hhU6rE72Ge1eID9csstDug2d54yYpFT4wF0QTBzOYxdxMMXLxxz0K7w8VVnbmfBkJaC28BBnVQ7rGRtVjWcClyfBdWxzi6vzn9Ar7/HDSwIv269z0L3go0AnGPf5/UrBu/sr5NYUuyIgPgww4i3i0uNR7CO9O+HAuk/Z8JCcc747XMOWG1hGi5caDtcm8DVO+DDZYm7W+VSVuJUoXCoHvKz6nL8sc199G2faJn3/gIfDv0B2BzQv56wcx4SmgLIpIW3m3Ptij5XGDTZnPluGwsmtksPPNjnbq+G3BlyZtDjo+ax2OkyDEU8uSuqnMeuSDHJGktU468+o/rnFm0WVH15/ip6JTNKE2UpM1P+1nP2PjXrUQLYMRjOVZRGgZxNMFOyGii1NqE4EdF3GbPRYzRaUaZ9o5FMGGT0ngosp8+MF54GAUhrMFiGDHAwzxxBz2s0lTm+It/zVMGuma8QNDXmZUbdKqnZCtDAYGDDMQ+JZQZjm2LJKR5ZRZ0OUwmGRixR4CIqDJBkkmYSv2dTEHEOZIGgpvlVQUSQqi4J5ESElGqFyiUpToF3pIyc+ebAgzGyWWgPPl5gELk19jJrGSHKLqOLgSyFToNsSqXkRvUQi91XqYkoWzJmnLlNxQSxGVBYFsiQh5xmVaEKSJahWkxW1TSirfLLw6LspYZBRO/HxhimKXvyqQqYKFBWXeKGgLw1IZGRVRoklwixCrsTEmyt4gcngwCe8yKkZOolRsHQDdNtgt+rwUs+hLsp484gsHxGnKYOiSlxOUOSMetMiDEoGxxfcnz1mViQotkrP1hDclPFQQNFVVuyEVJoi5x6JGiAEJZxWSGU4RSfKQwJfIU9VLs5SbhspzUsye/UMWQHBsDGVjGwmcD7MGKoKaAINxaSj63S1JZNZymgMF4GAWLPpGS10XyYJfKaCxLnu0VRUhByyaI4kjhHzEEWzcbavsy3JBKNjpHaFxFpHVxrU6yLV3pIgXOAmAmEqI/ox25h0qjXyikKl18AvFeJJhKRUKKU6ea2JvhOzKUicyVP6bs68L6MrKXpDAiFikUwxLBtNVZnECdVkQtOEhdjEyebsVQVOljHnk8fUhk95fDGgP56ztmITIVLNDNbqNg3TouXYrFY1OlLBZTEhy2NOc4EpKmUm0SgjPDlHC1T0SKdQBJZaiC1C6ZrUFintUsLPLT4sLB46bRzDJCuXNAOPSTjDlWwcLyMhIo4SaoBeGmzFCuPIZzmP0QyVw9jGK0V6lgB1A8XLyFIJs1QRsgo+LdTIIBEysjKlKU7ZkmNkSk4LldQPyZKYzARdFwgnEbCgdDT8zCLOwTEd1EhD9caEgo8wLqnoBas12NUN3MxgHqecBgoLVyDqewSLBaWkY01ievoYX0oQ45wgFFg4ULUcTArMPIEyw4mHCPlTfNFGEur4WsgwKIkTsPQUtVQw0xKNElkq0HIZOS5ZLFWyxyGY55iGRrWeM7RFlqpNRarQkgxIBTQpZa4YeJpNWUIry7hijtmpzQk2HJ4a13BnFcTinPTwS8RKhtKUKZY5chhgNQXILLx4g1xcwfYFtEJlIskkpYqvKERSiSyp6JqIVuZIcUy+LNDSjJYuYqsiSSEx92SESMO2RQLdJcljUjnHW0bM3f/IWmN69jXmqzsExz8D8YJu9Zwf/MEP8HZb+JdU3lwe8EeTZxCumnSX90nWHC5kne3xa6z+W4tl2mQ0/5f44jpGvMZTeZ/m2yvMk5g3rId8/dqYWn3KcbOk6LUxDi5wV+/wZbHO3/50yfmVBHvz/8F45pFuyKhnW5zefEJqSLxd/5yLgxbvnN0jvK4SvFfwnTdVvoLIdKRy6ht83L5Lv23zW70a3zt5SPWLlD9/WWP21Ib6Nk1vm6NbOuYnI8r5Pn/PafFer09LWmFpbPCl4nP1ZINsZx9ts8mX15bYD4/4/NFdko3XWesN6KWnnA4dDhoLbusL0olAetnH0zq8FRzwg49v8zvrApXTlB+ENm88p3E/O2X00YTFU5vqlbv8zlbK0y/OeKf1Ha7Fn/FgOqSaLYmOV8nzLdxmxFF7zHr2Ip79GZzKPP1lyWI4ZXt4gyCT+MrVGUf9V7jUf4+DayPypM2zeQ+1eR9vOuGxm1Asxhjqko+jAzZXGuwcTFgtK+iLJWPxp8xuLxjpEl4rYU10+cenHv/Sb1LNJ8ynW0TOJUZqQOD65B6IZ1fIyimz8ZecBU2K7QWiVSJ8VuUzc8LC/p/zu5slxud3CO2rhJqIsv5D5JnKWvqQixO493WHij9kq9agrh5zOG2xacxpNq4znOnMZgtGx/uErXu8sdzk8kJnpJgE4zOudGY4Ukl67Sbq2gpoGyzFD1AXM9wgQFAnVNa7uC6IeQtbj5jcHxJWCvq7BXWlxSzUiYUqijenFUO1eswiVfiF28MPpiSDFkbUYv8zibGQIrdUnrm+zsV3p7jKFtZOwWA2YeE3+W9qBdurQ9619lDiKd+6VWVxb49Llx7xj1YN/j8ffBVr+M/Rvv413P6MLx7f5jdeT+l1v06yiPHyPYp2F+vac6w/HnG2PCK59xPWAxtt5ztsaR9QyLBxvMcsGSBezvnFYUb82TmFrPPNv7fJ1DR490zmwb1PmZ2U3NzZR7VOKf/9gtdWzlm+1+cKOu+/0KOIbvPc0OI/HN3maOtV1qe/5Myw6SBR+WDA+8802ZiZXOtNmD1zjbN3cvyTC/TZCnd6Z1wWS6iAs1XjXJL5sHeT/ucVqicfIIdHzPRn+VfuExpOxN+yN7l4vkH4sclKw2dTkfhFZcp8paQ5HKAsDG5dDxlVM6QNnZAtVr3LPE4Eiru/IEuWeIJOY0emER9RW2g04wZGdcmHqQtbPr27V/hiWSBOb3O5N+ZDuUVqXuUiqFP/ZMm+obATyoxjhx9W+yxqOv/0jsVnlRpqeIS5/YiZkvKG7TBYmtiLfW6e3uDqd67x89UEPWtxFsd8FtrYyiqfdOFjs4mytKgMBlxb3uP5+gPqK2O+4Oukc5NSKEn1TQTnBoVzjFrMGNcLhKWPJ9o0gwZrzojJdp1mkvFxw2QYgapNmU9DmJrcbc5hUqEXhwQLnZYqsRgGrF2RMKsZfJRR2VVpjlW++5KL6TmYwpjymx023j/h0+84f4Na8Gv+c0AerpDU6gSZC3mfOHA5OYd0GRBbZzSEhFi0aE+r1OQxijklFioouUXnLESMJ5wPTxgWAlMdFoqFVFGx9SWX0lNeaLiYTsqDoEGWlchuSGAEyEqNaiphuh5LLWauLkiLEGYFiQlCs6Rei8hTifNBzr6QIYew2dWoKTJZJDLwoCKHCLZHJYWolCjFgokZEbgC5BUiu4Kn6AiDEMYeulAimQmFmZIWMvFCJVsKqLaHIM3xdDiKRSYjh8wxMPU6VXNGTEIkCCxyDzdPWWoKInXybEE8T+iaBTUBJkhUTY1sEXJ3NGOZ+Si1FEeMWERzRkIFtRQp4xQxL5FlCUWukFkpvp6jyDmin5FlMJtlnB5IpGUbYSlSz3IEIcMIz/CFFFncZEMxaAljIldkNMvxixG5NEEMVFITVvOIppgiCgsuFgeEJx6TMiWtQ7iQ2JupyK7IqFcANkJpoKsCrl+wnInEI43QmjFbzpm7BVbdQHcUXD/h4VKlSG7hJwrN+ZyktCmEnLh6gODFKIuYSMhxrZRUBk1WKGOfOCioIGHKHYpEZ3jeZ75YcFhXCJdNulikQY6cjKgrSxzTRLl0i7K3hqFUKI0aWb4kSUCSM3TDohAriLKJHCXEY495WVJaMgp1CkMjLC2kokAXY6Tcxw1kxmFB6EUEqYoaVygGLvM4otkRaKAxX4oscwlNzyGLaQgaLzd0VqSE0zyiqXpcbtepuTLb6YINp8dBPybzP0TxK5wkIpMwpbnRRepukgYmQd5BrzSpNWvUwpjbkxmz6ZiaL1PXtimSM7S4xPJMojxiQcIkzkjGPmtGlatXO0wqJv1xSHzwhGUjQLPnWJslelQgL1zak4RIjJmqCqoVIi8jhtMKE0GFMEYvFQRBYibEJBURWxZw2jKCvkIxiJgOfIpsRGKO0OSA9aqA3asztpqchFWWowJhOSFMl2S5zSIWUXWBdlchalXJUxtFjKmpOkFSMA0D9CSkOoJubYnUCSkaFTRlBTPSif2AwjumVGJiTSVTM8wsoaEozAWYJhkzOUfQVBZhgTSPkLw+tpmwkE3OpXWCRMcZQaIVFIGMlGXMyhQxh7VIRFQMBClGtwIiOUXRTKQ5aLMZu6tVNnd6fNxxuEhM3FKiFBRa5q8eJvqSgZvqGMGMzWDAhnlKXok50FeZlR0kwSEzVUJ9hpSOMcMYOfEQU/FXI+eCiiLqKBKU5Mw0WCJQkP+qwpyKSHlCnOl0JYNcFQnNFLXIaWspegneUkIQQShLYidDlgWUokCxSgxRQGr+1Qr218rZifddbsz/C3o3T/nk0Yj7ay/x1ZpPuoDZuzMONws+0++wrb7ML6UKL2RfUvv67+Dedqhc/AHPVNd57WCFvxyW/CzeR1i/hPLRJsKlOS+uVumM7hHd15hlz/G9w8/4RkXii59ovPW3X+Oa+Dkbn6d8X9hGaMXY2QlPWj6twwT5xhUuhAXZ/8bh8P88ZyYaaL0WPzpvcbd5QLWdoTy8jT7+nDDLeDJ1uZJvMVzNiO4/wX6tYPBLj2PnQ9bGG6wdVpnxEv+XPCWSXMRswfqlS4TKMTdGFu/QQTAKev/hEXd3QT37FO9HY842rnFwFrL+HMw/ibixWqApEcuPNT7UHP5SfQP3+n0+WX2GOHjKzeUVVKuk8vCcp/MR+ysjxJbMXb9B2DtlM/sxQ+8FWhcLxI0GgpTQrhwzffIir6RT2nfP+UzPaF5eZRTbFO81CX5rSfbzOZ8Pjzl86x7mWcLasY7TfYIUn1IfPCR9/Dz4mxwzgp6C9uUJliai+RWU+hG9nTWePRrzPWPK5qrB7VilUjvgYtjh7cU++1OLD3f3aRp7vFEvaQ2avH+c0p/+Am25xkNZQxlmfEN9lpXNX/Bvuynmx8/y0eCQ9usGum+gy5/iL7d47ut1Ni9ndO8aPDYS5ndn2C+qpK3r+I0QIx/SllMuvbqHXBww//mEcXbG7MBkuiXyziSiPA9pZmc8PKlgGg3WxDtMBJtVw8doXCZd3KMqKyiijBYMiUcn+Po1/DInLzyG8xpykTFAZGMNBmGGEzUQJZP7yYxstM3k+DZn5TF2LOCUJq+4Z9xey1C0JUd/cEr1WpeKNOPK0TmV9RY3r/Z5q/r7DOefUL3X4hv6rw5F3YbLNysFys7fYcXdZ9sbUB3fY32is3LzMWvydQQ1oB4/JpwIfBHb6GaKG57y3ZOU5O4xLxodzlZbPHpi0TubcH7pBMe36dbWOOqP+GY2o/vaDXrtG/woepaV/pfojz+g8/ScB/JXqVX/K9649EOmDydMnZDLQsg1u0PD3eGD/AGZs8Xa8JD5M1dxlTF/98kl+u0U++6SQhZQnu8xc1dxtM9ZtEJG1fuIxgn2ucRvriR8tPVP8bwX+HAWIx58Sj1TeK9h08n3uRpWebftM7myYH66Dl8/48RM2UlqCGdL3njwPvKewXHhk2cWPTHgzngXW1+nmoV8JT3EfnGXz1ZnuI96/PD8mI+32vz2rsh2NuXwuy65bbK2uMG/zH9Ofc3gRtZCK3OIMk7mr+BEC6LoKYLS4EmpU1Mfk5y2+Op4wsWVCa3VAn3ZZfFQwTVO+fiSwexOhc1gSfbWbf6La1X+9+2/yz9/AP3giAM95Zsdkc8EA4KUIJkyywf8ZPWUjrXk/137DtrpdWLBxjiWUC+eMm50EBYx1+7Mie0B+tk2spLz+b0hX6eLd7bgs1mBtZUiGhWMTYlXAp8yzDmQYyaZjyNXabwiMpZk5AOblp5y1J/yuCaRRgIHa0suA4WmMYpy5LsurQOZvcve36gY/Jr/9LiTQ3qygKNNGYU+U7GCnpRIBxG+nRO2x6SaSeEoHCk5PcVHbXZAUJFnZ6zK4NgezGBeKsRCDTOsYQoyXdXHTEZEFyrjYY1zLyJnjHSaUltXaCgK5dxlQsI8FfEchawqUJlkiGlOXBXIHZWJJzAPJExMxExAlAKsOEMfj1GtcworhNCk9AWWWY4vBqhSQQWBqFgQehbmhUIc1BmS44Uuij5lTaui1zI0qcTNLYK0RFtGUOgk4SFngkO9tImLgNQJyecFUhFi5inxyMHNa5xmNeTKAqmhUKoVaonOhiOT+TEH/RlDKUGQVTQpJ616lIKF6FcopIDSScGQkSmQRI26UKAtI6ZpimTYZEuTaJwzbhc0Uo8knDEzBbpCQk3WcJQJdtLHDJYkY4eoX2EiBxTiHH1UULZsVM3HMl2MrsKlrKTZTwjzjFzKEDSJRDXQoxjFKxlXIDZNdgyHykJkOfAJ3AjX1ekHOXlu0Kmq6MYcSU1xj+d8Jg8JNpt0hRJRmGGYBs3VGlYnw0pHpElEIsYotkXmdBDdmGZ6gW62UTfaXBRL/MdDRhcLQlfCZICfK6RTF6NYMLFkrGqLrlonMDSqqoyoVBDSDAkJQQAxdxGTJVneIClE3MhjEkEuWNhigaXIJKWGmIlkRckijlkGObP5iNjvE/gZmQvKMqEmLlFTl2ykospNjDyjuXQx2hJqw+R6YxUzKUkHIeuCRFlqGLrIZrOGZawj5XP04gwhKkmSDK0c0ohKFE9HTgSWeclxopKUGeM04nziURwNsGWB0HLwJgZpOGFqlfiyjlwx0GKfbTHjcteh3l7nIGvjTYfIh/dIRh7FziZ1fRdZl9DHfVRCTAlMQSdPS/rJlHlmkYoaieFQagYbSYIyj0jiDFlXEbtVclljKpyCNCTJffIw4ZYU0uz2OGpcYcIuR/MYd3qB6KvMdIVa5uPEJYFhUdY1DNMir0KhCZS5gaJErAchghwhSgp1taAwVPaLFbSsS0dM6VUDQrvBgaWjHLv0g3PGGkjWCmY4xw/G+FmBECqcFnN0VcYybLQsII0M5stNMiFFxSVRIDYjSivBXBa0RI92T0Wp6CR5g+VFm364IFQKjKIkSjMyY8bVtXVqG6sofY2H8zmBnJBpGhE2YSISxyFxOmbEGedayES4wni8hxTryNMYyfNR1QplkCCMZ5Ak5IFFlECRStREkUQrmQoluaAhGRpVKcV2c8q4ZCFClqQIuoRaFRFsBTFRkaScKI2YKwULSkQVahoIUUEYFuSFjBaI2NX4r8z4v1bOWp0+O/0/4FgVGDcvIz6ImfkjzKjkt37/2/z5+b/lq8kmV956i4f37uAqjzAfnKKLOh7XMWXQiwdkixdZ2xziP7yN5zpMLrocFm3+7eoVdkuF/fNj2kGT0/YvuTy/TPHD7/HHu29zsznl3aP7JNMC+VaNzazgG+0d3n18jr0r8MvvtjE8lUuzLoO92zjKCq/t1HHvwgtGmxvtDqtXLb73/oB3XthHOdaRhVV2f5zz9TWBX6glZ08eUOtsoSgWa3pJe9ShfTaFuYdcSohmxOqTiH6WcsXaQVg+w7r4E37CPb7xYMxu2+N2J+HN1ik/uqjSf6ogd8eYs4hxr8vfuzvle/tHCJsBb75e8ubKCLE3Z/AfTOrHPT46f0RmVrn5GkjDOnrzKk/jP2SRKrygtSnWFDJFIch2yff6xAEoTwJuNjNuJxnje/BNxeXiROLpD7vsPSMyeGUHc+oTB2dkrRFG70+QPtnCTK9SFT+hNF4lPw9wKhPU3CG//AzdrTr2/hdEqslbnHLY2+RnS4F48JTnD57DGXzJ2T+0mA9lGtmY7lZAZoRURwpfFKcEN1b5C21Ac3yV3XSCXJ0wcf8Vf/nlNpeldSpbc141LKbZCp8fN7jZG3HZtuhVPmIhbVOUTdrlI25sPCCqvcSFaHMwjPCjAYZ7mbh3yN3bH/MVF8pY41weIF0fIWQZ8XSMtZhgDSSytEEZzem2VglKmUzWqZWHxO4uXkPgJBVwh4eEzVXCJXRXOsgLm2xNRIomXDxZMg4eYi1m3Kj7nA9DwuElHoRzLh8nTJ7RqL2tc+zb9PaPif0G45VdTn4WMf29KU19hTL7BH19j/fnz5NnS86jFYr3P2dz9YQ3zBVml7/Cb5ZP2UwWpNM2T+bvsiZcIR579JvvIqYqsjHjWSMgktaIrse4p094s2ig3awhr8rcNrboyiPe2Nhg+2pMufEig0WNgwdfMJ98RvHaGdu+QfaZTGg94FN3SW7V2Co3cL2AxtGSWlRjqUh8zR7yoaXCcsqN/Cb74gdsmyrMW3x5S2XRnzE/BS89543ZjAt3xtSe8XLL4pfNb1POXmSKh+Q+pjG9x0R4lrJzRn26ZJkd0g63mV/ICDWfyolCKS54v5JiGbdo7n3Kxg70pArd3oy/XHuNnx932R4d8M/qATd3D/nIept3KwbPBC7f+lLk0/49/nBQ4/m6wpXeiHwyQrpXsF5p8aI45na1SlVeEs1DoqKHkAW4RJj9AO3KPtMbWwjvT1m+OMBbf4l2tclpawNbX+P80Sckd+fcevYLOtMK58cJJzxhtVvyD9KQK9MRjz2dYdjjcqZyUkb0ZZm19gFr9zP+wlYIikuYAx25nBHkM+L8Kb/daHDycM7t8BjJ7wHHXI22eLZT4L18zMnHM+wXVF5QOjze16hdKxA9g9PHIaORwc3ERt4/I8s0/v5jj8/fNOl/VNKUM9xiyTR2iC40ipmH2s/55kzlz6oW72xrSJ/9Ws7+x0YlPKY1DwjrEqdpFSKDMulj4lDZWUGoJ9hmHaO7yzKb0GWJQIRg5ZRFTiHFmFGE5dnUFYkkWeBPFSa+ylNV4NhtkCByNs1wYx9FDDB8AUufMCmqLBA5S2ImsYCqatQFk4YoI7gl4ZnItCXgFypqEmM3XaxajCVbmIlBRYCNuolQrHEWZQTKkFgpkaca1ThDNkPOioR8MSFV1tEbDQCMwKA689AlD0mOiIWMKE7RcgkzbyCIbQgHRH2XQquRWhFhxcOIMvyBwGSRkgkTMiEBUcbwYwZZTmAovLmmc2Ud4rnLfBwjRnA0iFkYYFsqZkWmmIsss4RIybFFAV2GQG4iSBm6NkJ3JbIc1NIjCxKEZRUjLPHnBqWTI3ckJLOBIckEyYKIczQpw0w76LmKYBRoUh1ZKNF0GdVukfV2MDUd/fQUcwmGVbKsiPTjGEmMUMZNfLEkvpyzLqo0CbAaHrFUQGCBmBJaAn2hxFmWSJJKRV4Qnt7mJG4RNxQ6Wka97JIsfnXzVqlJXNYLHLVAUW00sUG7UqFteAhOi4FusZx6+HGGJIGAT/9ijpaJGH7GTJozE2RkIWJ5kRDLIwqrhRSJyEVE1dHJBJkw9lGSBWWuskhkJq6HNwsoVJNYlyn1CppoIikyqVzSH8TMlmOIx0j5DMHLKRYSJDKGIiIKFqnzq1HixjCERCTyHQxVRdxskeY54vABkq5yUdhMMgEpVIjjIXV7SlM3yZwW9WhKJU8pywB/1qdARw9Kpt4UX1IIMx8zDaiXErFREJYuDVVFdNaZ1FUi06SiJawUCZ1Epl7fYFw2uRjMSaIjgvYUNRURD1IKuUAvVSqVCopeUMQBdpwj5jKuIFF1YmItZ46CnsXo0RK1UJEEnWVVYBZGzGcpuhCxmgd4qU+huYi2zYneYxKtEiBTLE8x5ycEZUFR9ZGSBVImYQkqaaAgCiJFCVO5oJRUSkGjV9foVVNyRURo6ezrKzxyHdbzKc84LqvtgnvGOkvNRPAnVL2ShSsSujlNRaMhFSTigDxMwBcwrRhJUgjyHDHPUXKLGI8idTGLJcoaBLZJMYREFUgaOnGtRSKsI4cmiXeOV/RpriyoSxalleLpBes1k9dEDVufMA9SilgiBywpRdUDzGJGnkV8Euik5x300ET1F4TRDK0Y0ypjomSOF0xJlhpaHKJLCpIjYNk+qrgg0RWEvEse6lQNDUvMiGcpSSpCImAlMWURI2Qg6xpCkJMsEoQsQ9AlBEFEPyuxlgL4MmNVwk8kOPurM/6vlbPnnwqMhTrKi33UkY0ZLNmoTvm+a3NDFPln/5P/JWri8PEfCAQdGcmpc3zgkGwe8k1F4y8jmVW9pPk7Q9oDkU/VPebnn/OkkiLWP2bweYcHCrirCxzvgoFh0mwsuHzVZmf6BesvBUiv+mT/4jpS6TPcrPLDJOMNs8v9scvK7DHCK19jePg9/k5+iXprinEQQ+0qh+qIe6/foPVLmXK4wtcOj/l09zZb2Vs0a5/zSdxlFobsFTkbxS5tSyWclSSpglK9y0mywFqtwOgA6zcCXpjvcXBwgpi22RdFxLuvITT2+SieIb8b8UG3gnF4FaXzHmtrKReVCmXllA+1GVaksPWlxp76Y26UbZ56C17YmNGZ7nP8nM7ggcHFn14m+s2CvUeHqC8WmPe3efj4Po7YYpIpKFpKsiPwqv8K70gP8FOX8I0TrOkq7y2fI9ucsb0m8GEnJ6/2KZ0VfvZgG2G1zhX9Q3Y3wKpPkMcbjIyrxDcmRFsqllJhGnyVLyYaYfRjVhIRuhVG0REbRyYvFTp/qvnMC4PN8yFi+Czz1SnFSsDqnRhn7T67D3R67pRJtSQ88jlvVliOm7xMg1gveK17h2qpYAerfPnjPsb2MYJaY3vnGu3III4vqEkF8U6Fqf3f0hEDDvcPmfkuJ3LBy91HRHHAgSTSSWq8qDocmFOaP6vBixd8sl/ltcldgmef48ssYmeS0utcIKZweidA395l9vghRwOJ8t4pk9lTNtRTpmLBB/06Pf116uOEpKES5AHG6T3EmzI/KJro8xmO4mNdgyeFQ/u8zvhpleiFL7m+VkOYaTzK7vH7oU9ovcCDWo34nR9zoTrcL9+lc2HxwUGVG7sPedF6hkOqHD8MuEGF2vZXeGwfYM13GNx9h+fWPa4632T06IJH69dwBhBkT7kIbvK00BF2lsyFa1wV66ilSy8TsLQWxz2JfLbkYcVgYbp8R9X5Se1N+r7H2pMPON50Welu8+ItnTfTCf/92ODGz0/Zv6bTsZqIacw3VzKUWOfDsx8T6RbzcZd74QLBdbhUzBjFAmu7Crb0HIt0QFc651+067iPWrzs3ON+NeFbgz7zLGXeeAdzxUe9sDjLKzyrXrBUC3pLg58/0VHFVW56ArPNQ1ZaCi+WMt4Nl/+u2CU/LNh+ep/rzRzZMHkvfYvvR21WphmP5RC5WWUy7KFFFyzv7zC9eQWj8i9QKzWSd+f88NBnt/yEh8ImV9SAunPC6eQM39P4x2+cM+60cWcN3lsrOMy/xup7AfdKn1S94LV4zAuzYz7KC3rPwTPSf8nOyV3+TfocLwcVxK5FXr3JK4dHfDh8RD9YRXUyftOeUCmbHL+Z8NFhi53pQ5z9JuX4LvsKLIQFD3aOye1TXn62x70PZNZOV2hoEncdG+dpwDPrT3j8wh53z9bpSzn6EYQObCxirBWfh77Eb8YWke/zL27KeHd0fqM1ZzYSUaardNrnnKsqjROHYUdm0YnZXBTcdGf8YND9G9SCX/OfA1eSjGAeMZdM5DJHS1wcM0fQZDqNNqs3txGECicDi1mwYCaaROMUS/ZZL0tmmUFi5Qi7GfWwwO3LTLUFT9WQhRCRRwpuZpAyx3JC6rKGnJhIUklFGtDagGqUs3XQJi0VQitFUiykPCfxPapCgGRCEs3piRLrmUg7yyklGd8UGdZbqIsCIp/WwsMyPExBwShERpmFWpYoaURb0egoBctcIpEtJHwKNaBUBIospl13iTAJZzFCEhKgIPsKeeQRpAu8NCBKVSbLBmE+w24syYySKE0ps4JaqeF4IRs9lxtyyazwcOUMSyrJBYmTWEGOLSTHxFAsIGIRpQR+gayJYCUgQlEzEHSV3PMo0oBIAU0OWPo1ypqKqWikIuhViSSB+/MaRk1jq9anvZEhBiVBJJErJrEj465UEG2HWXGZJ3FEog7oaCJlTWEpxugLEVnRGCsCiyylFgTESgOvo6LKUD3ykHOPbuzTVmRyDJaLlDLPMQUTM5OolSPWVOhhoc5czr0lUSWi1W7SWV2lKyWUkoxuCRTSOrG4TlCoHF4sGI6nLFMXVfMoDY9hVFD3HKpSiUcGM0iZczQM0aIUbbXALxTsLETTHCDHz3MqkkjinuKPC+LTBd50SFmXyOs64bJOK0twqialWBC7C7LBOZEZMCxzJE+iUEFsySS5jhjrSLkKdkRLleiYGrHkYoUCbi4wL3XyImcmFUyI8JYqcZqy0lhQqTXxqBLNJdpOA7Mp0EdiuXCpJUOq5pBW0SOJZeaxROr5BNmccaqRawqtuolpdKhpFSQho42HYwgsbI2xYHIYREz8OetiybyyQjBNEU/6xEqAVJfo7aisyXX2ByLeaQByjFwTkQlwFKiIBgsvYyILCLlB5CdkrkQ5DShjAc3JEVQbWfCRiogjuU2wqKAFLok6peGe4ggTkkaEY0VIk4w4lGhqGWWmEbsiRV9kVKhkWkylpkLTZKMlEprwOSajYYbhDWnZKUrDYiCvcxzXGCclnukgVJr4k4B8tkArqmh1g0o7QooTknOBcBYi6xmJVEUIUyAhJyaWYbUnQKPCgCbDdkGcKKhjhXKqIpYureWcVuCSWD71SyZb+jWyIOd20qYX6SRVlYrSxBmNmCYjgkSkKhc0zADZUjm31jiYajT6AfbkAcV0BETElQLdzqlV51hViflFBWVgYKCQKpCIGXLFRV5tEgQmUl+kKGCBRC6miHZKEYtI04JIKVgqIC5SrCxCSECKFPQ8JwtL4kzH0CRMDSp5CCV4ofpXZvxfK2ePW9sEmyHmwRaNnodVfsje27/L7tYNrEWE4++AlCF/veTDpx9Sj17ks42UvUmDmXjCVa3Lz+3XudT7lOkXPt6xTVCvoT92OVkdkd6cU9VkGuc5ozda/P3zGj96dpUjT+Xv3fozGjcrNB5cQ915iX52xm7nCGVf4cFqyGrtlFcONPzlJ3xeUfnoQcLV8BbJrogrLwgeSXz/DzOkN8+ovFew8DW27thce/bPGSsJlc/bVFf/Pkp/Qdd8SLeh8tPsXUr7bQ61Y367pXN70OBL85Tf+u4uxfWMuwcJz5QLCtMheeOQ40+HXOvoHBQO+x8J2GWT2rJCw1IJdmd4qUN5vM1v7o046kxpvfg1dus/ovxI4/DsJn86OeaFQmK2eka6pVP5sI4pzrj2Z7/HH778Ienqa+iPL+hJH/Lc2huczhYMBRfZyakdLtGDGvbyCCvQqG56RKNtZgOD330DHt5/wMA0eTD8DZq1K5ivvUvlc4+nkzFC9R3CJybvlC9RWe2xvP9zfjKPKJ/fYa9hk6Ul2UkT91KVXwozzG8ecfKhSWO+JCgfoV/Z5rkg5DAv2f9ySWUecKstc3bvCj+fjlkZHtPq9nmktbgVb+BrEpZucHDg8u7iS75i2ey9+BJabROWBllTJaw/S0e1yAOHudYgvP8B5fk5m0bC2UqX402dlcdHhOYKSfUzLokZB9oGcX/KcvGAA+NVNswJyyjiC/ccZ/2rVJr3qCYycfYCa+UfIsYj9s2v82T2lI+fgnK1xU66pH3xF3hX1mh4dS6HPk8WGfEDjy/TY65MDJIbOruHAfvCi8zmH7I530X+bMSnwnX+D//QRTcV/uz9deI7n/OH/W1+S7zGAxSez2/w06MJXe1TytjgveVNVqb3SIcD3G+8zrG+y+DggCcPJ/z+JsThG9jJNtpWwp8czHh4eJv+coB/OkHMVZL5c0y0gICIM0Hnt5wmZ7rIMPI4sB1OHk9o+0PWhxJviBFfTo9YaA47UUq2TNFv3sO2b3DLyBhfW3CWn/Hb8zr/RvNpLjR2IgvHvMHB3GThl0zlM2qLiEf9ELMmoYQlf953aXRTqqtN9C8vc7szZiHKiKfn/MKM2ayq7DRnDO63yO7NuB6meHlJX17lKNJ5IXjC48zis6bLV4wNTjYv89FKi2q3RPlyws7TP6Io66yvrvNZ9RpF1kG+N+TgvI/ftGnt6qzoe+gXFuHJY3a9LiPjJtfnj5mrKT8Y1Zi2BerGLvvH96krdxH2auhCyN3qOnK9xlF2iavSLseLgLW9hOk4RTPuMDotcWIDS/cIH13jXdPEnaiUT5do88/Yv3wJPaqzUo74+72PuRc9ZntZ0KjG/N/sv0OxXEdyDAaff0Ft+Q6hP+Sm1cGtNTlvq9xqNqgLI9xnd3mUlzyKBXbccypywb34RabzdTzN5VZwxkLc4LRySvlMjZVKzsppwHfnMTXVwllCa7zg0zk0zZh0Zckgq1CIFY4KlcquwORHI4ws4PZNg0tK8DfpBb/mPwOGzTa+LOCXBoJYYMoe3d1tar1LWGaVutgjlnRC+YKL6ISCgjwyWVEEOkqIEKkE2JT2BUKcIiYNjDQi9qe4lZxUdyjsEkUu0HIVPZPwkg65rdHrHVOrF9jLCh17FV/0ibQRsRAQyBGmnlKRLRbSr+7A4pnCJHcIVlTKPCbvx8w1g6o5hmKBMjOQ5gHd3hC5V1IuTYxkFVkKaAoZhj5mUS4Ic4dAWWJUItzEYuybXIosdA3cbInjZjiOQWTkzKOcJNVYDhNiV0YoSyqCiJppxE2BIrFhLNKxA1oqbKzXWKmcUwxziszAXYY0FRGhEpHFAtaZjyLIKKXFXE2Z2yJGHGFmA9RqjViCRVlSxDJSKqN3ErR0TjqBuqqQJzq5p3GpNsdfpBwHDk5lD3W1gbNyhjqc4/oBeTxluejxsNJGUGwGkzm3+xOiisJm3aZ0SpKFRywr5I2QuLKg9FSshUrGlNhp0as0CK0lT4YZtUyiFyr4gcKZmxIVS0o1IbEFZMvCMkCVSqYXPv3IY800WK02qLZ6aOSkhY5kN3DUCstMwg2XZMOHcHiIrIhElkooF4haTlEkaGaEI4A7rZKMPMJhn7ljUBNqTMSAiZBSqWm0pBQplijMGqY0oZeNCCSJQRGw9EvEiogdjpAjl6xsoiJTK+cIuUviupwmEYqvY0sCtprhhQbFpMBKqmSthLwusrtnUndSlhc+bv+Qp7GDlpuUsoWXmwxdDzuZYNkqT10Ty3OxSh+9tktotOiPPaLplLpVEJZVlKJGTYoIl3MWkwvG/pwRGkpQRbQ7hHKOlnmYksimbCJKJSM54zRNWM48ussJG8sSw5eYuD5FXoKuo5hg9WKals4ol3k8T0mTgG6iMjJLAlmkk+jMRZmBapEEBWU2Q/MlhDLDsEREXWYcCyikVNMa7sAhl6aUaoSfgxIFrEkxdTHC64uoowwrdNEkkalWxZMkLDcliQqmjkjVKHCNBqdNE9GR8IYRzvAOXamC3LrEY7VNGDQ4nYXMRgvyOAJbJ6eHEUrIozmKVmJILZyyT6DHXCQSeS6QFCZCGFIqI0pLIDEs5q0motNFLFeoKhLiIkYWQqLSJ08HeGmBoUJTiincJud5g1maIvUV1oQRUreKiMmqDFZzQtMPaJYBWU3nkX6LyF+hDAvCiyO8+WPwx+iyTVMyEas5NclAVAWwakwkG2+SUg184lxipnZx0wq+lNCUfPxCIDYS9F6JLgkE85JzTyZXNbIC1EUCUoEmS4gylDJkskggSpSaSBCXiLGIaMlo1fKvzPi/Vs5ObwrspSkDzWN2apJ4Gp99kPDsw8+YNhq889kJVmIRvAq7Pzrj5K193rjXZvXVDR55HsXBLd6a32b/qMJBWyWqfMLzowypFJB9lUf3TA6/vs3S+oyv3e4x2PwFzL6KP1rlT2sv0Pqxh9iAcXLErAzZ/VykH5VIx1O6vRZJ/g0myQPieRVVPueu/5QvK2tUwwJ7FLHZXeFV4xLN7cf8m/gRurtCthTZ/sqcS7tzpo8mLNff50lfZpL0sZ9LaHw6Yzy7xZ8179B4/BnGy69znEiUacbiesDP7nzEm3urDGdT6BhEQY/+/UNa2QkbN58ws9s8dGf06lvUH1+hs3zC08xmx87Rnv0OT/1H/ORqycNjj715g1/IS+x4i6PHJa9qY2bdxzzOFySfrCJVJaZ7O9TGn/NwdIejaxbF+THlcQMz2kDcOqJsZQRKxJUvTAZfa9NwMq6bd9DzIXefXuIL8R6+M6G3tYGp3ya4bGHtazyeP0e2HDNWZT4PClJpQfvjOsJVlelOxHgecT4+40pe4Yt7dYx+yF1tjZWLIeUfvob4lTEvXp5BW+fhlyGfjC022x7/262SD+YtGo0af+o3cbdmOJbFcXuD/InLq9d2uaa16NVbtFYVTKdB/DQhlkuyokCaT/Bdn46+j2C6iFmDrj+hf9hDKXWs3Rm27OC5Nny74KXbGY8EiaYwYhYrUAlJV2Km0wZ7DYfMzhmmNrUrv0d7+Al555jFz2MG4Qllz2L9wGEgyii+jp87+M99RLtpU7nv0D6f02XG4OkJklGlHd7lOKuT7Mp0VzvY/SF/4O3xfHOXv2v/MY46ZiZ6XGgpk+QVBoePKLfuoi9WaPRtnhx9j4V+xpt7PT4vjtmLPK4oO6h6SLL6DP9haXDr4ozutWs8Z/yIy2shH3d6HCYV9EGGok3Qujpzb0yn0WTaXcU0db6dCvyJ2KM7+5SX030+rDWY9iMabptLWoeLSx3ubyhsBQ6TXkp4HvOlWlIdinysaThRj/D6BuXPBiTtgrBex9yIef2kzn5rg/nWbaqSQ9fYRVye8XLc572FTnwxYrffJ8YnEldR/CatN8fE92VOTgUaGyds5hGhV7ITzHhYNPhAKlg9gfNaleD8HvtKhcm8xu+pbZ4zbnNHG3IpXvKD5Hm2DkrerfjUw4JqKlH90Zx0fYLX7rKaWYRyF+Gwz+Oi5KTdRnt+SDtwaH0xxY98Mkenb1o4kwDW4XTUwKzdQMxbuGVGNpuwI7W5bSwYxj3KRoPf/vqcF96dIMxzLrR3GQcgRmOqZzLfuHSfcl4nbvf5XvVbXF8eEa6NeWLLJMsOr8kK5fIJWf2CsZhjaSafyB1u9kT24nsMBImgAkLFZ+WShvcgRRrKpI7PaH0d86Mh/gtzxlOHojnkmdqU+9qA9lwhvP4sl0cq+4JEOox5RhcZ6wXr7hpHxgVOJlLbOGVNUTh8avO0XbJaJEgX6zRu/jXdiV/z/5ccNSQqQY4cCGSFSJpmRBcJshhCteTORUQhW8jmEIYXuHrCuuZgChr9sCT3YoysJPBglBQspAlGnmNHBREKs0wlaKkUkkhtLlEpZ8x8l6Fr8lBq4GQBRQ7zcobrge2ZCOmSSAiQxSaZaJGToXl14izhWAgRZQWpjLHDOaavUm07mI0JwXhJGssYTh1zZ4kwzfAGJYm2xEsiFqVHZLhkgYGf2ERxQZTmaGaLojQJY48ElwVLKnZAYeUkZRUlVSkWMqIUY9XniJ5AXhiYaR0hNrGWBamsw2qFeO0q+1rGQeOCc1VllmkEUUouJMSxTEOZY+Yj5os2uVpBogaiQJZfMF1mJGXJNCgRxnV03cbKp6iiiyilFDMDwy7pNBS2Sp9ZMCZatNk/0whNhV6rhiwFZDrEvsi8nxKmHotWyYXnMx0tacYqWlOHPCFfpixSj0J3KKhhIZPlFbxxTpGUaHtVmq021WxOKAqM5jItQ+CN7RZzyWQuwKA0UasyFU2ikHTkSsmlisZGbZXV+iqVZg05zohmAnkkQpmD7yO6A1rpGT1pwFhy8MQaJCJiUaA1Q1QjQU8lFkKG7OY04gwtnxJNLIpKSq5LeJHCSqWCrJRE2CjOJu31nFxzieSCkygmVSTMzCRPUzItR9IK1LZHVdYIjzTM6ZA895AyAVWUCJDwSwHJTGiZGWJccjetc8PsstrsY2c+Iy9hVubse+AFGVHhoWklE78kDB7TzXxWGk38pIYWtRFzG01M8I0qI79KPRUxag3q8pyNSoYkKxSxTOZGILtIpoFIjGGYyLV1LE1BK1KCXKSaj+gYE4LCphyXOIscXbUoGjrjaspYillRJUo1wHNkYlehEuigqixqEnqWEQomfs2mUQ0x8yojOSN25phWFS3UsJcBSg4xMrnrI6RPSLWCTKzg5QauFRAtZRYLmaQIkawFiAqFV/zqPjMoIZNZNgrOIpnFgUahmFzV6uypQ4bGGXOpxE9AGMQM5CnLRU42WmAuXUQtJFZkuqpKhQx/HrLwFRa2SdHMKRwVdQnyXCUUSgIxQysyJDnDz+vY4RaSWkVIcrJoRCnJRHKVuSSzVEs6Wkp7URBNMybFGUGuIUwyqvKSHXOJoZlEesFc2UIzPDJhwUC3GaUtpEihGo8JyjFj1UWrSGAYGHqJWc4QpBRfVhErNaS6TTgrwM1AFMlCh/IsQTCnZIlMIUuI9hJRjRFFh6rcISpgEQqIQYqhJgioZIJE6YTISo4jlDSAWSEwk2J0rURVRPT6f+RvjZf2Y+xzhZn6DM29DxlHVcS7H/Nnusv/6n/9X/Mn/9d3uGS/yNdfv8S/RsPoP0v9TY9iqPLO+01m7Yf8/orDLfEhdx6u8HTW4dgqaNt1/LrEbDgmHabw6Ut89rbKxlFJuLxL5eAMpILylokqeHAwZr/d4Hj5As9Z7xOaBu/MX6LX/wWJMOD58mWst57l9vIjxKcuRQW8r49ptEPS8UtMoiPe6rqcNXPM9m+Srv+M+//3gJN8n8ZbF1w7f5svZiFLN+fAUzhTR+webuFvF7yxIbNf+xn+u/CC12D9uRX+h0N43rnALzp81V/w7802ylt7qBffI/SmrGytwHcFrMYH3Oru8PNPzzn8+jrehzMuRTqPjoaYus8Z11CUKsPznxE9p3NxqYLzsMKwNkV5o82bv3zERx+/TLDVJj08xhorzPMKRmIza9XZ+YsvKbY2OM3nnMoyXz1/j+efW6fvb+FWH9OWVrkd/ZKDna+SBgrWyRqqpBFqPj/z75CLKWd/eMa1vOR+VMNJ62x1ItYeHSAcpTzJQ4bOSyj6kN9d32CoDxjvXOPByZ9wcNTg2edu8tPpzzEKhQebDpeYsnX1WRbiFhPhQ9aflFyKLb6a1FicyNi3IvJWTFH5e/RaNpHbZTiL8eJDrme/IC5sXPku23OHZnTBf7Mz5UAo+Jm7i985Y/Fui97lEU5jAGcSj+4ofLzb5vKVkEuHC8bHEpvqCoeyT977gvONZ2j2CpL9j3gsXuZmt8KKbpG8IMHFlJ8/lamwQyINsKcui00R8TSmt7HBYL6O7c/5IK/ROy9IghnDSzblxUPuLe7zrF4lOo55949g/hWX/vo13PXXcfvfo+UfEZ78ay6fv0Sl8xUOrJBowyWanLHntXh0pHIxeIK73mOjtaC+HXA036NeLGm0dc4rNY7dW6z1ZP6ReMEfPxFI8ow7swE3buyxJivovRFibxth1GEkQzV1uLIr4K5sYRbP0vjhEaL7EeubS97yS767CPBk+MHBS3zr2jlH8y0GXkrhL3m9FfB9dcGXL/ZZjKvIygF/pzki0F/i4f4I21ySrOZ8PviC12clj1av0jg94F53jjsz0Ndzfqc65HuPcp4OWhwXFpvfzDn59CXe1c+Qd2qIx2e8Osv5cTBC3G7S6ow4OK2R/uSI125e0L10nbeaTVZ6Tf6fRzOkfpvVp/8Ds52rZEcRURlzwzrHP5wSTFa43NZZKkP+ctxhbfSQLN1k9PEArarh7nW4/sUxw4mIKu2xsXPI0X6PK2+V7DxUOek+4MFcImXAH9xswdkeq8oFjVUXS1AYbbxA/2SBvzFkK2pT5gmS6JInIjsrGj+015DcTf5t1GOnELk409HlKX85eEK+OEMbHDFPFa7VJCSzSj97QJZI/M/2PL58FJBo9zjjFSI9ZdrOwJzx5lDnqX/K9JMcTZoxafT40Jvysh9xrHRZiQpW3wzJ7zq4e2Mip8az4wZ3r45otTMO75a0P7cQGxbuTkCyEPCCghvmgPtZ529UDH7Nf3oq8QTTrxAmCoI+JS58+vsHFO6CxpV1Ds9AN1tsXJJRPItUVqg0FLSJxP2hRCQlvOZk1LKcZKhyHpfIsUpdEsizkjQpiEcCclonqqQE5ohyMsAbLdhXVJqyRJ2YubvkMG5glCaGGCNLKnncYpAEKNkYXVrFqLdYqFOk6YJSUUhbYNoCRtxFk2xatQFRoCBLXbJUJZmHeMk5ac1HKxzCecIyhUWZ4ks6SmBjKTK6qTCJFsz6MdW0RHdyRlECSUiDkrbXxc3WWLQCDPExZSaAaMJFjB6V1EoVz9PYn6tkTwNWUggmOXMgtNbxijlussCVQ0pJwCk0ZnKMoqa03AAhNViqAsvZmGQqkWJhpCqimKMMUgpTYy7kzIsFW1JCxy4phYJCiTC0gCTrM3ebROio8xZ2LjCVVQ79Am8yxguW5IGAsCxpiBqrPRDjOeeDJaezHMms0UKnouQsZQEvM1mMpmRVAflSjYW1oC/l+IrERkvmSrPGSbmKEIWkWUTbUbiiWVQ1CxoJhSEg1TZoV1sQqwRBgZD56IoL0hxZmNOJj7CVh1RWFjxNOzyKVQZ5SpBJFBWBquIizzOG7pLClGn0ZJpBSu7PEEoD0SsJmOBVTGqWhDebkJUCnWqT1opGIAgsTuYMFwqu5VAoGUZS4EkJSZlgNi10X0dyXXxfRItEFDVENGNEa4krepipRuGbPPzSoh8JbDcMCrlBJA1RozHz/pQoc9Blm6lWZam5mLlHJlos04zF4VNMz6VjVrFrEq5Sx48KFFmmn1qMcei1LdYlBe0MLhY+uT+nvtKia2lYToHkiKi5SSqV6ElJzZbIKzUWwQpG4tJKPZpGgm0WnGsxQSow9y2aDYNGLHPqLUjEiJqcMlBFzuyIZZhiSgEvrAhoeYPPTn2WAZRCQhCEOFkJhU2qQ2HFKHmObSlUi4BFkDERakhGFUP1yWcVfEkjr5Vo04j1wYyhKJHVZbTCZzQWKKIMWXVpti6z2qzzwLB44v6qaui4T+nLJdlcRvOW5MmYQkiR7RqSFrOs5oxCIJTI4ipxkCBVBSQJDG+JRwGxihWpFIKIaeQY2ZJUnuMXCbHqM3VqREkNWYHVRsIlR8IfapzMM+R0hpOYpESUfoEW52iVkgu5yn7SJUkylCIi8ATiWECaDSEYAD6BqqEqv3oYieQQXc6xzASTkDkertVArsX4ToSuCjTzEHMxZ7p0SeUKQlVEESeocUZhqlhVqAkCjCGycjJDQYoMyGMyNSUcFehTCdEQifWESTOnWeTUC/DL/8hao5rkTL49IB69gOJkbN9LmRmXsJohobNJ+2sbOK+F2L0eRVfkbCXhGw89Xjxy+OnwBmH5OV0jYtwQcT2NZEVEfNpFkF0sf5/LXoVk+gG5/G1eWRzxo/UG8qdLCgY8cHTyz/f4jUsNNp45I71wqF/9S9Jhi0p9G7s/prW5ys9Pzznd/IyDj7p0a1DXzmkfbfBoJ2R3dpf3TiKevbJklm4Sd5cMbj9A8qbcTAoU4zZPRh1ed3UKOcbquNz3H1G9/LeZ3fucbljgfnjB/cUbzP0qNzig6X7BbqLz9GmI/PIFvv4itdSn//09nLU2crOOHZg0Nx2e3Dvkg+tzAiHBerjPX5zcYccL2HF1xq9U6L/6DTaGv+C8uoXx1Obg3T527w28K49pmQ0e3jrl99xP+bGlcu6uULoZgh6x9aaB9MX7hEVC7XgP0d/nkmqx31lhfecx8/sCxHChP+GfbHapuud88Kdznsga681Vztc24VDgSv6UztYq2uqE35uZvNTs45rXWdk+RxhMcY5yrMETXvYjvM2IIhEYpIesqxb1ssPHbsG16QZflDN2z495+1sV9PML9h8nePklnvvaZ1S732StfsprvetoepXxKOSzIGCl8An338cwZqyvvohtWAi1E+oXM9Tax2TWA5ZLCavv8OTAR5xccFAfknxSY3NjhZF3mytJh8KdkK4IqGaPZTJgEGgU4y7H5SHaScn63gZVIWJ0//t4zVvElo9nreIOplw9ixm9MKCzJdF4IvDZRUZwbLBbC3m6fsLZJ6dsnGi0bzSI9z9hPfXZfcnl3z0yUJ8ULJpb7CxqXIR3ufeRgPqjL8mdiG/aOYl8lU/UMy6NUoYDDZkmL9Z3cfV/iGm+z/DgBE6+4Al73NQ0ZisRR0+PeGz+bWZ/8ZCz+DEbbYPW21/D12eU8494fhzyplaycusZTFnibCCzrp7xRaXNx6OUyWyFk+MFsheiWTYvXrpO8ZzAtqLzv7NdfpnEuJMj9vae5c0DnT/KJsyrH/B+75StL5osE4GzkyVrdk7v9U3WujfA+oRPf3aZJH3IPBf5vAB9FFF9ZYPXGhY7lsAT5SrL2ydc4wFzpc5/ebXOvTSm7X2KNjO4dmXIL6M6Xn9Mt72JUJ+w+32ZL9MZwvYRX27fQlZWsFa32cCiMw4p4xmzpoYy8zAGBzxrOxykMwzNxux0+W4e4O4nmKsTtucb3HuosLaUEL8VII4rPIqHZJ2YMl1yf1jSTkc8nbvc639KtSrwLVXjw3WNlarM08Ec0sfs1TbZWRd5fdXmw8sK6QcRh7OHHH+UM9lSaR9d4f2VgosjlWl/QbcM2RcOCLWS1xMHRwjo9xq0qlfIhhYtb0IQucx7NZTaKvPQZv3y58xbr3H5RKZQP+TOCw7C4CV0/wDrROBrucjTRKYIfXbDBS3bJitUPH9MVTJJlBijWmVhJIxv5bz6ucKjxyWGUhCu2gy1AuXDHOH5hPlqRu+RxIk0/hvUgl/znwPNLCdq5wiFTFUvUJYlWSmTqRKV6ip7KwZKRUMTY/KxRCE4OHnJpWXCk4HJRIqYKQGKmRNnUIYCZVgjEjKkiks3Tlg/KVBlHUksmQoCzBdI+Yxx6FBMezQrInUxJJQ8HN1HVUHQTQo3ZBFlLOMEoRgR+SZ5mmOJPoVtI1di0lOf42yGVkBqaxRVnzCewZMQOVgiE5EuZSw/JUgylpTMzIJCdlBGAUYYEEZVTpMqYeLTkANsMWY0y/CEhGwlJHWgQEL2HVJpDTFzMWQVochJkwmRaeBFMotDl+PpAauErBcpmSXhrurEU40CGy1P8YcKvuqQdAuKRg7OFCcCVxVIpiriDNRKQtVeoPo+5SLHW66QFilVKSUtKoxSlzz3SEQBs1HwTC3FUfucRznjQmMiN5hVNTAlrCWoUYlmpbQbdbaqOpmRUEwVTFnELkGaB9TLEtERmQlTpNJDkRKCoMky0LByBy0JkByT1TUHqxAIjxPCJKG3BnurLS53m2y2GyhGwmLps0hE6tICJTonLQvkmoNhikhKjmMFSOqURF/guCnloGQ0i+jEM6ZAOnKw4pSWPwVXZ5rryJpJWWjEUYjnSyDrjDmn3pVo2m3Mwsd3XVLdJNFlBMOklrlkC5/SUhENmTwsmMUZZBLVRklUi3DFiMKXIZcpywlt5jjtBWfTkmlfAV1EKOaMBlPmrsw80jGlKdtSTCZYeEmO4OUsgxJJMBFVh5nYIy6nhINzotmSotegUuuwSBQmsUop1AknA9LliOc6VXrdOkfFnPnwCXbkcd2SuLS1hSWXJJmCQMZDWWdKjpJaeG7JIiipiCWdls7ahspe3eSmWfIoyykTldVul1BRGJ+dMgsfESZnZIMCL07xRhEbpUDn5iXqjQ0CecDZ44h0OSVVUvLYQhCqOCsOvZ5IYVeRxQbp0Rzfu0AWNOpVkyTMyM9FrCwHEbyFhOAp6E6GIUSIxzLjOEVuh8z0GmeyRqOyRqPisEHE0psTKTOyIKPwCow0QM7mpIJOVJYcRpAnObKiYfk5wjBAlQSsVkGSi6RpgioW5OREWUmuVVDic/LgBEuCriYxbyjILZE0UJDDCNVS0WpVWhWJyqRkerRk7A6ZBCnTUueRaaCWDuMsZTqfIcQ+gjgm03K2JJ0oLxhaEmbWJs2qiJFHRczIdYFEa1NKGarmI6s1KrkAks+ioSCUDo3FAn0I6gImuosoyzTKkIojEgogeDFpWFJIIpgpqQZWU6aZJvhhSa4JBKLEIFdIvAKt8quqI0kO6l99cvDXytlvOHP+w6DOK2rC+LCGcH2Iv1hg5DsI/+Ln/MP/xVsEUc6f/7v/novPXdbTbWb/0y22Tv4lv/f+Df6PZ3P+4Had7FqFtH6Gtb9kOxrjcwnpqx1I9qju/5Spc8CDH9gUrYxm2WNmzvAik62rV9kun3B/1maU92lZEUYrQrn0Pkmc8uib32b87wvWhg7Cok8vqjGU+px9RcXZD7hrXGbYP+UvZwH6pUsExQXPtG+juls8uSZiyLA2e0KQx9jegJPgBVq9kHN8ViKNJhMeuz2UtOTFjQv8lQmD5T/BHf0F4itdpGHBe/ER00sP+I0Xn3I+2kD9rMqD9V/wgr2D13Rpbh5zra/y/iBF6w3oP9Oioqk886XI/Z0/4HS4xPTrrN+QKf01LuZHPP9Rh/flPuJdkx+8cUG/9wJXuz72bZuLF+/x9OePaDsi4yJntizBimgZBu4jm/NQwKNHY2XCb6yscWtdQW9/TH0pclvpMvrlbTKxxZsrq8z7bxI9GNEoJPTLv8vR6od89uHHHFt1WtGC7bzChVJyPzU4O9oh3PmcF5ZLGosR/2oY8J3tTb7zcodnF6f8vyr/iM+ffYm3bv4p39T2+eejz3huXuMbN+voL32dvNtipohoBx/xyvHHmJu/TWXXQlBakEuIYo3cuYLcXsD8CFe9xqP8nPOqhtyS6cwE5NaEYZRz2KnwVXXM9RWL8/mUX3zS4U5Torgo0OOAsy2TujHGy64QqVVaOx30TkJUTMimZ5h+g9+60Wd+zWBRuCSzHR7XC/wwQe3IvK/6BCcqQWsLRXnIvQ8N9l40KB6EfPaChhcovFcF0fYQy8e8Pu2yUzX53PPYmAf8UM/YGYak0iVuiAP8xyNq5jYPsy77o59hlSPeFqfUVZuydc4fP2kxMx6x/0WfTPgMdfZjXtYM6uJLKBcNXs0sfskh5mbMtU6C3ejSrFjcMC5YhDKjQuPlZE7XyjHjGXMtZnJ4n6wQuWpcJVl9nk/0dcaxQLVyzBPBwrnWQnjvHZ5+qXBlmjEKjrnY8HFWHIS8zYn4DxhMVIav1bAu/pS38g22Kw4fSglN9wr9o0955uYN/rx1HWdeZ2pWSZhTKR/y7ugqUv8MP5vwSijy5388Rkp14uIG3fkjarddxknJtc46u9s38bjKz49GSMoKb9aa/N3VAlO5x/eVBpWwijCz+VTQ2YlbaN0K6XTK+VGOkczZ1L/KB8EAJf8pW1fW2fiTAP/VMSbPYIoFk+KC2D7nqGxSL1Veime88+UWAz3j+DDhb7095e6rGyhf7PBn5za/OG3y9UsLru28wiPvlGLtKdW5TLZU+fnnFt94eM55+wFq2CPsH3OzvM3+7g7/dC/iR9IuB0kT+0ygOp/xMHFZU4ZcOVX4OBrxHjWUDZXZeML1M4WH5gbFfAuhrvJJLaN2scrF6ZS0u8/LtSu83urwR4sRK3aME6ksxg9oBgafmwocZFx2PRqVkpYN9sBh4F3gymtsN2x0KaD/Xs6dZY9h+/hvWA1+zX9qGqJEXxKxiwwp0BGVjLBi4mUCxWhK79lLhGXA07uP6R/PcNauIF0pWbfucksQmV7kPDnPSWyRYZqjJT5GqCCqTTTToOqXSMEMxITMb5EpPmIZkRkiXgTdpEQRRBaxRCa7GK0CvTDJ0oDE1ljWu8zOHdJFihZ6yKQEjojoyFizhGResBQHZFVIdJNC0Wj6LkaUoegqsqiixzlCNkdMQ2QctIpNlCqIsYqapnhpRilpVI2cxDQ4DRtkyTlGtUTIavhRgmLsU+3o5K5KtlQIC5e0blHYOZI0I5vICG6CWvEJGzZh2kLNbCJphBdN0SMRS2lQlBlEKcrEZionzFOXRCuJmlUauo0lBUxMnzDJfvWar+ZkcYFCjinmZFPoqwWJJNG2K1xZsbjRVrGVGTVSLtKUwQKmRR1TqlPqNlm0RMtNTGeXyJnwaDxiFGSUqogkSYhliBsJRFqTUoqpBwtyNWVfNdAli+e7XVrLAfeLdUYrV2hoLlb+CHMyY7XWZm9zG2fvBkKnRUaGNjyk7odoFRNdd1AlFUF2QFFB3kDM5lBrs7BbnB9PGQ0kDDFhR3Gp5S5FUjKXRPZ6Oet1l4sg5SgwcHONKAkI0yWFAVqSk/hNClHF6mhIVkkpBeRpgCWlXF8NSJslnqHjSxpDWSD1Erw0w/UEzpYiYaIhxwtivyAmp1QyUlEhSlRyQ0Y2E+TIR/Fk7EyB5YCSkDNLJ9NqpKmC7s8o5yGB1KTvaJykcxx5wmU5p2NZZKXE07nPaR4znGQs7XO0YsZuFiKaVynjCg1Z4sKe0jJ9bnYU1lotdMUkDQOWccQoU+gKkMgWMj5pMmIRzAjUANneJFnZw1dbiEmBFPtEikFhK2DMmQ9KKkKGLC7JKJEtHUFtMyq3SZQO8ZqJMo3ouTl6XcFfcQgjEUtLsNc2OGteYena5NMzRDVClnzIBISJh5AtkKMl/lFCEGqUhQ1ZRLUfoXsSdlVHa3QIRYN7oxBVTdisS7xakfHLlI8tG3lQUrhzIlHEEqrYKOBmzCcLxNxDNTukoUeajWhn4BzlBLaEbjokqswy98ijgEVR4ocxaTAjTG00VUIMYpz6grTTwh/WOXQL/Exno23Q3mqC4DI0PMrIxS8FLi5czEnOQp0SRybKbIginFPrKLy4qrJ0GnyYt0gzAW0Mai5Rz0YYacAisVgIEopsEKQSZpmQGRpzq0qoK4z0BUZiUAQZIjP2MpOOqOFKHpoakuQugRdRkhOHIulCxLBl0AV0ScNyFIIgJi5AFQsaUkG8LFnMVQqv+Csz/q+Vs3+taWhnDg/19/CmW3y9+wpfPLnH/o2AH418rp+eIczHdA4CAkwuUo0N7zqz5/+Y1smAf7bhMnlX4xcf17nbNFmt+CyrKkl8g/LBks0IHvtdZqcVmtdfIo+adPWPOZS3yUcDaqff4+J6jU/uxmivuDztNwh7Ctd/oDKqVvEeN9l7fJmLXk5j6w6fDFoEqsi1RKF6skU393j8QsneN+Hh3RHu7BXuTG7jVidcflDg1a+DfplPKg1qVoP2LManR74/JEAk0L+N/8x3CVpd/I+OmHwpcxx71MoY82KO6H6L58I53rDg8DcUUvE+z91UmOoiT1SbYXMHvf+UoJFgJ2vs7CgIpcXKwTWejA2cahfO/h17Ly7p74uk222clSrj/h1Wan+LeOPfIf9wHUFfcOnWTZzsBzz4aUgyrhKWM/KKiL72mHEU88vzBVfF7/Ng2uFb7THb01vs3axTzhTy4E3cacJed8HKmx6f/lGXL7Ipwss/oL01YHz/bb64+wl//+ljBnenHG4dUZQB9dZVTGNMcLrAanV5XnsG1/XQnDq1F1XuZRmi+xV+781zvvLBz3j8PYXDl36b9cs/5Z/0Rhj2Bq5R43i5SV+sEI7nSOUOtVuvcp7abDQNdsqMWJJJRZk4yrA0lbx2mSfjFX4+e8jy8wua8QGXb+wyvnOGZoz5aVTj5o0btPKIjQuLt2oNRm6Lw60F3uw+zuh5GmHEs9tzxMxjoJjMlReoSRc4Qki7UcPOenQqKrn8Ov3BPoak4fSPuHfg8e6pjZyOqDx2eDjLeK4U+OxJh/glh5Uvc9aDORuXFjweN5EGLT6UU5qjiH+gD7nz1GdlWEHohbw2/Zxf1kMO4wqVzCKbpLwkP+Fhvc+z11+lffllGp6KJfwho5+q6Oefcxb9krkqI15SOF1qXJzHBNIurws51ZsJa+1rVB0Fz7C5J19mND3ki1HOC3qT5ZrFM40e948W3Jb7HC6+pH6+zvV8iFwtMKYl07JgjMuP9k+p5vfx1gZMXtjkeU1BGhf0m22CT2Omt7+P0zFh8SKWfIUf2x/y2o0GJ/ku7+QRv33m86mt83Qpse5N0W+l1PM90olC2cxYiQ3ulD2yywFvn3ncnrvsvzTgfG5y6dOQhrnH2+kZf55vkB09piKW3F/MMa48w9aOzsb2V/iTSg3u3UfNLLTOfaRknfjTCVMR3hZO+aTWJR5fUB3sE3Y9/C+X3M0sju5kvP3sgO5zb+NOPBr3Xqa1nPLuexb9TEHQ1/ix+hRlbPPufMBC2kVpp3RPL9D8X/Ljjdf41Dfobt1iZmcsexfIVk4l22fyQUiurWGVDmcULA871BKBe94T3nhDxeh0eH9ikFsXfFsVaG0+YW/b4B9oV/hlYGCoEfv3ZIJGk/WFQhodYWoeXhATrooYRUiU6HAR8J5V8O2hy1dfO+L/VDXoBwW9xn12nBQhWWd+fsZ3BZeVtV1GNZvg1ZzywUM+/p2C3/rCQm3ZCIbLWrzzN6wGv+Y/NeO4gRimlNmMKK9iVxVkIWaumoylAifNMOMYaR6QeQJJ3iLTHKgccinoE6si7onOw6GMq0RodopEQYxIEsikhYgg+sRBTlqRECsyDipJLCMkKdJsSVzIzCOfhR0TRQpSWKMaSFh1FQuRfKAQpIAd4+cReZJRnSZYrsk0Vgg3C+yNkDASWJ7VcbMZap7RCQ1S3SA0DSwlI8tmKLGDtdAps5i8UHC1GpNNn4gpwqHL2LPwEwU9EdBKFWFWx5mD4KQU3QzRyJBbOS45sQa5mCOGISUKolhiViR0UaXwbfzcJAtzzFmIrScEggFNCUXLUMuUWmlTlCHFyMUcOVyzHEohZLKIiD0FOU8RLBGh5hNlOWdBSnVxSik6VKtVVkydrmojCSp5ZqOXBRtKSqEknJ1nRPmIpNlHtRPiyRaHfQ9jNGQ2HjLOPco4p+ZUKKWEeLGkVjSQxTUKWSQV5uRFzMkioVHpsrcBy9OU/cci4401up0xV50xKxUDTXToxzX6Mwsh8jCKNpKjgNakUalQ12SE8v83ulsUiOo6qb3GyXCDO9PHuKMzrHRM1V6hupQ4yxecSxUW1TZdwaPrGpSpySgUmAgCQuCiIbAm2azrBQohiWJROCZykVGNfWRTQnU65LqFl7YYzxPEbEmez3k4iXg8zfBnv9p1jMsFOgnTsoEfNdAnIWKUILZDykIjDQVCGYw0o5pGpIFLviywK0tkOWGWBoxzlTwyMJUIoZhAEiFvbGCtXYYyJff6eKMp07MhmeRBRUZtqbgR5BMowypdJHrdGk5zDc2pkWgWA8XiYjZj7kNPllGaVXxLx5VHXKQnjIsRw2kd0woR7AA1LIiTgidpyMPhOSlPEbohZa+BaRYkpUKQWMQzk8ngHFEISYQ6RaWCV7NIKhU8pUMeRVjihHPD5KKwMPISsW1Q91fRFkMyP0EmJ6pr5KFNO16QWSEXtoQUF4T9AlUzsCsqiS4TzufEfsyh6yJc2mKrW8NuNxEkE3U+IVenpEUMSUY289FLgZUywddk1MInj4b4LCkylTBW8Q2RlbqCvVJn6Fu45z5pkDHJMuJEoRRUUjnHDnPESwre+ipRzYLBCeNoydKs0FIbaI06oRKTpTOQcpTUo70YIBZVXFUmIaIcxVT8mEyasXbD5RmrxVGmUi5mrJlzVlszWi2VxGkwR2UWZWhLGVnUkKSUNJmRKgm5EJDZEDYyyqyglEsiyeISIY3GhE9sBTfz6IgzWoWBO6zgTn2OlBDZWSE1O0Q1jyieoFoqnVyi6WmIskGU/0eOUCvCb/Fi430en8PUSnl6fgLCnJX8eV74b79GMT4gLHM2fvf1/y97//GkW57f54HP8e71Pn3ezLx5/a26t3x1VVc3quEIgYRoRReiRpQUmgluJmY164nZTYgR0kQMQ5rhDEmRIggQhEd7U91d3lzv02e+b77+nPd4OwusgRUioAWeP+L5nWdxPl/e/Te/y88uLDPxjmj+7Bu8mH3Ibm+T+qUGPQKmSk5NvgZP5myZP+DT2z4fHJbYeaCyGz/n08k+wS0L94OYr6l32FupEL7IGRcWxivHZIMLHM6Oyb78BQbtmL+9/UOSrz7jhfIVp3sltOoN7NcO0X7gYB7e5YUAT81vop09R/u+gni6hJOCbiwQxmu8YjX4f9kLxOYa640Bx18tiHOB3pMB8soy21T5KviSM2cT1U94/MRDr27x8tIf8szfxtpSGb445j9uBtROdrB/HLB6Wed7SgV32mXl5JCdeoC9cQH18CKZ8BkDY4nJfYvQ/4z8lsnJ5BXaeZWTtM9YfBXl7AzDl7hgTKl+Pufgxi3s4V1+1W7QvTPlQbpGWK4iLP2Mt1/ReHB+g6RdJzn8Cm63sT9PsZJrPA0esrWccv/FmJaxSaN2grfeYDf8Ff7g5CFyfMjWFZGDc4GV7hZSZUh69JB/ETR4LXDZ+rjHQ6tP8HKdmjhHEir8oqOxd1LnfOkRj6sq/m8fYBdV0qs5l17+z9iq/D4f/XSEbn8b9/qU91ov0xi1iHp3uffFCbElEk4ybqzWWey3KeQe2rUmz2sVygsHozhHVAt8sUFWSCRjg2Tc5P3pUw6Sy+TymLIwwZybRHfKfPiih9ScUqlfxTX3yMpzQt/hi+fv8c7VBRc7r7D1Sx2y0SNKyV26qU/h9zBrDlKzy9z8NfzyBUaPF3x5uuD6hRqr8pDZcsDqnQWB3+DJL5+jPI3xY5+YmPAnMKLAlwNO7izY7vTx6ir/jVDw77yA78k6w96C21LEeXhOZf0baNJnmO2AsvgDjEXKYdZB3rf4w6MST354SO9axjeFEsMrLbxoE0mZsTHvcjVLWZY/pqTH/OETCyHzWCte5ncHFdbkJWJF4tksJXpu4Qc2py2B23LG1FzhzlcLVpqPWYQpP9ufUWR3uV27RjU7R0ybfD9SSNInbF0d4bS3cZMmnyyfseJs8aonMG7P+DJQeC23ERcpK9dsCqPgJ4cTjGDG3+jWGFx+lwfiKithwEuRyFEiUpEvsDnfR3hh87xVJbm64If3Y35paxO1Nyd/UoGZR2GmTNZs/l1Wpbs1JhrIPPGWeWN0zBdZjJZtoW+KWEENvBpFd47xrI4zO8KPI26tVzhc3uTK0yovKU/5o5UjhGQTu7ZP6T2BS4/fJdVP0dITqsEVPolHlMNzejUBaZawu/0RH32ZEixdIlu8TdM3cJQ2a6U5XxobXHNkGuMR+47KK0bEH8s1rus5qytV3v5bzziRKvxrt8z15zLGTGQyP+dL44RJXueuscLXXpaRtxOWpvdIWm9wtLrLtvIyrxQZP58sWLNi9ONzvpJP2LYcTvIWW4Dc9vgEhY5ngimira1z0TcIVx+SxwYvBSfkS1X0pE0lvch3o8+R1Ds8qWTszC8inH7BcN3F2LvMz2OfX7/cQfjCJNx1/iK74K/43wG21KZZzHETn4XoIToxQhajr/VQtleZqwmqkLOy3eIoCZmaMgtHJy3alJIFVysCrFew3ALHlAnFGqXDGEGdYJdy/JlJ2VYpFSm2ckJShPh+RiNMKQkCmeDRj1IWakDoqQRDFRKToJKzrji0/COE0CZMVBZWjq9FaBMPc5gyEtqMKhqCUKNjV/HHOouFCOIcUSwRqjX6MriFQlPJUSSVPE1QnYiqqJJJMEBgFmgkacLCidHViJK4oJAsCtUkNFLmZoroiuSHOWotRRLKJIGFNM+plwNETcdPGqSKh5e7BDMNIRxT1AqCpE5VFsjkHD8uUBKVWiEgi1MSQyQwKmTzkIYbono+A0EnpYGuz6ktyRRKlVSW8bOA5NxEsgVSwSBVBARNYOLnhGmBZoiIZgWdFnNhjBecE4c+qSTTXpLJamMO94achBGmp1KOarj1lKJeQshCpCylKkjYUchYDSjIEY5CwoMz9pYlyut19OIc+/ljpn4JYTtjp7xGSSzj2kMG7ufYhYJY5HRNC0GpY1g68ppKYgroiY8oR4SSSVGYiJlJElmoU4X6LEfMc1IdtExAdxTmSZWDmY5Xsyh0i4VewhZkRpHBCIkLlTIbOz02rtSR9QVRPMPMCqRCRik3kcQKYaERixbzfkx/PkY3K2zKNkGRMJxHLGITseWCmBGHEkUswkQiTQTIM9LzBWY9plOt08kVAj9iVoCvFHTCGDNI8RsyYRkkXNT0EMGRkeUMLVDYlwQOIhvDjFlTwMTCUEtURajkBl2gpZ6jYzL3JXIhJ8irPJ+ajHWJyBQYeSLjaU7ixzQVkXpJRaSMEI4oF3NiYcGj6YBMNlhvuhiFiCZoHPoibjhA7WV4Ro+pKhBrAlZawfQy8jhjuohBHmGUNSpdnbksMgxthKSgY5gk1XV8OtScGDUoyAoVSarRcackrk+/ZBAqMTM5pL5uUBIshKRMMvHxKgWJYuCUoWwsSASDRRAjn41I0wwra9NaXkNOdPQoA9kg8T3y0RgvyTE6Foph0VyomP6AEeeQpoRGhLVawVRaeJZBZlpM0xIzQSAMhpQWHqYUIZkp00IgUup4XpNsaiELOiYmeRYhTiP86QwhEakgQ0mlWU3YKJdoiTr7QhMnaGIqMeViThZPOQ59ZqGMa9VZ7ul0SxFGmmPVTErNNug7yKlGascUBkSOjRTOKAs2ZAq6YhI1QgRFQQnLJIqOb+iYeobeipGjKoqqYSoFamogKxWCkctcHiLKJlbUAMMmrHgglAgjkU6zjCoZeMR/puP/3Dir2r9Jv3OdEw0KY8z5kcNI6PLNp5+g117nf31yRPnM47+4/S0el9dJ/Qf82+EGWFVurN4ix+FsqUlHi7j2+ICqdpWDqOBy/Q/Y3HuNr+wDGtFVjqsFXfEU9eMzRt1LDJcW3PrK46y7xmN9wumdJYSrKttP34X4M6YXn/GTxyqJI/JWLvPw8tdwjHts3q1y1JF5MJ2h15fxlu6yteTx3NviRfaE602fGatcF0X+tw2Loj6jvt8nmYbsJrdJmh8ykXRK9kOs1R5b45ytZ4ecmO9yUF+QvTbgq75AtzanKgk4L1exn4dMtx24Y3Mor1H7OKDT3ODAa/HexYhfNPf4vPcY/fSvcXL0HZJej6Nzj61miZu5inR5j7rSojhtEzcd3rMDvui/Qf7+B5zYt9DtbzK8OufQ/zHC7B9w2XKh/zKfXjpBt094ff+c17cn3PnwVS43l3m8nZILBSebAit1hcHeAz6Yd7mSx6jllBeax7gXcu/7DQoxYPtVWL5iYn6+YJC4/Mz6Rb62LKK/rxHcyakVC15M3uOntTl7zR/SDBZYaYu3r/Zwn50x9R/x7SOTy7UM97UvuFy4eGqJx+GvUV09Q5jm8HyV/eQzUl2jCFUmc5vXL7c4dn20kyc0vc852bnII/V93POYm3UFayPjlz79gH75iGnlSyTXpl9aprbIOddG9PKbNNZcqsqQu0WHL5+s8SI/Q22cUhUM2q+tky59DbH0BEvNICtDLlMYa6RxCe7dRX/6Y85PH+Pci3hce4cVo8e3kkMGgsOjPGUtn6LOK0xyk/f6W7i9Z9jDI1KrzpOJyX42470r6zT8V/l645j7z/dwa6vEYUivJvGcOZo6pjxuYohD3MlFsjcyrlTGCOkP+JUrXZ4OAx4NNjCtgmY2R++22F6NyY03ubZhsrqhoIsF/+LcpHu2wIjvMrXPmCsaTUMhToZETZV20sCumYhDn5b1Ad0PRIJqiLZ+zJ29FifBAYeqyd97VaHkKhjDTQbeBeb2gjw+wv8sZSXUGNSewsWc9K7Bo/t90uYjbqxtIVklbgU/4/caFeTAgNouF4cJ2omP25AI4gqP7QGPPIGl3hBpccouBqFpo29PqPk73FzqsR86OK9MEYYrVIRjKk9k4pcFrNkJzx5fQ5bO6Z3e4WIlQApfcGnsc1PY4tvzCtHinMWlTR5Ip3+6nJSLfPW0SX/Np/fFPqt1nTfTTT59p8udgcqHU53MczEMiazQ6UwG7JgVTj/1aVU6iBdVgnyO+/EBy8tgDya8HITsS/tI8RHXQoGnRcbu6zZ/f75HvXedHzTe5L64yWqpyt/RTazuPfblE35kXWH09HWefjhh8+IZl7cu8NHVX+PSIqFjH/Mj84zH8wv8ciryqSbwcatC53xC4Sk0yxlO6WXifI+XSgGbbZ0fO3UuTV3+pbbEqvomO8ouH24NeC+4z1Sd8Z9650TLJUr6JZT9V2hGOvVWgNO9TKmYUVryeRE+4fHOLl5/6S+6Df6Kv2RM8ZS4VMKXRIRgSuZlJKlOOwhpSD5jJUeKCyy1Tao6zKNz7tgilVKNC0YPI4mITYW6lrCbKEyjOqGY0VVPKUsSB0g4aoVMz7GiKV6sIloGuuhR8QoCTWYgKYxzj9xIqY4ryMGCoDrhxMmpTy3EwiLVDTJRxYpE0sQhiBaEJRNKMZafcxSUCKWMirZASRVKqo5fEcEMKKUemmtQEVuIJZtMmCEiImsKzTgnnMicqhr9igFGSiIU6GWQWhIJNrNCpghVyBZIgUxlUUIMm2RhgmVI1Doh81RAWNRwnTIeCpnoUhWhXJ9STV1030B0dXIlR0xD4lxDUHySRCAJuhRWwCSbE2ZbVKSQVI3xWiFy5tNdpMhSzrBYQ5JrJNWISSlgoKakeUC88Mh9nVauYek6x7lIXxVxBgqCnVEzVLpCTntqMwxTpvIyKw2d0nJAnIeoi4Qsr3EuCyTmBF0L0POCZhKQxz7OPOLQXEJXPKLmGE2EJKrSV3eQDBECn3ieMgx9ElnAVjXEosqFzYLICmDcJ82mzModzuQLZH5OQxHR5JD12pywN8eR+thaQFyomJEOSYQq96gsryJVDZJIITrPCMQ55arE8lqL6pWrFJvLSIJLOQ8oCg1yDdQ6SWjA2Sn55BDn4JD5IMLordFUq1ypn1H4Mx46cwTRZSok5GKd5aJKLk2wZQ83LVgEAnnhs2s12RXqHOceQyfHkyQ8MydTJMa6DIWAKYnIcwc3VtE7CiVCkmAPYdInmEjkWhtDMKmYMqZVpqdXWavX2F32aTY1FMPDGxUQFfijMQuhINYVpETAiAIUJcVQTSLRYp7NkaMXlJ05ohkSF+fsD0SOXBe5VOXyWg1DKqNPK2Q+FFKKsLAJPIFSJmDIIYlSkCBgT22y7AytvkS7vEp1cUiYzzBUhYVexQxyctchFlXIRaZpQpj46MKCtChopg6S5qJ3FSryEp2zMrYywGsliLFEWUghL0iMgoQU289IzxxKcoCiJliRQS2IUBYG46FCGMYUVYm5GqEJBSVPxnNhUomRxIymIlDrWUwrDSYLBfe0wCejMERyS6HupPTSCFwDuVJiZumoToB4cEpc0ShHLnkAsetSilxKcYytJfSWXG5YNqX2CsPaNqHQZCk22NIkKq2M86zGiXaFp4t10mHMTn1G1C3jm8voQkgipjzLdRZBg1YWEVox+zGIgQmJh6iaiLJBIrs0qwVGRcdPLSKx4KncQFdbJMYamjhHLVT8VOAMnVmzRVEYqJNlSgvxT/+3LRcYSkKzCMgLm/4sx1782W/znxtn3ajKC8+nvdtidzQju5kRPTW4Z8S8++Nz/tmv/g2mJz79f/WHFJKO/ugpG+EZ37+SM4xybh8HnCs/R0gjLpi7GM4H7P3qa6SzJf7WecRisszhtWOc2xnJbz5hZL7O9VhHj/vcS46QlHcpxrs0lz4nvPIEfzSl33+VnQxUdx+/uMPAf4PkdEpxXWBirqOJP2MzMJD9Dl5xzumXAl79KVfeeItbT3/MeVpnRxVpxj9DEgS2rZx+5yLNKyb6i1exvvFDklmbqrrAWoOEhA+Me3z2kz4l7x0O/BPq72s82EtJH69jJQ+xxm8xk+5RDMcob6rEksj7s5/zzNvm87Ua19fvUxXHeMp7lE7bHMkB9u+2Kb7xMy4LGW/7ZQrtOfbXnvPBIOTw+S/y/s/qFM6H9MVVOoMh9bSMawrsxx8g9FySD0RGfofImbA5EWEy4ttSRLuX89xYxvh0QpAZ3MsG6J3rCGmd55MpT+OAJBAorh3QnccMO2XCfZlN+QKt5D6B90PSt+Gt8D2+rP0QyY8opfscp23+nrbFSvuMMOiRnR+TvCrw7bOCpdE+wlCgXc7ZO9XpthTOzuYUuwm1aMGO8Alnyox+ss3R0U8ojTpoN1dYD4akPOCevM3d45Tp6GOUvTF9XeHl7TWMb/0CO2/c40r6B8wLOD7YpbKc863aI6KmRO9v/99Z1ttcmPe59eSck32J0pJBuX2DdGmXs8iiWa5iSQoUOYgGeZKTuzEle0Ya36M+esLFXYmTQ507pVt865uv8H9++wmDx0f80Q8f8jv+ZcSayzSQudhe5sPLDzmZBtCrkBYWRmQQd854/lxDvbDBdnHIUysi6TUp/Ugl7CzTvbBO62HAZ8ljLlkrdB50+Syb8Hwe8FJRwrv8lEtrFeZWg8WsxC19FbbBbVxm2F3lpnyHXw4NlswmRUPisDxBLnK6SZvcbDMQBqzWfBJb5n96+oxgsMeiUkPddFhlQbRc5sWjn+L5Js9e22Dm/DKt4Tnes0NuvbpCqzLmyfkyvcY++2cFviPy/o6OHJrczx/zk7xCWdymUYu49eIQbdOi/HzM0+wpUb1CUL1Iw4FWe45/EHBmVUjShN3PntFdlnhPavDtV36R+KcvUF9/TPCdHlcafTZimT/aEskfirSLHINPeTJ4mVDNaJ4O6QhVHqxOqRzUOBuPeNObcXpvwLi6TPo8R0wjkvCYZVNm8rLOFcXiN0clYi1j2VFgOEeqzDh4rcuKs8nDH02o+k/pvLpG/8lVzHxA6el9vlYe8R8XFzEujzjp72DaNQT2GckznkgzfmPY5tH2lCwq8QfOGm+P5oTScz60LIpmh6LY4XSxwbAO6+kRdw5sfi661DsWf118jrcu8iRY4vF5wa85D/AbIa+ctPDMEpefHfGDrRrCzGGkn7C7ZHJS6lCWRO4uFL4+eE5W8igrGrvhnKTyjKzzJldp8tXYIYq+ybXA4vnZt1nqzrgg71NpbPLuqMrnV2wqF00axa2/8Dj4K/5yURcp85qCYCksaxFlOWfqZmSxizIOaJbX8JScaHZGFgYQJJwlOR8sxTi5QHeekWo2GbASlGkWOcfbZepqk4tjh1xQebga4lfnhIcOwayOmpaxpZAid1DEOkWpRUWQKMQ+WQkySaUlaZihTS7meFKLSNEpjAIlUykLJVQrQ5REyFOExQLZSujWdFaSgHJmUtcT5MoYseZjRAJkSxh6Ey1NEaQ5oiIiizJyKhJkCQ+zgCeTkElcxRNyJCsjtKpIU9hIIkRZJxAUcnOOXvGwAgV9FpEoGv3IR9UPsaiQBj3UvESQi8SzjHpzRNnIabgFojHFafpMg4yZ16XhJ4QLh1mcklkxNVlBVQM0aU5cRBSzhCQ3icIMJcmRZgkz0UEzBFALDu2I8TTCFmJUw6KXqeTyjOfBlKHrIqshTSXBjQ0MoUHNSlkpBoylAa2NDkqvxrAfIikxkVQQKRmXaxLb9SpykpNXfBxB5kkgUSw8REVGkVIC18E5UzhTfKhItPWYij9nHgfMBAPiKS3DwVq10OI+eXDGeSRwEkoM3YL4PGIuSXQaKuWtdVqrAS3xHC9ScSab5EGBlfjUVzbpvv469UaT9YXP8tGcwWyMICZUa0tkzR1m1KkYGSWlQBQUKGTyOIOZjeaOyd2HlLxnlAuRiS3jVprsXLzCu5emXNrf4+7zMR+LIn4hUI8NEt0iL0VEbo6Y1xAkA1MV0VSf0ANBl9GUlJEgI0sZzHwUUaPW0lGKnCBx0ShhqQl+GIDfoaxLqJUFZk+lKpqQyrTNCqVGjUVjHaOtsVWaYwsFYVKmYmb4xQQ1hkpmQAGi7FNXCoahwHh4wMwZsShMRDWiVsTMwjmL+QxZNyhKG2TJGpwHVGYenc2McinDcwtif4RLRGComJZGWVNRtBhbETDVTSwJKvkYlBLxwmfmDplIJkKpg1IoJGqCYxQImoAZhzRsj9VSxI5S4kVtE8ICWewjji3KIai5zzgBO/YpxQVZnHMQpkTTHFHPSTFQABmLPJwjeiGqkBJlGoGmk7sZ4ixEXRGRqwJx3mSQdQkyCUWQsVIf2QxIOyZJuYm/FzNLAhRZJ6WOEueYzhlyFDFJDFxLJJeaKAnkyYxp4jBTM67nDpUiYJx0eGzLREGGVZzjKSFuq8E42WAatnB8sLwjzmObSVFQrsrUyzaZqfPCVbHPUuTwmFjykXwFy0/RgoSBGnOOBFpAo6bhahqZryC5CYq/oDz3qZkpaS4gIWCV6lhJFSeso4Qi9VBADh8hlRa0lRaGadEoJFzFJ22qCFHzz3T8n3+EetpkrKyRXBzSPF2h0GLU9lMuXejRWO3xL/+H/4i99gq/9sYG2Z0fEp6+y4fTy1T/8D/h9gIGi1eYXhnwLaXJbvIqWXKfv2mu8lGlyreLb5PZGpWewdfLp5xuF0THQ0aui1sVSIQSW298SNTu8ksfvcXnPzzjdLLD6lLKpfka7YOMg2+d8RPzJxTNKkulBjPzEf+1fYHvVUakrwUYdy6j1+7zrXKJtf53uF7dpNS5QLlxyMpKRGbp5MGUdHGPqLmE3NrDyKp4vYAhX8MbWdSqU971H1O9HPB7/U8pe0voH5/w5ptrvLLtsyXIaK0/4fzgfRYvfUR6f0I++n2eXumx3n4D+8Ef0ZfLlIUynvcDOv6bbKwfM7vSpzFImR2t8DutgEn7BDursnHiQvUxH64U9IaXsedjzqoFnq1TtX6La99cYe+ex+svdJ69UuHdr9f48tELrtV9Ruo+1uWvoyd3KBl1fv/jPjs3fTj/GfnibU6Fcx6dOWjzlPcqFV7V4He+jLh5seDCps1HvslWrPCLWY/j5Q0ae3+Nn/Ue89bSFlsHp7y01eaN9jILw+bgRQNj7RdI5i8I7+4idma88iTgoP4TutMVPt//Nq8G1ynWcpz5Q9binFHN5lUU3ro0wqofs1BE9vdeRZ2ec7X9MxLhIk+lMzrBAP/wl8HYJV6uU0rWWKm3kdZ62PMj2vmrpOc6hlPHVStorQptYxcuvs7pscvhuY1un7NqScjbK1BTMSUgLxDOn5CdnLGwDild3mF1+FNOh1ViQWOweMhz9S20C/8lavsB/2j9/8fmmcD9n77gRDhi4P/pwtSVbI3nSUjQuoFr/hFi/zEl5zafn9+lXl9h+LBJpXDI1B8wzzvctj1MOeN6bPDgwyFCWeFvLVe4622hXw3Itkt45SaJ0mXpwGNsRhRijHd4HVdb51fXVjEmd/luv8zaikVrkbFcgi0zxpjNWS76+JbCQzHhr6cH/Ac2Wd0QOD+ccXzm0aueE+QdmtaED78b4Y+/jb8Q+fXugivXGly+8Ddxbgz44O5DrMWY39MV/oPXxOq+yW+s1jCTBYvI5Au/wavyEe2NrxFMnmE90xn1LL4xTLgrT+lam6QXhgR+zMZ8RFx0UbJjFnmL52ch96Ueq+YWlzohe5rKzN2HexL1ikvjuUStcpH7wR5F7ZR//ZHOVnUNVYSg6HJ7t8/jpxt8rTTikblg1g5Rjx/TOllmsGnRfVjhQb3OfKtKh3uwsUZzSeRspYlgr8PShFyxeVpfJhuMsMpjxMEJT5I1hqJJK9tnsqjQboQYlSOezEZsxDqt9W3M7Cu+oWk4wh2+7xd8OF5Ck/e4lvsglPnx+BXePT9EK4nM8iZ7bZNrT4/x9g75ny64JO1v0N6zKD0a8cPWXeJTkUk4pEhsjjIZ8c45pRWJelDB9q4xcBzeEqYoQonzesG1+JSgWGZSMXlyZ5dbmwmNtMzKHQcn/yGZnHKr/jmjqxcR7euMDl/wb7Mmxb2XeEnfYKAdApf/Itvgr/hLJok38ASZ3AyJMxNfjDAqIkvbHaxanXAuk8oyhRGTSQGx2MQOJaIjm7ia0MpqlCOfiyWRjmRBYVLrVpkpcBAF5InDSkfAqzqMFx7pQiXPcrw8IS6rqL0FQktiYywSnamcuwqG1mZprtMORY6bNifiKbleQa2V0WKdRkknTgtStYVYiFQ9jd1SzKU6bKhrlCsNrNaUSsVFllLEVCTNPQphjpxkSJFEbAq4xQaB26CQ+rSCM5qxwJOBT5BJSFKBVZNY2W7StkZIYoKbdIgMmdSfUYzHjGoGe2KLsRcReT5SAqY2RpEiFFISIyUucmy/jCskTOo2WT0lEXJCbcRMVdFjCYUxSVIwlTWE0iOMmorsCKiJglWroTUj4skYxRkiiqBlTSpawtRwOR4UqCo0hRq+E+IWcwaeg+QJ7BoGNdlishBx9QDdSihEiVU5Z1kQSQMDT2wzr1ZpWwUrssXLmzVuLguk/pTFzME2K+hegt03SSkhZja2GVIIPsH5IbZTQayBGNmISUGuBtT1nJc7Ad3agCgvM7MVAjdG1Y9pxH1mjo2QROTFFfLNLUodEUtuk+Y1Rr0KYRxQ81wsrY6qr0FpGatcsGqF6NM5E3vBNAZ/HJAlBUKniVA1MRQRMc8onBHh5IhALchXO5SyA7RTl5k7x5tb1Je3qK3dYqmyhdZ5RPVkyv4Dm5EzZJEWyGmDnpahyBUiUwNzRFGEEBgEYUESKPhJjiZ7qJJPXLUgLKEHImVfZNHPWClLbFUtbK2M2ZaRNyVoGZDW0R2INJEzLadvKxyZy2zUlpFqI4YzmVDKqFHQkFW6eoGRJhg6pKpEmIaUwggDC9ESCJ2c0Akw84BKJhHUYvYPTxCTCDEqaOoBu/UOW5tXSDcS9k7PeXQ0YO4HOKqOX1ljs25R13XExIC4TksSKJWWUDyP/tghMTIakQyxjqyCUBeRbBEjVNEyjZacU8h1+mKZqV5QanWQFz5hvsCPwXMK6oVP21eI0pix5tMfp3zhLiiZFjEWlhtT1xZEsozsC0iqSCx7EA5RXJFkLBHmKseCSix7VHSHbquO1ZQYKRUStY6RT3DLMnZsIQkChRIhhz5xoCHWTKp5Rmjq6I2EUhThuBlFpGCZCc1yQNvImBchtjsnn4cUxYjCSJGUBgPHQBtHbJDhyyZRXkM784kGM+4tFQhcZr6w8M/HnGSP0JSYPK/jBz6cS6RFgGVE6JbBPGuRyjFVYYFKgUiElPQhVVkUFlO7TNPXqPtVnPMZYXKElowwyocU9SolrUrshxwVEAlLVLQSpmz/mY7/c+NsyfplpAu/z9E850SE0yWfby6t8/U3/hndmw3+0eUWFS/ig58sCL/M0P7B71P74ojwW32mr0D2lcHX99roF5dQ+j/Gql1n9ewpUlTmn0/e459c+Tm9msB3zraJZs9YUca8977OZ/cC9hv/Hdnk/8tcVHgW36Ml1dh36mzYCl51RGW94OirdYwbCVXxjFKlQvZxmd/99ROKzzuMHizzZk9huf0yf3vliEu/9E+od28gVE2ymomafYRw9lsI6T+kUD5BOIvIll6B+Y+pJiNKwYJB7WXi5HvsxFtUrVXe2vgM9aVHiHYPq1tneWeTpPE6ScUkz1MC8RcpL90lPzzkjg8/4Xus7hU8917Dmoq49T2Ev/cF2u90id9RydQTniVfp3ZU4vTKF1wYb/NYGLH58oyz+yp1+zHulsjKnQhxa4P7xRnTj1LM6de4p+1zwdpm//4A76TEY+WELSXGvb9Ps15wuL5PqyWRnDcwaq+RL9rsTI45vDqh+vQtdl4e8dN7VermiGAi8P8eLBDKPd7vmCzmGfz7fwNVi1fsS3yt9JSlV3XC3V/m5PUllp//S27MYJ70eWPJ4LPhEVJpnZduv8lbpYxQGXOVLm055AfnEY/VLTJPZpSf0C7rNDdgp67w6KDC9Pw5upyR5jp5dI5SOqWwQ+qN77PJjFbcIlZ7nPW38NwX/MhpMi2vc6s8IY08jFFAQBl75LLYOyAqDjmZntMIRbbffYn5iwxndZlWy6IkFkhaj9HsGQfmaxjmVcS3FVbufYef3o2ZDmMefm+Itf2/MfFrjNf/PhsbQ34x7/BD8ZC7h1Wkhz2STYexGlEZ/B61CxnCxR5bepOfDi+hjFe53fsK+5UxzSerTJtDns07DCYq68ktovwxbSmh0WvzkjGhXBOJxWV+PBrzMKvxzsgm7Kkojo4320PXXP4fyhv8emMN7zMPP32EvFbmQlbC6l7AW9/g3HydWWDw+MEzTupvctP+kINknyK5hK4eI556vNQeMyq1CWaPqd64wFvTOh+cTjk7vohfGOxef5k31l/mj3/nE956/AH3ZiMKK+DRyWWsksiOHnAtqHB76VUOJYvt5Spfuh9R9Y+45OdMRzrFThe1MqepT2lQ8EaicKWt8nzzmwwEkwtDn179NgfWp+zcdXh2qYF2WvCOH3IoblLVYiQn4PSsTGVUoflGiJsVHP34CZfbErf0fQ7DJchius4Q6dkUr7WC6RjsZSeowinuVwK9epX4cpPtvMMDu45fmqDvnfHrL51yYrxK+rzP8JUM9/sL3mmG9Joxw9dkDrMq7fUFN4SccHCdlfARb+YPuCynSK1V/hfjV4jvVbi12KPcbHC/32XVvMZaGCDvnXPXdNCaJVIKGnGXr9znNO8XGKMcp7pgZpwxGvZ5e1nnh+ULND7b5vDuZ+i5ziR+zLXFtxDKOrNkzLF1jtROiVZlPijqbCknhMU6YnMd5+g+pD08Ych05xG7hzHBmyJtZ4va6jHpC527q49wpt/gvvIc11b+otvgr/hLpiqXyEtnjJWUYZKCmrCs12l11ygt10mSEDPKOYqrBImA1eljxhm56DJdl8hcnYbXQS8rCLGCmSvUA5e5LfFI2+DG+ik7ZDx32oiJiFwBseLgzFVyeghiSpxkZGToRR0jLqMlErGpEGoVQtEkrywwGzGGkKK4ClEzJY0KcqFEr6HwsgxvrVtcvrZFo3kVqdqAiociPEJZPEZIRIpchUAnjwFHIY7PccOcuWiQxAp1sUN9o8a17oBCEJGlKvV2g2Z7DaGyQ6YV5JJBgkQxPCPuT9n3FnTdgKM9nYPhJrafkzUn5G0fKS2I6jaBlxPGbRaqRFYOkbyCIkjQLIFYCND0kEotwwpFskJiLKbEsYiwKGMYEg2zii4mREaEpC5AjsgEjShKyEo2kaJQkRuImsZiKhEnOYIqYJotVFPFyWK8WCBLUwZxgmRZ7Ogmih2RzvaoGRbVZotrhsuKoWBs3CTYqmG5d+meHVNHQyll7OUKk9Rkq1NDtQTixCNVNJRYZOiHDP0yQRyRqxNE0ySpW7iawmQi4ZwHkHvkCRRkSOocSU4w1Bd0ihiLJolwEScpMYvmHPs69bjGJUOjkiQU3oIgUfAmPvHExh8f0B+doekG+sYmRZKxCBqU6mWqioCYCEwXIUMqiK03EToqonuPaJQxHM95KJ4Tzn0ESSKUb1JfmVHKTzliTnQQEk1L6LUQzfCQoyGN1MGyLCyrQpFUkN2CJWOKXBXwY4lFHjH2ZWaBhhCXycIYuRax1KzSrokoDQVbLXM4T5nnKbUwQYsLRFsgixfkhc2Z1KIhlCkWY7I4ptYtsWTVMSplZMXA1GVmoYQ9mZKKBrqqEvlzBFej5CTUw5xEM0mNAt+2MasqekkijmOGmUI7tVjt1chry3jJfdzjAyZpSBYlLCIJWRJoygINqUrLKiNbDSr1IdVJRGUxZNfZx87KHNabYEE5yamrsFXPudjTOVu6QBjVKCsJLWWLQD3EySZECMiznJ4oogkGoQhSJOKeSExFl2wpIFEDElujWYSUFYkkVDCChDifME89knKVRIN4kZFJUzJ/hF6UqNQ1RLVNGFaIvIQlIaS3UcYRGghhiF8E5HZIU7ForBkkKwanlTJVS6EiFgSRSSOYsKXEbJcqpNUmbraFMDHAWZAJMIlKqGkdfZpSGvUJ5ZikLpHpEnmkEEVTbC+hcBaIxZhk3seRJ3QqEog9ooVOfNgnLsbodZma2CKVZabMieQ5Si2n35Kx0xK6LzFDI09FVMchsyEJ+8T5PWJlhtUuIRnLGLmFlAbMRJEsKxHkC9Lk7M90/J8bZ52d+7yUn/KJWCfZnKB+kfBV5jC+93s8vdnhi9pDvna7wtPHl4g3Rd6bzCg/sHnoxXQP2zzWP+bC+ioOLzEV1ykZCiPhM86Jya//H7j2loH2Oy+4vQ/VnVW++2TGHfsKd817NMR/jTm4zO7pnKF5yHbzLW66H/HZ+ArtLZnr0iWO0iNWrbc5cj6m8WLMtFHn0scKggHXtSNee/U6v7L+gCvX/zby7t8lk1rMPYGpLqKqr6HXX6NlnyOX/gFcsRACj2RyBdndp3H2x1jzS8SnM4TlOsu/cQWpWCOVu3jCDnJ4jnBkcrS/RlwuWJL3SBs1Ru1fQ8nP6QV9/j4iH9426H+hMuw+Z2/g0fz0Bi1jDHfvMXB3qT9+xvHSyyy/PmT4P6gYV86Z/fgW6pUTHmYJHWsZ+e8MWBxltPwLMJXI0nu8tLLOxXxAZalN+N6Uj3+rzErR57fbLqmdMH6UsSLW6dKhsPb5/v0+s3REdnwZzTvl+G6FlZVdYnHOw/k5dubwDwWT6UpKc1KwdKHDUrJMt9Whs7ZDOTjCCOb0H1icNX+V3psJHe8BNwanTNZbfH7wmMgcYe50WNtbp7RVxfKPeMP8gs8evMaj2g/4RlTm1e0659TID9rM7k9oaCm2nePPWkixy0CrUemp+GSkpSecxQ3s3ODF6FO2hEOCL0fsVW7Q2FnnuhghVpbw+h6hPcWyUqZ2yvijTzjU1/HK26zXzpgdnlFfvcy1pTKWWWYvaPHg4adYJxHm3KRSfo1l94hj+YhHj+AwrHB5csLo/gKlOeLC7sv0br9COPk9fkubc01ZYR58Rq1U5R9M7kHZ5qPDq/y6FDIv7zPSV9k8WuXZoUqyXyK6BJ5iMq+6rKKznjX5wekG7foepc4m+58KnBUuOxcy7q3qyLM+zX6XJO3RPzqlc/ZdDrZb7C7fZWMocmNzmUpviWHUpuY4bNRMet4LfuKdcv9sn97BEae5h9Gc0S1ELmgVPs4zGEFebXBZaqHfHfNuY4MneoI7+x7np9cZNHfY3BVplm5ilB0ke4sTrY8t11gTNTYbKmmiUZkE3LEUOrR4Uxrxj1unvLF7kz+aKtyLX+fNxT4/WXd4vvIZdaPJsHyDd54t0NszhLOANGxyp3SO+LnHSiPhzCygueDj1gqFWCHfU9DyT/jB84J812DnnQlfllXaP6hxKfAZVUc4TY+Tq3BDGdJfHlM1atTX2kwfPOVGp8FydMbT5TbGwRnqzONVK2V8/Z9iChqNm/tYkz0G2zcY3VhiZWkHU1jiNFcZ7OWkpZSHFQVXEbhda+BtX+C78nV+6VTh4+ynfPriGXO7jKV0OHl6Rnce0PE+53E1RohXmE3gkVrDUJZopB/ypP8ddsd1rtkt9qxV/uhI5ldllceaRhY7ZNV9NLeJO/+YIz+m3KvhPw1oHH/J0/Mt0uZNXqQ1ukofr/wcz5rw9ORn+N0HbE7mnM5U1PAq884lro0zBG2fYm+JNLCo3gjR0zt/0W3wV/wlIzcWtBIHmYRcdMkWCblr8fy+zXB8RHUnx1IE5rGHmNlsTUaYQcCiDOlIpzA9yu06SWri5TmqHFBKB6iZhNK6iLqs0jg6Y2fm09MkzgqRsWThywJWESBPFFQnxdV9jJaBJk5wggTJgJyMqVBCFJcQgwFlN0TxBYQKmGpBqRzz1q7C+5tdLl59k9LG6yRKFz9R8TWRTLmNkTylFrsYQgkh08k8n9R5huI+pezMUeZzcidGUKp0OisIekommGRUUfOCwjOYxF1CWcUUPUTVIF26iKTNWAvOMZ0z6kmIYYc8Svoc2QlCpqEpInGikicZUpCRVQVUyUM9S4hzjTgykPMYWYZyW0CsZiS+hCZUyWc6lUDkQsdgo1LBEmXcasZJmpH5MNTA9gtUT6McWuhqiTQJGTh9FkFMUJLwhIJY17C0GmHi4GUOaRxw0TCwGiJ1XaGZKiBbGLU6nXqHliGjWilJnGPrm+gbXYxkzPp8TOgm2JMRvlZCVupU0ja0QE4dYtfhPIgZZz7bqkjF7DDPuoQTA3cUkjoQyQpZUhAlAkEuIOgageQQ0Ieoge9ELJxzomiMPclYpE3qyjrVQkBBwF14BPYIMZ6RuwPmR4/xRZ08k6iPc7LKmHqrwUa7iVyo7NkS+2d9hLJOFYVkUacIRuQzl+M4Yj4vURcEBMFiuS1R7WzRSWKmi6cMoxmjPGKaByyLHhfVgLqhoiDTEUVyM6aomQh6iYULqZ8Q6xKFkVOScnpKgVU0sP0ysZaQOcqffk/kEYkGnppRjhNEB9JYBO+U4HxGWgarGNMJZVao0NVU0kxGQaCqyERJxNR1Gcxm+EObmRCiaDGi8ae3sZI8RYkKGoZAxZRRHYEst3DighN3QFZVyIwKvfUuqpJwkqXMNY1QzLFJWSZmWYe2qOEGPokcY5UkNtMF71V1Qrng8yjjLGyg1CWckoOgJ3j1JabWNuWJQcmYooQadlQh8g2KIkYkxjNV/LLFWFEJPAGmCYlwxjz3kOsBWckk82RKowI5ysnigKAaIBsZRpphGxmRJmIqMj05ZUOFWgnCskn7pCCZDunoOdL2NqJWg2xKPp3iqlX0WgtrZZWxXmeRGghRQaJLOJqInCnoRoGwusTE2kWdWNTiU/rDcxwxIVHaSK7LytxFDg+ZWhmRVyPPVDJFQlVAsBek0SMMdYzmCMyFCtJcRM8LhIGEF4QEok08E1CynAyDWElRYw//PMCeWmTlNjW5DEQk5oyh5JExI6qcYyxCYl9gXK5jCg2SSCH3TIo8R5IzwvKUVDn/sx3/5z0AJxa8eLjFKDe4/IsDVlMN6aV36Rvv8OTFA/7p/+W/JZyPmL//gtu/vU/822Uu7DzlWbyDOJyib32Ts8LFmnzIYhiwf3tK5d5VbqzVuH3vY/4/mwu2Lwv83fYpZ4cuu9dT1p1z2Kjw6rnO/YXNRK6hnD3ms7MFFy+lKLtn2M/W+FejH5FVVimfn/FGMaN9YY3/4qnK728rzJUZxmtv806nyeU3/69Iq+8zSUSOjk9hL6RYX2FSssg73+Bic8BKkaLPD8kmNpH3Ghi7+PUmRTmmunUZsmVG/OKfzrOeneJWttmoNpCrn1K3S9jlZRRXIz7aY5yXicKcx8YS9fav0L4+57+1n/EH3jOOp5cpf/AVff0KLfm/Jrd/C1tKWRl8jv3vUn4lesp3JzewF48of3iZpXqNX3iQ8Ud3+uTbR9Truwjp61wunvP6eh17Z4mu1kAXNOK3f85/mkvIj1/BLe3T0quUHxR8/t+5rP7QZrVaouo4hP0Z550x5VsT8sMGo/0xiyWRRLzAJ4rBP5VavPPrtzh6/ITJxTaH+03O0iWu169T6Z1yw/ghk6Mq5/Eb/Kz1Hpvt3+Ti87vUVY3PhzHxnwxJXBgkCodXBK5sVShH/5Hy6TrmZpei9jbrLw4Qdk6I9BH9QZNRb862NuRoLrGfPGf6dIfXXjrnT568TNOqsX62x3r+BGFphXfXKvxs9CVnwyZlX6ViqvSjM+r5GN+EdHRK3tgmrn+G/vmQ/fJ7nHRTrtgf4vu/gNetctc5ZPjkFG/4M6xOhvDMoChG7C4snNDiZBIwMxWk8JiLmkdqZGyen1PaXOa0ss/h008oLnYZD875/ttvc7ve5fBoyl4ccTvtcd5sIzg+9tZ9Oqsy/lmT1YsZv/TkGZOWhNt9hXe2E47nEh/8cczy9im5H7P183XuV2PerVoU08eE5Az3UmLtjIcPh2y+Okdd6qEZZdZShwvxHbJqilxd5diwODlYRxk9YCaE1KtV9PoU52GK1DygOduivTbgjffK3PdzPr7R5NaoTqvf4uE3tnjENi/ZE5ZX1lHrGot+i+fWKl65ycWqxqvDO9xsySypCqM4IRkfMDIEtqw5wvv/DTcKhat7D3iwf0zljSOm9lXeUw2+Mn6Bn8+b9HUfRSjzsraEZJ8jJZ8QGkuI0h6fnN/CertO58mc+eEDVotVRplOEeS8E4ZM6hsU5ytMJ/f5qiIwcpdY4YhWVKU6Efnxo3W21RRLjPmlSzfQ85zp8qu8VrvJ13digk9/izuaitqeok8iZq0ap5VfY3LwDNOG7wgthFFKJ4f69Tmpv0156mOftPlO+Am3fnWVJVXgTFtwb/Myv9Q/59vZIStBSF8f8op/zldyyHHSoJQ06K09oK/ZZKFGHl6lND6htjRiLKVIJz1WvDl/Mv6U5lCjVVrhxVqAO3DR3Bf0em2ejO9hTE1m3QmvfT7h0+ZDjNJVyoc2h9sZX11q8Xqnw0G6Qjoc4CePqX5c5kL3p0zUnOEPhySX+xQruxwNTLpc/QtOg7/iL5s4j7DnJoKV0i65KIlKub6JLTeYBzLrchlZiyitLOgehzRORFQhgrxGJGhIS2UKxcCd+ES4JPqMIjKQ8wryeMyLWorc0bkieYQjkcKR0QQNWRPJIpFZAr6d4Q5DKAmYZoGniswChanvkJkSK5EMQkGj0KhlEv2JTFbXWOs1eeXaBpevXMXs3maSVBiOHBJ3QWHUiOoryFYDz/DoSAlWOKRwfTK2yPQySXqGIGXo7Q6pVCE1t0CQSCKJVGkiyQFC3qeYZgiRghhEhMmEaa4wD2AuVJHrOo2LNtfCY4KjmOmpiH+Q4NUNDLGJspgQx2MUX8QIZhizAtfsMkskxKCDXs6Qzsf48oK0nGCJFiWlw04v48KqgrrRo6pbpKjkSkz/UCKxLbQ0JS0yokxjXBKp5AEyMWISIQUKYcvFLftYcRPmY3xpQSaYJHmDTqPJ9fUGflAwzQ0mUptDsYqqK6zWcyrKBHsG52GHSLcwFZeGOuN64XPoLLAdA3chEZAhLQlY5YRWOiSWTRq1TepGl9qiIM6nRG6O44vEZoxZJCzilPMsYJJJeAuVYSZjyh7l0MZMfdpliUIMOPNPGM4NVHuVipoSeDZK5JDmLpPEY5qGzKIR0pOQmTkhqOusdkxMbxtUk6PZkP7xY2JhRlkLkbOYTMjRBBF74eEVAoksUMUlrxiIFYWaJLCzpOKIEV+OfTwxYaELnJU7JN0l5nMRL5mg62UWWpUkjgmrNqKakQgKZpjSckKssoG8sUa5U+c8GjGaZmSyixanmH7BXM9J1BzJz0iTDKYTfDEn6kmsLhV0ai2qpkrNMJAFn1jxyfQqTioxjwWShQ1ijCqXKOKIPJoj5w6iYLJSLbGxUSXUaxzHIvJCQsdgSJmho9OJE+r1KiuGhGDHeH6ZQJdoWwHXRIddA6q6iZMGpMEc0cpYK9Wpbd9E1xvUhzNmsxmBInGkVjDFVUbaTZ6Ga8wTG0M0KAciiuNALqKkCoVQpi+YmEUJ7ARrvsAMc7xcJUo9KkCamUx8BT+J0BIJQdQg1ilHoKYFUS6jKxI9RWej1sRs1pG0Lh1tnUtlj6LUp29JOFUJQxVx9FUWlW0W6YxTMWfkNwjOy8hCCj2BsapjhzmJa/LMknEtAzPQCYocv24gDjRYuCDMMYsIw5+QpC6eZFEICZrkEhjCny5AZjriYo5e+BhxiVGk4Ic+oWOjj0sIakFeESmCiMg/ITI0AgQyL0a3A5TJhKTi4Ep1jDDDa7g4mzVaWgs9aEMgkA9sdEdBqczJPB9nNmWuCxSNMpkMelL5Mx3/58ZZ5fNDnrQP8CvfYPPBNjPxjFVF5Vo7wf3GEsvRHv/pf/2Uzf/T3yO+/B2OZl1+ehLSa22SXazx6kWZ3oOQ/dMO6vYZf+P8Bf9m4LOn/jOc8/+Zlz/MOXnrH3K+/buY9S3EPZ9+q0flznM+WZVwpx2M4ScsvIKe9oLlwyV2FyV+1H5GYvs0L3V46dOHfCpE3F/MOVhfwMhkor7L61xk+xtfRyq1cfaHHH/6mJ/ZY1pNndVwgFVcQKuaPFtbwd+IuVAbY3m/jzXukQ32yJ2rZCs9ZvpfIxiPiL1TltpDBDnCkjZww3XOsxjBmpGlMouFwCjvM3j2JfckifAkJ93t0NVUJjclNp+tU9dtlFzD3Dim/9Ijrn91kdj+OZX2AjOV+ZNmwtvDOolymcfpMzI3519fmNHMt7B0sBY99PaY7bXrCI27zHeuo/QspI8ust4LaXzxBM064ZXnPr8bvUDYaVD7aIO6YrFW6/Ew+BmV0jHhSszJosnKfMHbkc14v8qnrQHt6B/xWveITBghx238Jy7uaMFePEMWb4D5Nq2OyXTv3/P88XdxrAt8ad3kRiPgfeETtGyFB9OUh12bcrCEO85Jg5wdfZny5TfpyhbbwwFd/XvsZddRjq9wWjtiOlKRjQlR00DZ36Kvu/zH+0168Yyt8h9zuprxTfMya51VbjTvoOxv8ah5hv3JR+irHWLvmJdnuxwnj3iy5/Lp/gLvNGTqHGGu/gGqv0Zwo8zJ2TOcU8DZZ02fc24vuCadMdZbDPUNHoo6sn+E43p8wRL1KOXfjUz+Tm1Ar32freYtNtY1/m+zl1mKniGmNT7+ccGLrRLbRZlB5wVBbRt3fMAjtUmaGbRPS9gveZw80fjN1Q4b0pCb37TYvvHXGR//gG9tndPTLtIfORycGbx7+Bi6Aqfm2+zURYrVj7hilLjcHvNSq4NuyTzRF4TtdxBKEi9yATkxcAOoRJ8gVnKilSZav8tRf4cN6wGfuQNWNp5R2Xmd7MKv8MuWiLSYc/bhE+qVKt5+wv75KVqtxA/WCxrqFf6udYBtT5gOVF6tn/DKpTbR8kUealX8NOPNYsDGbA9hdo3fyV5F0Mpcun4bo/NjtPoS//0kIh39Bt9e/msUzxNWJypaIDO3JzjKQypqwNvVFxzmtynJU/JnM0w7opRcYmn9hMNwm+XZ5zyfrhGEy+DfZ9Rb4+25QqXWx5RhnKZ8sdumnT1h7bBFrxiS79zgC+0qracRpeYLXrU84l+9QeTu8nTxlEWpykF8nXmtSXCpzd6LRyjFEbFTgWBI+bnBI0qseJ9jN8u8dBH+wIMLz55y2hVoWit8d32L5uAqT6ojXqutcDj4OTtRl2eFSx71uX4ocl9tcXlN4PjRMe84KZ8cqkSLMVfXTnhSP2Q96FHJmjxSZyzfF1Dfd5F+f8Ge2UKqG2StiPiFwjEmws4purFgP2qxMZlyJggEykX0n7zgLHjKti9g9RLu/3zMmloglUqcVG6wchriX1FJnxp/wWnwV/xlI4+muKqGrC2RRzlZtqBklWjttpGbMo14xKKf0q00yCstxn2FRVKiyBpIVZNuXUNbjMm9lJrlIIsjHkXrjL0m+uiUMIg5un6BC7sKpYpKd5CTpilnM4EggkIUEJQEwgwjklkuFHQtZVBxsYUFvUJkdT7jJBU5syxSPSZJlzGKLpdbN7m4dRO5usRilHL27EteOFM0U6cudVAHDfKyybBTJe0mdJRzStIxajQmcQLisEmidUg0BT+CzJMoaxFKDmQyXlTF8yaEQkgulEgSkcgZ0h85PJ1KxKrMSlujIeTIywLlXKY1lTkrRHzTRS6DGRWguSR5RpynJIKOtaijZxaLJMLTIpIcVBpYShXZKFOrVui0NSpLCf6SjqNXMEYSJcVHlcEoBAxbYp7YBPUMsjpWYdCtxDSkANv0GVZBkHWShYvppzQUFVurUC1vsdmyaKoCCzdnHvhMgn3CegutdQlRWqKkeLj+I4anc6ZilURtsCrPWemM2JnkHM2nnCYpgWChOjqmnNCyyliVJZbFBmvZjHZ2zDgysb0l5oJEKGTESYqXZviRzDiIceYSddOlVDpgqaRwuVxjtVlnuWRhpQ5H03MePnyI1Ckj+z7tQCIJFxz3A04dibHnECRzDGtKKejQEitMtYgUiyQ6wpLm6E6fRj790wl/eYlc10nDhCD706GzCZDMCurmkEu1iEslkXarRfxIIPF98jzl85lJRajgphmpNMeTc4I0xA0WUCRUdYHEiPEljYVoIFUUjAtlLmxtU7JrdEanlBQVewHzFyHDY+dPzwYYS1i6iFiaUjMFtroG650GpWqJuapgSzWkismikIhSg6kXkQQnCFJOXtURE53A0yFz8bIQta5S6/WQlq9RbXaxawsWRyNCQWCW6AjnBZqSMahplCSJFclhVYiZhAUXKz7LnTJprcupYlIkMevJjHKzQxbLPDJ2kfQqzaUx5eZTyqqLHslMw0uMpEs4fgXFc8mjlIUdkDBGKE0pxTkxLdzcQHBFlEVKdS6hlhJ8SaZIZSLXJPYVkjRALUQUTaROTpGqLEQJT5WRhJSuL7JSLWBpDad0gYoj0w1CNoyI0cUdpolFLGbMRYlQ7BJXmrjtGf5ggHTuIPgOpSJEyxRUw6SVOKBGRLLIC0fAm8wRFIlcNhA7F0jVJqksoOsFmesR+zmSBEQLajMZN9VAzMEJsBY+kR+RKimakVDEY5SoQIprpKlA2YgRTRdxHpNKOWqhkAcpflxQkwNUc0JaWMRTC7MoyFZqqHmF4jDHnefohUhhCzjDMULq4IspkSWiZ6DYNYrA/LMd/+c9AEnNJupf4qpe50H5lGOjhH3f4d03llgKNP6XL7/DK+Uq/cVdlo9v89nqKZenJl9WB0Rjhb9e+YynnTFvdmr4kYDc2kV/+QanL37ADa/H7NNVBnIP6de+xoWl73ArMfh4fI//YBm0XwgUwWPc2m3OjRmbPVjec/je5kOuvb/MV38ic+vwCWpJ5nlYI9tos0hPqZZ/jV+4DW9/7Qq5cZHD0zPS+R7eyb+hqlhU9Ms0xgKG9DmB51AOvkWg93jauclGr6Ax/+cU4YC4uIU/GyKdfEUidpmvXGdJqGIrNbJkjPvlhMPTn2OttUm9mENJpV6OWRzI3DsT2X53mbfDMxwfxr0pj3rr/OfXR3wnN7DNOtEffMCL4hntl1Z5mAQI4pT8swvcu27jfvkVFbHF9eU+6qsCW0ev0HJ8Jr02i+4KypZBKfkmW4sxT49nLEtdPvuqwmmqEKzY/OHZBqu5yah2wFaW8WUmEZcG3OppSKvrLE5FVqoLAifne8lrGJc9tHTEolWwt/s+nZPf4aPjJZ4tDxAfPuQ3fqPGo/I2pz9/xn1tgRkeMtTGXJ1m+JOQJ5tb9A2N28uPafsDlvYM2K4yzyOc0Yy5mdCsDdFFg9LKPqIKnfIXLNVE6oKEvbnJ86TO4OcVdvk5d6Rz3rc3KX1tgh+sogkaK4ZGZWONrPoSN7NHxHfu8sXJEeOzAvEoQb49o7AV5Djl9qbAB18ucONVvOyM3YqA0VhmunOEoVRYX1YZ1jXknwdca+/wYBTSL2Ru4BOHLmHLQJQLBos52YtT6rcDrtxukJVSKuO/xfvHD/j58YBgc4VDf5/Biy+RD95hN7pCTToi2nYY2/to8zJLekotbWJ0K7y+UkWs67z9/ATZ+jlvLi7hxFN2WgripUvcW7P5kz9JWLP22Q7v8Nbm29j1l6jtXEJaqtCnST0uGE8Dvvr8hOGFayyfhjx1BqhuTOX0UwLH4aoUcygN0Iomb9SHfHwici6tEmYv8el+RrF+gV9s9XjWten7DvNSiUudhPrpgIfnBtP5HpOrIX/jioBwMCUe53xv52+yH/XIJgJlO+NWtcdJ9QZanjN9kSOIDmemT7m8xMdJk8/bInJSYnGkoE/PsdwRk9KP8PYTRssB5bOQn3plVjlhXvbYUdcY2D5yUeNQDgj0AXs7BZp9TnFcsHFrzOsHEa6xTWArXFCXWAtkfscaUAlkxrdeZ5E9Q64ssVX1MEY+t8/2uLta43vmL+Psu9Q7ywRph7clA9M84eeXmpw8KZO4I5rnB/QrCtpBRPXGCa0lk4lo8Xn2G2Rji5+YPvphztetkC2pyR8tgxSsMRweUd7s4DunXA0cZqNTXHGHhaTwU3tOLB3BSYBQkxg0liEWCJ6kWL3njGp7GFmKc3kHc/+MjUykL96nftykbq/yYm2AMTdQFh7jkY5iz9BKGWtGDQ4WBNMOYudD4ts7LL6SODfmZG+26H42o3QyI/WavP8i51z7DPjv/yLb4K/4S2aee8i5hlFIjH2NpEjJ7JQLYUoauTwc7WMEKr7exFVqLMwISSwIdZesyCnJEUHJo1VSUOQCkQpZoDEfz1kNdORshXhpE2FdZWMjYw2bn44E7uQ6SRiSFRmZUiNt6CRKQuTHSEpCtRcijwWak4SFqnBaKHiqRN4UaahVNje3uHjlEqK2wWTgEg2e4518hUyMrq5SScDwzommIoF/BVdaIm9cpFH2aNh7SONDBE8gjURCJ2YmtJAaXSxRpMhzMndC0B8znJyQmBqFDnmRU8Qpg5HLYKDS66r0ohhNCDnXA+j0uLxto8gOz1OJxZFDWIjobYNUDIkjSBSVJJhjTh2aYoJYWRCuKZgsUU7bZKKO2mhQXmliVVLwE5yZx9zO6A8FAiclMGJ8QyfLJCQ1JnFhnIpIgsiyadDWLZRMZGaneDONeWEgaQGCJuDpKmdSmWJ+xrNz2PdmlNJzepUmUahz/CxCL8YkwRMcPyb16sSFwnHTwjdqNMojNG+BGclkZp0oy/CiiKIkoWkiurbAMH0ETUYSU0w3pplqSJrBbF4hHYIWDZHFjFVRpKHGUBRUJIlarYLR3QC1zLpyir/3mL2jOyzOMvRMBKtLkeTguphyBouckZdQys6piwmplnJuiFhajbKakdRE1FzmYrWCl0MUJiimiJS6DGSFTBA5DXyS+YRXNjtUrvYo1BZL/Q1WvCecHe2xiAvGgxj7dIQYNLGiGroSoi5FiPgoNnQTmbxSYdFr0K6pXCLjspzSIkc3uwjtiHpZINKrPKs68PAQKTyjVotoLi9R1JYw2jVqnQaCUSIvYBZIHI4EYr8MU4+Z0yfzbMKzF0jJlKqRguQjaaBUYeHrmGqVgdDh2bxOvVyj1KyQhwkTfw6iSzXNmXgpfSelaUXstBPeKstE4QJRUbiv7xLkq+S2BFFGw1yFWkq6SPFGUGQJsaViWFucKwWnmYqT6tiuRtWxUd0+gfsM1/OJ5CFp4eEWCqLiIxMgZAp6KqGIIkE5INECPAcKL0XWF9Q0j3VRRRQlgkRGSgREchZigqDJBKUWs6qCVmpRNkzqqU09GjExDL4yLzFyZLLcQYvLtLFYqyQcNi2OBiXS2Qli6hOYErInoig6Rk0n1JtMlRq2azDMcsppwbYoIhQGSdkkT0WcdEFRraFJAZV4TjYXkLMOiisyFWd48z4NO8DPZeZVA0VSqC5cjCgkK83xVYlYUqklHgopgR9T1i000SA2/3TERvEdCjFAClKMhgZpQjGfI0w9KDLSsortZDiiR7NZUPMEmIaIdk49i5DT4M90/J8bZ0ftKTVtgZm0eTxQCFWZLzeq3PnDL5B7j5DXDnCfJQw+eg33Vkr0hw7+1xWuFkfsHWh82f9VNMdBuOTyyMiojs9QY5GqcMB49QqvbW1T0eeYbDFb+yZ5+F0eTQzWV1/jbxUf8QeNLZKsiTgp88j/KdJiBbX3q+z92y9RLvY4PL3Gk2t10oOfIDZSWrVfwJse0bj1d6m12zz//JDmySekiz5+s8zlpEGRNJEvK+jPRgTeKWXlK5zDq8TOMvfaL3NZ+3Uqwv8TbfxD4rzH0dxlv7RKM2iThN+lcM/IxDo16wW10MPP2xQvRCoNi5PnBXctm9WmwLV4Ce/yMotCZnLokWTvcenrCVdu/Y/88/9ZxNEUfHEbbfaUnrbBRX/Ox7U+zbMj1gSdOitMAp/nn1jIayF7lTKhesyb9Q5X1RXCSsricYvaySd8V7tPPtjjehrzdLRg8f6c4ukWdr/HV/oFegOHcWuP3/du88rplLcuRnzPPkYJRRb1q/QWLrM8JRj+lH/5g4wrwZRJXKY/FrnxyiWaZy7dwb8nSnvcLPZQqi6LF5f5mTphvThAe1QiKXo83V0n6xb4RhtTbGB6n/Lwusy7dsajaUK0KXIWL3Nk/lP86VPiUo4hhTC8x+ZExPF9Hhmvstr6jK0Nn4n3NRrdu6wJAm6+jUiD2WyZ6mW4oA5ZfH/IjdOHKKtLWOEGEyYYeDytwJa6yzCKaWxrNMcu+3tjZqHEm40WFdHGF0qsblYwLlznW5vfpzXT+SzbwBuDfdZiu3vMnY0xynnMQf4qQeOfsC/VGWczflY+4TT2Eccx+ukS7fiYQXaXs3yHSDngOm/x6cYMMzhiffucPeM36NwWCXsi/3nisdmpMDfr+CUwl6+jtA32yiuMZyG3bwasZH3SapPTGxvcHf0S8SinQ5eL5YAkOedSdY18MUZ6PGPp0X/iZ+kxl0pLRJPnbPTHCL0VxKbOtWcT/qB7k+viGape58X5U64YQ6ZHp+TvvkO7dIOS8XN+pT/hyUOP3zdstGGf17YNXPEKW2svsbv5Bb+dqfxwUKI4GLOlwgP/jO/VVri5AcV+TO/kAGIYrVr09AYn5yKDsclWf0LeOuRyNOEhIy7+2EVYWeXB8zPqpTIP3JDTlz3W9ha4WcZr7QH+6AReljDuTHhyfoWbWZnTl45JpTrahYyLWcC/0Nc5VJ6z/nGE74n0vC3OTZdW7PPaQqIzSlm7ovOg0UApQ9myOekNudKZcMkuUClzVXYI0zYbqcYXixdoywXW+ir92ibyacpp5QpVs4TgjDgLDyiEhDBSGU4XPFea3JBcxtKIF07OithCFAQmpXNCRSXJDJYq9zg9XqDHU8xEQl1IHHQeweV3eSM5Yp82NWMP92tt3O8MuJ0uc3e3zXzQJ9cKwtsOF8oVjvZnXHxoklyExvYpj7JVXvrxE/b7jykv1age7HB0liMQwpUK9Qs+t15I1F5kPGrMeGaBhPYXnAZ/xV82+oWURuxjEHBQ6EwbAqERMzk8JXJnFNIZ7VHBIprjZjGZHlOpCaTCgkWocDDs4hkms2ZMnKeIsUaqBZimT6a2qJYsLEFkEaxxYvio0jmTDCy9xkXL50hKGEQdWASMhWPEQiONdJK5jZC7DIUuYbNOlp+h6WUKq4NUqbB0Y5NqtYR92EeaH1HMn5BnUyy5ghIrJKqEGs0gmSMI4GsJ3qKFp20TpFepCgPyeEjix4xIGYoWNbmgro4RojlpriAnA/RkhuhWyR2TAJXpImC6cCkrTXpWA9ksmMQ2x46Er25y/c2M1eVPyT4753kAoqygCBoiKuXMJ1YC5MRFR6ct1kmLFo5nYakWqZWSVyIaNZWlcg1dSPHPXLz5GSfigIV/hhhOSao+YqeKVW5hCyLOQscKBTIdYrFGx5GQy3Nk2SGNRQKlgyJLqMmUkX3IB0cS61nAKMixEWgYGitJinv2jCLq01DnUEyJ5xq+HaIpKaqgslAtIl0haEzwJR2rKBEIQ+ZKRCMBL54xEaucSjVSeRcnjklFH9QIpbAxY3DdEqmgstKUuKSlCCWV1JRoSSmKIBPIHRK1hbis0A0dwsnn+MEQvdZB1UuEQk5VSeipEOo1xkGAmCekfsRwNkVSNTbKJiUDFFGg1G3QWSphMKEYZzxHJghLVAsZX0kIyy6hLuKWljkof4NT6rxQT3mhnZDHEGcWfqDSm8/JEokwhZLm06iVkQsNvXAwRYFU7hE3N5FXJRq6QLVikhkaolRG0raIGjK+2aJIbLppQC1KkWt14maPSd4hQ2MeV2gJEi0SaoJE4OfMh2cEJw9ZeMcokoQ4G9Dw+6iWSSSahIrCXKpiGgapXGGyCJAPDwmCFGtjA1VboRwVWH5MErqcZTMEx6GDgdFbYqlZxzAlHuQG92wTd+YghgFBkaCUNBoVnZIdIPcdhCLDbEvkqPTDEoeOTGK7qNkY1XWYz8eIwxmlPELzUuRUYqqmFJqDJZkokkA1niOSktYD6nGBkFUpmZA3EkRNxEoEIhRORBPZ8zDmDpmSkUslnKpCuaKxnGZsxlNWqjGKXMI26viSQRy5NHGpFSqNIsIipyEbJIAjzVBrGUm7RyppuJmFJ/TQUQn9GCdyyIUENxfppzqqqFEXJLxCYBrnSJKGbjYwRBFfiYlIyJM5hT9EsD0Ev0Apx8jNkIpZpS7reCEge+RKRjIoIy7KFGpGIUukgoxc0VBVhdBPMTyNjpIhmgGRX0O5c4YYjQkEkxAJX5CgDFRArBTU93PUQYSdR8iSTEkK/0zH/7lx9ndef4mu85CNxwL/ajfnyUELXbuDvH6F9Cyjf3sZ6Y3nlB7/lNpC5P6lnE8mHfRQIyokxLs/YrSwOa0sUflgxCO5wz++8m1G/nWmjaccnCxYvXad3/9ti89ViW3rMs+Oj6A0xlpfZaV8h+njHh/nm+iHCt1Xe3x0/yGleYJqJTzeusfV8evcVFTmY4uBrdK7vU1v5zLjLz/HtT3q7UMs9wH5C4PnmcJgL0eohFTlgI7jYBQf8TSaUHcEdPkqH4sWldqvcLlyQlS5xND7Nu7eC/Koit1SEIIUz9zEq+7QufJTOskBk+WCeXrM3fAYNx3xy50LFO13mB/+iB9nj3j0cZtsV+bsmzdoHfwf+cYb/yO/dahRZAZ982VmjwPqrRV2r/TpP455Kc95WrrPS/U3uTTWuWgE7LUOWUm6tDIZP0qI/BOC+Zx96RG6riBdFxkfVnAPDBp3j3lJ0VFWd7GXf8ycHabBEq3bU158d58fiUMqqcquHqLanzNtOsi2ixKl7DWes/r06/TVhzTFA666DbKXdoi9Bc2Bxtr2f4Wuf4fs3j7lhUCpdBNp45CJMyUeXmUgVJkXY24UGXJVYngw5clRhXx9H+X4Fs8vwCQdYZ3INGdHTJtT2OgzEnwY3KJjHbOt+ZRLLo70OYlhEjoWRtPFz3WkqM+56CFzA0H8FOXqCvTeZai1eDYeYdk91uZPqV5e59OjAxZ3L/MD5Yxr13PEUo7njcmaE4p+QPutm1SbF7G6N+k+eUC4f4p7Q+DXxIinM5Gat8OFNQFJfYePfpRyOHvBd8MP8St7/JpwjT9SNaTdI9r3V1ixnlKtO3wymbN8fgdrNqYbKnz+1SryhXskz25w/4XJvds7vJI02SoyNlSB1Be5P9BI3QqlxKPSyTGX/jH9ccqzRx7Z9Pusls4wtBqjRysUqwJ6ecHl5Tq3x1+yXzvkVnBEMZrT2rzFevnHJEsVnt3b5vNwQSc85ai5jrkuMz/QmbgZexgkXgBiHW/0Tfb1AVyb8E6pSutEYDe/yfIkZBYtePH6N4njEvnzKZOTp+yJJ8y9Mt31E0KvSjpMORjPcGtr7NouQdWnofb4z9SMj7sn2ILCg+dHeHbCT/MlOqcPiKMSVCJq7wSU/7iOs9YheyPl2R+ETPQa6ZMOmnCP28KC0soBw3YFX2yxp2j8YFGmnfp4s6sE1w94W7F5mtmslhKuLWeUgmPebr6gI65xuvY2rtmjlTV4T1GpB1OmpsXV4TmGBJ1WyndqZYxqmVd2uxyqG3hamUeOSPHjCZXVR8wVg17moUYp56bBSVOg6sdsxgV+UOJKN8dM9thtLzNfbBL2Rhx/cYhn+Fy35uBtcNJLSbohRjvn+nzM7XcN7ulbdIIc7X4f75rMj56IvDLcx/r6JaKfJ5xUW2wvYpy0y+ntETdXXfpfXmHVzUife4Smw27m8vT6TbpHI2b/pcfVn6rcHedoxTJaz8BSxly4nGCcrf5FdsFf8b8Dbl/q0l4kqEFORRD5SinwxRm+I6FmEnqjjDQ8pzR0CfOCWQUCWUJaJGRaRjwa0tdVBrFANg4QA4WutoDAYKYvUEojlEziwQOJT2UTomWOpmPKUkyvK1Fg48zHjFyZLBYJVYXQV5ALHaETMVegFqZ044x5oJCKBsqFJcq1BuFgRLyYUM1PUbxnpGGKk+a4wzKCVqBlI6xghmDM8O0+slJjLtaYiAZNcZO2PCcWEhaOzcw+IvFUSg0PU/SJ1DphuYsuKFTjlEXgYccOh+GCmRhxoVZQUmuMYo+j4YKzY42wpzJa77C65nNlOGImFdhhGckpk8Yuomqji0PiMCIXRRZ6RhrXUftVKlUBpxSQqhIyKWkY4Oce3nzMfHHMTJqBkFFYZURHQU8ylksJTUPFVgKSQmeBBHmE7faJwgmqoVLJXEw5x8VHdR0ENaXvqAhxjcx0qBhzGnoZwSpReC5aLtMyO5QJMCZj+oKKotcQtBSniAn9MoFcQKWgkuVIQsTci5HnOhVLwkglFomML5iIYzAXDgvDJ1VGCGKMqnapCSU6koyuuwSGTSGUyGKVIBdIkwJEjwSBVGkgqTqaVUZqLTEVGkyLFGQVXTBYbZsI0hBnEXJUSHTyhFqc4i5cxMAhlQqs5QaVlXXK5Rt0Ds65N58SVV2WgGFcoKYmslJjGq4w/krg/qzPU3efeO5iRCZJKiIDaZFhVM9JRRgXOeWkwIxzzEIhClQWSo4/FlkIZdy2ybFZpYtOXZWwCh07kElinYKQWrNDLW8wFVQO5jmps0/d9CiCOl5Rp6hApdpg2SpzQZwxrY2QOCYXdQTdQMp6zJU6z8clJrGHmDuk7QqFWoNARokTnMAndBKKrEqRZiA4SOWQVaWga6psUaG0sPAVFb90kWlu4Jy5DM8OSaM5viyhNU3ioEp9niONfFRFom0a6CWdpiwTxhEDaco09ZEXU6IwIIpEtMCniDKoquhmgOSApIgE5ZRF5IIkE6QGelawaQm0mxl2Q2MmlDhHYZHoJLFKqgqIpZiymIAi0GgtWGtEXJBG7IopFbOK3biKqPZYii16iYRYxEgC1KIZtSRnLKlYFZk8N7GWdPL2EnZq4p+KxAc2sh5QKBlGGCPnApIm4ykagmDQKATyQqWq+7SNiKpagdhkXJ0xn0zJfId6LlAK6iDHLJoxQimna8i0lksc6wqFP0N3xngq2AMBM5bRDIs4KZGoMrqo4clA16NUSomiKuJIRTmJkOQ5+ZKFqi2RKwJ520fLctzzlKEjIaCSWylxTcZPG3+m4//cOHOiGpeLLvHf8Hj/NGLeXWesNlG+cPiVW3+L6kbB4x//Jq9f0vmtL/Z5u21gx7B1f8b3N2T+ehHxcfIafnWCW+1wM53wW3dbCM6A7uYSz5H5wvBZ2/sBC6PG5+01OLrL9iWPSqGx29/k3ziHXLjYY/9pxkf3j9HSOtdXdOSWhHTks20+58XY4cTJ6Aj/f/b+61e3xM7P/J6V07venHbe++RcObKKrGLopNwetTQaBcPC2AMbgwHsG8MXBgwYvrUNGAMY8BiSLI000qjVLbHZZJPdRbJYJCufUCfvnN4cV86+0DX7YtBAjwB+/ogv8CystX5f4a/9Q64++ZL++BS/tMq6UGIqdXGXXxGou4jSc5SnDY5W91ge1FhdLaF8doRc6ROMX0BsqajDFodagGA8YOVwhjb5KZ/6VTpqBVNo4gaH7DqrdBvvs0ju8svdgsE04X6nSW9Y4U63RPn5HzJqyuw+inhfmvEvPv8JB+sjJOk6X7/4LtPqUz77g4+R0m9RTwvKKzs8/chjdtHnz6bbrOsZPzr+Be1ihz11DaeX8exbPXp+C+sEVLWgF2ZES5vRnkHN1bF1hyy2OOuVuNE5p6oN+WsHO8zXAv7NeM71n6nsbi1RbJW0XGbwPKX2xpzoSKE+2GLl0og3vzrGC0TekaaMNmUmnVt4owFx/JyFo3OwF3H1esDOO+dsB1eR8ilDaZXLK2NOnz1gUzpn65JEaM5xH+q83WoRZF2M1SZacUKamJzicn3tAyQj46fDFXq+yEqhsHVxRnzQwShvM4hTpnEfNck5zFYpJBN1eEK52kQ4mzEOXJ5KFspSgqHHbmwzTRwqsURZXmFd83nvygV+LP6Ao3KLm6nJuiIyGZ9yOZnj0yTppxQ7FZLGdcSNLmnvhzz/ucvXujCf1Mn9x+xNVtgt7XL/sz9hf5CQhSUuNQR+5k7RJwrl7JQnckqrA+VLDpVTiaEJqq/xnlnnzIz5fm9KfTHmLQWOv/9Tdrea3Ot0uGGW+Z1LZZ6fRjSm93HWLdTFGzjHxyj37/G43OWqcsg1IyPSrrLIE/pFxDzWuBhZbN26wfqd63QOf4bjPENp1xiG/we0BfyTvSlrs58ixUeEGzkn5++gSxYPpBnhjYD02GH15JhF3eOTqkfXep3rocvra2vseAF9M0A4PWK6Z5CGcH76iEX2OdeWU6LY5FC2+Zn2Gl+XRTZUgTz5nG9XbOzmTfb9gD3tnJ5WYjTs0ijPuVyKeNrZZ++xQiZIhGzS/uVTJi/LXD8445NPBJotlXRTQZ8u8Eq/yQsrJ9z5lko+afH9XsJiCOqtCPlehts5oWbk6HmJCyhUNrtcMmOuVRa0qjG/X5LJJHgYt3khGHOzsuCryg2k3OCPtEf8b4pfsm7+Lr/3usjjZ2XuDks4F1Oax1OuZhrNxR+jXq1x8BhUU8UWS9wOXB7FMWdJly/KAanQ4oU04qWWybBq8a14wR/JJo/TC0xOH9DduUi51GElgAfpc0q7CSetjGvWBlv6FkM54dqlLucXZ5RWa/Qea2gnxxTyVfSzc+rpNhViLq9v44g28u9dZrjss/3xnPYzDXKFYuWUpfE+zqdHPHy8pPmLpwxHv0AydSy7y/NqSLRU/0LD4Nf+8hnyRaq1Idp6wWYicDKvI+YCq0bGRnMDbXOdkAO04Yhn/TmyqGMnBYssIktDdlyPRVBmaVooiUDuFrihhpCKGOUlM0lmMldJToYs0gKppqLkIut1n4ZtIE0FTqIFakkjDhLCeIpOg6pokRUecr6k6oYsw5gYH0UXqFbLtNw+iTcl1yQsVSTJCmaTIcNwjJ/PUQQDyezjB2ApDdLgjDRLyNMqkWYhWwlJKScrXMTxOdb8jCiKmah1IjFjGjj0sxYVQ0ERepz6U85dn8MkItOqbCk53nyP/jBhOB0hjw2yaI9+NaFeaXN5+xIhCV/szfBnGmZeRq4KBGLGpGoxkWQasYoczZHEkKlUZjaGrKKw5y2xfQlD9BlNp3heQR7UKNwINU2Ro4BAcIjEiKoisFmRCEohu70CYxaQyDGupiEpCnIeoegBJGDEBhfElFYwpJTmqEpIpkskYoWZ7yKFI5Q4JAtztEbE1hWHlUWTDJPYTPHFBMcbsJE7mHUZLdOIZgZ5VpA1TNSKgWynxHJALE6pdwZIhsfeEmI3QssE6rWcJEgooeILZRZhTOGFiHoJKYnR3AVaDlngsnQ9elnOIpJJQ4FxUbAMNIwwppwVNDWLy9UKT7IJA0GjkleQ85gkXuClAYmlIQs2kt6F+iqyVyO1HxO6IhfEHFkcs5e4JHOdweGQ4WjG0WhOmIwpxDkTIF06KL7DVPOw2zElSUQJdRQCKknOiqAwzmNGzgDGVcS04HQyZzH0KVcNNqsGl2pl+nFAJA0xBBm7aBMHM7zZgDDzKSs+HV0DxSBOFgR5hBylNOWcjbUyayuvUp9W8YIZidohSKpEExF5OsP0nyAzxy8auGkdMa0gKhGpCkFvSC3IQQ+ZWCJls8oVvcytcsh2EpPlPqkbEU9VhFQinJ+Rh8+pBmNkSWFRbTFICspodMwQQ4tZsXPKJYvTPGGqx5wVCst5iWrgUyqZ5LnG6FwAwcRMFNQ4Q9MFBFxyL8PUFTLDJgslDE3l+k7G1c2cqVTh/qRg7gdEWoYY+iAXaIJOPZHIZYV2TWerLHFZjaiUMw4lgf1IJShMKlmMpccs5TqeKDByT7CUGQ1DYWVHJzloEnoCqZFg+AvKswB5eUoYpuSCTpoUSIpOKxUZyQKOUiIUJUxB5YYaslXLyC0DVZTZT6qMzkS8s4C2WUGxyizCCE9aYDgOulhgVlWq1TrDeQ1Zq2CsOQQtGamXoQYhFUVEMQ2MSARNQ+i28ZpVAq2FHDhIe1OKno+sBsiNFJQmMRbybIZ83MMdJSiKgiGUyKOCZfKrvwf/c+NMst7kbphgDzQer95gdl9E+a2HXF0TWLsh4XjPmX9nDWfzMs+entIe/RYaP+PHf+U7rB8N6O0HXHH32f0fCowbIsnJDV68tUEDmW7lDxiOGyz3atwdLRirPhvNCr/x5ga2HSC3j7l6/wrfnjk8M0rESZOLlzNCXUHrXeThT74in5zzkfAKgTpktX5Edef3+HvN67TK/x5/8ghd+zvkaZXR/g+Y9eChvInlBeyYCi/mKvL2FIUqUUkjHticnP6Yl9NV9FLOaVkj/YmILtYp1Q74lvlDyobO6Ks6e88Dvspfx60c8UHrU3r3VHQNXjg84Y2dF5HyRyzjPr1fiIhJhyES7+gpleePcS5O4J0V3v8oxv9HX/G9f/KQrzsWff9Vrm3vMqp+jfjCA9r7L2GEP0cQvqL8zOdZ3OSVvTuclc/58txhRzrliySkO3yZZsXgVPiSyv4lLsmfc/Kiix9fRPU3+PAdmTfOv4SPR4ThJu6ZilCs4LyRIiY+8a5NOMxZyvC/Lm3QWl2hU5xTbdv8xC8xUhJ4cI/XmjPaW200pti2hLR+jWK5QnoOl+p1JHHIzntz5FRE3XqPopcipDOQ98lX26TlGZN6iXSyRdvbpXLtFbz5GVfvplSdLZxZQmO7x0xdw0t2Uf2LPKm1sR/16N56gOJNibIyi9xGDmTyUUw1XfLFlz3MJuilX8K9b3Bh42P60yXSpRV2kktMYh3bruDMGjjPd7ldfYnP9C0qN6ZsuQ00TYLMYzH/EjVfZbUdUq7uc932+aK9YOt7Gb2TI5zzAatVhUr+mEWeoG220MfH+EKNlQ2XcTfB363w17s1ToZjJocCg2LEdzWLs8syh0uHbX2dkbyOdpLz4u5THldlbm+9z2Dh85X1KbUHO7zj5YzXr7F+ccC3syXG2kUG9R2cpE3p5glvsM9OukAOj6m7tyi6b3Nt8xukXGMobtJ7kvBw7yvelM6JlgWZ3uTpJEde9EitFdZNFedLgQund2lynxfX7xAuHbzBT1lbgwudMlc1n1srEkFthlvZJa+kNKsaL6ttpF7C5y+32Fi2GHkhuiki32rRFpv8QqvRkDf53O3xwC8xjn2Uh1+gBS6LHZvS2RrV66usf1Wjpiecn87pN0tcrpdpRCbqtkNnZvNE05Cad1EvdbCrv4GsLRmGC9LDM/RnFbztA640m6wubtFiSLSfsHXSo2lotK6tEohfY3Hi8fn4C17Pjphdk/j/qh1Cq8RVN6EslviIS4i1BknJ4mA349Kzz5keH+MVEm+fH5G9tMVngxMaKyan85h5W+HrSoV8NKBqdCnFMuvJPm97fd682uVHmHhdi017h480G3vmc2SGmC2D9aOYWH+DTfMzXhHPMdcsOnKVe/13CIoeW+E9jlcuMbqwgfngMZcuf8pfSVe4VzxkU9/GUbeZr99EUC5w7dYjBjcdkp/I7I4/5srI4NP2E9TaGt8c6zx88T7DP7hFq+NwIbvA4NmQg3HxF90Gv/aXLNJMTjITVSzoCzXC3MCoTKh1LVqdNnZZYXbVxK+dEjhn4IokmUekq9QEBb2IyZcxRZpQVAWyWg2KDg0jpd4+JxKmLJ0YL5myiEXqcpcdq8Vmw0dVlxh9g/o0Z02FiVghrWWYZQtpaVCcOuRhQE+QCVRoKBGdboedRo1GfoycjRDFDfIUFnORxcxkEaak+JStnJqUIrYEBNEnz0BwfQiPMXQTIdGZhhpSKiOHGrY2RZCeI7oVZjON/VOJoRRiVAvc7JDxJCULQhpKil5rI6lT5v0B45HMTGygyyZbmU9teo5q1+lc3ESzIpbpY+6NxxjLVZSojJSH6GqTQo/QQgHH8cmVOaqcY0zqUBcZ02N/0cNUPHqBjLhsIIcCURhTuAIlJSVrSWhSlSKrEcgqsnCO7o8IQ0hNHaWoEOoCflKgeQlxImGLNa6VDa41LJqGiq4WnGsSp6Ro4YJNI8Cq6ZTtCLNTQa21EZYK2UJEkDNQJ6RiiKDVUSub4MoUYx8xnZGnGYki4KsSaSQhiS56pUQ01wgPC4pFidDwkOUYX5PICgEXneOlQhH45I0BlqeQLhskqUERQ5LkJHnKbDkmFmLizEKaW0jykkJZosodaqpBWDLQNBVDBiNaIik1ZlqFqiHQtGwEo0aUiwRpgiCUqaoSbctBFSTakwTmM2b9c8a9nNBfIMcBqB6xmGKGIaQg1FTKhsIlzcJqykwnIcspTOOUuSGwsBOywMXWqkSZRNGfI/XPOGs3UK+UGKURvWRAJy+4kJUJVRNdV2kJEUpjhaTWBaGCbUxYNxwamkBZFanqNSR7C6vaJEwXDLIKe6c5crDHajFGUWOyVGY6iQiEJbJcwso01ElC+WyPtjagvKmRhVWMbMFaJrFRFrhUz5EsGS8XmCkOp6FGpyRRSnRky0LULQSpghQJyJpKqWVSNnIcy2RChaOFw4Hv0Q8zhJmPVYQUFROsBromYg5NiqlPMFFx6zmmFqDkIZmpIColBE8g03OkTomVNY0VCQZpzMzRociwygFVW6ZRNKn5GWrgU4tj1lOVermCo1d4tszZPXxKR+6TV1XuV6rEegutELHlKoIqUi1bbOhl3Gmd+dMTiv4YOUhpRCmGHnCWe0SRSJbriLZAVQXZSzFziZqW05VcXhIC1ko1JiWLVFGYqWuk8iaBqzOPpiSmTDbX0XKFVlrQEhc0ShledY2jeAfSIZI6JOmUmJYT9Oke7WhJWS7wBAlJ0BEqVfL6Glq1iVYbI19qMH+YEvZOQY1IqyALq7QSncSasZxIyJqBkpfhTCb2hV+58X9unIVn32V8PWX1Zwp9WaNMiHsS8YvZS7y0qnPxyqtIQ4ldPqdZbTCQn5E83Ce/G1G+con8OxXu+gPin05QijFKfYPx4RlVfYfDlTcoN3o04s/59maTj5qw/uJlBg9v0u0c0Quf8uFkwWnDZWX+nNrmLT41C1o3BL48UfjGQGW0/QYT4Qx7LefGaANx28YXf87jnkq306EZfUZ27DDXbmK2W2yND8jaNuu3dtD8NvHNYw6HE5RlRPdqk7peQu6OGR6a5K2bvHzNwysmPJ79AxbeCdwfsXxgcxTKdFc+JO1sI8zGXIx1irrGTmuDg0DkUr3Jg/khRpozKr/Fck3mH5WbrF7W6DsypXSNVLdYPd9kRznmsR1C+Zy9ezVey4+RSkMaK/f5wUKj617h1bdltv405cmTP8XcCvCDNs/aQ3puiQvlKseTZ/xOdco/6f6Yi/UV3pVBOZBINu/y4YdvUr7VQa14PLkZo1jbbDxpcKA5RNIG6fNzJrUF37zxNT4rl/jaFZO17osY4hlfH/2Qz3o9ePN9mhdrBNSgZlATdIQLX0NJ9pBGB4jLGbk6R++8D/IOuXEJcWWGcEcglz5FOrxHeq5Sminogo9yeUwhXkD0rrFpJSSeTHynz+A0ZPfkkPVGFbk+YPF0g1wRMY4POG3lbGgJSyMhdmVm2zlbYQtn64TJ83NUVqjZ/47llsiltS3ulDSScIBtvsRbcsHgwpCbaZfzYA99ssUL+xK179zhsPEG+vk53n6CfzbjRcPg6gsaj8Y3KP8s4XA7xA0SRMviy/GIsKJTPhTR8vu8Kos8T7uQS/xfK2u88zcv03f7/Pc/VvhRvcrBk12+kyR8Mh4hI5G9ZRDN7+BfOGT5IEFvVvnJeULmiIydVbakr1CKNZ72XKZaE6G5w47cJsxamMqEa4Mq16+/xGn3EqpYomZ2yBARSwaJcA05UkjMM25nv0TbnPPduUygNnl3JvOBfsoboYksbtOTT5GO9/ja9T1QPC5YdzAlgf3IxRxlRC+sYLRu466pnHg+ntPhdvsYZfSYvUvfYCPTEB2BzdEEWuuczFcR2hL1+SF/5uyh7w3YFAZodo14JWP1HKbtCtmlNcTznBCHnzx9hia+Tu6e8Xn9LbzNuxx++TJXrg54O1lnFkx52Gvwtm+OaQABAABJREFU28oPaL2+4I1snWezG4jTJ3zDa6EVDluVAwo5R1ubkHfH7Cxr6MaL/KB6Bef0Ed7wACM/5Hn9Ch+Z2xSBxmHcZkNdYU97jb+7yLnVrqK91eM/nNd58eA596oq/8pY4esHGmlvQW/mYysWI1vmsThETwQuZee0Xlnybe8ZVstkbF3iXcXhXixwO17woXWRR+W30YQPEXZ7jPOcNX0fDQVHtjHknLR2m38wv8IfWgHn2TrxeYaiq0hrwKLMZ9ImE30LI42pJjKbqctw/pyeETG7DN6d2xQf9rhvTdHUGqWJwVfrbcJfrFAybOSKwnm9oH9ygdvLX33o8tf+07QIDgjUnHRuMJoF+KGLqHoMqNGKoa0YhLrEfjBjWq4Shj5+4JIFFkW7RdyWEOZz6E/JJQNBayH7GqKoEiZl1GTGauSjlCySqoJW75AJFUTzjGU65qhIcaWYumSSGC3OaiJ+TUVdlFnxc8pWn76VYKgyHbvBzrpEVRmxyEI0VaKUjkh8l0kmkyprlNIUvayw3taxNI2osmCexuCl6FKGEIAkBbiiRK6tUq8JxGnGwKvghAn+PMHryUx8H7O8IPYFonBOzRER9QLN1BCkBMSEOAkhykkNk7za4OJag2ZHR7ZtrKpO5qWslRTOS3NGgUieCBSBRKfwaSk+YQ0cO8cIcjbUiCKLGEwjvDRhmsNcdlnINnaphFrISEqAZ3i01BzNUBDDhCSYcxS00GSdzJYJDQGZMmUUijQnIUVYJgiqhLSxgltfIV5rYHVXKKtzivkDknlA0b6MvmKjW1UUo4pctaDWQsxCVHeOlDggTREsG8xVCnWVIs4hdsjTU5jtIc3nSImJaCuoNiBWiPKYtboHOQwFjVmwwE0ELClCTnMKXyFLoUgDiihEICKWfEIiPL2g3jSJBDhdBhRBgUwf3cxZrza4VCpQiJFL6zRJESoOTVklTBKKzGDdbmC2dxiJqxSDKfPTMfJ8zgUzYnunYOC1aA9jBrnPQnQIlQLXWpDYAvIkR8tn1PWURLHQqgZfv9rmre0rOHHMD7/a47kXMB45VPKEjpARJguypEqu1UFyKfkeWVhhfxkQRAVeGCLLc0Q1ZyHW8VSLilpF05r4lJGzmLqk0rFXiesdfKVK1apTyBqpUCMtGmS+hMApK8o5SXWME+dMvSq2pyJJHjXNR09qLH0Pazig3d7nkt2kU6khFSGy4FDTLITWFnK9i1zIRJGENNPp6OF/vAWmd9DFEiUH4uQ/3s0bKC1SU0XNfJbTBcv+AjEN0OWCQgpR9IyspoPawjJMEGO83CccGv/xL6W2TJZbjD2B9bBgVRCRVQE5zlDDBfKGghGbNJY6LcdhVUrpSjlVe4FRyVF8F1mbY6oN5vo1joU1zpZnzMcHGFofh22eJCuknk01N2jnJTIj5mrJYt026XVCxvsDtH4fN8k5RKeSiSydkNBPEeSE1BAIZYG6WFBXVVqtmItan3VDo2zVEe2UKTodRWOz0cZtC7i9x+jhBBOfRM1AkUgNmaCkI5XWqIWrDGOPJFcpUsiVFLkrknkaTtrElRqkuYwlqkRJAbMFqZowXa2wpEIuyJjRFCmVgJxcriBlTWpqjFrWyEsayVRAirxfufF/bpzFiw6h0OdRTeKZPEG4e4iZlkHO+Hj/n/K0fxW/P+eD0ZxUv8pOPqK7VufgN2N6HY/XcGjMfX5pn/LaQYPTGwW7gwFfjGWET85oCEvajs5AukFp5+ecfjLkvBGz27/N/0nepyh6XIw8XrZuM0x1LO8Jp3sJG+obVJolDqUzvpOmPE3XKV37Ou/sHMOzDMdssl25gTw/oS869JlQiCFrm6ts3LS4Jp+z6A/JxqeYo99AlX7KIJ7xjArNtIl8ISJSb3Dc1BgtDJbBLh+fC5yrTZpLgeZvRzT2dlkOPVa2TDqjG0TygE8Nkf3hLg/nW+wol0kyi7ejD7i9vMzNl7q4eY311kWWjZikMqA1GfPXrpb57z75mMpzk2q3xpOrd/n62YvE5ce03hLhj10efuhxviWze0Xm1vw2e6rDtyz4rHAZv/ZHCKcv8f3FBlcCg9/o7vKH6haO9IQXziLi1Rmfant8XYyZLa9xlO8xkwLauwK9Nz2ke33kqMXDsse7S4unuzJZpGCsdXAHqyiLc/a3O5jKb1MWR1T0DcZVmWlUomS8Su3Cy8hFiCrISKIGRUEM5NoGRSGwyK6hXf0WldqnGLJMaq+A3kSPXKT2T9E6eyh3BzSGVc4VCan9TVrZP6UcbvJW6x5aTeWG2aWSbnG27mJK51TCIe75kCQyuGrd5pdnNb6MMi5sDAj2anRurnHrikFunWNNVpk9mXFJrNF8sYPqzNgJ5nQu3GKwWOXJh/exZyeMlxHl/DFX7DXY+hqN6Jyb4Qof7+6ydnvKbDOgk3ZQX06Rv/+cwkvZW9GI1CVrI4Wd33qJ4o3/En3Yp/Hg/8X7ew+wsjXmzT6TF9d460uPX358jq0GvGuoKJMedytdBpNHKIcd2p0D5q0CwW5zy/iS3pMD3onvcFyVGLkhtrDPRC7xSGrw++NtLvgZ2kWJIBd57lqYmsDSSZnFITevvIeqwmjxZ3wU2UznKpt2lWJd4YvTIVpHZ6K2KPZVfve3b9O6+h6nTp83ow9Qmy+xm2wjeAaRV6DJJWz3mLToEQoXKIQtAqfPRiPjBINhcg9j6ZKLXQwj447hINcUfpyuYVsSgzzE2TFZDTKMeRNvEfKJm7F1QURQf8K8nHJz7YhPF5tct5fId3u8YPVIf6PLqpORNl0+W/1vGC9zblZ/wlVrgVIf0RRNhO45c1NHXgSMLYV/EVhM0gtI/TaHQsahkvLP6ylidotLP1c53Mppago7B7v8dHXCv75zidesKj9IX0JJMh4rP8MyNlldBByMjljYsNQqVOIBLaNEqSxxbdum17bZrVynkVi0lBUuzdt8fqHgiXGdF8MBdkXgt98u8/Crbag+5jv5gP92JiBWN1k0nqO561SqW/y45SP6Z3RNh6gzR19OCNs+tXSHubuGPFIJxBHypMtUPmU01rGnEzaULg9tle76N9AOHuGdnXEenVF64Q63/Q4XjClLt820EjJo9Nlr5H+RXfBr/zMwWUTkFrhZxshb4g5iVNeiaMbMKn1cJ2I5DemfjyGVaYs6gqri1mTiCwWSUiBQkEcxdmGSGy4zcchiCWKaYisp1UxghkURhKT9Kf2yREk1sPwqYjaga0FJrZEVCmexS7LwqcQKSkmisGW6gGS0aGxd4krbp+48JRFrZGaZOJniF1NiPUWxKzQ7LZobVbraEjkYEAoJVmET4LDIPeaSgaSUEIsGgrBOz4yJvJzJzGFv7jMXVCqKzsq2S1U8w81kzFKJMjq+BHtInM9Dao5Aya0TpzErgsfFhsPN1RZKqcLMXMMTcuLwlA1RJ2o3+Ng9YRbPydWEpeaiZwJpLUNRJdShSJTM8ayYqaqRL03Gmkw5EMmUgLiyII4bpIFJXZdYtX0WRcx4MUUUCrJljF/NqVoKmm+xKAqKNEQXFIq6SpSqZIVGqCssIpm9sUBmGphllcCpE/gT8soalnIFSTOQKjWScoNYstEMgUo1QiNAEgsE2SBHI0UGo6DIU6LsMoJ1Ga16jpSJFEaJ1NRQ0hSjeopU2kXePcda5pSxWRYSGiOSJAUjQi7BSnUFy+wSlURy2UFL5kReH1XU6FrrDM8zlgtQ9BBRlGhVuqytNcB0EOcZpcmcUlWg2iyz9H2yPKJWKTMNdWZHJzAdsxhPUYoBjVIdq30ZdeQjRiHzKeS1mKKuY4gt1JpHsT9FGfoEdQVfT7lSs7hx4zbVV34Dv7dkZwTp6Bl+pBFpCktLBy8gnJ5jJil1q0CIXFx/QTw7R3AFDGmJ341xtBA1OyEJYqKoS5xnLOIldc2hq+U8KLY48rboFiI3Cw0UiUUskIjghAkROeX6Omtmmb7ewx1mlCQRUypI1AJfCInUlJGRUU0zDLvO+sWrSIWDlcdIepWB1iZJKpCL5EWBUcRoSkauVRALm1JaUKgxgSoyyecslyJSXqGtJVjikoYUkKQ5Zp6yMERyvYIhm5RIGSQwVSLo+JSkGYKYIlkWSVKGZYy1nHOlmtJqlimXImwrw2/epJOrrM4OKDVm6NoSQzeR7JhYykjSDAeZ+0kdP1xluWjydC4yRmBMiDasUEQKcTUhFwVcb8qkmrJQdFYFhYm4SiT1iPNjKCIyCibhAjKfUNOx1Jx1LWa1bGCYJQaVNidlGVGqogs6qWQzUCw8pUoqmDQVmdc2TCZ5mUJdImcpA19gaOrkJQmzWMVIV5E0Cb1UYKYidhGTJz6GKGPEHRZBE3epIicenhwR6SKRmKN7IUVRwZVWKUtbCNOEzO0jSB6+0qKUVlk1HQpFYY4MVoAipb9y4//cOPtw9ojX/6xNcdbnhc0KPxXnrMxe4sg45OUX32ddvkqxVTD+7J+RjYd4bpm72QrViY8vG3x3tk2y+BOWlob7qsDXvA/x7gw4fnSI/HQV7a036AlfkqQ/YfYHVSJtxFtvHmKVRHqofF316Vz/BrHa5vUnz+nZLhd6fbY8jZONMYdWi/6+za3zi1z4RpVvMKG38pxs3GDo9diTDVbf1nnxex3kFZ3i1hXi1iYnwwM29I8RKxW0sM9+bLL36CkXa2U+f7DKK2KLs6rPE/EPCB5d4/rCp62dY9obvP+dbd642mQxn/BZplAVLGbdU9y5yPyRhXBUI1EywuMx42yB9NLv8JtXBDak5/TSOT89r+JHMc1HIeuvCBT+CX8/vc4H5wOMk1MyZ4XT0lecklP+8gprtwVE5wS7tor9RZu+32e+sclnTyXESEI5aXI2bCLFC243rpHe6/M+H/P9FwuKySrv9X9JKOYcfK3K5vd9vFIHT3+MeaPO1/f+Jj8v//c05Eu4Bx/Tf+UqZ2cwYQmTgqHmsB6XsO/3ie/9Gc0XE56WygjuNrNxSlPJsToqkl0iUgTiosANBEhzVCFClQOESMNhnbixCamIIgvEgkDFKsiNq2itz6hZX6CfPWLbvIZQCghOf5PB/WfcFgrKFwyw3mMkdVlKDsawjGSPuRqEhKFHbDXZutLD/GSPkW+ys+azUco577xHMJ3B5hEV1aXuV2iYm5QyE1dbMjiusDj5E4K1Z1TdN/CJyWoKTzWJhvIyY6vNv6l/xvDoOo29Y6JLHe6cacyCEc+2x/ytHyv8/4QbyGtzrlwso5dF/t1S5Mtpif/leoPvWFf5OA/5sLdCMA7593mMaqm8nl7hx+cZLeeM6eJLLooasjZiy1H40atV7p88Zy1pYzVe4J/OmsijmOOKzeuXfa7kZf5v4zXsoz43R8/48axCoKwh95ek6wayXKM1P+PPdAPRbyFd+gbd3SFq5xQp0/jsvoez7fJtvcYP31ySPixINNDMTV5WFWra79IXN3AGHqY7QU0y1k2Ds0YHvbC5N7/H6mRAUU7Al3m7IvJBWEeVBlxzHUIucNgSKZIzGocia7NnPIlieo1XyaubGIszfi6OybyQQXWNS7ZEdnDG+eNtfqeyxg/W9yE0eGFD58pWQXs8YrubsSXVuFzZR7uy4MnKiFP3Kj9aNJgbVXaSOfcVeD+S+dmyzbXnBZ9PHjIJM/wrq4hPZS4f/4Sj7jfwd4+IqxE/6k/JGpv89EDACQss74zX1iT+5eI2rdkE5WKGpxjctmJOnJRq+i6/sbpku9LlrCzwg9r7nMxyHvfW+FutGK+6x4fjKuthjz/bbhHNRL4W7nL1VsIPL7zKT37xiCIQOZIjLGmbK9FFipOICyZsl9t8GZcxNptIwozo+ZQbqcOzvRGN9Bhv6nFy/QTzgUVu13BORHbbTyiyW9jHEvXDPvvnn/FWVkE4Xedx8hb63zjCfXaOdd7ACkq8LPh/0W3wa3/Jjj2FdgaCF5LHEpmokE/LKEYJW6qQeQpSmtMUdVJhTq5DJFgkNRlRgNEowZstiJSYUj1lozpEzcc8P5KQpx3ETpOwGsAsgsOcpBghb3ospAaeUmazFKIbZchtkmXAMvGJ4jEVPBZthaEqIi06rKhXuF1f49XSgCKIcNKEKJXwDRPLLrFaBKRaFXV9BbFSJ8nKlGww0hksU/wkIpomECmEko6UlIgcj918RuZlGIsZirCgYnW41qrwQlcjG2aczQISFZIYzicRp1HOpFAIdAUtFUFW2G52Wd9p0i07LEMYhyXCeYbputRWAm6bMUWQ8elJzpQEQYqADCUVKWU1dCvDEXJmhkroS+TLAF+vk1JFlh0CI8RfRkiBRFerY/oJsdKHaoGQmdTcKYmRkAsaoqOSyQkOS0RMTKGCXFNASYnzPmehz2hQYpj6qFWJMHaoZgLNUY/cTxBW28xUg1kGUerSNFSUioFQskGSSKKcIMwpsgRNiJCllDhXyLhEUt5BFCWQdURZRhFSRGMHsdzBtp+gTeZ0iiaFZJDND3EOTminEWKniWDdYCw3mSWgejGV0KUjRyDqVOUVktqYQTAjNlQatkDblsirqxRqgqHPkDSZmlzQqDYpVyPcNMKfpkzHDwgLl9y1mKUZgZky13Wm4iX60pT94oSeH6NoEWZJo4ZOKmeoTdAmOodJFbeSo5cUMr3Cs6DOOJDZqda4eKXF09UqX3gesyRkkRTYbkijSEkSjWESIAlnyKUJ1UxHFVWmkkRFTliVFfzU4nBZsJwtSNWCiw2HZy2V06FLtDiEyIG2TqhXwcuQTZVCV8hDBy8vsZDKULeohiPSzCPKoJ8syIQ5lZKE28oYRhaZ0kKvrlBTOlhihxllwkAmTVJ0UaIsy5iWCXaNwI/xlyGqIGDLOW0dgiwjS6eoUUYkV5mXyvgJCGOfWjRBlnN8axMBHSKPRI5INAHZqqIbIfrYo3D/46uS03rIFJF5p8L2ls2OtaTVVXHsNa7mGVF+ylSw6SUGo9AiQkcGZCkhjFVOo3XkicBkPOEsjgnUKsLQRZqPKbSMxIEoiwjjmGXeYjhsM09zykFEo1xiaHYQkhGFlVDIGjVRRpJ0KrLN7a7OSsNkUWrS1y5w4Cr050ukUkjTCNhdqKSiilPWmaawrQSUd2yOW1cZ5wOCYkFhJihCQebWkXVoK0tatoybNJjZCqKbYk+m6MESadZHXbjMswxPrZLJJRIgH7qIQYRodqiMNIy+izTuYRcKgm0jCm3oqMhySMkpwNcpZdKv3Pg/N8566guc3imYOz5p9m2E/90vaHzUpLb7Nayow7/6f/6P8GbO9Tfe46ff/2fk12sEDxXkxkvY7nOuHP+Yr1jyRqvgN2uXeXdNZf9A4X//1GGWrXP1wRF33W/w7dpD9o0Z07TPh8cmpZUS6bdf4mrjJs7pnOHiZ9zpRGzUX2DxeM695jbDdMDFosniagO//A6/Y4vgnNCKv8V0TaU8+xwuv8L6UYJkzxisXEMcLwlO7mJsfoP91ZcQps/pxX9CcqHODfMFvB+HXPi6x+jpHsX+KYssxJxH3C05WHSojNv0212GeoXW6j6rx+uE/uek4yYfHD7mq/UlzWsqgvFX2E9P2X4tZnOZEFx4j8fxI4TpE6a9D6k8KVO5bpKuVaj4NrdbI/4wXzAQGpivP2H7i4L/6obIR89EZrt7OA2Zp5HCSvMXeOOcYr6F+5LIG+5jDgIZU9+jWzf4ggWhL9G3DVbSMvcLjaRaYC8mnD4v0Q/aKCv7EK4wOMn4WfrPsMsR7TfucXZ3jd3TQ5ajCivFIULXJPIOcZN1tl5/Tuf4Pn3nLcyjIx4+O2B4cUq9dgNV65Lodea+Sr6Y4YymyJlIR+0jNspQnGGKaxShTFKqoCwrlAyZoBCIC5VAfxfl+hsoW0tko4QpyxgXP8LiHl3zXfzyZXpRhx/1A6JPTFbTY65bQ9RLF7i40UU0dbrePdxvXWYRn6DdyGlrDZzJiK74FC8vcyC9Q2XThfZt0orLPO8R/+grOuaA4dmSp8vnLJWCXJA5SmVe3Z/xZOkx2b1Ip3rGxVpOzxApog2uPC+4pL+JbAx4O17yZdInXc54OnqFO/1jLvQGtIoy8u0y9pFIU3jIyt5Dgmt1lOk55fOfo65fxZAE6tMSj3+6z9csh85FE/7tFvY7ErHV5hcnSwTxmPLRiGt5leLM57PX+5x9fMpvD0fsxSlXlDI/TC7zyvgp6lGVG1de46ksMZunnI6fs9td4+VoQq/UZJA1Udd+gbe75MtZi9pyhLpym/XMQpIyDHODRFCYBzkX7RSt3CZINWQZqm5Bd+zzx80l4/Ml2eEq6eqSR07BwojRIoN75QqCJXGY1ClK26DfY6ylXIi3iGotSien9LyQKn3k8g6FXrCiX0ddUxmE6zzJFfz6FFtb56PSbcr6Cr/11gGJcok/turM1pucrG1yf1LjTu8ZH8wfc+nxiEfWNuvFPv/Kb7BtrbBePYPI5q4XIQYHvHqcI3kxgfgBatpn+YHE4s4a3YXCelVizct421vw76+u8+IgQtYXHAYn1MUKc1dC1gesVQSq2yVmioxRVOnMPNJxhrc84ViPuNqyCd0OPxurpJrK/lRgvx9R376Ep1ziTFtHWvmIK8k5q5HLnnuBUifhVnuP/SzivajKP4kSth7pvDSv8Fy7y+vic0QBfvniCmtfXme13WeuPuR0qVL+QUiw/gOaZx1IJniCgiGpnGtnvGuopD8ZcFYvsW74xGlGWfnVT+d+7T9NJ0kLuQz60iMzDKTNnPakyobRpZRXmfb7FHWB2nadc2/AIoxIJZUsNBBPM9y5S6bF7KwovLNh8aIssDfy+BeywFLSKacl/HkFwR8jJkuitMCdS8zqKifNJqLRwpgFZCxYMX0qOcxmNj3ZZCY7yKJO2t3CXrvO1YZMQ00J6ECW4AljCrWOqa9iVQI8pUMqaqSLkKm5gWNsUiRP8PLnxFWdRlzBPxWZyxFuespgJOI4CblisCxUoIwelEiENpFeYKkZJdlhHkWcLULuLyYc6R6WVGYZtAgVmW5JQqi2cBsXOZcGLJc9nGEAuUpey0mbLayKz+a84ElecB76CEpOswhp6Dp6VOAWPp4CTg55viQVIkLXQi+BJfjEkYiqpIiZzKLQUPwYTxOJWyKBbyIFCcXMYynakOgIQgyyhZKmJP4xWQkaqyUKQmZ+gjqPkRIZPczJMhdFNVkRJijChHAJy+M6vWxCXkppNteQxBViLMICUt8lXrrIWYRmQGZkFEJMQYlI1kDUkGUZVYZEAGghqFWUrauoKy6GrKOqMvnoPrYhUI0lfHuD/azNg2mG18toSTGSKdGorlI1q4g5WIrNTqWGJ3sobbArXTIUpCxFFcssdR1X17DtDQohIZ+eEs9G5OEQL/HwFzZTERZKBlJGbRRxsoReXEIVQhp5gSjKCIGFMYRa4EI+ZxqlKGlMqWSyjDzMg3Mai4CWbaGXN3FnDgfDM/TemNCWUTWZwksIpBwlFymclPn5iLIhYqlNlscNkg2ZkVFn30+IJy6SM8YQExI35kxQOUuWNM9ChNzjfGTRU6vYQUC9ZFFqb+FbJaZJwdk8ZlJIqLGBUxTMlJRQOcf1QvShiRVFlColSkYZXdEpmWVEupBk1PQESVZAUBFzqEcppUxmFvv0Epd6ZhAqKqmUkIghJTSmkoAn5IwynUSWKGkejcynI9RYYpMuXQpnimF4aLaCQBvNsBFkhzDUKIocl5SoWeekscXNWpnuekJRkxmYmwxkmXOjwXgZs5yMOfEGmI5PU85IMpFhWKaSa6wlY9IIpEVKXXfozjyEaUxQP0NNXfy5Ql7voEZNSqOcehhTEn0Us4JUucYiaILukEgpqhizrQd07RIbNY2qLSIrMqVQQFgmzOZLBqmDbamEucYgkJlGEgM3pTcPsWo2i6LDSKshlB+xrhxQEwScNCNLAiw7xCop2ImE4wjkXoY1l5DCPuvSOVFV5ElaI52rqHFCJo7xI4E4KlC0R9hzCz0ckKUZaq6ghQ62oeHnIssCbFlEKQQEol+58X9unNmzE3ridbYvvMH++ICrHx7z8pW/RvZNFXVd463feoHFixbZPOZ+sMNLHx8QOetIVZ/J/YJC2sH4jk3jdzvcWBPY+mwPaVDj4usOx48PWdH+Ft86PuBn4YxONmD7yib3PI3XunD2J2Oit1pc+qRg79ZvkV55wPVlirsoUV5UqSRrpIM9Bp1VrjZb0HnASfNrLMQYo+fSaGQUA5f9znXW3hZhmOBNU8z4nNODH7P3eY209QWbdYEL0w264S95JpQIng5wjuZ8OI+42NqmrO1SRN9ioPapLcecHe7zVCrz+pHAINglnN7kT7MT3BWbze2A1YcXOdm7z6xpcsV9lxevq4zOeny+p9AIKtw052TthGdqjiFcZCRdJHt1wo3Pjhn2TuGwwt2NNX5uPKfWm1C5ErI6g0NcpNgmbeQkj3/GsCFRmTcJr75GxbxP4vlcPRA52z7iKLtKd/aM6MmLlIsM2Vqg2wOUrZixtEfLfIu/He3y1Il50FLQzl7gH77xDP9kE6Vf4WQk0m2OmZxWkG4LGIdv4reGhK11ek9s9u0PuK6JXNSvoRgJw1OPaPYIVc9pFUM0O0eUrzJMBXJxDeIykZ/BfIRZ0jBRsAsfW5QQQx1MiTxWEFWBUJFQzReR7vxj1GVMjMFJOGIWjVCeTgne/BbDcpdsGKB0NygVCvEdDWW0T8czGckmUvUGs+dnuKsv0QocDk4/xJle5RiPQoArzz/E9VsMxYzhboFaPaV5nvHv6yVu7k8Zd/ssnCFVPUAMRe4srvN84ZLXHvHRvMT2+IQnS5u6/Iy/e9vm9d96D+dMJ5Q/QKysMu+WWUkz3ln+AdPlNueBQbDwGDe+xYNKD7855V1f4PerA+Rih7vnTxG6l3m1vEqchnwxK7FM7yGmG5TiEXp1zFeyw1/PKrTPliz359wsD3hgdIExvu/gSi5399rkF9bIjTrK4HO2vvqczysXiE8VBqVPSLIMJTAxpSbqJELY9ggb63ii+R//RCQGNBIHt2ST5Cq6n6PLKa8WD6GqoP+ozqK6y0Ut4rmzwpXSOefSKd8pLvHBQKOR7dL3HKzZFt8sn3OhUOi6K5AUOLNdpOWQb17d5ANLIxxvcSzrcGuFZKpjZKdsfTcm6iRs3Q65Hj7BNt7hcaPDumOyvYBpWOf6ccqEGEW36NbuslK9zyMnQ56lDKIz3molPCi/yvDZiDcezAjNCbJX4eirA4Q7LlXjVUp5naWywH80wa9YPF/YXKrOkYcSP26v806yym7eZ0v+ile3fPR8nVZ6RJRCayXgfzGq8GP3GWJzSf18REW5zJ1LNdRgHfd0zvHgOfOnIV58hp9lqNUA8bTMm/ouixc3aefHnPomy0mT/7x5hUR9xOqygpR8yeloxJuCQ/elgAed21inN1goZ+w6YzaFHmEToskdrgyOyHwRwZnwVqfLSOvQqLoEi4TPu1XC43PYsjjcSzhT5n+RXfBr/zOgRiGeaCJZFkoRUyLnyrrNynobxRbJpjpCKSeMA8YpJLOYLCkRCSUEJ0TKbPQLDeyvN1ndFFg7GyHMXTYsh6e5g+jW0Kcpi3COrM2x9RJuXkVOC2Zzn0CUqKQKcb1FueZRXw4RIgmiCoqnoCRgtuusNeqoFZ+h0sUvTPTgnBIQCgKR0kHspIQuxDMXKXdZTh3GqU6uz6mLGuuqSElNGUkZceow82eMHRUlL1PSRPyizFyMcTyHyfEhs9Bgw4uIlhkjX+AgLgirMrYmok0LppOUwNJQag2qhoU/D/kqFBDnKWY+IVFNlnJBkjdRxVXclVPwxmQnKa5Y4qhcY5KHyE5AHiYohYIqKBS5gagFeEmPUJIJRA1UDVVdgqySLgNOhQBP0VGXGaKjQaCTFRG6kaJZQxxlgSzYbCQJ0yRgZFZQwwqbNmhoqJ5EIbjkcYYQgSBKCNikJYOFWGE0DBgKx6xoMk2pjCpWCKYBgeeRFyFC7iPKEnFeJQ4UYgHyQiQtEgopo6TIiLKCLOUogoggKeRqnUwqI2gKiSYjN2+jFzKCE5KmBtncI5o7RBMFr1Uj0EyCokCRm5iqhr7eQLH7lJMZRUlH15rMvYJYMpAzj9lkwVC16eGj5R7V8Tmxs8CPA+LQR858pBSGY8jEJW29B2lCJQ9IbImSaJC4KXkeoqYFgSszjlWqZsQb6w221jeR3ALVfYwqSRTlEqqQsOmdc1mGGQZzSSC2LHyjQDYTql5GAESKTJxEFGZKDZnI1zjJcqbZEivxsVOPrBRxJkrUnAR5OofzKZ6dkJYtYrdPEkeEYZW0UAla6wSCSDI5IZr7RImK6+U4wgxfXCCGOoKvIIsy0rrE0rTppxpyLGBKGRkZiSRDoaCnBQYpF4QJ57hYrojqhkhaRiroLBMfHw81kzmNI/yST5AqGEHBtrjgkqpg5yb90OPYOSHxlphmmcKyiTyRQrJgawU5Uggnp5RPUhRJoqEKrCgSVvUys3ITJa1gJDJTt8t45OAsqkSJxIpyQkVZMo8c0igly0NyQ6cwOxiDlKYXUE0jwjxCmExQzBhN2iBVbQhBOnfoazKoGfU0RXBlIlp0Fia6PKRZn7FWzihXBBQrI1dyGlrGS+kUUxwSmX2acULDXWHWXGWclqGfkvenzMZzpg2D2JIo0gQbkUuyi9TWcO2IJBtDpLFmNCi0hCRwGScz5HjCljzG2FrwXNuB4QrmIkEVHRJ5gBdKSIFB3U8oXJWgcJDKJfJSjcKQmMUJYzJ8KaKhCmQKRNH/xDtn68pVhl9+QKF2sd6aY38hs3v0+1T0Lf5lpGAM2yinn6P/SR+pk3Gyb+PrKoG1zYXVj0Er0S/+ax7H3+H/bAz5rzf/O6zHh/xV+Rn/j4rMDx8GBK0vMCYNCmFMRT+GxbssFxnq4hGjz8tUy2X8iz0+utfkg/NzmpnO0eALtJVbVA/nWJVNXtxUmR979Kd9lEsiZTkhqTfJei6urnLqe/S+GpDOBFZrUyaBSzp+TpHE5NX3qWweMu436byxjd5/QGYUtJoJy+gccxxzrfaEXqHwzOyRf/WA0t4qw+0qsaeTCR/xvlwhWTP48FObSqnHkXeLF6Qn1NYfEJ+8STKcITXu8kissOiLWGcWwoUxT0Z9tMFF0uITPhVusObmHI5MXlgVefIf2ryxJfGT7CbqFY+Vw/eIpE+4Y+/zywsZRfkOxfyc208OuXvtAP/2iyiFy8MnPpcvKzTFBpUrDnalxLn0NreOH/CGO+aH1QpPvWNmhs1BalGLV7k86vI/eM/52ullivmXLK9cQJudE9+5gbp3zLAtYV/9DvN7U4bTcwRpj7L9dZqdnEIrKJ3fI3ZzDgsDlC4SbexMIZn7GHmFvaCgKEJkvUYzS7iUOQxqdZQsRpNgIkNJSKimKnEgUDPKGPU2Qt5HSE2uzA9ozgvuXtukcEeonXWK7JzZ5ABHblFarUPcxxUjKsYMRRozV/ocHGlc1WJqY5XD8Vcszn+G4SSYLZmn4wXzhcgLhsELL7X5eW9O66ce/jjh7rDHm9sOSivjP7Q3+TLZZet0zI60yq1NEaVpEnWnvJve5J1v/m1G8yndeMAoPiX2npKmryBsXWD1jRvc3NNRO7eYj0OeHxww6Kgoocp3SxU2ZZ/WBRNpfZ1qp8Vjp4+7F3IimbzYPuCLuwsq9RF0LzAN1/nhV3tw7nFqDDjrvsTf+MaI1Z+PWb3aZNG3cc8f0otC7PaIM7uOcL6L7Ex5Kxd5NE459GZUqldQRiGzdYkbxg6/P6+zdebw7iWNzVWNI9kmmIPp96mqHkplBaOzQnWe8dqVPod/FnD6Up1/LO/xb9Qajb3L/DTUKcnnKJJIXSzTjD/FFWTuVCwE8U/5x2sqX+QpjxAxVJl2nOEvHBzxmNWr63RcgedSg3jT4LqUciVyeNtWGJVL+EKJsp7jpSlfDnOO+/eoeDrSMiB7UWOYvUFrq08n99kd6TxdKpxJt7mcaYwqJdrpZTw5Y3XlDPnkJvEb67wkbnJ2XtBY+BzMv6L3VsjVLzN2rTG6a9FNpvxe/RfY1wqeX76KF4Y8ltfIZI3XvCadVsA3iyVP8z52WWGhzMm0kHFHRj+Y8vKzfcbxc6yDyzy5FLC9l/I8saHWYFSziaNLvDg45+/Ej1iX/yoCOVc6Hj9M5xzmOpvlgPNNmT8+q+MnBd/eknim14kGY5ReRO3C50SJxOIk56idYm3k6Fs1Bo6Fc/waxtmf0L1SYuvU5czQeWG//RcaBr/2l6/kJYS9IzRZRC3LKJOYRZHiaD4qTcpaDTUdszzbJ/cXRIFAUGhIYsqqvURNW/jy13kuv4miLYnsz1lpfcqd4Cv6ocQglsmFOZEqU67oYBVEuoxXZAj9ESkg2SozvcTeTEYdCxSeRyE4hKKBJCvUygarRkgRLpklCugFop4hCRJJEjMuCopAxD+ek08DdHmJG5zhJCJSy6TWbaEUMyhUKs2MbCEiJTKSVpAIKZKfYgk5S83AzeZIvbssFja6bCMUASoBW5aCLZeY+SZBnqNLGaIQsaKH2OQkszELccI8SjAyETsqKMKI3tAj8RWC2GXpgunphGWTLFZwnBkNXUAu6YiKiuHpZHGBokv4jQwhLVM4JQxZZFn1QEsQCoV5GCHaNmphUNFlpLqMo9aoux56EHCc6ixEkXkgspDqSOU1hIXGzHOpzHXypUQmJZhhgCIJpBFMkgpq1iUaFfTnJxTGgFZzi7pioogRgTcjnHnMJRlUBU2qIMUliigmSEQWYUKUhsimSqcskCsyoiihCQKSKBLqIoouYAByLmMoDbTqFqowRXUyyv6EC6nLxNZIpQqRVMPFJZ7P0LUqaAq5lEMsYxUiSR4ydVNGcUpFDkmckLPZOd7+V3StnFxymDoqQSixYldorVgcLlOGAx/BDfHWp6y3JF7oFjyvC+QkyMuUkhbTKokIkUylUrCurXHz4g2UUonECYiLQxZRSpKtozZqWJ0OV3OVRLAYTUMWXsaRETBRVPxUwtIzjEoJSW7gl6qEiUA88YnlJaXijDiMcIoCE5WFZ+H5HrWlQ5EUuOUa7U5KeRZSsSyk3GA8nhPFMkFZJc18xOAcooKur6CmATM/QJVkDDGBskZmtdhzKgQHEWGzoNvWWIoGjpchRw6mnFM1NSxLo2sZXKBgNo3IywllxSMUdOLCJvZySGdoLqiiSLnwKRk5DVOia56wKus0RYeFHhFWKuRFwSSLWJJjSiqWrpCaBqpRo5YrXBN8NlWLhVrBldqUcpExOZNlwMlkhOB5SEVOUtHwzHXEvMaqHCEsY2aCxZQWYjqGyCaUTDzTR5dSLEsnrVyiJLTIHQExHrNQFyhWSNkN8JMAyxS5qs64Wd/F2ASntcpCNBgiIqOyjsG6GSFnPsdJhpcqDNSUQg3RlQjbmVBMj4nHU8LQIG4vySIVKZLxa2W0lklFK9Hyp7xAzB1FRlJLrDZlfh7kzHMRXVBY1C2eeXVcoUy1sqAQMggLjDBA0hMMWSCUNDw1Q2iUUOo2bmqTjkvIyZS6JqGKsCyJKJn1Kzf+z42zbOzhH+p8mT/kwv7fZi/9kq8Cj+jTx7zzG1t86/1/RLn0nH/e/Ne8MUx4MltQbF9BHP9zbn9dZt7z6R6OST8YE32yzd76f8WtVw648uEzbjvXcBo/414rI7F9aluv8NF0iF9f8osKvJp0KZ17PGXE4WFAc99hoZ3TN+/wymWHkX0Pa7vGzns6l8ZfoIxnSI0WF/IjPjZavLFYEkQFx88+Y2KEdO86RKnIU3vOpnaGmmyTL66gbAzJOUfVBNTkIw4rVzlfjrFtE68jo45u8d0oYSWy2GqoVKwPubk2IU1iptfL3Jqu4HZWCWcx2vXX2T15wt+5c5+69Qbtv+nS2X3KXt6CucS94z0ebZSohiIvfjKm76bMsn9HOX/EzZ0p09RCeddm/zODWt4ne+tvcXn4Y87866yP/oQBC74SLWqXN7h4OGURaXw13mTsfMn2nz0hokZS3+F5c8iy2EE6zbjcOeNnzlMuSjW+VzMJ9l5h/QWPXz4K8Aqf7BKcaQ72+ZKfO89RnAYbD55xcatMiY84nHT56JLA4fN7RKMZz62H/C42r6yVyeuXSYoF4zxjfxiQJw65mFKuevSNVeTM4dHsDGfvBKflEEvbvHmnzKOoQu2sh6CJVFmQqxL51iphHGJGGtl6i9S6SO6U6QkCe85jzvxDllfL6F+kPJYtbjVlfPcAvTzm8KnF+ew5jcLkhVzj8flzvEWEuTxHviaz884Wgz/7PtWPn3L9W9forg54NNxmTbUpXbtJv3qRynjKN984gJ9LdNQjcrPG7bcaaKcPOZQajG+8Rq8BL99s8Np+l99cfklWrJIX55jaNotqhu5L9L0n5F/+WzbE/4xHG3+Neu0j1mojlAXU1wY8DZs8r4+w3Qau2ODxMwtn+x3EKEWeH7M6m/Eb1Q8JP5uy1j1juLdB4+gB3251CJ1jGhWdC0qd1ctrNCSNH+qrfK19iexKheGnX/As65AFz/l2Cj/cuY44fIjf7CBOTW5ZEf2Zx8rGc1rVEsuVm6yFJUr9ZxzZJlZ9kzA2MJMZ49Tll8oqV1OTSDZ52Y64OHP4pTvB+bjMj948or9X58JrOSfhktZ9hdFBxkoBb97e4chP+V4gUroJb7VfobPic23v55Rtg1nPpbHh8UeBze4nEe9WMtbDmKjxGmGjwdXkhIki8zg2qWUFZVnge6mCIce8KSY8apxh5RmRcMx++NeRjJdYXxvynnqfPrcxnyo42QHqYI53IUUeXkJ9+a/xysLkj3c2uPvZgq3ogLP1BepMofL9MS95GdNmzO9sD7m4U0O+5NDT3sMpTE7ddTRvSCbDg+qUbd9jIb3MUyfkXNIJVZX3xgF/L7jHd+tn9MsOnFuc9ve4Ipc4DtbYIuOZ/w77IfyOss7iQsa/tV7iv2mVaSlNHKlg0S4Ths/5/mTAg/4Wk9M1lLOAx86QONZY1Je8GnZZ7s6ZvgKllkp54eNULeLTMY2pzFb0nK3ylCfH20S1DE28xgNp+hdbBr/2l06ZCvi9BVMlRmt2mWcyp8kZkj/i2vWXqK10kUUTTZIpORmhp1KYPrroU24HKAsZZemg3CvwRhc5LTcRKxVMMcOOPcbakFSdo0kmirrOVIyZZx5ioaApAsU0ZxGnzOQJmRNTTD0Ew6DajDHEnIa5xYXLOpvqDGnhEmsyKjmhBqQQBjOW/pLQixCPc5gXTCo+ghKhyiZSWkJJQBYyNCMlwWO2UFmIFoUGUl5iQRlPT9BMiaZh0wzmrCsjtKpHZggYiUAidxglMgdFylxa0CmHNJtlOlcNyqlLfy4yKgJm2YTTRMBILKxlTt/PCaIBcnGEJCyxxIRI1CCASiTQWmnjqR6TuUziQla4RKKEVFWpODKaJ+K7BXGaoaURji/gGSaarBCLJXyxQFVcgjSiCAqyuIacG9RMiZAMN0wBFS/LWSwTDh2HsqNRz3KqZkC1nDKPfE4DhUFfIHJC5PyYF/QqW9ZLiEYNL88YBj790RI/SkGTUewMRcvIw5DZfMJ0PsLLffRqFVp1csVGQcHSBAwlJJZBqNcgKSFIKXnZIlEbZHJGkDssljHTYISraMQDidgtCMtgyTPUdEEwVxgvFmh5xEa6JElzBuMEQY3R10pYikrsTKmMTlnXVXTbJFkK5KKFVG+TlyrIccLlpkNJK2iZPkbNpEhslNmcRWGTmBZKqUp3xeAyKxizI1SpjNBYwU0KciEhzwR8Z4I6WrAoriM0ttBaChe1M6pShm/6NEWZ/cxlJuokaYUwryDoK4iSQhEOMYMRDTEmixxmucsyVVD6OjtSQlkOaVoi9Y0Oje06ZiNnIQp0zAYGKuKpyyIKYelSKgIWJRVJ9FALET1RaWYFRZFSMYfYbQutZhPECiNvhC2oZKUuCQpKGOBmAWeFiRCb1OQSiibR0SPMcMIoyRFkCLU2asUiFCLkcYY4lSlrOpWqyUwWOVBCsoZJt95lrZWwuhiQoJEvY6Q4YhlKOMOQlpJiCiKLxjq2VNC2YhJNZVxoFLFEVMDzXMQpCkpChJCPyaIxhenh56v4whUsa8RKPiUIN7CTMnF+wlKYUqg5nlGi1LiKblQYqFXUcYqWzikkHysKqIQLLuYBQimg0lZZX4FqN2NprTDJW0x9kyIqiCWJgRbS1jIKpYkb1RnmOU9Tma6XsJkMMeUhOQumuYfkLimpHmFRxUwMfH+bxdKkWmmD5dGrRFy1LXbMBmmtQcuycVSFg7nDSdJiNKyhTj3keIlQJMSOQClQkYqCuJZSrIhkKHilHESXSpDTLBxkfAIEUsMgQ2Ipxr9y4//cOKs7ClkUsq/KnI3/iGB7h/A7C/RM4Z1Xf48/+eRjEvtTfuc3v8O/+L/8C+TcRQuf8la0yYdfGRh751y48c94sfcI/fJfIZiV+EFvyqPeS4ipR1F+xkVrhatLnW/vNvh/d57yaHjCG/tvUisfct+6SjDQmPzyCPFaC+WLY3I7RLyo834+IS3+Ji8My1SMJUeVGmPvlJoUsCoVfOV1WS25XHn6AbnpY7+5gnq3xB+/qyEk7yMLI47NCS8tMgzbpHJFYvfuOc++UnGkNcJAofHJkCNFgItfUtts8QqrrL70D9hWP0LPeow7Gc8+D+jzAv6mSLT3gPbLbdbtBHlp0dD+Oj3jF5x/vuBnrTZXOie8sHvOmS/zlbFEHhv4Kz47LvysZyNmc4x/V6PWNTDrHc7ODhhkC8zTJ3w6vQYv7CEn29Q2vuSpt01F0jDeOsCKLmB8pHOQO1x9e4vR5ydsrEw50mW++zRmaxQSb+a8Kkl8Wf8hVy2f+PoVPjwcMkuvYO4dw3KD/eZ9Ot4aU/Gce6/ewJpvk1485sIo4fwwQtp4hb83m/LGOy+gy02O0pTeScKxN+Lk+Rlb2ZSz7Qri3OdiFpL0++SLOa47xJk7lIwhi/kKQvs6s7aKqdURGyLWeEIr0dAxkKSYIMwZhz5a+Bjt+Jiy7/GvH+1Rc0tMD8Zo42c86W7yXr2M1JgwO67yeFzGNxccxL+g+zTkKDD4xoUqjcp1BKvC7756g/JKE+viiLvz92nmZzzXNIRwROuXh/x0riKVLvH3fith490LzMYhPz3xOckT1KXK6/Y52RcJ59o6WfUmay2DRO1y5FYo+g9Zj3v0pzbmbAsTh6MHf0h+/tuM17pcUR6ibxa0TZWvtd/g/udf8IeXXMJji2DH4K+6z3kiByj5kvpNl9OzLYzVb9IR7sHqPrJzha49507rJq+81WZZXOVka585t7n5ygxfKyEXOgt7g2IRoh7BkzxH0M+4Pd9kX58S1cdcGO3QNyasSDo7N8o8NWFkJgxVnVecE74a7xBPh7xbXxDbVXZ8ic97BUaRcaaAfNHiHcdnd/c+R2GTrnefvHeTHXnGeSYSdxyYbPO9M4vr1gyvEfO+9yrufJ0jrUJvx2ZD8Nmaf8mPYpnxSKU+iFhtnXGQZVgVh7rskV+ZcLz6PqeewYEPA61gdyTijEUa5Qb/2XDMwXBAY2WPbxlP+ePjWyyI0DIDoX6Bkrxk2XaR4j6u9ZyjvztH8P4WYbJk9eg+/bBPqGlU8z5yHlO+1KO8EfK/bWhoF24yDbfZq93isdsmmXvozgEBMqbsoPQF7OaIpC3wRq/Dk8Uv+GVa596Kza3aOu8LMVHh8v+pWNyczAgKmaB5zuuOxvDMJvzeCt/dPOXFS9t8kFkgF/yX7QqxovB1u8nsa1UOBinRQZ9uklML7jFT5my16vzyk0ucWwZydYb5YRvr6iFK6QZFGhGjoVvntO27/Ok0ZX6nzkYi4h0+Z9Kp/oWGwa/95asVPnEu4fgpUd8nLdeINxqstQxWKjuEZkpsZVTzVcwv+yi+jy1nlJcCflpCIKRjfszO0qNcvEwyq/JVmNKftAilgmb1kFQOWc9UannBfVzCIKXhCdTNjIWiMV3ojEWRihVjCTkFKhUj5aISU6/YbBgWDaUgTCBMfeQ0IktlFomEkESU/FNMMUSrWMS5TNDREcotsiAFxcFSCsqqjCZaDCYOpyOJUaAgpz5aUDDWYVl16FQitktdrhgd2mofWfcZpDFnI5FA6ICeUi362ILBuqZTL69jNlbwvQGT4YKZl1KPchp+iBPFZEGB6YfkeUgqzAnzhCQQMNKCVM8oRJHAXeKrC4Kxjj8pI9RMVFPCrqbISCRxQaGHyJGNPMxJZYlyq4okxhB6LEWZdOohJAG5piNpMUq8pFQWSbQ6fpjgZj2EgUI1SRhJCYEmkKgCkW3jVwXEcI5W5OR+QFUy2Wpq3FptYVslRm7KIPA4mwwZng+QAp/CFhCSGWWliugGhNMZiTMmETyMyCSJOvjVVaxSlVg1EIsIKQkxIwFDUpAKlTRMCYScIpxReCeEy3NOBifMMonAW5CXz6h4ZTbqOjYei0HB0XhIIU6ZjTwENyMKJC6tlCkLZfRmiU1hA6MJWltgGJcYj1ImmszC93Hmc45CDckucfFSg+0rdfxc4HTcJ4kdhFigJIXk4QI3qaM0auzUGmSiySSWUaIhYhoTuDpMLaLgnEn0DHF+m1JDpa0FWPWQpFtl1eiijhc8GQeM3RJaYVOPU/LYIWeJaibEqUUitKjpS4xogZYIrJk5L5clVtdXiGsbuLaMoBo0DBVDtRESyDzIJhGaExAXMVJQoAYyriKBnlBHw498OtUFm12DiS3jqzlFEjILPcSZiZF7lIyMTDOJYov+FA6LBCsUSMsam50Mb+QzncrIxgzTFJAFhVCKAZ8wEYlCHVn3SAQBI1+hYBunoiLoK+jRADs+J8oDsrmJFbgo9hJHTiBLkc2CZUvlSanKIDDx3IJFUtBb5CTLjBYiNhle7qIXY6pphYljo8QSll5jYbUJzQVRbYYqDCg6IW71OsukQ2ORYsZ99MKhUZpSGDMWQYySxVTbCqsbFkarRK5XORR0jrISni8jBlBkBQguUhpgCzGJ2sSMTbK5yyCTUUo51yoSW8aShu3xIAB/mROFAakBa3JIPjLpeypZN2S+3uCxUsIxDd43K2i6RqPRIBUslmMNvT+lLfiI0QCKMaogIYQlYgl0IaE8C9DFkHFJJAgkUi9AEwbYmstYE+hX6+hphczTmWv/E++cld+7y/6kwtoxzFwRW63QuneNuvcA9esS1nof/b0Wsz/pMQsl3q9p/KFxg7PGPs2wj3NpndPrG/zD+c8Y92ecj1+nLP4H+k801q+9xk37Hse4SJUl2sYRnc8LJvWCs8oCSQh4efUuZ+nL2F2bt+KIzqUqJ8EBmdWh0l2wZv5LsuBv4BsdrOKYjmVTcE7hDSEzeejUqFir+E2b/Eyi1u7xirxK5rdw9mfcbo/ZvFylXmsyWx5zfriGWXvE8yjgxfkIz7pJr7Vk5azBk7Mqut2m/JuX2ctXKeQy9z74Hj+d5lx8QWLtswOuaQPMQKIh20RKncOjB3w5PKCmx7S9gO58hdyPuVbzuK212Zs7rIdDepFEJ0sQ/QtUb8c8anyBF1r81qP7LPycib9EXptQ6m/x6rerzIJrNIWASSFw+ekpvWWF1W0Jb1QCR+VGRaA3m6BsNuhVHQLfZGQU3Bw16VV8zuSAdmZzpRoxVT9h1JepSGv8Lnf407UBHa/MiqtTEvZonFlU1xv89dc2aaYN4u7/kXIQkbsjJj/+BXvzBMTHHC10lqs+lfEAQR9zunxM6Otccwu8wqHSsLm8KdLIp0TXenQmOwRJwO60RuKGVJFIRQnFsCmmUzxERvIK3fI9CjPggrjgcOzSc3y81xKs/hk/ObrDZTGB/Ge00k9ZPIw5VaospTJfOSlvx6vMHmd0L4xpqG3q12okl7/F6mEP51xjNCqYn054vBgzbqaYo5ifv/02d9S3wJijet8l2D3At+AoGFJRBORxm7Awie+8ihepuLPPqJQ8sl6MZ7rMDsaYtQpPzmOszGfDHJFVTYzFmB8tL+OXN7gbqVD8gtWyzZYvoQY2q1KfdUnk8f4lmpUlQdFnTbvEi9IGn77iEY3nVFfGxJcd/nS+wvjwOl8THa5duUiylBgkOUXFQU8f0/UNfmDqvHM/4rER0KmZSDvb2KMzVkdLWvqU7eoGvlTjIPDBmhJZOcLshJvqkIV6DcVoo/g5mTdjlDnoYQXZX6W7fpHnpxnlTzT2rF1+u5fSE19GKT3hJd3hw5nM65WHFCtV5udttnlKaM4wuMxxukkvPSUqmWzf77HcG/JKVeLh3WOOc5uVvkd6S+KPNipEo1U+EwrCMCIZxWyNfMJpD6NyjNSqMyhn7Jrvc+CNuBR9ztaswL6zzn/rZ+TFL0g25hjNKle//vfxH32TxDllZe8TIkXif7V9zjdfespd1WC3X/C9fJsfKL/N5mWNjuQwC0SGj3s8SyXEIKHZrvNZukq5N+CW2KNvefTjAEGLuCdoaIpM/UFEdP0T3m5skn/7CXuzOuffu04yW5LFC4prCc4DSM9c3nB9Dg2TjifxqZAwl2VuNtosQxCdKjvNb/BMmNKP9nHT1+gFp9Rrx1ytZPTcKWqzRuPTHlfuhJzHYzYeV9lvjzlv7PNiBbKrAhuLp0z9Eu/mFj8OfvVHx7/2n6gtiXwiY44LBD0iUnLKrkWjpqApBZmWgRYQzRYYbsZVS2fcsChqCWksssSmbqjsaI+oZOcMhqvMJ0Nm4zmiVmHdrhJZQ2zdpZKOqfcDAq9CniU4RDR0HzvN2bEldpohFQXCZEZq6VTLCjV9ShEGzAsbUUwRhZAiDRA9cESVqBDRcpksr7IUNaxmQbfWIs9s0nBG2cpYKymYsszclxn6Al4R4yYeRrZEUmViXUKVDXyvxEis0e22KSpbpO6MvbNDHjspVaWgm8xo4VPVTSxRpigy+kOPwTjAmU+xNbBlg8LPqGkyUVWhnxRkRYybaKTjDGMuolRS+vaSRIhJ5g5u7JK4KoJiYstdGkqKkM/x0gJRSDCJ8AQJvVQmUnUETaYW+oRRztgU8NUYW0/ITAsnLjEiZ54ssSITQy1Q/BHCVESSTLZLBl41QrU0bNOgIoGu12jWV6hW21hqE9OwqKoQux7D3i6H8wWn0xMG0wDLdCjFKfLSI8kkZEdACwqIY6qmypolU7cSzLKDoSpkkYATxihGgiVCJKkgyghhgJdGZGmCXIwwpTFW5DJ2fGbimLAw8N0qZCt0PAu8Jbq/y3S+ZDcqSKIEAYumXqExiShJBS3botx5gaRVZ9ELsAY9prOQ09M5zmLKDAG508Ww15Ctq+huSJQM8RdLhs4cSfMwrRrCWCI2V8jXVvETjSQ4QZJmUPikUUKaJ4RSgTNfoOS7oOWYOmSJxBkGA6XMiZ8j5QENI0QVIypxgSQtKQqYxzXQRVRNx0othFKFpeaB6lBuFmhbKmd5ielSpo1Gt1qDwsBNPFI5QxRmLMWI81RBdjPEsEDpGtRbFZpJSuTlrFYKOqttcrNKmqWgBQSiTBIsKSkSuVTDlMtYfoHieSyTmHmSY4oVWo0Wk6VDOEuIExdTKFGIJRIlxtBC0rmDECzQShr5XKcizSnpQ3K9g1s0CIQQWxiwFrkowRQ9CgmLiDhTaHghYhLxcGUd11E5WsbMIpd8mWFNfExviKaMsHQFQVpliYoShTTDPdaSAq+0xm6aMMxPSasB8soacruD7O+Q9jyk82Oq2ZQbG1N2tiOmtsKeA+dBl2fWFbJumZqVEnopx07K81BEjGMMyWQoVjCiCVHhMCLCrSc4UsF5khJ6CVkQoYgZV0sCpesy/ZrN8LGKH/ugB2RKyGIekY2WCIGIJK2SIfJlkeAUsFpusoxV1KJKuXkFXfQRnB6Fm5KHoEUBK0j4SkwsRxjDJUZRoBUCZTFkqRWklT55SSKVdNLUJ59J6EpCKRF/5cT/uXH2xU83yLNT1HTEN8VLfLA45IWze8SvdLn7/d/n5iuvMflXQ37x4b9C7qhstE3+i1bBQ/OEnlXG/x/XiZUG6otf5z3hu+xvL9n/uMvb4pCye4AnN1lpRTyySvzf40OKc5u3hyX2TJv7Vy/we67Dq9Xn3H6zzOa6iLG8QtD/kiNhxO/Lf59x7hAsoDwdc6G2QNEqHAPG7teZZ+cc1Xe5JAcMj7qc9AUu37rFLX+N/tEnNBslNl75BprUYt474Pj8nM/NCZXFJeT+Hh9329RXZW7NnqO+cJt2z+LBc4n2owNiU6Q/+5CZ8zm+eIHs6f+fvf/6tTTN8jOx5/N2e3P2Pj5OeJ+Zka6yfFV3V3tSRXI4zSExgAhBgqBLYf6DuZobAdKlKEgzEilR092cnnZluyqzKrMqszIzIsPHiTj+nL3P9t/+vNdFXXdfEA20JPTzN7z4vXjetd61XNYrIcva69xUMkaLfcLiEGd4ndr9Hn3rgNm3LmA3XN4fD+jVGwg1kR++VFnKF/l91eXJr76gWm3jDAryep+NocyDWZtX9RFdP2NnsqRh3iR4/2ecDWPqV7tUxAUjcQVx/ZSXLyoUt+/g5b+gF3ismpt89KsO1+wXRGHCP9n0+TC5yfTODcSPX3HLPePjWoXqYxGrnjBsH3CpGPKv3tMwzi6zGmtc6HY5N97i0o3rVDdXmcY66eyM+fwFktJkeDhBbuZ89L5IIApIVsDN6l1C+4DZ3ilpfIVn+gjNu0YsZBTZBZRLfQxlTFGZIO7FtPQpSsMja/9XhK6AFwl0hAgrc5l7PszPWQ0ELpgaK8IYoX1C+OAKt7Mag+3nXHtSZ6xfobDBtiKi2UvORmMwBrwYNbjZ9VH3NE60gsm3/hW29hX2a4f4/EdqyYxflVNEY8zm4QmH15f8jz/aIR7+hK83dBYNFdse8uDTYy69qfPMe5OtYEDblAmHfY6zEPtol+TyGs7RBC+asFXxie2XmB2Dzdq/wxFkXk3eRapcoth9xF48pDl3udVRmMlHhJqJr11DLArssKDVtAmEGc3+kuqpiroaUt+v425uIws1xoXIjm+z4o0ZrxWYRZNMGCEIUJE2MBbn/IVyQql3eNxzkB0fN77HZizRvf01tnSV2J9yerWJQpuNpYZSFclKG1lTOLTeoC0aXM9KTkKHr2UhB6rI7nJBOwcxaVG1RK5X7jNTA4SjKWfROWJ9lSSdcz3aQzk6pyte4OVoyU+kjLFd451KyGuSAEWArm1TeeOETzYzpouXXAmbfDVZ5VuNF/wyjfnLscSD5w9otJ5z6K6CIGG8dNGtfcxXeyxfe5u06FH7fJXm6xMqTYeL5R4njVvkU5krccZc3OKl/lvo/76Bdzyg3vspL+avMDSLld4v+WD7Xb5n/W/ZNN6n5Tc4Pd/k9FHA1ztLVvIxH6UeD50lV6YRzjAhVDZ5w32B22jxo2WLbqVDpFqkwxXcfM71tZCt8DkSJU9Wvs6D6grKdYfBYUbfnTP7wOdFvkKUHxOFR/SXHrawQ2Ea7AYtHoZVvIHBV7JDdm+EbOY3+QVV3rJLNicZi92IC4mFbD4nzOp80pzw9LNNNqwApeky7q7TzD287ptcNNc4XAY0BYmPrid868j7ezaDf+QfmjhOqSBRKxUyX2ac+/SznE7NoJgdY6vblOcCp/tnJHrKRstEsQ3Oqj6J65JP6jjFBmptxCXxgGoRIBUKZZFTaAG6prMQVU6NlFEZk4QKnamBVxPxNJ0rlsyVtSpb12qsdwsUpySYHXKYZzyjy1lqovgLGnJE1QgpbHBiFc5lnKLAMRKsUiCIbJxEZ62p0o0MIm+Orah02xsoRhXXWTAYHDL2Ikpk5FwlUKtEdo4lL6kbDXxf5ewsQlOmWK7Awh1xNpqyKDQsaf7rJb5GFUlUiUKPyD9gGo9ZDCQ0UUDcqhDKMY6cIBoWvqjzUnDJCoFKnmN6KaWgk2oZuqrTiC3y5a+/SagltEVoRibp6ZDpJKZUDKplRpaUJHmOkisomkkmzSiFACk3KBYxuhZjlClFEuNq4FXbKI6A5qcklkKRir9u26ynXG4ZVNo2tqhz0ZCw5SpFbYOVncvUe33S0iBd+JTJGG/ushxMiBdT3KFPmAmo7RRdUlHx8fyYZVhBS0AUVUS5iqKtYDTqyPUCIYoRnQAZH1VRKYQ1nLggIcKScsokJI9z9Myjn0+5UfgY6hKJAm/YoSJb1OoL6ssSRSkwzAqNUCIOJgyiJZkSE4U6yXhGGpUcNlew2l9D16/i6ANSJUJNT4lijzJ3aIsRgxDu75+gZSbbhkKQJiy9mNligNzIcbExp0dotYikpuNGBWkwQkQhKlXScoomLikVD4o5hXqKl0gIxSoFBqPFiOOxiy0oXKxFv662iTKpUEXPcnQBDEkmkmMEJabIGwiSRVpCjoWvyqiKiZjomHmJUJYEyKSIFJpMTVGpljEn6Zx5oWAaEYlQYlClJpl0V+qo2jaqmVL2mtSVDkqokpUGqqiQywa+biFLNiulSE8IyYQYsUyZBilaLGJJLdYMiTIYEApLjIXMeQSFkVLXliSLlCIWCIQ+QQqPs4S60mC14rFuaJSChlbpcXsr5qw6wnVi8hTUAprVjIGtc9+TOHxywCwO8JQ6WVygDJfo/oCluiTvtSiUCtKih2Qm1JQlPSvgrL5JOhFoJJApfRbpJjyrIy+mKOFTguk5hr7Ess4I168wN9/ANDyqrsY83OTZDC5GY0gCXnoFewuN2jKnVsb4RQaFw5FeMspsUtFAWqqEc5kynmNWHKzMJ9RWWTZWibQWs0lIceAgzSPGokSYJ+RZiOj51L0lfdcl0uvsygWPwwqKJ9CXQiotmVDfhKpNxUwolwnlfIFWeChCjJ/kzJUSJ9IxhhJyJaS0CmQroex0MaVVKo6IFJYonYSNqPxbM/7vlLO3vrFPV7iFPFvh4KMM8Sxm5b/9X3M31EnSjEHH5IbbZP/L/wXrwT6z5JyjVy6fzAU63glG+ReExf+OH19v8Nr8dWqHfbSVZ2zJK6xtxbzwArzTCufigM17Ev3qNT7rndLRj7iOTe/tu7z79jfZ3NxAz0K8CZwrP0bZ/5Dgi8/R9Q4rzVO2/BqZP2NUW8UtJeb5xyhJSLi75EXVwSwnhInLfHmFD0ZjjsnpKdf4agSl57IMJKb7W9TPD4nuPmcr0ygnHZ7lM1TXY/3xxxiKzou6xjPvDa4dn+Fkh6TFbW5/Y0L859/hV+2PEV65PN026MvfwT35HpPFB0xZZdTdIf4g4a/aEWeaxtlYQXV+m4X411wdf8LDiwWrks0rpcM99eeIu5dYafc5WDzi+httmo7L4cmUN/ycHyo3kL/rM/2sQX32hHBLpPS6uC0L4fw+nTd7HBUx9thB3dljYoB9vMqfbq4x+/QnvKaKJPo2tEWkbsD6/UtkEtzobPLu+hC9+ntc0L5Pu5yxCDap3upQW88hyTGDCdUiIa708IYRS6dDK8/Yqf+IMHsD05uQKwvSMwmxswJ7NSazF5hXnsFKn8nAp1BC8hsWjUhFVWJUbYNGVpDv+pyPRtBQ0ZodtMLADo/RV5pcGP176rnM3sUa4nHJyVHIII94o9fD0n1WN/cR5Zj49gris8cMEptyvYL+QMLaf8JTweRR6/dZv9/nzsoJ7mDCOT2urtZpnD8h5zL6yh2m4gROfoHUHPJC6fDZS5ufO19l1f4pi50Y+yf7vC3NMda3MMN1RNllvtNBG5pUkzu41i/ITiPEms6VRsFcaxFPesziMSubMOgtaTzd4l+8+zabG5+hv0w5yS4R9M8ZHpRcuOuwOh+RLuYsX9kcpypLdYjgjVk9aPPBrT430ghz/QqzukcjnnMoOsSahKrX2c7v8/XjjMpQ58i32L04wVRLKpNPuRs06Ds26Da51WBpXGDTExhWKnjRGhczic/LEinQGAoipS5wYU1izzFRphn6/Ixm5HBtrYFCSrQv8a9Uj8GVF+TPL5GMHoMcopyc8EVjyH7+jNCQOH4Ucj/scE05Ib7WpdPpEykiRqXNlY2YyvQR61WfXEkoxOt49askLyJm7nPUn2uI1TmnVYezSkL/VckX1pi7e08YrWRsNEMOntY4bVyiefUlWlNENkpatXUcpcrXf3HEyZM/oXbhFPF4glht45hz/uy4S6WyytZ8yHcaC76W7FPYS/5mCJQ5D8yAF7MG5XHI7ihiSyy5+vLf8Wl/QuvyO1Q36pyPc/qfnaP5uyyYsZ5M+PzNJT8wLmEvfdKZxdHkIe8d7vK0F3EitOm//YzpkwihWkXuR9wwJrxYvYKprBANBG6lc7RGnWfZJrO2xL/QDaRBzN6VgNNCwpFtWk4V5Tjl270280kdazJlLqpsOws6Kx1+KbrcTNqwEpFnA6zCRN6u/D2rwT/yD02tkmBZNWqmxuIwoBTgwp1VLl7cRDQaJLqKWDZo9LYRLAsxi8jOExbjgtKdIRc6y+wOx90b3FEVuopLknpYukJh+4yliKGTMA9j1LqCbBtEKxKSLbBSqbF14wqv37rF1koNXc4IZy7J4VPEgwNCBxIFKlKGGjpImUeSyMyTBC+B2E+IJxMyNUAsBdBC3KiCF6RM85z+SodGKWMmCzxvyXRSUnohkgbVpkkYWDhphJD66GmKpMaMDZ2xZxMtM6bBGWGWUzNN8lRnlOWIooKuWSiFSTg6JXAP8AubyGyTDOFcTpiIMuLSIpUaDLOUShpgCB66IBGWKuQ+K66CklWItJTKRQmhKFAGPnYas5DbFJpGEchE6ZLSUElUlSRJaGkLzKqCm5lImo9ERBlnKDQJS5slA2qWSD0wwZSItAwtrtIzBDZbOpd7Ndb6ddp6gZ0JZEUdVjZpttu//qMXgyGkiEWCH0aESYFJzorkIpYiWpkjJAp5JiAJMnIZUSQ+UqdGXtNwvRBmNTRVpVZmqEKGKSvoaBQjFy/xiTUFpV5BKUrUTEQ3FdZbEyqdY1YKk+qixmBiIMoKHbOgbYXoFRAaPdJeTjYvGCcKGTm1KCafTzn2NcbRZeqGSn8+ZzGbE0cpXbOgIhaUVge/lHHiBOfoFbPMRe02OFiUvAorSJpGRQ8wSodtMaSt6EjRjCIpCRUZxVVR8pSKIiGXCeg5gi0QyxpRaDAPE1IrIExDVgODe1stNlsOeBlOIbMUluRxiKwLeLlM5CZEMSyyiLAUkPOUqmwSiDUqRY1mZQVBFsnFgrmgkVCiaDJWTebiPCYJS0oRnPYSRSppChobqkJfbyPadTJDRpEr1BQLRzBJEh2lEPAKkUmiM5MVZLmkaQvUUfGTHDFwaCdLzFqFUoCKMSWVDI7TAn84J11GhEpKuYiZeD5immKjcRgpHLgGQSPhat+m1qqh6F3sno7dWUeOzjHVBElRKETQxCZnM4n9/QX2cIRaOHhGCKlPnsxJ4hghSyiqIxQxIYuqZLqKVbXwDAuwEKU6gidTPXVg9IJIPqQ0FhS6QFFPuB9Vqe52sUSJHcXjpnbORPIZuTZpEDMUc4ZznfQ8YLHwKRcxauASN1OyzQ5qWicfJ5TnHtJkjMyCUl/yQsh5TotFbDAIK3jJhEo4ppAz/FJGMkosNURRY0xbRK/UiKsNZFkncDK0aE5YyZgXVUTNYLVrU3NsxqLKWJWQbRs71jCWPkIpkfsiVpKRmCX1JENEIStr6Pk6kihQaC6plFBo/5mVMyupEk8f07pmYTzY5SvJKu6DnyK1t7jyjX+L/fFfI2/3+K/NNf6f33tCqlzGLQ+Aaxitz9AqJa3KGj+PbvF7rZR66/t86fCIdFGSdxX2jhIm+ZjNlw2kM4/FpTneoIu5qfGuus7qO39IbfMOkXvGWQjCeI/h4pSfPfous8bPuLMxYEvZImCKOW+w7n/Mg/ELMulbPF49R9rLuC5L3GkUdOQK9eRzBuMGT6UmOxdnrB+9wG7tcyLWEHfatEKFgWJCv4Mmz+jPakRIPA9k1lZrXFtdkM8e8DLVCKWUcXzGzvczMvdzrP4pdOuw8hrTDz/nrHiNnnXI1pUjMtXGebbO58IRidZEbzWZ7P+SfEUnsi3czozv9K5S9z7FubxBO3rC0cEeidhhtHVCufsOFeEJWeKzo9QQHgx4ES3Zz0tWhxLqlkTk+Bh1hYszm+/ZOheEmIYnsnzV4LIiMDlsktDiSEy43j9ncf4evz9/ycuezndbJXL8GOtwjZ2Vj7Du3mK6rGNMFC7WQMyalEmMmC+RJQU1HSPUvsC+aFI1BC5JBnvCKfG8wYt4SD5tUa/P6Zkfsm14IO7Q1l3S7vc4eXmRrtekubWG0SyoazkBHsHsQ/Rzh8yp0RCbVGoCfrRFsvmvUb6Z0Fz59+iTbeL0n9OeDSj1U7qRhbI6RQir1F7/DYKZx9mKgSplFDjEnQLH3eJwbRM57OC//ITPT47wJ3PurAyoGF2K1lW86SUmJylCfsr2+YJlwyRiQOOkg3L+lGan4MovFRpfifj29T+kXbvA2G8hjI+hiIiEA7LqmPVYxtkuyGsGptohOlslEUa88BI+eX+EcuUSv1nXuC4cUDO/RvLWCWteQOqWrL0nEWTrdHIDS7fI1wWuL08Jgybx5TNWjQhZ/Css5w6CkeCrK/hyj04sMAvmuGVBsPY6t/z/hHNJRTgyEOULrBUG8lqPlY5AlhmMwiZatseVo4hKs82TvIruuNw3VfSo4EBKMUqV81xhp25xI4+ZKB6XxX1ayn2WG7+Dio6s3kTY/A4vBwHd6nOmPz7Dld7k+U6CfnRO2j7h1qxkGlUIB0f8cZmxk6n8xm2NMz+hJiVsN+r4+g6/6nQZ13bQBPhJLLG/WuDpX8XrjJB+seCS+AleWlJedPh2qfPRfbicZ8SLI+5falF/rlBwi3m4zfII3n/hEO/9MeNajYo64vRwC/V2yNdPXT7+pwK1h2/x0+9r/FbtTzltP+WNfslS/ZwbK6/zxZnJL5WSnV2T9Cwiqz1ieJRB1KGa14luWnx1MOeT81PEdMSxJ3FDsPhh9wb52OBSYuE21ziKQjZ8k4NGwqI6ITsLEf7nkDVb5iDMeCtd5y/aNxiUW/yhUOcjxaUod3koyyThG1yYC0xNC+037rHi2/Q2Dng2dZCH7+H4IYY/ZV8c0X5jibp8i3C4y/2VFPPkbVZDhYdFDVntoc2W/E3zb3+d+0f+f5NOM6UmJJSmxGiaUFEt5KZIpaPRNzeZxx5ypYGi2zw/eUDgjnBSl9QV0BWVmpZQRgbP49e40jG4rH/Blr1gI4hZFDLzQCb2JMSpjkRJpmv4qsFaDS43O2xdfu3Xd3MhsPQmhJ7DoSPxaNjCEWZcqi/ZNC3EJEPKfczQJXOWOFSY5AWKN6NtQkvTSEnJ3IhJolPoVexiiR2cgOyzEGyCCsipgSaCqImYYkaW/Hpa4ayIMa0Zpm7iFilxGhAGGaUiYxQ5hhchSi6ibZHkFktHYJwY6HZG2x6RJwazc4OJGOFaJRQlce5DTYRMxpdEGqGNPZHJbAtNXuAuA2LdpKiKlFkTSVUIIg0ll6gqC0ZigR8JVBUN05QJLIGoLCkzBdfQMZUcPYyIYpVEbEJSo8glMBxQCqpVm01y1L7BilGyIiT0ipy+XlLt1ChjBYMaRsNA0wqKPEBNE1TZRzIDomyEYedQFalXM+J5TpALnC8F8qyBbTv0tTFtOcfqWBgrCaJ7QOSdok9qWI0OetVAF1USISVeHpLNAhTdxJAbGJpOgYlYfx3pZkijAuK5RV40qNZcBCY0ZRXVEDAqbaz2Bn4i46oSUuER5SXZOGLonjCRuvhhk/nzI0biA9RywqoZU22ZGMIKkaPhLhKEcEDpzRhPY8gnuFMRKXRZE6Ef26ytG7y5vU2tc4llVidJ5pAnJKmPiI+hgVDRybUGkiIjpRU8X+R8fI4/DFAqOtcNkdtGTqu1QtqVaCQifpKRCgaxKGG6EqgCRV4SpwVhISEKGU37FEM7RZGuEJs7RGKFJMkRc4EsDcjFgnrTwNaq5O0a2URmKqpopkJPMFjRdSRyUj9ATwIaakii2ZwXMkmSkwgirgBBGZOWGfNSom0qrCglqjShEA4wjSlJfQNPqqKra+TaNm4q0OSYYDAjKE08UyMOAyrBlEqhsFiIRL5EFjrkWYfNXEZUc2wy6madTLdYNkyyWhtX0nmQKByKGUnqEGYunJ5RDweIQohshuh5jOxK6GFCqM85l0xGQodA6BMvNZaTkPh0QHL+nFqaoWclkZSiytCyI9KmzHm4zuKRwAXlPmrriH43pNGok5Wb7PomxygoQ4XOyZwgOcefF1QThcwSSeSUTuZjTSc4I48yyKghMzBrHC0UDLFGXpFxnAx1GVOWCUEeInkF4iJCoCRVdFJBZqnauHKDtqRhKwkeC84liTzUaAoSsmHjX9smXs1hdEo6TEinIlk9QPU8pMAhEWakpYici4RxFX/RRAsNhKxESQXKNGNYFH9rxv+dcjZshXzXqvPTuM8HWyJvF19G/9Ypwu4eTX/Gk9CkPqmS10yy4Tk/kJ9gtQLs003WjctEjQl3vvgRf5N/m1ff/hJma5M3boVUZj/APU55FLzFaPYhiWkiPRMxWjaXgzZ/YD9lW2py8XiPGXX8c5UzKaGVDZkOjjjyDtGRuNSUqd+eIu8fM9sUSd0lW4HMij9h75cOtppyey1H81bZUU8ZOzusqQ94S9nmXvQKvTLDn0ucna7iXg6Q78isf3yJoHnKlujwgwsGtx86fNwUmJ+lLF718Ns21drH1I4v8u5WgWl0qUgKaSBQFW1ODj5g5VDjp/1HTFdv8E86A7JfuDxce5fUPaQ7dDg62mOqjNjc2MGbtpGPXX50T2L7VztUhS3aqzPE5xMObt2m8z2BZfMaeXyBv9AbfO30r5lfLRDsEjOustrRqXgJpze3UO+/4M/FzzADm0jvs0xiLhoZvzAr3E1nvFm/zezhjJfxlH9+a8Dd3OLtrS0WjJCeKvRe26W7vk5+vKTlLlCvvo1W7ZEHnxK3asi+Q91IKW5sE5xU6D55zpEtkV+SiR4+J5xpnM/rtBq3MJefsfZWzpeMCpUtiWT1y/hyztbxj9Cil5Tq22Ttt0jziMFhyLyoUkueIVgZFVmC3KJq7VMMNOaV/w1+/ytUlM/ZnH6I3H+GoiRc6tkch0t6G3+APDokql6lOv2A4UJhEJmojSqPZ3PGp1c4MhvUPxMZr3zILWHGm+++w9Bbp3BEaL+Pcjqi7Lj89anDetjgG+Ihke1Stc756nGDyzvXUKUdNtIWR+ImL84n6GcDag0ZJ7xKkYqM+xnmpMHC95jvv2TldSg+ldk7esGG26SlPke8tIW5ERN077KMLzCSIdFW8EuRLJmhNEOmo5JK1UQ3Sqp2yWpZYcV8RWArjNdbnGbriGcTTEQUPwEv5ELylNe613De+xeIzjZ58ktW4k0W1Q47syOMzOD+/BW6eMpmvMvw1pd4nN3h5VLmmrBAdyGpyrSjlPVoTLc08ZtVLlQTzOATdq09lmKP9PAFzalKlIXYE4FrQg17VkX7hsLHT07oGBkH3W1ULePVfMHm4BVGKbC8bDFfHvNo6CMmGYt4jhpucCg08GY5zcaEcb1F4JUspyHm+RKr1uLFlSHm8wm2UkVeFnzYKJDvHLEylvnccXlvLPJKEhmegDN4n9954vNi/AEvlQDjJOD29ibTWUq6UPFW6yQ/mfADv0c2eskwn1OUKVY7x7He4HHtOi+GBauZT11PIXiOLs5ZJBb5jRrXkkO+/9zhk3GfqjQCJ+UKNS6OQsIkxu1GzA53aGUD3qz2acdPoUw5fKLQ9iz8esBykVAoDZQ9iZudV3xzvuRhZ5vL3U0ee1eYxhFFkPPXwOuznOONLmazAbMVGuEew6iL0X5KY2sHoVtly8jZdcfcLdf4mXeZaSfjZ4sZRbjPqqszXRmQ/EkK/81/9fftB//IPyCFbFDNZc7RCLsJ/XqXRitG4QlyVqfAIssljDTHd0bsz49w4xQFm4pUZdWCIjplcfwmr2pXqTRsGrUpFf8Z2anDyURgmjrIooSUgCZbrCkN7tVCrrV8VvI5yWzMaari+A7i9ITzyTEjL0TTc7rINLQlkliS5hmUAZ0oInMzpm6OoqSstWFVjklS8PKSSjVlQ1fZVEqqLPFDicVcxdFyypqFPlSwshRNcTHEkKWcsRRl5lOdEoWouiQzlxiCha1YVEUVVY3JjIRcl8njMf4yYSBArd/ggjlGOAzYF0wC3yQLl/jFmFhOkHo6UawRFRZKy6ZmSsidgqx0SeMlWWJSHtRQ1E2iosKpEND0zrBFB1dTEW0VQ9GRZQHF1MBJWbpzMksGX0Zy6qh5gSdnNIjoSDWKXMZSQi6qOpe0GmVTImFJJfZZWQnoNFM0YYao6hi1AqWmUEoeGQWoGVrFpjD7aCOVtnPIvFySagFm7pMsC4rQxERixXK40s3Z6daprK6TNS7gFTHh4hgjX6BZNpLepowC3GXIIkwo4xG2KqJmHoZWRRBq5EmPUPoN4u4OpXJGKzqmzEdoUk7XVCjsFLVmoJc5FVXHNhI0J2SRG8SGxMLXiRKTeSRyNnEoiz12VmO2NjaI9DWy0EfNB5jxkDyYcBBmTP0Y0YZCEmlUIrZyix1zg+16m7XmJqHYZ+gGZEsPVfAoU5lEKigNHUWxiMMFYbFAtnyKRcLUcSiCjLUiR2vIiK0aabuPK1osw4Ig0EnykrSMyA0XUXJR5AITiXUymmpCpQqR3cCxVwgEk6woyIsCMS1RPZe6Oqe3XiXvfx25AZYwIfdDylKgIftocvnruQLxEMMKmLeuMglNJp6AFS4xlBJDM1GTmF4U0BINDKuGoWek+oSRvsALMoT5FCGSMYqCXKjQROGSMcdtigzdlKJUkAQJSYRlkhAtYuRcYSilKGJMqUaUUoGRZnQrNrFVYR4YZLOC1FI5SxVm05RyCZJtkjRVhGGKluXkhYCnpyjaAmVRovk5TTXBF5cMBwbC4T7tsc/s/BFFcIJcE8CoQaIipgJKpOKPJPxARp4u0OxD2uKAom7i6nVeyl1euSpSkLAZDZGEMZm4ZKHmpK0WpVUymZfo8wwtWECaUCkVKm5CUArEWkkZR5jxkgtCStU6Z2bO8J0C29cRcpFJmVFqOt2pSK3vosZzUsGgUNp4ZZVFlCGGKUku4cklYqON2jIxiyZJNAcvRVBmFJ0KAlX0UkIIIMwsokIgi6sEoYcWx1hphhv7+M5/5p6z++lN6mOfE7nJG6un/OGVz7kabJBtjfjeh/8n9Ou/xTQqefz4T1jcFln9ScnkbIvGasSrky53yx4f3PwQZeV/5OfJV3h92eH/IAncqCw4ev6Uo5fnCG/l/JNnCZ82NnhzdcDlizLvrf6XNPT/iTjPmZUhh5Up9w+2EWYn6KM69ZrH1zsqSbzGi+c2V9wrCJGML8+wLl9Cn/0123IXob7NztuvUJ4PSZME3Y2JX3uHnp8gZhuQdZn1LJR9DXEvRQq/wsQ4ZjpUCcqL3Dt4xtG2Tm0/o9K4hyH8mJ1WwFFXQB+eUB9voyYKJ90AdbvOqZCRdwTmeMwmOpbZImyeoain1KX/G8twlf0NneqzfTq6wOm5DzWVfngbK77B7Peesnx8yAdSg8IC4eUpvx9GnNk/4aDeQi4s7mtDWq/6bFZz3DdDQv/rHAivuC1/ih38Lr3wr/n8osTdHyYc6zZjUcBYzuHNlwiP7vDWP53xpc8iXsyu4GoK2plFO9ql/sYqly7UsNUCtbeP/tZvg2lQ5ucI+RQ7tyg2Fiw7/5pYuQfyS+6sPeTebMLe0UdcV24SvD3CHp/TkacYhkFt+8vw9ht40ioHiz5pqbPc+U1WtSOM+ARTkNHmJ1ysDNj/XCBIJeLeOT4pNbFOUWuSygcIzpww6uOu9ihIKBenYL9H43oHVXwfqRVhLB5RVi/CeofeY4lOcoZRn3LXvsBBpnJ0/Akfr3yB+blP561tVOMuWi1BLM5olheItnyeT2U6oYCzu2SxqVEmId3kLv7tGrudGndtyKoqnOyhLV7gRwVJfUp38IpzY4YQ91CTCxT5F0yMkMFFjcmnu9hBG6u2j55pjIYqL7V/haGvMw3mFEONQFiQCC4aBWKWUKnqyMoM1eiztdil1hvjXf0v2EvfI1kmnA0njItzmnGFx0HCjj/lytYZi95byNJNQj+gXVZ5EbSZLJ7xWvKKRXMT3T3gJimFUXD/+Qre+SMuSRpx8hlvrRkMlLcYzp7wpdrnNKxbWNIVUnuTx8EW90Wd5cdD3u6esGv02QxecmypzKZQ0ROk82vEwTmSK3Ft/gSrXeFstcsDt+DN+YyHJwpy+gu2Wx1+WFxFHYY484fU3qzzcmjgH7UROm027A7d4Sn3X+4j9zt8VfQ4rVkUlESCzcCYU9Fcfp5uovcvIZxt0REDnp+/pLFYYEkuQ0vlpnOI/E7JgTBFKFUuL1TyyRaWJ9KSPiAJF4wGK/ze7x7wk8odPj97g0arxmK0YPEspm5+wvZXCuqxyLdW3ueRJvDH8RzxmUS9rKGkHZ7dOMAIIs69M7pDj/6nOg+3L7H44j7/9Eun3PuXLn/2bMzVWU7dldh+1eQvFQFBVxmEBq5W8KBhM3YqiF4VN4u5GSyYJxPmgcpn7YSaY3In0Km3e/w86nIzPaM8PuX5pRtcWL3Obb3DZMvgsQ+Dpz6b6Zhhs4keutjLmIO9BKP7jwNB/v+NvahD6uX4UhXjgsXVdYUbnZQkGbE3+YTIuIWmwjQ6ZyHHsFSQAwsvtShiBUdeEui7iOk+x94tcupgemjLiMnxM3bPAyxdZLMtIhUSfcvnasvixkqPphmTJA8ZTGaMvAr7Tk42PaWcRzQqsK4oWJFFOFNRRYFStZBVDau6oFWecgEBu9NgZyOmFiR4vkmRVsEwkA0bVTHwUpslKaJgoKUqZSkQZ0tcFyypgp0LJPKSMpMoBYPc9Fmxp0RahuTqNB0JS1dIqiqBXZDakGYRfhCRejpRbrHIAwzNQa0/JVdlloFAOZ6jKwW5JhELGnpWI5ErzFsBpbTE9UUWso6WJ/TDJQjnjPSczEpQ8gAlEmlnBcKKTF52CAUf08hRAwuEgCCMMMYiZaJTyCqGEWDXEupSj/6awYokYbgVFLmGVmbIgk971WZ9S6HZBlUVUKtbiJUWiAWUPkUakpUyiX6FRNhGc47YtM7oeyMW8RmOWhKuyKiCRU1OqLRq2BdvYly6TKmvEcQdvFwhryxRhCkyIEgmUjSimi/IB0vc2CGpycRyA9NUKOVfL6+OwirL4gZJrUXRDdGCGrVqm/ZqA8wlomKhEiLoTbKwS+O4YOTH5D2B7voFVvwWJ9MZZ4tXRLMx1WIT1b5KaSoIsU9Fk0iqEqankMs5kyhnWuZoikhNrCBXOpStJpphU5YK0XxKPDkmKWMKEXBmxMoSUVRRsjp+lLMwHDIzYZnklH5ORY5Q8wwnWGPAZWxxi8AvCL2YKMtJyxJF1JHlBFkO0JQcsxBoCyl2o0LcepMpO8xjlWkQ4vsRUqIQxSlWPqfSConq20TCRaJiSUFJlgTE/oKlECDpAWW8oCYn5Gqd52cyQTzALBIEaYZZMyBbIQ/OWanPWDN61DSJTLJwfZuHcZPF8YSONkNVBKQiJUwSkkignYbYSoUAh0jwyDIfSTQpTI10mSHEC9wkolxOEOQ5vlxBWaZcrp+hr9WZjhd46ZC81aAUqxjjOe58RkVT0cQluS2RhgZhKpHqIYY8JUl1jLSKnhroixI/PUXOzqimPkExgmJJRc1IGh52oFDxNcSwij4NId+l9EDxI1iN+MxYZ7C8ThY2yKYBuTdH0E6pb8ZsJUsq6YAn2ozPfB11YmFnXQRFQbIyUiFhGMWoXoR4bjB1S4Rgya01i/bVGKlv44xSJEdHmpsUsxhHlBlGBY0kIypL5r6KGxkUoUQlcEiiGXkmMKuXVFOTHjJa2cCxbHRxjBaMmGsWmtmkLVWYtGWmqUYy8ciJKZUcLcjIlj7xfIbsB39rxv+dctZ/YDD0z+hu1Hj+W3/Eh6v7uJ8+5lVxmQcHe7x7/or1L6u07rzNZz96Tln5Xa5uzvlR+gz9QsBnwpLRkzpX9SZf7AU8nj5HDaZ8nB2SaR9S7Rv80/AC669P+JIacaNpUumm5NstMuffsHjlkn7+Y+LHKbbskni/oG9qfPPuFs1UxzldYIUpg80mop7ROxeYenXOjt5gY93hq9+8ip40cLpTznKD8dFbuO8vKLdgzW5yOtGRo59x9a1tKpM289EpB5NDnFxm3LtAnN7GGe4jVw02+o9J+1C2EqxPb/KyFiHPF7whSBhKxPyhynrVRjodcULJVycSRnPMX/6ohtTvcWX1FevvzzCsb9JcPUWN77Cd/oxn4VWmuYLNJ/g/TvjWHxT8+ZnDaLWOVB/iHF4jdSqUqyHdewb1wTaXkhEX/RoqDZb6hPPBhOPwXdLb+1S8FvaDPg+0Q0rb4Wr+NfJaQCPZw9Xf5nqssfiNXZYvQpx8SmZHfGt8CavykprxGsb1O4hVBarvUUoiZGPyPKfICpLlgnTcRMsGNNKPYOsI+ZbAjdEGLB6QLpsk27+J2UvIOtc5bnyXutDBcCesnh0Q+hmmWEVsbBAUfYKaTLV3kcqlBXfUP2P+8Sv8+Sb+a9+h7PUJiwpmqDKPMpazl3jHM7TDOu21d1lbX0d481tI5zfJwjH5mzUE9TVId6gmHzHcU9hfX6f5pW9TnSrc/vx7XB+dcFKrg/UmYtIjT88R/FcUZca8cpGD3RdwpaSab1MZzqncfIH+FxGKcgXRttHVh6RaD//sCDH9BXLx+2R713no/CXLsyk7zpBc0DnMu/inX6D/cIAytgiDkPabDQZxiCPpVB8GmKmLujhDCH3msoegWuT5DjV1gtJQaBYRFfmc5vo1pjv/nEl4kfH+KYnzglyacGGxSpHLTJURSVfnw6t/RCXfoH4Sc7j/hOXZAIkh9nzK984zLt3/iIa9YHJhB69xmV99cEjNO2NjVeLzlQ5H6BgnYyqvnvIfv/I2b0sN1rUdwlgjkdeYnB7yQfCUJ0GLL80lftbQmbyacUU847K0pDTu8G9upvyCnM93G2w8ucjFrQ6h8jHPrhUoF2ccvN9h5VAhSHfZXnjI8j717ZvceLrBbugxzV7xYFLHFhPa5wFNQ0QvU673exw7Oqdhxl1P4BvTn/PHazKXHm7xUv6IrcMGydEB8o0ZJ81j0nrGYpSx+JHAvXdXES4u6P/Q5kh5wl2ry2F7ibs4p5uZ/Mio8Uvxa7R/qSKl96kJMrHukHVsjnKd3zKfcvu36riHHyO/3+IrDR1j4VE0BN5baHiizy/727jZLttlB+nlr/BFjezpgB98878muNNBOn3Gz8Uzvn3LZutnh8TqiL8Zhlz4os7mBZXbgs2vnCWiM6c89/GdXe75Y3bfTlj330V6FXOjM+XgtQ7LL9e4/uA9poOCxFjy/aOC4dUpedbjy82U+1/ss61LLJc17h9HONGCnpn/fXrBP/L/BUTnCSeBiLRuoV7a4Kw2RVq6eN4KrpfRKEI0I8SWPfqCSL2+ySLLmfs+syJiEWWEAdSXDo9eHPGUCLVwKKIzCn9Ok5B7FZ3rfZNqpclaVaJe76JWbkASk4yPiQaHxCMZZVmi5ac0KwVrnQqtMiGdeAS+RdoyyWSBLBBxA5EgKWmtlqxd6mMqMU4+ZeobBIsW4dJEbkkImsU4KMjMOVZHpRkKZOcBUyknkzJ8WUdQGwRRSarn1GsBWn2OaASkQZ3QVMhCFz0FI8xRpBTTECiFiDOhQC8K8mnB3sgitZsUFQ85ybAbLcQMzCggK3wc69cDGJRcQs5iBNNlritEpkrVzmhmJvNCQmumtFsFbXRWcpGeKKCZKueLgqdzndkioiwjFEHGTmtgF1hSQjM2EQ0bW8kxik3auoLR9ojUFDF1UEWJdVVhrSvT6l/CXF1FqjcR7MsgK5S5Q1bkpGlMEUIW95DzFMMcIK37UFg0PZs08EnSKsirGPUKmbWD2/gSmBsYaYgxdyncjFRWEMwuqZhR6BKmfYF6tUFFeI63PybULPLaBZatLUqxShlpeFGE5w4JkhyFFeq9mFavh7p5jTydkxcz8noXwb6EEOfU1Gf4gxOmlRZ67Rqrjkj77HOuqCWzQQWt0kfNmsSxh1H4v96Nl9dwsxxVH2MVFkao0swm5EGKoolQLpGkCEHUYTlFWRyRSE1cbHzPJ07OqU9LKiREUcKChDwImc5zotLCbki4akqyFOHAoqMUqIlD7vsEBKCICJKNKilohoUl5bTkmFqlTdC+wnneYzSJ8N0zkmyBEYoIQYVIKkk7Bn5jgzTtkCw8JqenLKYDMt8lmM54Ph/TK6d0dIeo38DNm5w+3yNPdml3TUa2wllZwSxiVHeIjIzShCJT8csKJ/EK+7MhZ4MFVUOmqRmkUkSpz1grUxpSTqHpWK2SfXyeCwnZ0qSKSaBneJUYKiWhX7I48YmVEDl0meURq3YTyUnwYoXMOyTNaySLGN2LkG0Vwy4RDIOlUpL7Cu3YoZJnuAaIaUEUTom9gNRLwBKYVFxCwSUOYpZzjUZVRNcilElImEfUJYMod/DLmEKyOJV7vFpcJh5LqMERZZGSsmRey+mYEmurJZdWZNxJyZOnPlUpo5WoOEWDVi6yFDOmpoTilFjzhNKb4AVz5kYT78otlu13UJpTpv4Me5rRPg5Z5EsO3Bh3P2dFKGnJIpLnU3pLzMmcaLpAlMZkWwqGv4PtapiWQ9K3ibdqGIcrGHFK5BeMQwVPz8HMMIKE1BmTpyqZYxBNRAgTurh/a8b/nXJW9v8nng3+CVeuR2yJOS+nRzzZf5ff+MYO//pehljv8Hywz7fD/zP/nWoy/2rMT3bv8+mjFrWhQ4JI5a2bpD/+OcdX/gfKcxP7Rgfz5R7qzu/wzcohf3B5ysYb/4T0+h8SJSanpyJ+soosPsHSP0TwVNL213h3ep+N7Teovx3Q2UrJTn5GIKl8EXwXo3qZmfKA+2nO7guFq51bLDdi0v0O+VTGiUOejHxei39MHJpcliQwN1mLzlnmTR7ULFYtj6ZSo7v+Fp3+jMXiGS/Va4yMTeaVA9ITA2Eh0+yaOMWC1R2L5iOPPekG+vGnVH53zKVZnW2pw8GrnJ+vzFCHbU5fanyx+C7J7JDDg2dYPQe7avI8fYKiVdh8PWIp3uXC05hX5YT3d3+ALBq8Ea9guBn3VnX+WtRYuWJwfSTy9Vs3cLrfxG7MyY9HOB98wO9d+xL/8cNHXJoJNDbmbG4O0eo3aJqbVJ/vciC0qGo9xPYW4+FzZpMWrfAlkZXxxqRFqxfR715GuvUb5KtvEKEgiwYFAigdAhGOKeloIK0nyLJHFtgIwR+QlLcoKsf46hh/qCDEHvHVi0gTgbPHp1RuJlTlZxRZRhTNaSpTlHmDJAoQaKPlK2SVtxDe+l9hXLhHMXMJrSZH0zqWJpELMt7kFcnwJWV4QmvtLeqrBlK7x0ytshQMLLEk8BuUWYu53eXC9ZJq8hecjEXmA48FEXG64NrVt1kRT9DkEbrzCwYybFds7DzC2/uU2qTKvYOc6PovsM3fxD5KqF12iRtL5MWCWkvD8Me05M8YD9ZRwj9nOa/grq9RDGzO9h5hKc/omB2WukM8rvHRXGZVs1h4N8nTv2D4bEw6Vrjb3aNdjij8DkqeYLRCSnGEZF7EDHWSrELHPiDf6jIXbjLee4jjn2HXlsRem2VjhHcQ4iUijWqFe68UNqOf8tiUGO2NaHRCksGE5GDIs3mCab1ADmA0LWg5R3znxOOjqclk8xrJuYn2dERt4+ckWcjGBxFpv0r5Xp9QbPHhwkQ5rSA/VAgqMb8qQ4p7XVbaL/i6/i77ksdEcdlJv8Y3ghRn8xlfzMdcXjicuRnyYJ21hU5T9LHciF66ZCgaHK5f4JvzGT+1LmHUfK7MRmz6Ch+4Piw03PlTDuYy6j2di4JEt+0iWw1+PlhBLm3UdsKZM2bwm/vELxWGxiYH4zmvLea8uCMTemv0u11GPxsg3zriaGlTPUnQj30yTUC+dUps/mte++E6T2cvqEiPCSoN/JHFcZHxG80ZH79zEaf9m7yIeny79f9Cj85JR0ccJhZRusE4g475BCQFa5nRkxXCoODxeov7ey8xL1zgTvceF14FPNI0ti/eA8tF+eI+wsDBVT5m3tK4RQV58RIr9rglZ3i1T7kwNelltzjWTP7m0Rcsr7+BuHmBB0dDesqYJw9PuZErfPWDx/zqzTanhz7vSQkPheec5xVWJz7tWpW7yfO/dzn4R/5hEYRjFuYKVi1EUAJe+AlutMF6c5VOy6PW6iPbPuvjMXeikElV4gMjZO9lSrYUEUQT3a+RHTxjWXxOrEpologc+zRbNa5tNvnypsb21csoq7eRUp3Sl3DLBmU5I84LPDdDDHNuiEtWOlWa2yrNeka5nLDMXE7jFebVGoHkcDrPGExUdKOHYiks3QbSwmcagx+nNNwZldyjgkxsxQioCJ7AzJLQJIGqWaXeAEuf4BRLxpmJH6v4mQ9eipXJJHWZTNap6CBZCVEkIGRLRDOkJymspCorpsSzzOfMlRlPm0zq65jyjHAyRrZkRKtJoBakzQCpVUcX6hijECJICahaMkZsshKLmGoDRzJpNWQudBU2axepVExqakA4HRHmA/q5QTrP0ZUAo5ag5zl5vYouNWkFOpEiImk2UtGGRCJe5AjlHF2LaCs11toVuhtd2HoXd+UqglKhFExEUUKUIUxL/DJD1AsUJUcTp4hml6L5FkJZQYg9hGhCMUsoqBD3WkShxWwhU9Mi6voUqxxhlTFZLoEvk4sCoqihVlYQq1cRb/QwGmuUcU6gb7II26iSjpyVBPGScHoO4QKz2aDeU9G6HbzqJtlSR0g1wmKVPF4lVVWMtRwlchEckSARWCwjCFXqnetUrQBVkpB4hZuk2EpORSxZuCn9QGAxKREqGbWyhyokiJUEWYvAD1GiJlo0RykHkCWwOCPRdBZGQRLpMPYppQWFIFGQEk5kPEdDokppgFdMmY5CsnKKaCS0zBApKVHzEEEFwUxR5CZa0sQqU6rVgqK1gyPusBxN8J0BUeaQFBlxWpC4OZEko9dMWouClnfIC79gNJ3ixTMoHBxniD9aoolj1ErAUs6xtITOImOaSgTWJnlWQ1mOacgJchgjxRpZmRPSYKYoDMYJxSgnHBR4UUhckyk3VHr1iJpmkSETyAJ61mMjSRnbLxksXEzfRSgTskhHn5soaUZZRuhqQUrMNMko5y5nkUsQSfTCACOek7o6SRYTZSFxoKE3bZpSSFPWQKoR4VCgIaoifnWGZ4/xUw0lrpH7JQYFWVMn1Fu0MoUynBDpCU5ekvkl4kKg1AsWnZQyv4LxskE2PIL0jNwQQREopRSqMoN2l7B3DVdRuTx5RiMbk8QFWZaTugalEJLLLrEkIaFSDVPKvOBwFuMscoSVFRpmnVqqIDRCNFlADD0Sd0E+z4nOjynNAsNtIS0W1NwlpuARykekng5Zk9ApiecHRPVVipXLuEmTZDwgG48xBkta6hQaMktHxkrnLEuJpadSnSRYZUJFD//WjP875cx+2kfpf0h2dpWPX/wP3FjPuXKlycXal5l+8SHSbQlL3CRt3WXzd+as7P6U/1jRYW6iGQ0a/h3Kn3v01/6M7LFCrbfCsWjjbST0dkJufvl/QfP1y7wQrpLsKaizXTrzAVVjn9BxGA00fnm6g4zP+lci2o0Wld5vw+w+cVxFVl9QU875NOvR7QsIT00keRe3U+FXQ52H7jniyS5peY3wLYUbTx4g9gTyTo1YnCNdfY/1oxfMPj3nJ7UNvnRDoLJ7jmbDFTNhxf1zvhhu4rgltppitUSePhJYe1Pn4viUkbVObXHCoa2Q/KyKm6+ysSWRNh5jFyZ/lrxgufYONfFPODnTCNYOWf3oKtL2W+TzzymvKrwYrrBuLGkbLyg1iWdmjR1Xp/7NCPuhzffDdfL0JevPu9S/VeeJ+k28gxZvl8d8+uQF886YSfaQ/+Z3VhAmNuPbq2Qf77KYLZCHO7R3eqxOHyBV3uaF+TH1co1LgouyPqftvqSx8Xs03r1CePm3eF7f4rxQaC4LFm5MraaiyyLmsMAXBPxqSbCUaFWaqPq/pKqKlKKCzRsYywTR/BtySUAR3kDMHiAPXnF2ZZv2xi3U4ilq/yKl8TqpXyJYMqpSIOk2eSHhoTNO38bJF4THEWmwD0qdqFujMAx8VUHzVxBND1u4QBGvM5s3UKUuWecKg2GKMttn2VvH7+9wda3C3d3vMzFmzP0lu19kdN69x/pGm5XqCEG8j4mO7mo0tr9MsXOL7zZf8r1U4Ghaotb7PNIPWFs2KdMKehAQRNdwxi6BvgrVJcEkp7Mj8KJ4H0+9h1Zc4Vl9jztZSaNp8cVRh9X5AZ7xO5yn/z2pcwuUXarZ/5vzvTeQLmYYFZO+JrCcrzAxpqwGKoVwhVb5IVJvhxP5bRajCbrsk0Yyr3IoBkOOMolsOacm5CzjCd3sI6rdGqXxDYazp8wXMifSGm+1HnJtaqItVZpbl/ho/xPe2TY5v1Jhe17Qj0IUa5/fa/qs9xLcokIe3qfTzhlNG2jSNjdeDfHSEXbbwnm1i9yKuemvsXp9ncHSYj+REKKY/0tssp0YyMv3Udw96msLbnQ1Ho4niPtdWqt7fDS+yutbLXQXtINjprOYYeOQzU98xl0Fy3rAt6t3OVWe8rycoy26KEOdihOQrTTIjteJ7BGnaYhhGPSyLdb3nrCvKxx9fMJ2aiIJNe4lAp9c6PHk+TG+VudlXENaRDRqOWEAtnmLl7WX9H84IpWHmItHiMUW7uSMLVshLjNOrLvwdMb0SEATCi6tr3Dn9Iij7UOqi6vM1A/5fT+iFCf88cZ1HE8jKFQ2opzEfUnvvMpw5QvG45S36yVDnvHsSp94VMe4+1WcQuYk+RXd479kunuDaVVmsxR4s1Ej0O4yX0xIBZGDyhf0svus/LDLxS9LnH2pxfufpFy/MOL4/hGumDLNl3SCFo9aGQt7Sf/shLfkGtZJzHNN+3uXg3/kH5Z4uURoaRDqTD8/xyCl19SwOj0MsYpm1FBEgUqlxY0rSxYn5zw5zalnDQyhRpK1yGYlhvIrPC0gK1bJajUiU6KxvcnVd2/RXl/FlfqEbh11MUd3HQRhRhkMcAce04VEpsvYa22a6yvU203EYkCWSagVF0Eo8IUCJytxwpS0zAh1melcIDo8QZ4EFEoDqaGDMUTWMuqGAXIEuoqWikxGSya2Ra4Y1OoF7Tas5gl954yTNGfigVTqSBlEsUilldLKCzIkciXFyyWCqYroa1imiiROkYw5y7RKpFrgDnCEAIeIxkKkYcuMpBwnUjFSlfW6wIWOQFBqnEcV6pWM2oaIFWnMnBwxCuilJk2ti29dwhea+EnIzH2IUw4o2wveaAts5hU8s0rmDPH8EoEW/WqOosTElkyQ+VQxaUoC1ZpPXfFpWy2qV26SXH6dafsSblmhnKVEfoikahiygugVpAikIsgZWGYb3fgSmiYgChpymUPkkqv7lEJGWWkhhENK54S4aZJ1ash5jGwLiLJKnoMoiciGgqjbpGj4Qh9Ht/CjBf44I06mGLqOaarEeYpfglIqqFodtbJOLrcJ4gqFLFGUK7jjgiKfkVbrmNVVmp0jVhe7jBcxE0ciWiQ0e11662BrCwrhDDeKUcwWunWBzUZKJhwj5yGTMEESRTzZRs1TUlHETgJct2SqpriJRFyWlMUcRYK8kFkWDaaI6CxpSDKqmDELUoqliZSJuPMlciFj5Q5S+ilLZwtJaWJJVRRRJU5iMiFHR8SULFS5QllpMJHXGC9jwtAlyhLcJCWOShZ+RpaGSGlJtHTQaiOqtSoZHYLQZ+EEKCX0ZJ9IdTCBojSJF3M67SVqo0YcqJQ4rIhwx4zZtDIKOUcR9qgkR6QjSOQLrA4DPH/AWeoxdxZEZcjaepue3SQXKyyznGUWsowsyhCESELIzpEFl6qhschVLH+CKAvEgoVVGDQUGSMrcJYCyzJC8wtKKUZXE9arBeMi4yic4y1KzLLFqipQ0UQixWSQmywJKGQBIdWpCVAoKe55irqsU1ErqFLOtGIzDwvMqE5khIiFhBam5AKIZo1AybGPwfJH5NkhaR6SJxqaLlA04Tyt4k0MKkkVKda5pKpsd5YsrRTDVwnSES1xTmKEPCrWmMYtxEBEFjOU1EFxD4kMGzHTaKoBc9VnolikQQ20Cm6p4iTn6O4TzFmfJFNIpZiLNYVEaOJFJYKU4mpziukhjScRlZ2SSdtmLOg0QpFA9YmFGCNLCRSNpWXhKzFatKArZNTcjGCe/a0Z/3fKmXNtSu1IpPX2EP8/TLj/6CsUyZ/y4b/6JV9Z+Ze8sXWH3y5cwvk/Y9H+d+jPm2zuR9SujnhXs/j50Q/YGnYRxwHbv1NHG+QUg88R2re5c/uP6H/pBl8cORw//gXFqUvLiMizKnH9C+zpMxg9ZG3R5WD9Gg/a/yX9i9fZEKos7RZF9gSl2+f0ZUlFHPPB8yPss5Lut30qP72AufoY58Ee07nJdVVnI7QRvzYlLa7iDrvU8wf8yvmUC5UCuzrkSnXEykcRyq0e271b9NWLCP5nvHb5p7w4vE4ymjO3eiz1EcnzOlEisjB06rcSap/oPEneYU9/gCN/mfzhK1Rtl9XVq6S/ekCubeGMJlg3LV5MHnLd/CE95zd4+QuH7ffO+XYVvvzlWzz5LGF1nuCta7QaUPujVa7tubz/0x532ibto4Ifbz3A1Zq4jxWO7rtsmwZeO0K7K/PtFYO92R2WFw44SGKckchGNmWj1cK8dIhwvEIlbXDvVkLr5jamfIFo0CFqvIMnX0Ab5VwJI/aPjnFeHDEQ+7S3baT5GFswCKwp+tBDXtshXd3Eq4lkekqYgmkqBNe+QihmVLIAPW5Srj1F1n28oo+gloSFiaTqxMkCoaiAaCJnkGcF7iJn8WJAdP4UXxQJSpNFxeGCVSXJVM5in4Yls5aK5LXbSJKGMT3Bx2YZVjl5/AKlsUdtMqEQb7Pb/CO232gjH8VUVZPfXB1ytS0jXbiOJN4iHTapzvcQVy8y4iaeYdC71efr6xrzpxA5X3DaLoh2NznTAjrJLp8NplSjy+wdn1NXqrRWZkyLhM0TG//sOT/oVzGWY+6qXfovZcy1HxG4NebjzzCHGfXqOcZWDc8+INA0Xpy9hV3POPG/Qpiek86HSNWSRusRvVqfZbPFw6nN/HSXWpyjinOqYUi4WqMz0NnbnOCd5FxwNH6+tcr21tf5ZbTC7U6NJ+OPuDrv8s/eUNnfdsicnDyJeSN3CNpVwvIOj5Mpn0cmm4WE86232ExnbJQLNPMz1O4O5ugh59KCm2XCB1aNG42PCC4smBoq5UUJsbjJSICJf06j6rJyPoBSwHFvcPnGAc1fXufzbpXw9og3Vj9hql5jJUs5P/yY35Rtjt6uIDy/xbdoUdx9SRCnaPFl7K0DitEm9lkVvT3g+W7Bt6UMy26xVtnDS0f8BwFenuWsjkx+VZWIZQnVlGhGO1TvlJy/GiJ4LoNgjXajw3G0y7UbJrP7JyRaHUd/xRoKSfaK67OrjF+PcI4f4Xe76E6XQJzivTTJbp/ScD/n/cVVvhvu03hjDeIJxTykOj/iXmdIUJO5n9+i8TQnOwuZbFs0K6BkB7QeVJFLnU+u5WTFOougpG8uOJpLiNXrpOEGsf+SzepTgnyNkaIxUMfso1PKbbYaC3SjzflOk2TvGX/8nz6n/rVNxJ1vEH62xrDq49+o0HqpMt6ekFSbqIZJL1Q4Dl+x3kh59PHh37cb/CP/wMSiRi1IEdQJ89OMJCw5avySoBjSvvZNNo0WF/UmkSZyJMRw7pFmCWU3Qwkd8qFL7gvQDDC7JXrqESwz/PXbrG19A3v7KmdhwOTpGYnzil7m0yZCNibI4Qtwp6hZjbi6itO7irF2iUzRSYIemdYgVAeMspjFbM4gmBGXCyorJUWss3BTRrMp+XlBW4BOpiL1RXKzCVlCkk0ZhDn1uKSOSyQoNNDotyRa7SpNzaD0C8atY87nOn4eMSlzorFEMgIHmVKxsY2UfC4zPanjVAXOVgRkb0aQ+rilSCpOIcgp8xhVcwkEHysXMDybaA4rRsDNvsSVioorV2jmOaFZUmso2LqNPkmRThPWVA07LzhbLvEUgcUywX+Z4Cc2aqvk0obGO0qDCRpTI2LhJQhZyKqk0dMhtx3OwhJJ0FnbadLcuI0tp0h5h6J7A0+9QLqQKbwFs8GYycAhV2UqFY1GmiJIJbGUoKUlpd0kabfQKyaCIqIIMpqikncVEjElTTNSZUZkxQgiOEWbUDUoZZFCVknSjEKQUSQTqZTIwhJ3FuKcTAjnI6I0JUIkqlqULZMwi1mSUZVKRFlD0PuIuYLkLoiRWfgas9EIRV6ipREeK4jqDWo9GX28pJ74aFJJr1PD7K+iyCEsD0Eek+k9Av06paHSkVe4bquMToe4Us40TXEcKGIPUw05nY449nzmUYKRhDQVgVKKkc+mJI7PsVpiZguqqUlbDrHVMX7TJnZLlCzCNjQ0e0lkz5mHJb5nYxg6RmFR5nOEaAZhhNhQaGk2odbndGkzOh8gRi5pGJAnIUIqYeYiCykkSXP8ROVQtnGqFxkIDWTzFGNyTisXuLlhIK2psIxIopIozVCrVabpCtNEJnM1kESy9T6Vrkzdn2IoQ6SqiJ8tEL1nxGnKzM65sOZQqTpIRoFdNcnSJvOkJEg9PEL8SKUIJIRCoqWKsKjhFiZpx0GWF0iFTZip5L5HT86xbIPztE4XDYyAJC0pM4GKnWGUAj1fwBFSUs9BUiRsoWRTCtlUU35W5pwvEmxHIZNsCqHEWgp0UgHLUpEFAX8p48UyMQ2y3GcFHzMPGQsBiZwhFiXp4pwi8RBqEaKagARyUaHIc5yZRBlFiO4RcWnSFQJqa1VMRUOaRejBgC1rwnlNYbnsoR8mRHFJrhRU0gJpOsP1TsjUKtN+SiCVJGJOphbEpYlAlTIP0II5YjEgEqpMBQEVkaDUKCUR2yiQBYksMXCmLlPvPvGFGkpti8g2yZsGhigi5wqqljOyoFLq9JoCen9BWXpMjv4z2xppdxm9vI28uE+3dpew+xltV0J60ODRvXv8eFbh3/gau5cvkk8y3uz+d3yYv85obciP7nv0kjlZZ5909Xd5dv6EK0/OaSa3eHjpDjJf4donQ+zop4w+fsRJIvONKxaWMMEOXyE159R1l1pzg8vmNntZG8NrsSieMxml1JMKHz0csyyX1A/32L1gsfXaOcaowKx8zNWxyN984yqVp0PCuU6vH/Lq4etIV/rcNX+JtvmC/YMj3phtcatxxnh5hZ3bLTa654iqhkSbvP6HtNMdjC+VoPwJ7w8OOMluYy6HfG5HxH4P/UUFv/8UeT7i7SjlL86fIRobrNQD3F0fRwtZWUpUjZDFi1fIja+yWInpn5dsGOe8W7zJ9SsuGw/3kG7OKNIe9yOToGsgPlQ5vKpgfWOfwWyKXbO4/sSmeuOcXyLzZWvO900L7+AqG1+7QHR2RKqPaHbeZkcbUopH2Nk2jY5NfbRL69IevjiAG7/L88a/5aoSIhsO+iLBGXxKNdOJooTo8QPGCxO18qdIXGO7CgNCzLyCaFc4chdIx+f0aVFMG6SlgtBtIaQ1qsDzYYE0HjOW7qGelTwOpqiZyjoOi1AkSXQSfCqpTBIl5IaC+3Kfs90H5JJMRZER0wWJ0mS61FkKx8hpzKbgU7HuImgq6uwF6nyBIxU886qY0QuabhO10UDyzjmeFVT6b5LHS6KXP6b329c5N5t4xTql4tKr3CNpdHHzK8hRTBklBHqNTvo2D+jQur1AH/zPDBsnTIdzSnsDgnW+t+dxtnjBO1c3uJf2OJpX+Oz4r/G1NuxNqYQhbuOHrF+rcrH5Jq46IPnyKzrjClovZzgWeDbX2X0Z0m8l5OpDrKiK0ZtxSWniRlOWzZCy2KQU16gNh5w9OSBruUQZyH5MaB1QFVt0JxNOBJN51sA92uZMbVOTBT6rdfmdZgwDCIqvUb2Q8m76V7yazJmyxbDz+3zxJOHS9DrG9OdE8ogPqjbt31pHtBto+lWE5rfQdl6js/sTBGVGLb3KTXODszdWeMt1efVK50cccMkZsFHp83nhUHVrrMoSi9ljhKrNF1pBdtijsD1+Vv0uSiQRZAOk5g6l84zvWCv8au2M7w9TbooGnXTMR4cPsItb+PWIb/t7PLq4zaZxzl+tBXR3z7l3u829rQtcPgp554uYkwYY8jsUW+eYzzzm2c+ZPlJYXbnNRlqwT8TIGMOrt3nvfJ8H3oC90mEZKKyv9zCPjvjLvCQOd7iblFyvTJDFEGmwRJd3Gf+qQ9EquFc/oXY15UXtLUyxgqotoJHjNlb4vzZt8t0qp5MJ01dDnFDhS9Iq4s7rvJrpWHUd8cGS9tYR2nmPZKWKGsv0mXMxUng8eJ2p9ZSiJ2C8PCFMajTMkrhVZV/LEJcWtdaX+WVg0Bw8JvjoGd/+2jkf3XiPTbvOPdlheLNN+KrFsHvG7x2pmIHIZ9fuQvaI9KDx92sG/8g/OFZLIXcVYmJEUaIoYvwkgGM4W1nhyF8hEEUku0a+DJDjiFfSDM8GvQS1tkCvpqTNBr6co00zTKkkFNdxkgvs7fr0Rp8RHL7EL2WqdQtFmyNFYxR9QKU7oRIJTNUd3HiVIGiRSR6xb1C6CmcjkeGgJI19lmpE2QhQswLTDzAUEa2tkKcxQpSSyxaTtEmZm/QFh6I8IYnH1DKZy5ZHrrVp2z26fRm1aiApF8jMbZr6Kfq6Q5Q+wj0PcaMWmS+TxAIlDQpFJFCXqBWBVMj51BPIY52KbpN4KVLgI6cqUh6hlAmJIJHrMlJRYMclO6bOzZrCjhyRVn22pYJhUcVNLQrBhIaEkvsURYhWztn2ZaaVjEEBigh5alPGXWpqDVFOMARYa11gU4pRCgVLNGjpFgZj+umUVNYoVu+SrFynVFXkOCYJgMND9FQjnfnEpydksylqLUTv2kiqRC6miKJKHkksvBFaskLRrCNgIEsWeaNCaTR/Xd2ZnRENA5JYIpnFRNkCQxCoIVKIJYkokgkFQhRRigJRnuKcDAmOX5GnMQUyMRmpGCGoIXHqI4QOVVnBUCuIoo6YLMCf4UQyZ05I6c6wqxZ6VuAvXM4kDde4AdaIyH2J3JFwuw0mso1UGGiaRq6sg1BBynTIQTU62K3rLFODMDwndsbMsgmlH9A0DYalyn4SMYpn3NAKms0KBAV+MCcqHIhU5NhDbnj0WjXq2gZRPSFKYkxdw7QUHF/jeZxyvgjRhDntUqbMOxiWiIIOZUgp56DWycQayTLEn5whZA5ikiCUEZkEoiQhpglprrAMVHZHDUypjifKqLrJRlNnVVCoWKtYRpcuB/jOhJNpl4myztKpgq9SywO0YsRZR2ZlbRu9paPrILV30PNNKpMj6jjUS4u1apNqLiHHsEjg5eEELZ1SSCmurKAnOVYoMi+WKJpIllRxXIvEVIiba2ilSio4lFKEoSb02xWKQGQ5TlGzAiUKmcQ+p3EDUZLoFAWFqTJVQs6ElEAIMKoK3YbOvbHBoIyYmTpTbQuTGFVbkKdj5oVFtdKngcBxmRKUBkZoYAk5JR4uCXGR09MENDthNE9wU5lKqdCwf33+pJmAJi9IrApaYtJquNRaKW79AqnSQJBjpMzivNLkgapzEnYQ/QgxPKcsRKyyiaMo+K6AIrtIsYtQFzEFKEoDUcrQhAgzMyDtkwguyD5lLBI7IBoyut2gKCWK3EAw1phUY4poRv38hI6VMdnaQrT72JFL5soEixApdWlnBXqpkPQtYtNnzt/e1fJ3ytnawwnV6g/QfrXBi/A+wlGdj4V1Kvk7aPoW5as1jhcHrFfHPPmexv9j7yal9yk9IeDC1//3nOtPeO3+nzJZHXP2WRO70aKlnlIZfkLrF3/BDw7/nO829vjNwuWpfokd+avojRfE7mXExEa45rIqHDN4+Dnq+RpJ/DlpzYd8Bc95gj76GT8fNhAq3+adBwPELysIwRHFROVY0LCSCW+vFzixw1P/MvHGfb5qvyQOdSY/fp1b6yN+8/YEa7lk0xDgzg1io0aorZD6GftzjeNojaSQ6HlT5o8/IY0cvO2Uf/pK5T8sQpzuDrODKfqNfSaxTTxzEINznta2uJeeMRhf5Hl5QFXdpmlf4j1X44vnAW6yy/5qwGutEKf/HtntJa9LB6jpAXeO5jx8qHGwYTA6uEf+BLyVJUrvgLelOsdCiziu8vBLVdo/W/LN77xLxbzKrHhJ1B6zIaxhrn2JUtHh8IhAbaJtNJC2b7FWfsbprIY7nDHvr6PrGsqrH6EqJaFn83DYYjh/xI5a0H3jLkqjzrPcxBReEMyukPKCwcOQq3eqxMcR8eIMrdYhknxE2cAJc/zjn2I+fYxV9jhcyRm0nnJTeZ3MqhDziHprh3Ep4xx6TFWPfAj740/omz62aLJHFS8r2Zq9YldrYzpLykmEddlG0TXUpCQyTU5Mld39CvtnP6C2vkK310OKNPbHxwwDnV8mdbZ8hUcnKq0lXLo24vHRAYWY0ttoc7ZY40uqx5VmQbduM3d1hvaMteYj3M+rlKebVOcvKQKDL4yX9Nwhe0mT5Nqc0VzisGkgtDrYy7fwGyFGX6a+e4x252301oTe/D22pM954ieUbZ3KdQO9+Rr7ox/w/Okp1oX7fHVeJSmfUsQGJ3GVrbbLpWWLWmNBIFVYqvtI112kmcDd0OO+prMoBeJUZJGJVMoOdrRg4bxi8tyloTdpDVJG9S+j9zdYLFyejB5x451/S1l7yL53wKODQ7Yih8PiOWu3XueG/ohJ8hEvnv0zUkknWv8OhvVNdLlCoC+QmhsUs4TkyjbhkyZOdsBTtUrnTOOx9OeUJwWTuU1jeoi/eYuDOGC143Jx1GFp3OeZm6BfNukevUkxOiCoXWWyPuepdIErG2vsHTxjcmqz05lze+eEPzl+Ree5zul2l9TxSccV9IrGSAk4aO7Qdwb8kbRg+O6SILqKq7VJ8xs8vfo+4WJJN3yXjmLQEM/Y20romjZXk13++wtL9DDh7V8UvG+eIx+eI5tVdlYCdh8FnPshSukxVCUarQ7+6RP89j22lKv8xvYzgrU1DtwF34+22Cz7nKoX+as459G4wXQo0Sz+nBu/ndIvD7gyHvKBlNLZucvqq8fMHI/j7DLv1uZ8PNriWw2RT5d1pjUDeTXhplvjg2OfqCPROou5H034ji4zX6zySfyEK4xZsSq0v9ng2nkFXS0I7mwzXbnBX8130Z4UuJwSHIX8IKrgeSLvmSGvKhZXvrr596wG/8g/NOUoRUJBQaKIJNLSYhH1yd3XEWY9Focqh6KLaS4ZnZXMniTEgYNqKhStNeKuSsU9Q0slIldDyhMEOUP2D1jc/wUvvhjR0L9gp5yQST26wjZVfYogFsjWdYxOhB3HlMuALJogOQWCnCD4OfH4HGf4jMNzgTTtUqnVMOsicugRux6RIlHtKjRWSvJxQUiCJEXo+gI5ilk6HepVkavrMzZ1kbi+gdq/hlDV8Usd19cYeyWDRZe4skQnZhEck8oKWd3DmMsEXogXmhR5ilX3QZEofIEgiUnlClKQ44UGQZmhqyq2skJV9MiKOaHikKkiS2GViXWR9XWFvrlgkwkXFjHDo5CTzGcWd0iWGksrpF2L6CY+YLMvK6QtkHWJ9toGaqONsxxTCgFNo4PdsVHKBHIQNIXUuIBsCGiCzCypMVsalGaHRjlD8l4hhhleWOV4MGcweoqtZaw1VpAaNjMxJ8oL8lQl9F3iuc9KIaESIKUKudagFEJEXyPyXPyzJ5Rnr6CoczbMmZkp/WqDS6qOZBRgN8gEgyjMSdIcL1vizvYQ4impZOKIJkkQYy0DlplOmibU4wS7a6MZKoIo4osiJ5nO7jjmfDajURFpW03yXGQ6GjAMUhK9Tp6kLEYZNV+gFU0ZLk8JSTFrBnpZYdsw2arl6LpKLlqIkoKQh6SzAOEc7GVGkfi4QoBXwDATCcUZoQixCEVikuhtEjvEdBWqhYhSUdHNGh0aJIXPxA6QLAO9blPWbIrhiPOxy3ptRKssEMqUjBqpJKMaMR0pxJLrhEhQzBGZUyQBSp6TUxCUEhQZOQUqIkWZ4swnRLEAqoK2DDHFPoImM/dyYi+j1buO0JzjBwOWTkIezNCxWDdV+rWcMhgwHLZRLYu0dRNbu4Ms1yGTkOUpGhkVVyDzV3CjgKUnMw/m5MFzJAKCWIOihV5rEhCgU2BXI2Q3wY1i/Mim6usofkGi1jnvelStOpZWpRjHRIsQS07JFY+zSU4tkuk3Y6q2RlqkuEgsJAVN0mhJcLeTsonEblyhRp0TX2AUHRG4Ao1kBStrkMpjpEqIITlUbY2JrlCd/XrS6bCMiGOBhaSSixmCF7MMYrKqhFDLqMo5ceYh5hJrWoVr2xlit8miaDP3uxSZQphvc+wW7EkGfhxgKY/ptJY0rRS7LEFvIqce1vSMbDInXmmgaR6lVkPXLfIiJS8VRElCTmWKPCcvMoQwQs5KKthEaUkhOMipgynKaN0KfblEV0XGaw0mzTrh6Ay7cAkmKclUZFbmLIOUuiIiNy2623/7DtK/U85OTw2Kmkfz7RHbe1fp9g1+9UIh9Ha48Pgv+Lp7lU+eDrjy1y+x8z9jPPa43e7y5PEVftL+bxG+EzLIL7Hxsc/NGxKNMuHpFzP6yWuET//vxFtNnK/3qQev+Lbfp1b+BGW4JLyaoOtfJ1Uv4iwuEjbGWNmC9oVz1DODuXfOeF9HSgwuyfc5FVzc1R4d/xZRmHFemVLNpnRH10l6DvH5Mdprr/itaYsVaQstH7O71sSv/kvS7vc4q77D/tX/Jb16k04x42D3hMPjA+avnvPZkYjRMAhWGujDf8FVnvPUOOH/eLzEFQXc3TNCd8GOepm6qCPXY3bCNeavMv4y6BKrBat3rxCeT4lW4MP0BDdT+UNfB8Hjh7+Y82GnILj0XfqbderNgLvvfMbri//EVvQZN80XfGBqnAo9AqnG+QieblpM0lOCPYn++haTCxp/Oj3lq8aQDWGKXW/iaCmN0TPknRaz7l32/z/s/Xm0Jcl92Hd+IyL3u7/9VdWrvXpvNNBYSCwkQZECSIkUZe0a2kN6GWuOrF2yJFujEWfmSLI1lm3JmpFoayTalo+HsoYWJVGUwA0gCZLYGui9a1/f/u6eN/eImD/uLXSx2VVoNJroBpCfc+7JepmRcSPzvcrIX8aS0Yc4uOGwvvkRvL1n2LMv0ds3nDp+RKOZk2cXuJkY7oye58rBNtHDZ1mfnSSLBTcOLjJWIf1qF3e8S3HLxTkVsLSas2QPmEXHmKYzRHnEMC/oHsSsRhvsNwS3XnqeT+e7XLog+KNlQXa2TdXapKhCKjujenGXRuuITTFBjGNeKkNe3kjQN6cEZypmL/a5vHWSx1auE62tUAUjBrrHTrLGl67f4LOjX6W85fCYVzLbOs6omPK8PiB5+UWmv6j5XE8SO7c4Vz7B+rUxR5/z+fzgOVbPtWhPV3jX9z/GleTDnD7RI61iZNIicbpc5CVsZikeOcZ7k+tcvr3JldMhH5yMmVYeD/U07r7kVvYM2hwnFUdsxIL39x6nOFwmmewwaVxmr+iQD5a5Ft5i1fMwrRHj2+ukkyNWLp1g1ltCtwaMVcSKc5vJckgU7+Kd/iA3YoE7uI24CjLvc7Vt6Fcz1lbbyLSPWLbcGe3jdzvkOkbuxQzEDY5vWNYOHeLm55lM7vDuSx3Gazu4bHHSXMZbfoUj3WB05SOMXrmEfe8mIhGkl/fYtXfYdM6S+dtEWyvEvYRr0Tk2VjOO3xly1bX81KBLFDuMH/oEk19tcK59SPj8mBdCizh/k2F3g8dvbrPj3yZdrQjSAeGNlMOrX+TE7D08LXM+/+7v4qH9A2brXa6uPsHG4Bl+Ua2QBYonJwXrh/ucOPUyP/D4t/PcxW1+fdalCN6NuDUgMw72e95HMjjNhcvbvC/M+PHrEvfsx/jepWe5c7COf+0OXzSWbz+4wZX3WtzGFC99hN7LPsY8R541eCHrsqY1ajPm+PGTlF+4zT6P4o4kjz99k59bc3hq5zYb7dv0nxL8fOtHOb/zMo8lRzRyl8+IDtefaZKf9HmfPWB3bYxOQ3Z6T/P8exo8NdhgdKfJ5XLIQ9mQa7HmavsYmFtc/lDIZF8zvWlRYcFFX1MN2yyfj8m3X2HLcfmN3VPEqyGdx6akz0lCOyPajThsTJDFGme2x+yPHmGQXOU9xTPcOrPCyc97fG9rl8+pPVp3cnbeFVLujt/i0KD2dlODArqGnuPihAET1yeumoiJpXf1Cu5kyN5sgF9eIp8+T9zfo2paUhnQX7+Jac1oG8XKxGXpRJeNfMLoYEq+v42792sMtwLS0wUrDU3bVCy52/hyjG6uIHtnMI5Hyj6F0GBjPFni5Zq8n5PvJ/jljK7bZ+IUeME6kW1hZUnlpnR0Qbtq4CMZxXvIjsMJv8MJ20QUHolp4rRWURt9Zu4qk7XvIFrZICsz+gd73NnZZv/GkDuHEDcKPBnh9s/imSNmTp+XhwlJojGlwtOKh2WTMvApc0OvapIPHHZnM6bK4vQcpAPGqUidApWUhIlCW83lOzOyDUXcfJTzXoeNlYKN6CZnks+yGr/CMXObV1yHXa+N9hoU2jDMUwaTGfFMs9xoU2wGXHUlTtthsykpGg12RYSPRbZXyFtbZDJCVS4tnTMb3WEwvoJqZrQ6BUrCzLjcmeZcO9rhKN7mTHsJ6XZJJ5K96YDDPEebHHM0RcSSqFGx0c3xyCmNT5wYwJKPBnizCb5wGVVT9m72uZzGDNeWiVqK7mqEa86jZZciLamGQxy1R5s9SltxGJfckDPKPKenKxg3Mb5Doy1xuwGlq0kLzeHM5aX9CS9v71GMRyhWidcibFlwa3yLvRt7TKfQVwlJOWGr3cSkEXd2xtwYTXBaLpuNVVqnz9H0z9H2I6wSmLBB7ksOqxFpIYiiFUQkmaQxpCnrKiOMYDNwEUlFRkHiR0wqQ8cxHGuu0xQBZTJl6mQkusvubJmsrOi1BCZoskfCtHCQWQ9dNqi8EkmKtQaEJpQBqtFhaiTJdIyMC0SeMpOaXCkCBZaKWApSqXAbGu1MMZMMX1csl5aGsrjFAWo6JoxBe5vQ3aDpj8ibh6SZw3QEeSYp3R6m8Di6k9Bu7LPsrqKnfXRbcdRY4sjp4acxJxKJ1AXXMpdRlYAYMctSgmSMHlZMwhICiagkrjWYTkywounFM+LhlGDssJWvoFbXOMQhmEQE4QZlYMnkdaaqIvd8uqOcXnLE+vqYk0tddlL40rjBeOzhGgcHTWNrCRN2OXlQ4lnBHdNCbp7izMkOQdphOiqYTjSrlLjtKcIvOChcxNDDcyuKwGFYObi2wl/NCQtFMpAUok1TK1Q3YeoKjs36nIj6NLZW2e48QbZt0cMZQ1txM4u4fRggc4kfzChbgLNKETgcBB5hXtKe7lFUe8h8gjksSJyCqlngdVOyKiMvfBpVjisMwgqcRopPH6eAab7KyAHPKfBI8YQDhUU5AmMCgpnDIO0ynd1ButvkDYEfa06YEq0LcicDmyCr4r7X+AcGZ6uPHnBJnWH9uuKp6S1+8bDiO5ZKLg9zzr20yc/ujdnYbfDz2c/TO6ZYmm3x2cZ1Nt8/YdTz0P/TFitFm9FTDd63/D4uOL/GxnrF9d1n+eJkja3vX+LlY9/D+VwxWPs433f0s7T7E1TzB9DucfrFDHtwm/7EZcfrMtmbsjQ45NrVA7LdGZOzW7zfujy9DzvBFmL1CvLZfWTzFJvlbxAeO8QfT/mCHpGVZ6m+53fQ2LvDZ583TAc3yD/yKPvyO8nNGmsTw5K8TX75Dnr8HJPDCeFBxRPhFjfjn6Z1tWL95AY3Z2OqK9tcHBSYC4eEE5edUx/kI5T8+mSJVy6leBvX+ZDeZHQhJv58gnvz10C9i6duXeRG2uOhk5Jf9KA6KsnSFJ791/z69piPP7LCzfajZFtP0TtXckx0eap8hgvOVX7mKGSv+jAn332VF6/eJtruYPcrnFXB4FrA5vkn2N94jPAYfGov5tPPj2ifeBi/8T1ENz06hyM+mIxpHcHu9SsUB32Ozo85pR7hjnqEm4PnuXK9Ih68guut09yENHuB6cjl0TtHfP5wm/c9AcWdJbzIpZdMYewyVVtMk4xEznBFxvL2bRpbDhEuu792yJ76HP6tEJklJI+Cf6NP7ndxk4DKW6GxktNz9jm9Yjhs3OK5f91mbf9F7vQqbo7btG8qiqNrNM930asuu+Ocg/GU/fI5xNVnULFGcosTgxPo0VMMDg7gzjMcXN3lQniM6qXPkXctm/4Ksn2ck499ms9+foXW5as0TizT25uA/8vsRx/EHySMO22Qq7zcXiNYctnavcremfPs3Xie9088qofu8LHwPWwXKdrM6D0RcM12+ZVfO8uTzVdodB9CbfTJmi32kyP63hIvNBRXbvT4yIevUw6W+NnjLaqwTelvci2ZkXXhdNZGTHPKlyqq80uMWo+xuzPh5Tsz2rYicZvolqFK22imDETJmDVuxcuMzo+xYp0TvSM2t1OccoA61eSjwxuM9TbZGYF1xpSn3oPePEfz4ibeI5LPbH+JpdWSXxIPU0Zn6ZiCj1Y3OH5SoxtNjuR38VzzwzQnLpPgACke5kBmWHHALW156so6O60jrlVPclb/GmdCTfmrMVutm1xsPMqHv+dFLg3P8cFbhmf6Oecp+V0Pzbi1NebC7gGTcp9e72kuuCX9Yycpti/R2trg8N2HJDuHhJ0znIlvs/O+iL1fcHh3fIkPlAblp3SuHXJ+6RLbR5pPLwfcaB+xcuAiyTj30Yif3Pg2xLWXOTZsc6YY87lJl6K6gde6wQvNKfQ2eLwdsn04Y7Y2ozW4TXIu5H2N25T6cS5u+5wXXTZ9yeN6l6z7JCftSa5oAbMX+BkSZOTi5jt8+7/aZe+85dYTZ+gNW1wbJgT5EZuFZPngl7jYaVJUD7PUfoGuG3JlmjH7mYBoPWZ9HKGiEbtiGX1igJl6DE4/xYnpNo3mhJv+VYqXHuKlpT5xsMfhpdv8B0s5nzCCCybkpcEmG5cHeN/9HN0v/iA70ZCLjZxHkof43PsNjZ0vIQ+9tzQwqL39mn7CrB1hu5K2ypC5IZruUhQCvb3DZLRKlWmIX8BTfZSGSiSodo4ZOZQHTWTeRDV91lcCzqeaqXa4VqZMw+tEjzxCeuFxbrUKGrKLzHY4VsR4zWWM2yJJJck0ZJrB1A/J05IgOWB4dMjBIEV7azx0TKKsolCGSswodEXUbrAaxITNjCJO2WnE7K8fp7d5inCs2R2P6ZuKhuhw4JzBeKt4LBPMxtC/jdm+RrE9Qu1X9KqcVO+SZTnWhohygB6N2U41pjGlZXycYJ1ZYblzILhdBjyqDL2oou9k9JyUyAtpI2gUM6wtKBxJgsJmOf1yQP7KC7RmFrt2muHmGofd03SbhvVel8fKSxwP7vClUYdxtUZBxnS6iz6CcKwRqcdkL2dyqs3h+jHoCSZxxitHKYnbpe1u0TpoEA1TtqTF8yTT/oj+dB9vOWGjeYpZGbA92GZwZ4we3yT0wPdcTDVExJKl3UOyckjVcJGFi+83aasMcCmVx8xWZMUY1ya0qgGtVolSltnOAfl0iD6oyLIZs+Oa0GljZQvf17jaYpyUblTSCmAn0yQ3J8yqGWmnwM0l4TDGRhLR6pIFgqRMOIz3GA4O2N9+iVF/RDMv8Mc5SX+VpCjZv3GN0fYdmgWsMUCHsBqcoVtKUnXA/nCEPgT3ZI6bd9GTFhOgsg5xKRmoHjf9ZXQ0o2tTXJ3hJBM6rSnHg5g1p4cTSURWICNFIRr09wOaYkY37BD2QmKnIisMM2m5UnpMypKteIiRAbfyJnkUMKPNduXjeiVLuYeqSioy8tUusd9jZ1RyMJhiMo3BJXMCUu0idYoRBi2aDFWDQloCR7Aqc/xZTCOs6DUMnWSI8vqIMEM4BWV0ASXWWEokud9kUBYksmDHLFPJHp0qxrW36DTB92MGap1Dvcm4FFSmT2EyMj1AlAnpbIyT5wSFT562CKoRrslI9vbRWlEtGypfI5yQdeWzmU5ZiQLOLFvkeo5pQUNlSC+hWvLYziX9scZVLmvr0AsFW22HU8uaiY5wZpZzsyO2AlCxIigsTiMgDgqGWUVfFCgj2ehGmMdWuHLkkL0Ca4M9pCkZVxoTj6jsmKpRIjsNul6IyXLSZo6rBMGKw6YUCKNItYdvLMs2oeMKRLTExLvAMM84Gt7gkigYC3D2RrRujalO5NitJpOsTTLTBEs569pF5ik7wkeqNh1KcqEZDnLScQWOpZlpXGbMGhLT9YnaDpHbRWcVE1lQlQkiazFVFQVjyqM+o2aJJ0oc20ElAc5witudYDtLmKGLm6e4bo8DmeNlKc7930H94OBs2j/DUuuI/NumPF8tc3K0Sf/fnGOfAb/cvoN755Dy0bN81+e7HM0E7abD1s0OnVGC39vi2u5DuOctZ/UVzux/guVWj+z2H+FY9AnWvvM5fkerwh95BGe/m3+Tn8Pf/DgfOPYsp8IUc+UivXSdPdNABimdTkl/aLHd65w89jJf2I/o7z+Gf26N9hOSJ3Zu0N854LmzG5waP8yZjwUMn9+mffomx9YUL2mPDUKWR5doewlnVl3sHhw9/H6CUznn0iHd/s8j4mdohVPE9Q0yMaC70cfrVFw9u8XNG7usc4cT8YzKO020LunFkvXT13npixM+t/McHfc4+fVj7Old7gxf4OyxLh946Ls5P34OxAexPM+L6Sn+gD3D/1gGeCdyJrd6DAZXuaVXaWXPcr350zx7/kkufNufozxnOOb9VR75lWMc3XH5xN55vrT/q+AJWs4dDqeas5e2eKy9wS/cajA9foyT05/n5YnlE79wjPc/ss27bvwCcTqh/9DvYTkoGOaC57wdRpOIU/wutq8+w40b26ztX2e1GuCtn6I1DvBOd1nvtaicnCdWLNPVh9B2StBa4/QTJaO4xGYZI1XSKh2aep/TGx1aq9fILl/m3LHr/MalU7SFYl1m7CdbRI+s0d0VbG3m6NlFxks9VPRtnGpVxOYsfXmLO7clymsQT3KeIoJqH3TE3nbKoTOmP3iZ/m5KNS2YDnd4xDvJth+wd/XT7FwzTJ6/xkuiz9Ijm7zn+DFOfvcYRl3CpseFS/PB6Cf2b/H8RpfZ0rtZWj3FaP8ag1Kws69wdk4ySS6xFq1yeHbCxV+AkxcqNlZiVuJlIneH7qmSbOzTuvI+eqc8frc4xPaa+Haf/YakGH+cS+mzLM1OMNy7QmPV0v25LiZ5gVP7T7PT+wzJUw3sqMXJROIVE1a14HbHUrWXGE8k167uksQNsrPXkNur4AW0p4rkSpPKnXBq06OftrC3Ko7KCWva4eToFEeRS2vN5TB6BG/lGPnoRZQe8/mXLcMTp3lv54v01/4gj773OSpnk+XDX+HEZJXs6Ze4UJaI9pNUy38IL/ewt0eM45jW9hHP5DFbu7s8NZ5wGH+GnfQYJy55TKvLvOQZnj6uObx5A5NmhMuKL/5vmhvn92iFa/yZC8+wfOwH2F3vcmrQ4qn3nSHPQvzugPdOUr5w7Tq/IKesXN3juy5cIMgsZ5eHPP/+7+DmzVUeXXqR79z8Ii88tsLDN7ocLC1xdOYH6bZ22b11lePXDbLRQJ1w2Tz1GE+4Dv1xwQvuz3OKkzw+us7qY31upSdpyAnK3cP/nMOHwvdyPenzeFBx5AueMpqffHlEcKZA3BwxCu5w6Rg4s3UGwR6fyRscXh5yNOqx+VhJFVd8muM8vHGH1SiicXHM9MldPnZLMz01pFpboXtYUhYv8rQ5TbmWsKUmEFdIfA698zT2t1l1c9xHNe+qtoiaDS4dO8OLtwrOvQinhaDfH5BnAq0L/vFhwiS/zLs/1CHoXGPydMBEf5zy6bOsD28R3O7xzCMO6rKB9GHWPjZ7ayOD2tvOEOFVgsTLML0AeRjhxopxmZMFfZo2JrINnEKigyZOZegdGJwq4eCgy1F2BrcFS+GUJ8oxp2RIutRkNbpNtjZi9fgK3XCFMrzAVfcMaWuA61/nmPBwBjOKWYWNc5RwgJLDaYlvJki5T+IKCmeF9fVjrIQCd3bAYJax29ik2WjR7Y1wzQFOd8ZqO2S/uUy70aSRXiVvD+jaiIgM1ywjwwY9fcjy9Bo2v4ErdpGiYBpVxG5GJA1HM5e0nOLnMcdSQRVG5B2Fmzhom7A3nrGXSiLdQxuLLCasN8c0ew2OLTXYFBUma3FVxwwqn1bUZCCm+NKj6scM9E3yXDA5PCBtSvqby0zO/m5OrXwbHftJ1ospw9JjZ5SxM5hR5DPCPMYIn3ayQrewXD9ocTT2aFbb7IwK7iQuxzv79JI9olFB9/hJuh3D3miHy+M9Zk4DZ3KeWf+A4fZt1HSP485tvPYSjcjDaYY4kQdFTFFMGYYexnXpBS5L65BTMolzkAVBaeh6CauNjKY3pfIOmE33aDopbe3gzEKGVYeybNDupyw3B+BaqshHdI7RbB4jjIeY8iLFMIbCgqgI8gy3qlATzSDeYJpr+nHGtD8iG0zxhgkNT5GXM168dZnksGT76g2mus/jyyd4qL1E43hB2HCJPJduUeLKIVmW41qBViXGlEzGe4wrRRUbzBBsGVJGKcMMzJFizVQs+RknOz49RzD1MjLpEckljtOkdLdZMQIZGOLAY5ptMIlj0kwwmPaJohI5sMz6A4ojH79dQnNElndwKoOjSnylkHhUboNxodjdHzOaTcHPMdbF9SPcUpElBUgH5QZo4xHHGdpWrJYOjTgikDnNpZIuDUxpGNk+/STl8KgAFbHsbtJeWmfLpnhlTKhnKLFPtxOzsaJp9DYwjQtURZfkqCA+GjPpHzAdDKiGfZbSI/byPfLRFG8/I54liNDQkgVqWFFqkDSYJA56WXGq1+U9Ww1Wuxto7wRe1KC71ISgg+dJzuUjLq0oLl7M8eOU1R5EPQ29Hi+vnmQv7dJZ3uHE0h1Mx2EgfJpK4jU7OMdKir0B/ixDtR3cdsjyWpcjv8eNA4fJGNxpivL6HKOiCltMI0vbmdGaSYLSwZiEpVZB2FZUecmtw4gslrhlTt5KOAwCIuMxzATXMp+dA8vOtCB0JW6ckVPQlBpTRmRxTM4R3b7Blz0q46KEg6MzVnWLiS8oqiHeRFH6DsKRhMkhihzWV9mKlvEbHW5ry2Ck8I8K2rkm9ixpabGTgr1JgqygK8ZEco/Cc6jUI7SaAfi77CRTCCCfuUR5m856+77X+AcGZzvZHb4taVN8eosj/4jRXsZ721dI+k8zqu7wvjM5ifMc++96HK2f5eLLp/mQPSQaPUJevsSHjnscTOHq8hL/6fGrPNxxmP3en0VyhTzukW19N68EbS6WmzyhziOqxzg68zSr3jO0ik8RPfcJ1Oh9rK6vY/MXubh3nlv5k2z5K0Sb27TaDVS7zdhp4vUUt2LFdff74fEpw4sBY/ltPOQ9hFp3ObXp410y9KOA3/lHIrb2+oTlr0B5iQP5OzCyxJUrmOP/LlHyLO/+/imj/h7xzsuc2s1Z54PsNT+BU3wHY5Z56pGb/Hpwh8vDihOfH/GYWea9H05Ynnjcbl1ipdjge9YznCffRTUwjJ98DLGzzue9IfJlhy9+T4P1F5fxowZBOqLw9xg27nC4ucGJ4yu858WYi+GvMT58lGOTH2a1+WN4RZvrviGWW0yb11lxBB9YE0SPCYbNX+Doi9e5fPEMw3aLm+d6/JnJ/0D6+XfzpQt30AfnWbnxWU6IMb88uMLOzmW64UP8q+Y1xPUXOMjGrJ5v8b3t3yAMDOXqWfq9C3ilYnd1m777IS7dfBm1vMGpqUBky8SDEcG1K6wowaMnW3Q2ElT7NLb1COpdT9M8/Dm+e/xZPn9YsjNa57K3ST5eZ7NM2B9MWHvaJRockbR8Rt2PML16ld85/jn+hTzk0ZcabHdCfsMOeSwY00n3OCgLXk5nNJKCYHnG9KWzPHJ6F9sf09SGf/3SL7G3/xHOW8FMJzw0HXL2yXXSwbtY7qVMznRZazzNvzv6afytgA9sDvj8M1dITlquihA7illtHXFmKWZ4+RoX127Q+FzA4eRF3vWsx8vrQ/6d7zqHcFcYjfbZ3vPoPbnFsSsDzm8lqKYhtzvE8r1UR1dY3i3ZObHH87fv8H3yOKOHMi7vO/zGxVuEyxHxZodeprgzuU270aA4FnDGOU2rXXFgPK4f3OFC8xo7k4hyMuDxYI18M2HaO8TpG+7cWSLZ3mOveZPlZInNoMf+8DLNNfjg5Djh2rMMqwbb+gw/c1XSywXfM/0X9M5+mN7BLR5hhAqPCB4akB2u0l7q0Q16+P7j2PgOw1FF8eIhV7au4l3aZj832OQa7fYKy/11ro0+R+Mo5WipzVl9gUtXHmW9ep4b7TanK8Mt7/08Ghj+xEoC3/fXkWWHc9NtMjdlUEbcyc9wYniekycKPix6BLc/hciucqbY4/n3PcHfrR7n0uEf4NuDI8L3bXLoPsxzfY/feCjg9+w7PJH/Kt1mwfr+CqndxT3d5jySrVde4YxY4cfDC7RWL3PxkkRtlqw/d5ZZN6LqB0QbI7602eS969c4b7uI9x3xgUnO0bbD4blLtF/cQtg9Tm2s8sxZS1YUzC4fsVyscHpnlWs3nyPYOcnk2Ai7Zfhe5wZfHL6H6+o5PvxSi5/SQz72skcerLK8FDCp9tloP8mvjmPWin3OPTQhiR/GWc9510tjMnmZhG8nWGmz1mpyuVjmsVM+L2dHbMQvcykfUrXO8dFZyZq7z7/IAl74tyd5X3qTzy6tc6v1FO31Lh8JNvnJc9uIi1fZTAN2Bikf322+1bFB7W2WFIZOX1A1DVNZoMYxfrWEzpoEjYpj4ZSSGYkboqwlyyt66Qa93ZhpV9NpxGjlYBuahzox72pa8nZBGY2pAoHothh0IvbcJfziPEkgGa4cY0VeoVW9jL9/iJt1aIRrxCJmOvYYll16NsHv5Ci/gegsYSMf4WRkWjLyz9BYcrHKQ1QdVpprdJczImcdRi6yUfH4CVguxoT6EkKGlO5pPAVeJRCNdaTOcMVNpu0h09GUZrJOyHEOGCJUC3dZ4S2lXFVDZjsFQX9Gr5CsHNP0ZEVVuYSm4MmlnNa5NaKgRUMI9opl9qd9RsMW3eU2QRyxkbjYaR9TDknlCtoV9IQh3HfpOzlZtcla8QiF88uk1UXulJKDqmLmzVDBlM469LYyqvAyO9eu0IibLC+HGBvz0P5FlsYOd9yM0STkuG9omowbk1vcOBxRmC3wJhQHBySzGWvLCSe8I3qRIF92qTprGOOQFlPiqeVAW5S0rDsR0m2SZiXF/gFtqTjeUSyvGqKWj/Q6FJFHT6Sc3j8i3imJc4+9o+PIokdbQbGa0Fo1CFNQqROk/lmkuc1y+Sy78RQ5c3ACy8SFDTfFL6aMkhmHymCKCUVVYIsmPZXQ8DVpmfDywXWmhwHFKEc7MYHUrC+v4S1J/K6P04xoux3Wty9RyJxDJ2U4iTlSBX2hSVJDr4xZ1wecrHZ5xYyYzQRmMKNpDaatCbdWkX6TfNRnokO8qMexxKEbFQS2wHUSDquQ2cRjMnDYnllMHLO54oH2ORxVHF7VqCVLFQi0b8htxqyd4i+36XlNAidkXMEkGWH0CCMLqtLSczxkUzMUKXpmiVOPLCtJyiNCHdLUbdwiJowUW1rQ9VNiz+XWeIWLIxfrZpxrJ/TW1vClz5rK8F1DJKYIDNFSxUpvCd/dJK8U5ShmenjAwegm04M9iv0Jbj6kYUuiKuFoeBt/d0YBILoUs1XKPKUkwR8LknKV9fWIpzZ8Ljx0Ci9cI5+B44LsHiNWJ/FDxQl/n0DmOPv7iPEtjqmS0foSv946wS3/PXRp0T7TJjURR9ZSqIDc9jifBAQKWvgseQV+KOgFilNZiiNapM0efafDeCJwzBSPJjPbJvM9nCilX+VskXG8B6snDL3KcGnPMNg3mEELz1jinuJ2L0SVJQeTIXLWpnekSbcHuK6LbYCzlHAsKElLj0ExQJopRWIolENJm7Bp8GRM5bWYCY1Pn41GSOq1KANFIx1gzZhQRZwI18kaAabooiuH6XhGKz9ipksyPNYcH09XDCYNshsRbZNwELgMZydYdxya3oCbsqTMZ8i0YJgVBH5032u8sPb+A9JqtVqtVqvVarVarfb1Id/uAtRqtVqtVqvVarVarQ7OarVarVar1Wq1Wu0doQ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rVarVar1Wq1Wu0doA7Oau94Qgi7+Jx+zfofW6z/ibenZF+dr6W8QojTd8/Db0PRarVarfYWE0LcWFy3P/om9r1vffG15PvNTAjxE4vz8mNvcv8/KoT4dSHE9J77jo8utt3vPuRHF+s/+TUWv1b7MuftLkCtVqvVarVa7e2zCEI+CnzJWvvP386yvB2EED8M/JPFjyWwv/h38TXk+aPAaeCfW2u/9DUUr/Ytpm45q30jOwIuArtvd0FqtVqtVnsLfb3rt48Cfw34vV+n73un+TOL5X8DRNbajcXn1xbrLy4+5VeR548yP6fvfovKWPsWUbec1b5hWWv/HvD33u5y1Gq1Wq32Vqrrt6+7xxfLf2StrV670Vr7yNe5PLVvYXXLWa1Wq9VqtVrtW1m4WMZvaylqNerg7FvGvQOIhRCbQoh/IIS4LYRIhRAvCyH+rBBC3pP+DwohfkUIMRJCTIQQPyOEeOIrfMeqEOJvCiGeF0LEQoiZEOIFIcRfF0IsPWA/KYT4k0KIZxflORRC/EshxAe/wvc9aMD0CSHEXxBC/BshxGUhRLI4ji8KIf5vQojuffL86CLPG4ufPyyE+FdCiKNF2Z4VQvwJIYR4UNm+ksUx/9lFfjMhRF8I8S+EEB94E3l9clHmH31AmtcdQH7vOVyU6U8IIT67+L1bIcS7v9ry1Gq1Wu03E0KcFEL8w0W9mwkhrgsh/ishROc+6d/UBFJCiO8UQvwdIcRnhBA7QohCCHGwqAv/wOukPy3mE039tcWqH7ln8ovXnQRjsd8PCiF+Wgixd893/EshxMfvU67fNHGGEOKHhRCfWtR9VgjxexfrlRDi+4UQPy6E+IIQYn+R/44Q4n8XQvyOr+Z8PIh4/Ym2rt9z3D9xT9r7nov7HSvwXYtV//g15/PG6+zjLerfXxFCDIQQuRDiphDiHwkhHr3P93x5AhQhhC+E+CtCiOfEqxOadL+K01F7B6m7NX7rOQP8r8AGMAFc4BHgvwbOAn9SCPFfAH8J0EACtIDfBXxICPEBa+3l12YqhPgI8NPA3SCsAAzzrgKPA/+eEOJ3WmsvvmY/B/hnwA8tVlXM/y5/APg+IcQffpPH+d8Cv/+essRAl3nf73cDPyyE+Ki19s79MlgEO/+Q+UOMCRAA7wL+O+A8r/ZR/2oJ5sf87zA/3hnz8/aDwO8SQvywtfYn32Teb5YAfor570ED06/z99dqtdo3q/PAPwVWmddFlvlEEX8e+CEhxHdaa7/msWVCiCbwqXtWTYF08b0fBz4uhPjvrbV/7J40mvnkF02gAWTA+DVZ63u+wwX+MfDD92yfLL7jB4AfEEL8LWvtX3pAOf8u8CeZ3yOMF8u7HgX+9WvyLoBN5uPhfq8Q4j+31v7N++X/Vbh77ADri+URrx7va8/DG5Uu8l1ifo81Way76/DexEKITeBngacWqwzz+4KTwL8P/NHFfcFP3ef7AuCXgQ8wHxOXvMly194h6pazbz3/DXAdeMpa2wHawF9dbPtPhBD/OfDnmAceHWttG3iS+UDYLvDXX5uhEOIU8C+ZX4j+PnCBeReBxmLfTwBbwE8JIdRrdv9LzAMCA/yni+/sMQ8Ufx74R2/yOF8G/hTwEBBaa5eZX8A+CnwOOAf8+AP2X11s//vAprW2C/SYB2YAf0oI8fh99v1Kfgj4PczPc3uR93ng5wDF/CnbuTeZ95v1+4DvA/74okw95pXVta9zOWq1Wu2bzX/F/Eb/O6y1LeZ14+9lHgicB/7Ht+h7DK8++Fu21rYX9XwP+BPMA8P/WAjxB+/uYK29ba3dWJQR4CfvmQzj7uf2Pd/xt5gHZleAPwQ077mX+OPMA8K/KIT4o/cp43sXZflrizIuLcp3d+KNgnm9/3Hm9wMda22TeX30V5kHTn9dCPFtb/YkvfbYF8d/1/vvOe4//Sbz/clFnneP6U+/5ny+/27aRbD708wDs18APgQEi3uvY8wfNAfA//yA+4L/hPm9zh9h/vvoMg/+Z2+m/LV3AGtt/fkW+AA3mD+tGwDd19n+C4vtFvi/vs7271hsywDvNdv+yWLb37zPd3vAs4s0f+Ce9Q3mT5Qs8GOvs58PvHhPuU6/ZvuPLdb/xFd5LpaAA+YV2Wvz/Og93/c/3Gf/5+53nr7C9/7YPXn/ldfZHgCvLLb/w9dsO31339fZ75OLbT/6Bn7/H31Amf7jt/vvtP7Un/pTf75ZPvdcd1Pg/Ots/+57rr8fec22+9Zv97uev4Hy/HuL/X7pdbZ9xfqU+YNXs6g/t+6T5o8s8nnhNet/9J5j/Rtfwzn9q4s8/vHrbPuJ+91PvIF8X/c+4yttv+e4Pvk6+7yRuvk/WqT5ZcC9T5p/sEjz9+5zvBb42Nv1d15/3vpP3XL2recfWGtHr7P+5xfLgnkXx9f6NPPAzGf+pA8AIUQE/EHmF+zX2w9rbcH8aR7A77xn08eYd5nMmbfovXa/nFef5r1lrLUD5k+0BPOnVPdzv24TP71YPnAM3gMkzJ+GvbZcGfC3Fz/+fiG+tnFtX6U+b76Vslar1Wr390+ttVdeu9Ja+0u82rryW8aD/Tb4l4vlt79OL5Y34v/IvN78SfubW9Pu9c+Y1+mPL7rrvZbmPvcKb9DdY/jw15DHO8mPLJZ/x1p7v2n6/5fF8nfeZ/tz1tpPvLXFqr2d6jFn33qev8/6g8XyhrX2t8xWZK01Qogj4ATzLgh3vZd5y5gFnn9APHF3JqSte9Y9vVh+yVp7v77dn7rP+q9IzCfX+D8zD8BOMG+pe61j99l9YK29X5e+7cWyd5/tX8nnrbX3625w93i7zMcHfr26FX7evs70wbVarVb7mn3yAds+xbyOevoBad6wxTjuH2H+0PQp5j1FvNckC5jXX0dfZfZ3H2b+yL1dI1+Hu1hu8Vvf03bFWvvA7xVChMzr7h8CHluU9bX3q/eru79hLH5XdycB+3EhxP/rPknvBtJb99n+629pwWpvuzo4+9Zzv0HH+itsvzeNe8+6u0/GBK8OqH2Q6J5/ry6WOw9Iv/2AbfclhPgLzPvG340WNTBk3jII0GFeQb1ewAYPnhAjWyzdB6R5kAcd073bVvn6BWeHXzlJrVar1d6EN3LNX31AmjdkMSHIv+U39whJmV/f7066cbeebvDVB2d36/vW4vOVRK+z7oF1zaK17ZPMx1DdNWNefxvmgcoK96+7v5HcGzgvv4H04X3W1/X3N5m6W2Pta3X3b2hsrRVv4PPR3+4CLSbq+C+ZB2Z/j/lskb61dsm+Ovj3bjfLr2fXwXcy/ZWT1Gq1Wu0d7K8yD8yOmLeerVtrI2vt2qLeO35P2jdT992t7//sG6zvP/k6eXyluua/ZR6YXWM+4/KStbZ5zzF8+5so9zvVvffg73kj5/Q++dT19zeZuuWs9rW6Ow1tWwjReUD3xNdz92nPg7onvJmuC7+f+UXv31pr/+R90ryRVr7fLm/0eN/o07C73RGDB6R53Xfp1Gq1Wu233Ru55r8VrR93uxr+SWvt//d1tn+t9d4+8DDzKd7fckIIj1dfq/PD1trfeJ1kb2fd/VbrMw+sFPNz+qW3tTS1d4y65az2tfo88+BAMJ+K/avxzGL5biFE+z5pvus+6x/kxGL5xdfbKIRo8PY+fXvfYiKV13P3eEfMX3nwRowWyxOvt1EIcZ75GLZarVarff09qB67u+2ZB6R5ox5Y9wHf+4B973Z7fFCL2t2xTV9tXf9GrTCfdAze3DG80zzwnC4mAPn84sfv/7qUqPYNoQ7Oal8Ta+0U+P8tfvy/CyHu2w9dCOEs+sTf9QnmU+n7wG95n8jiKdqffxPFutt69+R9tv8V3lh/+d8uDV7/eH3m7z4D+GfWzufKfQPuTvLye+6z/S9/dcWr1Wq12lvoDwshzr52pRDiO3l11sH/7S34nvvWfYu69688YN/JYtl9QJr/ifnkX48KIf7YA9IhhHgzE2ZNF/nD6x/DJvOXV3+jeCPn9CcWyx8VQjz1gHRv9pzWvgHVwVntrfCXmb8/7SHg14QQ37d4sSJi7oIQ4s8xf4fX++7utJix8G8tfvxrQog/t5ilCSHEaeB/5/6zEz3Izy2Wv1sI8Z/dbaUSQqwKIf6fwH/GvDvB22UM/D+EEH/6nuM9y3yK/keZTzjyX3wV+f0z5hXak0KIvyOE6C7yXBNC/F3m77ZJ3sLy12q1Wu2NK4CfFUJ8CEAIIYUQP8irY59/zlr76bfge+7Wff+1EOK77r6ORQjxfubvMn3QpBMvLpYfEUJceL0E1tqXePW1N/9vIcTfFEJ8uceGEKIlhPiYEOKf8CaCzcXD3rtdGf+REOLdi3ylEOJ7mM9s+Y00TvzuOf19Qoj7DS34/zA/5gD4RSHE/+nenkRCiA0hxA8LIT7F6zzUrX1zqoOz2tfMWnuDeTeHHebv/vpZYLaYej8DLjF/f9c5Xn0qdtd/yTwoUYs0EyHEkHmXvo8B/8GbKM8ngJ9a/Pg3gFgIMWDeX/4vML8Y/quvNt+30E8D/4L5wOfx4nivAh9n3v/837fWXn2jmVlrX+TV96b9KWC4yHMP+OPAH6OezalWq9XeLn+B+XTwnxZCTIGYeR2wClzh1Xddfa3+L8wnA9liPuNhIoSIgc8yb4n6Pzxg308yr4eWgItCiAMhxI3F594u838R+PvM7x//MnBbCDEWQoyYP3j8t8AP8+r071+tP8t8hskngS8uyh8zfxfrMvAfvsl83w7/M/PA/CPAkRBie3E+f/VugkXXxh9i/i7ZJeC/Z16H9xfHvgv8E+A7+a33T7VvUnVwVntLWGs/BzwC/CXmL9WMmTflJ8z7VP9d4LustZ96zX4V8wk8/hTwHPPxaxr4mUX6n+LN+cPMK46XgZL507ZPAz9irf2P3mSebxXLfOD2n2NePo/5NMH/CvjQfQZyfyV/nnkg9izzgNgyryR/h7X2J96CMtdqtVrtzbnCvNfIP2IewCjgBvMHku+z1j7oFTZv2OLdnB9gfjN/sPieEfOXGL//QS8qXgQJ38M8oNhmHkyeWnyce9Jpa+0fZx5w/BPgJvOhCQFwi3nQ+Sd4ky/VttZ+Bvgg8M+Z14vu4lh+HHg38zruG4K19hXmL47+N8x/7xvMz+eJ16Q7YD728IeBf838YerdoRevMO9O+of46nrU1L6BiTc+rKVWq9VqtVqtVqvVar9d6pazWq1Wq9VqtVqtVnsHqIOzWq1Wq9VqtVqtVnsHqIOzWq1Wq9VqtVqtVnsHqIOzWq1Wq9VqtVqtVnsHqIOzWq1Wq9VqtVqtVnsHcB608W/+vt9vm6Gh51siT+I6Cl8aPJth8ooj3WMkfFKhSKRP4oSkzR5yY52lpkeXAllVWK2RokKZBDncozoaUUwzTDwknubk2qKdgKx9knL9PKc3As46Ge1kF5NMKSxYBcKUmLKkKgp0VaGkxZEaqQuMNaBCwkaDrivwpMWpNGlpMdInjCKakUvoVGAzykowy6DQEitchJAoKhyRIoUFIRHCx6oQg0NlBCUKoRx8R4IuGGclh8JjpBwmAipfojoCqw1HdxIGs4SnH+/zHVuX6LojlC4pZprfuNTib//SE1wddlk5q/gbP3SZD3Zv486OICkpcji4s8R/90vfxv+y38GudVlfclgXM+JRRT8uqHSJoyuk1niBotPy+fYVnydXQ7q+g5Q+Imzjhk2qKuf24SGfubPPzihDIUBrUIKw1WB59SSbyy7T4S7GwGY7RPkeU+NSSEMzarDSbBD5LTpByKaXEyW7HOztcHXniJd2Y64OK3aGUw4nMwZFhRACR7koJWh4iofaPt95tsdaQyDJEdmE3T7cyj2GWuA5iqdOraJ0Tv/wAGkVrXYTx3FBS0RaMJrFXJtqbpWKvTRnXBQ4wJlGyEaoOOFrHm1PONPQrCyv0bvwfn4hXedTl68ReV1WG2eZZQVXdm7yyu2XuLl7C61LMAZblqANSHBCh+/8+KP80e/7Xr7wUsFnDzOSQR9RzDgYF1TpCMe1eJHkwrs7HH/sLNs7JUc7M/JwjebqEkurPZqBhzga8/6W5WxH4kh45TDlf/3MVaY6o9VqsB72WAt9wvVlRo1V9qsWaSnwsgErMuHcVg/3+GPcKSJe+vRnuPz8c1RH21DGgEGsRxCG2IHGximizIESt1GxfNzHXe/gt7u859gSF44tMwm6fG4a8YVblmrsggY36BM+FJM3Vyl2C5iWUJQwjSGOIZ4iXINth9hOA0IXjMVmFSQzSErQFiyIzAfrIGSIQ4CcZFR3biOzMUHUwlhLlpTosoIix2YZGAOuQHg+NgeyAmyFAKw/Pz7RltBqgmjBLIPRARRDCCvw7j5jElAZyCvIDRSaeaEAzPxv3gJKgSPmj6YM87KbCpQAX2E9BxFIEE3Im/PjEyW0Quh2IWojlI8V5bzcqcEfT9HZDJ1qVBEROB2ECDFVhFIhCEFZanRVIa2lLDWVsYAEYcGaefk1UOl5WbVerLeLgtr5Anj1dTcWrJ3/7RrA6PmxmGq+r53vYLK//Y304tbaV/BTP/IHLdLHcy26K7HjCuF6uLoEMyF3N/F8jQlL0qwx/79rA8rVNq5wcCYVjtBgLUJ5WNfizvagqsirCJkOKEtACLxWgjURpdMibJaElcLNC0yqsI5BSo1thtiiBJ2ixxrrVQingXU3QcZUeUxgNZ7yUB44gY8eFWA1jgpwQo1yNKQzhHOC0iRYDaL0kTLGuhKcDJ0qbANE3sAKg3Ya4AaU+QTjVCjpYGyTtJySSUshW1RlipCCqD3DGEF/qIl1l/X2DqeW+0RRiFNWiCLi2kHKL+wpbhwIAuHyI++/zCM9F1kO0fkGQm9zOz7DP728wctTTe67hGWAKwyJV1FkHTrrkml/ylJT4Y0ErUbIxobLpgE3UthK4DQdhPUo04xZWnIj1mSyohlE5HFOq1tiChfPtLEtyTSZ0lxq4mWalitQXsQwn9IMPJZcH9c1VEbQ8ySKklFcMcgmbB9m3MoyGm6LW1dfYEjBuSffS3rpMsocRxVXWRItVtcaeNIirY/njjCzAvwGsZNRlSVLqy7OuGDQz7FimaY3IXF8hC5xS0lSVUwKQehssF9MmcQDmr0Q6RX4jR7d6YCwp7nQXYax4Mz501wqW3xp9yX8qsl5r8XuMCEt4HOzIeN8TOT2IWtwwSm4IpsMRzGi1WT5dJf/8KNP8zO/knBnPMLzD1CBz+6exF2WrPoOR2XM2vEWzZWTDGKDHeZsRJLpUosTfoQbWNJ+xUpHcKrhkCuXZCD57P6A0lV4qsBUDq3QJ1ju0DeKjvJISkuRzIhExcMbbaqlTQ4ryYtfvMjNa9s8XiXstBr0RwlPbLV4xir0rCJ0XZayFCssVaNFZ63Bw4HPJ4zkd3U8DpYFwkiu5gIvqxiUsFRVvNupuOJYpl5Aa5hwpax4SAuuV1POOBo5KHjRSLoeVJFHaDSTCmwlWMOg8LhaKbSwPCkkFyuBER6PGkmS5+xOc9aUoK0EL9sZdlhgpxUz40MeE8mcTq5ZigTXUoFXWmaOYVU6lKnicCWn26xwCslxIo6bnE/GmkznfADLNb+FnU4Z+g4PyYqDkWa8nFENGtiNADGuCIqcRjgDJZjpHqelYftgRtw1PJa6LGeC2yJCbOVM+l36rZyWNhRA3mqybkqU36HfLliSLoIG7aSk2fE5mrg8XsKeb7mVe3ixwygUvKcQuJXCc+HXXImNIcwVo8DwISTT84LoGct1XaFzw8BVFEXJJhbHwJKZ3+NekpaiNDiF4aS22KYhHQlkz2V/WJEVGjzL8aqietrDu2E4wODslcyaEAWC8St/8XXr5gcGZ6vEeNYhwiGQ85tLJea7WTfA8wI6yiGQLi3pUTkusuHgKUPkWDqipKpmTKoSjUWaHG1cMh2QSAfhAeEMU4IOW6jl4xzvBXywUbEqJ7h6QmJLMiPAFmg9IS0KYm1JyorCWjJbINIYSoF0XapZAIEgkiWm0sSFAXzCMET7kkoKKscgfEOaC9IctFQI38WpUigyjBYoXJSKsGEH6bYQjo91BNKUVJVG6hIXTdtaPCtoCEVWghlDqVyCZouO8LGHkkQKGo07YA7IZzFlLFHaoExFNwe7r0GPkVlJFUORCCZDH+V5tEJFbiCPDbulpUwEaS6otEZJhSNcqrJETzJexNIOAzwHAlEiyhTrCjQSG4Q47TWMznCKkiKfMig0ovSYyQjPD5F+yqQ/YpxNsRhKA4XrsNrOiVyXXsuh4Roa5ETKRzbWSFpN4llClk7IFMyspTQZUkoUgsoYxrnhaiJ4OpGshwahc9JEk2gPKRwS4WAx+OUY35TsGEUgJa5OKIxLqkPSHCaFYlhotKlIjKFEIOz85jvXMC0rskJSiRTpXEUPzhJVDc57ks21ikdPHIdojS/cOc+gP2Y7OMKWFdYYsAXWZiAMxkiyZy9TdsdsNZ6g6na4jkdxGKNCzZFRlEpSBCEm63JMg/QzHKfkwBFUeQEmw5MCIk0iHWYaAlNQlFMqXWBxwIlIpSS2ho6Xs9wqccOImbtOkhyjSgZEDcPxpYi2bDA99wj9DI78JvZgD2tmWOXM3wxXVggNEIKIKPOc2cDQCC3WybkysQzcLhOvySuVpYpcaLXBVSAlvp3gDG5RDBQ2MZAZSGJIMyhLLGIRhB2Bp0EZhNVQFosgQIANADV/qOF1KE0HacYI2cdrKkTYwJQ5pshAg6WY7ycEwnPB9RCVAKnnQQYCjEGUxfxteQBCQ5JBmoCu5j8Xdp5WMg9StJkHadoCFuQi+NHM07FYD4tgyICx8/1LAyqHmYHAgLsIRh0LaxF0m+A0sSYAZUEUqEmMW1lc4ZHJap6nNFghyCuLozWe52KRlKWZny4rFmURgAQjFwGu/nI8aX/TJVssztWi6IL5P6xZHMpigwCkALHIjzom+2Yk9RCpWli/i5elVEpgxZTK8XFEA4cK67voQuCqJjJ1ES0XZ2woOi5+o0DkBUUhsMLgVZaqamPiGUYk+CWUlYvjZKSlh9HrLDklrVDiTiaISlCpAhuCdF103kfHDSwRhSxBhVhdYdPnMEUDx29Qigwtx7ilT5Uq0qxEZQlO0MFXAc60wjoK5e2jvQbl4QyzMkBWTZiOMKWYP7TJJDYosXhIEyDMEcKTCGHmD9s8jUTjVgFKG6xyqQBmHtoxNNohQZxSmoh46OJUAil3wM7QUjJJWlRaEfUMVSmxyfxmV6dgTEg6ypkUPdw4pum5TLWgZSrEVCLDASPTxPZccCKiWUFqpiT7LkftgK4ShCrEUKCwyKJB4SmaHQcZTbHjHtbt00+O6DYEYyHw1xTBQZtxf4byIkZJieuM0B6Uk5xo2cGrfIKVCpVaZCqwjksifKI1j+6tEyS7v8F61sTRA7LP7SBCn1BfYX+5wThr4M9K1lsS1+TIriZLlpDlmMQofAxOXCCrFtoXmDInJ8JMxxgvYiJg0w8YjlNG9jZJs6TUEdmwoH3Kh92Y8RI4WjHb02xGJXZcUOYxy7HLZrvk+KmznD+9zI3siP6nPsXnSxc7W4LVkhf7Zxk7l0CUeNaheHmH7PgyG5VkcznnYtUjm7kstwKKbJsV1cFdXsUfKZZ6klwZzjZBNQWDuOTIyzgjQg47GreS7BiXSBRcMzmJKfDinLQR0G1apmlOYEtONxR9N+SkCNmNumBSEtejGYX0tOTs8U1sbrk9OmSttOR+iJ4YsmWJyQ1FGoPr43daxDpD7E14pR1SRIJPpV3cSQthSw6NQQmHhiupPIfLyrCjp2T5lCKt2DCWlxH8oLK8UEg8I9n0YFx6nM8NX9CGFgqF4GIp+IBTcs6FS0pxpYRznmBmXG47Hu1MM5EVT+JSaYvyFWccxfaqwtgUfwxiFNBvpohCsuxLZt0mq5MR+cQlFoZjiYNbaqxVuKbkNwQEFTiFYtisaE8maOtStTTXxpKTZLR1xEiXzPYzWiagfyKC2HAyc3GlwpvMWLGG9aZARF2ezTPW+hX9ScVKmNJb0+wdNejIkr4UxMrh5FLFNI+wjoOZOQydgENb0UWw75bMZMipNcmdQuPOJANHcA7BgVCsH1luSUUZWqIZ7OeG8bMQe9B2HPRxy/pLlkQL1HGHartk5kuuScOJSPDwVPDssqTUlu2Ww/mJRg0qMs8ipCVtwaSQbL6oOVrWLMUG1/FYNpYVJ7vvNf6BwZnOB0gauMIjkCmB1SAVWIOxGilLDBGVDLCORakShUGVFY3MJZQpVpdMjSIrKzAlpYBmIyTxLFkgKCOfmZUkbgfZ9DnmFIR5jLAHVGlMpSXCCjApJstJZ5pRZhjmhsxYZqkmzz0qo4grgWcLlhxNj5LMJBwgKAhYERkrwtJWitBXSE9zaA0jI8CVdDyHwJboKmNkJBUeXWVpRSFhlGMDgdNQNFyJj8bTOYWpyE0JNidUHspxKEqD63oo4dMKfSq7ym6/TTZeIdD7JOkRg4EgsODLimIqefa5dTbXhzSIKacRo9LnxXSDaeBzbskSk1FYS0mJ60nCsIFtrOE1IwLlYOMEkxQkvuCOE/GIq3FViTE5NsmxjkPguJxY7lL4Plk8I058wsqi1jbpnj5NuOriLnVIgiH9yYg47jMrK0QFcRUjrCWwhqAVMfNSPCnoRCEXTjRQKy7R8pTuUpNef8T2LCUe59hSz1sFpIff6ZC1PTKVojPJvvaZSYN1QyK3icQySaaEJiFTkrYrqaocI8DgEUuH2IkolKQwBdIVBA74ZUlZWQpp6FvJTh4SaJ+96YxessOoZ+iKlPfKinOOh2p/hJXHm+y+fJqjakSCwGQ5/XGfMp5gdQEWXto3fOKTdzh+coi/tEowaxJPLZ5w8FxIHIXtrDLrHUNbxYpIGQfzRpy0rDBlisLF91yEp0gxaG0ZUaHR+EqhhCG3FUdW0colPVJWvTFLjS6DwGBkjitKtqp9zoRdGo95NDoXeK6rOLpRksQOVamxuYCoDaePwyyE0U0oxsyMR5Y0sA2HWdbhUHrkYZMkT7GiwgkTlOuii4J4WGEmM+x+DrMKKo0tq3mwYkpEBVQ5TPN5QKQWQZTUIB2kcHFw5k+u3ZAyDLAiwOYg4y7Cy6mURzGT80BHGwQSUOBIcF2EcrB2/jR/HnBYhCnnwdfdFi5RzYOzPAW7aB2S85ZunEWwo+U8QNJ2/vcHYOW8+d3aeeBXLVrR7qYzzIOzCoRQgJgHn63WPFGngF4BQQmuxUoFwoVcYIsJRro4UYOg4VIpjbAuwg3wMh+h54GZ0QZrBfZudHXvKyatBGuxd1vQ7raoYV9N95sCM7i74curBLzaHDgPeuffU7/L8ptN1irxS4NTJKAETiCgaOLIjMKWoFZxMSg0TjTBKIEp17FORSNPkU4KxiCFi3Y9pB3iOiFVs8Qpl8n1EBVqKmsxYRuZ5wgtEdMM8pzKGKwEMoWZGogUVdGmUEMqU6K9CUWm0SlQ5CSzFWye4CifVuAwUxnjtI/NPDrNjOCoj5IhrtvAd2OmYopxPKrbHlF7hNQWi2FWKIQQuL5LJHuEOsUai0XjCBeDB1WODF10UiCtwUoPx1RUxuBog/Qq6AkK7ZMiyGKDW3pITzNIGuiZRviC0PR44dqTLG8cgJ8wOlplUoUcuA2SMKHXqOjPQoyTM1EuoYxY7cxIZg5hYGh6AtVS+NMmh16A9CSbOPgqp0oDClEQyJReu0U5NFRlE1kVFDJnKQzJqwZ+q40X+6ioBO1S2hwvspjE0NABULI3yVCNAP/IwXFKAtelpRVbbY9+Aea0puyc4I4zxWkpBjennFQCGSxRHsATSyGdtQ7SjhBTnyQLKPSMsi3wckVlIlIzQWUORSCJPJcQKFVEVXXwwgHj1gUmsz2KZB+/clGNApFANcsJLAwOJMe3YGeccVD1OD6Zka8OUSLmRNPjWH6E7CqC1jIXl05xOruIch1UIRieTKiu9RgWmnYOM53wi5/t43pjmo0umz2HnVFO0vLJpcP1so8z3sQ0HZws51iVMURjJhHSFqjCQyoIXQlCkQYuzEocUdIWOaWxCBOSloZp6XPaWOJM40WGvudgXUFRAb5hWWf4bojdWiZvtAl3GpS3blNstLizX2JmJTKTmPVVVCxZy1OkhrOtNjdUxIbNCHLNhjV03YBtXXDJlHQ8hRKSo1KzmVm2tMuvGEtSlnhlyU8pjdEGjcDXEtdxGTgJeaIRVrMiJBcij1tCsOw5RIml0oo7VhIKg6NKOoFiCYXrFvhCcGGmGFmHNC7o9VzyQjAKoZGHHBrL+1qaF+IJVaRYTiTdwBBrxblOk1+faW51XVaTKVtYbnhNypWEqrDslorNSFE4OXtqiZ5JiZohZZQzrSr8WUm74XM6m/E8hltuRcs4pKM278s1VyvNjmzxaJwzaDjsTRTHM82ZVodfy3MuNEv6I4e1dkCWVSSeYRZI3KZPUSbszSQJ0J5qpKfYKgzpss/LvsT2LWXXxd+DpdTQXLeEJWitOBoZpkuWs5c1hQ9UMI4EzTbIHGwpuLUvcaShF0miZcl0WzNZcelmFWeNoERye1YxWLG0BcRoujFcbgiWipLrB+q+1/gHBmejwyMSP6FqOJSRJQo00jEIM79503hY1UQGPbywiStLnMrHM03CysNTBdIYfBORa0lhBaUVtAKL9DSFZ9CVohA+MzdAeAXLKkPoGUmhKYqABB8E+Noho8FMusTKMvYrkjIjlpZx2EBbQ5kmZHnJ1dhBaU1lZxwFGqkEbiURlSBQkrVE49uSfmVItWHiCUIB3VRSGIdEKaz0afsBwZJLp5Q0cwiKimbLY1lKvCInyzKmWuKUioYE4UusgshzUV4HvAY4HsNSEacam3WZzjyOZjE9B1xpmE41n7zVYH/4HnrS4lQeJTCxghxJGCpc4WEtFEaiHY+g2WN5eZX1bovQtYwnGXuDggpQDYVxCyqZU5YpeZZRCkumJFKFtNs+jqeQATRch9UTazx0qsGaK0m9kvVomdFYcrSdcXOYkWqLxrCXVET9EbNkyizQbIUuvuexHDVp9QLWOxF31pfYG83Ym6ZsD2P6/TFJVuAGLmfXW0TLUFqfqQmZ2oLK15ioRbO5hoNmPNphGFdUekYlDZkV+B6EPvhWEglJx/GRpcVUBUleopOMaZmjlKDE5aaWlMphxBr2yHIs2+fRrqF1NMV1PktY/QznW9/OD211cfyHSR2Xa7tHPLtt6bsheVFhiJkUCT+7B1E/x/e2wfFw213CVosCnzxo01zZ5MSpY/iBoUxTQrdA2hJT5KhZimiFuG4AjiE3Gdms4NrNGWkKfkOgdUWpXBIVctN4OGPLutnHj3dJ4hmzowOGXomMA04eP81mc4uNrotanvH8UcpuKZiaFjSbsHUC3v0wQqzBF65hD17GhBV6rYFYC0nCHD+a4QiDFBqpE6I0x69yJpMZ2f4EO8yw/RzSah44WbXoUVcsGnkEOBq7CIKEUeCADBx8P0BZDyEcCD1oOBTKYoVPJY6ROhWmKrCVhMSArEB54FmEo7FSYLnbDe9u05FddO8zi9bBch7EVOX83yxaw5QGtbicCeatUIZ5d0mxaG2SCoQHpYUq4ctdBI14tUXNSpDOPB+r8VsasxpQJhXCFjhZCl5OJQBlsKKNKA00fawbYf0WsvJwwgqbZKB9HOtjC0lZaEqtseJuZHVP0IX4ciOaWKy2UiAWAdu9weqXEyz2/61x16LVDLNoSaxbzr4ZHR1GuN4KrXAXd9rENizCLxDDAnQBzWtUhUD5DarsIZz4BqJ3B6UjpOdAAU6a4cguZS5AJFg/x4sqGA3xHcA2oOGjZQXdFCcBaz2qhk81yCF0sMLB0RpNRuWPqOhSyQl6ZtBViHFBqy5iepOinVCOTjPUu3hOxLTj4j/icjgQpGOLFwc0zZAVmrycj6niMZzzabPO6PYML9SUkY8JoDGpWF6a0AuW0NMcWwmCoIGLRqY5BS6zqkQ5IY6ZYGUASBwK3NKjKA0qrMiLBkjFcOaiRyn9wHJh/YDPTSKms4LnSs1w0mDinsZPHKz7EKPGASqWFDbkdMMlqzyMzUi7KUnpcb7RxGkrQi2ZHgdnUNENGjTRuA1LUQVUlCgJ08olSxx6QuIXBuspvLJLoS3RcsSW38HKirKCrBcgTIpDwtQIMkpUJPDl/B5ABQ5JaOjgEjkZkQ3xhCS0DuP2aZrnZmRVxZ4eQjwlKwWPbhmcsEWGgwwsNs3IZwLTkHhRg9JdwZYxWRiipMXLPZQTEFcZgecgTsB04DO7dYtGFdP2TpAvW+LBDUJfMd6HPFpCRBUHKLq24HaRs5scsNIMWG25CJ2g419BVRHtjUd46lHIL17gxGbK9sEQvauYVgWbG2289Yy+1Vy/MkCuhuQHMcu7DYbdiFZasrreZm8mWGpYmseW8ZVgks97NIxjSzob4jcr/MhnqWxhvYrWLMMr4fZOhtERfmQgjBkOFeuB4uKo5ERL0Dua0ApT9qcxr8QJr0QBy1zn1PFNNjsrrKxZfjlt8PKuIRwNsSbgfGI4vtzlV9a2aJ6M8AaHlGQ8Uxm8hoMMl9Fo8qrgeWnY1QJfGyY2ITOGTlFxtSiIhCVwDFtZwYqtuJoafBOwZ0qSyqIdzVUN1oPHMsGSUmxXmqe9Fr80mXfFe5cDifK43PB4MhN8wUKz9MmqgCPHUklB4PmsZAkXdmO+aCWeVzLebODfydBHFS1PYKRD0IjY9abkskTvQ09ZbC6Zug7PeAUtp8LvK3aEofQU2+MCGbn4Nmc3UaybCt81qKCNG2Zs3s6Z5D3KqOTxpua6BJ0U/FR7iaZysGoGE6iWMpTw0aHlQFlajscNp0KXgnzW591uiyyquOIYGHp0E8WB77EuYS3yOFIKV2iG1nIysQyaDsPDitKVDDrQigUikQyWwc4UJ9oV40hw2lo+7wmCKyXFccvFUsHQINqa4UAxOpR04gKvZRl5mlkqmOoSjiv8ocXeVOxowci3OG2BKDLCmcNhr7zvNf6BwdnO/j6V5xGEHksBtGSF51SgLL4GYxWpdBH+Pu2wQTNy8H1F0+8hgwbWK5AiA6FABhjroCsH5Xq40uBpKHEJBPTEFF/keMbgihxjDVp5+DIEBzzr4Fpwm4JuARs4DC0kpWJkHESVI6uYODFMZgojXAph6bgZDSpSJEmpqErLUTEfM5eViqnRjCmYzQrcoqQwihQHx5F4MqRjWqxWHp1CEGlwjGW9oeiWiiQ27E8MZalpKUNbAtbgRh7rDfBaGrcToYQgLXOKvGKclUwqCH1NU1b0E4dbleAo83CVxHcEviPxpKAUAq1cZBCgXIfIghSKXqPNsW6bjV5IU1WMHYkRAdMcKmu4lCiawsVUAWmRMLSGUnlox0E7AiEdPK+JE0o2lGZTz2gJC1WGMBqhNHkY0YwdrBAYa7ESEgL2C8swtuw6sNKpWGnntJ2Q5aaP8EP80KHZ89hYjdgfNrjTH6GU4sSyT7tRYYxLhcJ6Dazy8Ntt1tfW8AKX+IbP5KZmkkKV5XQVrLkGl4KmEESNgLWVJiaHw/6E27GgLxVp5pEp0EJzWBlWI+guRRzOLPuzCe1BygtlwvVxxdb+RTrtXdr6ST525n0ctHtMs5zNo4AzJySp47Gfdzk86pOOxoyKat5nUmicfEZoHIrARawvc7ytOCMTWrIizgpEklOUR+RZDlJilgIKf4VxXDLKpmwfxLy0lxBXHtoGYD2sUDjuPADezTKy2QQ7nbA/iJmNJ0zLgmYrR2+9yPqJHkvlMvJWySy2pKqHXT+GXd9Enl0iOh/gBh4TTmNvgVUxopXjNUsipXFJkWZChGZWlhR3hpTJPlWisbGLnUlEtujmKeX8YwGj5kGBALRaxBIKUGBAVQ6u42PxQUbznnayQDoS3XGh0UQTwDCDcQleDsZFmHDe6mWyeSsYYv4zvBqUGDtv2ZKWeVS0aHGyi25+LFrNpFi0fkm+HMQI+eXARkiJlf48v0W3ylfzkHw5qFEOCBfHClpRSSzHlAVQVNhpgRqWiLDCNg4RXhdMF6fpIcM2RkaY3MMRDsiMclqhjYVCo0uLRb7asAXzVse70ZW4p1lsEaTN192zgxUgzKIBbZH+y+cA+E3rFi1nknkAWvum8vxuTHPtORxKNqNTVP0Ep9lGdvdxrgfYOCGrJKppaLd3CasEyRC3OkFYtpGtlJImjj7CGg/hZ1R9i2qDi4fjuaBytCrxYolrLegSqQ3CtMAr0ZmDagisa1C4hG5O5KXo9BiF2MZGLkWaQmkw602scMmrDPwn0HZIQ3hEu4qs10LbkCL0mNklrgwmrHQe5RqH5GnF9Z0JD+mSwypicqvNUvMI1RRMqnVm45KOtAQ6Y6I1RgV4bkFuDJMcdCFoBhKVJ5RlQBDOaOUS25TYxGIdyOOY3FVYG+PNJHcGTTp2hUE5oyoFw8rBSSUhDkH7AAqFamU4w03cTkbiaxgLlsoGqt1gyV0lCCxCaxqlJl2RjAYa4yn6qUVaB2N8KquZeQY7q5iJAOO6uGFFkPuINYU3dsmCCt8otLF4UiEqD+0VuE2JmwRkGRhyVBRgq5LxBFJT4ncgUJYGJe2mIOgqBsMuMks41vRwZkscTofk3hJdLG3XYUBB3vUoM4lweihP4qyGGNVimozgRgr+jDgf00tbpL6LGY1wEofuMc0w6eCdmNDYziAIyWcS70Qbd5qRdwv6ObR7TVZXM+KZh5o4xMmEGz3Jdak4PRnSGnyGZu89fPipAOss05+AUB0eOXaF9pkG129Pae4aitDQds5yOL3JkT5gTZ7HdDOa+yVV7yQBFeu+xRWaZBpzfFLwBS/iWGgx45g7fhsbCDbTihfTFOUotg8gZszyUgBVhGMluTGseoZBrCmCES/dKtibTpglKY+JgJdbHno4oB36NJptzPUZ2ahgZTlkGobs+00OV5ucW/PoBx7CLDPIxnSEpRG6dEO4WgqOy4x1I6mqkg0Mz01yClGgKk2ZVHxRGxoWrpWavpacF4aBZ4iVRmQeQVFyVkmuGXjFCLoCBtqnledIz8fPJZ8xivUQ3GnJLSFpOQrhexy6gjtxyTmp2XEsx3qKZw4D1mTJTGpWdmMGWvFS6OEXhjQ3TJdnBPl8PN0t6dHwKqZtTbbWY+nWGD+uuIigEzUxZopwYLWwHG9LRmWFpw0z65Mal8cdSXV+hfT6gKqr6U+7jF1NtFFwKh6gZIuRt8b1zZilxLDkC8rWjKTXRAwDmmVGSknhOBSVpTHN6QSK75KGi4Gk8iWxdfico4gSj5Ex7CeQSOhKgRsoTvoeflawNpXcDCUmLVEBuIeS7S50dw2iCc4JyWQEx0YW14FBKChbmo9PNIMGXJ3A2oqiYw1FU+HvavbOG7JCEB1oZkJwOK7QD0lsZHh49/7X+AcGZ186KogxOK6h4whWfUMgNZkRRI5EuBItLQ4zGm5BJ3LwlcUV+3TDBlHk0XQLjM3RUmHdACV9osDF9SRycTOHCnF1gWNcrCwxNscYCzJACYXUAolFCoXvCDpKsYaDEYpMSKwFaVyyKiItBOPCJ5EeyIoQH1VVZNoyQZAYh7xqYQuBI3wmwEE55jBOyRPDrFIMjcIKkKGP327itTw8dz6+Y4rEtQopLaXrMpGWvnVw85JAGEDTUIqpEIR6RgtDN5CoqiAtCoZ5QaYrQt+w5DrsCklqJLNEoITAkQJPSXwpkMrieBUBBS4W6SgUCmlLZJngTUs8p6RRCdaFg6skmbbczgTauCADLC0yY6msmU8eUimUcDFIbAXZRDAgpVQFsa5IMIwTRZq3UI7BtRIj5vespVHMMByVhl0taQ6hkwhOpBWdrsUIg5QCVwl8X7HSa6IlFHmJANIiR+uKiRGUQiGkwg0Uqw1Fp9ng6PhJZpMBeZyQzjSF1bilJhI5Sgh63YjOikOWKWzs4FnLVsPHyJCZMWxPZiRZzu045qy6Q2h9BlnJr8cxl2ODZRNFk7Wm5aHWHk+c/CQNe54lrfHcKZutikgo3tWMeCWQvOj7xOMZOkmwukJrQxKnONJjSR/SHmRM0wxHGHaOSq4MYw6KktJIbkw8ws4Nik7G3mDGNJ5xOCwZVGDDCBMoCgWuzXBTjSAhp2AnTRhNZoxHMcW05EZa8cJtzb+9Zlhv7qHKQ541HoetFfRahO01EMc6iKUWTZETmm2mDQPrAuF1EGWJzQ4pXQ1RyXKQA5bEKvJDAX0BngLlLAIugcDMJ8SRClgMNBV3u8qBsBYhHZAuwnGxwsFWPsILsTJE5xZnluKEmsxvYFrevOuiieDABW8++NkaByoPdLYIwMz8QY5YBEt3W5ekAKkQMgDlYVFQxKDz+bgvh3nL2d1WKSnmZb7bZdEarLEIUYEQWFxg0aomncUYrUUgIyUoiXE9JiagnBjsJMemFmslGoEwKSJKsWsFLLnQDhGdJpWIKHKJKDycqIHQM/Roiq2q+Rizu8HW3UBy3szHl5vQ5Lz1Tth5F6750chXW8oWgai9O9YMgbgbgL4a0SGsWARv8ss9JGvfXAb7OVdmfaJ8lRdsSq+p6PgpVdYjoMDxEgoDSpWESUBU3iHeloQ9j9X9faTbphHtUg5z/MCHhocsfRq2SepUuNNDZHMDGceYRoiKSmTWxIwHWF+CFUjlIBMF2iKcCtf3MKXBkWN85WOlRfkdrJtQOV0oZ1RLbXALhC1RjoNSEXrmUgQOeuUEZrBHttmlFTXZbEcU5T7XwxzrNFgyLrKRsxR1mRUKnRe0A3A8iTYBM9HDTWcoWgQqptCCsYR8onGFolA5xBIjY1xTkeeSlkjQJsQkhr7bxEqF1x6yOtpm6m8goowTXsiLt8akbYnb77JqDYeRoKOmyKmHUyli4RG6BldZJjLGSdW840EvpEhmdFYdktKlmEi0V6GspOe2MHGBDg2F1chC0pE+hyZDxZIGEq8MSJOYypFYJ8UKSZ77qFSSGoMS82s31pBUCqkDJlLQTAsm2qHlaHxcTFLSlQKz5GELF7wmSvoEGZRLFdM0xioPKUI8LybPfbyuwZ8qnMYy03yZceMKhWpgKs1AGVbyMXFWgmlQKsPxMEcPNtiPJ3SzlIkfs+SG2DOa6R2PiesTexXr/XXK7Ca3p4LchYet5KD9JF+6fYnOyZLe7hGPyZjgxAbW7xO0NctbJbOhx5PHNomEy0t2wK6agrKclOF82HGeMQtGNMMCUXTRL0/IIkWV5OyXy1i5y26eE7W6BMen2GnB3lHJLZUT5oZxaZGhQScenpPQkBIbQX9kWZ4NSYzl6izDnSZ8d7fHs4dDLh0G/GJDs7Vcsbm7wxcdn4YvYeIjjoe02m2Wmg1WEAxVyp5nUa7HCdcnFhoh5o0Ru0pwTFSctpCXkrNIRlPBu3yXZ11LJSXjXGKUxVeSIQ67QrNSCgJT0ggkt41LKMFVhrYjSLRkxxU8FDpsN1xsrDgsDCewSCM4heKlAMauooFDNi2IVcUMl2nbUFUerQT6nYLHbYOdacKqK7nulJSJYdW1NI553JoqjtGmazVxvyJtuXSLJg+XKVcTSycIUalD1EuYVBLddghcF3WYU5mM2wj2z2rCnsQOJcoZ80gZMlCb9KIdnmlndPKC7qiiuSJojOClwufIkzS1IQJKT7CeBnhFytUlSX9c8YWWZBg5hJXE2PlNQhxIHlvy6CQV29uGOxqWrMPNQLM8VogIWqFlKZG8FFkGfegUkturmrV9Rae0VK5FtEFMBJ0BnOxZXnAhzyyPpoaLA5CJIMktaSlpHLqIjuDKYUU3s5TKw0wtk8SwE93/wemDg7PURSCwhUPghyzhE5BTVjkIiRt4IBSmqpC6oOWXREpgLISqpBfAclBhiwSjwUYpniuIQks7kCxpn8ppIdyQVuDQDqARGBQKz3qYMAQ3w8FFC5DKxXVDpCMR0uJIaEuQGKQVVE5A4TssCZ9SSiwOwkikKagqS6kVhXGorEYKjXB8jPCYlppx7jHLBWkpSa0gRTCRLqbpE0Uhy44isJpRYZAKXCMwMqQKJE6uKCqJ60ocWdFwLZ5rMLpghEepJSEpVrmUQqHFGCUL/EVXMSMcjBAYIecfK+cVqzHzGR5NiV/O524orUeeTSjzIcLzWPZKKiXwabAhAxI0R8Zjqj0MEuE4+K6LLxUK5hWq44IChSY1lu1hhW9cSqspgWpxg9jyLMqxGAxCWLQRaGPIMWgjyTVMcsvhUNCMNd1QYIVDVnrkVUlVGQIZgcwYJZpJrihLSS4crJAIaQjJWJIjllVOVCV4SIwOGBdTUisojaBnNGFQEToaUVmUkEg/oCMskefQanoYY7noGXYTl0Ffs703JvBLcuNS6CapUkhcBnoJZ1RxkFXIMmflYJd13eZsQzCcVCg74vxqh41lj27UY3vWpH80o4gTAizG80A1CEYThtM9PjmdYktLTkDOfMYsKxwODlPELMc/NWYcZ+hMk5Y+SB/XA1lpdAYiL8ir+ROVylZMkpIky0mnBp0JbAUTITiQLs8fCQTzp72YEroG5XsoX6PzIYOdAV6RYGYu1gYIAmylKWcK40a0fHBViTQ5IKETQt4GpwDHBevPJ9nQ+TxQcD1wXXAXbTXa4miD0RaEg+uFKNefB1O5BkciAw/XCChLtMiw3mJcma0g8CEMYbIIiJQEtwm4YGNQLoQOGAeKdN49S1lwHPAa2LADzS7IEKZ9iPdBZPOxZorFpB92/u/KgGbt3LsAAQAASURBVDLzMXO2AhaTcCgFfjS/9LkSPH9eFuy8WyMWAoWNPPJ2BIU77+aZSDAW6UrcIMQ6HqXoYr0I3fDBF7jCzidK8TU2l+BUGKecd+H8/7P3Zz2SbWl6JvZ8a9iTzT6Hx3TGzKwcq8jqIotkSwQFCX3RgG50IUBX+kP6FULf6kpoQQKFZpNdLFaxqliZJ/PM58QcPruNe1qTLrbFyVOtriLAu07kBjw84O5hYbbdbNt61/t+zxvZRxr3wlPJEL98NxMmcRCUSQZ3L/E9gTb8md7pr3df+u7vsjfPfuuiyXdi8J3L9vvjd+n4+jgntofc2BEP2jfcH1ccZcJXu4qn3LI+hrTWGLdA3S3xbWJyfs7nn75GFadIv+XJT56wXV4T0ism44KgEpOtZ/TeiKPXY/wjS75bMGsvMTc1k4MW2g6bV0BEWKLbU4QN4jN0lSMpomYdUltEhs0DcZbMHJDEIGONcj1Rj1FhDHoF4x7MMakLhPwQVdwRKsdBV7DdlRzlms6OCTX04wltnejSBlXlIBlVsqgqoXeOtpoSFdStgpEw7hU+L/A+x2QOpCTPalSATX9IGztCuMfoAroRnb7gaAYvb07o+p7x1FLZjpNcc2MgCx31rOJRMWG73NK4jjuJVGPh9m7K3DZY1eMoYJJormpwhrwYUUxq1osR4d4i48Ry16FzhXiLxSIabjGossCE4Tp/13psyEl4OrGYXjBWMTIapxIVEbynrjOQYUawSCCdpZVEP7bIbaIwOSvboZwh0pKSIZcMpVvqbsx225PngXXUzOQAHXZcrCwn7Y7Zk8D0zrBqFaPdERdpi+gt1wdH7O7vyUYZZefwWuHHG9rFEQfjjkwmTE0D/Y4XpmL2qGX3ZeJX+TeUccxag2uFZ2OLev2KmxSptUZU4qul4eTZkkejCU1c8vpNRG0rHv2g5qfvK6pmwlsM07rFO8PPJju+7YVvthnzGGlGN/zVcovJFIQTipOa5U7oM4V7sSGsGuoHx9ysdsxsz+V1SUHARIM8jdykxLpWzL/uUapnEzesQk7hhHvf8Oe1Bj2mi1vKtaaeVvy/1AalRvxk2/AiL0lNQI0Du7RBlkKxaci7nAuruDRC5oRfkFiljLvC8icEfhk9fQjsrKEvPL9Rwp1SvIdQqcQLZ3gVA1YrvI88rTK+VIZjl1gh2JDIyZBO8VRDVRp+dZ/4qAo4a3jkLXdlpKwT31SJQlm2QfOxNUSb4YjUyuK1JwRo5iO8F5abSDkq2anIx1VFfx1piha9syitsF6xqhQneUm9qxiPVngMH7QKt7C8dR3HTUE9KzjQHZ9sHPbhDJwmtA0fvYncTEuebHOiVlRH8KX2ZO2Yf5lpvhHDy23gUBJP85IwaUmVQjnPKiUeeI+pdtzLCFl5phV0RxWj1iFJGBtNUQijNvLUai5XPd+UmtgmfJf4YZnYzTXRwbUNrERQTmgSSBPpjoSFFhYSuIuKXZvgJDDbJjYrYXMMm5Xw6nFOduF5fRqZvdWsz4Sf2R5XBS4fCvomUB1r8s5wWCdc+i+MNW7TMDApQdOrU7Ljp4zsirh6xaZzBCw2gUuaLgo3XaS0AxygEsOqTTzbOLY7RR0h5ImpTlQEykwY5RFDizKWaWk5KYR5lrDGcKQsRWlRpaHAgrXEbMQ0XzAba3QmiH43wxFADErnZDrH2BIhIbEfIlnJEq0miMHHjBgVQXVErdBJc+wLXKFw3uJjpJdIEE2vFL0GyRKVFQSh8YneR1wQvM44LjO2SdMpQ2EVCk+QRKUHKEETBa0FIxNSaJjqjPVSEdt7kkQsARfTMHMjMoADZFhmhf1Afx8DqYt03pPCBq9htSkJ85w+TxQ6kdl7CmuwKeLChHU4xIXBHbTGkmmDNZaqKimKAq0tIhD7Bt02SN+jgiMDciVEIpkK5GmgIgaEiJCiI5NAAKxSyLAO594Ju1aTZ4IkQwgtvesJPSSvaH2g6XNaFwiqJCSD8wGzE1Ld0zVLkmtZ7RKrUPHaTQnJU5GzSDumIbDZRaL2GDH43CI4tA7kaZghOs56shDJCsUzX2KynMpoJJWcjg2Z0Rz0EeccIfV8Q05LxkGl+JnVfCo5TaexWnNYGv6pTdQjzfrAclnnpC6QlxUyPuRqvePqfsm2h62zBJ/2i3zo+w4Xhue+erEjKMBoxPSIbbGmxueGSCA5N8xuYfA+4V0kxTDMWAX1XSQt6bCP7DHMYDVDRHFxnFGSuPrmW9z9DV4DZYZQQCyHELoIsVfUSXjbO7btFjoLIwWnFQQLVQEnB3CdYL0B3w5CaZohmUAQdC0U2x5woHNE22EuSmdEcdD3yMiR1HjYDEkdtA6ydhATJsFMQW1Bj2CWQE/BHML6DvrN8LjzDnZbCOtBjZgSyUtSlcO4BDOG3ECRIKwGQEmlB7HVMfweMgY102nYaHBmcOamPXQJXECygqSLQRilBMpBqiGLA07flKQesCXJOkR77KzAHsxgPCY7GBOeLPBNRWgcRu2wPkK0hLWi7x0p99B68P1eTBUMd24fPYTfOmoCmIj4d4Nn34s8fie+4Lf0kt+6bvJ31drfEW+/l2a/e4e8XHJmzrifXmBTxqg9YJem8PY5l0894VbDhac9KNjJC9LpKZPVc/pDx3l3wXwkcPuWt29bnFfU5xfMxhXrz4843CQOW83ds3/D6MEj9PUb3ntyQHV5Qaw1D2YbiuM5ZuspinsYR7S9pOrm5DImhgalG9hWpNSi1BlKGqz1kMYIU0hbFBvoMyQviMYjyZOMJdmKKDVaDLP5gjE13h3RZys8HfHA4NKMaP1QyUGO85qUt+TS4NqSwBiVbakpSFXGFIfLLF3dY8qHyO6e8bwjzxVpN6POG2a9I7tcIOWOXi8pyoLMZywvc7app4g1P34w5u4eXu5WHPeGqyJgsawvNAdFy2qsuFm1PCgNB9s0zOwlT986VHBMi5a7cUbmDY0phpSC1tio8ZminBisU3hvaMVRErGzSLMV8k6wWUKZSKsh7zV9cGAMmY30RiG1JypDEwJFJXTrMIBofWTtB4JyVk4JqabUGoxm4zzejqnaSGaENM653yZcq+mUcHO5Qy087s5TH8LqVeCNqjgIwmKs6Eae5xPH6RtDaHomk8hde4O5LrCygaOEGe3g7YSJ6bmvC85/MibeBcx2TDGpodjwR5JxfR9p6dicFGS9JqaMH/z4nOazGyYPN4TRlML2PLgPnBVz7s4EVRi+bQMyO+JBH+jxZG87ti7RphEfZR1Xt4Zu1NK/7JmnyMs0ojW3nIthtzFUNWxSx6RLXP66JR5aFp1w0yaOC8u2g+sm8kQ3WFXyUnned56+T9iq4Hm5Iu08VeH4Whu2fsXBowdUoymzl5cs2o43ecbDaUuZLH4dyazmzzLLKDrOa8VfaM+rpPjHOFoVORhpVnWgwBJyxTYk/kQl/qyDIylJxnNaZqzaluu55sd3ni+lIGSeWgs/TPCFN8QYebUHat1p4aNMo9vAJwirVvGRFbwVQllgE8Oc1siQLJxNLXXdUuiGr11kERJFXXK32FJrBeOMf7UN/OuR4UmnWUaLHwVUUuim5YtKczz11ORc3Bi2OPTplMlpw84L//JNzy9Hx6iu5XRs+PSRY7484F92ll/ZgoXSTNIIa2o4hWvVIlUi9xWTtgfgjJwLI5SqZF0Jx2HEfJaxUTkXQbG1MAk9b1eWOgb+dp14pC0Pt4G5SXx7onkRhDImXISDpMg30LvEe8dwjeILBc2xotwFJhGKUvNqCQ+1kCeDqI43OZQXgepcoS8My6LHZIm/ep4IXiPTRIHmURV4VgfCfsP77zv+QXEWUcP8uYAvDjGnHzObr5mvEvW65rrL6Ooat10RTU5PQqWEEoUWRRs6QufYRMO9h8ZHbkkYFEKiUhElCW0DmfWMrWJqNTZPjMVTmYbpCI5QWFUSR5H5LOc8jDgsenLdoLRGJY8iJ8un6DJDE7EqYRku+JGIl4xkLOicZEfEQiOpQXqHC5beLgiMic0NIewQ3+G9HxC8RLR4tESwEa8iXVA0WUZrDD1CEsiMIEHRxojIMJ5TRhA9zHkRSzLvCa1j1zt02iIhDIv0/eyIqIgkhRZBRNAmw2YKrYSohBA9SE8yBWQVsQAvLUrcHs5msID3kVoShVfk2UC4MkpRas2BMeRGI0rwqiBKwhsh9IrgBiWfRGGJ5CnRo4h6T5zzEZ8SKI034IIfuAs6IyEk7yjYIX1L21p8GuKVymqsaCQaRAwuadadJ6TIZeroljsKn7OLBdtyxtIv2GWgHxTcjqB89pI3Nw1L7zkuO0IURBu63rHZdYj3LIOnC9D7SGE0B7lGa1BKeLDImeRDBGfVQN9FQpZIOYzynixLtEFz02YYKxyZjqkRXFQEoEqJi+Q4yRvOJzve0PDGCa4qWJLx7Sax6hMBISRH0IMD6uswnE8SqB6MJ9B/J7S+g/MZQSSRomdQKAbZW/FI2Lsp76KFEXEdi+4ZH60P6G9ybn7zLXRD3xD5BIiQJZgasBmJyKqGzbVFJSHqBpJBjEaqAnOckSz4WQ63BWmzgbKHkd3HAyEmRVg7rBvcmdRH2s5hiojWhth5us2OMBoT9JhkR4ODte5A1/vbaWHiYbx35Us1CK67U7jNByGjA2QFeDs85mT20Uo9kBZTA7lAWiBBSGWExWhw/+Ier18EyMwQm64r8CUU+3hlm6AbKgBEWpLph9Rmq0idg+YaUktqwnD/K4E8H1y2qYXDHFXAeNFiF567/ID4qiEtXw94aZdwkhODRXIFZSB1HfgEYvdi653LtZ+hezdJ9g5g8j2XLH1/Du3dv4Hv3Y76nhgL75bvfCfSfn/8zh3qBwuull9xthUmBz9nc7wgbuHh+45lc0hTv0ftE+3tryibp5zXV5hZy7WMcVvh12vN4blikm25kJ9Q6CWb2wcU0zUv/ZbY51x0K9Lzgviw4ZvbFxzvJrgHSyb1isOvDYsPPPnlFeW3E+xEc3iw5FFeIalAm544i6S7hO43FCYHU6DYolMxUFnVBPE9klpUGCFWUDYbQFpqR4iemAUkjjG5R9IEHdZgPKZJ+KCIpSUkQZwjKx1BQSctobA4qSj35nRWWmyXYVSHMluohLyJBCJqPqHwwDqnZsN2dYwdrbG3gW1fc1FUTOeGVAuvrnaUnYWoaEc90/dm1MsO3WSUZSQ2jspX+OmYnRP0iWZ011HgaLOKDIX1mh6N7gVRGcEmohIKbZgqQ58Na4ZRntGvPYHINFO4SqCGmDwFYG1kaYWkNH2yWOcwBQRn8dNI6IcWEDKFC1ApIbiADRFUQasdSUZIzJhlDWlRMV13xO0AeVpoYSeGzo4YrwIWTb1uYXZAN21ZIdxmx+ibNdV1RV31PHWK1U1NXU7JZyuWa8PRq0Paaseo3FL7gmkrXH09wxwlyuI5R9ZiwjlpZDiYN+zqmqpVHOQbQlXSScaTDw/oNwuq7pKqackqRTP2nJeGV89r7nc9H9oxbrLgat1xW3p+UnzMC9uwWa5YxQ2yCcwrRW0MR2Vk+zZRHThe30zxdsf4xHH5Fn5hhTdbeEPElRnXoSMRiYXm2UcT9HrLT+4zfrnZMDlQFOGe4y9yLnXBoncsHuW8sQHthCeXr3FvlqwqxY1yTOuSw23i66yk1sJxF4goljoQY+TIwaWAChkrAu/TMyoVz4LgbU8rGefRk+WGi9rRNJ5fGM2/64Z55ug8KsE8E14nw3mnuBkp/rEEGgcvlOUvdvChsSQR/shA0wWMjrQRfqgUtsr4U5/zb0vH2WHJ+YXhsFPcGphFxfPUDRVOJmNSK5zKOA6KlxJ5ZITbzPK3ycJcofrIhZkwqzSjSrhPgS/wLMyID0RxVwgNli8sTEzG+a7n+QH86xiYiPD1bMzNOjFdKrIDw9F6w0XmeO8aXpFjF4ZP8Dxt4A/awF9OCr52kfdST5KWR/mYr1vhcLLl9hZ+7hIXlebQRJ6/Z1itEvYKjneBF2JQC7jJIqqCByJcTRKvO+FkqXF9YolmFIVXs8hqrfg2wtkocP1WMy0VXzpP2cKJ8jjRPPk2EiTRF4lMR4594tNbTbYK3GeKx8H/vdf4f1CcwX5hkBRBFLvshPJszsPDLfbilnVteHEX8HVPEzIwFp8CqfMkF8gISNIko0EEEzpMaOic0CThjoRSID0oFbASsHZwqQoNhQpMb+FIJ3QZKXeJeau4FMPHo54DWSNREZRHJ02RLxhPa8bjiqIQrDgkNYSgiWqOEk2mW2yWYTM7kLdNookFzfGH5IspehXYXHR0jWe1TvRe8E4NkUqt0UREOUSGN5LcytApk3pU8tjUkIeEFwtKKEl4hqhW7IcIQpaEbSpwOERpVBpmZIxWGBG07Ht1jSbLMsosI9caUw4zQEZpyqJgMbFklUKMR5RHayGlDK01JZqAJcs1WgtKBGJA9YMwkDjEQlXyBJFhvkhHku8HIARgJCEpDZ+NRmuDp6cJkLQQU6Du3JBoGxdkOnGSrXh/2hFWd3zZat7oR4RsjNY5ZRrcQSWC90LVq73YVCQxeFWhgFIiGde0ec3RmeWjqfByPeL6qqe+dzzuPDM7bBzEGppO2HSR1g9zRLEbSJSlsUSjKCrFdFyyyAKmTOgwY3kfCVHYFgZUwBhNlsCmSB0cW9ehMoXXGTsfuG96Lnc9d21P37ekCLkErDWI1qwT0CtMVrBpPasm0rqI511B8x5u4QcS3xChYy+60lCEreLQ6yWQrAyxQ2XB90jv9hAL9hCNSHjd8mr9F9x5TdcokimQ1pFO5jA9hWwGYzW4YrsGXCD6CbH3w4krE2k+RqaHkNXQbUAyOJgi2Zhk3CBwWoe0O6gF1ydUN/QIYSzJB0LdozMhBIVrAmmSkabTYWUQEtxdw/p6EGbS752pHLwZvsYFzGcQSlgP32eSQRiD8+AgKTW4ZZkZTkIYYoBJ5jCTIe4Y1SDcVA82IoWGako6naGMRqwhJktqFWxakmsgCUYlJgVIPmPJgvTZKVx/Q4prIAyOX65JRaLLIooe4z2TJlJ0sMkf4CYF4aaiXy4J0ZMyQ9IMr6tCkEyTRA3R0bgXUyK/nReD4XOKpL0a/u13vqewvqM18tt/I/wWfhIVpMDgrKXvffz++F063nyz47T6IV8ePEc1S9TFR/z0n3tOHiwo//vEB9WS/7C75Y1o+hBQ7keEm5rMfMZVWNBWLfHTO3ZHp9xfvURCD/qWgNBslsjNOcWoxD4s2X2pWMULblJL0XacVPDN6AUP/qbnbHnKelJRXa15urLcHD/nUT7FHPTomwX9eUF8/g3z7jHV4ZTcdeQGlI6I2oASklOY8bAxoZQbusmiwhQG3zvs4hDRGXl07JYNPmg67WiDRTOl7teISsh2RF+EoX5FlWgjiI+I7oleo9OakR1icLkWdsZDEIxvkdbgraNUgVufwDgyZ7jXBWrTk1TJpJ9hqpaj/IBb1+BUT1o7FnaCPjf0vuU8VVQP5pgyIpWl7wVlcvosIrHipvPQZgQc1QLqNsNmkRiH98ZVDVZZdIxIH8m0QntockH1kFuP63O09DQetNJEBJVpYvD0ymCNQpxgDcReE5wmmcCs8mRo+k2HtwkVQLQlk0jrShQepprNNlH6Ej0KNHmB2wSarMOWlq0aIW5LuVSMJsdMspal6thIxzIp6qlQNi3O55TNiE2/o7EbVkpRHPyQg+aKTsHhZMUqeLosJyhLYRPFgWErmsqP6Lqe5ekRfSiYyB1FWyHlhpDPqZu3xEITClj2wut6x/bhGV94z+LtBRZP0Sd2asVCeu40vGdAjg652HS4TcClOTbc8u1mgs8VfzILfNNnbPOeu4OSU29J/RbXjLnxCfMgYmIgfrlGlTkvR5Z/FgL/3o3p+o4zqzmZdpy2OS9vG35gDL+qn/HpZHBiDkzJkTLcRcPLouQjpZkpy2VhmXaeIsGJ1txZx2UPlQ/cZkO32kHoOHSBXdAYDarSvGwS7+c5G6/4cBR4vNGclYpN4XnpCn6hDRuXuHARtOWbaElRyJPmoND8rVVkXmgJNK7nT53wqQatFFkuFC1YScSbjp9Uln+fCoxLvFWJB9FwN62Y7QJLl/jMalodmXnFCxNYCHgTyPSIcqT4aVmyjYlflo7UgFSJlBksll9rQ1AGUYIzirdTmBY993Xkj1LPbiscFZHPT8e8Vwmlt9xcb7idtjx0iZdti3FDf+5/rDQzpTgrhG9i4o+j51OJfDzL+AtvmdaBImb0onhVeH52G1nmimosfOE1zcKyaSP/9evEZQ53m8S6FWbHlhkBxPNlBbFMDJ1giRtvWG4CPgfyQDoX9C5RC6ReyDF8YSP5w0BzK1ycCrM6crmAxU54U9q/9xr/nxFnEcGAZGimhMnHyLxj6m+Yhh3zdUuKiea258bLsCuMxoeW3ieSUmhlaE0GRjgIHVXfcOssu2SHtWZgPxwfh4x6StynhJZh3CQjUUmibDomo8BRSBxbReUjvbvG9y0+BDyGolxysLrmcGw4nlgmJkJqcFGBOcOOTqAoUMpjCofBg+oppUDKCUUJNtxTFW9p+0iH5sblbJPB6wqjK5SxQ7kygc4kJAtE1gRfI+09erNDvMFMLJNxwqqeDo9rFF1jiB4aJ6zimL4qGePIEKxWWDUAQbQMYzR9SmijKDNNYTRaGRQWaydMpiNGoz35WwtqD88zSjPScJwi46DAGJSWYYQoJWLX0QYPxmAzNazpokAUNIqkNCENQAiVIOIHTkNIGJ0wRpOCIgiEmMi1kCJkKVLR8uhc+ODpY2x7wuLTN3y6SlxooTODiEkkgk84FxECvQuElIZ1JQasoLsduC3JL5FrT+ohtR3b3nHvAvfDxidGpeF3kYSuF3yvBv5BggdqWBCPRiUPjjPePyk4SxvyLHBtD3h7dEBvp2TFjBR2iDhK3yMXNW+va1b9BfPo0Crj267kz5uMi22LF+HTpuWBTYxyg9UVW61YVwnKCpMX5L2HZSA2cRAjoR0coO/Q7vq3i3MRiNkQEySAa4F+cFAmcViM775H5YvxXRM8qxZW7T7aa/TwwLsAIw9/cIbkj0nxHlQzzG3V1VDm7BgijyYiRzOYTXBLA6t9/E6thydTsJA0dB61Vthao0SI4hGnUGLJrSKmQELjsoxUFFAUUOx7x7RGzIzkd1Dv+8UmEVQGFIMzteuhqGG0j2H6PRo/HwMl0hmIiWTT4Iz1w+wLMLhkWRrm16KBVEGqhrhASCAjJCsYZuY0KdrBiUtxoERqRakjfzjaMTlx/CbP+DZNiOohrHJol9DHPVgjkELCbTtsZrjXivyugfmaPoyJEUJeEFOArAKTDXM2Sg3RzpAg6WEeDBj81O8FEt+RJd8BPeRdZHH/AwLviI3AdzHa71D7755P3822MTxO+b04+1075ocrRH7G0ct7lpVi9GiCvD1n/MWXTIprbo53SOrI7yObsx3PnztkbDDhKYfjjnCfuNIO7m+YnX9AtT6nM5+yW/e8p5+wPM8JBp4tf4NkJf4Gjg562nbKf1oWzMo1Rnm6szUpT6weCGN7yPN0jzeeanMA6567+xsmq5KXxVecxjOm5Y7F0YIizvHNW4hgw4RCFKY0wxqgGCHREWNCmQKJBl0Jbv2WqvB0W03tHb3O2K3WBKMoRwWbEFEyJRhNahsqq0lZIqKJrsPaFaEP9E6oMkdmLTo1pNCz9kLd9WyzHMks6/qIbrwjs4EsF8ZFjZkWdGbCdYhUK4cnp4xjRrqHkcbWBTazyFTTR6GMlqnNUVlGCxh6impKHQKiDMYIkkWMEWgVxic6PfTFlqWgdSR0FiNC9BHdRjqjwA89i+IVuUTcSOE3gZQUmUlYC75VpPnw1rMYGzZNwmjNk/mccBS5vrziqlQobZA2wUzIvWWXBXIdCcvErhsus31S1C4jzg1tbNk9hzaWmLSl3HVs+4yshatxYrFLrK46UrxnbAt8Nua12jIyLe31Bc/6DbMicbqYM18VTMZH/PADoewX5OmGWzXj4uMPSa4hVTPs5jkxe4A5q2jdlsu3OyazI9y9Z+wPuDYZHM3oPvuGi9MDblYd07wgmoyRqXhjhP4UopqiMs1YVexM5G7rOCxnmFnNqNvx10pRaMWBnnBdeMZ1w2pqCBctxwamb+HBpML6HX/ZdqxOxowzzdFdz5kXjmzPvzc56/crzmvFzicyt0VswaoT3vQtqRbqByPsdMxS5zyg55zItRaapMlTog6aKRU3umOiNblRXHWJgxD4UUj44PlJENbRcKkTH6bE39zDEZa/CokyVxwG4Ze9wRSOvNPMveJehJ0StM1oUqJQmh8p4VUQPioiVYIfuESB8JdJc1YJ7DTtzPMswCxk+Eo47iJNSPyxhovC8Ed54KJT/DpFiizxh7nlKzoOdpEqC0wD/E8IHyuF7i2PSoUfJ5rWsygySjTOKEoPSwG84v1OONppLsRSqcCN5MgTx3itObUTvnKe83zEyu2YmI6uibzsNW9HQ8n4P6VkETz/YQePKnjbRRaNYj0Svu4iq5XgQsZNJvyL3PA/3iX6UaDcgTWJvxwrqg7sJLJpBHUdaLZCfSL8Qhs+uYocn0c2N8I2izgRfn6SuHmtuOkUThKnXtgdadplzyJpXC/YrWc1g925xbzxLEqhrv/+a/w/KM5kv0urskPyD/5r9IcfMz654WidMd+tWO/umFBTZYJuE847Uu9xbU+bYCsabUqykWVi4UFw2ODY7p2S7zp63sV3EqSQQCfCvuenTYl1SiifKH3gvne0asdTJ8T+ju16wyrCTjJKXXNYFZSl4b2R4n3lCEWgVhlJ9czGNSfTMWlkIZSoUu/XOx2qW6JcBH+JVteUEqmSItZTNpTcaEOjMgqdkxtFT6LVEa0dhhrX1KzuOtI242CS88FRZH64YaRuSWGJ2zquEZb1gtv2AUumlNOcx1WLpSHb0wADCqUS2R6ZHbRC5wplhFBojJ4xqg5YHE6YlmDDjm7TcN95vFHkeaTfAweyJKQUUFENqbDBuKEJjtALdAptNFZblNKIaJTJEFFD52+MpLCP0u1dGxFFZnNcSIQUMEpT5AoJAcOGg6rEClTVlA9/NuXgdctnFzu+wuDtiAT0EkkkdBjAGCkEnE90aegDu71/zXp1SRdq3qw77gqh7xR9P4i4DuEOQQhkKVCpoQsrKUGlRIqJtQtcu4aHMVJ0DdXuDmGFDxqrxhwVY2KWqBZjitExPZptDCxHK17mW57dzlDrS1SC53bEm4cV9akjBsfLlOiV5mwypjqYs8tyuj6ioyJIpGs8/VEDK484T4od0jno3ACowOzFVD+soXUOJoO+h3qH+IZkh4gsye0jr/t4Y2Jw39y7gSI1kGKqEmxFyhRCjTp9hRwe4q8tbPrB/Sk1hAzcBGwOswDFmLQNcJdIKwNdh6QW2oSIBWNRvZDJGFuVJJOg6kkOYsxBR5SOeGOIZQblXpglv3cFNak0MDkCNRk2YsqBakr0w+5MYwYBRDcIVyOQq8E9yzOSzkDl4Cysa9iuBufM+cGBDGEAmSgLkiFBQ2eGcm6VQ6dJKRKN7KOPFjoPPZALXhR3XURvVqhmh1YlcZYPc2pSDPcxAFGG61t0uHGELMMtG3r3Lf3yATH1MMmH38VkDtkc6bPBDVxdIXU73N934kxAvl9U9k587WPff4fk+Hf60d45b/vvxe+JtHcu2ndqTvZx2N8fv0vHdmRxn/wlq8piP/wp2fEf0i561n7K+a5n8/Y1WfkHjF+/5eb+kk15ysGqRuKEm/GGtS1YyVP0vOV807M9qOlXGXIS+OzNS0p1yZSM9x9YNpuEXSZa1aP9z5g+ueEPux9wff8FrwpH/dIxW9W8Tnd8dFiwG59x/2YNzYrdo4rPzTOK7UOc27Ld7Tg7WvFIzcnPT7hdf4VJS04mZ8wnj9DZhtIGdO9B5mAiyXhSNEgEaQImH5GXgrsJ9DEjFcKruiRkiUky+GwQTrugKWQg3fVbIbZTTOg5nefosmZuOvARMYdYloQ249WrHfVmwqkxrLOE3Wps3hGSocgg9DVipixGmhQdpfEcHM3YFQ2FlIQwYkyGzRVdSqgio7nriD4j5jk+RbzSQz1NozAOXK6H171VIAFFYpsMRRSSSgQHyEA4Nh5A4VSiE8HaRF8LMTdYnwhBEVVCa8HvOlSmaULAimdUWlL0GG04OztmvOm4W7Z0RU5IAxPA98P7p1tYvIessQQfqBcdUQXSqw0zWtzpjNvmgleuRCaaTCxmu2JdJVozwRyf8OWbO7Jqw+Pe06UFsV0TwznOrriVnjRakHcrujc9MbujlYI0LZnLNdiMg6llM/+IFC2Z1RR1jpmU3LY7qtkdtQ3cvLykGx0x/sdPOVsJm7MJ7kZTTCuyqmA+XnDbeXyowZXkEqBaMdM1phd6M+Vj8Wgf+aTtOdY5y6XmeiSct55XY8hF88wHXBP5YGx4tM545RTf3Pc0rmOXhC/nM0Z3K65b+HRqMcZSidA44aODKV6PuMVDdBxmgVURMY0hREcJzK3mDULvNU57umSZR8sqOX4aFd/4yJlElkl4ExOLKNQx8WlneFjBa6+pugzxng9M4ldJiCEjTjLeS5GXXpGMZqKFkShap/ilEaIItz7n85iYRcW6yBj1CSHyp0Xkz/vE2xj4aYQv0TyMCjOJfOE1NyKo3NKNDJMUuI6Rq9ZTGYPOE9ugsUWkGiviTvO/HSfeAE82mr/Qik0SShGmBlyjOO+FSaXoQs7NqGPjDHQlJykyvw80Tcdf+8BRVvD5riOrckZGGBG5nUce1xmhD3weE++ZilXqSNqxqCMvvOVUJxprqPOMLihSrfmbPjKqPOM74bDzPC8VP94mloUmVILu4OhRgm3kaKm5mkWORsL5VvNq5IkZ1EvFeuOJMTKqFcdHsBE4PEq8SgoeJor/pFjOFAc74eBOeG0ybAnNuP97r/H/GedsAIKoR7/A/Ok/YfHjCT+yr/lB2KDihp27p9vtuHeGkATXdfimIYaEQw+0sSTkCR5IzYKaPqV9kuv7u7nfW0gEP/QZGTPUEO0XJzEJdVSYoNh0iU3X0m07nt8qLt2wtnPKE2xHmUWO8sS59HgTcCpxVDa8N7vmo+kVi9JQLgsmR4Yy9+iosRuQs2Ny1aC6HnFXZNsev32fnT3hTjl2vcf2BinAaRlgIb2Hbsdy5djuRkzLKYsnlsOnGw7LK+bpLTa8ZWdWsPU8Sx9y0ZzTFRNmlWEeNLOuQ3UdNy6yTIpcEhOTUAg+01hjoMzxp0dMqkPm1ZzjkzEH4pD1luf3F3zxtsdFIZ8IEkZDhl8MSodhjinpAZIuggfamIhaYY2hyBXWqCFCYTKUUkiMA6VRJWIaYo1ohfcDdU4ZhQRFjJGYIj60jFKLCSXdrsHv7lhMznjw4SnGXNI8u+CNekAwFUYJwch3FPOYEj5EOtdxs37Li7traufAJ2In+HqfAlQKkYRSQ+2AIg7UwxgGZ5GERIf3jrpPvLhxxHUNFwE3CqQisRsVTKsrxmVPuWixJqeaPqbMK0TnHKuCSci5L0ZczxZkWqhGGeeAbz197SAJ0zJjflxydrqgz2cs+sGJMt2K+80Ou92guoROBVuv6duObd2BCNOsxJWWbdcTVjWpr5HoSG2Eej7MgmWGpD3UG1C7AX7hgG43vE7K/LdfKw1My8GNMorkcuSyxfCK4Bf7V1ACAtg0oPPFwJgBzrEKA0FxW0GdDTOjmRC1IgSLKkCPDNELqRcUGmUMfZ8IvUdiwJlEKgzJqMEhcu+cwjAQEiclVNVAfxRgV0O93WP0GcSWhMEVUnvCI24A+pg9VdEY6DNoDWINyZoBmiIyCDMG4ZOiDI9PzCDGZIhfDrfdIXhQ3XA+vMMnx9s68CYktl2HbzakO4EuH85vMkjKIWpSF6Dv8UEwRPzO00tNUg3oCcznyOkcpgegZlCb4XHk7QAkCXuh9J1dJnut9n33S33P7RIG1OP3rpOK4fwkGR7Du59513emGIQxYU9t1P/wZf73x//qjnQF08dz2odHLA7+jzQ/POCj8lf8Qb5A//VvuJodUY9fsTyfc1jckG6XXKdjHt8W3BwY+M0G5UuqtSadPCPLjxnbhusL6D94zKMvW5wc8mL7DdPasG3X2HpKPrvk7vo1v9reMMlzfvh1w69rQ3Bz2u092k54efgKU/0R9/0t7cWn1M0BRUo8t6/pqhGT+pI/urnjWoT7tyMO43OezGs+eLIhd8JhKqmSJpsogrtF+xJTLMGFYTOofotpWsifoKOw6TXbRnGmHalMbF2J6z2V8awdxL5l1QRmE8Xo4JjR+Iax3jLSG6zpCP5b9FbxamlJ+pgtkeqgYVEbpjqB0zQc0HQdD6qGYl1zW0Rirol9YtvXqDSmrEZoWzKeWnS0jFxHvWlY7RRF2hFLgwRQMkIlaPfXWNlvEjkPNmm8CKEWegYwbdzXhKg0xKR7lcBabIq0QYEBFSOdjeQpIkbhXaSLGh0ET8Q5SB00yqO2O8qi4uRsgiIQbxybQpOrDKuEG+3pjSdbC0c+sZZEfam4l4YXdU/SIx5tNF/nFQ7FeylyHwJPbc7LGPBGUabE+rBjvoUWw5WJ5MUpk91bNvkY4xynt6+46RLPV4ltZunPR4zf3DDXDXE+JSRLfnKMLcZYo+nFkM9X1E2OWidudcmTn5zwvIdztyArPWYHzYdjxvOMyfSAmSqodj3jShFSpLnb4ZsCfSw8iAUpKh7Q8XzbUoXEg3HJODdE13DROuLNlvOJELrI/L7hUxlhzjStCF8vNCdtwUsVKMuSau4YN5o7mfDxWPh2J0ys4fm8wi0dB5nhTizrLnHoa15LzlwUFzpwGxNPRIgkrpWmFWhD4k874Yuk+ecivMBw6mGt4NAkZr3mrghcasXPk/ALrfi3VrPIhNMONk5x6oZ131orngJRCSYImYJZn/hWK14aMBFW2lISOQmeMnguvOKDQujWkGWJWZvYKkWdwYER7j18kcGDBDe94aFL/EhrRjEhwfH/lMBtoTnxmq1SfFtHvpXIWBS9aF5mMO00o3XiFZGIQYXIgz7xqIW7KHwT4Focaas56z0Py8gah7HwcSz5dpej24aQhF4neu1prEcViQ86WLz0fKYjZ4XmWgtSWYKxiDN8XAhZ5/nECx+nwB+OIjetMM80r5qEGUHpwV8r/AZSn2iC4mEOsy5wcW75k08DfxOE2ApppNiNIqIiD7YZ1euOvE3MO+Gts2zHAV0LNwpsEfCt8Cj/+3tu/jPizILKSDFg7ef8i/7f8YvVf6C6eM7V9pA3Tc6b+jkXtWfbOpzzpDCsDpIaFvNiPFWKjNya4HvWzrBOivh9lNh3Om2/QHH9fgZH9tGdfTeQMYjNsFbRhQ11G7l3mrWHXdQ0YnDJYINw1Ua+AlJSOBJV3vB0p/iytpxPEvPYc4zjyOyofEWWPUM7YTE/4TjdorZvaFaGTS2sM0+jHG3scKIgZfRK6FKk73fcbhpuOGB6cML7T0b88GHLg7HhUL8dULdO4ZUj9ZHnK8ULdcjBZMok75m1NdNuQ+rWLOtIkIyUD/NqJtOUuaWalOiDM6qTc+blmOrkiKNFzmhzRbt7y3b5FV+/dGz7jNF8zmSiqXJLrhOZmAG6ktKwqNaDCA4MLpRlABJEEvq7WOWw854ioISYBGU0SQTvAykFRCmUFrxLtM6TYsO09BijaLcrLj75Ww7HH/Px/+af8+CDx/x01dJdvuGmeoQy2VAplYZ5GE+iTx1XuwteXV5Su354SiiFJD1UbWUZRa4plKM0CUWi7xJBhFwZZrkmRk+9jfSAi8KVE+6c8JkSikYzyzP0riArLYWJzNYNP6hafvgIplWBHc0whTCKkcWowMQJpVVYrXA+sm4Dd7uE94npOHCwsDw+KBkVmliWuKjoNxn1fMZNU9P5miIGQoBtByuX0EpxmCuazPIbP+Ht+hC37cC3qF6hg8Vkgow03kF3u4ZtHBYmKg2RPzHIpIRxJG1baJoBbJE8IhpGc4I+J23HAwEt7meQkh12Z40fuom2CjEJnCFRwiiHkaBKRT4bqKbdZtjJFWUJvaMjkCuDscMV3csg2JKPUMdBgKiAGE3KGebE9NBtRtp38iADzr6Lw4fz+/gd+1GpPQDFqwHr38XBdVTNd6IjKRmEnrKDy5aPh4hkiGAVohMpDzBhuA65/b/D7/XMDtQWUovve5ZNS4iJUDM4ap0MeicOlNYB5GGG2b/aE9qI7xSJgEs9qbhGjhxUY9I4QeXB7IXpNgBu+P2ltHe63kUQ4/fAH8Nsnbw7EfFd5lt+e22U77lp3xEf9wXe342uxeFrUZFUGrrQfn/8Th21K3nbTjksNSfnz3hY/zU/+uozuphz++HHNNcVaz5Dni25mB7xj/wNd+0dt9lzLr9ZcPz0iv7FU8I458E9bI9amocTuDwke7GBk57r+a+QZ3OanUEfPOSeO1R+zeh4xvGd5UV3w615SLF9xaiaYeuSl+eKP+ig7T+jXD3mwjves/dspu/xrGl4eLFis7V8ahWv/+JbWjSLHHyoWJsts+g5CiWPP6rI7xt8qyiK5zA7wRZTKnWNBEsrW9o7w7WxmLmArblrM/oEKgQcifs2YE3kus6ZT0vykeFkJBTFiEoFcrlFmCHpHp03rLcLNtsEVSIrNA0RO7JUFxFJNyTRXLzRzGeJ0WFG5nPsLGdSzknZjIk16FFBMSlQm5Z6veLWbVg6YdorxnNN6jN2ymNFYzrwXiiTpvc5ybT4NGyUxh40Gu8USRKFACWEkNB9oO8TBk3QEdFxgIBpg8kcvQhigMzSrXuCdsyKHi0Zvkm8fvmc8fiUj+dnnBzM6dtbdsuanTa4TDhIhtAHdAEX256LKqOe7mie1XxsDd9IwDT3vDeClWt52CeCUtxhmC8qrseKvF+R5QVpk6gXGWWZiDcrxvmMjW5pWstVysimlr/ue0ZVwcTBUikaFfHbwGbccmIyiiInLzPGnbBOwnnjeTs/5rxIBFty3nTE0FJvAzLLKI2GqmAxmxON8PR4ShM1160ny2eM+yPuVaBSwsMugm4ZbQPnKbIrNTOl+aat8BKYTybcJkfVC5fnikOluFeKUYLV5ZJ8mtNvd4wnOavRhEUtLEcZL8YGM9d8tHUs14nbIudhXnKvhUfJMurh55IwSriMil8BFgii2aTIj4LmxzHwWjQL4G+MolWKJoMfa+GZVyQ8c2WovOaFCgSlOEnw70RzFBNrAz4JBkXnwRth4xRFEC7SMB1xJpodggrQFoK0ieNk+CsFpfZsOoUVTdHBnQIrQoNBp4jykDohZYkzD1cayqSQIjLFcuo1v6gTnxeKoyLy2mlGuSZ2w/rSifAqgULRJuFDHbgymp2L7IxGh0RMitgm3maaZWfpskRqFcYknu0CqzLwQ6256oe96YNdwVEGmTeY1nNLT1tlqI3wL6rI2mvuqsQrEcpO8bXVHK8jEoTPxXCRC5dKkU4S8nXkvQCbeaTaKd6UkfOJ4klj+ap1bF8n/nqemG0S7UTj88hHB4rtOvJIeb7oDWEE2Y3weCSMrkti6XlVek7Wlqt5pF78F8+cGZBAuPgz4n//Dbtf3PF5v6R5VfGys1wnz+ttzsYLUYHOCwRLVToWqWXrAusIuEDjG1ZO8bo3bPZ9Quk7ZTZ8lu/vEvth7gmt9yQ7jbIGWxRMdSJ2Lata6PYBII/QiyaK/m5GwyUIUehIbDpHs3Pcq5yNEc7bns3dlssEh9kB1WSMiQuiN+S7LeGu4cvtB7yKI25RbNyA2NfSE5OnjZrG9Sw3G66YYR4+4uHTET85S3w42XCgduQxR6LC7TrubgKfvy746+2HrOdHfFgqJn1NXl/hdnfcbD1vvKXNNVZlRK3IcsOkzBiPJ0xnIxaVwU4LpmcVjwpFaO+52t2yvg3cNoaWKSJHVHZOyjKSNsS90BIEUfuwVIKgNGLt8GEMWg/dZqSESEKrhBCIKQwI/TS4oErAx/jbSCp7eIhKnM4yiszi1g1vr37JzTdXnP/0jzn+4IyHP/qQdf0Z3e4ty/yQ6DWh7+mCY+Marrc3vLi5Ytt2g0tmFINloyDPOF2M+UkBG7dB6USVG7atY7112Ngz0Z4+aHahwBYlWRYhE7Jck6QjpYTTBaEs6U3FnSm4mC2I0wOqBGeKAbesA5OJJSnDQbKElAi+AaOYzU+YM2e3XRK6V1jvsN5QMWKkNJ2PbNWUyWjBqHBs2g2xuyd0K7IuMWJwh0YGJoUh6ozTA0NQI4IPhDaSJUVhYFQZbkLOi+Wcet2iRSjnGSnTxM0OlRwO2LUVbtNC3UAbBufoYAbjkhg0ybkBKCJ7t82owUlt2uH15weXKyVBjAI7JB9jHKIxuRGiHzYktFgy1SMpEV0k9gPNMAUZHKx3bpkKAy0+yhCnfIe1j/vNFmUG984GsB0pKPDfx16kvYu2d4UCA2FRh0HgvVMzWg1dbONs6E+rI9DsxUlHXjpsJjhdkowgweNjTwxCooW0G0Sh07imHLD/MQ2bArkZZtO6OLj5MmwOYRT4hkhDiwZbkAo7CNvxnOQtLO8GV1DdQV/BXRjEoPHDedCCRDOkB5QM5+w7euNQqyHD9sVeoL0jwXwv//13Io/vsPrvTt9e+CkFVg2bPb8/freOfEL53iW3vxyzNP8d5kXLvz39kJvPRvSLgM5v2V7NseU9fnfE51Ow68D0jx5w+p++5Y0fw391R/GFxnYztBTsvn7Jhdnyg48OiNc5zVpRnu6w33xA12yY2yNubu44vH3Kc/eW8/MT6tUt96fAe4qcOfnzp2zVn3FjHiD2c957OOGrVx3H61seVCfUJxcsv3Qcnk740emAKn/bzHlZPOXZN9/y5HGi726J10vc3ZbzySN8ptCZRfpI1zmkWnG3PmEnLeiK3laYYLA0dCnRh0RhDcHV3KCI5SHVUclJVjAdbRjJHVo0yk5IPdSt5tkby6Ucc+syfjKOxHXHvGthornSC/pVTWYLtMkQFSluAy63jPKKkc3JpwYrFntUMFeKum7YpEhqE4mAJ2fTVlRdiVVCsIIOGqUSjUSKkcM6aEIaFrwm0iUwErEazEjRhyFlghV8B30WBpAv0Lphga0NaBcG9831A3a8M4xsoMg1frUiTFr6yy9oHxxw/GDK2fEJ9Pd81eygz+lGE3S7ZW0S12VAtre82TVM2oiyI5q04dOs4D2fU7iaqwdH/LzvWG0bXgXPsST0/BR351gfNhxUCrfd0YiiO8gZK8WFPsUeL3Ee6kIx6gtsGekouC2mjIymWZyyLWdEbVDATix5ZTisAi5pfBfRsWdUZVgz5bpUHIvnsus50pY2RY4lJ8sUwScW1pJXBdIGdN9hdWKqO7JgOasKbqTlI2NplXBtFD83iTgueRUiCxWpvWKVKSZGKEVxfDhi2fSM0pTZeFirtFvHo0JxliKjJnJfJNbJo5PwvhK+NZoTY1gBtz7yGxKPRPGxttwSmUlCt4GlgT4qlimyRVGSuLdp2DS0oLVCZ4bYRLxS/FFQ/FsNxxaaIPSi+D8Y+DdeY5MwyYe3mYdO0BlUKJ4nIUQhGuH/6uH/7iJvRPNvVeCo13iVOIqBRI4dBx54w6UEHkbYpGG0xwGXQVHpAV7TOTC1YqcSLoe/iYrbDDZRcR40mfd8Mk583CsuPbjMMOsjd0a4DJEnm8jnTnGkHBdGkZygbM7RDk6s4oVX/ExFLm3gFzry0ie+Doo/roTXneGyT+yUp0oVnXKsQs42BR6rnK8N3Lue+c5Q6kDWKXIUj3xiI4pvDzWZCfzkjWK59lxZ2EyETaFZkZg8gPYC/uMi0Dn40Vzx613i6VHiSxPhTrO5guxJ4pNCCN1Arp8cKjZ5x8s7cG2imyp6LxQxUVR//yX+HxRniTjssLNl89U3/Lul8GsxuCawcS+IydN5oWGg1Fl7yNl0wR8/eMsftFd8+tLzZ/clWxIXCTbesoxqzyHbLybeoaD5rUx7978Pfx8IhcoYxnnFSWU5YkvcddRO6JPCIzhlSWYQGkoiBMEF6OMwv5YroU+BtW+47jRVXeP7hrdpwu3kgCfzE2Z2RBVrwvqWy8uSL7YLLkrDRglNDETn6WOibyM7H9n0nlWoyE4+5INHc/7RkeOjccdcg00dIXR0qyWvXqz4y69H/L9f/oRvih/ycO45dmvS6obtcsuuhrcxY5OPKcdjyqKkKiNlnrBGkwEjv6ZwQtG3zO43FHlN//o168uKe37I0fEIqUaMJhnT3FBohVFDr4nax520CJKGvjKrNdoaSqUpRTApoWIgJjeIYT0AQHQEHyLO9xg1zL4pZfEJuujwCdAao0ccHmkWs4K2KYiu4T+9eMbDb6+ZPD5CTRWn75/jbu95u7znWQPLVrjtIxd1w23dUFtNPJgMLkVpYFxAPiIrCubjyKnumNeWSmueTg27GHjZK1adh9AiTWDqc2azMTa35AQOyp5VDNwog5gRQY1weoZLGlNF6jLnelsgMbHNdnSpx/cd81RS2hmrELlb9hhRnB6fM50dcLE74dOvPe3VS5IZkY1OcTvH8nrHeDbFllOaPpEVYyKHNO09IdwSmh1kO1rjUVliYTqOdMekUPRacd8Mxs+iVFRF4DgqDqsR9WFOHgMnlaExObdWaNoVq94TAB+FmBSIIUkB5LDZkZQbJrp9JOkcKcxQJ5HZARwS4hD323loHClERMLwcjQKMoWOFiUZSffDELvNSC7hWo+re6IPv33VBgYThzQ4VCJD3jjXDPuCDC6atcP/ERz4DAl2P6MW93NqHpohwoQ24IaYo+SWVFRQqoGWlPb3szTDnFvHEImWCKnnNG04UJ5WJrSS0VtFK5qNVnhGJKuh98OMm8zAOoQ4uIDRIz6CDaRU7N02DbN8mKNLHWmkkLFAIUNlwegQ6jFcLBG5J9kdxCNY7aOIhd0LK0PC7OvVIt/1rEkaXMN91FGU+p7Lthdo79yzd4XZA75zv7+VvotKInpPVNrPsvz++J06Hp/mvP36iq7qUJ8Kn/zhI45u37J82fCe+5bNo0D14jG3jaKXl8TrOY+MZ/1Jz8PHPXfX95z/2SFPM4MbNXzxqqS3c87F8Dy+pmfEh5uCb7dCbl9xPjFc7Ty/qHte+08ZP8zoVmu8ZDzocrIvHcvpJdXuElUHRn1D9pMJ95eWNL9kt7zHlQ5Hzlw5rkWxuezYmJqP3j+iObzn4u2a7d1HXJWvcFeJPpRMZhOSMkycxqQVqfNcvvU8dwXLiUXljnLToOOEN0pxMHaIF7Ky5L7P6foxhw9yDo0wnwdK1WFTRMU7Qr1hfX/Lb+4n3HQVm7Xi/FhQGPq6Y717DE1kI1fMD4U2Clk+JZkGmwdme0JtlIB2kaRq9H2kywLuvqVtFFmc88AmukKRdIYdJ0JvMSSiCFUBvUBsE33Qw0s1hywJqIQPGhMjXRMhQBBQZcKGoV80SEK5oebRAdHp4aVfQLYTCmtoJTG2OdNM02YlfH3NK6OY3rccnM3IqsjiaMyTTrG6b3i1uaVJGWGkWW4jguPjAmaLGV/fBKpizm4CbRBsKriMjlAYohYeZwcclp7VpkY9KKmZ4E3DDMVUR9LZAc4mHkqk4AG51DTlnNYaLuwYl484MYqLoFlYONq29BlsuiFGDoneZJxpw30UttsdE6cYHY04nGTUDm4ubnm52/BxPsIUGaH3vL1reTKumCXNJYmiLAeQVRDaCJnveJg01zFAAY9leFvY5ZF5prjvwYnhPa24N8OatcGwGBeEqJiMEmtlCGZArn+TPDOTcJXG1MKFWL5FONaGX8dElhKrJPxBSFQo3ogwtprXLvKQxOuY+P+g6FMiJ/HQCf/SJf4Hn/iqVzy1kRgSB0qxUsJFUMwM3Phho/MmJdYkHqfEqQhfGAVNYqkUJiUORKgSLLXwv/eKvySgo0JpGHuBInAWhDYoUpW4GvIzTIm8bGBcanwK/DzBUjT/qFf8TalwNuFUZB4TfdSMgB90cJklSqOwYpj2kRHC0x4uk2cShWOrEW24UjDNIjkW+gRBs/CGWdkDFraKL4Mn7hR/KYk3UfHDqLmsA8sDWCYhq0tOJpGDZDnohd1II0bx9b0wqiLPejjxUNWJaYy4ueI4aqpLjy6F2weKD++FH6zgb7RwVoMg7O4S/giejAzXfc9kG3EPhFvg8guL6gJtkfj4teI5CX+i+PAi8tkDQe8040XC3ghvfeT6Bwkzg/PfpL/3Gv8PO2epGX7ED4vxmzvLLtMkn6jrhph6klhUVlAoxSQ74oOzGf/08CVnq47MJH4VHNdRaOIg4t61Pv3daM7flWXffV3p76KMo9GIR4djflpGDpobbtrEMii6ODhmSWVoa8itQaehO8xFTUBAm/33IJOeXdvz9r5BowjZiPt8wjgbcawysnRFn+54vVnwss9Y2UQXPQ5PpCdEQ+8TuzbQ6DFHjz7gw6cP+eDA8VG55VDVZLEh+Xua3QVvrnf8fz854H94/SO+XnzM+bHhB3EDyxs2d0vqpmMdNI0tKCclJ5OCo6KgyvVAUc8qIkK922JSB/WWm13BRgzt8pBnnDA+DnwklszsUf9pEGJKFIJClIAeEPxWFKKG+SwlASGhYhxmzHxHwO0Jc5qgBZUNvXGdc2xUQCO4ODSnd1j6UvBp6EOrMmGSOfLCcaAPubt6xm/efMaHy0NsCngVmJ+eMT2ZcnZ1wZ+/3vBpO+JCL9gZRZTDIaKWZYgtoTLYSlPmBSEz3Pl79G7LRCfERvKQOMoK+pjYxkBnS6xLzEcZocgxyaPc4Jq15CQ7RpVjnNH0XSAnMspGtGrOkhM2aHy7pL38FQ/GitNHEypjePuypr+75NEP7nk0n/N4brhrK16+0MjllvLE0RWW5z7jcB2ZqMg2OFzs6X3PmwQvyzG9LZjFEYVq0X1P4XtKOrIikTJN1wpG94j2SNDY1DPFkmlISZN1kdoHrn3kqstoo8YlSNFBK4OIMRrWbqAMlvmw+aEUkg0l1lJmpMrAqoNtDU0HGwd9GIRKClg9PHeCJKQI6HFGSoEYHcEYQrJ4L4Op4/avZZE9jZBh36X2+7TdXiBoGYYnQj/0RJgIuue7IkW1FxiBAQffpUHQZPsYYIok6wb3zOjh9tw+5ulayLL9baVB5CFs24xqF+mLvbtrFKU2oDUbZfFSkVT73SwL0Q4xQ2TA9zfNQK/UBd8RHl2C8XhYGUk3zAUKiC+hHiGrDPx4EEbFfnau0cPv5rvL3FC+lBjw4QNNf6itQH67UQVx76y9uzYOj2MAxETku+/vr5ffOWr78zngVvcQmt8fv0tHcz3mqD3nftNTx476s0vaD2uKRclyd8rmr1+zzW5oi4yT84LxtxPCTww/di948vqEbAqfftDxWWfJwwkm+4zuMmdZahZbR14LL05mqOmG25VCuwlSJV4XV7y9MXxUAl3O/cURx/9qR3o+5dFR4uRuwbbb4NIl6uUdFwdTiu0Ja/sV0/dG1J8o6odH/NyO+KI8wc3vQZ1x//UrlFlz235CanJmXcF6OubTZc375QEznSG5IrQ1d0ZT1/f49oQ+eJLOWOYR1ybuo6XZNsyNws/GvFcdUFlYjDpKtSPXBhM1qcvYxJL/+HLEl+sHJK/AJqRTyCijoWUrHYXeoVzOblww9hU684wzIRxVKDPB1JYm9IRuRd5pQt6TRoaUF9Ap1KgjYJlXFr/xuGqg8pZiCCjwAS2CIQ3JFhkqYrIERUps1UCF1j7Sk4aoY6tQImRVIoRE3QV6kxgZTdsPCR9TQxSDd44Sj7aGygbUKDFXFV98e8n14694tBlhc0Mwnnk2pywypr7h01vHmxqmkqMrYdP0fBmFxx9o+nVGbwPTSrhIGmM1RjmKVSJY4RkKXc2JY0tyjrwY8WZcosKGqrKUE8WujuStIHnJTTbmqSmpRxU7ZVn1gTyHUuXc6IJJXpBCwkqkub2GUeLJQYnPDZul5Wpzx8eHCx5UOW0Svt6UPO4bdk3LfFbRBk2LYhUjIQRCCkiEO+eJJN5qQ1HAiQpoF7gShyYy7wcxeJAUqyAc+Y5kBhcrFRkqJVoLthOCEzoiTRSy4Ik+8nNl+No7XrnESHt2pqSWxLwLvMk0jYZ7bXjrFTMRTkT4ymrEJX7h4Wvx1EE4RvM8Jgql+Ecm8k0nvO7h5yi+DsJYCZMECcVHajAr5rlw4SKrCFdGyFrFQsNdhNug2CbhMYnOwh3wPxnFoRUOu8j7GXydFN86UDZRhUQ0A14/JYNLwrhJ7MTwiUo8DYrnJuAyxbJJHAZFK5EfO/jKDkTvJgAx8lmALBi+soHlCFwwlBqKRuiU8L4Vdp2hURG850mWaEVxa3LeD4m5yXntNT8YRUx00CtGE8Nl3zNuDGWjeVNGbvvEMYqXUfOhy3kRLY8x3K8c5eNA/42wSxYNXK2hzxN/MlH8j0GYXgV2SvFFmYb9XpM4SImHY820jHx6HVgt4FWAny4z1LljtoA/vBY+GSXeXgceHUO7DLRBMb0OvF4LWQlPlOXh3HN565HGcu3+i2fOWmAoHxaxoDWZzdAGjGvZ9ELPgL9PKaIyxemo5z1ukV3krlVcJyGkIXYYvhNl/8tqUb4PBhENJkNpi84yplXJ+0Y49pf09YY3zrKKihZNpwzJGAoDhYrDGkqpAXufBGMMRWWYFUKlelzf8KIWGj2nmMz5YRI0Fq9GOO6RzZoX9RHXouldxPeO3mqSyTFZhjGaQlccPHjKjx8f8XhhOC0CD6Kn7C5J7jc0m7/l+uo1/+blgn998R73jyb8qx/UHPT3rN84VtdrNrueLgR6EayCuY7MdKSqSvLpnDSZkI002XqFb1ve1DmxKzFNSaIkhYzeCEfjnlkcsrshaVofifvzmJRCtEIbgxXBwkDhjIHYd0TfkpyjD4kOR5KI8RYpMqIewAteWXbVEAd1WrORnM4nnN/R+BbpHR80WzarmvWNpd+tMV1Eb9asf/OfuPvDDylsx+7GkQ4+wlYTjg5bfhHu+WUb+XTy4bDQr3fDwtr6fdGbJWrBjXKuZprOJ9SlxfrANA3PpiK3rFNi1XqcGZ7RdZaTlRO2NqdrI20fqFVJHC3QkwKhIe0acpcYZRXGZMisQLKCbeb5+npL1jX8k6NDzKLkql7zt3++Ybf+grMnPR+pNfn7v+S/u6r4zVcFk7sbDh+MsaPEX7/eYpY7GtfQ7La0WcNlrrgvcpyx2CCUkqNihvWBeegYNYH7HlZeqEichJrCRVw+YjWObMoeh0X1hsZbdtEQpUCmFVCR2iuIt3snKgyESJNgXg4dZ3uHTKIahIzs+9OahNRxwM77SPTDYl4lwAyFpc53lHlER0Nqe3q3JipLGhrIB0EGv40aKrWHc+jB4YkROjO4N5FBAO62EPtBEDZ7aiLqt9AL0YMz5NUQgVT74uZeYCuDO9bJMEgfFFwEmDTDdcPti6MRlqpk2xXEQlBWozONzYRIJLYOdoI06rdjXWq/KjLvIoUVyRpEpYGIGQVqDU6Q6El9N1QThAzIhuoBZCBEagG7n7NbqSGO8l1tCHunbC+6lOY7VywB6d0c2j6eGPYuYfS8SxQkNN9tbL1zzb7vqCWG+xvjIGB/f/xOHaObz3j+QeTBwxHul0sOw5zs+kPy+2eItUzCObsHb+DlAYcPr+maK8q7GX/gNK9nG375Rc5nQZPyxNOzjvzNx8TDnvTAwfMNb4LH+EQalbx/cwPZjliPCM0hoh2333pKMqpiTXGZU53khFtLPem5XtRwe8BKb8lfrVicbLlTicWXj/APHPrtF/zycU+xCzxoR3z96C/Qb9/jowcV96YgmSP+w2bCePKKEzzij2laoWi2xHbLtXnCdjyhXnaEiWI3StjJDmmHmZy2yfG64qCYshhZJtYzMokiBaR+S3QvqZvAF7s1X1wviCPFj87WtM5wWx9z9/qCZDNOZkteXUYOCsFnhlx1TIzBTmZ0IRBPJ0isUbtInymcKsispl1GspjoiRhtOLBDFM3PFWrriQl6E0kuENCU78ZQdUJlkaDA14GNFULryXpDZwN+L9CwmqIUVn6I143HirWDWxWIpQXRJN+zTpEiJELfgWtoWkvoOzrnWWRL3Kf3bMcbskzYrTZUBw8oSouuNU/KG77JhFf5goM2oOY9/7yPfOscrxbQ2ILbNvLPxiV/ngWc8mTZhIOQ2PUOpzJGI0OsS9YEjkwAybmxGtyYdlqwLCJjiVyrkvu8YmINXgyYlkmIzExBlyJWCZm2rH3HnQqodkeWTzhVcDnyyEZo4poywVx5/sXBLZ8EWN1r9Lbh6byknCg+v22YZS157/jGBc4MvEyQrPA6QasSPgipUWTRcKYClzqQ30eWPqEl8K1uWLSeejIlIZwaz5dWc3IjXClYp8QiKX5S5nziFBcelA6MrMLFxI/j0CfWJeEITS9DsESJcBuHbbt7pehjpGgVowh5LvzvUuJzF0lakSc4Cor7lDhQwiTTPG+Fhy7gDdwAfZd4gWKmoY3CQwEThdOk+FaEsww6l5hp4SrBD/phH3KThhX/JAoSB0L2YZaIO7i1iYDwOAhzDcpBLZojL3yuhL4W/iQJX6rIXa9YB6G0kU+D4qc+0Fv4rxrhrwV+Zi2/riOXGA4l8FoS7yXhTgxZ6zjoFWXQrMuISgm3TXytE2cSeaotXRv4shsgOQcOXs4N798JRZ74qDJ86BVf7BSTLuOJgdW98CRFphPN5K3iTsFWCzYq4mbgk/3VHObHwifP4J95z880fNsKdg6Xj4XVdWJTCgc1tJ3ihRfqEBnNhHmVuHwvcfgKXonwYAP3jxWnr8B1mrJMbHKoDx1+FTktNNVc+Gz5X+qcsS/PksEWHFlhoQYYRBpryp3hKpp976lDh0vO2kjnltzcJp514GMiJPmfOWb/S3dI/u7f1eDeKKXJMsvcGE5SR2juudxo7r1mlxStGLzKMEpQKUBwxKQICEobCoHMKGY5zKuEjo5lndj6nF5NKNSYPM8xdkrMSmS35P5NwWd9wV2mEFH7NabC5COm1QKtCh4eP+L9B4c8LKCygQWOsr3FN7/hcvk3vH57zd++qfjX/qfIz6b8n35+xT9Rt2zvGj65Fl4ibFWOxDQANlwPrcZXI+Jkil2ckh/MOSk9VkfWq4xrV7H2YF1kohNGJYSElsH5SmgkKTTgGapsRQStBwBLHyN9TMQUcX3PdtfQuJrWezaiaIwQMo3ygwOhqgJdlXQabrWwUwbynGY2ok4et1bElaFIayad4mrdgTTQrrje3uH7lss3NywvLikmS+qXt5T+AHN2SL+5pzRDv9Qv53BVnULtkLYlSU/SCXwiJE1dKerUseoViWx4fiRBvCOv9w3svUZ2DjGKC5uhshmxKKDQJDcAVtJkj3nvPVI7LoBfo3hkhKfSUwrE/JrV9Et+uTri/2y/4gdZR/XeM774fMLXryz/7Ud/y1nxCcfqU96+/wP+b88/JlyX/DgzvLnv+fNVR5siBEdwEfJICn6oJNBDYXcvapiXEsW10kN1gSgQy2Y74vKNgbohHlrCrICsGNwnGbq8kjZIISRjkEzDdDY4Vdsa3PB8GsiEe8eq38+VxYg03R6uoxBtsXnEGkOkw8U0wFKToJVCW0siDQ6Yj4RtIHaBJGH4v5UeXCzUIDC0HqJ7dk9l3AMU9zcwaIiwjzq6tAd+7IVHkAGJv1cw7zZqEvuZ0zTQxmiHnxVnB7HmDbRxeFdRYXC3whABSqJxA6+eoAfCahf0cDvCXvhY3s16oeNQgJ3tZ/FCHCKX4vdC00BvoFGkPoErB6EYhRQEiTL0sYkGyt9ezmL6nih753DJ/ooofDck++7zO2dM6YE86eK+uDrtxXAadN27vrywf8yRvUB7J+be3db/PJXw++N/7cez9hF8dcXblw5zCIfnJeHuDbvFQzL1BdmLQ8LVnCp/wd3rnu1yywGJ5+/BxU2OenLOw7sXPJsmbpaByW7GdjGle3HJdnRO2h6x6ErOln9FMX/KV0Y4unzN13/gmK9+xm4LR2HN/fkrim/GqAPh2n/DvD7kJlaokwnnqzuO5mf8ar1Dn6x4zRdUl+/RbnPq12OqYsuqrplvLe0PW7goUPWS1aEgreP8WtAHgBN2OrHoN1xdlFzYhq7OOFlM0VnPs82WkZmjqop6l3j65IDT+YSx0UNCXgI2ePpwi2++4er2jhevhf94d8bB+ZQ/eXzDB2PLejnj02XPl9c5qh/TNVuiytiFFmkivTbEhQYmTE8LJskgow4XhEZKtsox2yhUKaTeUMQEhafZBmwC6QxVGdh4jdIRYwwxJMTt91RUoo8Jk4RN0ljXIzFxZ1uihZhrxnVglUdaLGkkBDS3PrAxmuNM2OmcCwHjFMceWgmo3Zpt41G5wvQ1XrZwvWMzuyKK0IV7dqtnBJlTzMZ0qztGJueDtuGF8fTTEabP+Fw6LseazggxggmGt0lhu46FHzbUlgqudI7SisNtg84LvuwiXeiolcF7SzUpEG2prWaaFDFp8syyMxbJBoCvRrjWgdwldIycGM8uNKS4ZOlLcnfHWRGZHS35f9wI377e8Mdlx0m24nFxx3pc8fX2fbq1R5lAs+141ifGUZCYuK8T91mklsihKHQULjt4LwaWWeQoRa5iYp7BN6I5tMKih3FneL5p2boGDkpuNobTAlYIOxcRpdjlmjc+cVwYil7YKs/WR+bKsK7gj3v4M4RoBjHXJSFJ4jzAh8B9UhxEwZgBxX4UEy80vA2Kw5h4pIVvBJbAe6JYRaFL8CzXHDhQueF1TFiBn/aJ34hiLdBkihMn5DK8V90VwjombEocxcRthN4Ir5ziooj8k+0wGv4rlzjzkTpovAlMY6KOQrOva7pWiXlQBCV8jjALgk2aG/Ec1sLWJpI1/Fp7xoCOwrKHUdAcdpEmE2aimAf4wkeOc8XrRph6xWkPF254b7Yabo2l8RHlhQmadQM7G5A7xWol3OtI0Wq+6iy+SZSF4Zc7uBZNCJFva8WTkEANM3VNobAj6EewaiPndeRPa1iXit2I4X5u4CyPzE7hCyNkWeKDQnGxhToLqFyjrwOy1rizQHunaKaGVsG3yfGhgLGKh3+QeLgNfH2huDpVPLpMHB7/F4uzDKRAVEYG5N4j4rEKcpWYVBZJGcuYyJNnXl/w+s2Weer55kr4VSPUKeD3S63//+PdouEdoex7X1ZDQbI2iiq3HOcZuWxpW+G61/RJ8CJDZ4jooUw5JVzw+KTwakB2GxmeYLlOpNDTtT11m+gRlNKMRhPy4yP0yQEPsiXF9a/4tJ5wERU+aVAZBo3KKsblnJkdU4yOePTgAWdzRWk8WYyY7Zr+7muuvv2SL1+2/OX9Cf+h/COyf/wB/5d/tOW/Wex44C5p/SsYFXwy+oAmzpCU4es1be/ZbjtU1mMdzJXmwFrmWvBZiclHpCDs6hbfOjqzY2R7VEp4PyzIYtIEUfTCcH728cXB2Rw+AmnoaBPYacMuVbREam1p8ozOCn2W8EXGeDQi5ppNCqx1otdCsok87xDfE43gjCVZQ1SadQxMdjV+vWZ3v2PXR5q7DW+//ZLFuKX+dslo0WGblqtvnrFZVDzMDR/Vb7mZzElTTSr1UMqcEjSepAYakERNSpZBdipEDClpGh8QNdAIk8pJyoAZETMz0NQlQrFfvEo/uDRtIoVEh/DGKrCWgxCREAhhhwG6rCI5S9mueFq/4GN7Shj9iOQbtJuAO+U9N2aWjXkZj8lMxRt7zy5ridoODpLvEeVIpgP1TqD43y7UtZDEknQglZrCGSYJ2oMZ9aggTgtYjAeBpf3wHNcGybMBFBECxA75/7H3X02SJWl6Jvh8qnqocefBIyMzK7N4dQPoBmTABBDZGZn9DfsH925XZHewOxeDBRrTjSZV3V0safAI58btMGV7ccwzsxuDhgjupqRUxNM9LcJNj1m469FXX5ZCHBqw+yLqZB8vr5MeUIhA9L10h9hLA/ehF2lp0DaCGHSS4NqW0LmeiFGaVPU3XevjvmdO7Rs2VJ/EmOR9Z1qWQtFH+ffXuwcFPvZgzO1li3chP27f2ab2fqyw91XFvVwPesDW8A3okRj7KgClekbKm2/fhy72wR3e9+xZvAN69K9Z9XPHIMTYl932j8k3YKhn7OiBUFT9z6C/88HdhXbQA8uw94nFvawwxu/Uid2xgN9O/42mMbLfifH3MNN3PLgSeh/bUYqkBfEigfXy2xj+OxmpulMZ+N6nF+Neyqj45mLUd6779+N3ZqjRW4rv7Ugvjzi0Byx/6WlOUo6v5gyfONxoQbjecv3hfcb2K85i5PZpQa7mLHaWr9MNZeM5SGEglj8ohH93rhl+UuCThE8vV7wLKy63I45CgfrkLe8XmtnLknvqC95/PKb6umbgD2kf5uzGBbPLA9ZnCfG8Rtt33PgjXlx6VOr5sHnGdbbkTd3gvz9G3uWk9Q1qfETYeT7givOHx6z/6in3N6+QzGDLI9YfTXlojhnZFawUL7XhetWRpQe8rNdMR4q8TKl1zkTlHKYZ09kBaZEgKpIpB41FZ2tuXyx4dR656Gb88mbIw5885B+dOX44DoyzOWMd8asrXqicuvDkohlkCXERcdUh9dRjfEFRCKOgyBNPl2QkE6FbeeptwKYVadQkYtFOsbV9Ely7BRKHVYo0hUYrQhU5KSI7B8Eo0jTQNoIUDmV7KVkjAYyh8QrRwu3AEzqFSjQ2Ri40dCYhGUc2jaIqPboJnCaec5Nz3DToNGFDQ1Zt6aot61WNU2Oq8wZ3O6fiirptKLprUlfw1csv4eFHTINjupnzxbBgXMAqKmLMOC4iXWcJTrMeB852CedG0VATYoIqFUcrTZqmHEnDu3FktC6plJCMRrwjZYLmoQ9ELfxjcXymFSPv2VqNipqBDiyUJs1TshhRMTIUi/FQAxaD8WtmvuU0ONz4CIvFS0bjDzlNMgY+odU5i5jRZMJkV7N1GqMNJ6NAa2G3Z22MeP6Z8lyK5kMr/CIEChMIVnFTCj/pIi874bhISGTAODVEEtpM2IZIkoH4hCF9QLAPsCZSK6HIDFnweAKLKGyNphJBBSFBSAQWwAPg1V40tvHwHsPceYKFuQkcAUkaua1gqIVlELTRRAUHMfBaaZI8MnOR+xreO83nGlQmXDohD7AzcA/Bmj6UZtnBSRCeq8gg9meTj4PnNih2BrY1pOK5TjSfAm8Qzq1AKszyyKyBd0aBh5kT3hrBoRlEYWgVF4nCa+i6wB8p4Re14kMNcQeFidzTil9sA2UCn3fQBuFrL6g0MrDCi9aw9Z4PTJ94areR5wZ2SUB1ih94zzMTuW4VdgplFbhZRQaDyD2l2ayFL0W4l0Q2KCQIr3PDURTqNtBYxXHbe783G83biWf1WNO8CGQGyjRwUkQuW+FlrRgSWTaB6oniRxHiWvHJc8d0p/h/jyOH14Zs4vgg11xfO5adZqKFw9zx+V96/nxq+JkNLFcwmwsHu//6Gv8Pl1BTgj6lmBlO/XsS26Gs6YMi9ie309SQREfZbsg6y6srz5su8raFd1FoiP+HwExkvwFi37l055cQetbMaIxSpDplbFLuJ4EktixcShX3UfCiiKJQierTBX3fl2VDxAugBX0H/Jyndi2rjbBoEqxOKdSI5OCABycPeTAteBj+jNi+44pn35jrQ4yAJslGjHVJnhYcnJxyPM0ZFK73ddUddvmO5Yvf8u+/WPMn7w54PvonpD/5Y/5v/yjwfz295QkLUs4pywuejRyz/BnXzRBJUiKO3XpD11ia2znx/WsODPh0RZ0U2BZqSXqlVExZ+JZtYzF0GC1975fSQCBK/35HUaBSJCp8iL1UDUAJSkUyo9BlwjAYvBicNlgjOAGr+hCV0gfoAgvv2KmIMx3RaRLrqYKwaxVN6/qNvQ7YvSwudhWh1dgQ2Szf88WLVzwaC81yw+GR5/7I8eVFxXVdMHpa8Gx3w1+tXtCVsz46vRMgQbwnxogEQRLdu553+1oABaIiiQEjmtApagEkkiiLuB1KdcTg8dHgvCV0e7mdg+CFLBoe2MBpYkhiQfAR302Y1H/Ak+yArstZbEtu3i3omnvce/iQ4C3bNmHXlry+8KS24uEjzdks4FTCeRdxxRjJErzdYWNH5w3W94AWgRB7oJWlmjzriyhVDExzR5IHmpGloi8Ij2VCpTydd0hwpKnGFIpdp+i6QAx173vKuz1ZswcbeQqTWQ/QugaaCtmHdSCh//1LFC7RqESIjUV8QpopkI7o+7ILH8H7gA2KsP8Zw6g9GMthMIQs6YNddV/2TPQ9m2XZx9vvgQOq91j52INkG8HvwVfsfVh9SKHaA6X+lJMYvgW0vf7nW0boTvLo6HUZvoNgvwV5d8mior+p5ZC95Ff8nX/rbv7vgK2wn+sOpIU7z1j8Zm3oH2cf7//tqvlffr3/+yLfShm/uyrG736WHjgPPeq0hYcT/OQUfhtg3fbs4B3Tx37usFcjfAM0v8PG/f1L+v34nRimvc/0t6959APFzXDI8X+e866qmXNCWw2YHq1J7kXKL+dMRp/S+Y8x7S/4slKkVc34xtPmCdk2svpxzW92jvwlPNkuuHkyZCKWjRyyOPyUz4bXxOuAOgCqHVc643tXZ9y2t8zWcHboucjOWW4HLFdTBmeRga+4ZEc6HDCMGRftFZO1Qk/PqZ6niNkh3RHb3S0DKfjrbEAhGZN8zpfFAYeTnMmwY3xbkH88ZtS+pCues7TH2EVCGjpMDMjckcwOeZDlXEVhMp4yy3PKMvbnFc5h6x3vvn7PXyxf89VvFeXRQ5J7D/nZo5wfTVtGYYexHcP4kqNJQ5b/CO8MZpxjfc3pQcNyc0O2ikSd4FuDLTpcleDFEFJNFzxjLXRKMV95tLZkIrgAuszo2kAiiqCgsJ5Rp+gidMYQtUUbg0oiplW0lcHkkdgqMhK0ONTQo21CTcSbiBZH9DBxgcpHsFB4OOgCN6LZGs1HbsVVptnVBjUIDDpB6S1JdsCyu0Y44Muv/pKDpORmsWXwPwgnBXSbyO3ukgfDI55VDe+3Gx4OE06k5XUDgpD6gCLyzgu7IjK2gQ8I0Dg6UVRJZCktCzH8C6/4k7Fi7Dy+7WjTiLFwHgQVMhY4onGsYsoYjQ2enVdMEI7xZKYgeOHWag7UkKSYEVXOKqZUqw0bhjw6mOATx84XOLvm1WLHfNfx8VFCMRDKrUInGltmrILCOIeYgIqaTDl0jGgChkirA49EmOqEZYw45/hKK8JUca48o2HKvNEcJ4ZV6GWLPyDgtWdiEt7aSBqh84GdKK5i5H4iFE4RHFwXmk+c5jl98EsXAhMPv9ZQR/gJkZESTm3kvlG8CoGjRPPPVOQ/+8iDCFcenmhhaiO/yBSPjeZ7PlJq4XVUXAahNYpaw2GAh1oQiVQIZwH+qoOftJGViXRArvr78jmRKgqPG6j2B3z/KCr+XYj8ZYikWvFMC+/TyJUV1g4GHpzVvDGRgz5PhbcGTr1inkcOGoiN4mv6fegiRE6jcC5wlUZyrbjuIlnsLQazEBitNNkwcoEw2Qj5NvJqEJla6W93ARAhVYb/XxWhiIxa+EGj+A/AH1aRt0owU+GxjWgnHA77W/rxKjKPwijXFHXksI68EMWxCfiN8MRFVBS6YeR9pWgvA91ASIuIjvAogTdV4O2DlMQKf3YY+N5NRCWR+qnGv/L8ooqcrTXjIfw2dAyHke5K+Mh68gdC8bWwTQLbyT+wxv+DdwCZoIqHnDxJ+SPOuX5dcVPnqOCxHloMdSpE1aG6HatWcR0Uu6j7smnu4vL//vMakHQv7dp7J7456VWI0SRakWhDkqYMUsOBdpimwwf1HaWOIFqhtMZIv4kPoZdSOtlrVaOms9A0AR/g2qbUKsOYA9LBAY8Pj/j0YMwHpmOyfc12nZFLSiKR4Cpsm6J0xqDzpM6js5KDScYoDWiJRAKh2rK7uuSvv17x798OeKF+RP7Rv+V//MEB/5fhinvUaH9A6KbEtsNXDlsHKoq+w2MYaVO4vthwuW6Zv3xH267ZLqccZhPKYkQ6OuBIUkZDKFXkvOpobOi7TYzpY9BV7y0KrUWikGRCPkpIS4PUjtA6RCl0jITgCBK4U9gp3ceiuriPyu9ANpaohaH1uBDwKu5D90KfHyEpiUpQokmDQgX9DetgjCFXwlW75fXFJUFNWNdrjlav+fDkkMNWc/XekT7KeexXlF99RaczJJq+PDtL+8Uz0WhnmA5LptFR2RVFMNw3CSrZkalA7Tw7G1iiCdJxui05iAmJsYiquQodt1YTpMAoRe0N61AyNQXHMmKmhGGWkekCJRqTn3FfKxYLxddzePHmlI0bcdY4Lm5hQ8bbesRfv1mTyyUfDQ85jRmpashHHlUoUDmtqvFsqbqKxu+oY0sdOnbek5rImU7JTMZNF/HeUShPFEcdLWcqMjKaUbLgysN5s4O25TjTjPWIhZ8wjx1eFEsNm8Ti07180hvkuCTOxj0AqnwPXtR3mJtgiNFhY8AkCtJIaMDsD0xEKWIUbJ+7SNQahiWIIGkCA0McmN7TFoC2IzZ96iO2gTYgsWe47pR2PZvne5Do9Z798vRhG67/AHo59b4PTd2tH+FbQOTjXv24Bzui9qBOelZOMqBn0nsmbM9+3XlZYd8ncQdm9s9L7K/1u/MFvpUJ7sFbJPblzuHu8e8GbuwrQQTiPoX2mw43+Q5wincP78EefOsdgz6NsmmQ+gJJNVH1bGc/551Mcp+46XsWT+7muANpd/N923vx+/E7MqY/7bC/HXCpc07flcSnW8bbjKefPOazeUq4ec0qG+NOF3S3v+H+vc/5+SvFdvKI4xF00RKOUhb+mKObSybvGzYDz4op1SbjN9Mb7l8vqMYPmTy/JUlyxk9bqB9gzTXX6zcMjgsqo1EnG9zVEx78+CW6S7j+UqGbEjde0m0C0R6SjRqeh4qnl4auyWhMpHs2YPneEbzCD2bM0y02q3DLU8okJU0e8sHJBxyqCkPH9jwQG4d3KXP1mmHwJMWEsLaslCM9GDIaFxijCHVEqUAIHV3T8OLtDe8kJRuNkPQZ/+rZPX483lDqDURwdoyu39PeQCwzzM7i60DhNN0gQ8RR7yCOHS65ZLGcMG0HCFtGR4do48gSjWs8xdSwXnmiseQYdKbBKaQAWQeiUTR5ZJAqnAFfKnS3D4HKPCWKRBRL7RkbqDKFdA6cBeXRwUNQtBIIQXHoNZV4EuWREDhsDVUSyQk8jpHU7cg6iy1hdSmk9YaT45zzy19x+fUZ8dEZb+tXnN58H3OWUKiK5M2YyfcVw9GG450itAmXAb4fFKMsY5F0LDrFKET+UCku0pxQ9ZElo0RTxgVPG89LrbloDEfJAOGGg7xkFAa0viWlRovnnS447BKM15hM8SoZ4aNiHASnBxTaEyPkSUqaz0h0irOBG3EsqpSUMaa2dIniygsLbzhfd0yzljS1HKF4m1iyAkotjIywkMiPdeAz3bLaeKDjN23HTjz3g4YiUKUpO+8oukgcBg6qSBYiT5LIb1LF9xPFi+hYbjtWzvNIKRiWPEbRpMJGYOQjQSmCF6ZG8UsiE4T3hWZpe7AyQBgYwbuID5FfYZjg2QrMojDSPdnxmyCYEPnLRBgHODLCb6MQo7AyEaLiUQe61DwzwluBV91+CyCRnYV7aSR1cBzhKMA2Ku7HSOMi7w0cWngWhLdpXzf8SClWBCYOXBp54BTv9lleSdv72QZF5EgFQqe5kcDHEQ5U76uTfWjzTgI7JxwC06FGdfA/tYH/1UU+TSJfrhVXKWRpZKcU9yOorSYLkdOhMN+B2UTmSeQgAd8Jt6K4TgOfRBjvAufAz0eQiyDXUE8h2USGCt6pvhXnxgl6JszXwrMq0mjhshTaDewSRZ1Goo1cH0JyJBxewqVWXFegBzDtIIuKropUvuNsrLG3ivNJf48frRz1WmE+DdxksHrrKDPh5lpR6MBbp6leR+IhfHVPoer/blnjGrhhICN+OvIsx5H/ZQcrKzhn2QKbpkLw3AZoiNg9aILvng33J9b9yfme0UlSlN7XrcbQJ2uLELTBaEMmiiTJyIqMpNBo1RBtQ+1kz2bdHbILqUnIiMTQ0YnCEXERDIL1kdgGfIjYmFGTopIJk4MZZ1PNw6Tm1K2Z7CpUFUmSB9wfZRzXsKo37GLAotAmZ20UaZmiminKDXuGoKvxyzkvb27402vFNWccP/sRP/t4zL8dC2fekDaG2Ka41YDl9ZBfvFB8NT9iPrvHB09L7p3eEG8yfvmXwtu3FdVGsQyBF9c7ppnl6XHFT892TEtFut+IDo1jKQonGZ0YqlD2virVEWKFdZFUBaajhMFsyMgp1tsOqxUJkWbVstrUOB8JQROjIexRr1F9/4Xbxn4j6j0KhSjTJz/GiCKQqUCaCYlRJEEYIKigUElKlmuKpI8Ivl3VJOUB1YXmxa9XPDiomTNnt7jktL7HaVlw/3ZDs7NEHZDE9wF+qVDkhlEReDBWPNGB65uWAsP3BgnON7Rdy8J2rLuG0kPrI/eSlGEWUdaRZBE9VuRtiuk0Wic4lbINA4pywNHJKSelcKxhbMbYzHOTeUK14cXrmq+rOdcbiw2W2/Mtf7GMWNvwcrnkr25r8tHXyLLDuinadRxZh4o5TkpW7ZyuWzKqNwy6hnX0qNajuoZEIsV0iB7kJCsDVYPKemlqjIGWjlHeorIEqQysa9i0tANDdZiizRFPJ4eU45TXLbysLU2IWFGEVIgHJYyyHiyt6QGN9AcfqKQ/CwmB0DlC5zCtRxlNIMHuZaVRCT4VYrb3lmkFJu3lgXfJIZ3tY+9ri7SulyuG0KN8etAQ74AUqk8xNAbSogdn2H2Ah+u/vmOv4h2b1YNE7jr4wl5q6Pegak+49QyW6R+QO+rrm6WIOx/bN4GGCPGOxboL59hr//8OWBL5zkJ2h6rk7z23QvZHUT14Y9/TZ/pr/a4k8k7aGSMS90kkEr+dY/91rBV+kSI2EhdXvc8t7BnPO7YshB6AfufSvpE63jF9f/dCfz9+R0aqHTsmjH+tODt8DcMdX1ykvG6eo0YV5x+cMPviHWs75Wp+wLndYqcV4x8s4W8GjGYXnF9/yNCf094Tfq0LMt8h4Xusv3TY9JA0fYXyLeNZSuVyLk3KpPQMKRnLMeX9lleuYvcOwuIaFx5T7taMTcd4IKw6QaYpzY1l6A4ouoTzgwI9vcG/6dhcLBiIYI6WfLoo+eVNy+TwkAff2xGqkk/LmtQ5ktoSzRbJHnMwUryLmm7jiQPLMlGY7ZyFtqSikIMZJhqQiHUBXTueXyz4kxc1Sbfj8NNP+N7TUz49iRQ6INbg2wy3HVIth/zNsuD2YoEfnfJoOKI+Crj1iq1tuCJytnVcDRKG15adb3GTnIfzhnyk6dotMogkbaQMOSMtfXrmCtRY6LxFYWmdIoslM+1gmFNkwmLrwXgyE6l2gTp4vCjsoAMPJkac9gwN+8Rki+BJO6FCM6w1rURa5RnrFuM0pUpZVpFE9yEh7AzZkUK+rnlz/p5p9gDtEjapptmccHN5SfWJpQgpcfuC2p6RxyH1esM8Ru5jiGXKL6oNOokQDI+GllXj+bAMSGspVM6oCeyMEKuKB1pQ0nK8HnKRdJR1RSqvKUSRRI+5p2k2BYOo8VHIk5SPWEOWkw8OickOpSylGjIi0hrLyLfcXDiUXUFT8ZQaNlu+3gpV7Wj8mpdvG+Q0MqoKnE0x3jJrLW2bsFUZm27Dz6Xle7ua942nMC1HVWRES+4i8XDAIgqrJqFYbEg3A2LoGKQ5n887XAo/V1sWzpJaT9o4diYlr3e8HuQkjBiUEe3hUgu70JdGz5TiGsUOYaDhpA2sHGQS+QjhawQdIxsPJ0QeJZG5h5mPLEIvy1dK8FEIEvG58FEqvO+ED4IwyYRlhOc2sovCwwClhzLCTiK3Al+kgnHwWYDH1vNcwxlCaSNzH6lESDqYKSGN8GrvCvBO6DSc2h6UHQRhEyBHeK8jH4wiWwc3FbwzcC/AT3awHoGvFWsfGUqgXQRexMivEjjeCItSMTGB21L4lyv4bQrPTwQ5D3QJtDvFPQtlCetOeO1gYyKxFgZeKEeBP18rkhIWdSQxwr83kSzAUEC1feDKzzLIomAMnFlYjeAAeLkFOY50HagojNeK7yvPz78Am0cOn0CshOsawlDRmIAtIicXgc/zyMkmctkq8gFcxsA/DoqXVy03WSRqzSATPkk6bBTOp3BcBW4SYfoq0rX/vWmNsYXmCnNbk6XwUEd0UFx5zQBLiA4bFZE+cjLenTbznRJVDCI5KjVo05/migiZaDIR9H6DIlGoEBplSLUhTxOKLCVLNGMNaVix7TrWPumVUnzj4iAlkEqv6e0j5PsriIBHEaOidQqrUsQMGR8+5ulZwrGyNOtLlhewmlQk3tDpkmkReZY5bq6WnDcV9YFn19X4ao63K2Z6RR6H5ECyMrTXV7y7XHDhE8rxiE8PLX+Q3HJkC8KuodrU6E3F/Mrz889+yP/n5Yzr5PuMHnzABx9qPh4m1IPActlwtS7Ypme0B0es2kDrNrTbmsHtko9rS4rgu4DEjiL0BmIr4BmgswED8TS7iqpVaNMSjqDQGffSQB4CtQGFJ6OhqlfUXbsPt8uJKkOblNwobGXZdYEQ96EwSYLRCq1SogSCc30pdXAYD9pH0ugoSkMWxgzuj5g816hzx+2qoTwAYsH71y1//f5rLnZfsLpYcTJ/zMPDx/zzscOtPQvb0DqHk460taSVI1JTXURWMcE3EacVy0wjvmW9a9nULV3naYJn6x3vc82JURQiuEyh84TTomCAJkkiWV7S0BGcZVCk3BspzkLFsKtxOyFsz3l3fs676wV1aPBFgcNwdb2i2a6pnOPKelrRTLaGL+0L7h2MqdLAtukgaDJXsNm2bLsNodkRomOXCUunqZeetI7YkcJrYd5odhZUoigHU6wp6ZYLLlijMkPTpOy8AifcZhAmmnLY8eljQ/SaqgrQGQwpXhWE8QwG4z2Yiv2JqxhQqu8JCwp8DV1DbBpaG9E6QcYGqzJsq4h2D3ASesbmG9+W33uw/F6W2CHWE60n+th3cyV7Vry20HU9kBK9t2LJHiCyZ4G+w+zcFTHHsE8ahG/QV/guKPlOsuNdSqG/o9P31wrffpZeBhj/PoP03XXxu+ApxG9Zsb03Te6wou+jrtF7lGfp2as7du0O6Cn5Zt5vJYb96WYPHvfPLftVLHwHFEb6oJFNQuykB9duH0qylz1+6z/77kvYO3f13fsq376nvx+/UyO8PefHn6a025+xuzWUvOJhXvJ1M6e8LVHzDceuY+0zGtZMfM33ulOiD7yrb7iWEX66ZZF/yMy/o5ksqWvF4nDDgVtyEME4x7JaMZLIzazk8e4AXbWspjVL9Y5Tl1AeT9FtzmG6oPY7tDWMjzSZOuWwimTGcykLbrYRP4g8bG9objwtJV09w5+usep7fDHbYmXGTTrgqcrYfej47fWCyfA9xVYIiSEOGwYLw0l5yObyC76ef0B8ZJltazZvLpk87rh8bensMUmIDMQQQ4tvb2gnkYkqePYs5aODiiIRpPNYJzRzxdX2hrfbx/zJqx2H5Sm35ojmWPEkgaaIzDNF+iqySQdIjHTBc1k7hm7F9r5GgmDI8dcZbVhDqtnWlm3SEmpN2mQMZ4JtatrxiK5uWedwEAzjQrA4rMlJu0AcRtrOkW5bQu0Q0SSiwTuMF3bB4yPUXjGRlixPuZXIqDGsRbDiMdaxzSA3cMCONN+QpwXpMufy8Am5e8nVekLxOOWj8IjZ9j+xvrzH6/NXfJ7c8I63HK2e8MGHZzwTS3MlLNKUXNUUFma2JQ0dm51lnHvEJiRWMU8042BJxdG1llnouE4PKeICWk2SBkpjmNQ7unFCdmsZR0ftBgxih9GB3XBI2q7Y0TGZTRhaIVcNOKGqLevVBdtFS+1uUeMTaB3vvnjJstlwMppwvlszaXM263M+u3qDHzxiM9wxBrarQJbPSC7m3BSRrxcbCl8xPEmgmPH21QZxgcHS8H7X4dSYbVNTpZFJOSEozZvVlp8eB16Rs/AzhlnLowhknufKYi8jPzrJuaojh8DXLmejAlU0XCvDRismAj8W4YUIhym88pF7+1qVSxdBRWyIrOrIJAhnqeAMLBrhGGGowCcK18GuiXyohUWM/E2AxEBohUQiSxG2EnlsBGVhEuGHFj7zEZfCi32l6EsDGxFyFxEDkxp8Kny0E96ryG0G92rhXS5EFTF15J6Cl2kv16x1BAd1Jpz4QOr6bIPrRJh0kdaBSvv8rjdA3grjLHIlkSMbWYtwWEf+sxc+cRAuoWwgz+DWB64zYW0DP9aCNPA/GvhbiSSJ8NJq2mngcCvENuID6PuRuoaqEw5c3yq03AnDKDQ+EtOIryNvo1A2IBZ2CCchcjALvNgKpzm8sMLHLyIvZsKTGOkuIqmC1ERun2oevYlcZzD+SDH8PLBVmq9+EPinLfz7C0WlPDoGvl4o1EBRDALuKFLOI8W0D5z5r43/BnMWCLbh/Q38Igt8HCKZiahWURBIiWxRWIT4zVN9d5OkEQwmyTkqFWPlcTHS+kBAoff7qDvGpj80johWlKlmnGiUMoyw5G7Bm7ZvGt/R1yB5AQkBZTuiWIJ3+2A0RZRemyqiiSJ4UUQUuUmYHhfcnyaMt1esb7b8hh3tMvLA1KTRs2s70q4l315xuzUsdnPUcsDcFNy+f8nu8pj3L3PKXJP5hG7V8MubJVUbwKwImxf4+Y6NLzhPYetqumXN37zS/Pn5fV6ZJ4xOpjw7hAex18qqbcdUDIPDGfHgU45OJki9xa9GtGHLb+yK6+WWUWgwXQNdQ20dbbNh6TyVyhlMxzwZZdBZqjrSZZqbdcooS/FlzkjlmAitq5Fui5aKJnRYFxDpMNmAPBeKRFDikFT6m0KqycqUAzRtqtgitJXH+4BWDvEOmi2ZEQ4+mJDUJZ733L5/zfObORfbBdvNjjydcL0W0hevef/+LevzLeVXz/ng40f8T6cFt4sNv105lnVLKxWGmugb6taxVAk6C+RpglJwXlui89RtxDqDCjmagE4sdefYVH2ZNk5IrOdIOsY5DE3gII3sfOCqdajLQOrmmHmNqAmmTtHvXzK/XLO1nqwwpD6naiOvrhZc3FZU+xR4JLKbaMKV4Y0+Z9EFNnUgLxSHWYmzisu2pepaOhuJXvBO8F4Qp/Yb+EBMFDHpkzC3BwoGke6ihsoTi7sNfh92UlcgDVSi+LoROHfcNF0vOTUFfnhAvHfalzdHC3GFaE9MEyjTXiK3s1BtoNqCj/3vSinoqd3/UuU9C+ukZ7WCA4m9728fhCE+focV6iV1Ucv+115D0H0wh92/TtWzWuJj/+ZF13+v/2759N6vFsO+I633id3JBFHx2+UFvgVoRNBxLyj8zvPgvpUUqu8wXmovhYS9NHK/EN2FhDj2pdP770OISvbJlHdSybgn+u7klnsQJPtDqcie4fPfLouRb4Hn30WG3/m0B2waKAWmGaIyYrtFvpF98g3D9l9Ar2/m+YdX9t+P/3MPdf4pr69zjk5+TukCejgm14YHn5/Snl0xnQeuukOOH2xx14Z8dsj57gb1H1Oa2fcYNV8wyTtc42A5ZlQMOT7umMmO1/wB6+FvqG3GRB6STQNnfsft7QKtJiTlGYPTiqbZMruoGH8/8Ks/HZJ2Hp6NuIiXTCtHFzp2FwkM7zN49J7snmH81xnvJyNI73FUXtCYFTLb0r6E73/yfdp7juJ9zsPtLRdNx2fvrmmOzki3OwbRoo4E8zoDf8R2nbD6kxf4ew73Eq4vrrj5qGK2+S0q1SS7ErPTvL3cYTaQfXDAy/evudd1DJ1hJQPYLel8xRfPM355BT+ZfMivUsOnZ4pE5aQJuOWcPCgGB465KRhkKSoR2riD3HEzd2w1pOmOblfhiw5VBcZNw6bI6GxLMhzweKdZGo+/ueXwaX941m4ifmw4LDQ7F+m0RRPJO0s26VisIikdmyRBpf0pkWktZRYpu4Q6zchy4cHOE9K+tDiPgsuF1ARKcTRbxWBnSR8eIRPh9NmWeTgksOHiT1vKD65J8odU6gMa3vHm5jds5x1f699w/PCIP84Nnyeeup4zaYdcJytmiSLalmUcsGzXDH3kquxIu45bo5lFy3kwtNHhm45RmbGapjT+ltm6YtsI+cAQuhyRwGCwIUczGViK9oDYtuAtw3DBOMyR7CFdlxCb99TXC25tiWjNSbzklc5YLla03Yq/eLWkygIDnaB3Q96FipP3l7xVKWpVUZWGj4sxk6VhkwT8AFa1Jf+qYpxrSltBDV+tI4kXDg+X2EFgsS7YNIEvZwkN4JaK50P44/kNL6cZi1bhN4EiS9kNNG+l47qCz3LDT33LDYYXqWFXJKD7SqPz6Hhm4FUQZlrzWsEzH1EatkDWCUuBJyYyyIUXXWSkhSsB5SLvOzhF6GLkl4DLhBj63ACX9neYgohJ4Yr+lvFa9/vtNERKD18l8CxA6SPPfc/YPSfygRHeVZEuBrRSfOojRiKqiYyTvpC9yPbsXxORiWG6C6ya/mDT2D5YeSrC1gQusv6WeROFnybQpJ7bHRgt/A9V4D+WikuB46QHm++PAk9rRZpB20TOukjMYJNHdAc3Y+FJ5nhzC/NW8XgKb7pI6eADE/mqgQeVkDTw7iRyuhCuJ4LZwa1VOB8ZeOGftvCfkv52OxSYjuFvW4XqehnnQMGfFhG1hfBQc94FzpzwaBl5NRX+5xwmhbB6EdhMhKtM8clt5KuN4dPa8vNEuHGKH5aBCxdJnggv55GHB5GLRrP4B1pu/hvgDITAumn51cLjjCI3inspJFb60AIMFt17MESjTB9pH3ygrzgWtIlMdWBERx0CwQfqmOKMQUQTlO5TBAP9qbDuO8pK08sf0xSkEzZRWEVNI4KX0IOvEPDe0knoE+ViHyEfY38KIXG/FwMgIt7imxWDdMhI7zif7/j1dsOlUdzLHdOsodkFrlcV72zLovNsfATbUbNidXvL+dUN43JAnhnGiRCC4SZ4KueI1YLX7TXD5Zj3SYJJRxymU1ZVxVcLuJEcc5AynVSUNqOZJ1z5mosrOF9MSScPeXRQME08lYus8wxxisrDqyoQrUKcRmqhrjvqWuhCB4kwLg0TXZDmI0yekExKQkhpbaB1ikFakEmkCRqPYjgYMhZLW3sUgi5SDkaGWd7Tu6MYOVQerzp8IqSxY4ti5Ty1a2hcpEOxtQ2225LnJadnp+Q5lIcVWb2gevtL/r+vt9jdmuRgirNXrN5qqoVnVXd89mbFT5eaf/5hyj+5es/NckHqOrpYo4MjOIePMMoSZoOScpATgyc2DUgkLw3jWUaWF2CFzvteSreYI66mzAu00RgbyVLPhEjhapSt2dWRentBs4NV4vBFSmwMm8uWtBUeDgwfTOGqbbhaKS6uW262jhjNN+XLtcCii1x5z6IFH4QigW7oaINisQu4lr8j0+upGNNHwuMRLxAzKHvGy4c10boeKFnVl4IbgyhDFCEmOTJ7xCad0mwqmrbniMkM8WTUb+pdB/UOrnZ9imPe3xSoLbJaE7f7TjkRYi64og/2kyb2ksQoPVHj6VmwVO+Bxx7gBP8t83W3VsS4p7T3Mr5EA8m3YCjq/S8kPQMnoY+vj7H//E3Yxv7vEPoADLlj0fYj7IHU3dS+rwkg7K/dR/rUlz3wu5Mn3iG7O/DyTdIi3wF/30E2wncYMPo34w78uP1cdwvMHct2d60+9u8Re+Aa5dvvDfs75f7avwkY+S7USiMUAQpHdAO4SXq2M+5ZS0D28lLh2++VeOev6z/6l/Z7WePv2jjWXzKKHc/vH3PRKE4GlrnK6MaOUdVQJSeMHk/xNx6m57DacP3sEfbdOw7nF1yFjPvTQLstuXfPERaHuOYVn79LMPodZ/cs8+cZ7uHnyKQgmReYR4azrGOz3nI4ekicv+LBP8/YvduRHKb4j1Y0X84ZXIzZiueRu8dWlqzqGnk55uI2xU0gdVuK2ZZ6syPbCmWE1sLg/QVXq4D+ULPTlpvrIU0VOH/+invFlPJwSfNmzHr9hnerNSaMoCxYB+GoqRAj1F9/RvVbz+3gFD1+w1Fb8KZrmDQJP7/4gtG7gvQPPD//fI2XCacHj1mthlwtAww0rw89uSvwu4BC8263ZLUJSKtY5KdElTARoROhPtZ0TjHcpaylI9GCORTydcNy17BqT5k9v8UcC1u94SIZkoaSkPbF0arrKIfQ+ISJUYyNpXWeyrWgFSunyDON8ZYRntEokivLuhFwmvGho2kDHUJy0B9SKzzlJrJ2loO0YBU31LXCp2PGh5E0FKTJBOceMdx41kcXbDLDsDBsr/4D3eUHDNwQmU44v/8xN68X/PhHD7g+/4J37ZJONxzFFqkVozRAV6HTwHSkSbK0X66XHe5IOLSWLBMyA81OeHS1BV0wkkA73DDZKtpC0VWKkVuT5Qad5hTbc0IUbHdB0SasaUi8QJWzW27YtTtOVMuz4xlepfz6M8O7BrIkZZIXHO+W7Gi4GjhONjMubzeMCsM5CYScuS2oqiXvQ0DShO6qJgsJ1+k1h8OMNgpNA+SaB1uYxBHWW1ZHKXW3YjLsyBvFh3XkOgrHUfFGBbZZyVHS8cMk5QtVoH1FqDy/Es/jRMgHmrGCOkRO94eQbxJN6voazBsfyX1gIJHXoe8S+0PgHj2rhRaOIqwD3CugaeGmgKet4JSw88KQ/la7i3CghLmLmNiDjL0FnC8NpMAPYu+dHrrINcJEC0ZHDiO8j5FPE+EzL7QJPHbQlaA7wbcRn8Cw0NxvIiMT+GztWQwVDxeRjREe5b0PLvrASiuSLGB94CyBXwfhYQFHm8jXJvJXSV9DEETxuA1cJ5F0K6TRc7kWTkp4XUdCClUDD/LIFmG9iExdZJEHZmtFNYRxCrctpC4STUQ0TCqoUmG+CzwtFCMXqSTSRXiu4UEC8xyuLVzUwoOdMDeB+xVUAZaJMCvhfB35eBrxES6sYJeBPzOKxUooFZzkUJ0HbpzwcBLZoclCoBsLw7XgziJnnwcOCmHZCE0BYfNfX+P/G4EgOSIJQ+NJmsBSa1IlTIcZNmgaJ5QenNf4IBijmKYwiY5F51k6cFFhY2QeDKgcG1ts7ClEGxVa+i6zqPtToSIxFGlGMBnkQ5LhmNnAMbRnJJsOgqA6R/CO6Pugil0QBkYRpPej9dubuA90iQi9FClER+db6kXN7emQ0mm2jePWVrwgUopjLJE2CHUVeN5pdvsAAEKgi3vvmra4AmaxRXYVjQ0sA9RtR9tFVlfC/FUgDAqScsyoHKCkwMWEciAM2JL4nKY2XLkMaxW39QybGo6LgnHikG5Dt2sxlCitiNYTgiBkkOQEPUCljjTvKCVQjAccPRoxGWgUQyajKePZAZNxwcxsGLWOiQmkOkHKI86OCpbe8mxjqTeWtY+QKWaFMEsi49AxCA2EmiZ6fIzYZoWvI23l8PVuz7oYfO1pFpZ18ZBhccRkmDBMHjH4V/+S4Asu/h//ia+aFTp3JLrDW41yhtpZbt5+ya/eXPOH33/EaVZx6JdoIpnylElPACXA4J5m9mjMISPW8x3n7RYdWh4MMo4PEpIypbJCayOIZp00VDvPYDrEeI1YyzhxJARs29E2LVI5Up2RkiHOo9qO6IVRlnM/gdkocJK3tLuW3U6zqyNxL/OMse/7c9GwdULjBEvPEtU+4qvQn2D1saE9YIx7z6U2fQ9YhBgMmBSZDMnOhmAs/trCcAKTtN9z+9jnO2iFFCnlsxNmHz6mthbnIpi095BNCjg97Df/roWrDbINiJE+/NAF2Lawbr5JKhQtoDU2JvgqIXbfWRLuAjaKtAcd3u9XeOmRnIce7OyZIIn9Z632HRZ98AgufhveEelBWXTgI6JC32l3F30f98zXHbGk/B6g6X3XG/18hn4uF8AFxHVE20srvgF432if7/xl+lu5dTD7a9tLJlXYM417B7Pev7a9jQ1HD3qU6msBQuhfh6g9K7e/3ngHWr+7jn4HFH4X/MXvfHx3RKAFWURibGG+QGwvJ72TZsr+vRTpe+DQCtoOCb5PzPwOs/Z7Gu13cJw+4u3mPWdfddzOPO2mY3KTsZgFqsl9RC+4vZyz45CJUrRnM8ZfV3x0+jGfl3MG856VWZdzXD2iLFas7p3QXF8R02u2rzMOC026UESbs9Fzfjp4QFV44m3Nw3zL1U8fkX6eMzp6xzbtWP5ijETPx49TXjzPuJKU+mzFR6cN579ypDtLlRaM4gn2s0tOHhsmR6d89abh2VngUjLyrkUdTKl/reha4Ta8ZVM9I57csvslPHm85GblePNI0bVDvGyRzZTNeEcQuNi0pBxzOj2n29wnVp50bKiqc7wZcLMMnKsveBVyFBsOrWO41Eykd47GbcLJuON6pxh2GbXzLNuMRKAUzzBT2FSxvrJ4STi0kV1SUTpw14bt8QA/CDSdZ1Zco6LHxJxpMaIQS2g041lOaTIGZUaSaTJnyZOASQ1lYphoTW0Dx21HbCMLrxElZCaQxoxJHslkh04tVRJxVQF2TdUoSmcxm5YpCYlZ0V15qDvCLEH5EXkO6fSIVGvELHjrt6zKc8p4CJMpfh3QtaW4SthUX/D2wSM+4jEzazlpoZlU5FYzRtNUKx6aksOTjJW2PKkTdJ5yLQvGC4X4jmlygI6abtSR1BndSEiyOaZyiB+RkSFSkQWh0OA2Cpo19eQZeXNLO2wJu3uo+hraFTo7Y0TDaGBIwpCXF+eIMTxwhleppkkjXaM4HeU8qAK+aRgZxflyg84if6A9r+cbXrvIvfEpzfU1fpxQDXNGV2uOa8u5KpHYMU6Fm0qz0A5V5KA8D0LHcgV/ZQydNphhIA0Nw3RAlXUcZROuTo+w3vU9Z6kwJ2GohHdZwsxFnklk3jqyqGgJLJXmfhAOYqTRcBOgMMKRF97nkXdWsD7wNIfVLlJmwp874cO0L5Y+LISF7T1iGkGS3lEQQ6TScD+A95GYgEmFnzURlUfeeChDoEHoTOS+F25tLzscZxGdKp5a+G0XuVcKayfcJv2feRugCySJULRQjhQjJTxKFZ8VCm8Dk+DRY8XEB963gVMb0IA1it1CWCeRAxs59UJjIhsbuEgjgybyk0PN3AsDK3w4hK+94w+WkRelkAl8MYfZMPLSQNVEvmoD/zQT/nQtnChwrfBSw8czxfU6kI7hsIb5OrBUwgdpZJkp1h5kDcsG8oOI38DbMjIq4HkLpzuIibDxkW5LrxojUs6EqA2jLvKRiWyqyPZSoQ8D8yrSDRWJg27P+i0OhU9boWkifzuFR0sID+5Ohf+Pxz8cpa+mlEPFk2FgJqBsi9VjpBiTJx5tPUVjWXeOjev3MCOJFJLijabxgdoGYohsgyJPcnQyRKWWTBtEFDoqVNaHgxilKHTSG3tNihqMGB99wIcnhrNuwAdFTf3+huvlhnnTsmk7OtvRuogXRYlCqYhE3Z8nC0Slvk18i7Lf4Bq2pLRBsYsJ6wjed1y3niYITYwEG6lCQsD3RdHiiah+j2mEbJBxOHaUzZarRUdwUDc19a4DH1iJIEmFSndkeUZeDsnKKRPtKTpDV6dU0eCt0AZPwFCmGiMdadfg2i1ZGznMcpyyVO0O7z2aHtDq1CB5RElGOcz48ZP7fDSbkhcKkxYMhwfkJ08Zjw2j9Zf463N8iEhmSAZjimyC7zY0h8K6Ezb0Bc6Des3Yrojtina7Yrer2dULtu2a9WXD5Txw20H0Fbq1XLQlV63Q0TEqhfP5EXmWYwTGR/f5/r/51/zP9Yb/+7/7kiY6sjzHiAADOgJdfcPz5Rc8bz/BqZKsqxgjjBI4LYQ0ONYdDEvh6eGMsZowbzzWN0RfcWAUp1lHVAloTbCW2EZU05HmBbPRgNyB9oZStYTQYl2gaT1GG46PhowLg98Jg8QjxhCsInGRaD2bbculdVxbRXMnk92XCEdjcNLLUXwUUH3Eewye1kcie9ZH3yUE7v1CadLHz0tf8M4gQx/niA60i44oGeYkQxKwdYTW9yxMokge5Hx4qhix5AsbMdqjlMY6TTicQkj78uTOEi19+EbRzyV2n+ao0r16bs8EBU10qn8NMfbdcErdLQL7rIy+HHqf3AOqP5m6Y7HkjjXSqpf/3YEsF3p5Y4BvEhnvovFD/A6ZGHq2Ke7nuUMWeg/2kqR/LXc0uNkfAza+P3ZXDlHuGxkiRu/TDe+gieqBlOyDOkz2bQx/1P3cVQON9KEmij4TuFA9MGtDD8iU7d8Xp/q/29GDz86DdfsUSf1tz5uKRJOAKmDXIqHbp0juUdk+YKdnBr8FUeKAlSCbCM4SvxPX/w0JqPYplcm+WkBUrxbg7/dK/p45+10bm7UjPzzjB88yrq8C1+sF6VlJbTpCpVDygGb7nqyYU5VTzGaEn1yxtYoHH/2Yd+1zri9rTs5XrCcJJAk/PvyQN/mc4vEx6+WKBzLFfqio1x0nzYAbH+FNwsAUVJXje+oDfvhHIyQbEz9f87lu2b1a8NuNJj29pVt0iJrBsqANFrtb4+whq+4amWbUcUbQO3azir9R9xmpc57c/5jLc8P3xzXPNynDMkEnt9zYIbHa8BefOZK0Jnsd6Oo1R6Oae8WWv4gT7k0M3/9xyu6LDSOd47JbloOWxfucLk95tDUs24rkqoOBwlZDXq6+4EdHE369HnH4dMJjHBNjMIkl9w2bYSTFcHokJAvNagAybzjpAts8kBwH3FVHMpuwDQ3Jakk+seSlQlyBSwIfPzomtYbxSMjvZQxMSjYcMSgUptvS1RaVKkwUdGnQKNq6JqYZdR4YiiMxCd5Z0tghBLYrR10pqqJm1bS41YblpmSRKlxoeFBf8/lyQlU7WH2Nyj5k3VjyxJDolPH0Hp+S4t2Kv/xTzfEfRjaLKTYeUBxOuVYLniZTwuic+er7xGSK0x1JtSM2I8qDHaWK1HHD7Q4epEOGqaLd1KRe8L5jZk5JZI6RMyZSsC7mJK6lXGp2owHmqCS/XEM6IMsSpBuhyjfYTpNuv2I4yVG7MVW1xSQzsrCgkzlmMKHzK+brd2RnCdnlgi93hxipOdaOKxL8wrNMHQezhEWSkr7xzDr4c9tykMEkgVxuuU4iT9dwwY7alLxXmtWoY7qDq05hJ44lgR8Hw7ZxrG3CSalYiGFaRKRTvE9TPskSLspIbYRjOtyuYasMh1Hx0AjLNKeJgaiE9xqubeQU+IkokkTxxvbBGusgnBLJFGwU3HTCgwg6CokRQhbYJMJMK/51G3mhhTdEWiWMvbCN/ZnoRPW3pvsSiSryKBH+QwtTH6gSeO0jnYKPXGQ4VcRt5EIieQolwqmFFk+WCIUX/ixEihD52cjwc+tQIpwoIekibxOYdZGtBL6aaSa54vXSU7bwg11gqgOr4KkkEBz8REU+M2BNZNxGviagTGScREaV8KoUNj6Q5Ip86pnv+mtqi8h1gBsNxweBWw3jXR9EKEWk7uBgKIwKxe08MBDhK4nIQCi6wIdB8VkOj3zkAsXWwrNG4TP4N1nkbSu8nET0OtLlUAbhfAKjAO1SiEVk10QOBsJuAeVQeD6MuMtIN9RcEBleRnITebhVfWDPSBHqwGmuGF5HzpuemXtfBwZzGF391w9O/0FwlkxTZuMBgyIlN1Ok2bGMQ9Qg4VjVBBdwWU7VNlxZqEOCj5aNU3QY8kxhQugXFaXxeY7KUhKlmBiN1poky8kHBSp0RO8QLygnkKSMRgM+nCZ8+rjkEffJ7+14Om14+Qb+dp7zorFI3bGru30nQ7+RE5VgVOhZM9UHhGg0RhRJXoD2/SZdj/FphoggPhCiwjoBFkiyQWwAG3rGQbFPexPapqVra7TAOHfsUkXiPME6sLYvfEZD8ATf4GxLXVck2w2um2CCwztoB45UNb3kSScYnWJQKFHkOiMtPampqbZbuqZF0BjVJyUq0WgtpGXKsycH/NPHJzycDMmLhEGm8cP7yOMjhonDXGqqraeJffR5MRlTFAHxCo9iIikBQYJFX22Itwt24ZpN1XFzvePrtxd8vqp5PoeLGipr0dZSBMt1V7NuA6kEytmM376sMCnMEkiVYTgZ8NM//jd89XPN38wr0llClpSsdIYIdN5x+c7ydh44mY3I84jbOhKlOAiRzNdEnTEZP+Lk6BOMODbn1yTekWWGQRrJnWcnmi5EutZRbTo2XWQyHFOogsR0TEuFqjuWdUcT+gCHSZnwsDQMMs0GwaCJVshUxPvAbe1ot56/uglcrQLB74GZp9/kG90ryPa+rbuU9r6boJfcfhMhL9InXRq1T4rfAw4RkrFBJ9CuLH7bIWXSn89Y24MCZ3rgZwQdLe1mR9dd0FgFti9VRg36cmrvejDUBCTXyB2D1XREHJQKJING9SBEfB8aogB8f22RbySPREu0Tf+6wv4/rpfsicS+8FrtAc+d50yFXq7nWqAFbA8u7V5y913/lzE9kLqTIN6VPvs9C7f35RE81HtppQqQOFDl3h/m9p41288l9M+ZGvoX1AM6UUlPwyYCqevfB9X019MUUDR9+qTfA8Ms9v9O1vUg0LdA31WHS3qQ3akerDrA3zGFpn99LkBq4UBDHMO7LXHtvvWh7V9if+IT/g6p1v+57AHr3QN7VHYXOHJ38Bb2ANj3VGH8xph3J9P8/fhdGwc/fEgd5/xm9QEnkxsYnXJpLzkzQ9zVCNXe4j6eoLctb+vArCjZnk7wt9D87Vu6+y1nuwmPnw0gDLluNjTvviQ+esz0tGTiFdVR4EROiOkti9MEcRnBlhhdMyhLTh8lPJukZM0Z5fePeLq85TO/44s2YT4uYLfDXDX8cpLwwzwntRPy+xk37x36xPAz1/IVno/liGVsSAaHLI9XPIkJi92H2HBN107Yrkt8Omc8PUD7N4hLUP+8pPmV42I8Q96veNymzKqMFy+vqM5yDuMRQ+0Z2xm7gxWSDAiuYqm2/OU4kJucn92fc3vheVNHFs2Cg9awMGNWr5dMD8aYKuK3DcNJwvIixYwyyoXFIVSpQYYl9c2KvMvZVA35wDLqAqOV4XKo0RPHLB1wNMi4N0xJkoy8VBiVoUY5qaZvBd4nJSsjJCYhMX1wlXhFGT1ECEoIlaPbRryq8MCiFpZXW97plmbR8n7dkqoNRaxZGMvcNawXJ5ysOt5P1tyujilLyGNHqhKG0yHfax5ymQx5/r/9J46fPCRMPas3LWuzRjVn5Ocn3BzuODnSDKo56+EpZtmSTgS51lhlGHTHnDy4R4wr2s051IZk0uHMLUOnqULHZeIQv8SuS2LZMqxT0niAlS15uURiRsclWgKqhKzNMMGQmRYvI5RaEcsRY5/RVFuWXcPaj/nFu1vWA4fPtgwvBessP4sFr1LHro5Ui4bRdcdBMcCSooHDtmUqmudtA0XKOo5olwuKY0Vbd/zrjebnScGjrOBNpvg0dNw0kSJGbpPA4anQ3LSMM3jTpATneF46YuO4KoT0RkiNZ9AlaDRvO48flRQxEmLkXzj4T0nft/k+6VMM14kw8XCN0FlwRI48fKSFJEYuVeQrH1lq+ITIZy7w2wjvdGAaYIfioYq9Vy3AKI0sg7DwkTOBPwsBtd+fvBM4UYGLKLzLIpmzNEH4wMMwFX7hA/MMnjSK10SeKHgr8K8UHErkbyZCXMFL67kVz7NMI42nLBPeLluuVODRWOM0LDvLshYGeD5OAr91itcSSWaRHOH+reOLXPixNqyNw6UwaIUThG1pafOAQvG9ied1Bbrpq7K8i+iBZk7gQwlUWeTlLuCjYr5RmJFCVZqtCxwOFNYrXsbAw0qxmQgHN7AJwttJJO80n5WBy0Vk2AjrCEe1cDmIPGlhVSqoPWmyB8AmIF0vSXxS9caCCx8JJWy0YHKhKgXzg4D8bcTO4Ks3iiLzLFpDkQfkgWFz7ZCz/05wlv8oIb/KoRyRFgVZ3rKOHcp4dBCiUiityHTHwCdAhjce1zlypxhkOSYFpQJu72FRRlOMUkZ7QkANhkzznKGASEBF10vMRDHJE+6HJX4TGB0X/PFAmEfNB6rkYJJzVGe8d8J6bVlsKqxtcDqhGKVkZcegiihv6AjgGoKNNEbjWs/tuuX4YML9Zx9ylI0xkhO1ZqwaGv+OZnXJ+t1n/GXXsdjSe4ykl15aHIvFindKI5lhR0qkI0q999bAna8oKo0ghC7SuZp5EGJIaa1mPFWUBjAl6XDGKD9gMBkwKVoyt6Grb2m3N3SrFS5qEpP0IXFEkIDWwigTHpua+3LBCSkmamhSwmhMoiZkPCdufgGNwughSo9JaNB+AeEKkYxEDnu5XvMlob3Cq5poPasmcLWLfLVN+cXS8n4b2NpA10V8UHin6KzHe9BiuFq1vH69YSya25EwGHjGowx974wf/vMfcvW//RnZvQHHf/yMeHXOy3efEaKlefeGq8WG2ekRh+OS2DUcpJrcB6KDYlJw/1BzXDZUzQ63fk+ea04nE2Z5Qhc0lRqiUsE4T1xX5JniYGIopEVwlEb6WFZJsCFiEkeqHYmtkTQhSyzWeepWqGJKXRRsouL1jePrVaSxEa3UN33KohVi1DcEUY8jhNwodNKXjzZtIIZ9vPzek0mM/f93dg/YInFn8S4lrBw0HXiFI+tZrm2HoIhp1nvqQuDdroGsppEMT0JUGXJQ0KcH+n00feyZH91LCKP3fWhG7pA0QO76X0C3Z6vuvF2onvm5kxmKfMto3TE8fs/8KNkzUHkvrbsDeMGDbaHb9UmR/k4KuP+eEAELxoFOIRZ7GZ7vS6TtPjRDBuAHiKmJroJKg3SQNiBtX7YSUmhaokQkBOhaCA3UoS/i1gZRe29bAuIC1J5I3s+RLvr5bdr79PpFqn/eDmjb/t8q7FNLY7oHY92+9Jr+9Q8SyAsojmCbItZB1xLzOZyMoR3BIkCt+uuM8e9YzL4Ze8wqe/AaRfENk/iNTHEP0GDvs7sDZuHbx2H/dfwv5/j9+D/92H58xZMvZlzM5mz9Mcd1jh2sSe8V0M3x9j4Psg2rpuZwVnDaHfJWaSRJ4OSap6f36JotdmJw5QMmm/dsaPnRTwd8vCh5V4yYlymDm8Dg4B6PfMQ8TCG3ZCojmw44qne0ojgcl/yo1KwLeOo+5v7lLW9rR/1JzvkNhIuO+ZmC1Yrd8WOGHw348NWAGzNhvWzZtA1/PP2InV3xy794w6+O4J/8qOQP80O0P8F5RetOGKcDmvEx196x+cULStPy5fscGSRszhzrlSEsauwiItM14emE69e3pOmWq+UDQvWaHyh4txrTTTWvfIY/O+PoXcVhWPDy9Tt+tHGsZwmhjdidJQwi91TGJmY88prqIKFcWnzusNWKsvUsRoKEjOxU01xX3CaeYRM4MoYEYaYsxnlS5YhrQWYpiTiwDlstcI0g2qCSFFGB4FuCbRAiCkGCQlxFtB4tkc4lNCrDuxWrWng1rzk4yNm5OZt2g2bIWm9YZQGT1JyPhcl8zXbVsckyGm3J8sAgSxk/OOGDnwgv/zTw+PtPePTsPsvFjtUXnh/+U89icc6uKsiOjohdyWjeUThDsXZIl+EGHWeThHG2oast561lMKgYSEkWFM6n6IOU0XZHNRGUslRtyTTVFPoNlbUMpaDZLfAkSJNQDBpcyEh3CpXNyJIrQtrSbhp2lcIMClIz4fx5y3JpyKLwLAb0qaNeCV8sPIeq49LkjHyL94bU1VA2/EELWdA0A0NHxnCeYmRB+YFhvvB8svO8PIW1TbCh4b4MmQfhfFvzL8TxN4njrc44MDkvXuwIWUCKklnscFtH4eCYwBdDRegs0afIrCAjMiNyYxQvPQwULLWiipGG/nxwIYEnupeuX7nIc4FXKvBHRG5C5LGHoRJqBd+3Qq0j5wjBRw6SyNsORqo/o7yOkVkUbpTgfUBEeCh9guJPPHwGPMYRUXzRwlQFRglEJ6gYeRWhyDybYBgQ2KrI/8vBQdVht5Clmp3A9zLF69hx4jRdVfHJCP5i7Xm19hxmwu3WUaeRxESoPR8S+KIJhC4ymPY9pxHBDRyC5Qc74f8Z4NwJHyYtoUo43TqaKFwUnjhWTFaKsxyoIs+3MM0jm1QodzD0mjepR+eBVedJM0NmHZ1RLKwh08J0J7zPIg+Uxx0Kq53h9Q0UUThXMBlHbm+EcQXrntlh44QzF6lH0CWCzsAcRtoW8haKRKhDf4M+dEI+j8y/AEIPutcnwtWtovlJoLnWuCYwTRT/KPzXE0H+YXB2kYMkkI+YnM14oFMeZpZGPOsbS+sDrfbE1jFpA4Uk+CTrN5005Chy3acGhQi2dbRGGOUpBdCgiEnGWGtKhMwoJspjYoeEQCKGRBIuq4xpPeJHpeJsdIQ/hfz4gE9lxCpJaXzE77asug0vJMVOxkyHkfHWYRbC1kdat+NypbiONSt25JIzPDjg6cmMT6ZTPsojQ2qUn7PZ3PLy9Y6320iYpPyJL7F2ACpDZZpEO6JErndTbExR0tCqGjNKcVKDF6IeE3UBqkFIkDRHJY40TQjTCe3wmDg4oxgcYkxKNpxwOB0yLjwZ4JsNy9WCZR3ZkBCN2mdgSl8XoAQlEecCi6sty2pJzC3zGDBOMzw+R392xFTOUa1jp2bkRUOeXaH8Db59hbUVMdEoJkSnsNv3RCnROqNjSIujKRM4HJCLY5xvUcsNa+OwWJS1xAaQjKxQtEnK1apiuciJnabeCFULs6MDHvzsGd9/+zXDByc8ffApBx+mvP/lL/jcXdMtXrF6PccdPeBgMIZdRyZCJYYuy1HG0Fy/52q34Opmx7vzNdNBwmxYkOQFVRuIyjJKEzI83u0IiVB0N0hUtC6yjhqTZeTjklAJTdOybixvaTgSjRHNamtpbEfMxjwYDtllA97dajZxBWLJtOqrC3xApcJgkNDFSLvtMfnRQPF4KASvOO+ES0tPHPl99J+SPesUe4ZoDyrcWiFJgtgInYNGE81eDukiBAudJyoheEOVakjHxNEJZKN+8onrAyN8B+w9X2jiHXM1TnpZL74HjDpCrvoOtcYi0hKDBZ0QU93P6bq9TJCeMTQKIYVOg7U9c5SnkA5ATA8Kuz3os11/7Una59iaHAZZL7Fs9+xb6nqA1Ka978vFHlxG3XvbsgIxI9RRgqQReS3EWBHSluiklwtqRXx/Ce0S0S269oStJXaBNAhQ09VLCI4oKTEW/VxNB/UCuAW73Usjfb8i5jkU+Z7ZCv17kBaQHwIZ7Dqo19DMQbcwHSOjA7Izhy2eEM6HsLgGv0L8NdQNNHkP3lLVu7/vagC+kTjyd9SHUal+U0YkRtf3u/UZ/nxjyLtjOO9YzjuW8M7Ipvj2uX8/fqdGcjvidVuTFjOGRzmjKnB48oiuU6yKkvxZRt3kFD8o+NHLFTe141Qd0YzOSE6Fo2pMfHTK4WBLPMp4/3kBKuWkndDmI2R3zThRPPl4xETfQ7uasl5g7qWs4wzNhqQzbLuETes40IYpE+Qo8i9PpwglnW4ITcOyDaxMzfntkvx0yOHslPphxzCU7NY579ZLLpwgDPnewRkOoVwaPnh6wHGSMZxF/LKPh7cu5XLreH1c8tdNzVoHLl8WjOaa9MOWkb3Pe71l200YXxxw4HPe1o5Zt6Q1OdfugOODHe9HJ9x+/Yqjg2tuJwcMH5/ycZUix55ROyHagvsnY1qboqPhcJzTTT1ZF/FpR9O11EPDEjBZh1561GuNyQ3aeKpK0bSeKDU3l4pN7rAkxC4w2rYMi6KPhydgQ0GWgokeqVtCs+35bxOhUSiT0TVbnE7QOtA2gWrd4VNhdDDlTAbYrOJRWPM2O8WaDmlHpCvNKhhmA0OiHTerHeNBwjApEdVXn0zSkiefHPLJZw84yg84Kx/wk0dTVp/9L7z4j9dwpjHJp+QfHvAgVWzbNUmaEvQIMmGSgd284d0qULewaiP3ju5RVBVZFtiFGukcRaYZ1jnrBejJklwlWDcgtFC5hqIsUF1Nx5TaWsrSsnVbykQjjaKOClEVJj1hGArCbsMvsxGYjCzbcn2tKHYZa9tyfKwoRDHbepa7lGEW2I4UTHJUlfHGOlaNZbM13MPxLgt83A0hNLyxwiedoas88cizOb9hZlJCNFwmG0KneLBJuZlseZgq3mfQ7VZstwnJYWAQUnYIhZ5wb6L5lUl4lAorIi5GXIi8EtU7bQw0PtAq4UHogzh+oyIxBMpcMbSBYwfz4NEarqNQKGEeAucRDo2Qh8gwRu6HSGMUk6D49yqAEQ5C5JERrqzCh4gWeBQCL6XvPXuuFIcKTpUwEeFCwUGIfBAVzxSc2/5MOSQKJZFDBRI10UdmqWKZKWqlORgUHOYBpyOfOU8+g+9p4ZWBxlccRU+e04eZec9REO518BV9n9lHBqa3lned4lcOvIGscazFsmtbXnYJP84VH9w6XBJ4M0z51SbyIFh2pXCdKVZdzvVQ8c98YLcM/Bj480SzsY5lFP5AIus8JQ+aoQ2kSuhs4GalSUaekwFc2P7M99gKTRFRFSwSSBr4l1PhP9cwNrBEyNvI042wsJH1JFCIcBpheQI7Im4RyDeGjXJsbjWbMtJqmLyDjQV2wspo3vz39pxNyhlFUlJOxzwdpXw6yBlnM0wyoHkYsWHDrtuwaFvmDaxjgTMlIgbRDTpGJCoSLdQq0qxbqsaSKSE3EEWjlaGMAR0E0ZpMB1KdYXxvFonJEJeOeG9TxlXKlFOS6ZBDbThSmjTNGKqeyatbwzwUzPMjTJExelyQZxMa32Jtxyo94EoLzetfc7i+oBBLypzp7oppu6ZILon1W+xyQGhz3ph7tDPDSTHCqXtko0PGx2dMjKGNHblOmIUtt805t7stAx8IgyGFHpK6E6ooqFghdkNjl4ixlMOE8ek9xgf3OSgHJNZSbypC8waqKTEb0YbATSW8q0pEK8grqFusd4CgfUBsr6jq2sCvrOZ6p1A6JTOKUkfG1Yp84TkqBhwkiizXzMShF7c0smW3W7HtBIfgJBApiTJDJ8I0d+hsyPGxwIEweJpxso5czx2bVc2uaZgXDV1X0Kxz1nhM3DDsbpn7wLrxlASi82x8RzqcMDz7iE9+0lLfbjCLLQ9+GPnwr444f3lN1W64ePOe5gcPGUwfcPv+gjcW0iQlLTJ0zNmtc77cKNbrhK5Lsb5jqG84GSdsbGDjHUmw7OYNtztBJSktO0gMJiocmoNcyBNhqwJXtWe97mid53QMx6niZuVwBO5N1xywIU8/pCsnNNLggyfZ+6QgkGjL02FODJpXUVAKPp5qfjzw3NQOHxO2iWZTsfd5qW/CKSTGfXAFe8mj6tkltfetiQa334TrIWQZkvTzMimIB4dwcgyn9+DwCKkDXL+B5Rw5ECQfY/KUSIZrmx6MFQkqNSidI/oQTY4ZDmg3BrdrwN/C/BbqtpfyoXqAJRZyjRQFjHNEl8RlhN0W8JDmkGb9tTcWaullg0YDWQ/O0hSVK4pJSjQ5ykSiUnSt7rGJ6gM7RAyZKihMhpLAMNWMhjkHkwQZKKSNvReLwNIqVp3wZhdo3g2Q5ZLEbUidw1a9IViHCOs58qYhNg6SCTE5RWQI3PYAsGpgOYd22/vJUoFBC1Xbe9KMIEMNA0/Mkz75sm6R9Q6qCsYeJpGjo8AHHw35TTWlelsTw7b/WemGvUheNb0U0t6BJ/kvmbM7fFVqGBQ9kKy7vvLA0jN2d/1msX8fepmn/jZsJIT943vQF/a07u/H79TI/ZS1GZONFI+ejnl406LLDzBJoPjZll2q2K0aVjFgn85IupZkmKA3Cj95Rh6hM5ETfcJNqLn3g0cML3YYn3B2Aqo7Js0PmbottqqJCtphQjpKOVzvUDrBFCMyrWmCsPOBXFJGw6S3XOpAMpig6hwxCd4H7OE9vGQY4+GpJjBG2OC6Y5rCcNmV2MWKLF1idg1RLKVfUTaW2Fpiu8GpEUE1vLGBxWaG7xx/8MmIC51y9OiY8bjDtB49FB4Yz3oLunrGza7l9PSYXJUcdxnhFs4++SGFHbFoHL7aURxNsIMBg6MhuWSo1MO2o6p3fJBb5l2OtoraelZzGEwTBt5juhxbwK7xTNtIqiKVVlx3npKEdyiWW8MwVxitmK4CxnmGkjI1IIlG2YDeNAQtWBtpO4XOIy4IbhsRleNaYZx5RBkOTzRbnyBt5EkhhGrM4oMTnrDg0huCEYqtYoXDdBUu2VBnGS2aPAS0jbS+pu0Mo9GET//xv8W1V0jUPHjakZ0OeLNJGCxa8tElm+0Jo9mMxcs1TnlMKHCmINkGbscFfrWjDRYBztfvuK8KQqZxdQeNQzvHWjo23Ri2BYNmgxlqove0AkpFEjzGNcxbDcsbLrxmmnlGZkaYD1gP5xi9wVdXZHoErubBUct55chGjtOtodWBRdqQbR0HtWIWR7yatAzClu/XQiW9HaPtNLsjqFYp7rDjN27HQUhZjzxWhA8Hnq/ftphhyqIDexZ4sMvZSI6Jio31jL0mbxLkKJKshS4YbmdjVkExmRbcTMeI0chqSy2Rj4MD06cm/9BovgyOoRKOjfA+CDFGWq9IteYARW4i4xB4gWbuPGc5bCIcWoXSkZJIHYXbQtMq4SgKf+5BJYKPkc+0cKagjUIqkZcW5qLovHBE4H6EcRTGee92mCtNGyJRCb+28EcDxXMlzJvIE61IReG14UwJhVHcLw0HZUqVKq66QPCRfwa8bD2xC7hliwG07Tgh8nrk+etWM3WRF7nC4WHrkMpzm2skTXkThSf7g+j3leOTomUzqPjbq0gtCcHDfXEsnCU3mqcz+BfW87+3nudRcVMFhjPNahdJa0V7HDnzgaenmv+1SflHS8eXHjILV0FxuhZcAkTF99ZwkcK7LZAGDko488LWw4vEU9TCWYT8Ggqj+GwSSKqIqxWDNPJ6I2QnQtjCtBbEwXSskAmcjiK/2inK1HIQ4d0MTqoIg/9OWeP08JBU5wzLvJfTeUsWNEViOC0TxqoHVdElbJ1hp8egNa2AN0OClFiV4FVkFVtc56kaj8WDs1inUSFnIJokQhM1wSiyVNChJWwr6qiRBIrY0TrLQg3QSYYRhxZPpjy5NBhq8jQwFM/DpCFNIB3l6GkfN+1ijnvwCebAY/7zn9J8/oJ5VTC3BdebjHehpI5PWMenbMKIq6nhTRIwY+GxyjEKivKIR89+xk8fHJBriwsVrC/51ZeOX79pqVTOwf0f8eHpPU6HE0RpYmhYrJc8/80v+frmBYTIEM2z4ZgHJ2NU2nH9puKzz16yWuU8VD9kOB5gyxm+jIhr0SESYkPrOipnUa0HH+gKT5ZFWpPTJDllWjAZDtFZTlMoSHM2eYLRkcx32M2O21XLzjo2FTRdpI6KmAqjPDBMDZJGVh4OiOQSmGqDYDDTgkmSMB/s6GxHRUpDir+v6KylqWrqKsO6Dbs24oxCaSGKp1nUTD8oufdHP+bqf/+PLN/8NVYFHv9A+HijuWha2tvPWS9+ysPDT1m73/Knyw0mcZzaijOlmRUpeSakeb+pf7dpuHrRkHtoonDTwjZGznLDdDxEFQOSrGUyFbLgORhUnBVL1qucL3YZ77oBt+NntIyYxy2/pOaWLWxqym3Ns3XF4ektH06PeDudclN5at/1/kAgdp48dEyynExr0lTzB6PIfenwdctY4DBN2Qr7TbLqmTBl9nURPZskud6zMgWMFLJLezCnK0Qr8geHpKf3qEeW7v0NuIaYaSRserbHLnv53fwVymw5So55dPAxu3RE06VctTW1axHvKPKEewdDPjg4YDqZspOUN1Phq53QLCf70ujVvkQ6B2n6jyHIOMUMC1SS02WRuOx69gn2HiyHsnOEipDQyyhdB6pEEsUgOj7ulszKnOPpEJ0OeNFprgOsYsDHhMOs5FFaMsNgRDEbKWZDzSjt45gJgvWRnRdWIXLTRFIcn016oi/uPOiONOs14Ww0yoHmcN8rPSSqgohD1K6XRTZt7y1VZt81p3sfnCSgUiTNIDMgBRISYtOC62scGJcw6wONDhOLdCn17ZrQbpGkBT1B1qfE2vbHgUvZVzDcje94x4g9MBtEuA/9MWUGb1Uvq3Sx9wd+Iwu9e4rAt0bB+G1ayF1i4+/Zs9/JMR6fMKgtqctxl5Z1ccyZvyUtD5iMNGcbhRxkBBTohC4ZoNpIGAtxWKC2mk45dJbzKJtg245qOsHHFh0U2VlEtwllckAeLTZqlBtzED1x1FBZgeDROiFJQP//2fvPX1my9MwX+73LhEm7/fGnqrqqfZMcmjGXM5dXFhJwIUD6pH9Q3wVIkDAXEuaO5XBINtndbF++jt82bbhlXn2IPFXVvENC4LchegEHO3dmZGTmPhkR61mPi4neZZxNOMmIlNB3GJegU7wB5wNSVVhbIzYipaCxJPmexfEjzsue7D4nXN3Q1J6utKzWFbfJs3UFXT4mYWm8UHwr8M6t4YPCoxPHMhkePnyXb/6uZ2cSrsuY1PDxq+dsPrnj6UXNd+bfojopmVPwnbJk33fsh0j12TNWm45BMtNO+OZswdFJxWUaOJYNL7bX3JUZbQpwILmkKCxzNRTHjlXcEAdDfFqz/rjn/sTCLHEiPXc7SwigxpJyTV04YlFQGcE6YciKBLDZ0fUB9bDfFmQT0Y0lSmBmHVYqulLRPiG5w4bRay3GUs2FXTHFlB0xnPJIPEOOpEqpxaFtYtAbgutQOy6U7XPCDEK3DdQXMx5+65wXv77h+qNP8NOSb1xssPcLni0uefVmwvmd4d6T7/Dssy2fv9NhXt0y7ZUTau65JXJ/TbizbHJg2CaeFQ3TYOkGZTMkxEZstJxPO5JR2jDDZ8XaimJ6y6SoiU3HunMMqeHKndH1hjdx4E3luTXPyV8USG45OwpMdcH58pbdlRLDhCktz9Y9V6VheRnZnxe4reMqbPmGBbtf0qrjqtyz946wPOab2vL6tOR3tzviUclHUdA+8dd2zrLv+R8eT7mXLf/PXPLIRY7Lkg+sMkhiGisuTgtCrpjNp6TaYJqE2QbiwnO83RILwRWes6bhed+yndY8nS75tclsxRBDpjTwyz7xDsJlAf+7ac3eO36tsO4SXRfYR6iyEmOiMsKlWCyZ98gceaEELkXYWsP7GXLMvNRD0LEIg8nsk3JiMp0bRfJ1UHa1Za+wDJmJKssqIWWBdcLj3vAyG6YpsZ9Z5pXnfFrSlY5pVN6fekzlWJeGd6zwjgjzMPbH1sBNk/iTWvjLHLhrLU/2A51RZgVMraEOMImRl8nwrhr+NMB2Yil85s6D3GScE0yvNOp4YgauyXzTVnwyDSzXjpdYvruFD/eCu4DZnZLmCZrMG7Hsi8RDha3reTUs0G3kz2yic5mpFDhjKTthiEpOoEtYaMZ1gkvCq3uG3zWZeZv5MBvqAe4myvOl4AplurE87ZVPW2EQ5cIk3GvDXad0U2WxzuwbYTtV7h4J9bVyJpbQZfRIeF7DH63/gcwZk1O0WtAtpjzzHUH3XMTIydBwYRR1gbkfCxkLb7BFiXOCtwljSkw1x/uM6W+JQ8tQl4RlgRNLkQc2IdGpwfoJgy+I1hIGQ5kyVmra1rNtEp04FiZS2gpsTSaT0hjlHYdIlDFmOhqD2IyJK2SwmGaNzW9Q7cAa/Ing2x4x/wFJUMj3GcpzXpkJzwLs1JKKCVK5sdPNek400Q8bws0turmk4jOOJgXHM0NpFF14jBV27ZZfXN7SpgVLX/OtiyX3TjxHJrHrhS+OKv6nv9jzp1/0XL50vH8x4bwuWB5nnlSZtIr8v3/yktex5hvvPEQkUchYwiw54R2jNtcZtFdCKgihZFLvsRYSQi8z4uQB/tGMuuxxqsTCsNdhrAxYRS5bS68VOY+FwGoqiB4/OJw1ODEgmRPp+TaJiOeFVNw4T5ehy3Myhowfg1ZMxhHxladA4bYlNgmdFRhT4ARSpxAG5mc17o//kNWLZ9xdr1icLHnv/XNOrwdubl+we/MSc/ED5qdPudx+QYrKzU552e+42DacLeBISrYqfD4U3FxHhjSWJIoYRITsHBfHU5bLCfdnnt85s8yLzKm+xNg9n+cPkOaE+8s5P/jW9zmdCIt4x9A0fHR7wy8/3/Pmassvtrd8+7jhu0+VSib8P+5aVntAxgh98Q5vK45Kw0ktzL0ws4m+jzS7jrYfSGE6Mh1yAGXlFI6PkKMZLE7HwI6JAV8idY0tCoiJ1HWwaXlo4L9/5zHf+c43+XHK/BvzS26vXkHu4XYHry9h2kLcY9JAVTpO2o7H7oRbStb7lrxf8yY5wh6yRJZ1xbdLw6ws2Iqn0MzLRuiiPcjtLMgBnJV2PEV4RVxJQUGZehKZOBqygIxkD9FgBqHWwGCE3qXR/9X3GKckK8QucqHCu2o4Sg0n0fJRLmmkoCgsD92AmEjtHHVVcF6VnElDzbgIFKOhSYIJK7Ztw3AX6V8CtwlZ35E2a+LQ4HWLjxbaI8xQUE0L0EhKe7rdHXn/BuJq/L+sEkznUID4amSi3jJ/Uo7MoCkhWdjZsTx8egSzOW/LtXUlPG8nvLg8Ie8GZGOhmIGrxwnd1sGgh9h++IrJepvoAV92nSWFJkHVjpa/DRDfVjgcwJccnit8Ffhh/AGEHcJT5Ov7zf//z/p/O/6bGPHO0N4/gnbOJkQaG+nqgWp/zT1XMFfHxJdMzJQka6bM8IVipMX7AneWMNmRGYjdIQjo2OKYkttEqAypHdmxlLckUUgVtuvwfk4z9AyaUFWcU8glbjZFhzUhZIx4GBJiMmISWc3onwodYhISI6ZryQjqO0SvsckBWyinmOxpgmU9KbnrhaEwhLhEqo5KC5Z1wfGTSJM7dtsV3SpRpUtCPmcxFVytqDpOu5KzZYc1Cz4rNvxuLHjy8BHlxOLUs4+BF7OaTz/a8mebHY9sT/10gqvhEYmhgH44ZrO6JAwlaWJwpXD/tGdza9lvIyEoOUTmZcMmR0w3o0ktDxYTqnnisnd4M0PUIJWjtBarQsDhbUZN5vkmkw0gjkISZiixHppcY/3AOpX4LvJ6sBQFLNQRCHTtlFUeiIOQpR4rXrqMLWosAZkrbbAUeUq36RiqRJyOMiynJWpL0gDVtOLBu+/TdRu6NpOpONp13J9+j3hzTXz4Cd78gMVcSJ8IMdS4yvNaBnLc4bNw5gbcJPIqFoSmwg2JWbGh6DPtcYnvB+ppQZ09tS84OmmgO2VKz6RUXtdnsG9YnEw4XryLG/YkXZOHinVzzN1RTb/b8vwucHLR8f35CZ8NHXaV+Kia068binaNW0x5mGcM92/ZrhyuT8yOhaNNy5u7Ch4YHoQdP3kZqWlw94543Za088w7T5e82Dguzo64LGv+IwHrPZ0T/mypyB5cGvhXznPz+JT/66MnfLjreP3p53y2dMzmnt9tEzEMvIkdUjmueiFPPJ8l4SxP+a54Ps2B45xYYfhOFnLMnGO5noIrHY+ychyVCfBxVLZxlB/uVdg6oVBDrcLfJOXIGR6pciOZjxQKlEcC78log/nEG56lxEbgYmyw4RNAm8T/aIUPrVLmzDGG4yIzNcoiwEfGcFI4HhbQTZQkkdIqZ5OCWChnJjNHKaIgOfEGOOkCcTvw8SYwvG4wu8wpkQ+7wENJkCImCTd4vm2EVFn+XQKbI9J1vLvpCbXymVUqZ/kja/nxYGjOCwzKZVKeGMPnpSFbS9xZfpqExRvlYmooB8/1xPA4GI4VfrYRmhNPf1NyJ5lJtpyWhmBg2RteZjCNUG/gzZGytsI/98I6Ktcp82IP88by7SLzyUTZVpnvd8IvVfk9K3xUGu4NSjcVtoMlzzNtgKfWYs7hZae8lxLNL5U3atgpfHCkfHwq8Fr4cPcP9JylyRnMJuwXnmsPu5D4xDhOS8cj7ZgNhlqnTEvLiVHmpmRqARNRY6lMwptEISs0twy5JLkppqgoCRwViUwiiiWXHvFh9KAE0BQZaggLR6MF1ngqhM4VDBk0FJRDh4sBzWkst84ZS8JoJg6ZoREqkw5R1An/8gVx0cFqyi4+Yu9OMOJYCEzEEK3FVgYphGAUXybmVSZJZHsUuPziJT+9veXR5XPu1aecz4S62nLhP+XIvCD8vOVvrjv+KnQ8nTZ873zBg0mLcZc8ePKMKq0xxvPnnzb89Y9/QRGu+INvlRR5yzw3LCVzu37Ds5cbTsqS07Lm+KimsBOyzsma0MKSg2WIE9qixJkW6fYIBbPFggfnU87OJ8yToW0DQQ3bDJsOroaaVgqMr7B+TInS7Mlj6DuiY2hDzpGVJl4qDCoMKCpxLH8Wi/U1zlisjt1Qytj0rsWC5AryEJA8wRdTitJjgNXlHd4tscsjlvMzqpstXbPDdJH1ZEv+qKW9vUKLxONHTzl6c8ubGGlSZAiJzRZus+diUVP5gjyxDIUhDmEMg2C080ymFXVhKXOgDoEjCRyXkUnXormkqo55dDzjPGeW/ec8qiLndSaVFd+QFvdmDwVsmVF7y73QcFEVbB+W/KctpKjMqbi4mPOtpWEx3CF5wJhI07e8XrX88nbgWSdsjEPFjVKGwiEPJ5TvL5jfP6VYPiHGGh97jIOqcFzMHCoDd1vDfpV5PHT84eSGH5y9x/16SZtO+Y8/2bPZrqHN6EZhm6AWbOkRdQxJcGHLbGLp6gWEgjyASkWsHPuZxcWGWX8D4pl2mZkOrM2hFswYVDJIRMwANkFpsZWnsAuKwmPoEWnQmMaId7NHZEqantLrnKQBsR1oi4ZAztAb4TMKQiy53HrmXeDFEFmjHNseY8ZCyF1xydL2nGnP3VahG+iXHZ/5geHG0cxKVv2ez5/tWa2FzaZGtxETWwo3xWQl728xVjF1B3mKxEimJwUznl/KAjk6Gd3TDjAZcQXMatQ66HRkq7yAr6ArRnDV6ciAGUa5YOOQVEC07KM9+O503JbJuF2I48lUD7JWfZu4eABNWb+K0U9Aq/DKwI0BItrruE84BMrAl7GOVr5KszQGiToylvL2db72vN+Of1TjbjFlETP1vT3bjeG0q/jInXPaKZiG2yh4XzFdNEzLzNGuYVo7XLL0KeOdw2aD0bGMPkfwkyXGD7gYEQrSfIvkCFphNKLSoeMFntoX5CSkrLiJw3ZK0gGcRykxavHTGRpWqOTx668BDQPkngxY70hNJucA6w+xHlQHeimJMsORWfpEP8xIfWAy35OwxBw5KSydEY7FsIoLPrq74ZfxObLpeOpKFt5itaA68vCk4EdXK/rumo+396i84btPJixKYZLv8NMe91CoHwmvP8189MUl9W3Pu08snoBzge1Qkk5bFovEagX32xnHLjBdQMDT9KP0sLwPzSRyr60xswmzZmB5XGDVUs9KprOSpQENwpCFxoy5SZ04Ft4RsQwRTKGETpBaudnVOE0MvsKmyG5XMBAJallnQUOJLXr2EYzzWBI5QYUj7QdqYzDlnNStIQZ8V6GFwUwhDZndrmFuoJgvsZM5kzTw7ne+y/VHH7LvMh/uLnncPeSbg/Do3gUf7wOta/HpitaVvLxqqS+UsnGIfY+HTzquf/k5s6XDbCu28/eZ9i+o5uekZsdge9wi4aozpnGNo8LEjumk4Wg2w/QddnjGZJopwoxcKdOl0r8e2GwsKYBb3OLSGQ+mDlnf8aEMPD6ZMg3f5HLyBfuTzHG8z/tth9Yn3DBg61vuziPuiz23pxZvjllY5WduSmRHVVtOp+c8vTfjV1GQLJyXU75nob23ABnYvI48bzZ8LMq/SsLvTJW74yPuppGzX73h+W3g8aTgh2XGJEVD5mLqeVct/9nDWQ48K0u+iSNm+AWCNUJhDNPS8MgIO004lEYyn1nlRWGYxMznaUxj7AWOUD5UYe8gWIs/JEInAy2RL2Jmp4YqZ06z4dw66qx8ZJRTD2dGMEn5cTFavz/BYaKw3grvRaUPECWTCIi3yHXPrwvPAw9BM3MsL5uBrrSIVcJdYF9PyM2ebhe4ahM2F+Qu8n8xgf9vMNxa4Z9uE3+KsJ/CS+PobOAiRzQYzqKynhRMVZlZ4akm/k0/4Tpa6tqRyHwi8J19JE2FB3XBqs9UbebdKFwNhvti6ER5vrMczy3fEeHza8OnS3C3wtPG8nwCXRR8Gu3y1Y1hXyvuRpgfw49MopkK76+Em0rZBGE4FYZrobqGnxt4uBdutsr9Ygx6vrcT9gNcloJ9DK+BfmvofeaTMwc3GQ1KocJPg+G70bDZJY7O/oHMmRgHKdO3e+7SFp8T2Xm2KrRZcAPEYWCRPefWMo2JWVRKqxQ2cZpajkzEdhHXRUzqGWRP4QuWkqg0km0m4zB+incGV9hRlROUIitZHAtXIdZi1ZHpyc4hdkDljpR7miwEUWISYhzj83OC2I+9YMYtMMZg+4BeFWhYMrgJ2QoLSXifmJRC9InaNOxQ9prZJSGGNE40Pbw5LfnoquXZs+e8K284e9Qzq645kWecLF+zeFryf9uf8Nn6mr/+eOAHVebi/Fc4+wWTxvONQfnvl0/pTw1f7Pf8/Nd79peOi3rCLj7h2w+OuCszk6PArCq5qBYs7Kiz7WJCY8QIpMIQMGSxRC0ZzBxQJs7ig9BuEn1v2PUejKXIJW1QbGE5MpZKxhoDUUNMmZAzSQ91cAoGQ9YRsKkCKZHSYSLuBH+ocdI8VguIGNQJztaEyYLYvIIEVT2lmM1G682QuHzVsjgT/LzEzuccP36fsjTsrr6g2T+nE8N8XjI5mfOe9Fy1gZxlfN+zgqfHMx7Mp/icWIaOo7OabapoAxRZWUxKzqYQQ2KvkRdNwAx7np4qF+6EHCM34TW23TD0ynrv0SLQFZnCl/T7Dr9NPLGO6dLxoHBMmkDOmT85VY5r4W5QjkvDe+clDmHbJpp2xV3o+eg68PnWcBk8g7gxac8dPEGVYX6a+fZTw8V9iz+aspOH9NFjNDBPK2amp9mtSXGNaMum2/GXn37GLP2C2Q/e4z4V03DHPgpJa2QyQU8XcHGPGJTYveCVz5x2pywWNeZ4xqaekZJiXcHJLBLdjv/P9Q797DXTtmHoOxoZ0GGCtsVYRaEDhFvo1yADEhXZWmwhlJMC6+aERmHVj8mDvkGrFooJgxySGYNFooUU0TaRJLFtE5+Ens8LGEJHDALbgjpkpjHR5lEapZs9pu+xu8C8z3TW0Fohq0G9hU7Q/bj6Tu5BBTcXiqWSLPR1jSmhXNaY6ZTcKAFFfTXKE01GUjgQSgFoEZvRSQFpPpaE23788ic/+gF7A3tGgBaAYEYmLMlbVHsAX/pluOKXqYpvcVI+3HxbI4D9Sn7IYZt0QMnxcEd+GxhyAHVvwxslf3WfPSSB5jg+ZkF0fBMq5quex9+OfzTDuYJdSsxvI60GrpY9d31FF0cpmYZAv2q5CJknRrgKyrHPmOmAZs/pEJg4yI1Fw0BUD80aXyWm0VNIh51UxEaw9YBpdzg7xZUTNCRgwImD0mBoEevxPqNJMa5Awx7tBzRDskLqx++5iAGrpOxwLWQrqK+QDJ136FAxWIP6lirUiMCyaJlNPT4FmhDp58XIziWlQLlfJKqLOZ/ewctmxcwsKWaJU+k5dxtO73c8nZ7wP12WPLeZ2XbHxeUNy+M7pq4FvcBPG/brBXelpwlbXJd5+XnFwkdsmvKknnPTDEznkVQ4mFqWRqhMwTYl5kOAYIgTj6hQOE+NxRmDBFhWjso6mkG56vUQeuupnUF8gSXRqKUUMFZxwaA20wcznlpsRgcI6qlkYDUUhGyopKc1wtAZrIPYjOcEJ0qnhkosPcJcMuVswTa0THrHWTXHIWSXyWSaXcBPI66YoMZz/+IJs8mCpr9kvfFMo5Jcws1LlnxGdZRon8+pjoTCtpzdwaQ8x8UN7eUKWxwRbcfge+r6EyahxCwSQzZIUbPebmGzonpQMZve4F9PaXCo7ml1x7CxtOuSykTsfMaw2iH7irmLLC+eMrnesJh1uO4YuX+f3x8Cdzsln17zzxdzstzjbrfhdnmPze3HvNh7XjvhLCx5ZRN9SPgTGKSjuZtQnsC37p1TvTunPrrg27uKNzFy7BzrfsBMLCddYs/AeTKctz0/XH/BxK+Yn8yp/YwXMXMkyqKP/J5z/HIyJUxn/LqwLDQSxLIOFlcbcI6rbCgU1giFES4l4dYdnx0kf++ihJTYqeGdJHQZCieYmPh1zkyB45hZSaIToS2Ue2qpBjBJmWricz9aAeZGeGPGFOD3g7JNcD8rXyS4i8qjnPh5EMoWHqfMv8VyFjPdkLnwlp+0iWqWWN0NfIxSBOWDoGxqz2sv3G0GFicDJ01mPSgL4MhEftrDv/eGm4nlXi88t55GhFO1mEpwq4LruqSejh7Lox6WQ8J4w0d9RKeJebBApKfEFXC6sUgQLgel21vmYvnlHGQj/E0hrOLI0v/vd4YfJaEZBNnCrBS+MFANYx/ctxm7yXb3lJOX4M+UsBNeHeazG5eRDkBZvRRyAW1nqKfCtsk8q8fssqIVHqsSvgnXnwpHM1hvlbmFKhvaK3gUhW+1kZsjsKXhZVbqE8O0/Lsh2N8PzsIeomXYd3Tdjl6EMHVM9rACbJeJZsDZhLcW5zJuArW1zPpM7SMTl/C5Y9n3HEtHmyGaghOTMV1PjAEbM2fO8mhacFQJue7pYkfsHN7WlBOH94rzNWXhUVFUBwgtGj2iE4QaNRa8Q7yhyBlpA0nHEj715stYe3FCpYnKKlYMR0TOxWGcwRJJqaeLaaQpewBDNsJe5vxgVrJPBneXudt3GBtYSE1OJX4747umoC4j9vqWf/ejnlf1hrkLVEPJdrXkTaipS8OpeAKOVTrClec8fvKA96uaJgWijRReqCXTN5l1Ayk7vHFYIkQdLSiiWFUKNYi1kByrpsBRYowHU44WGiKzIqFkbMojhRzHGFWfM2VO49xRxnQ4ZGQ0E4YSaMiErIxxJIodnQzj/wMwZgCCMBZguw7mk4L5YoabHJNwdH2ia3Y0zwfm5w2x3yOl5973fo/7vEc1+xlvbmqstZi54/0y8pf7AVc4Hk5qvncx5d3FhMIq7X6PJ3D/pMBVcyIlUfMYS99safe3DB6iGD7sMtfrzIV3eE3s2XEztOw7mDhHXxhCZZgXkZATSSM+9pyVJWd5RhgSPT3OwqnpyDJQxw3V6ppN3/PrNxu+WAWu28zrWNDZBerLEZAZN/q3nIcqMydxkVtO8p5ju6VYjhG1Zn+FbF/y+s0dn35yy826o+sCXdfz2RD4qw+F7/2nn/NzcVybgjg5houH8PQxPDjB3VuQGyF/cUbnN7yoKrJk+nRNZSKVTRzVnqJIvLjZcfdqIDctNBHpEvQDmu6gcOjEI86OcfQpjqE8W2Ho4G4IrI0SJ2sYHDQedJQ9Mg1QxsMpxUD2IwgZxjRIMmgc6IcONIIbRkARhFYtXVY0KRItGmakviAMcZRbmsNqgPNjlL31MFeQHjEKZY2ZOnSSiCmQqXETg06OyJMxpl9CRNRh+pLc6mhSSwcPWDMZJYRkkAoNBWzKMXUSc4jUl0OXmX5ZvM1bxeABbI1kmIy/vw17Gc/tX2Z0fCll/A1m6wCy+Jr/7EtQxlePyUH6aPjqNd4+Jx0KxsWA6EHheHj+1z1qvx3/KEafCh70gcvaMBmE55c908qQC3idjun6ljr03LXwIngGAmY+4NqSk9bhXMvEChobkoP7oWNbgR08j31Bs4voakduW47mJYu8ZFHfUdpb2BgiEW9qqhxw2eDtCZIjUllyu0ZMJMcpUgTQEvUZ5zxiHTZCkLGM3XglB4OhwkgAW1EMCZ0EtHDYfU8h4RAHngjqiasdO9dBBusmZDOhmrbM7DGbciANke1tRCVQuHOK9DnJD5x5QaOwNDs+2XY02wFXWEJxx/56jiwN86pgUE+LIeYEZsr8/IKzkJj2S6RoKRAmlaFBubtRYqnUpcPkkaE2vaW0jsBALgoSsE2GrlWiE5w6MpbKg1EhBqB0FMM4N8lDoHfgjYzWBM2k3uBspkiZvVhEZKxxxKEhE6wbU7HtqKT3yVIRWTjDdbZYCXhfoLGhdgZnLdY6fDGefmI7EG9hchQY+oyxhtMnj1kOS9rwOZvhkmpSQlwwLQc+f3HMSRU5cTXvnJ6Rhg6tOzo70GzgnbphyB4zOWPoG9RMMd2GIWeGhcFsl+ztnmXX0F1C6tdoaSimhlU/p2bA5JpYbiluHFaOCbplUMOJXDGZLdntDDptYF4wublhOHEYd8Fws2E7ec3PbxRbrHje7PDDlE1fcNqt0ckUiin391taai7qxBETjFdoBu5Pe6qTGvycxbCmbPZ8eiX8zaeviX3mnYnho2y5UYv5yYaTez3X/YqiVrZmwq/OTumKAjOfcTKvSGo42re8sMp5XbMTQUKkkcxUQIzh1Ao/3SX+qss8UMXEzA8jnCQ4VuXnVnggmWedMjWZh6J8O1k6a/jxYDjPkX0vfO4z94HvRuFDhG/rOE97P8NnCpcIf6FjLdCRB+kzJwn6aCiHzCOFrVeOhsj3DDyJ8FHIvC/Kr/aRtbWcamIrgvGG46QcOcuvnWO/d+yAXBqsG+sk/Mxw5TyFHRcpXxuHFolJKniR4e4RlHcJn5TbzjBYWE6EV3tDNymQmwEbDfeM8DQZfjYYPo2GtcmcVcJJEj6xmQ9uHQ8t/HpQFkkgGP5UlLvW8ESEx2vhJx5iMjQK31/CFwJ/8NLw0dPMHNjs4M18DBM7bZQ6CdsAFxZeRdBOiWbMY6AaO9c0GO5Z5Renyj9NygWGepNod8IvzoTOKcxgeJ35tzPDtzaG948zN5vMXYZfVf9AWaPkK3Ka0/Sw6TPrQ5qLC8KEEhcqxIwJRK4Q8JHcKaVNTNlihjHlLqcBFwNVVmwSOoF54ZmrJepYIDuRzP1b4czCpBCGbIg9THzkqAhMTUflrjkuMjZ1tNFQFBOOJhViWkL05EKo50oxGIzxmDgGMaTk0QzWZZwENGc0FqhGUmnIZg4ywRiLJeDSMCZo54IhO5J6krFYPEVp6THjatNQ0uT7WClA19yEW6zuWeQ9XfK8uIJP8yO23UOmyWGM5wpDDxhjcYWn8I5pCZXscHlgJpaUEj51uBwwjRCjQOGZ1qPZuouWMAhJYN9l2mjR7MF4nK1YVHMm5YTKFpQGdOgYmoaUemJO5HyAUgeqTNCxhos8KqzehvZ/OacTjDGYnMlZSTGhnkOYgUF17G1KOaOmwk5mLO/NOLo4QdyMMAgiia5JXO933NLi6Fn4ipPlksrNePqdRPzJDe2bNbEqeXJ+wTfvXiOV5xsL4XGhzNwoW40xUJjMg6XjeCGod9z2yrbvue16blZ7+jBQVB7RxOshcOcz2SrbbNingLeZc+9xleCMAXXsdz13V4nrvbI4rsiuZpMyd8OeN7uGX28Cr1MiB8MPg7DuM69iZB8NWWpyMR09SiJjv9bsCHtxjJvXxNWOfbPi5ZuGYXKGO17ywBgm29e8/Jv/wvVHb/jwquVltCQzQZsO7QYQ4VfG8+HWkgW06KFcw+kezjqY9GTuxmj8pUM55irD7WoPzR6bt8x1x9ZEdhg2oURTBb4E79BoERUkR9QbJDsYBPLswAq5McwkWVJMJPJYYM2BrTFjnL1khw5uvE907BVzCmWFkNEhgfZgpiOgsxHox1JoecvQChoNFAozheIQ3Z8ECoPaAkk6SgVjGPdTBUxVI84hIjgFiQE3WMQUDIMQu0zuLdpa2LlxNSz5cb8do5R3fANjBYEaaM2YrggjKHtbgfBWighfgS/4Wuri1wDW2/t0BHMq5mug62uPf3nMfX1nX3vwLfuW+U2W7S1Tl/JX+3wb0Z8ZS9A1/63X+e34xzCGXce1q2iahLEJaw03u4K1LZlNBlQ82hu0d0Q7cGU8221JUOE07OnSlsJPUQ2EWcFT9dgJ/OpV5t5kgH3i8UJ4uStYlBVP0sBxXxDWLTMnrLqak2lJ0SVmWVhO7vDHJZO7O9bJU/rMkSlx+z05T0jFNTNrkCYj/gTRgRyVvLdgWigMbpegHMjJI92AuvW42JANtjeoHXBRMC5R5pqQIip7TFVQBOXYKDMp0EViuFOu8wVeMlo8Jbge5zPHqqyGgNkXfBaW5DJwXxM+L7kLPYP0nLjMvoYHs5KLKtPGNclMKaoNMSVK51CXqO4YOy2jx9mILRLGCTboeJy2UEsGU5CNUDmhKywzPLZ05D4Tc0KyEHsllJnUjkx4CBCyYsQhPtBjxoVmB9Z4coqIKN0AVgwXZeauMVg7Aqu+UjR4biSz1IHWwtA7Jt4zXdTUhcdX5ah+SQFrHUNq2TdCznE8rTuLdQuePHzI53+9Z7fZYArH8vw+R7s3JDUQ59x1PUd+SpkG1jdQRcXXZ5wtt2Rr2e8tMU/YhVtWW0X6iNnvqXzJTfDs9haMYXCK3OyY3MsMuyVWldwG8jSzDg37ouf19QU5XfJOdc7aT0n+ii++2PMyKavjEnP9GdVg0H2meh8+XM+Y3RjuGcduWtOELYOfkPyU1cmcMAs8vB24Vcvlyy3H2ROOS35gK6r9lk8++oLpdcBqQ3sDx8cnmLuO6FrmFk49vNhaHteen+bEiVNWKTKrK9QKs5w5dYmflJ5zKzQJfhUidoAjVZ6QeSnC2giTJGxEuGehRZhnKLBMdWSJRQzHIgxqmAOfqYy9dyJ8bEruGaVPwjMzhj1v1fDcCg9V+anCGkUy/HNj+FGCVwqPxfChVZxk7gVhpobCwb90iT/fK790kDGcx8wNQu2FqVpm3rLNmTcZTr1hMa9ZDDoqNrrMNghtmVi4Ausz0wZeWPiuJv46O6YWmiDoVnmqls874Q+Doggthv9zhH+9UW604HGAaWnZDTA/ES5z5vjVGC6SWjg1jvbIsM/KcKWYbBhOIbSj/XpQgz+1zEJilZRpEKZJeDQx/MRmFjvh0xPlZC883YyF0r5SXg3wSMestvvLzKd3wux0BHWLjbDMEObwUWG4P1HaLwzTStkmYROFSTSEiTLdB6qFMHkGz5fKVYKZM1xlOKr/bj/43wvOVCbgKmwWzBCQGEldJFroTIHgx4mbcYgpMWXGmh71kaqGqvM0+0CXCtTp+I1JDoylsoZKPMGAI1HlHhfyOFcbIlVMzJKyUOVdLDPZkfYdewSNkWGAVMBZJeNqdlIq2zOtI3W2zHLkgcn4wrErLMkmHrlIaQJNX+JzTRMil2KIC8957VjOHMlCDJ6ohiwFFYaIEGIae8UkH6QZjmANSTwqQtYFbRrI5cDQ90RrsK4gq2dtHa+6CTK2cOEJ1DZRlhnjdtzuOob9JWUW3KTkaOaZmgYTN+SoLDCUYpmbHVMDoThH51OmtmVolB+/XPKrxlKkirPC43BUwNQknPWocxhnGbKAMUQ7shpiDFYy2ZgRlB0mqVmVpIdeDh1ZuowhyXgxicOh/slZjDXjwn1KpBDQqCQpifUR9niJ8x5uW7jb0XcNTdPRdUI98Wg5pwwFZy5hjgsm5wW2uaZNcx4sHvDHZ7fsnXBSKsvUsvCJioLpvCIVwsQrzrR4G2k0crXZcX3X8boR1vtANnGsFEvKhc3Miki0nt0AKWS6yYCdwn3Ts4o1P7wx/NXNgCbDiVfKWeJNMqw7x5tb4RfXiVdtR1ZLthUpW3JIUFukqqEsvmJBrCK+5UFVYirLG9PTZsudzLl/8pDl+QTpbvjw3/+C//TzN2zumlEdNzl0lHUK3egfUj9qyRGgy8hdgs8/QmUDR2fkYjYmDDIFtyD0BSFOx66FXND0JZo68PZQzHzoT0ORUqCyBybIjoAFPbBEHBiaAxDzZiyNNhUjFaYjALOHychbr5PY8cl6KHSuGD9TqqGwY7hGDpAa0HB4rTH9jaSI5AMBNwI/SgP+UAwdFImCJMHhcT2gBpMUkuCyxaYSGKXNYWdG9juBYpFsvnxrvK1GeMsy6cg68Zb9eqvzzYpkPQCdwzZvqxHyV3rF8Zg6sGfjGfQrdsuYw99Yxhf/er/ZYdMvQd1vgLMDclUYi8EP4wAU9bAfeauZfMu6MZaZvr392/GPbBzVmFpJgzDZl5wU8Ek/6mHvekM8yWRX4TrD1d5yVUbesZGXQ8F2WmIVtjFyHY9xQ8suwWIoCaWlL5THteHP1oGTiym3d8q1TTwsM79oHak8YrEcuNhnfmBqrozlrNvxk+eBB+WcFDPP88B7845mA10ZKPuax9rD1jGNd8wkUttMZ2tsDSc5YES42zqQJam9ZZ97Ul1hcCxlIKuhjxa1hk4iUxGSLenakrpMtBayCZRDSa6VoQPFU9iSbreiYmCde7rCUKSIrRPNxHO9chxNDXetow4tHZaZ6bkZCla5xXYdOW1wTqhmJUVeM++FdVlgQ6LyFZNqD50H59B6QlUFUjDc9ZldZ/C+oFOPaWEoM26IgMWoJ8jo2x4QsgcbLMEarEZCGlkxZ6EfxlNTiko0Y5/mqAZKbJPQFxmToBwsQ0rso1IYYVWOC6uTuRBuDUGmmEmBNZYcB8IwkLLSDcOYrOk9MjGEmPCl4GYF0wdLbNxThpLz+phVcUM6r5gHS21qXDVQxIrTOYQ+gbtjP4HSRlwTuOtv2MxO4PYK29+RSsOroWXWehZtAcstu7XSdDBrbpnXWxZJuHiobK9WvAhn9P2KhV4Ss3A3NGzziq533G4UpxkXb5gbYX27oDEV5c2Gb98EhpMpqwx5N3A1E2bFDrPb8q1HMz6ZPeWuv2S+avHzI46efMDiwZLLpqX4qKV9HshNoJo7vlfDF26gPth2Xk8dP8yOeQz8OnkmKSLTkrZreK8b5Yp3rSHUhpnxzFPBFx4uguVNFmpJpGzIKPtkqDBsVfk8KHU2vDLKDMP7LnPWA1Z5HoUyC0uvtFE47sFVhk2vTLDcR7hTeGlG+0nOY1H1w6QcI2SFeRrndT2GhSpHXjgdhG+Vyr/vDb9MykLBSaIxQheEAcNZBhtHUsDMhXovbI1wFg3bAGcWrndw5A2lVfoOtlY46YRfB/g2IMHxuBd+Lyn/sxMeNfBKlQHhs37Mwrrn4F+j/G964f8+SbwQmGb4osi8u1duoqH0wuDggQffCcMdPLPQWuU0Cak3bDbKyRTKGv5jq5waw3kHL4HmEpxTigX4jXAvwNUAuxLuTcfQkbBVbmfKmxZ8FIrWEPaZ6USps9C1ws4p9zrl7kq4Ffi9I+UnLw2LSulC5uQ5rJaW7ZDwjOfrIhtWIbM8Er4Z/oGes31bUxY1VoS57bGhx3Q9eyq0Kg+pzopKIufRA+GArIlgwVaWlDIpxXHCEjyqow9qh6WRGuwoOyJFtFDk0M9jYqDImQLLTwrPse/HZCmxGFGaELApsNSeTmusKZmnPSkkvILXnhjHk9V0yOxDolKYi8XmisJ5ssmsTQFb4dFeOd6DmVhQj5qCylsKIm4I+CHQ5jjONU1kUnmcE4h7chIgst/3rPA0E4cpCiaLmqOyZtkV7CnGSXwesDEwMQnHgEGp0HFubTKFbDheFjxY9rTrHZeXHe02MHTK/nZAphOWx45jvwNJuMJyuvBoD5tUUCdL1wcmJhMUVA3ERI6jjAQRjBvLai0C4ggHUBaIDKoEGWWMSdPoSUuZiJKyEvII0BIJ6wzFAVxraglDhw5bNkXkdjOwXK+Z+Ez/+jl3H73g9jpzt7PsXUH95AK3mPN6lbn89Ja0usSbxGI5YHJG793j/btn7HXLcQkqHbR7KJbMF4+JndI0r9mtIyF03LUDz9ctb3awFuEOYbcLWGMpqylilRjWFCnTJkufLTst2CV4ufUkW/GmLHlT9hzrQDmrKGvHEY5cZO6aKdZb0jACd5UCJaIyxrZr8bdWQFJGtx1X8Qrjb0lTz8XjBd88S3wrfYh+/hl/8Td7/vyne9arfgQLllECaEaQ8qUnKR7S1EQRK2PX1pswesLqDPMGzk7hfDlK/uyBwTIGYoHGA5hyCrGFJiGdoEMepYdZRhD0tghaGe/LjEBGdIyQ9gZmHhYlYCDGsaBZBR0Yi6lVv1ztlpTR+PbvoogU4O34PYxA9EiUrwHBQ+CFkZEV6+2X8j2FEcBFgVTizZRSDNJH2GXIjMxtUkTHzpgwQE52PPekQ+CNODS6EQjmeOgB4yvQ9Bv+r69YqK+khYf3Zw7hIprGn3z1tBGE6ddUiTKWSKOH0uivg6a3wEvH/X+JGvnqdx1XJL+EWH+7vPo3ZI9fB2IH4PhbbPaPbmhTYfsOKYQ0z7y8NJS14ZUKx84zH5TYBHaSuSqEMICZZZap5xVQ2MRxLPm26fmFndDOE7cb4cgFcFAn5bg6ZjO0bIqSF6r4eYlQEacOu8uUpxP+rO2pXaBJBrB8YYR1pbybCn6UMy/tjAcFPKwm/Ju4QPKezkHhPDsP34mBDzc1DyZK4wvmw56jquWYkv+wf8qjvOckw6P7E66zYmJFalqSL5kVidxEqtzQNONC07w3FH6giIZ22NOh9F2JDA0rZ+mnM3wYePpOYts6yrVQHldksTyeD5g8JaeILwwnFJRtR16U7EPC+I5qbpjX49pS7g2WHbmFVdfTGcuReyuFDmChUEG8MJSOVj3VAYRG87Y/PuEwo1raKTYonUCJkLIlmNE2EHOiNwYThVbyqGQRIQ5K58Eape8ttWQ21mByJDDaFYomMSQlTQKVLWjbSF8KuEDY79heXRNzIGKgHfCLc+b1nK5vuX0VafUlcmKoJ0u61cDR6TEX14/p+x2LItKZW2wp7E2mLs8YRCHv2a4G7jqhs571eYk+37AzLW4xob1K5PqU4z4Qqi2mjRynguAsu04p/GN6d8WrviLSoG7D2pbkXPFkabGzI2xSTnTLajZj2mQ+vvb45cDNOydULw2ffrHjft6xSRPMyZxvItxG4TtT+Is45fLOYu9ueCkw+70z/tnkhC/KO7i+5fb5nv21Ugfh9b0ZkY7YZ1wHL3KiLM44W6/p5o69zXz7SGEFxVr5oIr8ymXe2605mk/5hJKTieFTZ/gnGAJQ2jEi/ucoRuADHRmhf5qV2zx6unYIbcysslBnZRfGdc33UuaLPJ7zb5MSWtggnBrhgTWsDJDgOMKZCGWCW8msFa4dfKIwSUIVM//OwTnKt5LwXxCmWel75VKVE2OYZcbqA4Rtgt/JEKzw/E4pa0OzU341U2a7wD4KF8CNWk4L4cxmfpqBzvBQYdLAygq2En6imXkPnyMUUXhflVLgczEMA+y88sNp5vHGMUV4ZZUHVjlHGbZKV8H5TiimwqtOKazyOxFualgb+Ga0/HieebaGaXm43Howa6HM8GimvNrC1SDsvSIKdQfNAE+T8KlXvnWsPJ8o9bWwmQl1DdVcuV0JDwdh65S1EVZBeVKOtvRnvWUqmfKeUgzwtAcVYfUtw+/cwe4u8VGEP35g+dlV4ieTv/vi/PeCs37j2JeW0ik2W0pgHhNpnwlhwNiMWkM6nGl8NkxcxLg9rnuN9AOuF1zu6TEEypGNywYpK7Qo0MKPJbtENA1ozpCFbArSEGjFsS4K3lQzxBukKihMRMJAjInrPmBHlR6kGQxQOcFa2FrDUE3AGrRvoW0xKZGxOGuZeUNthWnesen3FJsEO0Mxq6jmS84Ky0wDg0a0ipjNHfsu0grYIeKtkkOiaweKvsUKbFxNbyyFgbNyyvxoyrkI77lRm1qhZDUMKmz7RNuPq9/etczMAKnHDIJvOzTusCkTsyFnS8BhmbDAkaLQaEUXl4TiiIfHFTs1TF2EIdKokjRi00hlK0owwlhJK1gZJ5iCjJpzlF5gECEZQ58zQxb6DENMDDkTGIFZSBGDUIpgiRjtcBoZ0sC222DaDS+fgQmvMNLQvvyMz/7sx/z0Vze8boVoPZN33uX3/+T/yGIy5eVf/TU//tlPKL9xxP/hT/4J96aB4vgJ9x59wPbqR5wvhaZXXq0G4tTyzqNTQhN52dzSDpHtUNAxIYiC7olDYL3t2XeJ6dQz9ZYkwmbwVAYiwqx0LEuDOkOsZ5yfT/kfJzWnK7h8dsO8UI5dpkwDxijXk4Kn5wXVsWXwFVe9YbddEZsGHSIaZUzpe3tEHebVfUjgEs5mpNlx/fM9f/rnhhdxNLSmRkcAM+J7QJGFgaMabXW8yOc8AoKygkkNRYmWFVCDVlA8gLMHMK14y7SICGp1BD1yWJ0Z0ph+f5fRjsNjFsSDHN7419mZtwBgVLmOqZg2gca3B9wIajikARr7FcsTBbIdgeXBLzKyUhEJcZQmDmMdBkmRNJ7EMIzg0pTj8xMjW5Z0DB/JY7G98+P77VoOBnwHqvRdIkcd/ZBiDp/9AJ6cIGWN9n4E+m9ZrbdF4G8j7lURDgE4mnnrKTs8eGDcDqDnELzxlf/rbzNVb8HX29uHffK1zd7+zTgAs7f7Omwv+lZsrIe73jJvgsiB4Xv7f/UlG/h1oPZbdPaPbdwvGj7PBYs+cbnNFFNHFzJuahjWDbFTylrorcBgUJv4eD0h1QO6XRHnmftJ+bzv+BdOeXnbc1meULd72lDwl6VlnRIxGY58YJ8nRNcTnVDtA4Mv+Gg3sHCJj9MM73r2pedfmciLqLyxnpzHdOXLKrIhskuewRjWydHVmZNQ0mTDx5Xyqs1UMZDSkm4jfN8F/Ex4Hkv2LrFplZf7iqMajExZZovJLeuqoJCI9gP7XcJUkbivmU96drnGqAA9T5PwrM2otNiZYdjPeZees2lkMfG42CEuM4lCU44hXLbfMcwszm1xPRQm0bZbXLVAdjtcmhM6A7knlI6yqHHWkpwlBoMbjuhMxkhJjoZIj9SO1oAJEWLG2VGu2FtBe8aQjjhaXIvKjM0YfWaPYJLQWCXlMWlOxbAjY5IhBiEYQZ2jaBONKAUGr0phYGoDYQ9bdry5Kcn9Bu8jq9cvePnJJ7x69mt894Ca5zSzgn/xL/9P+KMT/vRf/xmfrb6gPpnzv/pf/3c4jRxNHzJZVqSuZ76cYtLAbiekFhb3JiwYuLlLdKGmG1pKXxFWDaf0TG3mxT6z25+zyDviceZuc8zMrWnLgq7rOZm/x0kJhkxVWNzilCPnmFrhyhqO3MBxeYXpLCtmuOM7dv2C+/cthVPcvmd7vqeaKHZ1TB09drrgRfSY+z0//nxF+2CK6zY46TFHc9Z3gavXL1n+Gn5oKpgJrlX6CTjpmWTLzArpAbxolpjNQHGvJN5lHkxKfrg2/M7ZBZsm8lFV8L4p6MuKT4wnVROic/yREW5VSAhPyLzI4yLy/Zz5q6Tck1Hl82GCM4W9UZwKNmU2ScgC34jKh1n4pxl+6JQLlFaVSoS7rDzImSnCD0T4pYxzvYkqvTVcJeVCFR2E90V4lRUZ4L7AD1Vp47ig+EAVF0CNYr3y7s7w3GeaLKydcNTDB8BkgG+LcLlXHuTRO/drUSzCd4LwLAgng1Kq4Rblxx6WA1QDXKjhV1FYqLAqYK/QDsL9QkiV8nSlvEoCS5gPhod95mdB6WooaqVTeClC3+vBwwp9Uu66cX36soWzyvDaKo/3Qopwqcr3FrBNws7BPQtExYpwvhd2Vjk6z3y6B1sZvrjNlFfw6QTSVJmtlHovVK3wy1J5eK48LjI3n1tuisxQCB8ofJSE3VqYCEyeKHdr5cnnyv2ovL4Z/97/OSgPBU7Wf3eS8t8LzmbVe1zXlqNyy7QL9LEliMNrTQrusGicERMxGvHeUKWeWdpR7TZsbjvCoIjqKG+SgNCi1o9dQfMaqgSVRyflODltEhIPK77psMrsZAwbsRlf1Mwd1CazNcI2Z7qcyAgYh5tP4GhCDgNtknESWykaFdYC7UhRJO8YLDirzENLGwb6LkFKqNYcHxekuqIQyEUAn3CVpXlzx7M20yeHWCUjhGjomjGNZz6fsqgtle1xCPcZ/XRLO3DfRXxuiGFgMxiGIdIPiaYNbPZ7boaWvu9IRO6mysQ1XLaOIdS4YizvRCbYPKfrarZ6RKPHBCk4nhYsVHAakZQZQiLkhKaRFesZU7McBs+Yr2ANuMKjxtGiDAaSyCFNzpHUEDLscxwDGwxjRw0R0UhVWI6LRJEiThObnLjddtxsrnld9pzVZ9gyE7Kw2zV8enXJqzCycH77Gucd/+R7f0C6/BnXz3/M+oUj9C3/3e/+Dv/kX1zw3ve/wZsf/hTfD3RBSH6JX55hmhWyv2NeZKqy4Khe0iTPLhXsmhd0dy39YHCupKpKppVn4TyDdTib0ZwpXKaYGxazKacnMx7OlYWN1MnwF8dzTGEQY1mYRDGp6GeWk10EZ/GTE3ZS84tXhputZb0X1r3Q55GtzCokcaixY0hDUNI1vNkEXhp7IE3eSgUrcBkJ/ShTc3qIR7eIdVBUqAhmfox59AAtarIZxhAOVZiU8I0HMJ+OvWJhAFugKPQNDIKkkRHTLkErMNjxuDL2EFhSH1iyMQBkxDL2S0ZH3oKbIcNqgN3I5IlkEIvmUao84hszPt8BCmIEBg6ywPH4GoFNBBk/rzhBw+GkIzoyhzKM8ktrETd6yQoVNI3eQWP0IIXMxAjOGwRL1kQe8sjCyUEqqRlBkTIj0zi+ly6CyePfyR4+a+JLsKVvO8OAr6GorwDP139+ya6N23zFcunhI43obFR96pe466v9/f3gSUUO+xX066ya8CXu/DIg5Mu0yK/tV/jt+Ec2TrXm0wjL84Jw03Olij8vee81vLGWTRZWvXIyZK4rN3ZaDj1/WA88T8Kba/hzH8maKFzD89YwhAbbWb69NLQb0LrjUy1438Etykk74Y1mQuGZxp4XWflssHyn6FnbxHH2XEfH1g48UMMbo2yMxflIbITnYpkuHASoI3hTMqszkyHRY6jU8e6J43qTuMoFmyQEl4lZiVqy6RJbiZjpFGOUsqqgUdrK860gXPuWV8Hgh8DzVFEWsNuNx+PzPOG4MORS0bBnkMitZMpygksN5zLQxwQ2Y1GiRjor9IPSbg0u7QhDRo2naRpKVXbTN0yNw1ZCaZdkH6hL2K0Crc5IYiiMIZoxWstJGq8RASQpJijZK5iRLTNGMHG0wfoqMySLJKVHCCr4wjINkYDQiFBaCEZJvUU1Y2xCgxBTxlWKy5leE4hjXgy0GVZvttSLGSfeYjxMpkewCVxt79isM3n3Cv8Hhtl//k/84H/7L5hObwg/+5R8OeMvy8y3v/EtXHnMo8cPeP1pj+4HikHYa4OxhqwNeQ/F/AQzXDH1S+o+keOElWbazYa2ncBkTpwk4iTzMG/5vJmzcI7sLVu/54g1U18ShjNOy4DTghkFfTmw6ntsfEwZrnlwEQnXc/oT5f1HS+66I961mQ9fviaWK16dnGD3PfebS37eC3+4m/HSOu5wfNJlJmbOu2thOnf8wpWsMRjfUVMRz2e4bs/3XeY6wOVxxbtNy0U38CsVlsOSVbHjma9572TOpZkgC+HaO05z5rJwrGdzpt7yIitDzBgndArWCh3wxxZCEN5keGUML1QxwJSDQ8IK6yissvIDFW6sslAhIJyi1NmyE+E7ZC6z0KhybIS9G4N2zkXYKHwnQwF0KsyBj7KSneGeU9a9cm6VXjPPg/IgwcbCNipLK9RO6S2UA8gwpngXJVxl4aUTChVuS2Ee4J95wydRWDmYbYU3h+uUNZbZoJwILDA8N8Kdh0mG3wHaBo6nwrYX0jZzXMP0zvB5CfsIMRq+6YTVNvMvM1xWws+GTAzC0o3kw2UNrhUmLaxPFHsL780Mn5SK3infvTNjNP6RclIYnvnExV4YWiWUSlsonYOJClWtHO1g3wnfKJQPO0PTw95mnpyMc+H9rfDozPBgCr+wsOiUUMF9hao3POuVT7OSGtgulR9t4aUK7xvl0ZHQvFYm6R/InO3PHvJB1XOiDU4Su31JW50xm96jzJkuBro+kVKHNhti2NIUidJDHQpc3zIE6NUTbYWWY5GqcFipl4zEFg3FWGSbm3EF2wpIGBPjRDCFcGYDJxLIuWLpBJ8joct0eaAPCc2Cd47CT2Fa0seMNoK+9Y28jUs7rCqrF1Qcg3XsJNPKlj5GchZoIneriJsappVlmQWXeqSac3wS+ewycMMxxg7YtB+7WUxJRMcCv8qwcJ4TB64fSAzsc2QoIhobmk3g1Z3hKmZiGFi3LVebHet1x+2+Z5MTpxmOa0MslKmLFHXGz06YlBcQz5iaI7KbIRh8Ujzj3zbnTIhplJuOUQz0OdMCSQ1GMhbBGMUkxQOuALUWYxx68Js546iMEtVg1EIKiATcIQRCciIkJWpCrKXJia21aHUCw4YujTH402qOv+e5//3vc/H5Da8uN+P/RgjcvPmI9P1v8/TRMY/+xrAOA5//+gvuP/qAp7vMt76xZLVY8vzjZ/RFzfz0jMXZlNXtHWF1x2xeMZuX+JmnHSI3e8+2n7HsE8wWVGXNrFQeH3m+NS1ow0AbEiEGIPD+ccG7izm1t1jds+sbLAV/cH9CWVgmHnQAT+JdGXiWlaYXlmHF/TojdcGVmbE+yryQitvgyENBrwVrG8Y8idbBdpT9qitgWowFx9FAOYGT2Rifvg+HyH0Lg6K5QJYFrqiZHAXOHhbIvRk3rWGz70kxjUzdxQLOjmE/wLaD2DOuKCToFdQe4tQZjYLuwARZAAOFg9qNTFYfv2LT7KECAAN6YJTSYZsmHY6njLrxpxRvPWl2fB2JXwGeFNDQHnxmbtyfT1CDlBZkCu0whnxEhXhIijSC8TWYAiMGJ4BVYpkJBgpxlMmSRaD2pDiWYWuyyF5gn8eCv76HPDLUuu0ggPgxHfJLxkrT3wJaXztpGkZG/38hGfzbN78OtL4Gwr7+kwM7mL8OnOTw8JcbfW2f8tUOJCMjzOQrRk6+tvGBAZT0tbvkbzF/vx3/GManuWbuDe2u4+jCsbkUckxcVZ51MDyuEp+6TFgJP1gm8iTw89vIT7eJZSG8Fy3SR35tZ2zXDd8wjhtpuQ/8fFgwk8SZDHxmSp4NFeUs8eleeFAP3IaBZ2SSM1TWcpwaTnLkw87wjZPMk03LX1BSqpKqknjjiGXm92Lm1has7JjSeLTr+WV01EVi5mARMx9dDahxYC2VGeWRj2PPX2wDc5t5ExxuH+lmE653Y0DUcjtw5SpiEem3U14b5ek08OleydaR0hRjO57O9zS2ws8L9rkD9VTNlrtlQgZHFTq6wbBpT2i9UARlVe1YrdOY5Nwmbqdbnu4itVlwmz0+bGj8nLr1WOPYhwJ8QWEKYnJkMbgE3o41OA2GonfozNCFQKeKBAgokzCCuUSmb5VUJ2qFxLiY1htlYw06Ec6GRPKWSZNZOQhJWAbLRjJSeUwylEWkLBQTE1e9YVWC945icoe3j5gWHj2rOP7GB8ze3NAcveZomHH5l5ZnP7jiO0PB+/ee8AU/pU8TXnz8nO99//vE0FAdn8K1cHuXUSKL2Rx36hlue1YhsPQOOSmoVGhdTbha4yaeYWs4ejDQhi9YEEnxhLOLJ5j2mko7hlmJr1ruhxPKkyN81zEkoXUR3IazesayrtFpYpguMauWd04ir68zb64jS33J8uFTzOMTXr8s+P1l5L88WPLq9oJFvSednPHKb6geWJrqHeY5UPU9gxace0P0JTNbsw2GXVWCr/grjfTJ8KQUtsOS14WQ6sBtMeWPXMFwOufzoyOGqGhQ1ApRoZ2WfK8u6ULmeznxyXgRZpmVKPDGWIqsbBUWZKYxc8PoPnAKlxHOvZCScizwQoVNFlorODGsM1wCj8TwhRWKHj4xwgdBeJmUqcAvURYCv1A4ynB3yPta5jGT68UAJ6q8RKmMMGOscrg/KKdqaAfhnag8z7ArhUdD5pdJ+GcdPPbKs0IgwLkTvh2F/9CNAc03WO4tFSfwIcI/38H7pfAThE8jvJeFb4vysww/7w3Holx74WirNNnypgO1ymwzTkdOdGTLHiTD/+yUkwBVthx7OArKRx7alfKDQtFytNfnM7jbQulhbYQ6wU0nPH4F86VyLwmhU76T4EcW5gH2UXiiystCuU4CZ8J+n5hlZWGVIQq3DfSl8saDX8H5Zuw6O1sqH+2ELMJjEebzzPNp5r2JsvaGOzJHr5WPCoVXShUND/6eldO/F5w9mnvOTMQMHe1ux3V7Qn/2DRbHAs2eVTdOxgbmaDfQvf6cVgqa4wmtL0A9nTgGP0MnFVIKkjNZysMEtYfdgLRbWLnD3OIg2zLF+O1RRzYl26rEWUUnx+wWFjWZZrknvLagLQyJpIZhaInbRDJxBIBGxmABYyHmw8o9Y0y2GR+PZUmeTshhjOcVC2Hf8XrrqRGeqjIP42RzUnjemSjrpmVICcXgy4NXLiu1tEw0c2Q8x4CEQNs1XDWR47lSBeX5bsKnuWTT7VkEgzGW7DP7rNwkZd1Hng1A4zmeWB5PHVMKKg+pjdSVYKpMZSIeIaZEHuRtnsLBMjSmw6mTMRlSGSe7Ysa/vYwyMWPAi2APLMWQEkPKJBnpYSMGVzgmwUEqcEQCeiA1DbsMvjBQCb6MnJU90Vc0zUfssnBa1FCX3P/G+/zOd654vforXg6BnJX2dkXTvuLs0Xs8OPkrfvXmhmG9Y7WyXLYzdsmwn32Pj4ZLlIKLrsdd3/J6NaCd44GPTKpM3u/Zdz1HxQjEZpSoK5iVBQWR81p4OFWiOJrB0qaCdU5QOwZjcKYgGc8+Vey0GL11YU+Po081r/vI34Sej3tDyJ6TrsDFktnFu+TFGVrsqEPJ/fo+eXZKWybOh45ml9m2gu93mD4zYOirQC4VM3UUZoJaQyDic6J2lqCOJjuMNRzNLY+mJSfaYHxPKAvsoPTbRLu3aHsAXc0tugdpM0gxJiVaC8vZ+F3fdSMjZDhI+A4nhAS0YTwOUxyPDTP6wjCMMfVvC4/VjF8I7w4szRg+IM6i3qHWIJ4RwAQgDePxNih0EbpuZPVg7H6rgFpgWR4Y8rd+rzh614YBVwqltSQBxY7f5YkgNaTUMRxWk8UZYiH0RsjGQ1a0M8jKwWBHJl50ZOZVRybKHhi++BaUwVfyxL8NrP4rq1tvPWcc5JpfgiH92k356vkiX6kVf2Po4eW+9hry1UNfv61vf5HfuPOrjWT0pyCCmgjqD/v4razxH9t4OK25jJEkymYPk87jtOB2IlTlwOuN5zshUdxTru862hcNw2lFMXU8XmVy3vNDKoac2KvFGctZhF+XE76fNrzIFc0u8kh2zCdwvY2c2S2Frfiduub1vuXDnCgKyxVzLtzAiRb8LGS+eeLxjecmKA8IvKkSR13iViwnceAyjtejH+E4rT2/X7bsUG41c5SEU5/499RM1CIm8mtj+D06XhWWf5U6/myYoV3LgMPOMnmnNEGZugLjM8cKr7oCX0ds6jnxDW3KvJKSagiwrzk3o3Km9VDFjErFdRroXMm2TKxC4H7sqds562qH65WhtNAmgmx5MSlJl2vCrOLxFm7sngmesq0JVinVUvnEJmVKHG1UChGc5jG8Z5swIpjo6K3iI3QCw0RQa0m7jItKsIaihq4RXKH0UZCkNAi5VTbWklCsU6oMa++Y9YlVNCRg7wo0J/yioFonqsUD1psv2NR3zPMJRiIPH12w/d0/Yf3L/xf+92tOX+6YXDbc3X3Cw6ff496jj/n5+lf4/fvcfbbHfuMJOVvQBat8je8bar8gXO1o9hP6YUNTG+rmhCYkwjAwLzJHkwHp5oTZKWeLPWalzO0M06yZm2OKesPFfMplr2xdIN3cUpb3odyiXU/vzqlmhv3tS4iOFGZcho4vbg13w4RhISxWnvTqlu3inMl77/ET17PawMm37rMtLL82iXtPwGvmzT1DEVs+MAU/dwVf5MCcAVN6FhieYHjlMzIIxwidzexVmUUlOMdJ6Ucw7IWzynOVhdsQeMcIq2ipjaWMmb9RuFbDrcA7eWRPUGEuI0u6YgyDQQSfhT90ShcM/ywJP0yZAeVxoaQOHqqhEKHQ8TI9IHyuwpNouHZQI1wKXAMPDRQItwoL4NLAsSjkzC5DoQaXM5eM7yUNyn1GULISCE54osIzFSzKIsFVNHwX+EUB54dgLrUWG5S2gONKWPvxanbRGtaAE8MP58o7/RhIcmSFN06o7mAeITuYJpitDD+2infjpfoHOfNJhEkL1wixVZYqIMq6VmwjHHewBu5aZWGEVwEeAs+2sGiF/VEiVTCJwq8LuFsr1bkwv4NZgPc8/HmGJsNRDSkog8D2c8O0hbUqVS88nMHcC/vjzPXtmGX2cKrYDuw7wvJzOBXhshOMU7bzxGIPZw1c3xmaInNaWh6+Ixw9H7j5QInPRvD8d42/F5xdTCcclYLpL7jZrtjuhF6UCYdY7CQoiqkKcFPMdk5oYYjCxgqSHcFWaFVA5TCSETWoHf+hwKBIDNAIlA6tDvHcHig8RAdYGmMJRcHkfEpdR1QtxdIw1y03b5RGLClYYhjQJiEyQCxhVkBdgD1CZxZhGP0w5tA/ZXRM3ysnaJGQbhgnq/2G7SbxMgvZWM5SoNxFZkZJIeC7hj5ZsnEgiZKMGEMMme0ucBSh65VgEn0bUDIxGBamZl1OWJwb7m0i2lisrzmSOef3O46byOv1wCoKvbGUFsqJ556zeGuIrOnbgNcK1RopJogUhMTI/Ikdf8cTcjHK48xYzO2txRgzZkXomIpnNWOz4CJoTjiFZASsjARLoUyzpUh2rCDAUmomBSUmHX1rhaNwghWHeksn9+naS9aNIFIyqT32YuC7v/sOm2df8F+eveY6Ks2u47PPn3P8h+9w9vQR0zc3rFPLrtkSFV7ctOwr5QupWQ8TjtaCbwJBPUTlzU3H5dBw4gy3m5bbrPQhYVUpRSkNVIUdUzFtYFKVMK0JqcaZkmEy59LWzGcL6rpgtWn4+GbgulVS2FB6JRc1N8sZl9M5e1eASVyuOqZOWFwc8c79+6xywazJHE0XTGen7PKASQNNCqxiT5ci+17Ztx2DbjBuoJgVLAuPJktuE77dUcc968GwLzxyVHO0UM5ry6qtWEdHr4YWg4tK2WcGdeg2ot0aMSXY6uCdSlDakaXLFroMXXOYqB9YMHPwIuY0dn15A/WBFRUZgz6MjkmMmkDy+NwkI7v1dhXAyRjOqAepYtZDP9jBR+fG4xqdjOE/yLjdMIyeriGCWSGtGUEaGSkFU1eUZYHxFTFYchcJQ8J7xRSOYlDSEBm2kZwhSUf2DSp+vOKJh1sL2zgGl7wNN1HhgFL5MonyfwG+3jJVX/OQCXwZaW8Ab9BgYcgHQPR1gMa4X3P4JctBJnmQeH9pOdP/Cm6S37z5G+/tLbB+KzTVL7fRt58JBSvIWIZ2+Ox/K6zmt+O/+TFxjosjIVDx5rZhPVcm3vJgCS8Hg2x73lRCUXiO3ZJPzR5zlzhaWP4mK2czy4mDncuclIb2LnKZQEvlk3Nhd5vJBooeYghMMnxqJ8StMLMDqpbOZmJ2RF/SZc9mVnImLX/KlIu656nfclREHorhs97xQpRPjOX70nHbWezE8thlftlMqSTxBcK7E8tnMXF0QyHWAAEAAElEQVQ2AD7yUjxzSfxZrvlB1/MSx7FEpFBeZyiGUTNSx8Am1zypIp9tOyrJnIqnLQby1qLZkFygE8WHjiARW1qum4ipDDvZM80zWjdwqgPz2lCt54Ta8Ht+yp6e563jpJmwNgNzM2HyMBMnF1SFY9lFUpswtqMUCC4TokP0iMb32A52laXK0AKl8/SqOJsoEkRnKYzgZBRBZAvZQ0zKJFgGTdhhlDLqAPtCGEzGZcsQhGiVV8BCMhiLErmJwgLDmR2LiLsS1HjCzrPbR/IiMp/MsKI8edxz/VfHrE88ZbxkH2dc3nzMxb0PmN+fc359wua04GX/iovZH9AMETMJrD68xKeafWpxk8jQWCyZbhPw4ZZFnXl5s8csMu1wShpWmOuB0NT4oqWtLPPBsZzs6WNFs12gc4O1Z6yXCU9BcfyQ3bbjzboj2hMGb7HFnJPC8vLBN1m5gk4Nu6TE80TnLYv5KY+OF7RZcH3muCipi4LnvXJPEm+skmLmHomXWZl2HVOfmaXAUJTUVihD4nHILF3gTjOmF4LAzdwxKQ3L2nDZZSZ5lM0nhQ+CcGyUS2/4FOVnMWLEYKzBi7A1UKuwRtjqqOB/TzOtCC+yMMHwC+C7VnmhcBSFuQhtFGoHaxWcETo1JCf8wChXKtRieAA8C1Ab+N2kvBbDeYZrgd/PoxXg3ybhkRjUK5Ex8EQx3FPlGZk3SegwoxUnCbdG2ahgRBArrMrRSbFMwkfGsHRj4fm6g+yFwhquO6FX4SoIZwgfDJm9EVpRrqJAhnv5EMgc4DzAkA37MW6ChYWlwCeFYMwI4L5ZKh/uhYe1sh7gzdrwR1n5ZVKaCTxEOD+HjzZjF9mwF64SPNwb3B08V6U4WDSqQvniSJl54T8OsL0DDWMS5tMefnUOR8/hGygf9vD9UpFz5cVrodsCrTCbKG9WwtwpQ8g0Rvi4E+b16EtbLQzvDpmfqlA/VY6uDY+9Ul1Gnovhm10mVmMJ+N81/l5wZkpLPS04miw4Lx8T3Qt+df0ZXZ6QcyBEQ8CQB8WaHWY+RdyAsxGDjvIEEqQG6cfSAc0Gygx+OvpdJqNfxUge1VMW1AbIPRIbTHQQSlxfUKSOattxgRKzo40NRbchxUSfLPHtnDDaUauHGSee2UBRI4s8hg0kGX02VQWmR4cO8gzmHrUBTT0Y6MPAm43QirAWxWtCMwzZsc8z+hQJ2aHiKGiZYzGqrJvEej/gyOyrGjEFM+15EgyzsiRXJeddoqZkZzw7HRkC5kuOFha9UCZDIFmlrAqOreFYM7UargbDOmUaFyiNUBLxGFpj2ZPJCZzx7GXCoCVJHUFATWaBxTNOFHM0BIQYAy4nsA7nHbuyQG3Jsi7ACUkzpThurSPlUSObM4SYSMMAopTeUDtw1qDZ0boaszph30ZMnlHWNa6w8N4Nf/jH36X+D4mP39zw+RB5/TevefFkzfzpQ05+8jPabqD97AWToLTbnm7dUR/d59OhZkfCa0dphOwt1xR8nh2mhU3wbJPBuYrZxDAtHMs6cDbJlBIILqJ+yl6mDL6GyYJ0dIxbzAiLCXY6pdl17N5c0rcR655S1o6wu2Opnqf33+PiYkkKHT96+ZrVy4AzS47rGu8dV1G5DIbTPrLKiVsJBA2IVUJhua2UbV0Tg2OaAwOgyTJRQ5kbzPWGq1cr7rZ3TJZ70vKILx59wK/qc3qdjCuVbjyp4kuKRYDsGPoe7bvxOJrUhwTBYWS+6MdusMoeABjo1I4R+1EhpdGPphlcgjKNQKw/ACt/AAOaD7MFB7k8/IwjyIrp8BiHGH4Oix8eTDwANMMh1nM8JrWEziPNgO5H4KA5QcyjR622eFtgsycEQxoMZiggBVKXMLeCjRYTdUwSjToGshDH0JB4AHqHCwFwYLnkK+hzqN/4Ujb4dfYM+IqNOjz+G0XO+lXq4m8kJupXbJd5K098+7pvt82/8ZyvvYOvvfbbl5VRZv0ljfd3rLKJjKDvS6/bKG8UdJSY/teYv9+O/6bH1YWhVsMyWZYPHM+7Br1NHDWOywj1GVSbjJee9j3Dn7wo+PNbJW4TpSiuL7i1A0/2A/uOMbQnChezhuauBge3ueAbhaczmVfTApLFKGzLzITMu0RWRL5Ze75ox17Ob2lAxfGyGThyAzcrwbqSCZELHdgmR+7nvDYB7YRPCmHihDwo5y7zcej5I6d8UpZMEdbJsHOGb3ql7Qs+Fc8y96waz1QHok3cxIytMlXb83oQbvA80T3bXtnqhDa3XKj//7H3Z82SZNmVJvbtM6iqqY139tk95hyRGDIxVqGlqqW7i5MIKcIf17+AfKGQIiRbiuxuElVEFYBCZgKZyIzImMNnv/O1WadzzuaDmnsEUMx84FtBUh883O3aNVM3j6t61llrf4uutSSTIAU+64YY8Rg27FeByjiILRdtRhoq+xu41kDTJlJrqQc5k1ypnKXcZujQMeE20VtsMuznQyorLF1EukQcdpiNQ2RN1+S0NkCX6LyyAGj7TVBRIfrEqBNq18+jtUlIXvEN2KQsfSJm/XV6bgxjJ6yiII0wLISXzuAxHHVwHiGSaH3iyAoLgaD9XP+egUoygmYkMpzJsVmilBF70zlv//53+Ojnz4nXNavihg9//C5H7ozprSPyi09pF1/SPf099n5Us71OpLUlu3tEFk9IdUulz8izLVWEeWcZ5C2VRFalpzrbsLwHZTrETUbEtOEQR0wNl1FxtiSKZ1skCjnh6f4eWT5mnIPxA+LQUE0bOu3Q/UNSlnNW1ziU37t1QpMXaAfPthVtFYiZZ5JlTMTyJEauksF0UErieVSWrt9rPDOOYBRrS2Yxcmw8S1VCMLTJcIvIar2iXrb4ywtsYdgfjcn3hpw1I1o1bMWg6plYRQeOOcqZOBrpK4buGcMWy0iVZYLvay+ylyqcKHgVRhaeG0Ob4FFKXDjhFLiryukOeHesMBNogdsoH+1CKWD43EKZBDH9TNMqwjDr4TLDNvGlh0aFWVIGCS5N//wETAx83EIhQm2FOsEdEV4FZYlh6GG/Uq5UIIc7AVIS5ra/rXe1YRv7wMuDCo5V2EvKM4QFypma/nuAW0G4jHBnI2xEsRaeqDBKcAvAC9/K4dO5opWh3E/sd8KNKsVAOF/BwsMDA18Ywe9Bu+lBKR9eCndmwiBXrlbCGOVka/hEElPpP+PFTClbyKaGxinvfyx8LooOhU6VVxPIzwSXKz9vhR+FxGdBGL6A7QbWKoxQtps+9NOK4dtL5YsPhOFLuBRF7ibuNPATY7gzSGxDX59xqom2FQaZ8iQJdyL45tdf43+jONt2a27aloFUDJNwMCiZ+JbTTqgHQlf2eWlsJGUgecmoU4Z1S4wFnc3wuu17POqeqKR4VA1iE44SZyHLEgMXsamjCobQCBIivmsoybG2ZawRtCLbDDmYFLSh5rqNiAbYKu3W0SZLLTnBg+YOfEJtRwpdH+LV0O/kW9v3LQ3o446Z7UWbWqQ0PZTB9Yuh0ASuW2GhgogHN6N0jowI6Zo2WSgzBizolg2tFZzd8mpxw2qVU7t75EOP1HM+V8hcibOGvRCY7RbvYoRJtoscGiGZhItK7iEfeqwY6iqy7hLbzFOLEvqiMZqgBKDKLFcpcR0STnwf7xKhw6CizER4mCtlFiBZapNxHuE6Jm7o1+7ECKHDZB4jghdDZhzO5NTGkGyfbMvEklSoYyCRGAiM6Ogr5yIytZzMbvGouQGXY5zHDWbYu2/hxDGb7POdTz7m0y8v+WShxJsF6f4Rx/sF65cbivkzbHWKdrcJ64J3dMKr1Ydc1wvWmsi0wKcxFDUVOSs7o5lM6dwIM/DYSU7mM2xekrKcnAZ0RLfLgkdjKPKMoc24LcKtaBk0yrZLnNocmwl3hoYHe4G62PB82YugadVw2685nSQ+XpY87XLOzxuqccWnW6ENDbJe0im0ElGJOKuIsXQiJO1vxteSISr4YLkrjlsdxDpxWiXmbeBgtaXaGqo8oLdyUmax1iPWAB3J0rtOpkaN9j/GuYVyRyeMGZIitBHJaih1h6UPiNc+hF1L/48eIm/Klbu2n31bgxQCU0EtvftSxX7LV4cgZT9TJi3ge6hJ7vop4SKDme0dsXo379V1gHlTfE2K/XkG05dK664sGUAFbXbbxsbijMNiekaKMWjsXVvaCJ2ha1If99O+v+wfMTy+CZ7E9G7STh+9+ZrCG5jGPxI/r90w842v7V48yY4aqbu+s2+KtG/KLfknrw9ge0eS1+Kul2hGlMz1O+UxKc4ZrBGaLvUxzCT95/bNM/xGCfYbUfYm5rj7N33jtv32+Od0ZECVAlMJ3HYeuyn4aLvi823LvVuWL7FsMRQXLRs6FnbIyXTJo9SxqjI+DpFyC5upsFwbBp2yjJFUGzR23B7MuDXZ8LLb0NSGcV0zsDlvGeVXrePIN4yajklu+KoRsvmSQRbxRc4PFksWTUEcNkwKS9xUFNqwjZ5v2w2vyg5bO5IopUJpEx3KvulInaHB8NYgYhvlZiRscuFJ5RhmwlsWCpP1WPFoiAacsyxCTnIGfGIQEwtGJGcZBsN6kJGzocjGnK+VVVGx37WcSk5mDlnIiu8FeDkacZK2fGEDdZW4CkLeZVQzJW4cU58I44S3BfsDw8IMsNIy7yw+JZSSkAKtONIaYmnJEiSNLMXQ1HCgfcRpGi3GwBzFtolQdKydUBiDiYabGNkWCdvuEtka2aqhlh7qFbGMfX9Vm2emv3U7uOz6fqsQMtoscCcY1jSUJvLYOBpvmY6OcbrC+IhgsIUy25vyzncix4cnXP4i8lVlOD17wnn1BScP38VZKKdDluefMdffZZyOYLPheOO4dL9keapcFQ0niws2Awh7hmrjeVwdMC4scZjhG7i8PWKUJmh+nyfekE07ujDgphHGCK03HBWe52bMLItMQ86ecxjTEJOSG0s2yTjJlMzVPFkrX677mfAD2+G98u8qT9F5frJt2HOWKwXfwV0beJJArXLeJN7F4XetNCYpdRQeOs+CiBfIkqURxVjYdC1Xw4K7TtmuGz44mBDwPLbKwAjJC88DvOfhufRzS2NjuHaOi8jOFe2Lpb80won2c2eV7UuXr1KfpKgNzNUwj8qhKM9V2LfKzCqXnUADrTXcEeXMCpdO0TbxnaDkGD4qHBuU6PuerdgJHriJYER41wnPUZzCgERCWUT4AcIvnDAJgrfKK+NwBKZBue37EFoMytu1cOIMi9iPztgK9oywysAHiAhTC6sk3GuhGUBXKZXt1z5HCcaF8HILy6HhQVQeLeEQ+DT1c3MvF/1SZpTB8sbwolE2YpiWCWOFg0JZNv1tNOsEE8F2/a346QreWfVj/GUunHnFZ9DdwFohzQ3PR8rgQpla+DsLmgt/TOKXmeAz5e5AeRHhA69cqrDfKYM9i20iN61wHQUdQbFVjvfgL1dC+anip1CtYXkjNJmSYt+btliDrAXdl74ZSZTtHL5EOMp//TX+N4qzbNKxzSpOuzWiDfPpjGwiTGgpDCRxpGBBIsbkJCN4LfHbkq7OqLxn4JbE1Zy0XBM3Qt1aojNktmPWXTBoW8wy4ItEaZTQ9gsyQVl3ASMZ47Rl2EacBlIUzIs+6+ptjjEJt15QBcfAW0oKurokby35QKhSznpeInslwQ+oWwc+w0RF2z6SGGMFbdhFgRIm9YObahR10u97JwEzZDgYc2AdA5OQaNkInNyu+H7W8MWLlsel8P3JBs47fvJkQCgcZR7RaKnEsfaOmUgfE7MdmYmMXMbEG8RFEr1hYb0wyS3WGYZG8NZxU0ecRgqBlsQmtSRRKjwrlA2JBYZKbe8RaAJqbOpdrZjl2NzigiPiSSidB92l36LGHh4RLRINW+P62b9okdDHpsQI4vsiUHBo7HPYV5phUj8VU3aOojNs8axxzGz/vv74LvnIcnBnn3e+/y7ferngiy/P+TS/i46PeXj32zQ3H1GMlfXyC1w7ZikZw2LAo68uWV1+QUhbmtawbYSkHdEC+ZBsPCLPhrjDY1KZoUVGM5sSyiMW+ZSUQ8wL6mJIMxhCyJAu8cumxW8q0C3aQooFAx3yoHN8UUdUPfPgoS65vEzsmYyfhH2+EqEzlhcbiBshhH4GC2u/Xgyr0hrtHSTTP64KWIsaaI1yKkqbPEeDCZNZTSpOGNUlJsuI2pFsTchcT3QUh8ZIiD2MRbvQY+i1j9fRVH08Mdk+tN31s1xiBB32lDRcAL+bRSL1W182+7rweRZhpah1oBvoVkgNGk0/wylFL1ha7d2p2PSOm8khS7vXL76O9lURbddIFmA8hXyvjz1K7N27lt4xiy1qI2o94graPCHO4lSRGIjOIVGQaEkSaEVJYvoYo+zc8C5B9w2AyWsy/m4Qu3fP9B9rMOTrarPXscX0Os742rEyO+LiLoq4+z5lF/9MfO0wvhaAbwqn4T8bNBPpaZevv1f7nsOs9PioNFWLs318JYVIx26OTb7pzsk3xuP0DShE5Jvn/fqtfyvO/rkdfp1oSNRF4OMbwzYzHOxPWdvAWQocx5zLfcM8WfbbwKbosOOSDzctj3LDnilY5Mq6iux1wjsT+GrteGmEjJZ5XJJfdjSasEPhfu44Yo2uA4dmSnMSebUecDetudtegxe+1yivqoZlEg7yCNct4xhpMiHrOrw54uMpHCyvuR0gFUM2lwW3p5H1MOfz68SdEdzVwF+GnD9UMF3DQbJMWiFXeCHCD1PkSj3Z2NAmYREiGwxVKnlHWxY+4SXQ2Zy7o4b3qTmrLcuy5ls+4o3wskno1pCVgVHd8jgf0MaOIZbSZXiWyFA5iZCagsZ2bAdQBgOjyLrLyKJwUIxpMkVT3C11C7LUklpP2jg2RURVeaAZZ9rysm4xZUbwNfOoDHGkZKgQiqFSLIRAZKzKqgZJls4rWRDyQpmRuE4W6+BGM05RqgSDCOcCs0w4tZY9EYoIPx4LeV1yr4tcJeEdb2itYWsKorOY3CMqDPYFlwmzo8j9h/8179xs+fLLu1zmjqPhA15mt2huNszeFS6+fMLg/WMet5GHJxOe/PUTzronuGHHy9UxYTWlPXuKnTesx1fslznd8oKQH2LGoJln5cfMsiNWxxn7csCqKBiZCa+KIb/KC8qgLFaWaiA8qTpM6xEpGPmMW5vAT7eRUifc+IyJ9XzeWk5T4oqM2jkMcNwJv+pg0yb2nOFlVDZGeMdZhmrpVLhKCioEY3Ah0iThFobGJIaZ8ngrbN2I4sTwR8ZyMa8YTR3/oI6HTtlzQiNQogxy4bnAUVIuTE8yv40hiLBCuUxw2whtVD4FcuBAYOOEdYQp/a0nAndUOUcoRGgRPlPlrhWuC7gthg81sR+VtxW2BipjMElwMfEkwhrhTlIiSg7cV6FCWRl4O8CH0iMdTlWJFuaqHCFcCuwp/H6MPBe4bZW/6wAjHGbKhTGsO+WOFQ4UDnP4sOk9jzXClcDbHnKBU5RV3Vc8DBu4rfBxEoog7APnDfwqGEYWDhrlMAOzFi5TvxTZotxvhRcekignreFzowyWhgeqfOl3seuRci7C/haORDgVoBOWw8S8AsmFvbGChYMa1tdCKxD34O095WqufOj7UZ+9KLwcCJul9hHWGrIC6mulUsO9XHlZQ7bty6ofCDxHWDlYRcUkYViCa4TZO8rwpeE0S0QHv3clvEL5SoRbSZhHZdOaX3uN/43izA4bxLWIXdG2gTicMTrOuT9cc7TdsLzquKEkjQfYoSLOY6sl7XrAtjOoBSMZaTGgWqyoqyXLTWRtxwzGGbN2DsslbRPRbd8/JerJ8oyRi9jMEXHksSUuGxRDbBNdU1ElRzOYMMoTZr3B1vSLsTaRkmLLnGzf4gTcxqGFR0cjOp1ANkQHCni8ETQTrPNk0s9UqR2SqUNNQmQ3bBsSkmqyeknQEpGOLCyY2Jx3zzvu2hWrhWW7sQwriCvHA+3Ya88wSYgR1AhZrJkp7LUVXrcYFZyziANve+KiohRFRh49mURcFCSVGLXYWGNSh4mKTQmnykA9MfbZ87Fm5NYyEENNT28stKfblK2w7zxRlZZIaYWJ9QwyR20MNynSKr0DknnEZeDyr12B3YyOoj1Aoou4VnE3W9z5S/J4RuY63MUruHjGzfSEV5MR+/tDfJmBzXBlwntHfnDA6Lsle53n3pcdn14lhn/y3yFliZ0MGWa3aOcd5zdLHt2/yzsfPOD56hQbDJt6y7ZdkhT8IMOnirSocdmaAw9+rXRdQ0KIYqkaz6KJdKVlcPch9aNv0x7+AZ0fEUh0mkgh9e5PWbDNcq7VYioLdg/E4NTyeQcqjnWIBIl99FVsv7g3sY/67cwKfR0t010EjvRGoPWHgWioFF4l0HzCA7egsYaYhkykxVYd1bqlk0DwBrz2/x8pO/Hkoat7CmIdod704mw0AjcE7I6QmMBI7yYnRdquFxWDfj6JqJApjB2SC0UR6cKQcL3XEyDXLRI71O6ijcH1xSJdgq4Bqp3zJrBowe3Ik03s3WgZQWpg00C36M8bgYHv37+rgRZCPypGIagXGmkIXURdiw5GZN0Q3yaUjmRAvYE8Bx3BMkIV+s836teAEd2BOdjBUxL947uRrNciRxK7CgPZgUPof9nREHUXM+xF3usfifRPhN7rF9X/nPgob7ytnW6V/o5mHIRIkECUhHWOPHeI9iIw9wYbE53pqV2vzbA3P5NvdNg33+sbv/kmGfK3xz+bY+YTY5+46SLB9zNMD247nvmad9vIrzYd79c5/sCwagq8G3NQ11yVa9bBcmwid31JrAu+TC2fush21HKYlIPDGZetxZVrhueRWDSEVunqSPCG+1kvcL4s1oyWFZux4WGT80lbIM2GtSqa5wzyyFIsR9phY81kdQYbx03peFAGVmHD/sLRVsL2/gFH20hjSj5Jyiy2nErLO9ZyLYaxTRwPIpsq58ZaprSU0bJMyreD4QUNhTYs4wDTRQYa2Csc6zZxmDu6qma+GHE0uaarcgZVzltY6u4GbSPTuGWTDEkzsrUytAE2JStrUG0Z+AHdtiPvOkwLwTYIDY01tGaAKXK6SohaY6Oj0UByLVlXUHWBJ7JmO7BkneGodrwKNSKwbVoMnmkU5NrhUK7zyLzry6sVyK0hJAgqbLwjQ6iioUExBmoPB8BaDRuTGLWRlSqLOiDnKyaLV7iy4b1FQ9tcoC+/5OX0HnfHv8MoMxTDHt6WFSOMrZFyQHnvkMNv32f+akWXG97783/BzY//htmt+/3mrjacvTrj3bfe5dbxc24uI2W9pWhrPl0vWB8NyU8S+9clLzdXWJ1wvxhwdn3NkV7AvmO9+Ir28T6nbaJhhTvZJ7z9PczhQ2y2z6xM1CuPTy2NOg5GjsYJv5QBufQO1BjhEMultbwkQ1BaEXInvBTHVCEWlnv0kb0iwJMkFBb2du5PZmBroUiGJxr4wBkGCZ7WyjwaEOUt8WhUiixjOFRud7AfOjpyIoksT/0GPsJSAAyaFGegE8Wq8m0RLnaRQQROFCoVbujhHmOUqcJa+rLmOwJPFKIq3hpIyp4DTcK6dbxjlVcqnAU4Mf3tttz1oT1QZVsqD1twqnyShANV1o3yPQsnSflMDFlMVEnxJPIInTWYlPgqCSEafimJVpTYwr4TJCZEhC8szJLyMwNHpTAMwrAVPkn9zOQ1ykAMxhhupR5ccukgxb7/65kVUtbfqPYz+EkGs6YXYa6EbQ3SCWKUzPf35076GoDhYaJew20Pr4DvobyMwupI2SyEYb+fys1WyALkV8qNE94phecGwhTeEeWLFspaWJfKqDMMV0qslCoJe2V/jtoq3ikPtvD3vi/6zpPy1gjS1vCLbaJzyslduFwZylqpt2AG/To0G0N5JWwCfOYNs1EiTWDyXLn8liGf//p7829G6WMYRE8TDVXYUsk1ubnHOJ9wP2uJ3ZyncUw8dIxzwUlJlkc2puNF1f+jOmNxfogOPW1dUG8abvwxZm/IhAVpsaXeJNQ4CjPhYDriQbFi7+wpl11LlR2wH9fU6xUR4VoD14stVR2h9IwzB4OSWVux2XZsKiFIgc8GHAwixaClNY4mOXwyRCt4Z4nFhi4sOeqUo5BzLjk+t5R5CZmQe7ijiZFRtiayTkrsWtq0pdYVVmFkAmMXGAQYh4yyMDwwhlE7RpNySzbM6xsSlgRsiTRByMSR0Y/3JAzqoBZDhSeJJ6qnKQxaKnkh5Mb2w5N2RBmHDNo5TWwZSV9oXWnf93aYhAeieAND09PrGvHUmuF0wEzp6TrG4QrPxPUkxjTKqDPDoGpZhUTrPdE7rMvBe2LT0lUr2NY94PLqEvv4C8yLa/zFFdnZV9jVZQ9rMBtoWpIvWdx5l8uh52bPUuQn5GVBCCNCbLAeinJMkY3Zr1bIq0sGhw9599/cJxHZXl2xun5Fc32FefuYO//iXSav/oHl847kHMlZEolodhdCUVLqWFZrjAmYpsXHvvAx1BWm2eKuFPfic/Kf/RW6/+/h1neIJ9+jO77HZpxT+ZJQlOB3pMvMYR3kGkm6YRMyVDxiLVmeIEBQ2zsWzkHqoSkgiJivy4JJvRhyHnF+B6NxX4M1RMmTYTSMbKsVr7oVR3HD/nCCHZdsSrA2MRgImxoutIEiEX3J5QLSzQY2mx6H77Iex7836xf/rYG6A419DC7aHsaR7SKOxkGl/bkgYBLiIvgEQwdM+061TbWL1ZleAOb0597Q3xVS10clI70rVqQd3dFCGvQxxEVFD/xwIIqGDrrQz5s5QfIMMxjAaIgyQJuG0K6QpGTa4o0laaCThLq8F9PjIcRBf8GyoT+fNvSTxrITjAHeqJjmdTRRvxbSZjej9lo4C72YSm+Uz+6JXztQgv5no1z9s7/pUn39p9evJK9/J4CziHFo6ku4uyagJuLFvDkXkzm8JkyCqu134fuOvK+jmF+fln7jP/K1a2a+eU6/Pf45HJWJHIac1Da8CBumE8PLpiTTIcEG7pma53niIMtopxGnjnHjsI1HloGV9XhrMCcNx4xoZMujhSUOclojfCdvsF3Gy2nBcLBh0syY7RvUdvhlxfbS8+1ZwaEdsOzWzErL1SRQXyp7NmG6Dcln5N2Wi+Ro81ssQqDEMusMoyyRZy0xL9h4R3HaMrYB2wrbTMhc5KhpuFNYPms9RoYYPL9TWLLccqJwoi2vXIbLwIceynDgI76qGKAMHXRWOAiAddwpWoZ2SIsl2WvO4pL94Zh209CmDhuEqQ90jeWMSApbnFicVxZbwWZw0e1hzZZjZ8hGwnILmVXazuCNYaKO2IEXh5OWulW2hTLcJkYtdEEYxMT+RCi2lnNvKAqH7xRnYWUVzfsI9hjBOI9mwmWjnEjiK4RWDAwNm2g41g7tAjdVx16WuHh1Svb8c6rTisFgTfn5K5brFc3dnDO5YlQN2axXqBxw/sVnHI/eIfNjnLeoWrrGkBUW44Q8z5nesnz68y8py0f86Z+UTGa3eXn5lPamIS3PqDZLDt69gw+fcvliQ64jXDxnUH6He0vhIp/T2pYsKRdTpdnAV6Ylf6ZMbu9zcblgnDe4B3cZrWuOfvI/snB3COWIyVs/RA4mFOMJz4sRNzhCMnijLKwnV5igfBYC73pYBsfKGIZWeGAs58Yy2SXTg0rPssqFW2LYpL6cO4gSjDJMBjIok+cr7TPxrSZO8kRyA9qu4yI0DBqDNsrepOBy4NAE3lg6p3wX5X/ulLEB7y2rBJ+EyLuhh0Y9wTB3lhfOMOzDE2z7PV7eVuVAhSTKEwt3jbBEKSN0CPcyOA/CyBg+VzhyhhdJKOjn0m52RGBj4ZYoc/qRgZUmbqxQmH4ywUX4DwbeEcPnktgXYRSFL0WZhYSNCVVDMrAURTsYOWHqhEWC1ggbFY5C39hz2MJZZthX4Qur/E4SzpOw8bCNwoEXNq3QZTBthO8EuHDQ7gkHl4IkMCihFHwQFplSJvijXPlcYN30m61zJxwpbDPB1oIJQlUpIYNPa0OT4A9aeB6VTS7cjsqpEx7kynzdl06H13FOr5w2wr2kvKPKSnuKpFHh/Vq5EujWghronDJu4McWvFNWG3CFcLCX+A8iTKxFrhPLx0I8TKz2hcOXEGrh5qZ3/0IO2iki0BlhrxJiDn/yq8SLwa+/N//mWGPyWJ8RiiOMJIpWCZuO1dATnDDyMOhuWC8CRekwfoNNLUYT1kQcCS+QW+3HYnIlQ0mZYIuMg2wEuaPddpBy8mKft2/f548PV7zz4pqrF6dcjgpm0xF7TDHaUTWBi9WC7aYiBk+W73Ewy2nsBfPzDecLRf0h2XSfcuyxaQXLFkNGkRlKq0x8Qcg8bZwzqCtcW7GyHVtvqcVifEFewgxlFCIb7bjWSJcl2q4mhATR4nwv6KwRbDL9Rr0E2rZilWrOQ83zKrA1HbmFum351bnhMhYYY4lYRgYKMb3TN5zhigkjP2JkPAPnmYxzxtlrlkIGQbD1LapqzTJuCEmJOJIFZ4VoCvA5xvSzVSYrIJsiZoDaSEugi5GZUaLpSzDz3LB2yrkGVm1H6zu2JJbPAnqzpqn+hvDJ3yHPl5iygRdbmG8gRWRXmmgRpJXXASwSLaFes16cUZ2dUI0cYTJGrEPDmKqFqXqK9pq/+4u/5G//+hnv/sv/hve/+4D58x/zH/+H/zPN5CHl/Vt02nDrwfscvn2b55dgzYBiOKIJS1KXUC0wRELoaG7miLOQ0q7DrUDzAmcMdueiKBY2rzCnLX75lPzybZrj21T3brMpDtkaRbIBB4MDfjCF2/GaL+aXXOgtxgf3mOxbYrPm5rrh80VHRclkVCKZ4WwV+pJGl/XFz6ZDiwBekMKTFZZhVlAZh7SBoq0ZtJGHN4axHCOascwmXPs1Y1pumxs2gxHJWrwTDoY5e8ZgdctSOhaZ0nh5XVYHNu+jla7pHaqY+vJnB+Jd79j4Eild73xVu5kwC9QRFWWrCtLtSqwd2tA7Y69Jg2knOJ3Qoz8LCA4NLVICxaCPSrIDiQxcH19c5ZhYY8USmgjrAKkF2yG5IR8N8eMZqShooyVGh7p+3k23kWDqvuYhL2BYQuH7184NHBqkCUgX0Mb2gs/E3iXsLBoL2Jg+fL9u35Ah0R2sw0nv9iX6z+V1NPLrdml6MAj/2EnePS6GHsyB8gYu8sbd0l4AWoMmQZL2dQcIaMQAmc8wEulCixrIvOsNuC7QhfSmbUBFdpHlfyr7/olz9lqg/bbj7J/lIc7zPFhMMeSubrlYWyalsGkbrgeGg8JiCVzMEyddYJ07uhiJxrOcKaMmsGc8i3mi0EimBeFu5CBmDFsww5KhduhC8TplNsu5c3TIj0YdbvmK05sb2skeh1KSpT1SXvMnW8NNNqdVoZZExpg7+yVVWrOqAy/Oc2bjjjQpGEmOSQuiTRgHs9EMbW+YSSSKozEd3iQ2wfK/HgVWbk2XhiRX443DhEShllsusQ0BzfvLXZI1WEOWCpLr+g3QoeFul5G6RGc6Oq2oywGxHVLdrCk1cJILn0So68g6T1TtGKVl1gW+DDmtgC89BxicGRHsEOcsAwuZKta53n3XDGcamkJpOocdCPtNgR8klk3OLds7XtN1ztgU5M4ClqqI1B58Ssw6wxClNgbvDJQJT6SJEY+ShRXlfMvJZU0Yfc6dH3/IerlG7xre+bSmKja8LODo8wWLVb+ZM774gFV3RZy2iLtNd3XFegxx8xCdRroUMGrR4Ki3Dj+A1LX89Kd/yc/+7RO+87/6E777g2/z8d/8mL/9f//fKI4fMb53QHU5590/+A7jqw9Zv1JWXcf+4V2eHr3gy/kVdnVAKTXfPvI8P/csV4E4Lshly/zVJXuTEefDIV4GrLoOsy0ZZpdszYTio7/k7btv8bfDjOnJWyz292g6j8kz9gvh94aG0GzYxJrrdsR7wz2MN2xCYpjgpIsE8dzKHCvtgQ+NgRE9LOm5QHSK0R60UYvyroOPu8hRNFQ2MMgE3wrqlEcRztWyLA3jEDmyyivrEN8XNT8Rx9T0BOxWAgu1DIHSG64VHiahsEolfWBkhlC7fu4yYvhI4T1VvMB2V6vUWDhM8DwItw08i2C1JySWVrnohNL2zsyEHisfTL8FaFXAGO4pVKo88cJdC3OBL7rE296QCbx0yjQYxrbH53fAzTaS5bBKhjoqt61wrYaAMEWYR2hyqA3cCnCvFe5F4dLA1BkOo7LIhK2Bzgs5SuiAlfAwg8sE87KH3rhOOFzCvJ+o4aCFRYR5EEKudCLcqeH3DhLzKMi1EAoYtD0BMuRCSPCTHL4zVI4CLCxMtv1yaDrtb4OPPTAS3EopOzib9X+P5JVUQhyC3QqD3dJlv1XWO+DJ+FjZbpXrA3i7U4wVxk3C1EKXC3d84mYNe0FZ5H197SaD+kx4MICnGJ61iXFQ1m8LJyiLXJgW6ddd4n+zOAtXK5wtMNbipcCnDcvuFdfB8ZWpGFWBuUY2m4oKxXghWqHrItsO1FtMJhAbwmJDvV0zrzqW2jA4vmYyCLhNROotcduyNY6rq1/w9L0DDjbnDKoXDLuOgT1g6Dqs6Sht4miworYrqm4E5pDZKDF2K6rNFRdtojEtgzwyKUoyOkJasuksFDMy7xCbeuKdlli3gW7N3d3is9FLWvYRe8jQGqxUVKFiPwmVJOYpsW0tbcrA970UzloKbZGkqES2KdHKkElRcKuEbQl77YbNqwt+shTO1GKswxpD6yyDLKfUARNfcpDlzDJP7nJ8XrLnhgxdH3OKGsEpthxSFDOyZk293e4mTvrYU7K9K9MnEAXnBgyLgoH3vVBJHdtqyyYmtqGjWwdiV2FDhVkuGYYzluUp3eefEv/Hx3Tza7TbkGMRETQFhN7aVhIxpB7mp5GkATWCzXOMtzgfaMKGrlsTF6fo+pKU7SHTPaSzbJ5t+OL/9H/g//nhf+RVEvSd23z/D8fky494dfaS9Srnnbv3aLIC0UO+dfS7fJJt0dzhygG+mtO1LeozHIrUG5oqoKIYb7HGISIICdsFUl1BChjnkHxENhoyykvy+jny9EvMRY55OqbzLRRTTt75Y3730T1s95LV9Zrp6BZ/fjzm27eG3IQh/05P2TzfUo5Kvv2wpHGev3ncUbeWk8IxlojLOshq3DhhRpahOKZlhveG2EJqPWElaAWxzki5Z18jrzbCV1/dME8b0mCAljk+OCY2o8lKrmrP1XZL2+zmvbztf5qzEhoP1xvA965WFyEzfZRXXouqfNf95yCsIXY9DKRRyAJgYSP9dtuOFoWYr8WZvBYhAZWEKH2E00YoAV6jV3tHkVwR9bBuiW2Dti07pdPXPGSOfGKg9BgyRKEmkWIBqaVte9qHor3lTOo3ByRCEUANkmqQZickE3QR8U0/Y1cJqll/3gJv3KvXQsqafqL4dSTxjWHWx1rE7hyoSN/fpok3uPrXDtUbe+wbAu31Z2Xt7vUF7Zn+SIigCecszjlSF4khEfqcLNkuyth2ibQLRMobIaZfO32vgS6vsf+vASWadp/Vb2ON/9yObrPlyHq6KKxKRaThfNORDYTFApoUOXKJ88azCg1rmxiMYLtpWW0t1TDhTcASeMclzucVT7vIVTPm/RJM3mEXwp5ZsqrgehtpV9cM7u3zvTxwnCpeXip+MmM2zHC1wYwNx5KRtguS3yMS2fMZWfS0VnhneE4qc4ZAnkWcAXWJKi3Ag/WR1AnqwKpircGUbT/d3wlpvKLZWFKWcDYDhDp2tBJIpo+IbbeOoIrKluGgJBQGW7W0XUJ8x3YbafMRo7SiEU84HlJetcSmIm8cX9ghuukoxg2TtfIcz2hi6DQnqzy3SqFzDjXK0I/6+pkAHkMwHSoZXnMSHW1qKWyOKYRqG5h4T4xKh1AYockgU8vYWbZZTpECa+lYoogTxiHSaqS77AjNltStsIMrFo8f0/3NKyZuQ7t+xd2541cHGf5MadwS92KP4XdrKoRh9gGZvGKqn9AcFMxHloOXcFzO2Wb7rNYrJo1BbxqiKMP9fbRTrj4/52f/j/+Zi2ePyd46ojq/wviE+i1+UbCKGUdv3WI5jFhyjpr7nJdL3rMDtpN9bp9aLquK5iQRbw74qTV0oyl2+4RRd8LKbgm65GA8YtoF0q/mvDBXmIdD2oXHvpXzYpuhiznZ9TWTV1/h79ylWl5gZiPuvf0jZvdO0K5jvmrI8xHfPvHcGmZUSfnrecVh3XHqHUejjH0RPt4EDqKgmeFbOVw4IaSEdWDpXZQbC39QWOoYaAJ0sWMc+h7Y89gxnlrMNvLiZsVh5+nGJTfJYhrh0CVEhYlYPm4jkcgE4QsR3lZonSEhLFJkqEKpfdhkbAxIf7t9DAyM4YdW+b9rD526zBTbwTzCrdjD3T5OcIlhhDI0Pc9u1PWMu+cGYhDuG6VGuABcgiopLT0sXZzwBWDFcE9gaWGe4H6nLI1yYw3DABMFa5VlJnTB8FYQrhOME1Rr4Rp4JYKz8DIK34qCqrCKEB3sO+Vl7GEiJilXGOoIt7r+3pXnylvAh51wR+F6AutrWAXhMMGsFD6vwebKF4Xw9iX83AhtUIa25zNkOdyxPdVyjrBJSqXCJoMrpwxrIW+V8RoGMdFlQtNBqPvO03tVX0FgovLVnjC+UW7tKU8u4S491v/xGr6l8OlGeDZOfDY3fG8ivNwoJ1vhzBnKSkljpVK4aHZNRiNls+6FczcxHBpl77nSpn4P+LPm/8+Zs0+fOR7tefazxBBLqipWy4Zr3WORD7HWYl1LHTsG60AaRFY2YdtACB0qyth3DNsV603Lqm3Z1onWLHHXnpVX8qBoo8QYyLxldSV8+vQF/95FbgdD3l1wVFzxlktUdKxMx1Q7li4R2wW3UkeeRUbynHpbcdM4rt2KfP+U/T1D3oHfwkhKfJngYEw+ukSSBelwOseS6NQQYj/3tiXSdYYmeYoUidqD7RqxhHIP8hKjCWwNXUPXCDEozhrEl4TpGLefM1gvOaqWKCsKt8Zrw5icM3EgDmM8klmCdXQh0mxq1HqML3A7uo9EQ4w70pzkeKc4lJgS4JHW0emuRyn11mmKsd/FF8HEhE0dWRKyCDEmUkqE1FC1DSlsCPNr0naJWV0TF8+4fvkLzn/+JdWq7gusTdbPxSE9JEUhxEhoarQLpBR7UIIozhtsbhGBOjZ07QaXJ/xISYtrlh9+RPmDP2F8dJeLizn/7pOf8GlVoc7ys7/+97z/cMysNqiHur2krTZszxtujlref/A275Y/5x8WWzTvBaLL+tJka8BIieSpTwpikF2nV1JFbCQvJmAjSodqjqSG0JzSNi1FU1NKh3uZsNpAENqf/oTPbr2HDsbclFP2Hk3Z/8F9Jn5ALhbLkPXKcJQLPxxtycRzPXDcNHBiDEOneAQbGkxTobnjYFRyu3BMjCHS0NjIqjZcucgiBVZtoFtXhOWGthYuu5I75ZisKPAIt4YDLil4ujC0xoJPSBYRX/eQDvWoetTkUEzBbKC96oEhKfWzZSq9K6auF25behKj7OKXGNCdyLF5LypE+vJydgIlddA20Lb9VSbuMPyV9n+eGXBFH31sO6gTug5oFXYExx0lMiQkKFYULmt0fw5ZhM5j1aC9/46qRTShpL5su1nuXDtBxcLW9TUdwUG7w3Z0QkrTnX4yOzql9jHHZL7hBH4NC+npkbvJsNeAkNcJQSOolR3MhK8F2D+dLXst0DC7Obbd12P62nnTnXMnCUO/gRBVe6InoF0kGNl1ZL92v/TrWTb9hih8Q4tM3xBlrxXmP3HVfnv8szg2jVKNLTMSrvLMgmdVN7QbRW2/U/veQeBl2BIXgiuVX8xrstoik4A+b3hRGB76lp9cNmyyRN4aBnrDpTFM28DHGzgeTni6vME5+N4o8RfnNT/fCgedowpr3tm0TES48i02WXwOeRzRmAsm3KI5u+HOsGW+WNB2ic16w4Cakwc5chXJikhRK1JkjEtHZi0SaoxRbIioCoE+mxbrlphbGvqYr019LM0MB3QVYB2FtwRNUARiU6Epo9Gm7+yslWJQ4pOS4hhNgYNuhYjjWhwjcooQkKSE9YylXrMsM/JGGNiOQiyNdvhg8NZQ1zXjaQGVxXQRNQNMkciNQUUYtcIyQqf9GiKmwCBXtDMohroVDnyiMgYniUoF1DPQjmVqURvYtBVNjMxWG7abU75afoz/h49wdY29M2Lzcsp2vI/6AdvTlkF5zEtZMvrFirtb4eXkiuP7lrBesdiz6CpjOV3yclHz/a5lMBtirSGYms9//J9464//jOnsNqfPbviH+oqsGLL86Csunt5w+/4hIzNgtQcbfcU6HHPrfMD27Yb3332P0xdfsgz7zPMtXbpm79BS1TU6LnD1mvnxhhgKzHWDf5Dxwbbgy+E+vpozHSc2kxzdT6Stx5w/pyPxySbDblva7opRfEFql8gnA+Z/93Oq3/1Txt2cuhgxevd3cGYPb3OSCCZ5fhmFo1z4wCdqaznfGoyD49ww2c0ld/TdrkMDIyvMsn5cYhiEwlmqANdNy1UX6KrAQlMPqkvKMlmmhecYyxWJ7xeOnyThpgl4cQwAjPC/RTk3/a3nVIVH3vAqCR8ZuBMTX6nyQIUgsBbLSVI+FrBGeDsJnzT0a+konCXllL5iIWoP+xjsHLZPrDDolIMIQRPPAjyM8Nz0wqdUYY6y1T5lpVGZdbCh7x8rk/AJ8F6rvA2cBlg74f0GHtaJL6xwbSDHcG2EcSYcdUobDKOuJ1Jetr2oOOmEpQpXjVJVPWHSR0FrYZJDU/W5zqc11Hm/HzzPYbEU7qKsS9jM4XQFx0Z5VgvrbS8+3/fKP2wMjVVOOrh/oKyfCweA3oLxNZhtf20oEeoc2EA1EKY15E6Zuj50M2+UVeiXPsscriLoGA7r/u+xN4BfWjg0cLUVTpxyfSV8b6xcb4QrL9x3yqQTjAqhTdy7rTy+Ak6F90V5NYJRnlgkYb0W2nvK/EZol2Amv/4a/xvF2bptSZ1DZYG2Z6Trc86XGa/Ke4z9lDLWNOstq1pp20A7XxFjh8eCFHhTc93OabuKoJYuZbQaUGex6wHVJGNSWvLCY4kMyogLFet1y+NOeJ5GxAC27ju91A3xMRHawLLr0JAYZJ69HKQecbkqWakhkfBPFZt3FCGRB8uhrJnlz9mfGB7eqpgMhXJjOF1FPI5ROWBtPHlhcMcFjXoyX1DaApNqNm2kkhxb7ONGOWJziuEAiQ2h6QgJ6t1iL7Me8YY4mFKfPeHyqye8urjmYgGXxpE7i7EFuc9wric9hS6xqVvObE1NzmFWsGdBM/puKwzOZ3gJmNigsQWNqNnR5iKIFYxASglVQYwhxZZtG9FtQOuWq7qjClvqruYqvGSbrohNS3O+5vrVOVfnj1ldnZIaZZiNKPMJhc8IqaNuK5qupW4rurZDU+K1F2BE8IVn715Jnk3J0pCUOup2iYwjbpbTthXXTz4jtpHj/93/nuNvzXj7O/f58C/PadSzuT7nJ3/5Ed9555hxnrFZrfGrGtcpr+Yrvvtgj3dvO/72V1+xbQLBJtR7zFBxqQUdkMwAcpAQkAhqPdEBCuWdR/jjI7bPn7B49oy0XGLZIhr6mS/nKDxAD5VZzc+5evUZ2uV0fkR7+x/4+3JF/r/8EaNuTFwEOjWo5rjOMS1q9q2hdkPKUhlkDu2giwNi1SBdzc22o1hXSKFYs8FUG9K1IUs5w7FnsMpJ84YuONJgxJ39EW+VClQMYsc7rqE2A+6WNdeFcp4cV5Vw7QzVJvTzVpmDw6Jn0W4E6HqqojP9VlPYCSbt+sW8M33nXwCwff+gSl8Y79KucHp3d5GdeNEdFZIM0X52rBcIphd7gxYk24kJ6QPqpUGiRaNHws4BU0HirpKjFmTVEc0GJcepJ7WB1I+qQTJIoBceEntdEnbkyJT6c08egt2JL9v/HAi9wAz0dMvkvhY0iZ0Y24mZJLwp6n5NRxTexHXfiFSRHa1yF0t4E3V88wtfD7V9080CpEfn291Hg0RwDu8y1DusAekSTdX2EJDXr/nGGdudymuC5DeTjW902G9F2T/n41UQTjJl0yTCes1+V3O3hg/zPY4zGApcrhWtHOPoeBnW2K0ykZbl3LIIJXeaio+u1zwqCk7JqLZzitmANo24mbQYF9grM0I3YjAMXKxa3hGl9i3nWclbg4zHYYsNhrY1oHuMt0uedS1aCfvuAh05Pnky52Xn2aSMkVsRc4+Lc7KlIYUGoxNuDzrCwPC7d19QdR6/7gEAzjkGowF1F5DCcDjJ2TSWXA3RJApTErpIY3wPxR0CyeP9iKgtTerI8ayiUhSO2EZ8mVh3ULdw/bxjITWm9qzNqhcPYcY6rKE0pFWkTjDJoD2qWcYCZ5SJN0yHnroCp5amtBQhMdTEykIbhMZlhKQYybAmorlQNxEjjk7B5MJaO7pth0sNF11CU0NhldN0hayWZAEury+5uJ5zdfaENNhiVkeUzYYvX77NB5MXdJMlQae4+CXnRy3qp4TPas72a9DE6aUl90O+e3vCebOHrS3cMTx79pzf/7PvMihyNsFzczok+7uP2Ptf3Ofh7x7x3fM/48u//rdkZYFfwSd/8R94+Ef/FWXs2N7c0Lx6RfrWuyzmK27d3Wc0CXz+8U+ZXZdUqwVP9jqG+45JpXSjBvnsiP23lHR6RvnM8NWgYJt9yrg2rM0MnT7EP3vOpsoYPX3OvfeHfDbacnDRsWjmNDFHa6H1Oe7+Hounf0l1uQ/+lPDkc75MHeZbb7FfHDEGVsZgOsNVhIlV9m0vWPY6oXPCAwxfxsS2i30dkYUiRjJN5CmwJbCtA6MUMQNL5XOqTc0jZ/jcDRgbyJ0wJ1LERHKGI4TzpPwLhA+dpQ7Kp11f5rxS4QDhBkPuDFaVmSrvSk8hxfIGe98BRyqsAHFgohABYw33Yr+Bd2bhLMGVCikq95KwBdAeurw1wpqeOjhJggTluRV+ZOA8wVThKw+3khC8ctXCgcLIGC6qfqPvSODU9KI2BCgbuFRlZQTb9TOdnYHPRLijhjKHF7Xyh0l4vATU8MgoT40QnTDxwnYjRAuLTnAK3xLlKwfnuzBIqmE56ic16gbWBsoCJucw3lc2leAMDFtYD4SPWhhaJY1hZITnE8HZRNPCoBP+2MF/nMKg1p7UqrAXlVxgL8EnwJ4T8jxRbfsOum7TVzH/dASTOawr4XpXe+X2lC+vwTwU3trC5iXMBok4hnkD7Q420x0I85UwsMp2I3yQ4DNrGD5XhoXw5KAf+f91x28UZ9/N/4JBNWK9bDjf1LyoWp4zobMNnakhRZIRtHCEMgfTYesAyWCdw1mLhGO0aanJaa2AqREcKSuoJzlukJOcJ7MNmgVSEnQdWHUBiFgN/WCjCKWFqI42OaRraGLkRjJWqUH8lJvMEoodcK0qUBcYSYA68KttIGKwTaR4IsjQYJuGuAlYyYhFyZCWQg3uumPv4Iajwyn3pjkuwHYrpBQpNheMjSJmhBtNOBlnTKaezOVI69jERBMTEIiFQcaWtVi+aBxXYpChYeB7QlDuDcYqEhKZgHUdddxQLxLbsCXZMYNiyjB3WJfhvMd0c+rqiqpKLKqMi6ZBo5AHT/IlFouRQCdCmxq264bFzVPqV5+xriydn1HFlma1YNW9Yr05pV6vMVVCYoE3A4bDW4xPRoyKASYpsVmzmm+oVkvqbkPSiADe9DuIGMEVJYcntznYH/UF1euWpqnZ6JamWdKGCetmw7ze8Orn/4lbf/IjRu/P+KN//X0+/PiXfHrdEkPNy+cvefvee7x9dB9fnfH2W9/i3v1jVD3bbMr9f/VD/P/079nOb4gkMA6xO8S/yzH5AOM9xvQxNcUQY0QjzOMV06MH5Af3yc5e0uxmosQIQQPLumLbJKzZxfVSX+odEog1bNen/O1//yVP//4HHD76Hk/k95hywq2TnEIGtClH2hUTH3g0MyQVNtahYcKqUtqbK+ZPV2y6NX6wwdgGF6FqoRiUFIMZOsrRPCJDR7lXcu+oIK/XVE1HFxNX9Zy8EI5cx1gLJmnCKCrrpqKqW7QTCNf9FU6zXniNB9DZfgZrENFKe3KiT30/Wt4LGYyD0mNHfcywM2PS2qBVhK30CKUU+zgk9DNfdbcTbmE3i7Zz1qo+gquvXacYMUlxGBCL0vd42cwg2F3U0iOd2xHwtXd5qwStQWI/GEwwvWuXetfpTdG0mP78k+tFXBJ6B3DnOu065ngN1FDeiJ3+GTuBtnsKQu96qdm5ULu73jeF1msBtCMr6uvnwDccLL7+XrQ30wwUzmDfbG0oxIRxhjzvKV9tw47O+Dqu+Pp8d4IP+Vp4vnbm3qD2XwvM1+cYftNl/rfHf4HHKFSUT7fEFFnEjo0TXo6EYZaYG3DeMOmGzA62nF07Nn7IB7ci1XILacBJlrDRchEOIYusu4bJ/oiC3QYoGXezAcvQ0UwKhvsdJ/Mxl9sINhHDlguB2eEJ22qN1nA7D7ywOb8TlFMtWaSMfNPSuCEPpo5OGp5lx0zXBoJhOOlYuSP0skWHgU8xXH1usCdjxm3LvG4JanFkdE3HySJS1Cs0Wm4PMu6MMzYxsehaxHnKEMm6lqSelhrvC/KBwcWSqRMqbTDGU3drfBTKSWRxZalbw1IqQhhhZzUPumtkGXDqqZNSTjx1GxmvWy6aCQN/gx4BXUdhhrtkisOmmrOuow2GFA1bE8jalqSW1uW4taEsEpcakbrhpt3SLC9oVxeE60gcHRF9w+CmIR5c8MXiCr9Y065gbO8yOHybmxdPmL1nOV8VzOSUq7jm+NVtsvYF7ugu7z//KdfrS+If/Xf49S8ZrZ/xZL3H3eld2s+m5HlHXre4wQzu1jTLSH3Ysl6sMNrw9Ok19x4/Y+/+Me9/z/H4sVB42LwsuI5wLzccHH6A3X7Jo3ff5a337rPZ1nQdvPedP+PHH/33PD6tsbM9stURcrxg79UVn1nHtNhw9Wli3JVcD1r2GGGXHXoV2Y63pGXFo3TMJ+0nTPOSx0+WdJOCK7NEtEHXhiZztKNrso8+odi3bC+fs6lrmrMb1ust88/eYy/fo330+8yKO9w5njC2rq/zpGMmhrulZR6VRpWZd9SNcta0mDpRamIZI4VLzJrAizZy5CNvjTyfdIaBwqtKeVA4zNjTdIFHsXejXmpLEMNJHjkPhnGy3A3wLCYOVHiclI7IKE8EPE5hbSwbowyBkfTRvCP0zRx0nvouOxAW1vCBgXUS9jHkAc6TYqKwDcqr3YDLdw1cZZBFZYMwQ/kowe8rlAnWSVEHTRTeQ1mqElulTEKr/XTDu2IYqjLeKEsD82SpgHlh+rCMN5hG8cFgonCCoG4316eGvwCWhXDUQJ0L3/MwT4bLJJw3MPWwr7DMhb+tYG77xqE94BXCw0YZl/CLpnfIt5nytBbuznvhOhrBzUIYBEXbfg96tIXv1zuTRIQ46fek/7ZTbq1gIdAY+GALp1NhYZRNJjwSZbNN6KavH3g5hccbQ50Sg0th2QgPpokbEXwDWSEsncIq8SATLgvlpuz70I7uKWe1MBknXkZFLOSVoEM4O0n4L2D5luV8HUlDw/Em/tpr/G8UZ+8NPuNi4Xi8LHiahqzdiOQc2i5YrRXxQpFahC0DAqodmiXUKCIBsR5feMw4I3ee5CM5vYKXJBQCZepwEshSZNhYyDOOZgWPUqRJiVYTiUQnfZbXOUdnXQ/CSIEKQ4wejcIEofOJde4RN+At4/gOyqpa83wdWRbC0gnLtdKaxDApTXKQWQa5IlXLvFKsj3Qm0FX98mkshqQOsYY2NSy2FZuwIS7OmEjHo4Gh3CsIbkTSGTglmg1ealJ7gQ4dBw/2yILSkqPOkqe+rX6YC6qGqovU7ZY6KNt2zvWq4zoVXDdj3j3ImRUO4/qoxmpbswyw6Dw3dUfdKlahMAVePFVQbhYbVq++4ma9oNos0NhgTEbEsr54QbPZkDQgVvGlJR+NmYwesTeekUtNCg1tV9GlvrjbeHCiONPTCn3uybISSS0hBVyW0TYNz5/NCW1DqlqCdoS4x9mvvqC0LdV8zU19yRdfnRL/8t/zLx/9t9iHt7n/6IjT9QWrENnePKdaX3H88BHF4Ii3vn+fybCguuq4/HDF8f0f8oNvfZvtP/yMrfYzCsko/WSN9nNIsRdlIqAa0Db0HWHbOe3ZU4Zvvcv+B39E539F16z7z6FZI01NZoTpKKftGpaLG9QkMiu4LCfzOSYsWPz9X3P5y5/Tjv+a6Z1/ibofsX3rO4xuTcjtkM2qQ0JEC0dKwkAsaZuT5o64sizqFpgznhbkwyEVgfmqJtY3nF46ruIGmRjunBziOnj55AnrZcVwk5inJZushQNh/+iEvWGO2xrasyu4XACxz2jcslDEXly4nZMkETVhNzuVerqhlTe9XioJIaAxkKKHVPY6IKN3p0zqn29Mr1gJEHcof2P62S7rery97efNxFqw2scNk8GLYK2iRb/7R+gQo6g1aGfR1qBqUWNprSWpA8kRsyMVOnryoybE2H57Lb7ObZudmJJ/5BmJai8Y9Zsi5mtN89oN1DfKTN+8XP/Z0EM8doJLY+RNIfRr1D5843t3wvFN5xg7moci2tO9nDNE7Qlz1oKmjhBAkyV0ka6O36B98vU5vc5Zvn7stasm3/jaawH6WjK+EZe/Pf65HMcHCy5fObIuMr2fsbx2FMuIHVquyo48a1kvhP3UgYm8CzzZJIbHjsHVmsY7ugTl2DKfwQeU4BKX5y1NJtzBEbyFzPC+MejK0/nEnWPLD0aOZ4sZbexgXJMHy17p0cxxSww3y4xjt+VOKcyrMVk9pm4ts4OA1I5sX5i2ju8MhFVT8ZlvuTUBy5jNTYMLiZOZwzVjimFBdIFiVjJfJZJNZHlBa2pSSBhtyWxGCWxtJLWRlRvispawOmNcO5QrYpGRuhwnjqZb46xBN+u+A8nAfgmXpy0h9hS4sU3YvC++vYjKRCrmtdDWG8z6hrMmEfcn7A22bG2OGwg+Ja6bLTFYkh+yWt2wSUKehMFowHAbebqKzGWOnF9zoYpuG5zeEEKBVgMuP/4FXcw5fDbApI7x+0LRKqvDKYWBh9UeV61AvaJgwc0y0Ay/YLwsOL8QTCaYwwOuHn/OQXPO6GTGjPe5ub5hPnzB3rahq3N49YJxMeL0s3PygxXbhfL8/AWVWv7hV/+BP3n0v2F6e5+TO1NuXp2x8U/YPD0mPHvOrXszuvg+j975AN0uKE3Jlz/9Jd/6w9/nTnGXrw6+xM9y0vwT6ueO89+dcPj5JeOxJbkt1c0tyknFzUnHvcdndF2O3/8WdbPgxeF9puE71KtP8eM93F7JuF2T53cYbWvM6A7rUHFtDatNZCAryB11kZNX5+QvLM/qNeHTv0Pu/inZH/4RzeghxXjANFq2XaDuEsEKm93txAG5UYYhUbQt2y5Qec/IWEYS2TTKT0LHZZVoW6U1BikznAoXVcuLBr6HZRUqnllhkBm63azbpQqbOmFi4rve8WnWC52hCEciPEbZJPjXAl8plKZfHzcqBGCG4Z0oJPpI3yIIS+AS5V1jmCVhBPxE4FiFmcDnUdkYZaLwblKiAhnkrfBYhXxH//1KoVFDropNEFH2g3KhsPHCvVp5KnBp4DsRMlE+rIWjrl9r0xisGC4FBghDA5ta2EtCNPAoCksjzAFd9b1zJ0BrhbbtO9fqDLYIowgnDp60MBoo663Q5cphJkwa5WQpLESpjXAZ4c5GiQMY1nCy6esIwgD+Y51oajieCbGElJSuhejhdoKXDvIAdgkXQ4HbwtlVhEaYqnAmid9ZKS/HyuPQz5sdpD52WUS4p8rLtZJNhFYFT6LNhRSUMyMc3ihz6QmRR1bIfD/KcKRCcynURrHP4MgY7i3gp0H+f1zd++M3ijNGPyTefMjF1ZbLfIo9PmFqBsTOUjdCHQ1KxIRrYrshyRA3yHrMN4I1ntxn5LniXWRMwEXFWiF5xzDzHBslk5ZZZphlJV3pOCosU4nEKmctllnesW8Ug2OR5UwxmBhQ2SIxcCmGvus3UiMYL2SuZV8bpqqYcaQ5dGxdzqkRVpo4Th2NCE/JaHaQAdE+NlVrvxYdpUQhSgwJ2XUNrbQgGsvYmr4HrWr4PCm6MQxkQ2qXtCjqOzyBWEcWOqLLR+Qu4DHE3GOdITdKZpSQYBAsNg4wxhHUsG0a5taguWPTWSZthJTYmBFJCgpnCBZuaJjHNWG7xdUrhimx2NbcXMxpNwtSWxPbitS1xO01bbsGDHZQ4nKPH3myfEDuSuwwJ7qGelPRVDWtsUzvf49H7z2iWF7w8he/4tXZM6LvcOUIE2E7PyNsWrrtkma76VNbIsS2JYbA9fmWLz49ZzIqcaXDjx3rpuXf/cVfMfre2zycHXD37ft8+OkNrQpts+Xz5RX/1Z/+HrPfLcl9w+qv/pokE9bNCZK/z3f+7F/R2Bxj4eWrFzy/vmLTtEQVMBZxDms9gsGSyPL+z9l0iI8RlSvKb/0us9k9tk8/Im5vyIm4rqVprrl9eExeTPnsk7+FWPPorXtM37mLzT1ZPcB2gavLc15cPaX96n8gNue8cnPu/ssPuD+4xfObnCeL3ultI8SkGOdx+YC2bgidR1ooui0j78jHGTfJ86ItuEDZhETmWnxULheWq6uGerPh+TJQbRpqCbiJ573vK0lrnr1KNGdrqOteCFHAajch3CP/+ugcXW/TbXagCJFetAXbY5LUQKWk3NFmBWjdu1UdPSikbb+eSesSdG0vBAoPk0GfPZBsF91L/bkYepESFRXtNaF4jDOkmGh2tMTM5yQ8dadochD64Wk66YWGoe9AI+vPoe3oZ6xs//WUvjFL9lp47QSVvBYsvHHM3ggzvn7sm9FDZRe11Ndxzd1zUvonYucbDprwjx01oS+FVnYgj96Zs9btPsJEksigTIgm4lLo2kQKiqbd+X5tye2Obwgz+QbO//V7v9GWwpu5NvW/8TL/2+O/vCNtD+j8nMWgoj1NuGKfB0Y5XW051AnnusKJcLWoCTFxHnO+e+LYdI7nfsu0S9xyBWmizJuWW1PPZ1eGtyeeRecwsuWhOFZVzXTYcXc6YJ2U2+WIciQMNJL7ApNGTO7V+OSoxDE0ETOB4AUNLXpkyVJJI46uCmQHAYLB+75kXVvDtxlQOc/7laIHBYMUWaiho8ASSOpJxpKNHNopNRZvxgSrZF1AosFniUaErDOMxwG76sicYT0U2srDSgjcsKKj8kDdYbzQGCXUgvMzRqamClBLx+08UcqGcy0ZdFCknDxX9saJrhmSxY6lSVQCrqpgmYh2QiZC7hy63ZBiRusaruo58jRRJqGaeubrCOvI7eU5UiS+tCW3qhXXw4byzj7ljXIRNgz3lQ0julFBzQ2DZUFXX3DUZlypshl/m+PvHTCxW5788jPSeoUMBoyPR9ysZ/DsjOd3FPniYw43K24WJ0xPFPtwSvfpGavPDJ+dfwHDQ/amJcNyQjhc8Pc/f8G9u//A8e332bNjnqwvmYQZ62LF56++4of/4l/g752S+45P/+bH3PvRH3Dx2XMefvAH/N6f/yn5Xw24kx/zxa0FT6s5i9UKN/AsT1umwz1macXLV8reoMWaCe0DIfgnROsZ3n5BOfxjbg7uMpBXjG5OMXqfOGm4LB23Zvsc3zNsf+Hwq+ecfP93GE4tkh+xvrkmFXd5tPiExy8vscv/CxNq1vwZ7uFDTFFSNoazOuFLywalUEWNMExCkr6SqGtbppIwhWMydLyqYBOBlHAq1KWljYZhC3UVKZ3homrZ18hLFd7KhNHEch0i28owU8M5iVOJZI3FDCy/b+Dvo1LSF1j/vwS8Kr+T6IUGwk0SKu2F219FYaZCJ3AZenE0B14G5b4KtxNcAzYqx1HZBOUDB7URPhL4gyT8DBhbcMagCvsGLqWHjvwwKYsAnynMrLBS5W8Hhne3Sp0JzypYR8UWhiMRnjRCLiDJcJL3ooq1IfdwBFQJEKFtIUThXgtfAmOEqwC3I1QGsgoOJ7BcwqpV8gEso1DsKZNroXIQp0K4gZkFVFnn0CXDD33irIWmgFEAXStDKzwdKafXPQj6waKHR29LqCsho++Gm06UvQTyNLFSmDi4GipvrYRnLVz6xMzCyYHyixvlPQM/UngZ+6VPWsDDQtk2/WxpXsMaOMuF4w1cZUrK4Hof0koJZQ9pWWSCnSt7tVKJ8K1gf+01/jeKs9XkX6N7U9zjX8D1mDQ9wk+GjOgwwdOpI5qSrhzTnFiK2ZDhcEsR56hY8mzE3dxwLC0noeW469h0CQYFh5NDDoYTDpzBN3PcyFIMBvjUMehW5DEQsRiTMzYluUSESOsEvKVIpnfqqo6urWhjgi6wjZbOGCwbJNbEaDEywIkjJscDlKgrTAPJZHwvG2LE4lBUAyF3tG5EtAUlHZIaNiFRdx3raGjE0iVPEEXEIJljGZWtQCIRSNRiCFkfS6pRxt0WX9fENhFiolIQZwheqK1Bkul3cDLBihCCkpwlZgW4ko3JaazFe8tW+ob2um3ZNEviokK2kdwU7E1HTNSxXX9FaLd0oSF2HYjBuBxbKMVsihmMeofDWKyAjREVofNCO/Hs2X1G+yOKw4c8+v53uT2xrB8/pX43UOeG1XJB3TV0m2vadU1oAikEQBBj8eLweIpRyeHeHojSrDeMbt3l5P0P2PvVKVeXF3z8b/+ao//m33DywZ/y3icX/OrTV1QBlqcGd/yI4+NDtpef8dF/+D+y/+D3Wea3ufxVzt7ePSb797AOUspZ14mgc4IYxGWI9VgzwIqBtDsvm5HNjikGU7qrhtn9SDYbsfhsTQodw+GUwgjrxQ3nN9dMZ2usUW6VQ374w+9ibp3QBTC2IHWR6WaP2fyCrz46JVz8nMXHysS/ZPz+73HLvs9F5Ykbg7XQkFDXUe8btllGt90j1cJVqmjnkdG+4f6o4FFZ8KCN/Kf1kOvVipVeMdofk00OaEZjmgNoK4cEi8sSKcv4LDpeOCWO9yDPQFoUB5X0GHnZuTwx9om4aHswhvWoNYDp3a24iwIK9KAQgTpA1b0Bd/TWjkA2AF8gPtuZVd+I0+nufZr+PSVpD//oeveqbRPEnlKGWiS53tTyA8CT4uuZuNdia4eON68jfBZFUdWv3aykO4dL/nGM8Bti7PVDrx/XNw/oLlj4DVHFTty9UT6p/zu+FmdvnKrXz9kJrzeP604A9ueWOYPPHIr2u/30jzuBmAEjg6oQtwmtd+ckvZj9WlzKN94zff02wNedZ69n53au2evHf/3m3G+P/0KPenjIW5Jz+uoVZyFyNHBclQ5tI+d1IG5zBoNIKMa4HORgxOm2JdYV78xmpFDgpsrdFEnecyfLmI03DArH3dIzkDGzwhHrNaNxwUBzLAlH0/OBbuUYHFYjxjiM9k6yGI8k2zvvkhFDg0qHpkAslIjQw+QbYjBgLYU6xpKgDGhIaOzYtznqwGRZf/0wgaSW6KR31gVUIslZWg20KEPNiTm0bSQ5j/WJTkvyuKEdBMrKsQqWwiQ2wVFLQeEW4ARdNYxSR+M83TZxMTAkn9C2xQXHYtfcsaoiLgmToadoMzYuEnPLZGRY+QauPKttQzdqWd+sidbivTAdjZiNj9mcvmI7P6XyC56EjEHcYJdrzmLH4WVFdjzhMVum2wHfLU/4cHHJ+maN/eAWlb/mjjxgMkgcDu7Cw9uM9yfopyuyB5GPT0+ZPy/pRgGfniDFHiddy2qec1PNyWRD+3KIedVxvZ9x9+GEbBBgsaG8f4/7f7jm4n96gTmY8+VPPmP053u8+6M/5cLNWP79M1ZkzOsZo+Mxh/lbXF684vEXvyB1FsYVP/vx33Lv7WO82yN/7x58uGb6YsHNgcHbIRtp8K3jWk6IVCwfXxPfHeDDHgcDz2YBN59s+OB7NZNRwZP/zzPqcsSj43dIZsPLJzdcb24YpRFHpy84LODBH/8e60WFRMf0wVtk4mnXDvue4fnzn/By8zn3frpBt7/H9K0PqNwBqwBFk3BWCUEpNBGcoYmRhbGkYcZB0/LVKpIXhofeUg4MlTd8XFtWTct+CNy4jOO8IFph6hI/jgOcgZskHGCZd46FEYoUGNmMezbxVwoHXeRDY0nS7zM+FGGZoFXhlyK8LUCEvSQsVPlchVsIQYVShftW+FmrfKrKfx2Fj6JyoMo0wWOF+/Ru2n8Kyt6u+2wR+8igRnjZ9cLqNsq0gRsDn0dhGuF3gJ8FOFSo6cFCbyXhUOCXCGUnfN7CoYN1bRga+GojfCf1zt3nUTAOXm3hGNg6SE74KofpElZjKK570Mix7ycq1luYZlB74dgoq1a5lwtZqXzS9fe9yQy+CHAcYRqhrJSPEVZeGazh+FB4sYLZAPYWEAvFbvvPd+PhzAvHSbFTGF3CvRKyjfLEw6PYY+/HFkoFtcLR1NBsEk8buDWAqyWMHUwCHFthK31lwQ/uwN/cKC8vhdEWHo0USqWuhaEmOBOuHLSXwkGWuAr9BvXVkaFdK1d7+usu8b9ZnNVxgp18l3ffE9LzGy7WNW0+xfmcgSvIRiWDw5zxbWVvL/KWq8hqqJcdXRfx3nDLw31VHmE5EUW0IznDtHTMDgrywyloju1aspSgXdGtLmgrR5IclyUsrgdQxxpTdyRjqNTjreCSkiWLNQO6zJABloDEOamt6bp+MeeMwcVAahu0XdLUQmWm6ESYFI48VWhMuOkBw8P75LMT8m5NWj1nb3VJHVdsWiXqANVIrS2t7ReWM2Crjij0XUVYGiloLbTa0LmOedpQtTURSyOGkHriztALhThEeqeg6hJ+GyhbpTMDGGyRPGMwLDmwBRoDX83XPD27IW22jH3OtJww25tRjoSzs3NeXZyzWN0gKeDyGeXkgMwNSC4RtCXGjl5IgTeKywr2Rrf49ncecnQn5/KrU+bPG4aH+5QEPvnpJ7z4+Anb+pxNd83m5oZ2u4auQWLEGIu4nufqTcF+MWU22WO4l3OcW/azjraqsD7n5OFb/OBHp7z4i4/58rPPePDt3+d733qHP/xXf068+L8yX9bcKTfs2wHl9JjtzU95vHpOe1WQ7xk2X33IyfQ9kk3MLy9o1pCCwYj0CT16s8cgeGdI0dO2DTHWlD5jVo5ZdS3xiy959eIVNy+/QlPL4uoxumnRpuLmMvD0tHd06pBRfPqCBxJwtUGmA4zJkShMRjOy/TmnX7wgPx1y686MyYtf8e3hFjN6i+VoQvCWikDtOrpRR8yFtDdA04B1gKpuWOqW406YkMirDcfdmsV2w7o5ZZByZg9uwfQYshLbjyn1KHrT0RpD3NuREesEKfTCwhbQdP00cUi7mFsGmvXxxKInL0rb7nD7ANrHE6udoIoJ3QE4xAJlviu59v3z2oh2Aep+J5gY+6thZAfpUBSDSQIWXJ5hMoOrA1r1pdhZtnPfG+mFW6M7qiIQbT8n9lo0BnrxGXgTQ+xF1E4cvi5bTrsL3k5PvRYybx603xBub8bJvuF+ffN4A+F4LXr+idqRf/KbXaRQVPA7jWSlH+QWEaJ2hDbgjMOVYO9a5FhpN4nQ2F11gaKvT2wnzMTI7lT693/z9+Ibwuw1sv810AR2TuKvz7X/9vgv86janIsY2E72Kc4rLl+1pDKnzAWL4sceXw65m0Mo4d0prCdC3QrHZaBbR2ZemOVwOBuwHxKxzLBaMC0yJqWS2xydOEQDVpXU1oTUkKIi3QCXGcxu0yTFBG1EMkOqG0zmEG2RmPqOTZPQ1GGcQW1FCgpkPYWViISO2IHGNVFnpBgQk5Cu741KweAyS16MEMnR2BFjR0wdLgouOPCGgKdLDUEhBsvE1khhWYe+y2jcQJAxflJRrTo0ZWyLls2iZjRJ1NuaofQwBbPyZO0eMmrQrMWswPuOet1xFcfY0Smpm/TuSzNh3yuhrjm9OUcvW+Jojzyf8d7UsY1wcXPF2dkFVGtuzxo+8ZZbR/fpMocPl8xD4Hgh7PkhcpjxuFoRihmHt4747uQ+o5Pf5aKrqL98zuzohGJa8vEvfoH/6oxFbGjSC3I/ZXH2FkV7TTeqefJRy8PZmFPziGYTET/jvdEhdtIx7AoGXc42RWLb8vDkiOZ3v8df/fQXPM9ecPj8lHc/+BbvHgz45P4eq7MNd3TJal4xfnvA1c+uCO8EbuZfcHjw53z0Dz/j29/7NwxPBnzx+d+Tle+QlSPeKhuWq6ccHR6xGQ6I3TloTlLHaqmk5grv93l0+zbtRc7gs1M+s9cs2ktMvGAeX3B+7bjV5YxHGz5PHucsN2FG9bPPKAcH5HpKm26TyQzrPNPbJ1w8v8uqyHi1XuNCQC5vGA6UPB8z956RGGoSVyS8RpwXBsZBtDz3fVR2VXdcChSdsq07DpuOUxU+2Qb2fWQ1cYx8xuPgOHbK0Bi2IXEp8NAa1iqck1PTR+Oth2MRniKcKHRJ+UoM7yd4KkIDfLkTYZUqj4C5wlWC/y97f/YkSZLfeWKfn6ra6bfHHXln1t3VBaC70QNgFjvEkpzlKaTsX0Dhf8YXPvCFQhEud3ZnOMOZnekButFn3ZWVmZVX3OG33aaqfDCPzMLMAg9425ZWkazM8vAwN7fwUNOvfq9jEQ4b4XMHgReGHl6J59xDT4RCd6qvpx5+oDo530R72qoLDqmNEDfwSDp2Tjt4X4THtaA8PA88n3jPtPSslcJvw6geIzxzQs/DKyekIRSl0BrBOmHHQYZwBkgoPO1yaLgI4L0WVCF8aWDuYL+CynS+tsZ7DvuwI5C1wk7mMRVMevAkEx5VMI5hLp2FvjTCeQN7dVc+rWuYipABL2pPXEGmhWvjebcUNsqTBnBowOUQpFBeCP0W9NpzXQmHsec6EGzbRf+32rMr8JuZ55EW8gSq0mPH8OUFxE7Yqz3ZntBcwOylx2yEfe/JBDabLnyltJ0ENSqEfuAIPFyG4Hvwoyv4fOnJJ57h1T9S1vjlmXA7gslgyj85znh5NePbfEC+f8zhwyF37kwZHAXc1RmTck5iGwRYE0BtuGs0h6ZlVDeMEDRqq7TZYGrp9NZljkojVGDQ3oMZ0uKxztJWNa5tMPjOJmOFxgXUraFShr4O6AkYA173sWJQrkCkJrCCa9a0lSMvNVUQkjhFU1nKBnJnqC24dYZ4g5a6UwBtVoTDa9L+EXE4xkc5lS2p5tdU64r1NoLV09LqgrZpKZ2nCiNMl0SC1A3agnFC7Vps60gbR6hC6sBgcJStxTU1lBYVAiJ4AnwLUtbYqqRcl7SbgqLIKdM+/ahHK5555SgkYNAbMUx3SeKQZXbJV9+94Pr0mlbB8ME9JnEfEw0IkxiFocwq8mJN6yxhGjPs9whHMbf27vAntz7geBJwtXjGd9VrirJg/uwp3/zuZyxeP6GtG7RytM2mA2bWgVLoJEanAVE0IdVDIhyh0fTjHjtJyjBoadoF6yandjkHozt8+NMfcvriik+/nXHy1Zf85IN3+eAnP0XrGdcvnnF4MGY8jUnTHjbuY5qAr7+d88mPY3oOJoMhx+/v8OK/+y2n371is15TisNFMSruIYFQ2SVF3mAtiBOCKCafr5ibKfFwxGqZc/niO3zTIMrQtg2WGsRSO4e0AdpWXNUlv/z1Z3z75TOk9KheQNiPCbwh7CvOr+esL5fkiyWTccIPdkZM/EvuLs94Ok95fXDAy+GAVROgraC2cediPaHrvILGGc5zx7isCVdXWF9hVYnVl8zriOViQmYS6iYk3HZu5S6gdpZWKVpr8M4jNG+kbVIIXGvQBokSvNPQgNdt57xVEdIqxFrwWddz5gWv4U2QhjJIYEDZDtCJR/w2Dt85fOm6culWQ7tNd8R1vH/b0pUya0QURjShMmBUB+R9hmsLJLSo2uCX0BZ1F/DhLUiImFEXEgJvwJR/w9DdgCR5a8PyvPGTdZf5hnXqHvIA28SlLtv6e89X6nss23+ym3Xz+M3xt68lgFca4Qb8ui0559BaEQYa51qsbVHOopVGbZm/2nkC7ZDQU7chTeHwzQ0TyFvQyJYx/DvAUHGTINmpJmV7mtLJKLW8PWcRuobxP4zfp9FsctCOQWhoe56pKSgJeEHK7fshzvQZ7wr3IkduM+6ELfOVo5pEbDLHu6OIfugZ1gXDQAgisJVC2gJphLpwBHFXjaK8QYlHiPFtV/DucDR1iTGmq5DRgjMRrW+wEhEqg8KhAoUXA2i0Vbi2RnyErxt0COV6AyloHPgeTRtAVOGCUdeHGNeINThsVxFTV8SDFNCoyuGqBtcIdVtSVwniofEOG3iaWmiaDJ+kuLahdTW2jmncAofGNmvKokbahF4Ss8prUuXZBJ7hJsDbCoJzXFmzzHo4FyLiiEyOkzPKz4UyrLnQir3hEfOqYJUXuABE73J7GAI5i7Ll9atXnCwX6Ekft9PrgqQGFjsJGe1EjIKHPDt9yWlRMez3ORyMqIH3p8ccjh8y2etT5OecnH3KsrS0j7/i6hfnzCvHoB8wme1zuvcSH1xj1yvsYhd99JwDBfXeiuOdMfm5xhCx7MGdBw9w85iVf0Ix0hwvBuw8eMh7HwjnsyUX32x4fXDNA9/w/l/8E2TwWx6ohkQFHEwnREHA7mGI+uuEZbHmzg8ce5EhSaaMxylPNqeYK4+snhMoxbJtyRctVfznjHqOpH7C0kwIsow00PT7QiZr0lGfL3oxl98t6DVTxuyyfFdov/mc2ekVVz6hXe7h5QI5fM7Xp2sO4rvYl6dswscEuynRaspg8DNm4wHFV1+jzQ5zE7H7kzFjHzDfLNhvLRfjXWZpRN0qesqzgW4j0npc26BFaJwnwPOqcRy4mrD2jExAKhVhoynrANcaSqU48lArhXIapeG8FnaU4jmgxHPq4dgL18D9pgvvKEWxI/DKdeXUA4SkWyUQaQhrT9B6Hnq49MJj6ZixyMFL7znXwpHyfKDgsfW852HtPec1HLvOxSC+C1N+4OASOGs7T5hqBOe7ouXAgrTChYEH1vGNdaxDIao6sBYWntdG6DfwfuAprKZuOtC2YwRbd3em1wUcNZ0HbFwK112gMzgYjmDm4FYOMoDDNczWQp1C7uDKdIXbSyd47ekbSJRwlUMceHZqmA2F1QKWKex6z5USyD0+F0oFw8zjI3gCTBNhvYLTNay853DZ1bBeaZg5QaIuDXIYebwW1MrzWEPPdIEpX0SeNBLSteByz2AIbKtKEuMptecbUZQTz3krvDN3XOnu+PcSj2t91zC03SDVtUArDPY9A+v5ywvFr6N/JDj7+ncv2TwI+Hh3j8nEcdhcUBQrTv2YpDegn3r20oD9eMx4d8qeP2E6v8YtPbp2DNH08YRYXKuoCWhlgJYaazPy9QZXXhBFPcLhFBUMwRh0OqKfCE7Alp6mKsjKGpEIFyq86RO7GuVqrC3x3uJMg+AwUkB7DYuvWM3OeHUZcdrsoXtDhoEiVhorY2w6xrcNzja4vMVrITUaVVnWL59TKNi7v0fsGyQdQu+I9eyU7/KawkMa9UikxVZXLPOGKrAkShHZnKYsmJcNm1qRmYAoDBnEKaKFqnKcZAWbMiMv1sRlTty2ZGhqn5KXNcvmkjJb0WxqGmdpne9ucOkYeiPMYEwyiDFK0diCV8tLFlcLbOXZPbzH9OgW0/EeQ6NQscc1QrFpWGU5myylEYsJItK0x3B3zK29uxgPTz97ypfPvuDs1SuuZs9ZX5zT5mucdwQmJIkjgiTp5CTOoMJBF7NrDEoplDMEWhEqh2hFVVlezpZcLJ+zMxWG9ybc2T8knezz07/4EH/9H8m++YL1+V9x/MM/4sP/4p9z9eR3GPqoRkGdY4ZT7u4O+ObzDa/Prjg4DjjJz9m5+xGj/Z/x5a+vKVrbrWUbh5EAE0SICE5rlOnYPBOnEIQM9h/y6NExV2fPcVcPME2FpWJTldT5DNsUOBpMFGCcp1xfk28K8uWmY2mWHdPjvUMrA6JwzlMVNf/xr/81p+2Mg9ER3g4x/QMGvVOS/buc7+1RmgCvwSmNoIhEo5SmaRTULcPWsqMTZr2YzIypTAxhnzp8iK97YLfgRFTHSjXbAIwgQFmFbwJoqw5kOY2YiHDYYxSlrIsNpS0wuqRvNuwYTRvElLVlJRmVjfFV2MXj621UvKOTGNpt6mDbbEMq3JugjA6UdPIkrzsvmjQtxoMKNK0EaC+EKHxlqdcVJq8ImgIoacoaqVPaOsDa8Hspg2E3PX0PXHVjC1YMW7yyBVqOtwDKb9mm70kV38TR37Bw8AbvvM3O0LyN2P+epPCmu8wAKuhYRmvxynU7QzXddd8eWClFGHWsnm989/nwLUY5AmMIowiHp81q7LceZ3VXF1C10Ci8E94UXP+d/25PXN5O6G9aAN4gUP93M0P+IGn8vRyz6xW3d2L03QG92GHP50jVwMiy0IqdkaYXG1TiuScBQsG9MIeiQiYRYwlJqdACQgCtBRWigobGObwusJuG0AhxEBPoEFFCGAeEEnWbia2irXPq1oIHLQ6jY0zYIL4Gb/D6phtRgWoR02DXK8q24Gq2ZN0qBr0+wSYlUCVWBWAifNNiGwtKdXsoKkDV0FQZpVP0einKgHIBrjHklSXzNY12RASIaiBsyZZCQ4YUMdpX+DZnbitY1zRDR1NFjFLPrPFsbENtS9Z1RruEnIpRZbG+ZTaIyV4LpVlj0pz+SUMxFERajL/PxcUFTaS4NQxwSYJXFXVZchLMWX2xZuwVx9Ehpt+jF48ZqoDpjqIuPGxastWK1I2QsWNnZ4dWBYynKcNgl1RKnj0+pXr9kqfPX1DFJW5T4tcFu/sFJ69B9JJpGzEMal6pELvjcO0BetDCrEdvE3BLr7g6sJhFztWzA4LGcylj0vxr7pget/wtkp0RH93bITDPqD/LWNx/j3tHt3nn/Q9YXpyT7u5DEOKrmp3jOzjdoK8CTr87IQj7PHn5Gfc//mNeX5zxMv8FtbGsrge0EhPqmn76BfvFjKemz1Qr1OA2BcLJIOGRfciDdxKe/+4ZO21NOJ7S7q5IXoSYcES0o2n3MvbUFbNswmKzJKpXFPsX1MGcpumzCTOqsxdM64iN+xguIZgWPP3i33Kp4OBwAvOWwe179C/OKHcPqSf7zJ1iZCynXnU9aa2iFcEirBrHqPFcK2GUBqx9wAZYSMCYiEq64C8P5E4YafiihZ8AJ0rYE7Db+05Fx4Cdqe51JgJiWz4W4ed4Ehy5WAqnuvWGsdjWcOUVe3RMkaeL/V82UNWewAhfl54h8I32vN/AU+8pVSdPbByYQHjthOsaUDD0woAuen7oAPHMW8+88SyBgcA9cZy1it0a7higFM5F+KJR7GphaKDXCFg4U4J3oHynknGRUOTdtDIVqATey+G57WSGqxxWCAMFdgNnIwgdrHsgledeAUuEywxcIuw5uLKeYwWXiXQ1rCGEZbevrPF8MhSKEpY1uNCT18KdAdzewK9SmGed3NF7CHPhj/C8SjwLB6l4hn14tRHKAnoG4o1g11AHntUAXC7s1HCZCq2G64Gjij3vXXhmtXDtIRhAuhHM2KMvhGAAhXZs8s5/1/ee/9gKLoJ/mSgm8veHdf3DgSDVNyzyT1iN7nI4fIfd40veO/uK+fnX/O1vZnx1vkd+NCQ87BHd2ieOB5iwoI4ctVLkzqDrK8S1eCc4FeJEY+KYWElXAtw01PkFbrakF8WkkUOnHkkCjB5h1JggigmiAS4e4UwAUhG2MVI7JCtxxQXSnkDhaRtFS8MqP+ZlO+YygKVOiSVEOU3uDC7uEaYDgrbEFRsK66mskKiUJDCdlOoqp61OGGhNGMXEox32G8fqYs7TvGXdCAOvEB9xUpWsqoZUQGxOka1ZZA25D4gGA8ajhCSNqPOSV/Ocs8U1i/U19WqFyzM2sxlF0+DNADEBKrYIHtdarHdd0EWgUEFIFE2JkhGh0eRVxaosaIFgdMjB/h1ujycc7kb0opCBhNRYrq4ycpUTR33SIGFTZVRtg60t6/MFv3q24N+uZzSrOWp1yfrqW2bLU9qsxjuDiWPSZJdkNMKEBllf0jiHMiEqCEE8zrYUrsKGEdY2FJsVl+uc69UZVbkmL1JePJlx7/CKyWTM4N49/uh/MeOznz3h7Okvub/8mN7hbShK8qsN7eqMZbagjWvufvgBwy9/wenr58jEs178LX+y95d8/ON/yuO/+S2vrnJukhqd7byAOorR2qBMyDQds//uh9x+/30e7L9DVTW4ekH0w7+iXjes1euuJDqrcK7Cu2vq3GGLgjAMUeECbN0BUAJcmVMVGU3dFS+LAieK9fWSb/7Hn/Nd3CPuHTA8/pDh4T3eXWyYXB3x8vgh5+OUOgwwSiOiaTyULsBbR2VjroMBvtfgUk+r74FO8RJ0oCVS3eK7pfM+1R6PRoU9dkY9cttQLC666PtWwGoSiemLovBn9Mw3vJe+5ji44lgi8Dssg4Zfu5gn4Ts4DqAJwZturd90/jCsYptF3Pm/WvB2mySoBAk9xJ1WWwKNKiG0N0zRdtK2DovHNZZWGcxwghhP68GVMa7uwFDHksk2Mh/gbTjGm/BDJV3QyBuwwvaabJ9ww27dhGKIdHLLG0+a+x7IeaMAdG/lkH4LyJR/+zw8RGzj+rePq+1zNN31RtGlLwpa1PZ0DFFgulo4b2k7whnlFb4McCu63VpntwBS3oIvv33TN6Dz74zvPbClFsVvfz5+66FznreF1H8Yv09DwjmX6zHTeMKtZMjFO3swv+TjiytOXxa8nBUsY43dTRjeSjkwmsAbitAjtrOUFq0nFoeWCiUGpyAyikh34VvOCqVtKesNvTDFCChVo41BEIxJiYIQIo3ooPu8uwblo66GpGpxdgaqxtUttg1xYil8wqIWMu2oxBJeCSa1FE1K42qMi4jCFoOisp2iRoUeTIh2GtGeTZmhGk9gQvo9g9OeZlnSiGLRelIR6sqykILaabR2YCqKk5xcuS6QbCAUUUtfDM1Fg98YctZkUiGrFrU858lCMd8t2D37iE21ojkQWKbInX28PGN17RikK2IV05Z7rNqWcFFiTMJVfkKxCUn3hkzVmEE65fCBYr0QdiVBKXitK2aRY9D0uL0zYp7nVGVG2hsQLzOeni34wm1oL5bQ5IyqOa/2LTZQ3LOHnDQLdvshUdiSmB3MoseDqOQ8AFPGSC+gYM2ZLrk+OCC2Nakt6BctL+onhJ9cweuAJ2dLjg827O859h/cR5KAv60/4+V3p9z66D3SnT2C2OByaMqWi5NvSPcnvH//h/ybL/4N81/DR3/xMY9/89fc3X/ERx/+lG+++JTNegmiGE1zlL6Dnl6wuEhoppC2ECWO3eNjevtjHu7dxhQh/n6NXT1AjGPDFbrv2Fy9R31+SjRYsL4eYuKc6NYh8WVK/eol9Z099Fq4XbS8Vp64GVKdXxP3UxZzS5EGmOxXfPMvC4K92/RLOE769Cuol0v2d485SVOMhqh1vKMcP0dTtUJoNVaE13oAOCbOsOqF/FGruUaRW2GghddKuPJC6GFsHd9owaB5FGiuPDx2LRPr+dwJD7RQaIVTQq0c0lY8VC2TIGMqNV/4Pmnr+bqM6YnpWl288GybRPwXAifb20TgPCsAETIHv2s9P/Lw6wDCBh6IkFlhYjq57sDC2Aj97e2h9bCkY62iVlgryJQiLWHmhXXs+aIViOjsI03H4p2JUCohabr9XNIOhdUW7rbCLOr8YVUPUgtfNV2GWD+Au5Xn1HaRAIs+mBXUCF5g6OB3gXCn9KieZ8/CRd0tRVwuNHiSRAgtRM4zHQqhwG8UmBruO48dCd8tPU9KIIH9VBgqeGLhv3Sez8ZCUXnqRvFJ6/m59hDCUOAyEqqyi8H/ywKKSvis7Nwe6xQS7fGXcG2E1cLz64EQbzz9VqiuYePh5ERIbnmON2AKMFNQFQSl4iBwnFbCMHas2//sxv5m/IPgLJI1prjEbg7p7Qw5nN7iaEfRV/+K2dMv+G8v7/L6uwlPDwbcvr/hgwPFkbqmadZ4HTPWMVFpCTNNX4SdKGaPElWWiOqKWEUpnDjW2YI8ExLTEClLKAYfnnXemUZQQYge7iA6JKgWOFXjggTjllBc4Auo2j65BNggRoYDdlPPZE+ovKLEYGRI7jVlYOgNInq2xZU5dV7SWouO0i4YRBRB0ENZRd62VHVJjGUQaT44GjLKa14uC/LC4XRK2mvYbFo2radxAes25OWmZlG1HJiAhISlVyyKhvPNgtV6QbHa4KqSKltTVAUtgsQR0XCA2IK6LHF4VBgSBykqTQknu0TDET5UNE1D23T26miwz/6thzzYnXI0GbG/G2PLltms4Gq15HKxYVmU0FbopqZqLd45snzB7PyEqlpi2wZf1bgqx1dzgiQgOjokll3SpE9sAryzFNkKJ51UDcB7i7UtrqpoiwXZVUkeBhg0TVvQ2gqFUJWOq4sVV9en9IcJYTpk/0/+lHcTjS4WZBffMth9lyA8AJdj8ys++90vuT7c58ef/Bl//tmS371aUywq/OWKq+Q1R70p/83HH/Mvfvk1p65BxREMD/BJjA4Uw7t97vTu8vHBn3Jw65BAQ3t+zvWLJ+jZBT5zFJuCVbQmtx7FB8TjlHA0Ig0DfK6oyop89S32+gyamkBHGOeo8jlVXtCWFbapcThA0RQt0pa4+gJnG5pqzfjOQw5syXi94eDWIac7h6x6E0qjqJ3q5Gy28xw6FXVNlE59D2QAyiPBlkNR0rE8gSBiEKWJtKcNPZWLcbR4pwl7CUdxgLMNUQvToOJdUxP5COf2MOwhfoNXQ3QwwakY70OopQN/N2BM3cTxa6CTAwr2rQ9L03nSBAgEnyjceut9UZ7We5wDrRTxMIZ+gI8S7KbB27aTGvrO3+YV35MJfo8C+p6PrMu9kC1rxtuEfK26DrabeFp7I+tTXVy/2wK8GxB085f32xd233vse08R6SSSjacLWNm+oNMd8+Z895wbgeH2+FoLJgnY8p1oDI1tKbe9e+5NiMnN63Zs2RsQenOwm662/xyhfU+G6d+yjI4tKLPb7//7bwB/GP/zHCOpocq4f1aigyEPwwGD25qgXrEI1jy+qJHRmJerOU8WFQ8OFFMqcldgtOJwEJLUgmuEOG6ZimLkfBdM0xHzRDpAG6FqLOtijZIWoz2BFrCC0R5XZyjRnXTeWaAAbxBlwJd4X+OKbmPWG49oQ4RjJxwyci2tD2ikj2sbKg1WB6hYo1G0PgWx2Mah+hFB47GSEHkQbXDa0tBC6Yi8YXccEfuSdeYpCgHtiJzGNpbGZlR1ixfF2WpOvuhztFLogSYflGSjgouza1yd47OI1VCQc8+o2sBrxax/yjuHfS6znNYlRIFDXg8pS0G1G0a3U9p9RTIOMWtPwoJWaabNgGkyJlcx415E3/fYSS0vFhuabEPZQLNcc6EV7qqiLkM+TgxfXlzw+XJJbVfcHwllY+lPh6jCc3hScbEz4qwf8qh/i8iHXJdLahuQHVxgv64YBkf0jtYsrhckowFLfUJiZyitOBntoo+fMPrc0XwKRXlEPRwyb86YBveIk4hb0V3WzGiXOXV+QdK/hQ8G1HaOtxWPf/4/wvCYD370Ca8fv2axacjblDBNefH8hKO7e/zX9+/z6/U5Z2lOmgb4WFGsxwx2Eh6+p0hPe9y+9U85eDRkEgc8P73i4tvvuOhXRNcJkcrIxZK/bBCmpMP7DHZykr0+crqh8Pc4O3hOfTLEZ5be8S0Wn54wTG8R3bPEz5bcr+4ze3ROWO+x/mZBcjilbSLqbz/ndOeQ4x7oeZ9Vadg7TFi4mGQ85KlXpA1UXggNNI1i6oRrb3hPCyeF4lRB5oVzJewr4bYTHmjFtYY+wnMljEUR0dVGHRjNejsVn2nNx0Z4DZxZIdSefRUQimZuRwxdQKELjkXxwmkaL0ReCFx3G/oXrguWeqDg3RBeNnALOGs8Cs8T34GBV9KFdbgQZpVwT3UR/RsrXAs0CnrbLKvUCLWBjz08aTwLgXsRRA1cBMLrQIhqz23dMVSLWogtVFF3Hz633cbiyAplv2OwKoEHM7gWeK8PX2q4rGFWQxjD+43nyQbKCOq82xvGCmI8BZDGgrv2TFrIEmE/gutcKNqOKWQPzq48t3vQCz2J8bSN8Mp4xMBuDOsWlsajEtAz4dcJrDTUoZACjyMPjbAKPeUjj7+GoBHuR56VhosNjHvCtPAsM2gMnBshmHiiZ6AqgRBc5HEiHISOTCA+Eaq0q3nSXthUnvcymGtFnTjqDRit/idm9278g+DMuCXV6oRX8/vc3R9xNNCYdMr09n3+fP45//ZVzsUsZlU5LipYtikfjy1hA5WyvNAl2gnG9omsZ6QdfxQ6BpuKprT0VEsiFt2sqFpH1fZREhIECqcGBGGDYk5RdelLveWCPgGJX2PrnFYpDA6lND45xoUGkc7c6UXTT3roWAhoEAtKVTiSbt0bG0LjEN/DtwlNU+BIEa9omxJxNU5iGh11/rK2RaEJjeEobQjRzLWjKBUjiRgIzFsFaozf3ScZbXg9d4S9Hk3UY+Mss6IkqwqcVyhtsAgYQzwcYpMBMj1A01Jcr6ltQxCGRGkPE6YQGEQa8mZOkyu8Dkj6PW7fOuTDO+9za/eIINRsGsf5LKfKSlarnNl1xsv5JctqRUTN2Clq59hcv2Y9v6RpWry3oCEKNEl/ymD6Dkm4R6NHBLrBNAVlsSJfb7BV0ZEKImjR4DyuqfHttiZBhcRBjOBQrUJHESoI2evHpK3l6mTO0a2a/nifkBG33/8x1eUlfnNGe72HViHKes5efcl//6//LdnOAQ//r/8X/vj/+Ge8+L//CxbZgvHL21TZFbP3huz+9L/mn48+5nU746zxXPuugPW9+w955713GciIuPbQbFBZSZxlBNJgrKLJrnk1O+M6X1J4hwquCS6GhD0IxwlpOCYYHjC++2PCW1kX01941PyCLHvBaj2jzmraukt81CpAGotYRxQmeNeSLZ5DGtP3QthU3H5yzvDZ51z0bnH67g+pejt0aRk3UsIt4LlheeRGpnYDDrZyQyVIbEAM3gjXzhHHht1xj8qUhG7F0XCFtD3O1gFFOWRe/RPOqoJrN+OKKZ4RbevIrMKiEa+3kr0tWEFt0cwW1TQWqmoL3LagTRlwGl+pt3imFTBdaIhohTGCqx3eK4zrgkSaJqNet7i26o5bBt10pLdslnIdQL2RT2531d4AEL/9mvNvySat3koyt59prOreD91kLf5G5ngDZDqpo/jt8W+6xbavI28kkdJtMf4doLN9fQdetj49LM57amvRuvPY2rZLZgyCDsXadntM1Xl1aD2IQrzH37B8avt+RIGVLYtpeWtGk79zLn9HvXgT3/8m5fEPzNnv2zifLzjaa/jrixHH04QPdxNaF7NzvMPd5xd8N7GYbMPzvtBcOWyS8mdDoXSGnlY8nbV425AEwnThmUeOd4YV2dpTtBUDY0hdgWDx2lFVQ8IkRNd1VyavI3y4oSobrC0YNhGBC4jEYd0KbXpIW4KJUGiUqREfQ10h9NDiUIEmMhbvC3wbMMDhxCA+RKWu+32VHq3tgo1UCM4rvLOIaxEE59TWgumR2hKjIGhoG0/TQk9UV0ETwbju4Q4anLTMULhAMyGhkJrBtWO5U5C+CMnUgKuLr0gE9GjA8c4hSX/DpPE8zx2DvqP+7gtk5wH7vR5l3TXqRsWS9XlLkis2UURvPCEcj5juHTENB9h6w0m+Is4dc2cply2zIifPrtnZDWgzT5s2/Px6zTIRyipHJi0nNewOYuYXa3b37nMQ9omiMX5ck9aOZZ6BgqPWMZ8NkEcpzcZh3QPUvae45xP662uaMsAPhep6wWgWcrGuSPwOweElyYXleb/k9vFD+mkPSUM+Mn/C5mqGbhy+KNE6RJTl8vQrvq1OaK4veOQ+5K/+D/+c/+5f/T/Irp9zP96hOnvCqV0x+dH/kh/fOaV1Qm7WnJ6dsraKo8ltPrj9xyQfJKQbw+p6xqKvGNYt/s4UM1uwGCasZyfUE0e1XHDg73J1/ZLVxQaOLJM8xR4fcSv4AO7cx4kln5Uc3nmPzD6jGlqq3pAXDy/wWUBm53AwhsUJh6OPuJi+JvMvKZ6FHO4eIMsMJ33G84zR5IDNwX2a/pBB46m9pgqEddulFP6NaAYa5tLdN5SHC6cY+Y5dSUXRFxiLsEK4csJaCz0vnBs4cC2Jb1g5Q9MKtzEUxKS15zs3oiRk4RSt7xMh9KSTyKcOUu954Tv2OxbhunEMG3jsu8qnPYH9EL61cFgJoe48XP2qY8HwcCbC2HQM13ELy9bzKBDitru7fCqelVGIdqwslKXQNoCFSgtPt541lwjTrKs6PfIdixYKuKADUHULNoJnIaylu833nCcM4ayFOoUXleAyiDzc1p4XGmrTyS2zIexnnstA2KQd43a68dyrIDPdxnV2An4ApYGdhWfdF16VHRVoDPRKofQQLWBHPO9Y+GsD07yzyl9aGHnhkcBaweoaemsojKcNhVOB2QiSlWcRC3faLlXyvnMELyHwiieV5/4Qvm2E8Y5QnMGtBmaBJ4iEIwOL0qO15/m2WqgNIcsUu80/kjlLXMWiLJnlDZebhmXsWSQLUjzjYMyD3pC1GRIYh7/a8O2qZnHkeG9XGPchNAEqiYn6PYK6JPMFv/IGCXZQKHZSR9RuUJnCK4Oih+iAcBAxHWqmaoFZe6xAHUeIdfhiQSUZrrbUXjqWQaeEUhKYNaZQuMrSiEFGI1KviGuP82ta1yCtQaORbIQLDEp3aYMRMV5rRBtEalzbUvsCpQeEyqNNDdbibI24mknc0ZtlLGRtj34dM26EUge03oFomqbguix4fXmBFHM2FxmrVYGtG2g94jrZXRso3DAiHPUg39BaiyjBKI330LQt3lqcdfjKofpjDo5v84N7H/LerSNSBRdnjhfnZ8ybJckkJEotpy+uuTq9ZuVXRNM+797bJ5rnfP7FU4rZGUYihpMjhscH7N/d5Y8Oh+zrKZUd0zTCpimY5Rdcn55x0Wb4NESrHk3tUWIwgcFoR5QOCcuUoFjSto66zcnyBV40Julx58ExP3xwRLIuqasNi4sVo3GLiQzJaB8pa1pbkWczotE+Moz4zWefc3axpr4s+fX/8Ip/9r/aJ3hniv18zVQliGtYnl8QHt+j9+gdxrMZ6TDljycRw+GUfm9KYEKUB9E1gQ6IjKO1NT5KEFOyKgtWRYZtHUorjLZEuiXyCWrjaWWDbCw6mdA73GV/Z0JMQPjgQ9bqgtPV11x/c8VmVdBs1kiTId6jnSdO+hAYnFJYW5Jnc4yZ0jMRUVURvfyUUXZF+oM/4fXoEZUO8KK38jv/hgwB1y3UveDrLXDZsipeSwdmtKcxnmGg2dURfV1z21VU9ppvipRZfUTrIoq6x38oRni/35E/Vrayxe//1t8AMzrwRfdZRmkoctisULLGS4wPRhD1um25hjcyOm09Rhk8XZ2ENhoVaFxjaaoGKkerPLZQnW9OupcQRfc632OturH9H8UWnN6Aju69y006hxYw0gE0vb2WgYcGpC1RQ4WvBN/UHfAppfvTCN7eMFTyPf+af5Ng779/HluOTG5O9Pvn6rpQlKb1nXfHCcpBaDrw5hvZMpDdpe1wn3orv3zzPm9w8facgo4B7IDzW7llhyP91mO3/VwgHYt483N0f+cH/IfxezDuKNgtBLfjAUuRVcSq5VqE/iBmcqGZ70f0G0sVtWxOcv5NYdkNDA8nkHqNChxTpanDkkJKziuYV5pxkFJ5RTAw6LrAAxOEvIVJGtGLDLFvaWtP2RN8MyRSCmUrvKtxNqSslgSRxpfQ6wVIW+Faj2tanBdIG4x4fK0RKfC+1yXN1g5ii1uBBBqRFq0UgkGrEO+bbr5ruo2WQMCFLW0pKONRjcMQMdQ1ldXUA4XPY1TbYiUA1zKJIInhot7wdfic6Iuc3rDlyddL9tKWYFWQHGsmJ451M6MNlmTFkIUOqW1Du4aBEl6sllCBDs9Zv4xY+YgqNES9KX91/2Oy8YBDHfDlyZp6+YJXteV4f4DvBdTPZxjxNPUFKu0zGO+yO6n59vGa06YlXBsOehN64ynTccJxP2TY3yGvFCbQBF5TqgK/zPnV178g7FWc9y3qKiFbDokGlmm5wuiENZZJukMrKWUOE3dO2e4Rq9ccPrrFT94bUr9smRtPdmEZ9yrCQEiHBxg8xAnWFQSJwSvPv//bf8fqSUQvX/M8OuPjv7qDMsdcncx58Kc/YfP8JSLnpP0p1iouz5+RJXv84Ic/ZLx7TKAGSOO6eTCq6es+oixlKlRql0T3KD5/QhV7wmeOReZY3/+CaqkYIviXcG0dppmxbDTHfzTmWN/GPxAaG5Bcfcxi+Dc0Fzn1KiRqdwjMOdLWNHbKuvmW0SbAjgSFZXF9xuj2DtGmR1MI57PPuLPasHn4kMv0kAbF0EJfw1ornBO07/bLSoSpQOSFpVIceOGbFp4pYbQFZyMtFMDKKGLreRA6MjxnLYQIE6/4ndMMnGdfwWctOIQHLXwDfOjhlK4H7YmDgQUjQmI9CxFeWU/i4AvblUh/5+FHwJ2+4nMr5LXnKfBjBbUTnBOWARyI4C3EWmhaz9jDo6Db1Cgqj3XChwJfm25fcNMIYrvI/CUQryH0MEQoEogqGDjhmeqkfbKNnm+ASDzTBL4p4baH2yKsGii952jUbXDeCrq0wzradg23HasYK8/DCL65hkcjIfCely2M6s53ljbCyHrmWshaSDKY9jzrnuDOPVc9mGrBzuEXYVcX8NnYU1wKqvEMQ+FZ3zOoBZMJs9B3a63AEW3oOsmGnSTzuwQmqy7sr1DQKE+mBV947kRgLzylFmzoCWrh6MpzvO+QKyhDYZ56mIJcK9LQE4fy903x/zA4s/YSo1K02eDcnKvZkqr8li8WT/lmNeRkNOWolxKXJVnpyRvP7EXL755fsRfmTI8mBEdj9qYBU6kw7Zp5k1NVMbZIuGotg6ii5yv8JiPLM3If0M+E2y7jaX7N+lUO2rAcncGy4sHccyEtUimU87zoKWyU86A556hdswo8FyvHpRXUJObAwkcF5NLwbeBRo5hBm3Iv1PSnHe3c6/W5jI/opwF7sSewC+qmJidCm5zYGPreoV1L1dbYqkGcIfQKghBCRZB6gsaSt55ZCbNFyeuXF1zOXrBcv8LWOcoqmtZRFgW4AC1dD5XtxZidHYwX2s0G17ZorbpUORRKOmZFm5SwN+Xo4QPuHewhzYaff/YzNldzqkJobENlK9qzmsrmFPMWR8Bkd58/v/eQ/TDkV9kaEybcuv8x+/c+4p1Hd7h/OOXWXp9eoLB1S9F6NrMNs0VO6RRtmpKo22xsS1HWXQ8bITpSPLi1x739Y64u57BeEDY5L19/ycl5Qx0EpGnMrbvHRKMhJtK012vOTl4xmkyYHN1ChzFmfEi9WlCul6j+HhKPCRuD8VC4mv/ws/8ng/QvSH3ErR3D+3/0CAaWs/Mn+OUF9975hMFgj3UUYmJDkkb0egniPbZp8EahrcaWlmxR8OTsis/nL7nIN11NQZoiUY8kGtMPEmKlEaD2bZe3YUvSJuO2mZIsDctNRTkw7Pbe5fCn/5SgP+FqWXD2+F9SXbxESo82AToIcFrhjSEwijDp0Uv3mKQOGWbM64qjV7/gxM14mn7EVTSilgDn3DZpkDcp8d2fTjqJulmI3wA5h3NdOlAQaFKTUFUTlnlM5DQ9E7L0CpTCGQW1R6pOy9Dledwwdf5tovxNKIYARkFkYDBFqFHtBqc8PvCI6cJNsF33GLa7cSmlsd5Rl5bACEGoumvqwPmO8SMURNy2i64DJ29w2U2whRIQ1TFK4hEjECh83RXGo10nrMd0dwHxnTcsCbvvTWqwHrmoYEfjyxC5rvA+6KShSuPNFgjdpDfeBIB8f968CQq5kRZuC6ClOz22PCNihdbKVu7YXdMo0Ggt1NZR3bBmN0PdMIEavN0ye51Ukps/6nvn9Z8MuXns+0TazWfmzd9/v3TiD+N/nsO3G1SegFjGhwVXF9dcyxWVW+PVgMnOmGEa8bqoCAsHUqNtxPOrFdeXjneHEfNY88EEjBfGzvK0gqRt2KiAWeiJ5isi7THW83jh2ViPUZYf3jPMlznZco1qNe2B5fK1514Y8rIWbF2TyJCNrqlCy23JaNYz4kGfap5zwZB4N+KoWSNND9yGOl5hdUhgLYcDi/dCIjCOQsooJQlgnDQEvqSpPbX3iEoIA4MvHY6KprG0LVS+pHEKkRBFQRJ7jA/QpuKqsFwvHc8uPW6TY+eXnJ1c418nHM5yvkgglQm7X7Uk/YA6yFkuB1Tj93i6PsOphHSvpJcJSdWn3ato65D6cgg7lh/3P8AfxTxer1nPTvlivmKsx1wpS5U1vA5m7FWWUiwvLy07ccBHR/uI6nN2/h2+Bw/0GP3OlEf9WxwcpOwNxvRCQ+M9desQgauLOZfzDcVVxsH0LllVY2zLZA9WWuG1oAeGf/aD93g+LckvntHb9Zw/+5b5echhrLl0I0Y7Y8SPsZMNAzfnyctvGUzfZRrFBFENQUxTVRhtCBGC0YS0vsOHOwGXt+Z8/tufEe98wvF7h2TnV9z+ZAezc0lbWC6ff8n7n/wZ944OcZMJRgfEPQEd4nNL7WsaE2OuSnJxZK3nuxe/ZT22LO0crlrG7+8Tf9enuR4weR+4sEzUkNPmJaNPQlZnJdpWWCzVU0hLy3BnRuw+4eifxYyqkAvf8Ozlf0S/WjOZhCyzKUkAVVQR6BJdK7ARejxhQsBoHHG+WHDnu8/Zf3fOdf6IV0nKrhbOHcT4N/Pq1MC0FWZ0gpHnWrivuhTDjcBdun6yWAuhKNbiKVzKtXdoIBHFYzwV8IUW3vMw3gYeV3SMkvbCyEHlPDvOU+AovbDwnsQLWgkbEZzz3MeijPDKChc19J1nF2FlPSvvMa2wFwjzChZOmNyATAOnxvO3tXDfKUR7lPJcAkntsQrWGjBdCHSad8KWhe5kjzOEo1Q4U9CUXVvNvRR04amVsKqFcw/jPWgKKGpP0fPMjbCaeR6k8K9rCCIwTXd5py3kY5i0sGqF6QhOeqDm8CDyPPWwV3dg7UJBNejsB4MJ5I2Qb6Afw/t92FQdU3dbe17kQroRnPW8O4BDgRdNV4l16T07COvEE54rVlNwocNqz+4CEi9cWDiMIDKeshZujzy5FYbrLi8s94KkjqV4Sid8eqUZjR25gf0WshWM++Dniuu9f2QgyLsPX7MzPkeOVuzF92g3wuMnj/nd2YaT3g5uf8DIjuhJSBsEKONQrqIqlzzLLU9O55hVySSBY5MT12uKcs26CMnNhDjxDNWSuFzRZC0OjwgEWvHp05Y8r1i1hiAQ4kAItOGzpiWvhNoDrWOzEEza8k3TUhWGXINzDXVpsRctaRLx//ENeaNpdYCa9UmTAcNE0ScijGPWbsSmHDLaJDwILaZOKGqDMkJPPHEiPDQhEZrrVmEIGaLQAi0Wi8eIoERojWfpHfOiJM/PwK4Ided7w1t8XePbEu82OK1QQYykI8LhLuQLmsUVuBYTxpgoJU6HxGmfsJcAGmcVnJ3x7PQlVW5xUYAyHajK1mvKfE7WllQoTNBjsrfLD+484n5jeHpxjdcJx+9+xPHRHrdv7XN/0KM3CHG+YblwNHVN1dSUeUledpUAk/GQQE1ZbRpWxRrnLL1exPuP7rH/8D6byqKHE8ahx5ULqjhjZTOaymHEU6wbHq9fULw6J24rdndjdnfPGB8eoHWfdDhCnAVX4duSKOjxzl+9T/z552wWNevNGZ/+5rd8uH/A8PiIg3c/JkpyJoOA2RdfU8UOGwvzy1PCNMXbKZSarMiZuyVxs0a9WvJ6Nmd2tuaiWFC6Fq8DtDLoOCGMhwzjAakxhFaDbbAEiA6ITchOGDNNIyJf8PXpU568PqNwBb3+gN0fvkvv/pS7x/8boo3Fn10yO7sEt0ClIU0QoW2PIOzR6gyTGA56ezySCJGGtct4nX/Lc3fIcz3i0mkKDGuj3uzUvSFoXCe7MwKp1kQCThk2yuDaTiN/7jRUCcsy6uJcTdABu1hhdkJc47HLBgrXJQM43UkAnesi8S3gmq2kckvjNK4ra416tME+qI59EuUIpZO5to1gHTgvOBQ6CAglRNEZ0rzYzsPGlq3yN6+1DeNwDqHmpiusY5LCLtJfNF4EMaD6ClcbfGYR6zuCSPvu7tjYztuiTAd45haKCj8P8BvBK49fJ12Jtd+6waxne+LfC9/YArEbdPwmnON7E+QWGCktREow3iEKGhHKdgus8DSto7XQtNtwE26ODzek3/dZubfg2L2VXsKb4/1PUIt/Z9wcz38/wfEP4/dqDI6hLefouGI+GWBtgnpd8fjKMUlylqOAianILKhBQKiFqc55J3V8Yz3LpuBlG3G2WjPBkPYMaTXjFSlh7RiokiaoMT7g2G14sfGkfcWwUfz8seGigKtNwDgUKqdwK8MijcjKkiEBZ27FSjtKrenZHV6uIYs11nnqdYnPG55NhWBdUDuPzWCwN+SqtNyONakWhibgMkh56WJ6heb9yhFjyBqh0o60bUkiy643pJFjXUAY1ETKYwJhpVq8DSBw2MIQlgVlblgVGUuTEaol6nxO1ttjvLzgyj5gIqdMeEU2GHKebzgJbvPJbcXV9S+Ri4BAwSyYcM4+4bCmmDt60YDeOKY/DiFbYU+fYE/6FFPNIA44K85QNuEeV1zk0JoJJ68hmfR499Y79JTl7LtLCif0+jvcem+HB+MJe0mvy1NXsChK2rKmcY71bEmWdzL7wXBEFA8py4DSLsnbjLthwDuTW+hbh1jvMZvX/Pjhn7Jylsvza+LeFc3OLe5WR4ThBZ/la9ZfviToTwnigOmLU8aHd4CQ3siQL1d4iXCuIdQx7/xgn3/15K9JliEXLuebn/01t2/fZjLoM925RZKmbKqMk//3fwt9RZ45zp69Zhwphrf2aKQgXmle1Qvq9RqZw6VfUJTdYr7dzAimdxB9xfK0ZmwC7LRiHITU45jhUuOChPhyh14F3liO9yb4oebX3/yOk6df4d2Au3HE5Q+POYp2+dEP/rdk7xrU6iX14wzPOePRAVU0wocRdX9MsyooRimD4R4P9gxhmTO/2DDzT0h3jihcj6k23ENxpUNCupysL4yiZ4SeVYgXMiekCLESXgsIwtAKu0poBVYK4lqjvMcgPBBwSlh4eGI9I9XZvrMWym2/5ZmDIZ13a7Qtpf7OCoGHa+WZODhDc9nrypapu5CPTSicNZ4RwkAUGuEbBYkIJhayAjINtzxs2k6mP+vELIQtNAF84uFTJ/zQes5iCAsIFbzSHcOXtxA7OMfzF00XFHLZg/0MfilC4gSrPGUGNoFd4EB1Jc5V4TFeeOk801SwWScpRMG6FXZzz8ALpfdkHpbnHUuZ7Hr0qeATzyoQ9jXUDVzmsO5DP4GDwjMrhXQFB6Vn4bouuJVAFHh6qXBewfnAs7/szmG013nfwkrQsacSz7QvhNdQJ55KCTr3nGj4wCic9qTGE1SQ7wuSe8oK9AZ2RXjR86waTzgVwpnnOldI7VnnntXIw/k/kjn75Ief8eHA0Q9/R+t2eF3f5WWZsLQGyyXU37DS71KaXXQkJB6COscFnlYbfC8lTCJMYClQZLUiKwybSqh1F+eZ1A1t6cgbQCsS3aWLWWtZNY4GjUJobbf+auh0vbX3VGiaJCbVnlWlWKkEJR7vDJkXSHaId2NqGupa0QQxMjxAegPoa2ajhCyKWFhLYT2C5q9d0PnGYk9MQ+I8QWPYsZDiqX1O5EpC8cTSon0LrSLRhv1A6HuHry0m7tOfjpCoIWpibFZT5Wsyv0QR4sTgReNNCPs7RP0RlNcEKEwUEcYpcZqS9IaEvSENGeV6hbeCaxLi6YS9/UPSJGV2ccrJ2RPybAZVgSiDTnukoynD6YR1nfHzbElWtyiTgBNcVbO6nPMsK9HrkLRsMI1CegoCh4gi7g+4NxgzNCHZrOR5PaNwluQg5f2P7nFn9wgrNVVWcau/TyRCteyz92hFM0i5fHrB1dkpX7+45vr8BS4rmGgwm4j17jXu45wo3iXWAVEQ0LYtWgk66PHwj/9L7v/gc+Y/+xTxUF0uaQ4eMDm6z+p8Q29SMBjfoegv+fY3Tyk21/zmi8+ZR33MwZBmUVBdzGiDGlVaXG7RRpGGCcbEKG0ITURoQky/T5omxIT0VEgQBRgHrnWEps8w1QxUTLVs+W5zxpPVCdezc+o6Z3ne8urb3+ATQzo6YHTwQw7fucO9v/gzmssLrl8+p7jcsFrPKfJTdK/FHtzl9gc/oD+ICVSPqVEcesd7zQXnxYLv8obTOueqN+S74X0u45RWyxv2RPAohJES9rWCQPNcGWJa9sVhFQSDkEWjUEXLjgRUrqVxCr9pQXJu/GSiqi5sxDi8N6CjbW+Ze5tG6KQDL5RQ1V1RtAIij05c19cloAPBiep2sJ3FWIXRnZer9Z7KdsBNvOBtd0zfNIgtOgmetYhtwFWAw6sAdB9UCDpA6GRSTtWA7RIaW7o7CLL1ZIE0Dr8pO+xUb0udneq2Ir3Hd9GJW/DiOkuW928A2w0YEy9brPY9KurGzwUdU6jAGEEj25JsQRvVpVO6jiVrvgcE38b78xZ4+bePdy/v33rf3jB2N9/2PXB3o7l8+8VObPmfPO8NSPvD+L0ZP723IqlaarOkiSZ8fXmHJyPhh9eW3LZYBjQLy7hvuF63+KHjrHA0oxaTpbx2gljNXmJJw5DILvg2i0iAZMey2gT0GwjqDBN6NtphdYytW/aMRcIGjGNtGsymZTeF1qekw5SX1YqsMUTKYpZDPnfXXFaOaR5iVY9G1shgwvuJZy4VTxhg4oZVOCKJNGfKMRpqnpJy4RytUxALWWmYmYChVhC07CvLshbu+pqo8Vw1IT3nMRpMblChxaqAYFkzVhYdhUgZEB0dsHt5TTW5ZnYy5c5JjR/eZt58y2RRUXzsWX/asrw7pL+TkNWWuq9IZjmmB4vGEvQHJMuAML3LZuwwmznldxkX8ZSVUrz33pCjcEpYVJy9uoS24sg5fCw8rkoChGiYUuZnzBtPFsKuGaJjhSpyvstr8rSH7QVM6gZUyDIraHVNoHrsHB6hbUsYhSDCYpXz/LxkOEo4Ojomme6gTMPrl+c8fPcYE6T0lzl37rzH5XHMnTrlqyfPyJ5EzOafoZuUB5nBqTmrYYJVG0y4gw769FRI6xq8RGgV8OGf/5gvnja8unzBeDdlZWPWOubOh/fJlxlnz55w/0c/4v7tD/nqN58iTcnLxQt0tE+vmrN4dsp6VRIeJEzqks1VQtbbsB8l5O0Yi2J3vKaN+tQuJIxWaBuiyjH79/qsrsGVfSQTQnLcWcQyTjhbfMvJzoLNuYXc8qJXcOtvv+Lfry+J4gN6g9tM3j3i+CcfEejbPPvtCc1mRVkJbvnvMbswGE64+9FHSPgIr1L2mLDvLY9cxWJhmTUlhSko+0NemkPyQco95XmJokV4X3lORdGjY6Vuh4plK2zwhN3SikgrThSE3jHWwlXV2cnxnn08Xgmu7eLsd1RX8/DHGq694BwMRMjbLnxk47rOzDgSbteO594jVedJ2xUhtx4tXS3Vbz2MNKwc3BXhVStEAcTOUxvhbuupFfSAVSDY2kPh+U4Lk+0xP5p7/laE2HRLggcenodQ152n7LcGHtElFj/filOasssxvmU8Jx6uLKxDaCrwG9ifQG6Feu25B0Ra2G08Mw3HITwtQbSwKoAI3sGzOhXuBJ2oZzfxpI3w77TnzhH0M3jRgqoUbc93TJ3uCqZTK0ysZx3AatHdzoNWmI7hwHoO18KZ9bwqu/CVIBeSwPMiAN8T2HjCEUwv4ST2GAvlXHAWNnn3A64b2LGKJITL3FEFnviVYl87ohg2fc+8Ah8Kk+zvvzf/g+DsfHnIo96c3agictcMxiWno7t8utjbrl9WeK5pCRAs1lUEzbprFjddrPY01IwCRxiGiETgOkOuoSVGoVVIE2hao3BGgIZCPDhL1VZdV1Nf0baOptbkoigDj+95Gp3gnKJuWjZxSIsm0Iq2NbhoSn8vxpuGJjC43ogqjaijiLkLsOKxBqy32LzCNSXYFlrepKVtjCIMQhJRlN6jRIhpiW1NIpZQLG1Z4pVhFAjGWZZnc5Yn51SNxnqNBAlGDMopnCtRjUZsF8fd9c16pC7ROiIY7CHDCttalFG4piRbLFmvFl33VpCQ9IdIENJGmhU168dL8osXiFswGMakwV0abyjCGgkDfFOwWilc22B9g1cFm6pkUxQMk4R+GBAYg/OeSZQwvbXLYZQwGMVMp2PS0HA6u+TFk+ecLuf0bh/y7g9/wM4g4nK+Ahp2diYkSUyZ11xdOuomIpU9suY186pkU1UdyI4i1q7lqmiZL+bU9Yw4vI0JFDpMaK0BE2NMyH50l//1f/WXvPjqa+p5y8habDmgv3NIVl7x5Nc/5977P8TvT1heXtKkDeurOSfLF/ivuqJm1eX+gWi0CuhJBLLtoQpijA6JBmOO3znm3jt7ROK4/nKB1xHD3gAWHp885Naf9BmHK371H37HZ199yuXVBWWe0bQ10CDeIRthvSwprufk9UOO3v8/cXsZ8Or8hNnFCVW2pq1rtBbO17s8STekdzy9JmCkLeu2ZbPxXNee2WaBbyz7YZ/JdMnJvVt8O94lixK8UaC7/pVF21J43yVvisUHwgxNYR29qkEpRxA01KK7vqE4obWCbEDKpmPHfMsWQbzxLnkxXVAFN0o+14GA2kKzAn0NKgWT4NHgDc47vPVoUZ2/zHqclY65c5am7ZgyzxZI3Xi2lAIJOv+VsmBaxDVwk9goBpSnyzwSxAp+LSB2Owe5rUfsZtbagqdt2uRb9ok3pFMnCZXvBR3eAK8tgBLe+r+Et0zezVCA6yCbch7jPEoL3nSTtG06n50Xh2vfsm2C68I53hBf6o1U8qZQ+k0J9X/GjN0gwu+Z4G5MZm9NcVsP2w3b1/1b1B9kjb9v49PnU/786DH7kSIqhfHRc9KLiM+TI3JrqdYrHvYGxFaReY9ZtxR4VpeQRyXTNGEgFaV4rDgWKiANDWZQUS8tdxLLa9tAoJjZHqO0JqsseVDzwvbJVisG4RC949HrhHWmEd1wXpb8eD/ANUOumoJLWyJBj0ESUhtFzza4O+8xmQqvipxNMqSMUzKdMO55lDVkdctL0zHltUvo1zVOSWfeN8KHUvI7H7DyXT+RVwEai0sdSQGh9zS6IS2Fy0FJpD1RHLJ6ccFLVeDXIY04VvUUVRvC/ROuehucOuSlPSX9ymFMTG90gT655uvbRyQ2xI01m2XFJHQctQNe5wtUz1HxDa5+l3+yM+BpHDAeBVx7R/X0HJ2t6I+EdVTj03sce42pWppxQb0s0OOAb5uWpG7JAoVuF5yfCePBAB2tOTPCIK9pTcoHDw84nOyQZy2TScog6bPOM7784hmL9ZLewT6fvPuQSMN8tiYrNuzu7jMYxtjGswkadnt9gvJ9Ti+/5LItCN2Y5sEBem55vio46nvO84JitWLQ28ErQUcaZXWX5Ks0vXCHjx4e86L5Gb35LsP8HURlDPePWV6d8eWn/5Gd/X2iR7covjrj7u3bfP3L7yj313y3/o7ExxhXEVUpT08mmCaiX+fkfxaQf2MJSKivBphhzdFkRJjsowrF5eUpzXnA7qN92tMFg4f3uPvoAGHDb5/8lqfnvyVfrhhfWmbDSxoXcTK09M8DlmVOsXnJ2p3y4L+ZYL72jC++4VqvmKw8GzNCZ1fsZA/w45Cr+DFUCTvHmtnG0l5r6sIzazJC0dwa9jmOLJfhHot0yNRp1gouRbEXwhqYt52sULxnsr3fHIqw8XBLeXbxaA2fKhiKUHmhtY5bbbePeIVwuxIK6Vij2MMHRqis43koDGoAT4yQOk9pPcp5+g5K6TYMQy948SwR+lp41yt+7oWVE3YRBt7zFCETOBOotbBfedYtlFqhQ7hbwlXkqW23XLAOJgEcWeEVcLDtLtN1Zxn/bQOH2+XFjYXd8VaEsqPgA4Er78FAv6sdxDj4LoT3gFUEywpmjTD2nQfuBzW8buB6BPVCqNqOuXzlYFJ0x75sYGcDKULjPWkFTGFq4fO1sBt5ZiHcbaCKurCU/QpeX3mOpsIvWs9HJYzwDALPooBN211XNRDMBkItLEddfH4whE0Jd3ueauZpyo7NOyk9xwncDz3aKJYGZqUgPUhmgu7DbOGZ679/jv8HwdkvL/8p63KFHW94pC3z2jAzO/jDKUYH+NigtRByjbFzfOMofIs1AsrTuppVU+PrBmkdzgt1ZMiswoum0CEXwZBq1COOPYmrWFrDKgzo6w3D9YYIIdAWX9XULsSaGEODE03jHW3lqExInvax4iGAJFJM4oQ9o8gclHGMDFLSfoCxjtxDqQyIQ5qy+8Q1JWxyKBowXYFvEEYkLmQSKEbiUDiMrwhVxVRqqDMWWVeKaSTFoykvZpx+/S0ZDkxA0+YU6w2uylC2pG5rUAovnU/fqgBlNa0PSHbuEfiQ6uqCqskpqhJXZ3hAhylKIpqipFxtaK/OwDkSFRAfh4yne0iV0K4FXVoSiQiDlDQdMhj0aZqSTbGhoeuw2lQbyirHqoBpf4CK4i6YpHEM1IC79w4Z9GNeni34688fc3lyQTzuM5zucDGb8cXTNdUm448/vMvtOMHWLb/69WN+/ovfcL08x+U51eYMmqoLyQhCEGgbz3etZbSY8c75U44ObhONj5EwwJik8wCJxUjCn/7kJzz/0f/AF//hO0Yh7EUxR48O8Er49F/PyG7XfPL+fW6bmpfrgnf++B6Ln39L4TzKhGgFBo9SMcYkJJEhimKiICFQIUppQhPQ393nwUc/4c69Xeo/W3N1esHmIiP/+oyz2W+5OH1IRsWvv/icVy9fklVLnPMYpbGuxfkWE8QYYzrzeqmY9ic0QY1ru0hz7bvaCO89i+U1f/P5p7iTDH1dk9YhhDE+DGmSFEkjtIkwKme4eMawPWewf4svbt1hMRxiVdBpwMWxqQEfgnHUUchSe6x2XdrhjZ/LVW/KYCVKoel1EfbSgR9xHk/Tbd8514G0m46vG3medaiswLjnuGCGC/bx0RjnDa3XGG/wzgLqbW6HcpSNx9ptOqLo7/mntl6rVkHr8G3dgcDtbO63HjmUbEHWFkmpt6CxA3d0j9ntg2/SDG/Q2NtAlZt+szfE0hsS63uSQvmehBRBsG9wWQcpPd67jr2UDqCJ6wCdEqH1FqW6nUPXyjaLw78FUsjba+Bv0jD99m2/BYk43n7Ptk+ue/wGdPG9k9qet7tBaY63oS6y9a7+Yfw+jc/ckNP1A/73i5paDEVeclkeUI0TmipmLwn5Wjvu2JIwrElEs2o0q9bwY2V5KZbLNQyCGnxLMwCl1pzlwm2xOKvwKuC16XM/atCuR4RiGbaUTYNKplgHu0XKpimhpynokfY1JQlZ0zDzIQxHnLU9drUj9BsIA3ZDzw8l4TIpOWtTtEp4L3Go1vLUQExA6ywei6mEPdcwX9XkrWFhhCfGE5cNu8pyJSGXYZcWPTSaVawZa0eExa08w7KhBk5KzcJ5Tr98TmwMVX9IYU9R545v7ZIf7qW092fsRSGvXsOdJOL0uxDi25iLhFt+l0XPU9RL4uSMF5sLbodj9OIJRZkgZsYvCpBTwe3FmLzmIO0zuRuw7geo/JCXzWuyS+ilIYhjLx5RxDG3xJKRsVYlrAzH8YhVPSPPDQ/3pmwGA8bxkCorWNiAu/cOGA4TzuYbvrh4xmJxgY4TJr0e86sZp/Ml5WrB4a0D+uMEXzb84ldfcP7NYwq3IJI+xeYE4zLIPWG2IhuM6PUMV/QIhikvr3NGg5J0FCEqQJR0qc7iMYHmB3/yHi++Pea79Tl5e0K68dx5/5BGOa5+GfH1+TXv//QHDK8uWaWOH/z5fV5++4LLMsFnI7hXI7OKIKnQowGsQ8zLCBPV9FVAPp+R+hg3CPjg/R/RPxqwWM4pX8wxk4jNieHZ6edYVzE+CHj915cU6wzbK1j3hXdkwnfqFMn20UMYxYZsIxz2psisz7rfcNEmVOkVeVUTxzlEB7zMpzw9+5z2TsPwq4bzv7G0xmFbT7g7pH+8QxAnmLqHXz7lOD7nCzkiO7hDHCcEoji1whBH6oULhETDPp6NeM4FVAtjPC89rCtPK/DCw3seWlG8opvyJ1poWzhEMXJwJR5lPXMv7CE8V52nyRn4P1eeJzhOWhggKC2EShE08COl+HeNQwssEI4DQaQrTa6ccN/BuvG0pvN5BlYY2656ZubhN3T371TBB8bTb4TnFUyNsC+eb30Xxz8QGDUwU10wR9oDZYWmhTSGshaOnCcLPV82nr0SfAqvu6UyiRZ87TkrO6fBsIXLEFIFrATX8/QUnBuIYyitxyceyWE18NzNOkniRQLDynN6y3N74cmX0CshjeC66Dy2F3uwl0HewOLIM7iCqw3sVvDKCx+HwjWOF8aTKjjwsNCeKIWj2KOarlB7sfQkAmeDjpG70jANhDMj1NZST+DyEqII6tITVzBL4c413LaKUv8jmTPbeL6ejXi2mDIIDVZCrr3B90J6yuCNAdHdAlgcXgtVEuIMiFG4OKFKFSYqyKynbC110scOAqS1XTeQJPjAsAks2gY4ibAmplEh4cAQtR7bWmq1RClFqjWeiMxGVE6RKYWTCGX6OO9wYUU1CCil4cJZNhgcAZFtCasK8SGpgkALrbMo1+C0o9WKKghwCMo5grbpshB8izhBR0LkG8Q5BqYlsQW+KZnS0rSWfhmQDCKSe/cJlwVPL1+zaluwFmsttbX4li4mWHWsjg8MKu2jk5A2P2GdhZgip1UGa3r4sLddHLfghLapaKscvMdogyKANEFPQtL7A0azMfTBhTHaaZzE9HcHJKlmtSwRE3K9WpEVc+rWEuqQuDfFtA2+zGis42G6y/DuPpVWnP/2Ff/fn33K5fKSw+M99m7dochzXp98R9F4dqdjwiBmflnx6e8+59/84pfM1+e4tkbKDNeU+KrCt01HEjhP2zq8t7y8ynn81Uv2xi+539sjikaoIOmEX94hSjPeucM//8v/HePr/xd52bIzbYnFUfdrdLDgukiZvPs+k7Zl/vgbgo8+5sEsZL7Y4FxHpcco+mlCkkQor7rLiWzxhqfNC5aXV6wrSy0aGaXIM8Wrr19z8fhzLq8XrH/3tyzzDVerV5TNCoclDFP2Bnu0VCyLJSaMSHp94uE++48+4GAc8WLHESYD+v0hlQjVJqNtK+ryhOL1K/ypIAo2otCmh4r7BGqHJAnQ3hEYYTzo0zMRR/M196pX/Oponyc7U+rYbEkfj9BC4HCBx/kWsF3Ihaab9eyWgWqDLqQCDaHrEgt92EkMcUC99V7Z7ms3dIzzkBVQLojYgGspvMU2Bi8Btafr9NIBeE9bN7TO0m1n0PWy3YALfMd66a2wXYSuhNm9ibz38j3QtQ1A6QJLOlDnZbsVdwPE1FZuaL8nB7yRIKpuQYHWbwHallF6A5a2jFV3egpxik5A3Q3ZChsj3QVCNm3XT6J1VzqN77xk3nvU9r02gNWm2w7kLehEBAnAa9N55LbJrujtdX9ThN39ON72u8nflTfezOmKDsR6Oubf2u51bnrn3Bux5B/G79OQijtLxf+NYz42Ja/W91i6ml5sWA8tudSEhfC6p7EuJI66T0Ew0lzVwkUasdvUtP2QQWPIm4KChHqUkK7XrJ1j4jVzPF+rmF7YcCcQchejXMJ+r8RLSCqKuq4JxNH3NYtZyLcuZ+McJQlxmPEnPcVnVYsEAZNBSI3lq3rOq1aTqBZ8zavMMpAQSYS11AxcFx406nleZIrEayQVYuV46FsehykXTmibhrvKMdMtRebYN45WHLqxlFgGWkiNZt0q9nZ3iVrD1fkzLGtGYUv/jvDqLOJs0VD8aodindLXS15MLIP2Ae98dMnpq4BzHB8uHb/u5YT5gEnSow4ts6JGrx1lWGPFk4Z7DK8tVu8x6zfMfMHdgwmbz6/Z9Zrw3UPMskCnMbd2djBpTNUWhPMBMr/mMlryeHXFZDBA353yKndMNiueXS54/5N73L1zhA7g4uKCX/3qGW3T0EtHHN67S5UVPD7/jsIqxigG/QF+3fDp4295+vgZPihYt45b9Yw0Ksn6MTu1JYsjbgWO1y8jzKTgZKXZvXrJXpBytz8g0Ga7SXYzZyv6OyP+yU/+knD1G2pl2J0EBKKpy5pxMUAnMaNkyDtHj/jbf/Xf8+C/+i95crZhojLCoqE6GeFazZ0DT5N2lQtOwX6+xyI/I5GUsucoiivmqw2DO0PGSZ+L0ZrXvzpnsfiSs1dnvPzdK5okQ2JFoCOifsaynXDeC7htDljplsD1kLIlPRygexHjO3vMXnzGcCdiuRqjP1EEX1iCVcQ6/lt6q5jspGAVV+yt1xT7fRpJqIINepUw3nhW/TnD6SPa64KH/Q13L1/zZLLLbDgGhEPj+Vrgrm85UIqnokBct/4QYeW7LjSFx1rY8TATyB3cV8LXCLGCB0Y4cZ61hxMLc9/5zlLX+dEOtOd57fiFd/xpA5l4jrTHi+Y/bPPD/q319IzCi2Kg4Krt/GtTETRQiGfku0TJxHkagZ0A5q2wwbGnPM4Lke1YPgzsWphZuHTCMYIxsBThpYaedCEhmxb2NWwi6DeQNR4dwrqBiReeGc+fZXAVA66Ltd+vu9v0vIF9BYmHZts0lBWdY/14DbmFSeS7NEfjqXOh6TvMBmwNOoGHK1jmwsDDzwQS8exEQuU9wXdCFHpsBVxDT4ErYALMpvCrhUe1EEWCJJ7cwd4ZXMeeEycMMo+Zev584/msFnQO+zHUGqbWMY0Uy5lwmSuS1tPWHpUoXueeyAmDPnyx8tyK//4p/h8EZ84ZSi9svOa6DVEqRJmASAlxEOJ7feJQCNqKtrA0aFLjt+nPCmk36EpBAL1tGpuTAGsinO4kQSK62yBvBe26wtbWWVoVcBXskhthLQk+bdE+I9ABsYppCVmrEKeFTouoQIeI8lhaLr1Dt802QldY2S3tKlsg2ViEDgQMjGGYglGCci3S1IS1o3EO6wTfahrtSbAYPKkIEYJFgQowRhE5T4xnuD9g/y/+iIPHU75++ZyrhRBYYWXCLiLfCd43eG8xQOtKyhcrXPYFrm0QbVBKo4IIGU1RwynpwSFDZSgvXpNnBUo0SgdonZD2Jjzce4/33vmAXYmp85JZWXN6vmSTrbGbhvPlkrPT1yxW6y4tThQmDIhGCbWruMorjvv7/PSjn3LnWPHVL37NZ49PmF+d4AXe+fADPv7B+7w8ueD06WNq77l1dIfbR3dYvir4+Vef8unXf808mxNEIdNRn9K3ZCtLW9bU+QbaGuVawBNPxgwmIfNLzYvHV4yPN+yMjzEm6FRdrce3DQqY/snHPNy84sUvPifeUTTZhqvZKw7KBevfPeP1T39AkK2hWtCr7nNw8JCqfoVrG5SD1ATsDAbs749xWnN1dk1W1x1grlt80zD/7oxvf/mYxctzZs+/4cnf/JaL2TVVW9GUG7JiQdlkNE2JdS1KB4gJqV2N1op+MiIc9Ih6O5idfR799AMmYcTrtQNs511qfXcNbAW2wTUVrsyxvsVj0SYlGRwQCp2QOu4R9XocHR+RRDHVuqZflOy9OuPnTvjdwR65iUBrvAqRrXTW1zWucbgKpPbd70UU4ZMYJIbSgreIsnjbbPuzFKhm23EmXaT/trerk/h6iMD3++RqHxVYnNzG+zFYjbPQ0kn7rPOU3uFE3naJdavJDhg59T22aivha3UXx3/DErFl69q3AOpNkMgN4/QmTn/LEhq/Lc823bcY3cXqOwdU3fupu+OK3SY7tqrzidkbyaD6HqP29t/iOzZRBLQOMGYrRHQO6MJUvLO0re1iwhFq6EBksAVKng58bSWioruUyJsqBBTdarTxHQvopJudb1LwHd1B3pRz+zfk45sgkxtW7Y00kreJj38Yv1+j0vyuNVRBw8/6QrAomaYObRUPHczQ7PaEuWvZSMBqo4j7itZazpVGzVagQyZxStRuKCrN0jnUMudp1OO9Ouc7rymtEJc5j+jxbVNRhZ7KOkzvgLRc80THtMmYnhQEocaohEd1wb8LAtJW0WjNl9qyihJ6MczahjMNB9byF5Hws1axNCGBcwRKSLwlV5qZdtAGNLVnittumkLjFSdWGIcaZy1EIYu2IgoNK1EsA8u0rrAWtA2RFIrSEPqEcCciGQYMopDT9Qx90tBrFbM04DLbIRhWHEZXnK5XTFtHlVk++/85tPmSlQn5m6hBzUO0Fc7fHRBfWJLeLnoc0K4vCGnZTyrKVuOaCrMq2bv9Lvv6Pg/+i4h+VbFoDcFgxVWVc7XIcPWS05dXeCkY1H1SmzPZH9MfTri4zggryyLY4Qd/8oBbewMef/2EF5czfL0m1cL09iE/fPQBT16dcP30KT7V7I+n3Lp9wOJ6w+Nffs6XT78lz644GqRMDg7J1jlZUdCbCS/1isPRAf78jCRKUDseU+a8+jKkX27Yu7VC7xyjdNex2KXIdvG0+x++x/ttzdMvvyLevUXdrrheLDjcq7n+zbdsPvwAPQjpHSYEPuDu4QOefXmJHWT4TCBJMDZiOgwpUyhfZTStZTQ2nJeCyuasNo5Xr7/l6vkJVxfPuXj2jNkyZ7zXY1NlOLlCN56qyNiIw6zBXUIZKC52A4JvBvTuDlFSU9mE+++/x2Q0JAnGVKbAt0IStpQ7ELtThq3l+klO2Czhds1KlWQXNenuu/Q2DZVZEpXCnaTB7wxpzAhnPMVize2TgqZpUTu7fOY1+3isUpxr0NazbjyhF4z3rDysREALoYcewo6D34nwWw/edsmKL1xnBLiju9vwpcBhK8zo/GcVna/7wrX8a9EoYBMoThykLRxbqEMwbXcvdxYaLTz13eslQqesaGHees4c7Ft47uDIe97TwlMLcQCV7divHQOlF1KBJOqkhncbmITdvmtrIHNdaN+eh6jubrd5KKSN55GB67DrRvtceYwWdvBo64lCQbxntxXOxDPeOi/6AsMAxhq+9lDl0ChhL/NMHXyn6dYL4gk9bGoIIiEfeWY1DC1k2xRJY2EZwLAWjo0nVrDqQ+SEyHnCCvpxZzUoesKda8dFD8R7ItuB1GLsuTXzPNFCGniOM3gpwrr23HbwpXccpHAWOswKspFnlXjCjRBtPF9aTxJ57NHfP8X/wyXUdz5Bt2n3U04a1MYTa/X/Z+/PeiRLEjtf7GdmZ/Xja3jsERm5V2XtXb13k81ukkNyBqMZzR1IgoALSJC+hD6DoDcBehQg4QISri50584IpGYh2U2yl+ruqq4tqzKzcovM2Bff3c9qix6OZ1ZxBPbDvA3RBgQi08PjxHHPDDP723+jFYm6fNb3UKHEMwY390idgaDEaYtvIbAFxncUSHxhMb5i5IXMbC25aVtHWxh86fCMpm9LfCEY4aGkIJIB2zbkVFS40DKnIqdkN/BoNzzGqqDtBAtnkFYilaCtQtYin9/4jvV5xpVFzlE+YVoahGjSCStGleV5ZSj8BnqlRRtHOK9w1dLK4ktEUAu0jBPkQtWeECuJFARC4ckEwpBCllgclacYYtHVgpU4on3zJlcrxWz2gLko8SjqfalaprflOZQVpsyweY4zug4YoMIqhSwKWGSI0QivExDc/DZxFMKzJ1grCZsrNNfW2NzcYLXXIV2c86uLI04ftsmGFQu1D9kcKs2iTMnLqnbt+CEqjAlFTCQC2pHH2ztbfPfON7GR5P2/+ys+vPuUSV6hGiHbW1sEDY/PH9/j6eePEUZwbXuH7X6PweCM/QenPDu8zzyd4pzlam+d7ZUGnwzOUU4iPB8nPFQjJul2Wd1Zp9vbIZgU6MkzhqcTBoMpjSvQIEQIgXUl5SLHaIEOV1h5+xUuz8Z4vR1slTF+/zGRc4jF+1x80CRSFrp9qObcuN7i4tIjW2ikVGgBszynURg2X7+GbgaMPnnMPM/IyxytNVllER/eJ1tvMDnZZzoekhVz5umENBujTYbE4Vxd3FozEhnz2SlG+TRaHeLQgzhAtTa5tfY6ZjRm/Oic6eicYjLCFjmYEpcVkC2w2RhjCqyrEwxFUCENeM4gqhTbbFEEmqj5Nt1mxAzH6k4Db1bRHZ+yGrV51l1BRwkzIfFtSdtahPEZG8u8qpnp0kkKoclcic1TWFRQuJpBMwowtVCcF2Bn6X1ahls4IZcyRx/nt7HeHtY3OBvW0kchcDlo6fCDugLAesvesJeghyVr5WqGCFEzWs7VM74tl+zwCymiB86nRhiKv1fuhqiZrRcSRWXrY0QpEKgacAlVx+kHFoK6TNPpCrRCaF0fzBQKcr68roCXSY1y6XezIEwNKp2DwgKeIFASnKWoDM4YosjDKklRmTpZ82XCY30ghSd5UXaNe9GpZuvuMlm/T8IanFmyh2b53Jek2wvpo/vyvRRiuVHiS0ZymXj58rnwJVj73fhHNfw1n+m0S6/pIfwZpicQMmI99riwkjtK8qAb0Jo5epVgKCW9KGc6c2zGgiD3mNmCy7Sin8Oq0lTKp1AwxfEk8lANQb8MsWnFgR3RVglhOWfiOWIqhIbrVYlJUlIDIyNYDySzXsiNmeP1yPLYN5gC/sDLeKoiNpqSp0YROp/TPONdL+UyhYnwuB77nBWCtCho+IpF0ycESiNYrQyhrOPEZ0rQKAsqT5MLR+Q5ZKnpKYEHRKr2R51HdWT3amiZVDOKVOILRW/rCkpEfHwyRAqDEJd4jTZVcMpwPmO4UrE328FfP2KoM6y1JKLJ2umMuClR7RA7HLGebKCvZHSLN7kUMUflc/K8Ive7iNUWnd4KW70O6eUJJ5fnpEPNdBihWxp/NGOzkkx3BWI2R2qYNQKChmQyUSyqGb1YsdLr8PXXX8cLJPee3mP49DkVDUzHEVWrdJIV7j64z7Pn+0gTcC3usbLR4+Gj59jJgvOTY0ygcNaj39xkY2OT907fR/irTOQT3MSR4UjZ4MbrCZ2VXVRpsWVGMXjGeLFN3K8QNgY0Qlh0WdWy/iRm7Y1dzifH+I0GJiu59+//mtWVNkW1z/nnHzMcDVHdNoP9B+zt3uDsZB8x1ExkhNzIGD+/pAg73LryGs+vP8c8rCgMlGaMPEgxXoTWJ1zrN8nkDD9xtEyD7GRO0bRInTJtGYT2oetRHixQ9pJiYeBpiHx1AxGcocIeahqy+cqrLIY5s18+Ynx0gNOQPkjx8wW5jbCXKc3IJ0/OUceGbFsi15qspA+ZhtcILzMWYsS5zdm4OWSls42dFrS3VtmepFxdPOegHTGIm5wZRYyDyjFXkp5zNFUtTimWQGCmYFVCbuGRdvSM4BBBJASJq88cR8vzu0sBW6YmMX0Ej4SjcoLrBoynmDrBnnHcNRB5dSLjM2fp6pqly33Bp8tuYJfX19uV0NLwxNXKECvqXrGmhaiot/43HUwrOA5q4LYhBOc+xICJBUrDAEFTQ8sXuBImAhoGHksghqsZ7AoYxrX8X2pHxxM0QviicAgPRm1BOHDo5RIYSag8aFo48aFc1AmRewEcuVp2aXswW0Ce1+RLGNZx9nMfgiF8zYf3BARR/b6HAoYe9AXc8xxi5FAamNahZXMfGiUQCi5SiBcWKSzdVLCuLQsEBx1FV1sO+wIGDuUcZ8LhQtj14NCTmKGjCOoUx56G1qD2ooWRQ+WOKZCvw9rlP+wH/63gbOP6LZqNgH4jJTAZuqoRdBg6PAulC8h8Dw+Hp32Eq/CVYaoFoTE0dFlTuZ6PLhUCiwwEUkn8MsebLgiyGbHTJJ4mkgsSPFQUEvvQFJa40mA1RoERFuUEUjSIgj7dwKdrNJkp0SLBa66i2h3kio/wNTI1eBcLyssB40wwjqDTCAlkSValjEmYRj7KZiyCigsHizhiIirGwmJt3VmgEbi8QpcFygkC6xHg4Xt10EQsPKIoxsaSwDcIoxHSZ+XqOjuLMdlzR5FOqazGSonCQ3gh0qkaAKKodIk1Gmfrw3TJMixEW9zRmHIv5I03v0W8cZWnx2fkUiOk5OLkjPPnD1kszllcDNGFBBEgfYEIfZbnXYBCIJDO0A0CrvQ2eOvOK7z2yiZX1ta5mJf8+7/4Wx4+f0ieZTgEgYgp5jM+f//X5KWm4Xe4dus6jTji0dEzVCNBVxmVrkCFbPQ2uH3rGsXlY4qTA8Jun+bmGt7GbbZ711lfNJmYEeeTlLwUCNdiNBxydnhO92pK0O+ilIc1jslwxoPDC6IerMhdVrc1uekyO7rg4IP32HjlXdaurpGkF5zMFM3dO0SdBt1uk5v5CZ+9l+GEpXIwKTX5cIAebuN5TQoJpbMY4SiXRYzpcMDl4gKhDDJJIJ+jAkWAD3laK+OkRyVr75hQAisclS5Jqxypc+JA8s2vv0MnLHn66T4nh08x0xmiMihdYcdj9GKI1WntX2RpORIS5QRepfGyGUrP0CNHXk5oim9ztb/BwMvY2F1nJelw8NFT7NETlGsw2WziKY9YWNYp8X1HpiwLW9HyIvYXjsPMkqW2ZmHKYCmXY8k2y5cs2Us/lF02U8tlr9gLsKFlDehEBlYjIgGxwMU1Y1YtJ3dXujrt8YUL2FIzSEIuS68tNfqzMF+6jLWuAZtaMmzG1XJM94ICWgI0K5ceOQfSIjyzBMtLpktYiD1EFOBEhfCq+nuowFeQK4QzvCx+NvJLT5ulfswuUZETS9noS4RJ5QyeA+kEvlJU1oKzddiJW0pBHUsP3DJIRbkvPXHLVEjsMiVSg5BLYFW9YMDsEpyJL6WaYgl0X/rKeAnU6r4185X3yv19QPY7bPaPbjTiNb7b9dFKM/UCpjbETzKckISFZe77bFmPbE3QzCTXbMUsadAOLbmFInY0REA7lLSFYCoLdkPHlkwY5QVJqkkXhkY5JHESpXIavmY1DhkvLBtxQVV4KDmlEoJGJGpFh83oBW3aXUmzgtzkmF5EK2zj+wqaPsoARU5ZlBSFYWAkl6GkS4UvHUpknFYtxs7gY5ionGMkNozIcs1cOfoYLpyiTUVnSTy7wNIvBZeepIelGVuaeYAxPr6yEIJncqpKEyWSzkqbrKzoTfuI01PSuMlltYVyZ5yalPZTx2bc43l7gkwnjMMek0JzM3Z0hwnnsyGZ3ydrD/jO7i5b4Rrjx3N8NKloMRkc8/jsFHlVcXl4Tj5JCMs+3XzOWVGQd3q4eIwJJUG7j8km9HVMKCWbK5vs3Njiyvoms8WCD9//jJE+RxiNq6ZEUULhhjz48JSpDzt06F5ZIYpCDr74gmZ3nVlV0m+GNNwmLk5QuzuczAZ0TcZUlWz5q8gfxmwWa2yEXcZ6xOnhEVnqE7lLuq2EZ09PWFndRMVqWU8CeTrh8PCIKEnodzbZat/AiIDFzJClxzTf/Bb9/CFxK2L08QWv/skfcLl/xMr2Fpu3u0wPLplOSqojj8BX6EnOKFoQe1ucNj5FntY+bRFuI8sSxoZTjuh6hnwloMKjCocIr2KtI8meOBqUZJkmFCFF3ObOiiUrfE4eQ9WeI9sJN97epd/o8ejhZ5xM5jRaMUH2Gqn7OenEEl6GWFNQrnUxYgFxipu2iYdrFK2UOD+i9CZktkmuSvqDQ/o7VzixQ9bjm2yt9Tl4csTi4Amn29fYa7WYKoWRjm2nmQOJkxxZy/eVx4EFbWqZXN/AAsFb1EtFw8KBcBglaDq4BDJRi0Eill1jVmBxTEVdTN11sOJBv6plfzsC4lDQ0/BI1oeLiRKs1dZw9iV0KkEqIVGOd4Tgi6L2wu34gnNbA5bECGbOobRgy4NJCZGARVQXMztRi1ZKUSccFpHgZgFHEtoSpiUcUAf1FLqum+pagcgdmSdQwtE2YE7hUkKH+rw4MgJ/SWhEtibG+qEjyRy2EIR+7bn3C9hrOc6bsDKuZZXnueBMwGnDsebgsIKtNnSGAl87/AUUAaQtaF06ZqFDaMdK7hjF8EpmMVrQdI6qAecprAH3tWBjZhl7gp2JY78DG3PHeUMQVI7L0BFXhqgvuBxA4QsOIosXWWwqCDyYeqAqUAPB/LeoWn4rOAvTCb7v46Np6hRdOBQBHR/anqGwhrnwMVIgVI4ylgBJN/SQBoxXn7KUaYaTHlJGNJygpQyxn4NakNmM0kISGVoux1oPTZ32VtkSbTXaGJw1+FbTERqxOGcwPmfa6VIEliRQRGHtDQtVQlQoAr1ABTNEc4DNShIJfZEiTYnnFggz44obYGdPKPOKy3KLrbCHDSxOQC6gMobUalJjyL0FB1nK6VziVIyLGygvoB/EdJotNjsR/UiRk5MVjlJ7TH3D7dYN9t7Y5uzROg/3nzJYFLXvihJnDFIb0FUtmSstGIGkAs/HRT7CbxN03qRrejgCsk6bhlF44yHz88ecD6aUVYbTOUKB8ATCVRgDdpFjnQHPw4+btNp9NjZ2ee3263zvnTe5cXsXUVqeP37O/+ev/opnh0cAxGGENqCznFGR4glB1O6z/uobtNbXeHz3HmG/RWI8zi6OWRQLVBDwzu0bRA4+fP9TDD7r269x5cYV2NmkMTpjcTrgLFuQ6wppNJnwGZYeJ0/O2NxOiZQmTAyXpwN+8m/+nJ//7EP6b+3xL/7kn9G9+TberGD/N5/z6GLGle/f5Mb3byHTAU//3XsUzWvcurYJYZO4uYMVl2hT4pylNBWzRUW5/5hISQoAzwM0fhjQStZZ62+SnT+lSjOqymGdwQFB1MD3QOcZ1tZAwOCwUqGCkDAM8dstZLPHzpU3uLV5nWefP+Phhx+THx8iF1PsbISeD7DlHKcLcBafeqKVovYu4Sy2ypCVoulFFMJRjUbMH+a0r3vYbMH44T6Nb79L0OuS3HvGDXufB0mL42Ybgaknb2nwxIIVb0I36nGcCSpdx+kKT2B8rz5W09SAxn7FW/bCp/Wiz8tRgwafutjECyBXOBmC8utjKuHqAEItKQpZAxFrv+JPWNq7EC+j5+sAD4WoqOWezmeZqFGzVpil19L7ygXEUma5lPRJsfQxsiyfXoJP6RCJjwg9RAkur+qVQ1H7v7SpgWPl17P9i1THr/abCerVS9avWzhBAPhyyUqZ+uDGkxJZB4BiSrOUOYqX1xCOJbtlviT+nKv9dc5RZ24uvW4WrHPgDO5FUuXLmKv6dr6UdX4FfMnaE/fyvl+UUr+QQy6/7XfjH9dY0WMmXoM0kqx6Ja2xZq4VncTSCRyB81gEAuuVLJSiPdd4pkE/0UxzQRYodFUyT3OmEkLlcauSrCqHb0tyadhAcBiEaGPYk4oqVOwPHYnQFDOP0jdoG6JMTmWgFRdUqWVylBJ462wHCxIl6WqFH85oem1UqhGiQgoPG2qs59Mtc7alj9UCp3MCA10zRak5lbac0WLTF1SVo5AlpSepNNz2LGOtKK3DiYIyc3ihQjiPqSdZIUQnHhsexMYjVxVaBJSlj44avNaWVMOMs0VMkY4poybtjsJrSOazDQKTsnnLcDrzKUcrtFXAnFPuZ7ew7RMS1lgrFM3GLsc32lSXlt7OBRfPHpGf/oao1eQ807iPBaGKSdYtO+OUWatASB9rLtADS9Nv0RGWzuptNts9brxxm82tDVRR8ezJIQ+HjxllUwIriPMYaDAbTAhig5nOaN7Zww836W32+ezXH+I3O8Se4vzREWmUk2UDvn77TVyjwd2f/Q0rq3sIXbD1+is0NleR88dk988Y2Ry1yPAaBabsMJmMGc2aTM4N0Z5EGpgOB/zsL37K/rGku3bMj37437D+6i2KquCX/+NP0Ge3qYKK1//0e+AFyK5lcHrO7XdeY1E42uIqTwanKAsr3QhEzlFVMj17xlosECeGlotZ2JSiYdlZ6dBfu8rR408YeZasbGFGE5zXRE4MU5XTKXM2+qtczk/Ju45GVDIadVgk5/Te2SI432Ml2GLvte/y8MO73P3Lv6QzHpOpCis+wDsc09NbOLlPsdLGxWM63YLyQcXu5oADWTFL+0RHFcFrm9hyCkVGmibcTnyc9TH7T8i/9gadvRVWPnrA2+fPeR7eYi6i+twNga8sOYYNVyKdqA9FtGBmwQjHipC85wtWDBwtC4ylcyROYCT0HBx50Nd1fed14AtPsA4spGBqJE+txQtqVivVcFXUXWtrFcwQzIFjIfheIDgxjjxw7AjBtIQnFs6BN5xgQ9aR+S1Rs1+tEGQhMMax4QuOCrBzcAkoKeiJ2tb9HQcflPX6XAJdCS1V+/tDD46sY4WawXrmBCKDbizYr2BVOBJRF2RvAsp3xAUclIKe73hN1D1ml0bQVw7VEmSZw+8KKgPtSR2Rn2fQLCGKHZUDORe0vPo1PCodQQi2C3Ls8EaCXtPSbMB85ihm0F84HirHlUQjtMNUEs9IPms4Yt8QhZaeD2u5YzZXzBOwM4fxQZWSG4nlC+GYdGHNWqYdwZUTycPEMkigNabej4SiFu/8A+O3grOTJ0/xE8mgE9D1NcpkFFoShBEbPYFSBamoT5ad9dCmgfUbxEoipwWL+ZRFLuoIcVFi5yUJHkEErlmijcOkmtLUPp4VKSiVxvgz7ExjMoPwLUEIobD42tIRGq1LclPC0ZxIObaTgG7D0LOnKP9zrB8TqIJWvyCsMkSWMrcBWdklsSFbQc48hMoGtExKVRomXDCOwSUJPd/HCoEyhqjMEdaROw8XdgitoDCKEkUkPaQUOM9SeBVzM8PlE/QioCgli9mQrCxIvJhXv/E1rr31GoODKbPjS55XYy7LHDscg9GEuiKQCuF7GCtRSRsZWEwhWMzGDN77nzj/6RzrC8LO66xeeZedb/RpnT5g//MnpLO61FBJgfR8lPRxyw2/8DxazQ6ba2+y8eou179+h63dbU4envGzv/sN947uMc8WhM0G/W6bfDJnMJlgnK1NtmFIa61F2Ch4+PHHzBc5iUo4urjP+cljSuXY27rBWn+dp/tfUAnFtW//U3ZvvEY5XXDx4QHZ+BRTZUghEMvTAheG5DJhcLlgdO8uVluKxhP2//Y3HP31z3HDFFc+x2z1UD/6YzprbbZvWeK/NUxiweqtO7T1hE/+h//AL+9+wM0f3CEfVyzmm3jqAVmZY52m1LUnMS81ToFVAhd4aANGZ4znT9FmQjgrKYoJWZVSVSmmKlCRT9RdR8oCm2VkWUqhNc73odEkTNp4jSb9K2/xh7/3IxpByrPLM/LhCFvMIZuQz45IiwV2GRrhLX/x5PJ31BdgakqJfrNFz/c5yRYU2YJHP/tbdqVjPDjicFiR3M8IS4FO59zotHitOOd/EppHgceZb9AipWOOiOWIUZEzrHoY6yFlPWFaT+IUNXNUvQBSS+ewfGGOWn6yLAHT8nFZC7aF8nAqwdm4BjgpUMraY6aWTM/LYIsXPoUl+BGiLq82Ckq/9lm9YIfQQA62AhOAC5aE2VdkjctQDaivJSQ4zyLwcJ5CaAtjDXFeywetg8riXICQFbgCnMTpGKHll6wUS4mhE/XvtBA46lJpX4LvHE7XjBnOYY3GUKdeVZWhKquveLuW8sUlCKvTFpdf07YumBYOISyJKnmtMSARIR9nXSalwFq1DFtcMprWLvFVLb/88rovftxX/vzyIO5LACdePva78Y9l3Btauv6IahYwb8S4csRwLlifBJQrMVWUkS9SYiMoJMgsYrgyYr1QFDPFqUhpVYqR1MS2PlX3teJJwzC3Fq9TO/crY5iZgCRZ4/k0xQ9LZqmCQlE6iwo0oaz7gLarNp5Y8PiipBOfslhYrt7o0JgEtIdDQvL6UDObsbHpkIucahag+pKzUUUYN+lai2kZ8sqjZzycVgyqgrFfUaiSSHp0XMBAVIxSgRAFLgiYqoDpwjIxHqtdKArFpAxpJpqJ8ZibAicKXB6Q5zlFNsBR0O2scWuzz3p3m9HhEUkgeBaCSjQ663AyjGhNM9ZuJZRzD192sT1FpG/QZIOTicV89nOe35WMg4JOssba3o+4tVnAF59wtnnJ/HKbtDin3ZogbZvzXONJn42mx2iU09hcZ6u5zbwvaW302Nrs8+zhEx49eM6lvaA1lXhrHq1em2JQkU0G5JXEm5eobh83KAmvCz744EMckoYX8fThU4b5BSpdsLe6R6u7xWdP38dYQf/GKjeibdxsxoNfvk+elnSqKUm/TRYlaOPR3bRUQ8ng/JzJ5QTfK5iXJ5weLLiYPSeOFsSyw+Wzj7ix8QP8qEd3V3G0/5CSq2zfvI0tcsKBYn/8gJt37vDwyV1WmldBr5PpHO/yAq1WSdolnoMgVmyHCWWlGIgmYadkSMH50wlVYXDlCLuYosshdnUNWbTplRdcrEuKfEhPwsnzCn+rS5VOWVXriOcNbOTx1g+/T+BV7F8coR1Mtx3F/QrXeo7XXZCe53gIRBfM6RmL1VuUjYKsPCGcViziA+z2Ds2TOeezErOy4Cz/gpNYcHn4nMXlBQeVJckcjIdsxzGriwEj2WXuh3hO0HEar8rp65z7fg9b+qROsWktqRA0PdC6jl2nEmwBAwDluHS1ZG5LC4692pNWCbgGDBXcMtA2tadt7AtWrKPrw6WFcwevSng9EDysBI81PNGOQAoujcOvHDMBvoZrkWBR1CKWVgUdIYhxyFIQ6lpW2DJwHtZR9qvVUgjjC25V8J+EYAaceHVwlnIQW7BFvRx5DdBVncDY8GFOHRCCdYxFLZtsLZ0MIodTD7bKul71MIJoJhAeHHrw2tjhduH5AjiD6yGMS0FhwDhHlYkayIaOXeU4njtS4GtGMPEM+xJ8z/HUrxnA2MAKFhM5GrkjLw0N/5hwRyDPt+jlkvOZQs8cJ23JRUfiZ5bJ0FFsQHthaTYdHzlB+wKuOcVzY7miYN84VCB4eyo4SCzVhaDVcGzof/jk9LeCs/PpBXYhkSNJIg2Rqc2uUkU8aigCry5vziwYEWEjRdJtsd6xRGnFSAeksUVEPi6HLIIsl5iFw9MRnh8SGk1ZlVjdJpIeRIYChY0UxrN4tmTF5bT1AoNCCR9fZVhXYY3DaEW1aGBVg8j55AaEB743p3oWIr0E4QxOK7CCSJR4oY9JAyIdsypbDBTM2wbTcjQqyW7k0Qsk2y5C6iYDoZkJxcIPkGHdUZZiQRkCnRPOLau+pcUAc1ZSpSFWKBZzg5Mh1tO4bE5ntc+dK3cIibFexXCYc/z4lIPTZ0wXc2zlUzmPRXmOnTny6SWL7JRqMcFVFXIZx27yX3FWTCja32fjjR/xvc3bPH3/EWeTM4iXse5hRCBDRFlirUaphBhFt7eCi0N++vMf85u/+YDRJEWGHqt3brEd7ZFdnHNenGFdRTdcFmGvdriy2+L44FNOj4YI12B8dshk8IQiHeHCFt1oA1NBa6XHOz/4AxZJi+PHHzM7OcMsAxWssSilCJVCSomVgsrFZPmM6eABJrnA2DHl2UOiIGev4WiT4+b7qOFjwv5r3HrjDt/5xicEnuP8MseuBvS/t8Hkl7/m2P8TvjaDs3RIp6eYLeoiYKk8hPLQxQLhL0HrUvBpdEG2mDM+3cczAb5zCKexpg5tMcJAs+6qM0FIFIT40kNLCX4DGTXwb17n9//VP+HKao+jx0/Jq5yCCSY9ZT56xjRPMcsi4lDU8f6C5UYfR6U1VkB7Y43NG1sMn59QlBnawvH+b/hpeknphWgUrYsLVNAibifsfWObm2sVneFT/s/ziM+6LaYi5S17BOE++9mIy/I6BZtgQ1zl1ZJDa2pAVC3pFfsC9FRLMLb88JeyRynrmdUPcKpXe8QqtSyBXjI5wtTX0UvAJ2rAJ2qFyhKcyXrWrUTteXPU167pSITzgGDJnlGnPL5AFk4AEod8CUCEkODJ+inWr1k1JyF1uIWu8dwy6VHg8zLx0XqIaslKvQghWQZqCCD06hStorI4bfC8WpqZZxUSQejVpuWyqKhtYi+kisuJ0331nqnvV7/4AyDq34dWmPPD9U/4/e77+NLxevl1fjp4hWeDBGM8SmmwwqGqemEUviUO5/gi42LWIdfBUkX5VfS1ZNFehIT8LqvxH+VYFI7SVjhZESwswyinUXnMjSW1grDrmGSGMvfIlVevvZcB9BwLWyJRnIYWiU/fVhSZ4MAPyBYZie8xmwdcNZasUow8xXSmCTyPsfaYC7A+KC1IqgUdY6iiBqdzh6BJHIEvCgbSMTlRtQJGK5zvWDBDuozuJMBFTSo0vYuIZ5kmmMy5lRhO0wSdanZCy8SA8BzzwLFaQOhq//o16eiogBNlmDqJK0FGHr4VnM4knrKEZAQLSFWF5zn05YJNOyM1IfG8YkhAkZ4zzT22N3psbFzH0xmr2SU93eDJrQHpuWU+G5EpyZVEcOqdYWerDNOn6OHnXNoRl2lCHM/xw6vMzAL5+JcEYZOVb77K6pM23uKcxdxhNlY5mE/pxV1i3SKdzBEqJruYE4+OcI2bdFe3+eUvf8Hh/gFmVBJ2PMqNba6vrVNOUwbzQ/xCsx42qJRCtzx2r65y8PQ+xWJBVAgOJxXSneKnObM4Jg6anF1cEHkJ3/i970Hgc//hPfKLIc5JpIpZeA6rLf0NhXOG9DigsdLFnl8yunxOqQNyO2Y2XCAGKSpImZxkVFdukc9GxG2PV9/9Nk8/eEicOsajS5qtFbqv93gyesKCgpUiwTNHrO8YiouUc+2TNFPmlzFZQ2IGOSZcoI1AJVAsDJWXY7UmnrfJVIYLC1otj+yLC6p+Ey8SNE2HRlVxsmiyvtblrLVP7Cmm4RSRJHzjB79H/9YOx88eEeHR3mkzO31Aa22KRjLf2MKVZ7iyiTanEPokT4e4+YBMWJJgh6gDt3ff5ej+r4kTgSkt2fOfcu/Hz4g6HmFbY//2rxm2V4j6sLJ1k61uxL+6eM6PRYd7nQ00sJpOGJVjUtFmQ1gOZYTnJE0EYy1IcCgj8Fy9tHoO1mzNeD0XEOPYcfBcCKSEsa070IwQ7IeSvcpyYh2nrvayISGQglzAMTAUjiQAWwraxhEDc1kDrDZwqutOsEdO0E9gWtTCmQ0HmQ8rWnAkYdPAUQijohbJjEqB9uqlWwFBCNhatTPwBH0HhxLi1CEknMvap44VXC/hRAiaxnHmQ1IKVOVYaIGyjsKDthYcLWA3dHjScSuEfQHVBJqzumS6SAVZw/Gqq31nD0ztWbM+nC0gm4IXwRPpaHmOKK4TLzeNYzQRrFnLrjScFHDRNqzFj/jBnQ/o5j6P3Q6/UbeYPO3SchatYNCWdHLLDU/wfCSZBDnClbhhg1bmUXqaPQ3zqSCKYc3AaVbfT9er3+to9l8oa5SyNrib0tSdSk5gK4eRJcZ4OOnV/UmiNuE7ctL5HB0EJCKiCME1cyK/xC4CbNOnLAy69MldADiEr4E22IgZEufXcbqyAVhFZTQXJmVShuA3aPgRiS4xqcMJy1gZ0spijUAGYc2KCJ9QxpQEOE/hqxylA4yWSBR+FBKvhlgj+UhISuHhfI3zDMop7pWKpvPpeRG+75MJqDwPLRSxcPQosKbCqgKvmpENZ/Rzw6bw8HSbpNum0QjoLTdvFAWXz+5yenCP7us3uXb9W+wkXfqxR6doMTtIOX36jGGVo7FUNkUXM7B1wbFz5uW+zhqD1TOM+Rj9qzHl9Du8/f1X+LP/xSs8Pb3k4RefM55cIJRC4aNCAV6LZOUKN67dJo7gV+/9DefvfYouSpKowTe+e4f2a3d4+knK0eEZMi9Y6yTESUSj0+Prd26jBgd8/PlD5iOHc4aimFJWC5yzxJ3rrHXW6SZdcj3hYHjO5eMvyMcFGIeUHlL5+ELge17tK3MaKzQVgtyULMqcftgjibfovROQtBXD40s6YYtwJUDpMcpMaPSv8aP/9n/LWdXm+PNjBmuK1VfvsHn3b3j84Bd8s/02mANkA5w19WmNXzMwpliA9sFZdJWhdYbOFxTzGbrMMTbFWYlv67AKhcNWBVmZU0Ue1vcIOl2aa7uIRkxZlcRbfb7zv/wjvrZ5jdGjQ+5/9Iinn/4t8y8+Q5+fQpHTdNTx/QL8WrRWh7Mswzcq55BCEvkRT89OmIwuUQ60FuTlgsdnzwmjFkHYwlUlsZrh5QkXTx+x98Y1bvo5/+Kzu1y6Nc4aqzwyCRvGZ2RTCmewQi1TEQ0v5W/Sr6WKugCr/r5H6QWoke5LmSPUQRviRYn0EpB5+su8DljKIO2ywmspzxMsZYsvSC8DpcAVgKkQ2nyFwXP1tOQkQoj6Z9YzBS8TFOHL0BL1AnC52qNmxJcgjOVjYvn6tAIdLEEkXwEwXx3135UShE6iC4twor59JbDWgaz9ZVrIultxKTV0LDGp+M8u9+L1L9ksJRw7Qcof73zGNzc+JiovmKUpV8SE/93NfcbbKxznXSa+JJIlvsnxdEgiMhrVPkKP+bn/dX529i1y959P4S8kqb+DZP+YRywL9hohl7piFJT4hc8ci0Dgl5bRsQXhMQo9NnLHuW/ZEoJp4Sg8R4sA2dAYU5D5PqWUpLogUZKB8LGl49AKpFRYJ1BCcigDFsJyNZJkGhIHLd+nnWecBiGhBGMsedDkisg5iBzS5YQozolwoU8nU9yKEp55klmpKQm51nSUJiKUcBBKPO1xsyuYIZkKRcdpZhYqUae/zZ3BEz6PlUDKmAzQfgN8S5VrYiNoKIFSgvN5hlqUhKHCFw3GXY/ENahaDfrWoZSHPj7i+ZP3UK/e4GrnJjtXriGKBZufzfi70c9hEFCKBSfpK1z2zrBZyXx4gfAsYtPQPLbMGj5JMsX5gnLymGryJuaXD7j93e9z+3Wf08cnHE2fMLOHeKtN4nFGPpkTthXt3jYrN27TXYn41UcfMnx0D78l6QjFzTu36e9e42AwYn58zsrCIKIA0/DxneTtW6+xODqAfEAqu1RZztw8RQUlTZ1SlivEjQb9K6t4C/jo08+pVioWVYluLvCSmLZsUkwUYaSZZi2sqpAYbJWhqxbnx/u8fe1Nem6HFT2m8TXDZDFCrXo0EgVG44SlubbDd/7Fn+F3ejz81V1W97a5cedNHvzbT3jw/se8desWP/27u2zdanP/aA5yG0xBo58yP59QxaskzSnKWc6tw84kXtdHTx351pTWQZu5mFPMhtigT7gnmX48QV3vcX45p9ESNK512Um/i4wOKUXInT/6Dm/efpfRo+ccfPAhTy8eo8/2aVxmVFGBmAt61sczf4hu/AYnPGx/jen0GSQRZBGzZMba9g5nF8eMFiVhuELDi7ArG+Tzp5h0nYEO2TbHeNMBRRYzeu+XtP/sT+m3G7zz+Yccy7c5jfukNuCVuEthcgLnM1YCH8eagAttafuSM1NboQPjyBAc4bgmBEew9KnXbHjkHF1ZM1VzDZVwPFKC0MEVYGYcuaiXvaGBoIDMqwuqrzh4oGDTQSUhMvXW6Pcs/LWEjoa8qD1nq4DStdDmUtT28N2o9jo3FYwd5H5dnG1EHQzy2hTuK7iuBJ8KGASC1dIxQFBFDgMElSARECPIcZhA8PsWPpSwCtwUoI3gw5ZjPgYd1sEkm1pwohx7Vf11FznsHIa+Q6cwsIK44dDSsdp0nM+gbEM/qDvPtheOyhcEzrEmLQdzyZqypLHkgQfeLOP79hE/6v2S5LLk4uySteYZ/9p7zmgt4jLZI/XmrOYV89dyxkWX7ywq2u4Qvxzws91vc+/om8xbcCezHM8lTATZFcHh0LE+hlng8CTMk394jv+t4KwiwfOWmQEKwOB8ixV2mbr9IkzAYZzGVBa9WDAINkhbISET1HxCSYFnJZ7WqMygc68OFnAOR4kwHiJqEvqOoCwIjKVjJMpEJCKlMGekc41xHaLEIxYC3zk0JVY26AE6nTLNLNoPQYSEniASPiKIiZoVBkumepRJgteOiT3J1DlKXRv/IACn0caRCo9SeaRSEaharhVLRSAkuILMTHDDCWp0ilick7uEam0b1+gRxAmNdoPYEwjpkac540nGLNPoyZiLv/w7hqvPqN7+OpubazS7mtfWW5QPQkw24dROMU4jlp1JUiicclhTLTedFmsNOstx9jmzuwX38gOy7/0BW995ja+/scrxLw8ZPx+is0u8RkC4tkKn0eJ8MOX4wacUkxEKSbK5xTtvvsnO+iqf/+JDnt0/xeUVr6xfxWsX6K2It1/7Op1BwYefPmE2ytBpjrElxlZIaWnvrPDKW2/S7/jsP/gNB4dPWUznCByx8HHKvfTZ+L6PWnZQSVl3YFnlY5Rkni8InE/S6+GtrdK6usbwcB8z0TRX15BBiPQrlKfoXXkX30WM/odfUx54NP70Td7ee5WTHz9D/W9+QPvmDHGvwvMVZV73VYll9Hndo2aoyhJdZJgsxRYl0oEvJF9f65A0HJ+fTNClpRJgkXheExEFBEETXypU1GFtrckf/sG7XO1d5/SjX/HZv/0PPP78MVU2x9MWIQMQHpYSiUMJiUaQO8sy0gIfiITAUx5VOmM8vqRIK4STIDy08kgzR+SgYRyetUhZkThL/usLDt7Meev2CrdFxjc/+gXvX32DWWuTsrrCMAip5CaOqE4zfJn+txRVCkD5y0AJW4MsTyz9TUv2yjnEiyJnsWTEXvinrKuZMr08LkO8TA8U/hLHmTryHenqwwazZHLkkrEqi1rGKJZAyb3QNNSg7EugtUw1+gqZ9lI+6S2vL148f3l//vLo0bGMzX8B4tyXXi73FSQl6pettcOT9eZO+qr2dAmIfA9rDUJAoW0N1F6EI8JXwjrcy09fBUkCiAPL15rn/JPOh+x29xHVkOHZBXefnqJaPt/9Tshqc85e/phsWhKEEuU7nHQUxYLs5Azfc7zRCXj/4k1y23wRrP+VmXsJGF/czu+4s398o+VTloaG8Mm1ZKVdko09Rq2ESmV0rI8X+FzJC+YNxdUiIw5DojLiIKyTGtNJRYhhTYVMqhw/8BguNLkPXgmhsrxWVVwoD+07dBXQdAV7heLSJmz7FYf+mOeZJllklI36rGbF5BwGOW/7bc6KkrVsSiAF5wZWgi5jO2c2U2wKHxFqsnlA30mMi/DwsbHPqXFARagNmfCRxqOpM6QnUA1FWVqMVIydoONC2taR4rAYjNbIRca0KJgry0ari4+PCsDJmNw6vDgmmKdcDlLSUpFah/j0Q6x8Rnr9Jrtba4S7Ha4u9jg9uWS66DOpvqDKFKvtNsGN12g+f8bhgaawc1qTHjYWBINLXNhiXR+R5yHDj/6S7Prr7H3/m1wdbXH/3gGzRyeksyFrHUeabHJ9ZYfReMb5408oZEZ3ZYUyL7n19TtsbuzyyXu/YZLm+NpndbXNQqbkfcO7V76Gn2pG+wc04y5KByyyC0Q/QKoMvR3z5s4O6ztbnD55zMnoANszhBdjhGshu13UsKQRVQRViB1mhKsKz3hwPaN8Al6zwAWCxdhx5ZUNbL/Pitvi4niMnWUkzWR5yGiQzrH39jepNNz/+QFFNmHnz66zc+sGZx8+pPMH32OlmSLo4nkhWg9JtMeiY+j6MdPMYOw6s3iB0xcEnYLoYJU8ydEa3nq9z7jIeJ777B6lnH9iCNb7aL2LCzPw24gwxOQe270Vrr37bTau3OH5Bx9w+JM/5yiLiQ4OEHtrjMopIujjFUPmZyNa4WMYXWM+fIjyL2iFv0+weETuKZopTDtjZsERbIIqDWqe4a6V6IOYagfEfsH8zgb2JKc5FuSXgtHzE65eu8KOM7zz0//Iwevf5snqHsY4YiH52ItxAk6dYMvU/iylHX3puHDQFYJS1cvcroKPLCAEBZbEOgZLMcq3teNXwnFH1gzbmXMcOzC+4KaBCwQjCddFfaCyZ2AmazasrWrp46YQpBX8RjkKCacKYg2BgFNqP9lVUy//h0owyeG2hKYHYwVtK9jQddbYUMDpUnwzNPUS2XUwWCYMd61gpB2rDqQUfOGBLKFna+Yt8BwXWpBKx0JDMBZkFjY9x6UQjHE0HTRiwINPp3DdQUsCTRgYh6IOVUnPYK1nOc4EZQadtuVJJok09I1BK/CcY6PlOEgqNtyYHzXf44p/Qr5qmNw/5v7zikw94Xvfepera5aFf598XFAFG3hhgW8LZn3F+DSglQ55ZeUZl+JtVgcBh1ZwZc8yLSSiEnScw/YExcKxO4Hplf9C5ixWAWHkI5IWqunhmwxTaioDlbM4BYlJyeYVi0pQWh8jakmRboTEIkDkkspFEEEYGBpaU6UWY716MyOpo61ljqcMocmItEMKj4SChsspy4Ki8LG2QlhHnCQQyZrl0IpWKEnjDnPrQxIjdY41PnGnR6ftYUzGWSBZJB1sItCmJKs8CgvW6ho8OBC6wtmaLg6cIdIlrUISSUHDCmKXk04Oyc6eUD25RMznEDbxrtwmokkcNei0EpIoRJmC6XzGydkR05MTKAZ1ZkGuWTz6lMX4kDtvvcvO7g3W3r7Jj7p9vnX3mPvPn3B/NmHhNKWXY11Vd3J5FbqqcMZghag3idag50MuP5kzfLRP+MoN1n7vHdbe2WZ7c5c9WxKtSRZ5yaP7z3hw/zm6nNIIBc2Nba5+821UGPOrX3zA+ekh2ji2ruzgtiKkgK9de5MVL+H+6VOeVpaw2aK0hqIwNBo+r75zg7XvfpfsrM3FFydMTvYp0jmxUiRhROocpa5wdYQGzpaYyiCp2ZjKlEjPQyYbyEginSBotIiaMbHrEzY3qbIZUvkEjVVUFOMwyEDRSQyl/2Pu3k9Y//6/YmfzO3Tm+xiZ0NpYwz/5hM56hH5WgbY4pdFVjueF+NJHCIlGgnVoJ7EGgiDg6h9+nx99d5O//X/8mE8fDRjrksyBF0ZErQ5+lFBlGVU44+bXv8O1669z8ukjPvi3f87lvYeYRYa1JVWZY8qMzFYIHCG1uddRwwwf6pAJ6hxNgCKtqKo6bKJ2PFm0qbDOUbk5Vjs6gY8nJZRz9OyE+a+fIe+8zcraGpu/+JDbg+ec33mXo5VVnNdEBBFC1xOAUwKBXCYBVjVTtfy//xKYfdW85OqwDxBLAGTqVEBpcdIhtFgGTyy9W65+rrMCUbm6luKraUSmjtpHqDpBUQMuBhnjfFXf2wtponuR9vGV+3gRKf+CqZNuqaPQNWLzVA1Kcvfl63gBNPUyKdLaL/1vztUSz+VjwjmEcHX/tq6fI53FOVv71wS1nLG06ML+vbdKfBUcLX/8V71ekbNshXN+sPWQr8efoGafcfCbUw6HA86GU86mFat7AbNbpyzCBYd3D9GLGTffuEJ7pUOeT7n35DHmbM5r1zdpuIAmkil/H5gJxDJ4UyDkMm7/pd7yd+Mfy8gmglEYksWwloSMdIDfsqxkcBkH+E6gYg2lpQw9pIXnuq576CLxvZB3nc8zMWdYWaSv2Ck1M6dYWM1QKs4SQTWGhhG4yNAjo6wcUlUsjGWioJoUZDJiYhRubtiUMXFsOMXnODVstQXzZg85LQmaa1zML0lEhEua+M0AlxaMrMPfTBhmFS0HuzJnZARt6egjOEGyVxRcdARbpWKrqtgvFTekx6Y2TIKCyFqKMmPTzijHknx2iSLE9ZuUVUAnDmgFPs5XYApckTLQFfPJACFzpHEs5iFHXFDcHZB5N1iLdrl16zX67RHVo0OGs5KH8wUdccnAmxHFFavtJnNbUcyb6PSELdEi22wQjidEww6VgceP3+PJg0fsfu0m/aubXLl9BWUKXAzTyxFHDz5gMutRZYLWToDLS974+hvYIuTDn7zHkAHMLdev36Ta8YiPJry5/iZKNXh8fJeDzMJ8SCOKyIwmmUy5dmWP9Tff5fxwyEc/+xTKKWk+JfIj+u0Ol5VBT5pUecW0O8Jphwodegid5ipmXhB6DiMVZeXq8CblEwUxQnbY2IjQaxmeDPCTDsoLEEoDHsJ3LHjK6Cns2be5uf46Ve/vEJVk5eo1ns3O2LseMHheMI4DbHOC6oFnSvyJJQpDIi1ZpI6sr2lMrjGLHhPc2OZ7b3wX77//94jtmHBwykU2wzNPWQ0jrGoiDy6ZzE959fafcOXtr/H0797n7v2/xKqctYMBx60m8viSdmOP9OiUxlaXxmVB5aWofh9lFVZ6zOYPWG8s0NEu0+wZuWqhzndRZ8dUzSMGStI9PCfqrpCmMaq4IJIr5GYOYYlKLymeHuLduorY7NM7eoj54i9YTX/AYGMHmzRRHqiynr0fIPiGdjwRgq6pmaW+ExQCMuAvLdywMMLRsfC2gA+B2DnG1LHzQ+eIvHpJc1WdLlhaCHBoIRgIQSzq2Py3l1UtD3CkCpIKNnDc04I20ABMCJUVdEV9vVUFZxJ2JFxXYCr4JfBqBY/8Ok7/LcB4sLDweuk4VSBUHXrSlbXHLNe1n40Yisqx6wRO1Rlj2RjuZPC+hFeCGjiaHCIcpgRajs0SkgzOffDzGrjGwIWCprJMSqiUY8M5CuHwFtArHLew7E8FNrTI3OIrWIRwsyg5khlveQ/4w+4XqMcPeGS3mD66TzUcccmIpCvw5hOObMLBU8vi8pJbtyVNZ7HFnKPEMXgm2emsML2IqbQjrWB91XGmYbIAIR1lF9rOstiCR4cCf/EPz/G/FZz96MYTekFIrjaYq4RJ5XNZNUiVR5uSOJ9hswIbVpRGoWWE5wt8cUAwMaigjQ5CXCAIQo0nJYEPSoYY04UwrjdqucEax0IpUt8HTyFlRdNpPCeYlyWsaBKlaVDVHn8p0MRoZ7hQmtTzqQqJqVKKKkM2Q3wKxuc5C+MorMK5M2SQo/OMKouxMoDIx2tKmrFDVY65aSBcQmQcYZahcgnEVMLCeL+Wqs0GiLAi6XdIVm7h9TZJvJBmMyEIFNJophdjnj/dp7QznJij7RjPOayRzCdz5rMp6bxgemvBzo3rrO312djbYHO8y6ufPuX+4ZjjqmSSzplXMzxbUBQZpqpwnkFX9abdOUtVZbjRnOzXx4y/+JAnN7YJN69SvP1D3tl7lQ1b0Ag7xJHHxUITRBVXb7XxG4ann91jdHGMc47t3TVC3zI9GdLrrzJPNaf6MQ/PnqF9D7/RoIVjrXudvb036Hd8zg5z9FTR8RNks0kUOnaTkHGaMh7MqCw46QgihZ80kHhUmSPLZyAdzVaLO996i73g6bJPLCCI2yg/Im72qWyFtgJhPYTzqEzN+jQaMd0fbjE8+gUH92/TjFv0X3kXtE9Q3GLVPMQ0YaGg0hpjc8rFjNzOaMYtIqGIZUCgfHxlKKzFE4rhpiR54/f4vX+5wfi/+39hxxMC5SGaXVQQYRyoqMXWK+9y59VXGRw+4+Hf/ILZ0SXGWJwu0PmCqlxgbYVaIol6vywIcXjOImXtWzKuDhtUwkN4ERGWSmqk51FZgVt2ZUlP4SmHsRWBbOBsyXR6jPebPyf/w4DVzYQr/ZDDj56yenlA+PY1Bm++xXG8wbhYxSJq8GJEXTxdLX1nLwDECwmhcbUAXb7Y1ItaVG7Ekh2rAY2wdtmT9pWwjuWHsNTPt9RM2QuAJ18AK1lrLZYqSyxLpvDFNeAloHjJbDleUn+SpdzSLv1zS3DmvC8ZuBe9YlbUbFxh65XKmi/TGS2g3VJ+WQNVicDzJc46Sq0JpEQKiXWOrDI453BG1N63l3GUS6D2IphDvPj3tihgVZT82coRr167z3ZyQn76gA8++ogP9mdMtV0qCGrN++n5Ew7OCh5+mtIPJFevNSg8zb2HB3z88YBvbEs86XFhtsnxl/zri/tYOsyEWLKGwfI16982zf9u/Fc4vrt9RtIMmM9DioammbfoypIz4bidBORNn2w+ZhZ6qBQoLCqq4+UTUzAsIuYtw6xQ5L6mayLuuwXC8yhDH09J+rnPRWy45gyHIqQZw8L3+OtKcLVRUUY+U7/JDIspLVu+QQSSBxOPnYbPZScmzeZoYRFxg4aZ0JEez6VHz1asDWd8UdVHU15RUElIdcZ+6XPHsxw0PC4qiVML/EJQ5ZbTOKKdBMRlTl7kVEKwKgRFPmMxNuSxIF9L2SkkB2FCu7FG7EE7iZmbioatmKaa6emEQM0x8hLyU0TPR5YB4lzwLDlh/ssnLLYr1jZ22NlaQ6xvsZEd0X7yjMvpEL98BeQcW4xp+xX6SsnwSHGWClYOb3BoRkTdOZOLU2wzoXH+BY/u5jyxHxDTYG/nNjff+S67b2wxW9vm7GxGdZpRqAXbOzfwTc6T48e46oK4DIlvbDB3JZOPBoSrCXluyGbPyeSU3Y0m5+Mckw1ZWd3g6hu3iFXE53fvEtkmV97aw3zxlGey4vatNcq8JH0ypLnapjT7hHOP1A9oRQbtEhazQ+ysJBIN3nz3Ov2uRpsCqT28RoRSIf5ajLV2mRlVH6Y55+GkwG80ufH2DX763t8yPThhNJlx+51vUOYpW+t7PDq4S3P3TZ598QneNCXPFIVaILIY11thQzsunEcSjvCnE4YOgmiTfHLJ5tV/xjf+sOLHf/lj4q4mHgs8GWN9ASaDeIWrexu8+sPvcL5/wNnRA/Q5eKbP2FU0igX5fEEYVKy8WzL4uIRqhSjzCN0RftBhceOczI/JbYI/TfH0BvogwrY9CAriZINsmiNaAaPhBHHdoHYceQKdoIEwGenlJYkdk755hX7S5rKAeWAwz39C/2QX7nydbP0aV0RM5iRtBPekZLZctmZSUAC+gVDURdULVx/mDqTjx87RFI6HxrGKQwpHIaBZWa65Wv77oau9Zq8I+J6BXwbwtVJgBDQUfKKgWQqCEiZOMHbQdCCp5fulhpkvaOs61EP7EFVwqOFzBwMPVio4ExBWdcT/PVMvP00PplogA9iTdejHRQOYw9tVzc5Nc/BKwaaCJyVcd45PAthTsDmHowyumDpBsmgIEuEwCg4CuAGshDCbOrIcBjGsdGpZ42bkEDNoAlMfMl0XY59W4ILa2bDWM0wfwmxo+Jcb97GbQ17tHJF9/oiPB58xn58zriLWsxlV1kN2JdPBY77QhsuRojGtkGEDXfb4fL/gopOwuTpBmyajIGIjtpw+s9gRpAOJNoLrvuUohr0QupngmRK0/X94jv+t4Oz6zl/yx1HGqlMM0j5/M7zDX87fYeJ3kGKKmc8YV4JFJSksaOXjhwmiF+FkSuk7TALCOrSxiDJkXki0iYEIQYDzYmhKqDROKvDlMkE6YGw1wlYIzxCgaWNo6wyngcoiMKhQUGU5bpghcweFxugc14wppcVkKToIUEJAqWGZPGOqNqgYEVvCRBB3NaFTWGkJAsGqrWA2Qc8WlBNDusjxfUfS6NFuraK6AaubO/QaPbACiUTqEl1YqvmEw0/vM1hMae9ssNppoewK6cmAaXaMn7QoswnD4QXPH39KPj1jtL7J5t4eq3tb7K736ZyMefLwlEePLng+EWRuiqcMTn8ZZuGsqbewtt5QO+Nw0zk8OMItJCfVL5gePyccr9EdLvCun7Dd8fCrOxCUpCKjnbRpv/EddjduEq0tGE++wOw3iJXg5OyE+5dPyC5zIhnQXd+l222TxX2Gl4L5+DntdUXPj4lEifAkyouY5VMODp6QzQzWD/DX2vTCHlIEzOaa4nKI8xyd3XX++R/9E775x18nP3zAF+/994zzEQ2xgR8lgA+27tTTFVR5RVp5ZANDOym4uv013t37nGR0RCfu09p9jd56F5Fn7HEN2xqRr2mKgSXTJZN0RqkNoRB0kx6tRgvpOQZmwkxqtISnnz/iw2/t89bb7/J7f3JI9je/ZiYb6DCiqiqMtazc+AY//IM/IJin3P2rn3Dw2efk0wlVkQEO3/NANGpfpq2wukA4S6ACIq8OFBG+pTAVWZ5RWQFBE+mFhAqUtQjpIazF2QrfU3SSDiECrEEJh/QFtqwYDPa599n7fONHP2L9jT7xrw2LJ1Pi+XO6jZi0vcNMfR8nmqCC+ndMFEAFCoQVNXhaSlNeqOCErdmxF0mJwop61n3h61oWQTuhalwgloDOiJeSx7r3a6lDlCzDP2QtqH/BZL0AUku5a43Nvio7XE5GLzCacF/5gsFFBtHUNdibiy8TKM3yuW6ZIvkShL0AbvUlpKxZuRcEnxBLKbGwGFdH9IaBQnjgdB0J/FKm+UJC6UT9+l++BEeAo+0bXo2G/P7mI97ZeUoQpFTpgC+OH/PR4ZxBZVm+I/hAWBkuHo54uG+ZFXBt1Wc6nfHw4YBffTGG3LJy08cFHo8uVpg4hRN/j7OrjwGEq2nZaOkRLL76jN+NfwzjzkrFN5JHNFvH7LPD3wRXee9gCxX7rCxy9FgSGJgFAWNfI7OAq50GkSi4LCQN4SAL6UlFJ18wEI5CxLSVpNSGti+YSEHT8zguAzYwJE6wH4asWsOZH5BqaOiKFSTHbo5vJXGZ0TeKMi/IMYxUgb3I6VnJVHi0nCNbC2lUhrvDjGS1hSpL/EXORqxIFob1wPBxGhJnOUr6rDQtgfXIjYUgws4KFjbDpY68chydWq4Hhn7SY60sOZqEsN3iZpAgHWRGMNMGTzhSqxk+e8J8MuTV66+xHcQcVU3irMmxe0jUCWnqDRZ6weXhc0o35/Jwn/VrG6ztbPNqssbuaMb+wRHD3BCOA+TagjQ7oG8EK1crtLjEzkdUfkYcW/xVy9azHg/EkPZZE7HXoiU1x8NPuPezjP58hnclYm1nlSLv47ck0vdZX13HrXRoNjYgLjk7+4JOawXPSM4mZzydHMDU0iwhDvpsXnsDoi5HT46pxnfZemsT0hbzz8/Q1rLa2WVxOWM+eoopfPLZIWbNsZK38eZzJB6thWEUJ3QSjzdf/Sbvfv8Nqukln/71/5fJygpR9w54EqkihAWpKtC17cJayyKriKXk1p1vcfcnv2AxOMPNBqy++QM6/XUu9/e5rW6RHk+JXuninxo64ymXnmFezVgIQ+A1ELIgDqAad4k3PLLhgKPXUj659wGvf/PbvHZywpMnju2NiBveCuMK8rMRtnOFH/3rf4oeT/j0z3+MtickV7scf/EFG2tNbLxO1ZgxtAPyz+aYq9tUkwNkHjBZ7yIWXVwqSMINKvcIvxdQXFiaeoIoS8rVNs0wRhYboIY02o7ASdxkheJXz0h7O9jIYrCcZRdUv/g13/pnf4R89wb+v/sJYm5gvaTRFlyNG9yPr/CqBInHXAqkg4ZznBvHFSf4QtYlzG1gG8cvcISAbx0nElYs9B2MHJw6R9fUy9JDAesOnkt4burAjB5wZmHsw9NUYByM7VKaKOBWJRi6uiB7vExE9irYEtDw4LxanoPKOmh5BeiX8NCHRgX50gLVAFLpOFaCHenq7jIH66kj1zB3gkPPQQHWOkYOrps66l9YxzPjiCVEvuOjUhBI2MocStT3GwnHKbBTOCoJceKY4Ti+EHRl/d5knmMv1px5ilfHjnnTcDqRvLqw5JXmcye41TzlT8ND7uw+IaSLnA94evmETtFk4ZdsqorZPKLZeZXezucsZjlnd2PK3Q0aRYAYz/l8fsDzoHoHmwABAABJREFUecyV6pzVTojfGHDufZfDuU+5XtcDXNMGlymmrnaAPBwJpC9wEVyM/uE5/reCs//xYcDNr0250SjYilNW5IDgYcl/N7jF846A0ILzsVphjF8HhMTbsNHDb5zg3IR+c87GIufRecK4jNG2wimNqHKYO0SgIAxqgaqq6phobRHK1pvULMMrZsTGIGSJsSnaaJzxqERIqlYwzQYyLHEVNCqHyi8pnGFBiEgCvJUO3WZIXM1JpSWOfPwoRk9EzXCYElmUSK1IlKSdG1ZMiZimzAcXzLMcqyJsY53W5i5dH2zkkTRXiKMGka+IPUExTrm8GDK6OCYtUmSyTmN1h1bgcGlC6k0QviBsNVBK47RmVizwJpdUZUE6GjOaDNlZu0bc73Gj26XX77N+P+Hx8JCL8TlZqSkxoAI85XBCITxRb/gJoOkRrbfwy5j0s3tMPvgAsTBQgX0vRzlHLP4D8XpCZ22DtXiV5O3X6XQ8VqINNnfWaF1LUJnjUh9RXAZUNwVd2cBqweXzZ1wefkCRC1pJg1bVwuUXzBdwMhwzHT3C5CUmcyh8ojgiaAbksqAcD0nPU4STNJMWf/a//j5f+9b3IJBcFAVHj05JS2h0r7GarKC8EKlkvSkuLU+fDfnb//iUh4/vc+t7b/On//wVvv7D/wZf+shsSO5PEAkkLZ8br73Cxixlyz/lIBxwMpBMp1OUNcRexO72FusrPUxZIM5PcYspVWnRhwE/+7++h/1XPd75xnf5xuWQXz4dM0FgpcfaZp9//vvfpq8E7/30p3zxyT3yySXkVU3mSAFKLSsWPJy1eFGL0BPEwidQIWoZtiGtIWiDER4lILwGAsWsGGGMwxUlyhckKx2219ZYXE5IpxMyKhpJGxFpdGp4+tmMt74n2VlboYFAGZAXC5KPpjS6Q7zNAq1a4FkEGlfZOrHQmLoE+QX5IgVCyaUfTNavRSw9Xy9Ljm0N5KhPSoVTYO3SR8ZLBkqoJUhQS2+ZWzI6L+Ph4WVJ9Utv1n+Oxr7qB3sB4L7yNQkiNBDp+lgvhS/LqAHlcKpm2oS3/FnlC+mmwFOCMKjTHk1lMKXGOYe1oDyPRihf3nel68dr6PVVGaPgZanYEpjtqJJ/1b5gu3/EdvsZq50c55dMsxHnp/t8/PGAy7xmBmtwJmhKaEtHemExmWOnK1jf0uwfDrn3uGKQO1ZDKLseE5NwNN3EECzZshfv1PL9cUDpINCIRgB+8Num+d+N/wrHXz0wtN5a40eNfb4mT7hmJVnWJJp0+Q2WRUPQw2duC9TCR4fwxUzS8FdI12dcrwzTogRT8FAmdITjuoZHvua2UJyU0FeS56Y2y8dS8oVVmEXJdgCxNRwJRVcrbAOaWcg2Ph9njmuR4Ng1GLgmrwgIVg2fScG3tMfjMuUbRnCRhHTDiknlmIQ9eknKrBC4FcHAgzvG8NB2kNpwriu+KRqIZsHQWpLC0sstVcewpitypbj0PMKVBmdOYYwkb/SQUtBwkl5UMZtZpuMJhimxdYiNHWYRGG+VVu4zzka0ZYpSlow5jb0uLrvEjTUTEWEfVkzsgO1gl16zz5tfUzztDmg8ekbWWaHgDCsy0hEUKwXebErFHoF/wVq+wbFf0LnMuPb2LsxCDj87JH82ozmIeMYq1egEr/yIVrGGWp8TRC38oEVv7wqt3Sb9OGTv2h5eFeCEY3D0nMwVaE9zfeMKSobsP7jPuHofR4P2lQbF5YxwOKbfanM6nJKePWYUXiUod4lMQbeMKXWBHi4oNxWrzz2OzYw4WfDOd/6QO2+8jQgVo9OUw6FCPD+g079CM2jWc50E4VSd1nd+zqfvfc7DDz/jtW+8xTt/8n1+8K//NWYOse9x8fAL+js7+I2Im9++w/6jA25nMcetimnps5KPWG/scXG6T+ftFu20R1lZzNU5ojqnTRO93+Tgwc/ouA5v/d73EbMBB0az711SHjo2r8W88sNvEErB5z//GSqeclKNifcbdNaajO9foM5msO5DYilHV0iEwPv6LsnlTaaPDX77Aif3iMUYE76NaeVw/Zj87C02i3PGcoFba5OdpURvC9R5l1caCY+TnNLvsJBw7cp1xvICdZgwPT5B4NgyPgdRRTu+ijh/wslJm+n6BZNgF+Hgx1KwIcCTgKkrYh5pkNZROlhVgifUIKdjwROiXolcHZWvdd14c+rBd4DfLHO6WhVg4YLaDyaAfiUYe7X8vakd61ow9mqP2ciw7BIFTH1oeehgS0HkQAU1S3ZYQrL0m/UFDDxHT8CWEZwpx3ooeCtyfDyvQ0kktd+tE9V+NM9B23fkIaChCByNDJCOuKylk5dK0IocoYCLKbxpHQtTi1/OJejE0ZJwlNXhHtaCjhync4FR8PnC411KLkq4GErOfUG3WfK1tTN+v3HGzvSUzQ7keoVJeERmDhgNOpyuQm/icVbMUa0rrM5+RnGwyvlZyprp4OPTe+Upjy4ki9EKspVwPL6ktW1pGsXF8z7KKJoNh6s8nnhwK7K0laA7Fzx3juaK40oO8+gfPjj9reDs+X98k/+LfkT7O0d837f0Oyn/dOc3PN03/D/LLcwVCUEX/ASqECE8MAuiEjbLObNqiCsXWFeSlDlF1UW4AmdzbA6UUR0J04whUPX/sErXp9w+BMoS5ClhkSEtTIOSTFqsg0IrrAhxpUaR0UhCkiRAuBn5zGeUVqTGQwQN4kjS6YZsGkWExMaW0rdUcYmZl+i8wvgKr/IJLahKo4xAeTFK+lR6gZGKsLVC/8o2/QjQpvZLhT7NfpeeUMzyfQ6enZClC4SVRKpJEjVQdsrF8aeMjo7AaKRwKN+rFWPWMkuX/V9YzIOMxf4hG51rtPdeZ+W1bXqvrPPm2SucfPaAx4+fczK+YGgKtBLY2MPzA1pJjyDqU2aabHKEnl1gtcZ31HI0a5BG4DtQokAOHDKDKp6jp2MuH+9jWyt4m2ukvQZmvQudFd5a+SGtXpNGaTh59gjPXuKH6wxQhAsPnZcM0gEXRyfMh2dYUeLhiOKQbvcq0rMM0jFTkVGMp0RExEGbV779Dnuvf5fUaOan5/zsL/7fDJ6csz1ZsNreJWmv0OhESOGwecnBf/pP/Lv/+7/h08GA0lkGo322Nv9bvvOd11CdLvn8hPzRZ2TFfSQx66/eYs1TrG1eIsxdFjKhlRqCMiVuNGn1dvGTBqm5IPM8ZNIiaCpsYRgOJvzqF+/h/f53yW7cQh58iC0Nqtvm5nffZKeb8PFf/oRPP/6YrDQQNPBFha1KbG4onUPjMAiU8gi8WiYkhEJID4TA4HBBiOfHeF6EJwVJexXpw3zoI4UgNBpjMqLuCjTaZFFKpQOKZpPuxhUclmI8xw1TLs7OWG13aDQjuABrSrzTGdsfH5PJcw7W2pQENcvjwnoDX+XLkhJqECWWpc9uyQpZUbNdSyYMXYKdg6dxslnLCK0FZf7/J48lG/dCtviSmlKmLjmJRL1alLY+kLHuZcF0LctToAVO18y7c1+FakvAWMl6dZj7YD0oVK0RtXLpoXOIyEHgoBB1KbWpgV0NJmXNqAPSF/iewmiLWWJEKSQIS2ktxbJ24O9PpeLlJ0/CiijZCs/557uP+GZ/QOintf/QarJ0xOD8kPc/fMbD8xS7TAMVTqCAfgSBXxdw9gPBq1uScma599hymdeexas9SSeOeJze4rRYxbEMK/l7gR/Lf88KmJc1qxj9tln+d+O/xvH47Co/6Ryzt9vhauzTDp/yz69W/OajW3jdXXphxo4JeL/RIDAhV3TKpXX0VIEaBZwXC0wU0RKOXBdY4+MH0C0lDyJolBVGSozyOLOSsRJcN5qnRtFWmkMX8m6Rse8ci0yxGTneEym3lCHJPFaJOfdLHlSWK17EVtDkyB+xhWWgKqZKIjLFNDKEniG0DZpW82bD8pnnGC8UN4ocE1tGFRxlJVkliaxg1dccVZLGWLKYTel5TbKGoBtG0OjSrgoCUVCFHhUhkBCoCfNiyDSfIwqPvnGEbY9ED3n29B6LxQWNMEZECj11JPYCZm0WeYZoZHjZCtXjgoPwIXN5SWfnNrtXrrK6sUt6MWPLSk6uDtDDBamX4lY3YHdC8MxDhTFv/NErlEdzBqND4oHE5BdstRvM1tpEzwfslh2qNpx7l6ymHZpOkosZg4tDxqcXrLoQc22NTasoVzdprm3y5tYO7bjJbDbh6O5dVEfRr1YYKI/FUcVmaJiXMw4OT5gWjmR1EzE+oxFIunsbVOMcPUxprUiO3SnRZo9gErLRv8G1O28jlGA4vOD9H/8d8+KYk8+6bG6OCTyPsNFCCIOpBJ/8pz/nl3/xnxgWEZ5NuPf5M9Y2m1x995sQRiwWM57+5K85f/YEgc/qjT0anQ4oRfJ3H/MkTDg/TXDunGZzlaD5Bn4vZ/r8C9LZBOPHhFbTSufMhOPuB7+i9cM/I7x5h94HP2cWJURbkrW9O+xcv8Ldf/tXHN87ILiq6AwbTM0Cp5tE1wJmzw8IrKQ9l8h2QuFNKO5LKs4QcotSarA5WVPjtwWUipWnfXRikFffpLr4hHI4otlu4N9XRP02x6pk0V/giwIvFfjFFt5EEfohM2cZXZyy0u8SEzOZQNmKyKomux/dpfraFvvdHVrCse7q9WlhBTes4EQ6dqzgVwLuGvg2gs+NIxW1MEJp2FRw7Gq2aEdbRsB7RtCxgpZfe8kOFVyXcFIKPARdK5hJyCy0KkHP1DkLj6gB3iuVYEoNyI5dLWPMLbzuQylrFq5fQSFrxm1NO7ZsXaj8WNXBI5MFnGlwTvCKgweBY+5qBrCq6h610qvt4bF2XM8E94WlRy3ffI5jnkMcQk9aIk/wWQk6dGRTaCjHm5Hm586DolbCtHxHPoddYTmW0GtqfpF73LQaEVW80rjkR40nvCOHxGqBXXfkiwWLlYry0RfcHS44Lls0D0e4ruFKVzJ9lhJ3Ypr+CscrbRpThe8Ckk7F4XGAbp6RL15hq3lEfwHPG30Wsk+kJeOGpTmwXG0IHmaSq8oxEWBiybGFrakjjt0/OMf/VnAmRg0e/NVr/J+CHv+Hd8bcknPyvRlXHh4SP/RZRAFsRTjZhyACGpANcPv7zO2UsizJrWQmDFleoF2O8VS9GcPDBSA8C0JTV1l79WYwFNgoII89TLuAosI5Re7VcTHOgDURwg+R3gIKQxZ7zJ1CuoSiF1E1DbZq4YRiFmqel4IzJ+sEGgNOLBBZRmNWsWKh6UVEYYTNM7K8RHs+/tp12v0e3dEZI92A1RVa7RZNJZHa4oTDqhDl+VTZhIPTQ8aFpdlapd3t0Oit0GonuMoQ+W18cV6fVBU5zmR1gJ2QaFcwF8uwiKguRs5nYxrDSzrX11m7cpPW7ev0X3uFVw+mHH5+n8+PDjhYyfFf8dg1HaqjKU8+PmR4dokRZZ0252pAoJSHFJIQH+UsCkHshyRhRKMRkyhIppegU1I9ZXoRcvmsYhFF+J1V7rzzDldXt5BVl4Z6h/Y3e3zzdof2ecH0ixMGg3tsGcEjL2BcXiCFotHu4TdauHlOeqZJF1MC5RHFTa79/tt87X/+P8NZn5PBGT//1b/hi48fEhaWaDDn2Ycf0l7t4L/6GkHgY+fHhBcf0tcjmqJk4RwMH/Ls/Z/x5qu72KrkYH/AutzB1z5ZVnB5OqN/dQezWpF7oBNJo99FlT5CSS71hLyAYVGRO7CeQghJZC0NFRCmhufVhNZbN3h1nlCUp0Svv8Ebr9xm/pvHfPrgHnOTIYKQRqOD1Joim6FRlAVoUdXy2zrrcJn0LjCqTqmsnEQFTUQYI/wAT/rEzRYTppgwRHoBCpC6ifBjMiWhtYrf2EasrMD6Bl6WovyQapHy9NdfEH7zJn7SxbhDijwjnA5onTzj9e7H6KjH6eoOpZfgtFgmJH6F/bHUnLtYUjF62VsmXf1RWZhkSHUPF2lc4w4Q1HYrKxBuySgJWQM9ln4z45Y+tiVrZuQyCUXU3Way9nfV9N0S5MkvfWYC8ZXAQ/kydOSFrJICcEvh9st+MeqfWdYSRpEJXEnd8ebAiRq8GQfGCNSyg08qgRconK29gKUx6MJg3H8eqCGW91Zr/Tsq4wfNA37QOWJtd0K/ZYgkFGnBwdETKmNpdAWnl0MefDGiMpYQ8JbQKhKwsqEIu5AUlrUQhOd4/MRykdfutt1E8tZejAh2+dXoj1iYZQav+PK9qkFrDSiRS4loafhdC/U/vtG5POReGvF/G73D//6bTwnDt9lOPuWvN2PKowZntCn7LW6pOWVqufA9LrKKtMpoGck3Xcb+wmfmw1QIes4nEhqrDWuV5DIKyaRH15NcGMma8XisDHc8iYgjupXgUeDzlhT8AsuxVFBajozlpONz1auTSaus4jhQXClLKh0xCyIeS8tmpsg8Q1pBXIZMWRBpOM0E1hnGSjHXsLOouB36TCOBlgpZWlLnEXXaZHZOz+8wUx6NpAVRSKuA0sUEUlMUAhFLyukMl6dkpqTdXCfxFCFzXDtinFl0FCLLbcLZKSNX4Do95pMzVO7RbBiEB0POaZdb6PwI3SowZwnlLGNl8xort3bYub3H7jDl+OkHnA498qsz4tCye+0WnoP9u/coH88wUYDagsAE5LpHSE7czjFxRTkr6fptrNckWxSIToPosqAdOPyWxUxmzDtwMXiKOQyIo4Qk6HP9W1+nv7dDZ3oFr9/mjRWFHBmGJ6e4509o6FOORwtSNSaKHI12g2LmaBQRRZBxcuaIvQSRVay8tcrbf/JHGCGZzRd8+tmvOTs7QLoUD83h3bs04zt4uwkKy+zkIengGb3AY5ZXXL0jGY5OuP+rgq1XX+Po/AuOPpmyu/EagQtZZBnpaEamNa12g3SxIFIeSTCn2w85mwyZHtzn9u4WZ4OINK8QyiP3Q/xJTui3iG3F3bsf0311Hdm6Q2tlRhDusvfu2zz4ix9z+sknzJsL4vMYr1yl5Q/Rlx5BbpjLBl6gwSnSi5Q4iInVEGkibPSMbFLCRpPmrEm4s8bsyBBsQiNZUOpTVKmwIqb9eoU9aNOOYorZghVxhVyv421NaLgeaSUIw4ximnPwt7+g8cf/BF36uPISf71gIz3DtSSbp1+wCNvYZIVPlGLFCNYcTKSj8iTNqp7OW9bxG6AL7GrHB86xrmq2aN3AWWk4UZawsjR9nwmCRgHHy+V8aup1ZtfVQOu6FZwvl4wPPUFQ1avvnq2/p7EUqihXHzyGQnDhgzOQZw7PEyQWhtStNEEIrnJUBvaFIF6GeK07uOKgY2AQLi0BvuPpDEIJt3I4CeFJ5rih6u6yF+u0b6BYOHILC+toNmBmYC1xzJTjw0uPtANtaXlLVtgA7htJ7DkaEp4MfDrJgo3uGf8yPGB1ZUavWdd36XHO48cDzgctXn9LMlYh09/cg04PE7SJ9mKyzxvEyUfIKwl68BQzdfRaOd3WCk8f9hgtOiTBiPXWMTvtJk6t8+P0TymLkFJa4gLoSYqp41pkyRuCceWIcYQzgWo6mv3/QuZsPZSMpl3uf3Cb/+PWDf5XqxO2wo9Irpyy/czwcCChA6IR4IIbIHtgL8jdPUrGiFJSigiXWGQBzvkYJK6yCBUhRLBUBVmEMrVgNYz+f+z9aZdkSXrfif3M7O6+u4fHvuSeWVn70iuA7gbQACEQJDXkcCTNGemV9Gn0NXQ0IjUc6oxEYAAQINBAo7eqru6qysqqyoxcY/Xwfbm7menFjayqbrL7xbwjTj/nxMnYPCLyul8z+z/Pf0EoB+tWrjm545O/iFYSgBVY6YLngu9+YcltNLm5DIPFIKykMtS0aKFZCsPyMi8soKCdxjRSqFuPupQY47IqS/R8weJ8SNbo0O30ibb2aV2/Sm+5JBYutSigJhycOCNfllALqSlDdv4hJ4cfEncP2FzfpBXWcIMQ5TgoVaOzfUA2HDFZLYmXY4osRlmB54fIwKe0lthUWpVaEKIxzCcPSeInJKdP6Gzs07z1Go2bGxxc+zr98rdZtST1IsM+OebTj/+a5+MZJikpHI1WGt8IlPBQjofn+jSaHvVIIXMXEpDKwXV9vFadQufMlnNGizGD5ZKLokR7Dt5aHytLRiPJ4+9/SKMdsPnKy/jjlytjllafja02V17+YzbigtHqM9yLEWG6hnAkFzpD/+wHLIYPkKFL77U3ufZPfhfrNRgv5nz8wd/w0d/8CE+CIxrosM0ysZx+9JjG2hre5g617QNe/j//DzReucv6X/w5n346ZjGw9EYjosUcJ5vz87/4M/zf/RM29+6SPL/g4uSY0+WY5UXKo9EJttZg843XYSxoyzFFJ8S/vUEjeJtr5xcEjiUMG1xvbND02mQdl/l+QKvdILruMCsLgsijq6pp2J/UC368usfze2fkD1OKeEmRO+RhiAxDAg/QOSZNKJMMZakyg1yP0hhK6eO6AUYopFQ0opB2r87paIZxHKSjsEai3DZO3dKseVzp3kCv3WG9KbnerBGYDJUMmSQppuVj3A0Odl/ng3v3KZIYoweEUY328X1erTeRzQ6nKiQzBmvzS90Ul6BGVqxFVYVECglWW0RWVAHiucbNBnTcT4hpsDT7YNew2rl0VnzhqFjNpay12LICZtZIAATqsvV2yXOw4gtgJy6nYy+QrLVfGHqYF1Kzy0XA8vnXKtxUTY8+l6O9mGiVVI6QLwxKLsHbC2KjtZDrqisnZPU3Gmux+nJYqC3aXP7OyyyzF9TFutJ03ZJb9Qm/vfaUu2tDojBDKoMjBKXJ+Pj4Q378w/e53WvRO+jw8acnrJKSlrp0w9KCEkvoSfq7DRpNF1dNSEaaB480z5fVZepHgldu+PT2unxsf5fDZP/SkORFfZn+efnkuYC0WG1g+Rtw9o+tgg3N7jjh2fMO//f2K3x15ynXCp8rIuGHxuKnDrfUOT49PpZtJA4mSOhlUyQpF7nDRqAYOD4NW/D7juHQaCZCkCmHK8rlxEjspa6xHkraQvJEO3gFTK3CV5JDX7Keaq441XRtZl2OFKw8wVoGs8BilOG5gJ1Q8tiW9IUl9ktaEnYdzeGqZNPWOJOWDQ1dtaATr2i0JYs0YFFqpqpE6Bl7o4Kx51Nrhlyp9Yl6irosOEoLAglNF7LMoC4WxHUXp+Yyzp4wfXxC2Q/oRrs4kYv1mmjhUvdD6G8xzgYkeR13EbNSK5yFoV62KMIFmdyiyJeQDKhv7lIKh+PFIS0rWZ6muMcRydU9GpvbXNv4FhvTlNJLiMIWxelzPnz/J6QXCwrTIJYejnuMbyTl/JzGxjrGhOSRZq3eIBU15KKgEIaNtERsdpG+hKNTRlozeDwjz1xmqwleXXD7a7/N/R98jwd/9gDZTjh45S3Wr2wgM03Q7HDr979DIwzIBxOm0yn5bA5xxHBxhnYF3C9ppWOKhiV86Sav/963qYUtkizmZ3/5Nzw8+SmtTNMO+0zkGnaZcfbZc8JGk7DZpb55jbf/WY8rbx5x78MfMBrOkPMCEyyRpaazcPng/b/k4E/+T7SvbVM+Oefi6IzR4IzOzi0ePT9i65Ut+nIPqVM2RAcRFMzrGbu/s8duskYgPJTjsn5tn5p2MI0aTjOgttnCu2spBOC6uK4i8r9OsNGmZo45+eQYuZB0a21On04plENPXqecHLOqLWnejdDDJWIUMPeXqAOfziJAO4JGdxM7OSEuQCw063df4/z4kEC2qakENd7GdtYpymcExiMyDms9hefvEu00ObjrY4cF7WXBzI5ZzCVrmzucrx6hTlI2egPy0xU7S4OUARfXv8o2EQoYItiXcFrAw8s9rQDmtpoqrYAmld5y18A9Ki2lU1p8x+CULhbolvBECq5JmJSCmRb4UrBpJdoKVAkpkKtqy305q4Kqc1lZ32dl1UB0gY2woiI+ySx7DUmcgcwsPQ3ztkAvwHWgriybwjKUlkYKUw2xsNSkRaQwq1m2NdwJLI0QQgtrGfxYVo6QHSzl5RavXcu+a5ktq+33Iqm28iaWgw1N0zWUE0UiBT+0HtfzHO1DPSzxteZ6L+F3gie80jnDCywikLgZZMLl6fgenyWH9Mc9smyDR8NjSqdDz90mnj4nf5Ih1o9YfNZmJ9/A2ZKI2gNEFnN0WuNidsr6pmBRtOkqw9qO4pOLG8RhH/qCPJMoa/FCwdEMXC2Qc4HyIIwhaFhCJTl+9qvX+F9vCLLmkAwU6fk2D0++yk+6Lrfla5iN/8T1qw94+qRBtuqCvwdsVjoW46IUKFWQkJDtC4KtKcFRi2J5BRGI6lkXbmWDbTUoHxzn8kQosVpW81VR6XZQTjUHNWVFvXKCCs5L5xKcVadCC5eHOoV1KnMRrP4i10gIHGNoJimbpzPC0RSjYwbEaGeLWtRApiuMMEgdMz55zEnu424ecKexxU6gaIQhLT8iaoBqWrz1BkqkLJub3LppmMoGroBS51BYzKpE2BQdjxEs8ZQld0HnGr1KKYsCT3Uqm3VdsrI5jrDU/DrS9zBlzvT8iMXFgNrjR3T2r1Pbv4bqX6dpAoJ4Ti4d9m/cIiwcLkYFw8WKPJugy7ISUUuH0A2ptep4rQIxtEznc8arhGG8xE0mXMQLlnlOkaak6QLrKoLWGn57l+TBGR98/x+wRiNEk8G75wy+/w+4UZ16p4Fq1nFqm+SyZFm6+GWLvc0ata06oqW59s6f0FwtcIzCuXqVxPpcTBdkOsH3u7z8T7/FLduiM99hkQrGn71HbsE6LdzGFl5rDW/7Lgdbb/FHb77N28f3ye9pfG+Tjf0eQW2Tt17/OSenn7Gs96AscMKIxeKMZDbArVkaV+/wT/7Jv6IuIYsnZKFi5uSUeYPaTUG9PsMLJEmsmJyfsJgnZH8XMpJPWFEZ3tSNpb8esLvbYfeb32Sv9VssvjPi4tGn/Ozj7/H+//IIiYvje0jXAVNighCCDJEbrONSCEGqS4xyKaiy1xyt2aqH6FqD1cwnqAf4foPttZscrL2Bs33EhpxB1qYV7NDuN3GaOUXwHEf1CJ5tkmgFgWHvzg12P7zNcjahSJYsB8dEYZ3N6GOK1i7LzZfJpcJegp7P3ROF4vPgZmuxUoArEVai4hizWuKbFT2ZE5iYNJ1Sslc5IX4JRGEvGySWzy3rhbXV75Dy85/P5VTxC/B1eY/aSpNmrUbYCrBVP+dyxX5B43vxOKqfY7Gf511/DtBsNd9C2Ms4xhdrhakmfEJQmioU3JESYyxZVqJ11VKsPEouDVGsxRECX5Xs+zP+qP6Y/Z0FOz1Dw7c4KsSWFp2nmLxkNBrw7g8ekh/nNHuWyWjM5HhJvw5Xe4IsscxnlkQLdrZ8dne3yYqMs8WUp8cwSgUdB9YbcPeWy/UrTRbuXb73/LdYZAH/uT3+lwCatVUUgDCg5S9Y7f+m/nHUn5iSv3La6MRDL3b50eoqR3XDbf8jortT9mcZh6M1mqrFqhvRWBZEBJzQRXk5j7TEq2UIR3FAzoWJOCMgU1AXipmxREqRGg9cgYPlpHTpKMEUiRSCjnSZFZaJckmspW0lsZJkTkXpviEFDSyJqZzkbulq2nwYSQ6kQ64ND7KSDSGYSIXwLWlWwDTjPIlJbYHftaiJh203cUcrJgpS1+KenzMPNI/XOuwGffrNiLbjonwfJ8hRTkSz1cAIcJw1+gd1chSFzMkoqZcWsoIFCTkrwt6YeDwm79Up1z3EyhBn5/inHp6cYVsp0V5GIXOc2MEJffSsZN4uuTgKqKVTmuEJvbU2WXOLoN1H5gmeq3j55ssMGk8YLyUy1eizEEcL0ijEXSREhUd9fQfdKTFnJSNnzmq6y7Ec0pgsOT2dITdX8DwmH42JrrXoOAJEh1phuP+3/4C/pqhve2THH3L4/keEykG06pShS9NfpyBDK5cwUnTXPG7c/QpuyxJ8602SeEU8nRNtrZPPU549G6A8RWOtw7dv/hG+9qhHbRyRszybkGdTjFVIN8CJfPxWh7CzTqPfY3p2zur1Ap34OK5g/e4Ndj68w5NHPwI0MgyQaIIDyez+B2y2I9q1K7zxx19BKENZaqTyKcoS4fsIbdG2QEQeq/MJNsuZLs/RTyzqExhPp+RuSJil1G6us9Hb4uZ3fos7CkYvXzB7eI97Tz5APfMR6YK4dY5XWyOoN8mXOWErIlymZAcBzXlOESTEJkY/e4yWa3BD0XACGrbGg6OUXrDOOE/Zu7JPU/aItnfpt9pkrqLlhkStGkbmZPEEcb3Eztqs8hVOTXPn5ducPTlh2LvO8dNDwrbg2rLAyz9mMNnirHudUCkmRnGuBa9hOBMST0JDV6Csa6GtASE4kzAqDL6wlFJzS1uGfsnNXPE3pc99K7iZgkYwQ7DtCFwqkBaVghDYugR7EwFPHWgYWEfwUMAWUDOVd9eTpAqBl1owXUHPAV2Hbg6rwrKmIfcrgHWYV83UXMEVx/KZgpEBHxBZpT17YC3uEu5ngm0soQvHvmW5tHQcy4kWtJTFLy17LUuSWcaxoOEaBrlkLYZZIJEOdIRmO7d86kp2TMzLzhP+eHfBLdcgVIIUISJ1Kl+BImI8vuBH3gbq3pLuFctgEpIfntG4cZOtyYcsXiqoz9cZFjG9msvGnk8WrxhnNcaDGokfsde6xiCe8+rVM7brLhfiOt+zX4dpQKMBw9Dy0gzs2PBBXVACB1llqjJyBaoGjQyc/60h1AiNLlfoRYoedpgU60y9NoQxUfeE2ieKPOlC3sZKDbaaVQV5hyK/SWyGmNYM0TpBXtxEx3UQOQRelalUs9hCgPQqLQ5cUqtkNUVTCqR7eXC8pDFJVX3NkV+0wF8cLtF8Tn16QXsC0Bp0lZWwNh+xcfYYd3hOOjhmMZpSdNbYvLZN6Cicbp96t8sqyUmlxMRz9NExi/0ettUm8hxULQBpKf0CVxhErpGyT9gRrGYz5oMz3MCjVotQ0sPGU5Knh6TTKVJZarUWSltKLVCquvmU1dhcU6YZqxREV1KPakg3wOoCozWrxQX5gyne4Alu6xCvExD5DoETYjtN2m+/REuX3E4t9njGdDJhkixIcoMpfLIsJT1PKOOMtIwpiowkL4kXGePlgrIsKwM9R6JsiGrf5urBSwzf/XPmswukkuSnS8ZW4smAIGgwG0v0Mq7cuoUG6eE5EctWm7AdYZsN6td32do7YO/abbrX10mPpzz5h58z75xx8WyFSCRDmSPVKarI6fY79O/eQKxfI/MbIKEoJYVqEmy+zU73NeRti7UOTgDCddj7o39Jd3KGWeUkbRevsU1/0SGpb7KfXrDs1zC1mPFyxcOPzplMPmP+8DmitEh3naYnqDtz0lyyXKUkyYxsMgOTUwsVLVVDBjUW9Yj7WwHewRUaL9+mudli69bX2L/5Kt+88pjjf/iAHx4e8nx2jrkExk4YIH2LsYZqkCO+aEYYi/ZcZvUAXfe5ffefcm3tBu12SsPOOM3v82k8YPhggJ3MaKktNlpXyVZDDoc/YZEnuGYdteezvRuwnl7hxvp18tUFT57cQ69mTI4f49UDturvsU6DRXuXTHhYo6p77DIfTFxay1f6sIqGaKXCyBBpVpiiwAoP380R9hScW1QJIy/G2nzxr/0CrPElgfHnI6tqwP2FK6Ph0vb+ciJk5eUU/BK4/bIZyJeHQcIixKXK2NjK2lOXVHaUDkJYfD/DODGlnmNLH5uugVWVR4ixlRDbWoyxl6tI5Q4lhSXCsO2kvFKbc2NjxI3uBZ1ajhcJXKVQ0oA2LOcJ4/MRvi05e/6cYjLn5q01gs0WcbZgfz+g4WoCryRdaRwHXCW4cjVCZAvm5xPmscFrSV7dg71Q0O56bO3VEc1t/vbsn3K4XKtAJpLPgeoXF4JLRFo9j1A9r78BZ//o6r15QOHXqGuLbxWb4TpK5Xzs3GIveB/nsCCULvd6HslU0zQC6Uk2cXlqod8zjEwN5S9wkx7vpQbjl7zhKGZ1h4/8yomtLBx6jqChBQ1P0QodHAdGmWBmFYUraWgYS4MSgsJR1IxhC0ik5NhUxgGFtvyZtHSRkEmOlGBXCZSBnQLuOoJP5zE3sxHJKmEZryA2ZFnBptdnVaZ0W23qgcdJkpHgkCiNejaG610CL8JRlsJVhL5DJmsIx0MUBX69RxEuSRdzFudndPstQgXHFogz7NFzlhSImiQoHfKHCctFgBuOiGo7FHaA5zhMn0jaYYPcN3SdbWhOKY5yel6HfHFGXBYkakowmLE48wnyJWGzhnEE/ZcPWD+35M2U4mmTMl9QmBXTtEDIfRazCbE5pzjOcNA0NyXpxYRxUpDmHiI5wNon2FpA8rTE3bnOS69e5+G77zENfJx0wuq4pDvvk2UCegoxGsHC8Ew9pNcJuJhrVOkxqzcR0Q8o3TrrVxt09/fo7t2kf2Wb1ek5nxw+ImxYsjgnWQiyWkxxOqBI50gUe3evUetvIqSDNmWlzfUCWrvXae3cwOqsargLC8rh7X/2x5w9PKS1vsbxJ4+4+tW3mV20eaQfcuutu5wcnWOEZfr0guPzI+LpgvnhM5TrYyOHRuJRa2WYpc94mZDpBcXFDNprqPWYxmiPMj1m8IFPttPg/Mpt2lf3CXp1Dr75bfa+8hWev3zI4O/e42Q2ZDIfIqyDtRGRXWfSHBKWJclaC3s+ot3zSTsS92KFGoXk2zWeTyds3r7NS7e/QXvXIShcnj9/yOnzJwyefkw8nhI21uk3tojnBRcX3yd1WrQKSbzn0ItTOm9+javXN6n5S4pixvR5zqf5lH275CvRNn/vtpD1PluuZJ4KtBWcygpQrZTFyWFSwshWFuwCcJSETLMnXUpVOZg+SC3XlWUoBSsloBTs+5IUQWEkmRIESjBPoCYrcHZFw2MEZ8IytYKXIhheKh+KF3u0gJqArmNZKGiUgiKx3PJgJaBMQAQWK+Guhae2yh7b1ZZlCD1jeVoa3g0sr6XV1K4WWHxrUMsSmVr8lsXNHZxcMtGW7abmqBQEpcVBMNSSVt1Whs8rS5QbeiLBd1P+ZW/Cq80hm/UEjAeuQkkfaxYkScLx8yHdbp3h8Weo5Yq9nk99I2V68RH+9TeoP84JOpK8vM1yfJ/Qa3D1oISLp5yPCy48n1XwGv23T6h9MuOVpuDgaoGgy/ecr+J8vMFuAPdnkrUQPs4qQHojt6RS4ORVllsgLP4EFhEE01+9xv9acJb4llJPKfUERjmnE5edThNf7xCXDfJ8gV0G0FGQVc+kEQpkROluUwqNXUpM0aZ0SqzjVvIQRdXVdQ3CqMvuNtUBTIrqzbl8k5cUKE31P1O2mqDll5MxqSqZheQyfe/y4HsZMAwCSpCFpj69oPf8E+TsjGy1IEtWiHqDxsYVAiXI8xTR6BOoavy4sdGiIzV6kpAdz5g3I5pIxuczTi4WbEWSXjsiomSRpGTGkK9GrI4f4XohqruO67jY6Snx8TPyeIFXC1Guh6o30K6HI0RlaFcUWF0itKWIY5bWonNNrd7AVS6X4p6qIR4vQB9iFoKkjBHGw3f38TtNvGYDp1VDeyG1nTZqPCKfVFO8Ig9IMkXqJ4SBw2w2IysdpHXIypwkqcLFjRD4nW2uv/EKefE+48GjqpNVgjYOAoeV0ZhFjC1TXGlZD0Pqfg3P0bhuiSNissWcZHTG4OETnrg/49PXh/zB/+33WXz4GT/7D/8/Hg3uoxNLq9Zl0O6yvrnP7/7x73H1ldtEvYhkMmP27BxRpJQ6RucZy+WC45nGa62xse0SZAYpLRZJ0F0nbKaEooUQIaFfw/Y3qEV3uEgGnN7/gGd/+XNO7n9IvJiSZymO6+K6IUmjxcz1iecZS72sgknTAkcovDzA6VqCeoTnF5w8HHD+wX3sX/0F7vY+/Tff5vYrt7jxlde59rVXuHs44kc//gkP3/0HTuMFRjuYOKcsciwW6Tgo1yf06/hBSLi1zd3Xb3H9oI/nbXM2XnLx7Kfc+/H3efToGcskJ8wNNak4cw551/4Fk9WSMk1xhcD3DikfxtxPUvr+Adt7V1jvd0jTNhdHU4rZhPn5Kc3Wx1xzI+Y65LS2iVaqAmilrO5JTWVF/4JCeAmkrHaQWmMKzayIsF6MkZdcQ3E5/XrxmBcOjEb+gmX9F/TJX/zZn79fifL4XM/1AqR9jtxevH9Z4nLNcC8/pwV4+vPNgSxHxCn4EY7jcuXaM6z3Yy6O5sTUyc5/F7vYRCBR1tAUmnYtYaeTsaYqk452kRE6JbUoZ6uzYL2bEnjppX29V4WHW02Rx5x8dsh7P/kJSZry9st3EY2Y62906IQeaVHiOQE3r/fQWUZZJjhujutqwlpA0KmRxUs8W3Dzik9Yd4kCCKWk0wiJGh3eX3yXvzq+S6Yvr4vgUucnfvG6/DKD0f6yiclv6h9D1YMaD9whrbV1LsYx6xOwjYh1Wwfb5m/0lIN2xK3S4UHPkiaaNJMshU8/F4Sl5SQooSVIy5QDFfIzZXgkJMvMsucJTktFLhXdUvJUCFpK8qmR6ETQVtX0rOsphIaO5zPKM7CWK7bq1J/5ipXRLI3D13XJEwF1T+HmlnkhyLGsA/eMYHM1ZnM+wM1XHEURpc7JXJeG6ZDVXGpFju62MaUkciX7az2cUDFPEq6MV5xogdxpMx4OYZ5Qj3zafk5udRVorB2yxQxdpMyfzrBru4SrAjsdMJnmuMUYrxYxD1b4aY6uewT+LrNyRRjlpJM6NiiZhwoVWfLZMYHfgTKGYIpph4gsIRA9tDvG8xwKPWX+XOA5W3hOQc2pETU7FOsh5fo68nyAGCeIaYHUGarRo9gYk3kB/llO7rr4Wy38yRle8gyn7xKMCpJGjauvX2OS3sfuzmmerlBejDtvgptR0mI88NFkdLorrjbapBeSzQCKQBL4KfPFHNuynL13Qf7REY+7H/LV/8O/YvXkKR99/2/pOVMGhSBYlDhBwNbBTd75/a+ysbeH6wnKLKHUICnRRYEpUi6OTijcEFd6rO2voxyBjnOk57Nx8wZkhptffxOjDL3tDWqNBkGzhmh+xuz0iIc/+jH5YoGaauLZAKdmcRc7JIVLMZ+RJCHaLbFXCsJ5gqkNaZYO7E1w2cF3msRnhzx6/KeEP/KJ+mvI+gGvffe3ufvVd3j5a28yeHzMvb/7iNOHPyVpS5KuRM8jzHGGlyS4TUUSbNION7H6Ce7GLleu7nDttZvUm02mZxc8vP8+q88+5DgekgUBe/UmSTpiPF5wtHaKu+3gjx3K8ZhB0cHbilnmMc/+zc/Z6jq4tQWL2EG6OUvvVWbBHDu8zx3X52fubzEzLfYcw6lRyLIKaB4XAj+35OqS7JJVfdVYCxai2gY3UknsWG66lh9rQacQdEJ4JKrjY1AK0AKlBPNSsKHhEwVXcsG5gQaVjb5wYbGwVfYZ0HRgkUOntPR8uDCCeQHnpaUHzAzMgmo+4seCq74l1oLCWkJbeY5dN4YV0KhbLIaHpUE5gjgVvHT1OW/qFX/2iQP+nFzfJjQhGwLOJoI1SlYq55WtjFquUBQIlSNdS6tRsNmMudON8WoaUWqscRGuwWaGUic8ezjjk/vvM3cUXzGvolXC1u+FrI96xLPHbG9+lfbsY3Rvg7xXwz+vEW30KVYhwl9nMUpx9VP2ZYS/8X0iT+P0fVrbW4SrOj+Y/Rbvzr/JTDukZRUDsI3hs7ZkvhJIW13TqRE4sjIBWc4Ewodt+avX+F8/OVvfxX18ThI/hotPOZ9uM/E0YSxJ4giTDKtnZs8FJRFpgXEc0qCB12gj5wPEg5xMrFGuYnADRFAHk2DREFf+n0I51Z9iRWUm4KhLuiJUk7DLyZirKi2F/dJ0DFWJDK2oKFbSRSjFi3BWYXIEJd5sQvvsiEZRohyX0g+xRiKaDfwoopwuWMwT1Lal6TsU9XW2wzbroUDaBbZMyAdnDH7yiHvPhrC7yc6VdQqxZKphicAKgycgIMMmCeUMhBNiZ6fo+QShS4SncIIIJwgri+uywGQZ1lThtliBQZBqh7gIOBdNaoFivUzxTIakMiuQpsQxFQjN5gOybIUzrOHXLVFtA+n2wBEopfDCEDyD5wt8D9JY4CtJoBzSvDLEcD2PeJUQm4K0Ibj+B19nLX3EJ9/7CfFkSWE1Qjg41uBKELbEmkrDJ4SDVdWI2cEiypJ8mRKzIjeaxDgk6ZjkwTr58FvML845e3bKajrHdT1KYjIvxN/t0by7j7vWwRWCNJ9gxkNMssSWMaZcMbv/E/763/4Ng9zhpddf44237lJvhtBtklwMuHgyZe33v0Y5zthor7He8hFul42NHdLhBSeDMWa+IF+MyMqcTLm47pIiXbAwDlmaYG2BdASe42GEYlEa0rJgUIzQccpilmO0xFES99EpxeEhiw92ebT9Jntv3WG/X+Nb/+Lb/PZ33+D5fMD9ex9w9ncnDKdTcpUhtc9Go8v1l++wffcbbG9GKGfJ/PgpTw/f4/2f3ufi4WfYZUxZalxT4DhQCk0cjzlfzildReC5NMOAMKqRjHKm8Yrni3vM0mO29q/Qa2+jZwWLOMcuZ3gmYUufsTz9lHSjzrjeQcsv0xJfaL2o7h3AGo1dJtjZCmtqLMQuRk+wfu8y00x+idJYAQVrRAX0jPhchwZ8CaR9+eMvAbvPS3zpG748lfvS5+TljrQbg1vAUaP6XU2B2OijCos7OadcTxFK0K9NcLoBZebQLMcMOEIaxb6t882W4eX1mG5vQc1ZIawi9F2UtECJsRolDa5QUFaOjsIYbFFQ5FPOn37M3/3Ff+K9wzNq3ZC37u7R8WpMkHz4wRnTQUF7zefmrRr1VhPf71LkKYuLedWjUgav6dLqNdjoNXBdRZ4nSCOoRQ3Osqv8z4+/wkXqYEWlrRP/RVBmf/HN/sIXf1P/iKr35jov/WjGR8sVoThjone5mVgCBeNTTXdW8l6R8vq1JswsgS5o5bCuHB76AeflmHUrCRdtdLFi6DhsCwctoeEayrkgCX1elnBceuximShBXSsCIXluLX1foIzLXGtIBUvHpSsltjREpcWxDo61KGs5UZI3jOLTXLOuBdbRrBnDWLh4xZJwPmOLgEVRsDdNWOYBYdOhcBucT1dkkzn7OkDVHXynjiMUTSfAW6akWCLXMLh3n0XioWsurXqN3PUIi4xSWpQj6TccBrpEDDWyUIgsYegrGgUsIoFjCsKpg2zvschTnNWIzCyZjPdoO6ClS2gG5LM6S+MysRA2GygV4JuSwjbIly62ZXFnMYVuUhYjjHXIny3ImlPqHwcI4RAiWcUxnl9Hb5ao2RadRUaWzLBGsegZWg1g2KEWukwHz5ALj+mdFde6r1NePOZ4fI80K3BEhp/W8MoFtv8KPIvxag8pFnVKz7JaueitFL1oIZOUld9n5Y5Zy1JKCsb5DHXuIF2PmATmASf9iGAyx1nfwdlQ9K+s0d7dqVggl+OUfDVFKIvQKcbmjJ/c58d/9T7G5mzt3uSlb7/CxsFVlPC49xc/ZDxc8Pp/88958Od/zc3f+hbGSTBlyc6NqyxOF9ipJDkbogqDUCWZ08ZzVkziGYG/hZukqPaK5bGlaATULwwL2caQYniGWK4w5ysy5aDzEiNdfPuIn/4vT2g19tn+6mvsbW3zO//DH1Asv8Gzzw45fnbI6sOUaSvCbi2JH/psOJb1Oz5bV/8Fe7cOwJZMnz/n/e/9gLPpjMnpI9R4RRz2EHPL8eqMer2LWB+THjngWuQwohVdMK1Z4p8MqPk13PgeR45LLdgitGtk5YCt3hxtBLV8RrsY0X/4IVf23+TnfgPPFdwoLU0Nh1awo+EjA6kS+NXAjNu5ZiYtuXV4Glnmc8O7gYtxBCoXjBNIL7XauRFoI4isoGcERsI7CRxbQWgh8avAaHLLsBRsC0irtB0iH2oZ5B68hOUig5Gq/pZ+YPETcLSl41lWHsjEUm8aMmEglnyaC8KGwfEl1wPLSQZJt6BcObjCUkSKWhTwUusBJ+k+CyWJrOUb2ys6XsqtdkrNL3ERSKtQIsMRBikVtixwPIW2BlsGCDfF5JKCBc+Ofs7Dn/2cw2dHuPttXLPL1k4H9fFTnk4fc/pJl+7GZ2z1MprNhzTcNvnVp8T2VcLTCYWYEr2cIWchG45BRdtY5VLUMzoq5qjV5k+ffZU0dgjXqwy3JBGc5RLThPW+5e4TwfurygPtRtfySSIoL480R78m5ebXgrPSW8P1PNAzuPiUbPg685rEJJCXtYqZVQJ+GzfIkEVBDpQmR8ZLxOHP4OkMc7GH7TRhpwMdB1voalbqBBUQcyr6EVYBYC/b7cJe0pykqlzdsKBVRW10Lg9tX+7cy8qdEAEOBldrVGEIZwXd8QV936de6yLmkJiULCvJlEvTD2nj4sxjlucPidt1uo2Iui2IgjrNgw3qBznTp495PHpGv9/hxkub9H1JmiYskpxcuFgFQhsiz6dMVpBO0HZCOT6lLHKEUNiysg6Xl1oWLQTaCyiil9BuE+PkrPptVt3rxK1dhs02yoFbF0+4dXyP5uoMIUq0tWhrcYM6fk9SjKaU8QAd52TyEa7fxI02cMJNgloDIUJMHuGGS4SnMAuLUga3cHDykqwMMUJRCk34xl0Obr1J8u//HYxzTK4rMO1WjoZSgJQC5Tq4FhwcjLGkWYYRAikzhFKXc3cH6bko5dC4fRsrV3z6w58ynp5UhhnCEsdjbJFz+vc/5bNaRPHOG9SVj7McoGcDLJXsUKiYesehHcyYDTP8Z4r61QahWSeZpmTJjI+e/JDGjyH74DmN9iZf/9pViuYOa3euYFyP7t4ug08+YrCcU9oSoRyEdnEvnx+PihpnyqrDkxsqKsAso3y+wBTVNM13PALXxbou5XJC8uwZF9E97v/tVZzN6zTvhOzf2GS/f8A/+c4d3Jc0q9M5T8UJUuxzZa1G904HG7gsT444fO9Tnv/8EwaHjzDJhJ0wwLOKNC8ppUUowyyLiUuBakREjTqBUoSBT+g7yKKOyRYsFzFFumA5ekqtvsuNa3scPz/FtTlvbW2hD7YIHh1iRwE/895g5rQr45zPp18VQPv86G8EKAfrNTGxJsEHtY41XmVlr+QvASz7S1jgEkx9GYi9+PSX6/Oh2ZdBx5feF1A1amw1sZMWIo2z+QwbDtDxq6jzENfkFG4T6fq4ukZYL0gXDpNBSKP9KnXXY18+oX0NrhxMebVV0q8rsAVJUnB+MuV0dMyN/X26jXa1FhkDRYbVKaZYka1m6IsVQhQUTsnzhx/z2dE5WWG4tRYSBrAaL/nhj895NEzJLbiznPkk5Z2vSRp7mwT1BraUlMsZjcglajep1z1qNQdbZpSpxXEdctPn3z34Lvfn/V+4dMLaX4G9vsRB+c+ei9/UP5Z6vwgwU5d0fUmrTGm4Bc+EIMBhdlHjUVLQqwtmhY9JcpauR9u3PCkNHZMyTlJO55LNdYcN7ePUJBeOy8c2Z1MHTAKBxeGRtWyEgk9wWdeCl5XlQioUlm0BGZYrjkMBxMahiWWlPIRX0igMdUdVt36u+FsJpbVc9yx3C8lnxmKyjFvLJUJ5ZA0wUZesnKHKmLOiRldBIENa+z7FJCFLF4j6Bmm7Rc9xkTtrhI6AeMH52QXe7lV6W+uomiRdrogLi+dLAqfkadnDzaeEyqXIRsyVS6E1y3zCSrssNmu09Irw/JjGWo8zURD1IsasY0VGbxYz6b7CvHOA6GzwYXsXpOWt4UMOju9huuCuSmzmoIxG1Vq0KSm8hPwcSAJWswVEBhKFp1rUHE2ycDB6heNO0fUQHUasxwXzLKBoTckuIja7dUYdn0bRJdy4zunf/3/xTgrc/l2a9gmLecLCaqJP7+NJF647bF9MGU3bTMyUrpIkk5io18XJl7QyDemIdFvhJYqot46UJU//7qfkZszO+jarbIk+ekin8w6rnx7x0PlbtrdvEtXrCLsgHy9xahLfdRBWsL1/k7X9x5w/HyLKBDsekgYNdKmpb2zyo5/9jN6nP+Pp2QnLH/6QV25e4Xg+Zv+br4GruHZni8cXc8bxc0TTw9cFRXqBWoByV+h1B3vhILwRftGgmC8IezeZPX9CzZ2yGK7IbvmoSZeaM6DZ7jH++VNoNTD1BYcPfk433IS1Grs3b7J/+xbXX3uD2ZsXnJ+cIW2B+K0mnUZA/9oeQS1g9PiI48OHHD09IXvykKWXUqtF5Ks6G8sRmSfZ697mZJIQP5tQXw5IgyaRjSnKDvWuQ5yuo3VBvFaH1ZSilVEzcLB/k/PHI5rHGd07r1KGexTPH3DWrBNsv8KxCTl1BBsWOpnl6eU+uiYq0+MVlqmQzBXsotlKHB7WYaEFpRAMraCtBWtCkBjBDV/wXAvIJDMLnoSPgKYVYC3jS0MQXwuysAJ/ga6CnlsWIgFrxpJJGKhKnxa5hjMBYWDpJdCzluNYEAWWlzsZZzrnOKvxNWm5EAUT4XKYCQrH0rMJB36d0Uwg1tepux5qeZ03rse8ky55owU7QRX/U+aS41nOZ6cPeaXfZ7vZwfgl2mgoV9i0xChBnC5JTjLqyRCx02B4/wnpmiZ87lPzK13+4mLIR++esgp8SDqcLKYI0UBua7bWu4T1K3ifZqRlQbPdREx3WPOPqNXHmK5LNrdEewmSJn/23r9AzDfAlci5xQuqpKCRhloC7kUVMVBzBLa0LKcSsWW5ciQwqjJJ+VX1a8FZrNrYpgcXBeQaMZ2StX1qtsB1utTcFgtaiHCdXnNBWC65iBPyZUyZDiimYGUDJjWINhGZj/DcynomU1jpXHbrLw1AkFXX/XM9BZcaFFXZX2OrV6VV1SRNUWkqLjsDri2plwlescCNl4SzlMBownKBX2YIR6CNxuSnXBw9YphL/HqPVrvDhu/Qr0EyGyM3twl7dXybEjotNvo9fE8SuOBJwZ1Gi8BzyeMpi+WMOM7IERU1cX6GTVfYPMYWGbJcUORLjNsAFaFFhs4s2m9Q1raIO+tMdw9IOm9hQp+lL1j4NQolMUJcmitYZp0DBpu3efPwp2yPPkCZhNIIlBW4UQuJpCTHZCVGp2SrFcVqjOOdo5td3EYfx9/B6feIdAs5jUjGF8hlghYxYmkpixLTXePu639IezrHSstGLUCZSzplFNKutagJF4S8dNgzVWAyBlcJXOHgSKein5aW0lbuho3+He788Tdh/BmDTz9A6RxpQeiCUufEumBwkvG9/3nI8/s/ZXuzS8sX+M6CqBURRA3cZoAIFDduNNkKM177nT22r28gnTZFWaPn7LJ+u43Om9x7OuS9jz+ge22dZpQzf/4chmcUUUJjzccZ5kgp8T1FPfDpeT7rnsI6gjgruUgLFmXBqjSkZUmaxxUwMwZxaU5TlhKdS6T0cGMFyyXp+ZDs3j0GH7W52O1y/tY79P/bP6b/ziaNdJtmcYVCWnzl4YQu0pHQa7G23mVc79JfK9gLt3EzTTEYYOIFMZZxUrAwFiMKAickCH086YAEaTVSWbxWg24jhHmKYzTMx+zcuU27EfLoIkFtbtFs1dkKRujiAfGizSe12yxk4/JuE5cA6jJUGltNxvwAnDVsDoYM6zUuHRfdyuTjc3AGWPEiRexLOrEv15enYr/8ofilb/tizGYv73GBQFhTDdODKi7C6glWPaJmm0RpyGLaQfmafhnTyw1BYdjVbTZyh2sbLvv+DVp1hVISoy1FmnF68ox77/8dH777c8p4ifuHf0z7tTewEvJ0hTk/ppiccXH2jOHJE8YnC65e3aNz6yrHoxk5lleu1fmtt/fxKXnv8DHPxinFpQwuB45nBTdPY3w/x3FKppMVOrW02w6e6+A6EiEN0tU4ysHKOt87/zZ/f/EahVV8yQHlS5f2y5DtyyYhv6xF+039Y6rNWYOsE/E0ycnnMd6TKfn1BrEHqtPgYJgyQbASId3IRWZzetJS1yWZk+FZSy2U+HnEwzqEpYsbOtQoKK0h1S4NRxIZGJeKK0ryGYozBfvS4hSK59pShIJHpcTB0lSWtIBNWTJEcC4lS2PZt7Ak5yUs6+mCD13D+njJgauYBpaVtDg+DFYFUX5OW5R8EmeEvsdau4/XVjSSmCYZo/51TLsJaFZWs95o43supYb1O69Q73epK4eyTJFZwsoazsYGaQpUcoFCc55M6dgmjfKItFCUveuI5RJ/PmWZwUVtg8htkndfZnGtwaH3Ck7o8cipM/MCFo5iU4hqOqHh/doaDzpX+Mbzn+J7Y+rLESry8EqJH/ZAjnD8GGvb5CR4CpJpA5vlRL0FNmsR+V3yviKY5ZQrSyxBzXJ0N6KI5iQjlywW3Ljz25jkGZ5Xw3POSAfnaC/GBJI9/yqdns/IibHPM2IsPWlZlTnzlYejephSQm1Cfe0G8dkKb3iCbd9k+yt3icdnjI+fQiNgcP8h4c0M7SpW5YzZcET8g4TzzU9Yi9Zotdqk43Na13ap+XXcZkBpV3hORr8Gd7++x9r2AbJWo4g1O5stfvt33qSzucGsOeT4vQ9ZXLnC3KwYnZ3z4K/+iv03voLqefhRHbccY1otsqGgVvdpRhGitqTZb/Pk0wHyQFKMd1kNjygSwbDoIwqP4GFchdfIlOnsHHvzAPHsOYvCw9u+yujBlCR9Qnr4GZ/89Id884/+GXfeepmdO/sVG98YJBLlOggBvf1NltMJj37+CL+5x0ENwrAB0ZC8gKi2zmA+p2ESVtMV0lM0ipIwukKSjKkLQRgKFipAZhdE6SZ2CBMzZSPaQx04PPv4jI1GQLPhc2VHoHiATdbIxT4axbkrOZMQVsx9OsKyMNDSks+UpWMEpxaEb1nlii1jGekqp9N1IdOC0koeJZJrUnDuAIWg7lIxXDRMhKApq4SdurDUUtABGCFQhcVXltiDHzmCnoZmZPEWliiHO9pwqAWHBsaO4KXA4GB5sgTjlChR8tPc8tW2xhqFEBkjLK1S0BElpZG86mvevLniwAvpBgGhsBhdoMuM0WzI/Xs/5dPPjpgeP6L/3W+zc/ctVJqTFxnFeMYsnnE+fgbpIfc/M2xGBbf97zJeZjxfFazdFrz52lUCMeXpacaqtkew/IhYrzAsWIZPOXmygytv4sqPWK22iMURTRMQ9U9wxDkmaqG4wKtrnKDGn519k8PgDUaZR7ZjqR0LnIYliaERwWJWGY7FEkppsTVYrKAYQVyz+HXI4l+9xv96cCY7UG8hoxJT38J4Do70aXk1vPUt8mtDxuMe2vXZaEFL++h4ySBJyJMS4x+AKkB4SOvhmzk69SiKDJtfmn28yOaRl61z+cLVjQqjyYrSaKWs6ItCfMml0V7KTgRRkbCfjumuLrDjI1bjKcZInEaDSEn0csJSQugUmOmSMrP4wsFbWcTSID2JaK/jhLVKrsaCWrfP2lqbRr2GUgLWNnCUi0kS4vmI+fk5g+MT4nRCWeYgNOvuklgkjJQl2LHsR4Ynx23O7Tu4e19F5Q+ZHw84j66zuvUqy40N8iBCCBejFEZdgtMXzW8qV7ncUTyut5jX+3zlQcTtwXtInVEaibQKt95GGI2eg8liKAus1uTFgHw4gMkDgtoGXnwFWms43QaNRoDOUoI0RcsjyosRnZv79IMEe/IYvxmwttnEKE0hPOq1dhWqLVQFzpCUxlTdC2ORVAYJjiOxZYl0NEK6hPUu3de+zWsHbfz3BnTLMTUp0PYS4DmSWuTTFB6iWPLgZx/y1HXZXXfZOIjYCXdwmz5RLUKaBgevvkPj99fYev01Gt0DVNjAlh4mU1jxddKZpuOs0Wr8KWvbTRwVIaWk1M8YJA7Ngy1unR6ihIPbadJfq7Fd96lrzXCcMZWCJMuZ5Rl5WlDkGdbkKAGuFEhbYspq3C+RCNdiPRchDTZPkL7Bp0fdtri5vUO/ETB+NODjnw/I8jmqpVnf3WX7YJtGOyTsrXHtnXfo9a9x8tlTJk8+oViuqHWbuNmC0ek5p0cDJiajFNVNW9ocm2X4ShBYS1JmCClx/QhhJU0MPSkJrGD962/hIHG2IvLxKfl4QNvLeSs+pFR1PvOvspLBF8y4ykj+i4VAXDqj+nWITRWUIn2E438x6PoFadgLiiT/OV3xxff/8oDsS/2YX6ToVd/wC1hNyBdjPWzaxYv7tMWKW7Wcm70WYTClVXPY28hp1zQtmRG6EZ7v4SqDkApTalazOdP5BQ+PH/GD7/0Fz37+M3RSUPcCnHmBzRIm+Yp7n77PxYOfkZwNuTiZcjaL0cbyXS+he3eTvY0O5qWMg7UWUSoZHn1CuhzSUZUMthBQc+GN2z771/uskpTjp8c8PMxIc8Hpo5yvvtlk96U6KnCIXAdpfH40vMX/49NvMs/9SzT2JRD8CxTGLwn7fvnaiV+BkX9T/1XX/VWEH0rsoM5muMFR4lJeBPRlSaqbxLeWTE8CvBWsb4VgSw7jlHqcMvU8rJGk0lLLC+a5z7pjmEnLnVIxA15yBI6wfN84XJOSBQKloG4Fj42DkdXem6aCQCo6QpNpiQSW2jA38B1pWSo4i0s2siW5iQmSC16ar0ilpah1aXkevp0jpoaxcJgIh/PBjJ4JWTQ9bBaReCmi1uRkL8DxFGE8xV/fpOHV6HgeC8ch6LbZajaQpYR8wXI2Yz4YEEeCYjklnCV0/YJB7CJFwTyI6XkRjFYs27dZf3mbp/kp7Ysx4/41hutXeKQ6CKdGVyrOheQztwrBXhfgOJbQCqyAU8fD7+7yd0Gdr519RKSnlLbEt3OcUuN5dWykyZZzwoakUAGySHH9JUXsY/NzMlLUvIaREBx0aEwcjLcg9euI4Yp5uWSnvUXDX5J++pBuvY6732BykVOs9ehNpqTZKZOWS+nX8Jw6ARJPhYhxQRmt4cQzIvcKKntOupoQdTWrQYvNK1fYv3WD7MFHSC/BSSzSbtA+PGex3UT5Gb7vUDYtT58+5qjI2OyNaUYR/nhEtOPhBBFBo8P1m1+h/d0O6/s38BstcH0oNMZKutv/AiMUbX+N+eI5XlDiTwSedVjvNJiOzqhtRCx/eEG722Q+TDh44yb1hYMqE+Zjl2Q6p+U7XEyXlDOXjrdC76wIW30Csc1i8AkmWVEsDPF0TmOQk0aCpszxl49ZFEuCkUuwt8c7f/Addl66xsnDZzz7ZIQbrBBC0tncZv/mLp7v4ocBV165w/reLtPzEZPDpxiTodf3cdlkdHTKslxRljWM6rF5e5OL5xcsGdHuhKhFSrIYkAeaplZY5znN/hXkeYsyXnLz7bdZ8R6i10IffUw8OKHj9TH6CZ9FTZxaG2UEsVvlcYYSUgSJBWWrs1O9sGgrELGmJwRKCq4rwVMtqLmC1BEEQhAWgtQKdCG4pQS+gvtUO4WLpSjBs7BtYQE4CSwu+6/fbmj+7UjRzyyuqdRMSoARloax7DqWgYaksHycCfwWvFyXrJYeWZpxTS5pSMlV6bMeam5vFbT8AqVSaiIg9BVCKIRVWGtIF0uK1YzHp3N+9O6fkw0/ZppIIuECPQohWWUl9x/9lNXwhPjxQ8ZpjSQ7o1gLiWwBtYQwLNi2Pi/V7+CfT4jzBfOTTwmiHUzjOtmkwdZWRqfscP2gR1J7zvjoKSen93Gid5idr3Pz4Mf0D0LYa6IGO/hM+fmzDv+r/T1Cz+NO33BYSHZrlnIAj69VUQRiAcMWiFjgG0gTyKSl5YFcwSwC/xfOR79Yv57WKDdQzdv4rTOSdgMR+LTqdQ6aLt2e5sa6pH685IF5TpTWiLyAnjNnYi2JkBVtUXqVaRopqjSYUWXgYZV36eJBpR174eohnMupmIt1RWXCKAXiRaiquKQyAsIYvLJgPYvZiIes6Rliek42HKLihByFDnwiKzDzISvXQUUhbgZuKXCMpea6NN0MlWjmsxnj0VOU63Ft422urG/RiiIsoLXGGEOaF6wuzhiMjxjMRszzCWE4xhYCsdHim28apkcOfz1Yp/m6z7434eInEUfiG3Re+Qa14gYnwWPOZIuyswF+4xKAghXmCz3di4OYFBU4RVEKyaDW5Xu3vkVWV7z87B5Sx5QIlHRQ7X41aFxOsXmKyDOsLjG2oCxTbHxCno+xAx8RtAhbm3jNDaK1NXbrDVqrJbZTR5w/Rc+GqDzF9wy9boC2Hq7joFyJdF2E6wACVVrKzGJLg0OJE0iwHlb6uLbEjQLcnQ2uv9Ki7+dknYLemqQ5lpRG0GiE9Da3WO/28YxPOh1xHk9Y5inzWUIrNeTJDHSdmtcmWK/Rbb2Ou7ZL1F7HrbeRXhOMoPQtOoPZ0yckyZw3v/W7qPY28bjEb0Xk7sukqym1jsu+mKGXCX47ott2cIzArFYEmUXmJegcigzXaEJXImQI0iJkSZGU6FyjjKHm+HhCAJqi0LjKI2o18WsdNm+9xatvvcns+Tl/+v/+c85GS2pRnVrok5xOKOeaaLPBxmaTVrNO77UarStrTD5uMnr0jKJIKJdz0iSjOH7O0mQYoSnKgmKS4tc87n7rNd7Z3uAf3vuQw3tP0LlBAoEr6dZc/DBk6/ZdDtb7nF9MefTuh4yfPUOEW0TC56bwmckmT70tyktaMb/gIvElKqIylSurThFNB/zLk3/JF86ofOlx4r+EDF4AtM+7D1/QKX9FfW4N8qVhm8RQsymvipI/bKyx1bfsNALCRgPlKzwPXKmw1mKKagJdak2azSiTOaOTAfeff8iDR59y/vgh5w+PSBYZvu/R6fpsdBuskhnvf/QTfvIf/5LleEKeWuLcUFhwpCCuCZx6natXrlKzBeeHcz4cD9ByQi+yvL4veXRumRVw81WfN97cxZEBjz96xoefpgxWBg2cp0tGq5zfQ3P7jQZhI2IwX+f/9dE/53TU+lKW2y/pzKrFs6J52hesUIuwprpGSl5OtX+Dzv6x1bZqMmzucdsbEm5FjEaCvu/R6YRs9gM2I4tTLxktlkxosrFSFDNNYB0iv+Sx6+KkFhXAXSF5I4R3dckKyaFyWBiXUELpSY6M5DWhKBzB1Ei0qjopjhVcB4y0bFjJp6piG2dSIqzhQWlxhCbIZ/g2IShmnE7nTKI60SQhZ0EvdVgMJ9SEoV3r0h8VSAQDU6O232RaTNnNFbNZTJAOCFVAcPUaa80OQRAxQFCzAqeQ6CJnvByRryaA4CIr2NQlZQLJ9h5rjSWNRPCj5T6dvZCenjPUSx737/B44wpde4P74QjXbbJyW+S+R01LhCtYAgsBdWuJleDMCHxb5RXuloYGlkHY4j/svcMfhZLN4w9JUkkg5qjSxWm2cbwx/sLF4hLUFTrsk4cL1DSA6RCGkMuEcl6g5IK6v4luKUxzg95Zn7yRMp4/wpEJNnbwpyV+LSUoJJgmprmibEjceI4RJf6yIKsH+FkTj2Pctkdpc9IkxEsS8iyleaNPZ6dG5DmUoqDjGpTJ8UbPWB4E1JG0FzVMLySMQ/KyjWosWVyMca9E6OyAUqc4MsRvBni3rxKu9fDqNaTnIJQLOEgBOs8ZPHjAap7x7X/2T/G667TqMUHPJ/jqV/jZX/8Vb/3en+AMTxGdiLVM0e6uQ1CSrSR12WL+eESycnBEgbI5qfERTx28cEm2e4ovPGaPpvQOAtbZJh0+Q2618OsuF0NNe8ejqG3jNvv0ru4xOxvyo//wpxSFxfPqtHY6OEnBstumLDPqnTq1eo1W5FNfa9FoR6wu5ihZUpY5q7MhkefxpHxIueYwWAyZlM9odDdovN7kpc5X+ckPv89q9BA7yEmNQ78sKIslJt6g19/i9/+7f818Dg8/+hn26TPyusFf7/HySPOs9hVK2yLI4MgRTKSgZS0OsGXgIymYWLDaEviS2Fa5ZEMrKaVgmoIqBVMtmAvBSFS6s6mCzhLqFs4keFqwEBVweGIFb4Wae2nFLJEl/PupQwvDyAqkhmIFTsNyRVsWAlJt6SqLqyxHgMo101XBNzspf7iludJ0qQUSpQyekgTSQ0sPU1Z7V6k1WZHgmYTR2ZBHgwc8/uA+s9YAJzkmdV/CnTymG6zYagqKZMjPn/wnPvrBKaF7xCqGOLGIkSFcJGRvNYmcPm+98xbj0Wc8/GlCpiVTDmnVemx5cPToGCfzcO8WbDQ9CALO7i0Y5TmsNVgF/4A87XNy/DL0juk/XtJ2R0zGEf/uyb9mvGxja4K4hL2aZeTBuCbxT4ACZlYQGs1+YCm0xfQt4yV0HMuFJ1jNLUXjV6/xvxacSdnEqV2n0ZxSlCtsZgnrAWstl5ZbEnZyNmsDfvz8KU+Xm1hVUleaujAsDFgpK0dFT1CGmpXKsLmD9WoQXGaVfS42EZ8DtBcGE7iVpsUiKqtsCQiDNBZpLKpIaS8v6C6meOWKrJhiR0PS8zOmwxGzKER5CmoRYb1B3fcI8xX5fEQaz2h0b3L3zhW22j7J83PGjx9jI8n27Zc52LiGawTLZImelJAnnMxSTs5Khnmd2DvAdvvoLry+ExNfZAy2rxG9rqhtPse+5zGnzkiPWKk5qZYs4ikGQ9Jso4mwjleZJlhTHaCEvQRql3QyK6qMNkUV5isqetfC6/CD7d9hpXu8df4Ba4wQQiIcF6exRmkl1qmMEmSZgspRRYYpSiwl1paY1ZIkGZANAnAb0FjD8X3MPEanOcXgOeV0iM5zPEQl/JUuSrkoXyCjEBXVwXMRhIRW47qGsuFgvQDX7eDlglrkEexv0j7oYowm5iq1Oze5klmywtLZ22f9+nXqjS5uFBHkc147G2ObdRy/xLoDFrMRF8fHuEqxvbdB2GvhNmsoz8fiYrTFFJp0teLwf/pr/sd/+9e0r6zze//9d2kVCU8efEKj2MdRFkRI56Ur1G53cZcLas0QYWOKyYjy+ZC2XCGiJdqscB3N3EqsdKvJJhqTZ2gvxxYlgXRpRR1831LqjNwayk4f0bhC99rv8Oo//Tomm/IP/+b/w8fvfsA0EYjOBvVmyEWccjbNqEvDtWv7XPvtV+mut3C6Nda+8jKNvQ3OPvmMxamitrnO9rSGWu8SrnU5Pz/Brgq+9p3f4Z3f/S3qjTb9b36Ls/d+yPGPPuPe0yfk0xmq6VG/c5vmwY3KKOfsOZOTIcvxmNxMEOkQuzWmZddQvT6leHE/XtaLiZYnL416DMIziHoCjRkmCSDzvnBO/GXs8OLxv8C2s180H/glgPb54wTSQl0amq6h42R0lWCWuxQamn7Jdj/jG7c0L23V2Wq2cC6jNaw1IAXGWIocikxjtUbrkuV0zMknH/L0kyFnZ885n37EZDwink0oVinSWqQw7N/YoN70eHL4mPf/6l2GJyO0tpRlFYMQSclB36O73mcxT3HjksHFkP/46RnnmUUKy7WG5J1Xa3znToPUsbRbESJ1mScDBsMFq9RWMYwWMmv5bF7g/nhMrgq6m03+evCHfDDZv6Rzfuk6iS+NGy/Dw6H6nZ4SaAy6rDShvqe+lNv2m/rHVMddh+KkzX5coMeWVVHw7R1JohVrymBqa2xHK069nMOzmEbPcmtP0T0r+Wsh8awgjxTOyjBcg/9VGtqZxISKVx3FhTCcSocdK9hTgndtZfSj3cvGqJSMpCChiisVUjCzmkBZ2hishjJbEBQrbByT25yimFKMltTPK9rfrLFL4WoafpOyJVmzgiIZM3MVpWfZKguyVpf+cEA+HHNSl4Q7u9xobaKFT25gnqa4EhZG82xeoksfEe1jkynj7TU2eppiNOS0dou7a3PCxYhi4CNsjbFyKAJBzfE509C0EtPscOIFtIWkuOxq5xqMA69pgxTV2rKUghMEyhVsFpZjIVgzlkT6fK/zNi8XEbvzM3azCXU7Z+krrO2i4ymyZshMDzs6w19zKeMSXdN4YYwfKYpkhptCOrsgSzKc/haFiAknMdqvES4Fy+ycouXTSvfwygFFvU6WTlGOj+MGBHMHs92jnjjIOyV2GWIjh9p+QDFv4HttatbF6XRorfWwGEovxO4eEAyfMLOWXrDD9TeuoZaCsObj9hK275fUNg9IUXhuTJ4lDJ48QTkNWt0O0WYHxw8Q0qvkJ1ZjLaTxjGf/8CF/8+8/Yu2my1f+d99FKsEP//Qv+ca/+i6zQUa3fgVcw80//j1sVhI0OphySTFasDiziGROt2/I0ozAD0n2PPxxRhnvkdWf4k+vY2ZzWtseeiYp1ruEawJ5sQIT09uTyHKb7uYer/zR71BmGff/0/cYr0boC82ya3CnIzY6bZalIYsXXN3eYvudlwnrAdJzaO9t0ej3WE4mZLMZva0rDNIjDoou4c4+Zw8+gnqb3/n6d7j2zlvUel22Xv8Khz/4T5x98JyzYsj5g0OuvXmHK2+8Q7C+jhAuaXJGdpFQZhD6CxbTE/Y549nqgLNem24p6JSwFJDbyhDkkSfYtDBzBUslGBaGttT0rWZmfZpG8CmCwgORVyYgEyv45wruX+rWpIDd0nLoCFwDm47luBB8iGCZQSME37UMY4EuBW1rcVzLq3XNRzGc+QWvRyWPF4q6awDNul/y23sF17uCtchDqct5ijWVhx+WorSYosRYgTCaVbziwUc/Zz7STC4mJOpdTpYxvdQQxDmr8w8QPUV7/QadbpNnhx/z4D1Fx06ZPppjVA83WNHqbKL9R/TsLmm5oijg2c8dnqx+BNM7xP03MMMn3L6h+erdFos1wZbZYrWYMaFk2p2RjntEtYxQKcZrGR8WW5iTM5bCIyHhrxZ/grTbvBQaDleK64HmZ9rhamm42jTcm0giAf3MslKCMZZaDM9UlTDRsLIyC8wqW/1fVb8WnAkrcVwf481Rw4/QyV0yuU7pKlyvTls12DfPMPEx92YrnpkA0pR4UUCpK3DViaDrQgTGVeD74EWXOU/28mCn+DzsVcnPJ2OVe6NEmIrYpICozGmvxsjxhGQxwM0H6GlBJkpKkWNnIxYnnzFZrkiTBspVpNs7tFp9rrUj6vNTTtotVO8qV+/+NtcONsnmZ0xNQXN3l97BARubOxhd8nw45zg1TGKD0C55GXAmazxoBgQ1jy0bo2TAuAVlOSIO9rmgiWo8JeuOGJcdHpZjZu5TslyzGJ7gei4rp4UJG1jXvQRm5ouzqrGX4dzwIpAXa6qW5OXU0AIrr8VH2y9RKxPcWYorMlwpUH4NmhKTLpB5gdQ5mBTfKSncFUUao61BINA6J4+XCDFBJFNE1IaoDjrHFhPKYo4tEyQWpMBqhSlcpG5B0cEWHWSjh9eyOI0Gbq1FvVknqPu4nk/kBtSiOqJWR0vNeDxlOE1xd6+zH3TBcal3NgjqDVzPx/MDfKdPtLtLRI6TjJllMfPRmPF4xmr1CG0MW9ciak2LpLJxtrpAFzA5fMZf/pv/kU/PjlhzbnH36B2yaMIPvvcfWBu+yf7dbYJ6k8SRuP4O7U1F5AuQiuhqibqzxI7mrMVzdkbnjJ4OOT0/ZTBakloPqR2KJCbPVygpqIUtmmtrhJGgXEyIrSRtbOOv3+XNP/kmazciHv713/H0o0Pi0YRpMkOPnzIPQibHa5zW23SaPeJFTtKMuPrqFTbX2gSRi7+/wVqkUT/XQMzd7jf5erNG2O+QFSN0mdFY2yPwmigZ0Gr0aX3jt3npq1/jztMh3/+f/pxCLQn62wjHZ/b8ESd/80NGJ2ekqwVpXpCPBtjzOa3XrtOq32QYbFY4SopKM6io1K1dB8ICSheWPjKwGC+GsYEzKg3pfwmcfb6Q/Jc+b3/hy19adHAFvBFqvr2WsLkf022ltDyLKl3C0idsC7wmeIGLEpVRUK4z8ixBFBY3iCiB8WSKzjKiwKMoc6YXZxw9fszJ0TFnxw8Zzo6Yp0tMViIMOErQazS5duclJAXnH3zE6OyEvKjCsB1Xcr3f5fXNLaI1SVIIPnjvY3pkYGI26rDILLGB06XF1lps3tomXywY3BswzTJ6m3DrQCKtRuSQT+FiAYm2TKYlf/+xx3z83/Jz83Uy64Co7tVq0PglDukv5L5V11MpiesICi7p3gJKYTG/ZgP4Tf3XWXszjacC7qsZb4xi3L0aw1zjKw8fn91YY8oJtdmYe2sNPkh8dmNBzzEEc8OWq9jcsPyo5rGbGK6HkvdqkpZ1mNsqiHZoIZWChRHUEGgE2lgyT4AWdB3Bbg4Dt3KEu2Ek/SJmK1lRSMN7yRm7c5egnDFagzjOaRYz1udDPsq71HON6TVZrvVoofAWF6Q7PVa6jlPfJmz2ifSC+0lOem2Pm2trmLCHVYLFasW9EvIMtnyfkYaFamAbEb5yqbstJtblQoH1AmZOh3PZR3obzNpznok1bpoOaXCEpwz1MuHQdbgqQzINz32FIywrV5Aay43Cciglm8JyA8GFhRYgjGUqLA0sG8YQIEgdhwf929xO58wZoaVClj4tuaJsdHDkkmKWoSKfIi3xIh/pXcXEZ+h5htPQ5E4PuzjGLyXp8ROkAyI0lDola+WYRYQfH1EkK/RmgomXiDLGzAz11TazeIKTKay0REUTt7dH2A9oRDXo1WjW6gRBQOH5SM8nXkxI5pKdK9cpbJOdfY/Ozm2cMCXoeTiexLGS9tffQMolbZ1VQcu5z+zhE87tiHJ/QdfdJnSDS7PtqoEkrWF+/JyP//ZHJJlkvChYDYcobTg5+YQnH7xCbp+xu38FzwHHaRGsBUgMQtaw3T7NvU1MZimTOfuDC6bHc6bDE4bpnEZ4RpA3kWnMNJwRNTp4i5Con+E31slWAzQCWnsE9W1e+s7bNDc7fPg3f8/D+08ZLTXKCXCPzqm1PZ7FGYvhEhVYan5EcD6kK3p4gY9UEhX6RLKSkfRu7XPDeZuNP7hKs98nmQyYjS/YuH6jos8bQ9Ru8cp3/5iXf79kej7ib/6f/5bF6RnumwI3iji79xlPD3/GfDagLMYo3YEHD4hx+Fr8Pit3l2VYgwK0W+0FSltcWzVF2wq2gT6SM2M4DBTbhWCUCPqu4DyvmnX6cvL7QFfAK5CWVEMswC0snlfR7koJ9RRcaUkK2PQNsRZkBtYCw91awbUg5/ZOwc21AoTm93NJmhtagaTTloTCQYpqrypt1SBNkww/9DHAbLUkz3I6zQhKQ7KcoFdTTrMl0yf3GZuPKVuWIDcsziJy3aaeTLjx6nUckTK5/1NGTybMug1sUEetNejmEdfbPdo768zjET/4j+9RcwbIokXYK5mfHOOnlvNzydrWkJ23NgiWmtMP5pwZ2Nn8Nn3336JkifE0fnKT9rJHMv8Qua8YnFreD/6P3LffIkCyE+Q8ShUjx8FNBU+lwpxb0hBM3VCMoe5AtIQ2oDPBuLTUtSWKBNPUVhmuv6J+LThLTQlFSlbM0UmCzR5xPGnx1KkT+ks2ls8xH/2En35W8HGhSF0XKTTauljPgYYPaz3Y8BHkFW1PupfmH5fddqnA86tgamUgL7/otJcVSJGAb0saZczm4jnNsyfEn33KaPicIlDkXh1VixCOQz48ZxWvsEIQSJ+O3+DW2hbXb92l33AwoxaN1hZ01+ls7OGWMZOxQ9HaxA0ilmGbVeoyLRSHMmRQSrxC0nI8aqHLc8dj7AZEfpP9MKDrKDKVU3TruH6do7mHSbssVUhmFRel4KyhyERMUgJ+Hdtog+dUgEuWVW6bvXSsBC55TJfgzH4hKVHV4eyFomTheLy7vocl5pXpIf08xXUcpBchHYWjS8gyimSOEAWe5yFcQTJfoo1G5zlYXdHGdAZFjDIe0gHtOni+xCAqO3VrEOSgM/QqxiQDWEjkKKL0feKog4p2cbptvH6A31inWeuiixKd5yzFgnS+IH78gCKNkaFPoDykKShXS4RKULmimFimswGTwTFZOmUpNKt0RZKlxKuEZ0Lj2gDjrdEMeigPhBFII7i4N+L+aIC1BVk8wi5KGs2AbTdm8fQB6V6E7YbMM0mGJQolgVI4KkQFNZyug9zWuNmKIE6ovZmxMR6RnFwQz1LihSBOp2TpDFtYao0ufrsDFKyWE8yixHptdu6+Qv96F2NmzIcnpFnGLJmQpguElGAzbJFQzM9ZzbvESpG86zArl1y7ecCtawcEriSot2nub1DmC4QrCJpNovVN6uFthCxQboSjXBxlQOVIHWF1wpZX4+v/8l8zfHpMtHEFREFy/x4n9x6h0wRblpTpijLNoXxO4/xjDg5eZ+WvEUsXFNhQQY0KmEWqen36ITZ0KAtVvQIbAUxFlSb5Apy9yCT8L9gxfv7qfXHrC4MPOLbi0ysMQVBwaz3jf7+VcbWdI6OcvIyRlKz1+7RaLtZRFLqgmC+YLTLOpxOeDR5xsRqy3d3ljRtvopUhXs1whCLRgsVszmKyRAmXbjNkNa9xNMjJFwXCgu9K1hp1Xrn6Mgfd65RU+plQeWiZ040Ur97Z46WXbuNby/HRCR99csjT85g7TY9vvLXGt78Z4P5owMOhZqPtsb3Vwxh49ukJP3h3xsyB32+E3L7doFVbMj0vWPpVXs0igTxs8jj8v3JYfIvi86W5umrihTkQgstu1RegDY3FUmiDrySepxCXGY+e61QGNr+pf1Q1LzUxMQsJs6uwblasWKFTGAaW7dUE+eSU89JhMUmZ+4ZGoDkh5IYuGYaWRxcOd5qSJLAUkcNSC1ZUZoIXSrBrLamRfOxUqS+94lJvklluikrz8hTBTmH4TGj8fEU0v8B99oBxPCLabaHPJbLt8NKFyyQXDMyS+W4HbxRSNNv0ZB231yZQXUTgouZd1jtN/HaPQBvGs5ikswNRyHEZsabhotQ8lk0WymWnrviZFaz7AovLp8KnpSRfcRzaWrDAEEYblI7HmRbEjsfc7wEeT8oGzc5VniFJrSARHokrmStJX4MvDL+jDR9IyQMkKZYhgpWwTCz4WJoGmrbKkjoWgkBaEiPYcSQ/2n6V3jTi5eE92sWM3BMknodXKFS9RKk6xWyO1gKnTCi7Aj+B1Gmj0pxSSkzgIXEIcoN2FMGeQZ2vECEwbVRNsqKO2Vig0k2MhoU/wXNW2HMPL0xZdZaIxwHJyZjxhosb9UkbdWrra1hbo8SltAmLR89IvQVO16XfaKP1BatFgZF1XCOR2jI5eQrzKeXqAu356HSGLgoWqyOcZR3xSMJVF+kFOEpVh08rOX9ywekCwo5PMT1B6xZBp85mw2f07H12X7nKxeCC1u41Lg4fs//WHZTjI6VEOBIR1bHCEJgute09+i8X6HjJ7GxYGYrNJakc0TnN0aYg2I9oX7uGMYJ575wkiQmckM6tazQ3upRFznI4wN2soz/4BOVpylRyUXagK3DJ0SvJR/ceoOoeSbKk0+vRXu8ihEA5LmGvjbCG3s4V/KgGQtDYOaC+tV25VSMqZv9lc1tYh/bWOt/+7/8vPHn/72hs7iAwpKPHjH76nLaWjO+8TTr8jDCdsVxsE+yesF2ckAVXeCZd3s5Lpo7kTAkWSpIKaBrLkRWcuALHKCZG4AqYufBmVsnEt6QAF/wSRgLWXcuwsgrgKpaVA3lhUQK6wjAygl1HU9eWbGG5EhguXE2vkXOrl/PmZoGnIE1SCp2z2WjieS5GgbWWokhYJjlJmvLs/JRhMqHrKF6/+xbSgSLX1JSDKTV5lmGShChyuDYwHH+lxcXP6pUJYOwRbqR0vRGh+AZX63tkqWYSC3rOPsaThNkF7do6r3+9T+QrZocXfHxxwenRkA2b8/qbN2moA+7fHrLMn7Cx0+P62h76fMGzUcbo2XPSWznLcc71r0I70kzPCnpeyKfeA9LmNWrOiAcv/TE//uQ7HGSGB114IjxkCsJWUQKdTcvjJgQrSBYCv2/pxHB/A7pzgS8texbqCXyWWGQomNf+N2rOFsuEbJFTLgrKVQGDC548PqI+UwjvlGL8gKOjlL8ousRSgjAYZbAVJwmaLoRU0x7XBVVgiwxRXkZlW6ei8SkHPBecvHq1FAAGYSWi1DimoF5M2VwMWB99gvPkEPHskCReUNZquEGGKVLSoiQdnyMVdOtdNg9e4+prd9m/cp32Wh9HWRIJQa1LGnpMZcYsnnJfOizCNaxXY6JarGiRCJdcSKwwOI7DPPSxriQFsAJTKhwVsFmToGGReUxWC374fIWTaxIZ4qIZF5Izv0bmNLBSQRBU/ypZLbAyhzi+tCVvVGD182b45QH3cyOEF1ogA0ZjjGDidXhv7SVwOtxZfEw3nRE4Cs+r47oO1hTouY/Nl0hKvMJFFyF5sgBtMKXFWKoMtiJFFCmOE+GEdUy+AJ2iixc+LQppJdoYtMmxpQWbQS6wswGox9hjhfElxukjvV38dgtvrU3h+pSzhOzsCSaZokpBgMQXNZRZEXYzWr5CZJrFbMEqKclxUWGE4ygc1UTJlNloyoX/GdF2n8bmDo7jIJ2AvMw5e/YcazN8YWlYyX49Yru/xhsvvcpPv3+f+tOMUAyQ2ynGCtJCkucOQhaYMsbaEMejojE6ID0ft19DtbeI8hSdZQirEUpiRIBxWhTCRydTgvkFYlHSqLXZfuUaypckFyfkRzGZTclFjuNJQtfD8yM8VyGFwijLbDHgk0N4PDpjMJzRixqsrzcAgd/boBf4NDILRCgPlCcRgKMcpDXo2Yq8NLjdPkoIyuKU+qbGC5vU13cQNmby7IzxcoGylpCCJM+QZYmTz4kGH7AzfpPT2m1S1UI7CgJV3bv+pStq4VaW8jaowFiZQmYqtwt7SYcUX3rN8rkU6pKJV4EFQQXE1n3N1XbM7daSlueTWkHfzem3MjpeTlTEnB4/5qOT5xw/H3Cl1+EP//APiOo1jDWMz0Y8fPddDo8/4dHkmMlojC7h6pvvcGXnLjW3gjeZLfhs8pjpxZDaRBOGLRrrCpEXPD17RB5nKATrzQ6vvfQGr799B+Vo0jLn4NXr/GGjRp4M2Fmr0d3eY0bCez/9lJ+/f8j5IqYwlo9Gmt2jBTtvb/HK25b1oyl7ex1q9ZDR4IxPH8w5yi1ZIXh2UvDmazX8jSY+K7rNksaa5Wzlcij/kOfud8it87kO78XQ6xcabF9aFl4sFUJUHxlrqc4FlXZVKYlQv3oD+E3911nzIGXfRoQXcHqcMOskvDOd82C2JHVyUr1ikFnOrkLj1HLzhkAONaeLBGqSRa7or8NMWd5UHj+wmqu+JV1C7EgS11ITgrGxeEqhtGCsLJmFthGcOJbtTJBLw0dGc12nBONjytWQq+MJJw5w4iCLOWO1RlIsKVcFoqmIkzp7Wx3czhq13gG1hgfCQbs9sppBBQ5SasZ5zvOwxhTJViPkozLEqJC24zGUDj1tiJEMlEPPlYytpACWBh57DlvKYK3k2IbMSvP/Z++/niRL0/NO8PeJo12HjshIXZlZIkt2daE1iAYBkDNDchbk7g7HbHfN9mLv9o9amxU2azZDzmBAUAJotKiu7tKVVZVahw7X7kd9Yi9OVFWTNGDNeNnWxyzNMtMyI8Ij3I9/7/s8z+/hYeFRtSbWktpCVwnCLMFYyXe85SNkc4eyMJBwG8GfOUtuHGWgeMFKTrVg7CW58HSEYNN4ajw/9p67gcAaRwtP4WEZJryQbLK/qomH9wnklLyOsUGXflBTlUsINSoJqOOccDrATUNkvcRGM1R7gMwhsjVhe8FcRnCwgpnNcZ2UcCdE3hVEa1OyJymB9EyWh5RmjbqsEZ1D6sLC45B4N6QcV/h8xGQ0Z7bYIVy7Q2QCXHeNYmbIRzN8coAuVhn7W4jkPOHJU8I3d+DomJbfYj58gqMkiDYIwwUyTgk7nl57l+LJPRbdJdnOgIymLkgqhasL8llFkAW4bIIt2nS7mixrc+Wt7/DJv/8rXn7rbfbv/ATxnXeo3QJXGrxQOO/AggyiZtBxAqE1UkhEENHv9Js8cVXixWXEt2OQARaFVwpbG9LJCrPhAhcGJKstEJCPJ3hv4aTAOMPgxgbuMCdyNfJql+ODgpWNy5iDE5482uf5k8d019Z58/tv0+41QSEhNWGvR9BtE0QxUjVsBGd1E8NxDlNWeBxKh83Xbz3ttZQb3/t76DTFmopqb441lqr3Atn4PqfTES7eJIwP0Xc+4NLGFf46ucBEST4LJUuaJYAEBtBYlB10EYycYAOInKdjBLe850YE47N9f+2gLxyrDqZ1MzCcOji2zceJnGMLy06nYD0rGHiBEYaOgI2k5FLbIb3h4ZNjHu8dsT8rWSlO+MM//AM2Bp1GWS8L7nz5gMP5M549PWLmniD7a0xEmxevvUIWStqRoqorno3uszw9JatbxHGfjasZ7q7g0eIu+cOCpbWEvWusvdHmxe1tVFhQlIpLr79EdPGE8uQBl966xHr/PGU/4Ne/+DnHt7eYX/dkRUoxPOb54jMuX3mbNXsPdfiYnRasX054/OAAowynsoXNFbF/xPnjDdK6oIwC6o0Jqy1PXD3iI/mPeP/pDzBzRbDlUHNB5j3ZQnAUShYdT28p2LKeBZ5RKvjRITyuHfGGx5eCEwXLdqMmZwvBon1GXvlbrr9zOLPj5+SLAooE8ikMR8yfH3Fr5qjMHp/MZxxUKxxFPbwQEJyt2CLZ1IpnFtyUs5ZjCCVCGMR8CXWIl2lTHy4AkzeHPwRo2QBAaGS/uJ7TLses+SnrQY1sCbLdFsFSMisFpl5ixmNMKehmISs75+huvcLg0jXaGxvYJGVSlsg6Z39eskfF0FeMqoJTaxgmEic83spm0HBLsAmEKT6MMIHGaNmcQb1HGEdd5TyeBiReYao595ZLxt7gCMiiFuuthBVfcOocJz7ECPG1dRMhIAqh2wwjfqHAB2ce7d/MlthvQCmc2RsF4A14C3i8DBjHK7y30Wc0WOWVgy/YHt+jRYnUKXGaIsMUVxUIW2DzJREpKkgxdUJVzDB5hbMebypcniNUiE5amDLGzqZY55puM3EGHBBngBY4c1g5nHV4U+MKcBOP8VOM2GMedZCtLjIKqMsp86NnFKcLKDwBAuvB4xh0I3qDjDTQOB9QqeZ5FOmQII5RoSJSEWU+5NloROvgDqvnLyIHG+hEU40nzMbPaUcCLRTbWUD3Yk372hpXwt/n2WTM1ivbdAcpRuyj1ADlu1id4SMoFznidI6MPM7ahvplNSiN0CFKeoJII7ynNgIrI3wrJkxinE9R9SpBYVDdNitbAxSWelZQqoQqjYk6XSJj0ELSilp0kxDjJKdI8nzENB/hDgwrXcjHV6lbMSqQzc+is4Z0gjqvMOUSVzmCQCOVRFjH8mDMk8mUNuusrvRY+j4mhTCEqJUiasNEaqauoCUFK5EmCCULL1Fa0KpPMJPPOb/zFmORsrASn7uG/+4F9CUQQO2bNdzUwVJDIaCUgGzejLxr/r34Bl4h/iP7nUcrz0uDnH+0M2GnPaGT1KwNOiSdFsprqsow2i+4//m7/PyXP+Xu3j5VUTC+sMvNt18n7faY5gW//sUv+eCv/jUnw+fUwmCNQIoAMwkQ5QKsp5jP+PlH7/LeZ/+KoliwtrzGy+evsDYIkL0Ouxev0okOWYs6vHThTV586yV0tuT+yQOKmePyyjovf6tLVZ8njGKWVcmv/uYDfvXeXWbLCuE9WkDhPf/u3pQ/WM94+ZUrXLpumZ4e8fTuA+7dGfPoyFHRfC+XC4+Qin6vQyduUec17XnF/OgSD2f/mKVvfWMD/Xog+098of/REHxmYdSKQEuMM9SVI9QKJZphrap/M/T3u+u34YpOCg6rElOmPJ8WnMsMn34xQV4JSPY8U1mRZy22l44v24L9Y8t2qXkSelpS0ssku9TcXQr+PPFYLXipdiSiZjMQfGFCJt7TDmDDOGoneIBiLWju17mVPFQgvGVNVLTqnO3YcFzO+clOQtWpEaUnvn1M+2jEF4seF9SQ1uYmi/YO0dYKrWgFn4Y8qSyZLFiUntJbatMcvnOfspc02cn7tUYkIUYq2s5xLKDSirkOkE7xEYLUw7dj+LyEYyPoS0HtPY+dpBCeWd3EJjpK0tWeohLcFZ6pgFtasuUE92tPTwlyLbhkLQK47wSBhdt4FILUeYQEZRxLJegaeCo8+w5cALGFFM/vFxW/yAZESZfjVof2/Ck742d0/RhnAnSmkO0tillBMmsRZgsK5dCLEtnNcD7CTirMbEEgQrSO8HOLDXuYyXOqSUnm1qiWU4QrMYFEbWjS4wSTSuoNgXwiiVSfwgoqvURNBHrZ0KU75QWG5RFq9CneGqbpEn8vx8gJLa1Rnc95tmfYLGr0Spdi/CEGSbS+i+zW6PaAliiJsz4uWlLWAq8LomfP6K5tQdpBKI0XnsnxBBtZ4uRFwuoL2udikn7G1Xfe5NbPfka62uPqO28gTE2WBHghkGGI1Aqb59h8CZHHVgblGrIfUkIQgAetFXjZ2BdVhI6b7jUbBqgkIekWiCQm67YRePLhlGVt0bpAttfJn9RUIkZqxZVklbK1oNx7gvcB9+8+xroJb0QaSXPWUVo17qQww+PxzuGsQXiBkM2Q7/CUsznO1Oh2RhhFuK8cUrpEao2wnqXwzOUJq6Uhn05Yz0KqDCa5QJkx/ce3uHHudaZcIPagpGThYBtPS8J9JVkHlkYw87Bq4fBsb5oGgmPgWTMr8oL0hNJzp2wWDAsPNvKISqBxrKqS724v2MgKBrqilQaEZ4tXKQSzWcXJk3vc/uJL9k6eMs8tRSwYzt6kP0iZz5Z88umn/OqXPye0Q2688zLvzzLE4yGDzQztLX5pMPMZv3rvXb6cfAiuoHtyg0s7KWx1yHqe/tYAOX/C9uYuW4NVXn7lDTQL/urxn2Nud/nOt65wY7vHqFgjS1YZLY/5xfsPGJ1q1HJMeJwwqk9YuRry6f6U3H3MG5d28K/3mD485Pavh5zmjv29U/TmOsFzzbwPLo9ZzQRJf4Oq3iF0C070kr3x98hkio49o0NFFMO0LTkXWLpL2FeCZ6ohXSoHkfY8kJ6THqRjwVBAR8HaGhwt4PwC8hnci/4LlTPmI7ALCDvNHUdIfJEzszWfOge2i9EpTqpmMAsVIpT4loaWAu2AEm8ihPNILVGBwFcGuzgrorYtmoFMNfY94RGhgFCB1GeHO48NNCbsoNuXaK+t07dDeof7zCcTTLWgdAaje2Qr2wSdXVx/h2F7wJEIKRY1pp5RlkselTXjWCBaDigoQoVRAb5e4Bc5Yp6DbEEvRmQJIgzwyjffKR2AC/DeYKzhWTHisBI4UWMa3yEIzdI7FrbgyFRMraSUQWNF0uLMmijwgUUsgFkN5oxq+VXI/ys6m//qhCbPqJdf0S19cxC2FdI5QhlSyIA7aotqK8Xbiq3Rl5T5Ca1uhzhpoeMUbIiQIV6FqLRFULRR1ZxqPqTOS4xpqJS2LlFxmyDtU8kJzhc419yAlFJnDrYz9vnZQbEB8zVfs/fgnMH5HAco5fE2oV6OKCczqmWN9lB6qKzAWDDKs9CSNAiJNQRZiNaaKGizutYjeXuLNBxg9/Z5+PmH3L17QHtwi7TVB7FJNX/GuasRO/dSpuOa8z2Jsgs8gvbORV748Y9YufwivazF8mjE+GTBUf4cfyPAhgkqCFA4ytMRJweHeBHRTjpEWqOzGheAIMYbzdJCLQpEbQhdikpSZBzRabfJVnoEkSZf1BxNBSfdVdovv8G17RdoFWNGx4eURcncwMRbClHia892INndPsfrN18i7vSxCExpsLYEwFeC5XSGFAIVSFxVIpwnijTZ7oBLvRa2l1ErRe4U6D5BLKgdiNpRJANOq5ow06xlXbIAlvOSKNC01hN8d46PHnOit3hkNfXCN8f+pYOxbFQ062EOlAJqDVYgnPxmoYD4Dbnsm7/CNd1nWnleXi/4J5eP2Q6njA8eYDoB58+/RqYFpvYsjONw+Iyf3/6YLx49oiqWSOGxoyH5pGI0WfDk6JgHjz7l4OAJ88UYhEfrkFAnJEgwJXlhuPvRr3n/f/6fOH3+EG8sM/eYg1s/5eqlK1y5+Qavvvh7tG4WrLW79FZXCZOA5Vyiyw69UOBxPDyaMJmfcmGrQzktsI+PoKgbtZmzaJ6AsCUY7PZZP3+OKs/5/OP7/PKDU4Yzz/Ls8a/Hkm9dbtNtbZAkMYWfUNeOpdvls/r/yp6/8nVO4z+jV/7mPdx/8xuPQ0oIg4ZMWVemWZRYRxxpvBe/A4L8Fl6n60uyZUW/I9ALx+FUcy0w5JOKQgvGssJFinkNq90Au3QMnefijZDgwLLnaz53mgPvWK1qoiTAKEGlYWAN3UAwMiE7ynKpFnzpPD0aIX0pFJUTrEnHivd8qST9VshpsU0cdSmzgiuP93gQObY3VjnpBWRBzExsEocDytU+j0WMUxLvLaGxXFKOv3EKlSUEOuRgmRNlAS96zX7ZkOYuFo5nsmYUhPSFJpOCZ7JREpwQFEpwt4JMwhPnmVjIkPSV58jBK3jeBZa+ed20gK+WnkfCM8ezKhorJBYOjWMrgBcFKOf5EtiwDh9Ax4Dx8ARBT8IzwHnPi7VFWk+A5c+kIgSGWvFIbnJOZqwUE+o6p15MkDpE2A467ODUiKpIEGaGyNqIeYFo9VHqCVFfoooBjKfE6YRaCqJ0hcWJoL5QYU8lTrUQGwGihrias6wd4dRgVjrI45poukD4lNq2kMEYGWwyOXpMKXKC1atYu09QHoCoadd9KqlZjI8RJCzsEidqMtelFYR0syXThUWpbWpdkL40IKgDVtYusPfoU07rOdneHltJGxmn2Cpn+3yHef6Q6elHdITDTuf4FeisDrjxvR/S3llhcG6TcjZnZesi00dP0FcvErYSCDRSeUyeMz05QemYtNvFLWtkUDRdqlGEs2Cx+NpDIQizCK+aJWbcbaGiECEFxlpEJ6O/vsPcaLbXSiIKysmcWbHg+Z1jCh+TjxekRKR6ytr6Brsvv4QKw8Y54z3eeRAO7xy2qps2KCmw1iGEaHpUex1sWSPDr+qHPMiQsBXhjWlwAi1BdG2bxf05m6+8jF0e8nRPkUUhncEMpeZMywO68SanKuFybbhjNc+VRNmm/2wmBMrDloCZh20BexrOWVjFkytBYDxj32glIwFt50m956gGKR2DpOK/2h6zmS0ZPj3hE5Pzhy9dQiuFrj0zW1OPh9w9eMrs6AGbrQ7zds7a1jqWkiIvOJ7MOTh+hqunjH3Nw88/oh6W6KBP5iWh8g247dP3ePzkFuOTZ4jOmPz5AZOHBWtrL7Bzc4fvv/hd3I0r9NIO3aRLkhYsS7ik/hv8uWOUDfn83pccLGe8eH3IqOjg7g9JdYgJR9j7J6zt1gwqwVLDoFewtltSu4Bb+yMOpMEchrTNJqdFQZQMWNu4wFo2I8xCxPIFWvYOj1dy3vv8/85e6xwLC+3Asxp4VAdyB7cCRSvxdL2naHsOc0977gldc6y/oCS19OjSc6o9d59DvIRJ4BBtiZ7/7YvTv3s4wzQDQXsd1ACR9vCqBlFSnVkRRRg0g5VWCO1QYoYnw4q42WqIGhEHROua8ysT8umIkwJsrBGz6swi5ZttgvHf0Mhk1Ax8SlPKrPHRuggpMjbDip5dIdxepb++pBaamQ4p2gm5WmXsepyEbRYqpsIyq6fkywXWG7z0uFohphIVtXF4vJFQKoRVzSDa6kOvi490EwgJaKAlPgYjGvS/KHAYyt88hAJg8bZisXQsjG1ewM0Daj5W1BCMMAUc7iFOp9DfxbfCM2b4V8OZA18Ao+bfqxVQvTMLWfMJhXeEwhNoR2U9hXEchAl3d94EAavD2/jRhLIoCOKEWIYoGRJlIT512KKDKnJUmhIWM6qFoapqhFagFDrtI5MhwhRnuTOPO7OmiTMwieebwuKvoN3ee7w/y8g4c/bQJcIpdBAiMt/kZYRo2Cdeo+KIIE5J4pjOICG7uMHqyz/k4vZ36e70cCksJiVD7uEPZsyf3+PWx7eJOx3Wt+fU5YKL336RoCUY3nvAIF0hiTr4+QIhU3YvvITINqCd4UpJebQgPx2x/2XIYitjJU1wtWJxMGL/8JCqkqytDgjskkU9oWorvM1YLhJUr00vjgh0TCoUsQrIkoyo20VHEXVlePr4OZ/efsQ0r+n0+/Q21+lKzfDwgDv3Pufk+BRjLWtRxEsXX+CNd14jXT9P+/I5ojhlWS0wpkYBrjSMD0bMy5KVzXW6YYCvK+qiQKoMsoSo3cILxWm5JK8qZEWDGNMO5WpWz7WIfUyqNb31VeRKG2csna0O2bkOQX+TQZIzMiMmPuPEhThEYzEeOxif/Yy94KseM/FVFhKaYeLszekbC24zqAnpSaTjBxsFf3B+SKSP+fWnH/L4w5+weeMc5y5cRaaaRWUYzxY8WBzw9GBIVZV416w9ZuMhoy/u014ZUM0KsAJjLM4YlFLEStHvplzcULiqYDo+5d6dj5kf7+Mq25zBsCyLOU+ePeLl129y/cULpAoak2jF4bNPePrxfXyyzvVr5xmPj/nf/vwv2Ts55js/2OXttXO8cr5HPh3x3qmlohHBz61ovv1HW5y/sEU5LRgfHjA9mlAXHrxgXcG11YBX3+hy6aU1bKl5fn/K08MT5vEqX5T/PR+UN6mR3+xj/G/OY/43tLOzcJ/wiLMFjjzL8zULlLN0n28UYO8E/nfD2W/dtTaWUMBBnHFNeJ5KxfPUknlLqjw+gFYbxDxEzAT3TMkryjE4FswqwTAUnFSOjgrYyiSLaEnLGe6blDoSLGtL6GvwAZ8KQ+ob0EyJoBcotoxh7BpXR6hAVREnQUChY95ZGIqVmI7JuZedJ9IS1xW0aXNoQsZhgJERqw6kqCkDxyfS8nZX8RdlRCYgSVK2hOWR0ExMjUHzIAhoqYBjHdLXgltCEzmBQqCQ5MA+NAXb3pMLwXkJbTwHHj4COtIjncN5x1MPTjgu4XlsxRmbrFEy6mVBZgwjGyGERiN4QcGRh6KCrgdlLYtaMFKS86Hi2MPEeU5lY7/bEJYskDw1ktA7BlHE5/03CSdfENZPCOoKggIVO8K5JghT6LZI8wVL3YflGJ+sQPuU6sDgdAXUEEeIMiGwB7hxStjpUjtNXR3DrEPe9ohWRDGMCbNtbHSIivrIJahiTNS6Rs5zKjkkiDeQ9QQ1blFO+4S6IGxPqFEkpIiohZYt2qMSmxp8R1DqARuv3mRz91Xa/Q5hEuFNSTU8JsqPOb33mEejT0n7AzqDdVAxu2+8iO8I5sMlcmmJ0xRvC6QKufT6ayRhhyBNkUHC6ZNnBK02R4+OafVipLXodhtflgyf7VNUEZuXJdViRuUXGARBq8Xy+YKom9LdWCGflXS2NwlSj9Qx+sxpYq1jcjrh7mdfMDwYM9he5cX1NWIdcXJ8wpN795k8H0IQsLm1Qrqywxs/ept2q0vWb6PDgLIskWfuIVM58tEEFUiiVoZWCsyZkuZBKo1MFXgwxuD9WfbaepAaZwxpvI7/fI+wDVGd4zZ6bNZzWrvXSIIFur+JrJec2FPejbfIXXMsv+ib2EyLxqw2coKJhGt4ntAcp/cdTDSI3FMK6BhPIWjEhNBTOs+6c3y3m7OzuqSfzvibzx6y+PgvyS6tMTu/TTsLKJ1H1DXD+JSHp3ssZIY5niB1STYb81yus9JZQZgahCeOPNXScnIy53y/g+xKBmsxpiqZjE64ffyURTkjNj0WPUu/NaH8wnD07JCN8z02X14jdisN40BVfP7kfZ5/fkxke7z53bd49vRD/u1fnlB3n1P0z/Fyv+bSFnw+ecbBfELdXaeXCspiwc3Xtrh+bodloSmmY+bPJtiVVdTWHuahY8OsculizblX9/GTLk/nbe4+OqDs9Jiof0zVvs6mcExqzaRjOSgEdSAYHwt6uW8y9tuQLiSzY4dI4HoXbh17otxzQcDdpFExQwFz6dEpxJXngvxbb/H/f2iNbYlQEUKuIZVAeoGolzhvMVLhtYZYI2KJDwRgoVriTYCIBrDdJlIjgr7ilVdq/th+wU9vOd7ttDErJeFJjn20RuUHTcmti0AE4BTYxvrnwoBagDUxe6Zk5hY88xWpiGjHLTpSUwdtTsMWi0hTyZjcaSrfFOQZb8lNjLWqKQwWrrESzkPqMAJlG7KkW4POFvTbTd5GqYaaqGh+L8ImI4dtQB5NA99/Tk0TjS2zgZ/85gZcNo+p8mAtIl8gnz0me3YM2SnLGzexgz5fF1D7Cswx1HnzecKq+VqF+PpzBV4Q4LGmbvDZDnIpeBq2mG29xdUs5frBLdx8QjlZUKiQMM2Is5Qw0uiWQkYhyiZYmxOmOaZcUgMyipEe0vVz+ABcvQBTN2qn+80zucOJGovDeYE7e64iGuWTIEInKUEUYWxKYLoEqW9yiNbjvEdmHbpXvsPFi+tceOUig51NfLqJTTKECJh7wNbUoqZUfQYX32HZ0UwffMaX7/0S+XZNp7dNZ2OdlbVzuHccVTkj6K6ggwxUSjvu4uM2pbUsixlGgVeSYjSk1Q1Y6IDRscOeFtTTgtzmPC4OWczGLOc1uXfUleBoLgjabS7srHP5/BWSrU3CVkbcaqGjgLysuPXZl3zw608YHx0TImgHIcJBYQ0ntWeRpbSV49JgjTduvMDuG6/hwohKaLz0zI6HTJYnqFjRb62AabIUUkq8d6gwQIVNWBp1ZrdVElvV2GWNrQ3LpWHqodWK6MqQKy/s8L3vX2d4dEB7bYVUCbJuRv+lK+hehiUiqyxvT55zr0qZilVKr5ufs/9mNGhUna9yZr95/cYAID2RtChh8cITS8dr7SU/XjtBLu7w84//ks9+9muq6QwfCPYPjlAbAZVxDMdzDh4YxHiJcg7rAO8oSsPB6SE7VU4UCBLZQoctwjonTWI2Vld54cZNzm9cbgYxaYjlgigQLMUZBFVDN4t544XXePm1V9nc2aFcLHjy/ClfvPsuH//85+wNp2wOttjs9SmKu5wc7TFfGD785UOufluwloZc6EV8MVpQRpKXriT86NvXyNYG3PnoCeVwzMZ2yO75pCklN5oXL3W5cK2LazkePBnyxU8KhqdLwsGA4/X/Gx8E32Hu5X8mlv2mAPmffouF8ARC8lX9I86jlSCJQ4RzCAXGOuq6yZT+7vrtuo4WBds9ia00oysrhPsVPQ3z2FAbiSoj3rKKj+qS27HAdzTeGh7bnNNWj7wd80JVcJQ4OuuCt9Pn/PvTLv0wYE8L1mxJXSuWhWOoA7JIoiqLF5Ija3FCcxgLXO3p15JCSLRwGO/5lYbU9ujHXUQaMDMhU+UJvcJGikAK2goC63mII0AzdJbLdcllbxmYkA+14HGgqawn1iEzlSADjdeavhIMEdwE7ggIpcCcLTQ2vGeiBDPRCP3PXfNeXUtPdqYYSN/Q03al58h7HgpPXFsGSrKwnmu24mFVsT0dc6JD8k6Xi0FAbAVPPeAsyhpyIVjxUHlN23vGWlD7RsnYso5CwAjPBQzOWjZrRxFF3OtdZxC0eNXc43RpCYYhIlhSBRplFxjtCESEkyGBjZEioE4lWSDwUqDXY5JyjKovsQxr4v4ei57DTzfQosYPBaVOCcKSUp5ClqPnFh+GYCRlcYjJIvTg5cZ6GmkK/QgpUtqDAS7PaNWnLOqSaKdDK71EupqwefVF2v1VwqiPbAcIB7VokOjYiuFoRphssfXqBqPHH/H41vvsvvwa7fYKnY1tXl7ZwFYF5XJG3OkizuIaq7srKBVQlwV1PmM5HRMmbfbuPubmj76NmU/Z/+IA6wxaRci44HD0kLqaMLs3o+oL/FwwPK5p9UJWeimDnet0z2ukDNFBwzaoKsPe4+c8uH0PWXu63ZBURxSLHC8Nw4MhhSwxqqTX7/PCtVe5+PoNsuzMai4lVVlRlTneO7J2GykVKonw1mONRSmNUArh5deL6maR3SgkzjpwHlNWyKCxnu++8TKnz55QGEv74jmEhd5rbdpb2yhVUVmJruGl6pR7ss2e7zDwDi+gpz0nXqI8tJRn6gVPJeQeLjjPWAhedo4PlKSnPZHwGOOJFPRqx2noWVMLLrVnROUhP3//p9yfndKZPsHnHRbFnDhrUXuHqZY8eWxw+xXJ8oi8E5IVJSMbsFId41xOpDyrKuBArjKIUlS8Qq1qLrVe5vL2dYypCbIExoeErmQhcuLhhHmheKEfY7avcfmFV2inGX5Rsz/d494ndzm4fYuDoyVKtbnwyjXKcka2NaYeFzw5fEjrYI2t9gUu5AtG2ZRW39DVBb93+U3a6+e4dfc9hnc8L70mWH/1PPHBA5biEhe/3+Li+g6Jn3Bvf8yte6+jZYEWRzyMf8ST0x+w4jQntUBrx5V9wReZoH0EiYc6gaUHZwXnuuAWDULicQmhaWzV7+16+lNYeOgHnkrAUSi4kksO8v9C5WywFtDXkArQopHrXaWpjWIIHCswkQDtQRlwJU6E+HANzp8jeyflDVPSiY/4wco9Bs8ektYdVgcTZLYHS8FMOE7jCt9xeNlFLDbBnuVbjII0xAuLFZJchZROM3Ilgi6hUoSqeQhOhggR4c8gHl/h6S0SrxNE1scXqhkwvMfTWBRRssH799vNRkrRqF21aaoAzkg7zS/bPFZjmzt/U+tw5jzU35yknG3Urt8Y3ATNxxXmjLCW10STKVlRIPJD1F3B7Por2M6gyZhJgRcxeInwqvlRfaVO0GwxVFkipcAHmihQTQ2c90xRjMMWw/5rjHTE1edf0JscEpYL6mJGtQiJsowojgh0gI4iNAk+ctiywJgKJ0DgEWsSYkW9HGPnS1ze0P68d43q6BzOSpwXeOfO2BACIRRSBcgkI8zaqDAmlBIjNfYMQkIQ0RpssfP9f8j5l9+inWiSSIIMcMLjhGkyaaEidJrESrq7giRRuJVDysPP2Ht8gG5/wutvpmSdC6RZC4II63fwKgGRIESMUwnWwbNfv8fw8DmdlRWCDcPU7CF3z4Hok4WazpUewbDPo1u/4JNP7zPJLUEQYSyUTmLmS5aTKcMw4PIFi44VOosQUjLPcz74/Bbv//uPGA9PcGZOKAXC18zCgPksZzifkfQ6/N6rf48bL1xmdWcVkYQcHO5xtH9IMAnJRLPsEDaiKhRhGNJd76OFptXOCJLga5XZOkttcmwO1bxAWM9qd0Cd1sxmCzyGwgnS9gav/P5rfPiXFWm7RaIC0o01orUNkApTFjg3Y612nDNt7tOh5Iyq+psECs/ZcHamkP2mzOM9WnguBEv+cGVGr+9YClCU9Kohy5PPuP2Lv+LTWx8ym8wRUjF8csqDT78kVgki0BxPj9DLnNVWC206DTxHeII4Irq8g1KaIIQkXqHV7hNEgu2LW7x6+U22zu0QRhJrKtphyo0rr3JyMqG6d5d8nJO1Ul69dJ0f//0fsXv+MmEr49nhY/7nf/k/cu/9O5R1hccjqxPU8VOemxOMbTagp8OaR4/36V3Ypr+e8YZ09F/c4rU3bpKIiI9//h5/8ZOnSAl/1F7hhYur7F5eobWyQqudMB4d8MtP9/nlT3PmY1jrtFCtP+BT/S3mKP6jouiv4qlfl09/9deer9CtsZKEuqFmeu/O8n4QyOY/W++anZM/+4C/u36rrl4Es0rzSifh8cGMQRTirOXSQrLfiwit5ZENkYkgLQQvBxW2cHxpW1y/EnMUxMSq5ryACyvPSAuLzkOuhSHnokNyHC+S8mvluFzlfCESFlqT1oJ1YVCBQheeVQm5ECw8xEpwSQk+VinrwKn3pA5GSlJrzdB4hsoTO8GGb3IwhgAZGNoefkVDSxw7iVeKsYNzSFwUIKUmk5KpOIupezhRsCogBI4EOCFYAU48vCCaweEAwZKmI3RLCm4Iz5FrsqJ3nOemgBxPLTwDHCvAcWV4bb7kkbd0F1MKUXMvGZAFIZX3nBeWI+G/TilICZ8Lz7YFiedS5biDJ/YCUTVO8E4omQpBt5LcSrocBRnxMqRrHhOZmjIKkeMFZBoTZgTzIVIKgp5FLC8T9p9QDlfQZUE119hJB5FC2F1g64uoaU59eojxBplViHQD3JKAADBIUrACTwuTjEmjV4jrByzdDgaH7G3TWx6yDBMkKT5LSFTO5s13WLv2Oq1WipcS5QReOJz14CVKKII0RhjN2pUY4WoWyz0mJxFH9x6he22i3YBopYWKImS7TTpYodmgCbyXKJngveDg8y+pXcXKuV2mJydIMWGxmBF1umy8skqgIB+fcvcXv+B0eESJptdaQ46WFLaHymdMrKaoRnR3G5eU0AqPoC4NTw6e8MWvvgBbU/kFOMmq0IxP5kQoZguH1hm/98ffZufCOVqtFBUGFEXBZDSm3ek074g6QMumoLm2FTIMUIivh0DvG3aC943lsYmogBCCKE2x9iwiRNMBp1pdrnznDT76t39O1N9GVQ6ZJkRRQG1ShJmi7JANn/PmosVB1mImFVcwTITEnDVXXdYeaRt0QYonqTy90PFeIUmUp1Vbciw/ao1oxZ5DPJmsWZE51clD7j/9gKN77+OFoD1R2IdH7G0/JAguE4SSWT5BzCteiHJOTUXZ7uCVorXZQQ/6RBp8oInbfYLFR1StmIvbbW5c+j6dToswgDovCITg0vW3EE8e4l4aMftpxPogJq9Sfvijl9lZv4KKLMeHT/mL//VfcvB4jdgaNnd2KdWS2JxweHSELR2598SPHJNkRm87ojSKnZ0OvYuvcPNcTSLW+fW7v+TLR0PSzR7jhePF7U3mnSWt6DqdDcfIjPh4/wG3nqXU5q94c2eHxewK+8PfY1zGFNJzfcXwMFecRNBaQhh7rgSeTHo+Ggvq0JOUnqSE8ymsSLg1heMQgkkznCFgEMMwAx3BtHLY9G+/x/+dw9nmepctHTOIVulmmlh4IjSyPObp4SN+Ma15qiReOQTFGYK7B+0VRCtjLRO8aHLC5TPU03t88UBwHC15s/UcWy94ctJhXowR6yUirfHlBF8mIGLAwGLZUBwjd5ZHkzgdNTcGASIKkUpS1xZrLIG1KNlYfoy1GHxjFVIhpG0IEryTjQImPES+Qftz9mffZDWaQ5FqMmZJ2KiD3uJN0dj0qrKxN2p91gHrvzlDmQqKuvm/8kzlkrIBpojGygceoXIiSgLhEdaiD4cIfY/phUvYbrvJ6xnZKG11AdUCbIlP2wgp8JTU2ja0wkjhkXjrGoS2EBgpORIhk+519uMeL+09YOf4S7JyjFvOcdUcE4YEOiJqJegkQ6oYmaYoG2NtY2OUKgIZUkdtbJxjywJnClxtMLbC2RppDMLW2MogjEV4jxcaFcQE7TY6boFSKOsRyiICSbC2QXrpBis7L9G9cInawWRR4UVAtxMReYcvE6paUk3mTEYz6tMhXpUU+RznIN68TlneY//pIRvrX9Lud0C0ECpAyRCnEiDCiRSSFouDIX/9P/4H1nYH7Fy+QHhulU4SMVUB7olGklOvt2HnEqvplN16AY/3qO2cWQk+6NDLutSlp7PWQmcp3its5TjMx3z0wYd89Je/5OjkGG9qhDdIbZlOnuOMwjhPtNvm7/3hd3jl4it0Oz10FFFWhuP9EeODQ3qrK4S9Pk42W1iLR0cBsQ4JpEIHGmOgrkuMWVIXNXVVUxdLTGXQOkDGLbwrCUSFqz0GT+Ujst5lLraeQA0Gx/x0jnu+jxUe6x1WaETpWXE5bemZS2iYUGfSk/2qc0v8BoHxm81PLC0vxGP+4foh37oYsLrSYV5UPD9ZcHD7Nh//u3/Bl599yaya44RACM30aI/7H3/E6uY2g7UeNTO6q5rwxg3OL8+TxClKh9hEcWH7HHEYUueWrJdw6foNhKzZWtvmwu5F4rZm/+hjbj15wGvnv8OFq69SqADVXmd5sscLm9u8+eb3GWxuYcqKvMr54v27PL17l6ougOaw1VkLkX1HMIxRSqIFdLVmrZeRXdims7vNjob43ACP5vDO53x++znD0iARPN6f8/ZbA1bX1hEiY3Swx/t/+ZRffVqQl55Ou41Z/+fc7v4pY5GcWZ/PrIq/qXL9xlz8zWTsCIQnDILGZuxsQ2f04GtLbT3Wg7WN4biZzX4nnf22XelOi8CF2KDLq9t93MLRaiuq3FH7A3qLgjoOmCwr3ohrHkQBG0ogveJwrgk3JK/oMQeVYSs/4FcH2wTk1N1DbA7zUnPPR+gSxqkg1lM2Rhm3WxqPY9vWhGhOggaIMdOCIycZKkfkHdNAchHFvvVs4xjUlg+FpANsOoeWcB9JgCAIApwJsIHgSAhS7YiVZCgUEy/ph5IfWriLYOyglBK0pO1hLAV7Ht7C87nwfH7GFDMa8tpTesc5AcfeM/een1nLpUDy3DmW1vIcsGfL3M+dQFlHJGoe+JpZXdJVEMyXXNaCI5+xaxVjLUlxnHjPK9bzWFuuBCFFqBgjeF94riAopWAYSpSD2jr2gX0pCQEhNO/Gl1gPe1zL9+lN9gmCEXpxjLMZgbRQGnzZAnWI8W2ClkB0NtFmThA6TFgQzAJsAFFSY7au4swEvxC40BGSIoqQPF5D3JCIoqY42icWK0gxxNYBqIpAhCjjmOsQuZC4C4ok26W/c4Hu+nkK51mejGjFKe21DsoLhPEU+ZKakuHRDDs+JSjnjJb7SD1H+C5qQ7D3/CGZDkk6XZRqN7c5moVb8z6iEEqznMy4/dOHDC52OP9ij7iTkqzGjGcTorpDPhsRXdgmSba5/od/xN7TBzz72fssspzi2KBXc6JWSF1YVnZ2aPdXqfOaIHIs85wHd+9y96O7DIsFfS+YTcbEfcejesR8skTLgHAj5o2Xvs3FK5cIgkYBq2vDyfEps9MhKghoZxkCmq5YJ9BR2BjNz3aVznmcbXLA3nrc2fumcwYlJUIqrLFnrgiNtSUCT2ttk+3V87jlvDGgyRA/W5Abj68qjBaIpcJnFT8Qcz6sW0wQdHEoBZmD/VoykbDSwLxZOCgMaDwDawminB93Trne97SDgKoynC4LHj/6nPFHf8Wz8SkXsg2e5g9YdHt0pw8ZfxLTGwzYXGtThzk7u45p50U6y2/TTmvCOGLsKjaSLihF4Eq01Fy6cR05SDiXnmNlrYcK4O7eL7n1kzv88Pv/hBevvESUgvu8RTCYcSFrc+W732JtsE5VzVAq5NbH99kfnXBuq0ApD7rGMqLKK1rxBqU5Ij/ZoT94E7v7r1i5pOldvYKdHbF+NSa0LZ5+dIdFG+pWznA/4MlyzI2XA9bXt0C0mE0rPvngFs/3ckQr5iYXuJe+yUn+fYzM2PGWUyOZGkmBwGhP3Gpi98cLgY0FogXbU8fjbY+cw2dANfdciDxBDXUiuGg9j2rPo6JJNhVDOG17ir9jcfp3D2dJn37QZXvjEpcurLDRUiSupH72GfH8Fj9bKHwa4dO6IdsRQNCGWEMtyR/BZ2YLZecc5SV3h4bywpQ3dYU71DzYa7FQNYmuyGxFPrcsijnOpxAlYGcwAjIFwdmwFABaI2i6JrwEW1tqAQ5HKCxKS6wKqJ1vNu94sB7hBV4FjcolRWNZbE4yzTruqy2zlA3qP2ogJyiHNxXYohkYh2N87qE1QPTT5uM7BzjIT2FUQGsVsuiMFiARkQTr8NYi8MgwJ9QGJXxD93HQOziBKmey0cZFMaIuGyCLm4M1eN2BbA3f6SDiGBtpcgnaG6xrwqahBK01HosVsPQhT4JtzM6AMtpi9/RD2rPnuGqBqRfUYo7LFVqHqLRLmLaRYQw6aIQ6HRDLgDBKoFVjSkNVVri6wNkCUxWYusYah3EWay3OGQQhPgyRSYyK0jNpPyUSGT6L0SubhOGAqqw52ntKrNv0VgdEKiZ3DpEXmIVgORHUk33K4T62LFnZPsel3V3icJdy+xWOVj9k79Nf8ejzJ3RbKfJqRiQiRBTjvcJ7iRESU1Xcf/c/8MWH/5Zs+W38t18j3j1PHO+iD+fkckxup4xvP+Po8C5Hh/dwrkPv5jtsbLWxXVi0JtjiBHG7Jo3WSVZWqEPBvYN7/PSv/h3PPr9DOV5iFgZnLN4bpDx7PrmQzsoKb7/xKtdu3KDEs8gLekFIUXqwitWNbda2NojDCFxBUVcEWPAGZIAKG5thWZYU+RRbFHjRqLIasNbhXEleFpgypy4LhFAEcQZhjE83SNa3OXx0H7OoKQ6e0Jq3aG2u01vbRSQdTBlR2+QM+ELztYeq6Rwszl5HXw9k/uuDf4jljXDIG8kDmOxxMtmh1e00r83ZlEdf3uXRgwfM8xkOd6YMC/Ii5/mzJ4ynE7bWV1lRbeK+Q7Q6UFYErlmWBEnK1mAVHQQU5RAdBbx68xUmxYj5ZERZVSRW8vj2r/jpn/2E6ltH/JN/+n/ixZdeZaW1hs3nbG5v0uq0+fTuZwhXsru6S+pCNtcGSHPISiAZ7GR86+brZFu7XGrF/P3vjpjuL7mxtsHlt67htGJ5+hyRZsyOx0xODnj++CEn46YvTSlYX5EM1lpoqRgfHjJ6sEe9rOn2BXEQsUj/iAft/yPHstu8xoRrVPWvvqf+N+aps3t3s3NqbNLBmaBZG0NdVkSRQivZYIxre5ZQE3xz3/+dcvbbdiWtlO08orexzks7PRIjyXFU82eUn+bcyR1DYTHdiOWsZlEKpjohziRd6ZgtCw6CTZ4vJtSLAZ/NwPQ8r8gjNooW7xUDalHTVRLjHc+XlijytI0hsNAXni0PXzroBwoRakrj6JqmkHopBD70BBZOUAyFINIwkoLcSzTN3rGUEAqBDgTOwkAKjtC8quHYwQaA9fyZUvRorN19B9clfOAFRnheFZ7cCxbGk3lL5jzHVnBFCg7wTA1EwlNaw8BangqFFHBONsj7UjV2/MveMcURuZoktARzj3EOKz3+ZExL5+SdmKqWrDnNQllOvMZ7x9QbCtMsz/qB5kRAreCadwwtnCB4SQoOrCAAMuloBQHTao37UcpOu8WWekiBIygFRkb4ckHbzTGzGqu7qI4gVmBFShUMkYHA9VJSUxK11yiLhGLaw3ZP6MuCedEiCiCvLWIiMcrQ6u9Qj3OiFizdKjIaoHWFHZ0nap+i+pI6TWjF6/hlycHeQyKn6e+eJ2y3mUxmmNmEKIioa4myNXZ0wnR8wtbFy1y58iKx8AjtOX3yOSd7Q54/OiIdPGd9/RwBbaRoJEfR4K/xznDv1z9hMfuA4NkGNr9J2h+go5jTpw9QWxrlQqYHh9z94COmxQHrnXPsfO87RGHA4uqCGWNMmCO+OEVrRx1CK014fvCM93/2c6q0IkMg50csTcSxmdM6UrQ2KvITR9SBK4NXuHjxGpWtmM+m9FcahS+KIlrnz5NkCVpprK1x1mG9wFc14AmjECFEQ70G6to1eWDZVNEIr7DOg6lxxmBN9Q1eQYbIOKNzbpeyylmMTqj8CWkaEaRt4l4bGUaEyjOPAg5qzVVR8rmMGTpJLQQ3laFtwVvB2AlWvedACzZKR084VqI5b7YOqU4PeSZbXF4dIHxFUc3ZPywJqin+tGQYjJgsO/TqlOfVCBUfsT0/RW916S5ikiikv97HVYI4VtS1ZCAq2oMB0sDJeEakNS/ffJNFOeP4yT10GLK62uLw00eU8T5//fH/g3/43X/Gle0X2OiuIxbXSdoJSdbivV/8jLIe8c7Lr5HpPq2tcxyenLLVshR+jxvnf8zauYuYqMWV4pDwyoRe9RkvXHsNpwP25nvsbJwj38/ZHz9nvxwyPcmxlSBMFnTXJFGsEKTMT2+zmDaZ/vn2S2yu3OHW/jp18iNq2TjY7nWhV8HthWLzuuPkjmBYeC44Qc97JsJD21Mr2DwUFN6zVcCBgmkbxkNP2wuOOtA6hWMvOLfwvGYceyUswr99cfp3DmctX2B8nyJO8SLEYqjKI06Hd/hJXbGfBfikhrBuoBHWgJ8g6h4iD5nOWhyGkrV6yWfTFQ6ShIEaMc8lZnTK0LWgV7FW5wQjg91vsZAK3ClUaQPmqKbgQ8hizhprm0MQEkmD7hZKIRUoLfHSUzlD7QX+K1uisw1VR9KccgKa/JY7UwQ8jUKXhI1HonRN7k16qGuobTOY1WUT7EoChLONZO2BUDbDmbNNViyfQ5hCN0CEIMMKKWuszUFYhPBoOUX5GuEb3LiWEDpLNJphnGHej/GhBb/E13PIaW5otlHxMG1IU2wYNBZEIZo+MK1BKxwWlh5pBJ1K07Yd6rjHcGUDG31BZ/oAPXuMLabYoiRQBcFiiYmmBEkb2eog4hSlNCpS+EDjvUdloGuHrauz4SzH1o0H21qNQ585Ph1agwhDPAHeC3TqoXLUWmIclLMF1dIQ9DrQUSxYI1MgFjX1aIFZlviiItAB56++SNrWqFZKokOiYJW6XGBNxWx/n/He59z57BE62WJlJyUUGTJqLKROVPiiIP/sZ9jZAo4XiKFHWgULTUSAWyk4uX/Ilx98xPLwhPLgiMPTiNUba1z85zdZXdkk1JJxvMfgxyFBHrI/LHh0/z6f/OLP+PKv3qVyFVYGKAK8dxhTg5KoIOXS9nf54x//Q17+7ksYXXPv7iPWe9skSUJtpkSBIu10iJOEKIqQLiAyJTIMEYFEhhICRbWYNiXYtsY7i/XNc9QVBmEA0QyFwjmk8ziT45zHiDbSJZi1XSZf3GI0OWQ6PmKHbVZfeJls7TxL6ylmnkJJTOORbRYXtf+apIpssC9C8HU5euAtVznixfpTJl/+DZ9++Sv2br5N9Cd/ihKC+eSEw+OHLHwFSiE9jYosG7jMspowVyd0uzeJww1OS4EtC7wOEVWFlpq030Eo2fTtCcfuzgW2twd8cvxTfv3hv2F4csgP3/oBmdtiJewR5wYtFIQpS/MAIw3tbo+6WPDeL/6aC9fOsbtzlZVzHX7wgx8QKMVaJpG+INdwuBjRSzLe+dbrnNx/QDtNCFqK99+7xbNbT7j59iY+jBidnrC3n1MVniSS3Hylw+//8AXioMPidMxyNMJpycZ6C5e1ueP/hM/lf8dcdn8D8yG+QnrwFfyjuRq1TEmIQoFE4axoFH4ayI7TDQnSN3MzZ5gQvhryfnf9dl56XjEUngvaMy0lJgBTzan3n3FPeIY9RZZUKFPTSTxLHTAi54pXPC8lGQFPYodTAbcXm0yzmEhUJMsVFhU894pu6CmQXMqnrLkukRRUpuBASd7LIs7nFUsXMHGOVuVIkdhIcMV7PlUwtrDtJY8V1EKgpGfXwTGCXHpWvWAhYdtCGygQ7NOUPN/ygh0lqTwYJekhaCvJ3DVv2//Be2ocbQefCggcXJJQWEcLx9IKRki2hOfUe6zzvO5rTm2N0Zolio73bAATUzOtHB1XUwvFEMd0OiPDULmInq/ZXdaYqOSLsmJDp/TbFdOl4nEKA+cZm5ot6ekowWMviKSmxKORxLJZdS2F4GIg0TjmVjFBcFFZ2q2UQp2jirvUJ/eJ4jni+AlaFNRlH7mmEfun4FMKO0S2ewRZgLQpRoIjp/AVLqkJMo8fbxFmE4LcIHzFVlsyczGuArdMEefmCFOTJGcL1LKNvWxxozZWBIjZkgX7+KMKOl3ii1dZjGfUtqLTygjaKw0UQzqWdUV/Y5fVa9fQQUCsBYHwaG9YPXeZ8emU0XjKw0+/IH6rTbev0TpCCtU8kaVDeHCTHDdvkWysUBeORILUAZdfOYdFsbd/jyeP7xLKNuZ0wYNnOeVn7/Hd/90fsbN7FSlhMZ+R/kmKkJrpbMHzZ4e8/9mfsf/ZI9Yu7vLYWcJlwSCNmY9LKmE4PVW004v83vff4cKr16mqgntf3ufSxUt4PHVdI6UijJvhC0GTK5P2a2S+PLNOVrXBVPWZJd2jtMZa08CzPGfnRXcGN27e42QYYo0FFNHGOsMPf0WBZfjsDv3uOutvvYHutjC5ZVmFyBJE4rilEgbWEBvPzCsWQCuwmErilWTuoescU+Ccm/NW/ITDO5+w96t/w+CFb7Hx4z8iEY7UF+TPfs59fUSVrqEPJ1ztrGA4wIaXOPWHLMyYTAfoQQczNVS2pBYB1syJhEXHSbOExjGaPCYJe6ysr3P87CEPpp/y6P4z/ugf/DHeBBT3Pbs3UrwTaJ1wunhEMc15cfUy1XTMZ5/+DVeub6HjhJ3zbX7cehlVRkQril53gKkmPDy4Szfq8wff+y7PvvgErR1B+zx/8/7PKY+OCb8tCb1itjjP0WjMnBYqjlm/coM3Lu0TqTbl7JR8Yqkrw1Y/xMwi7oX/Z+4M/j72uENsBL2+43Qoaa07uhoWQ4FpQwvB3hwOYk9Sw3YpsMLTKmCYQiXgtC0YVJ7tDLpH8DD21AZW1x3jEXwWCtasYBH9F2bOiuU+T8M++/MZ7eGE6dETng+/4P2jZ3xhZ5jaw3gCWYLwJSxqWB6DP8UPJ5TT64y2WqwJwcSv4IMUNc/4rPg+i+KIac/ST/ZZLR4yeR6yKPq4TIBdwryEuA1pfFaI6xFyibYG5TzSOmQRIaIWUaQJtWwyOMZSlznOmoYiKUVDV6R5QTSvDAu2br6LNoAwgW7cZM400HJNLsz5RjGoXPPv67L5liVtiBpbVkNy5IxOJyDpQsdCDELMEcsxfunxsYYkaYq4iznYBcJqkBZpQeEJpCAWgs2lYa9jWEqBNwEUGpFbkA7tCrQR+IXAdDy+H0EUI5RGS4X3UJkSg0GWJYMhnCtCVmVIphRhsgZxiu1eQg3v4I+/oF4cYaoxtS/RZY4ulwTLHBV30N0WOknOwrseJSUqCsC1cLbZAFlr8M43A6GHr0qJnXBY5zDONUdOY5CmRhPS7q2hW32Mq0B7dABZFhMryWK4oJ5P8OUYncVs7F6nHUUIV1Naw+GisSG0gRKBMTW1gf2nJ7Syp8TxBipcBWnwvgapkKFicW6BxlGWDm0DRKFYTBx17Gh3+2ysrPG4gkVZ0NvcodNeI17tkRdLlvOcw/tjvvjkAy5++zo3bl5CFsccfPAr9t/7gvnJiBrT9JJFEd5arLN0+9t85/v/F3703/yQzasbhKliMZuy1dkgilPKusJVBVJAsSzRqsSnjijSyChBBKoJXi8KlsWEupwhpUNqhXAWl1fUywJT1cgwINBRM5whUCpAKw3OYpdTjJAQ9MhdRF7N0Zlm/cpL9LdexJKwyEuELciYkKgSqQKcFM1rAJq8pf3m6S7xtHzNNY55pfyA5f2f8vknf8FkeIqxS268dpNuZ5uinCNsSRRluASsrcE7HAqlNXGqSUpDqgLSLGAZj1nUVQOuWekQ6gCpNMt8RjvocW5zE6E0tTBUxZL+Wo+dtVVUqNjavczf+/0/5erNV2l1Vjl6vsfTLz+hl7TRV16hKirevv5tzr/6IsWyZv/gc7b6bS6tnGc8Peavf3WPW0+fsT3I+NM//hGLxYhfvXfAoBPyTrfH/WdzHj8tuLI7JN5sQV2RaMGVywE7bwz4/bdfYjttUS0mlPM5CksQhchkwGH9j/jI/iNmnKnt/0nO7GsCyNmcJs6GYCH8GcxIIDUNLt84tBLEUaNwW+uo/zYqo/9dz9lv21XHY2azNj89GXLTGhZ+yLPpEU8mJ2hrKISjUyQUmxl+6FnN56y5iv1asOGWVHmHk0GP7SxiXwdsGsnIp7xbnmNW5lxVTZ/YqT3maqW4oxRtDKnwvF56nqUKG0SNc0VCZS0d5dk3kj0JP7CWn8uAZyFo1yD6d7wg9w6FYYbAKyic4AESZIOfjpFY0Uxgpx5e04rPhGCsJJGUnJcN9ODYNQrFhmjIjCPvGSlBJBpS4th5cgy580jv6NL0vd73hl0EEs+neU7Hg9KOygpkYDF1TrpcsqgNprJE5QSvFLcjTbs2pKVDrVQ8ESFCQ0/UXFpIllHNIrDUdfP2ZyxcUYoyFLREA6VeOtiRnuNAgrdsYglKQ8tpFIJ20qI4f51wOsW6DMb7CN3CLAukVJiyxnc0QT7HRJuQLAh9gDMxwiiisGwKimOJcQMStcQmgqVPUHaO1BId17R8Rq09NSG1qfCxp6Nh7DxGOdKNLcIwYpk5olRRT0a0rlyll7aZTUeYZU1ZnVLJigub1+n1ulR1jaHm8OgIraGX9bE1hJElaqdMF0c8u/uc6CVF1lkDrxE0jiWhI2ptEF4yP1ogZeNEGj+cka5r4k7C5u4lnt+fMVs+YnD5JYpFhbJvNAPwfMnel/d5ePs5O29t8eIbbzE9OuHBnSdM78xZVCHi0UPyoMeVKyvsv/cFe3lBb3WbV69+nxvvvE5vfY0gUDjruHL1CnGaNtlG0VA8rbE457H1Ah1GhKFu4iVeUNcGZyqst2gp0UrjaeyN3nm8bcAETQLGN8OaUKi4sbQ7W4B16DAgXL+Aio8woktv9RKtbJvCWiqpUVT07Yhj12cNzYnTDLxjZkFGnh1n6WD51Id0nMV4x7lwwpvVU8pbv+DO3vukxQH5yUeMZzcJuj3q2uFTwfpkjWErIbI5T/O71N7TWz0l6bSgqhACYhkxVwZvBFHqQaVopZFG8vTgAZudHa5eeBEhQ4zzTB6f0AkzkosZWZrw2utvsLa6wUr/PIPugMNnz/mb/+V/ZSUd8NL5KwxP97m0/hrffvttZospDw8f0M8Sblx7gcOTQz787EvuPx0i/Jh/+t3vMhoe8tkHYxCn/OHqCvNFm/HeE84/OEGuhrhaErRf5IUtQdi9xyv9kl5rEzutqKZLBB3aoWQWRSyD36M7+n3GRZcd61jNPOOOZ904olKwyGExB5WAyj3eNOa+uobequfZoSBfhfnCUZQQ4RkDYSU48U1l7JaCZQKdExiFMMIxyv72e/zfOZz9enrENEyJHp6gT+Z4OWKvPuB0NqYaFpAH4JcwljhnoBAIEUIooLiNe3LCdHqeL1ZDylgRVGDLOcdFwlhchsQi6FLMc2ZLSRklIOqmkLoA7yWiFzel1KJE5zmRFAhbI0qLqBa4qEJ0IkTsMF5SFg7vLAS+wYC7AJRuDihKgmi+TuAM4aYg/Co7VuMr22S9shhaogEv1MDiLGdW2kYlE6qxe7m6Obx6mhR/kMDmBrgSn+/B4TO8SvAbFxH9NsIv8H6OyyXSpARaoKVHO4GSDclqxXvUaMkzGTJXITLoI3SO9oLYOihLoECXCWXtcOS42lNGAq8kzlaIoibdn9GfKMJQEmXQjxWDLCALImI/IF47j9t6ieX+Zyz3fkWxPETWNYGd4UxFWC3wVYbrdFFxp6lNcDQIdSmQMkBqjXaukfqdxbkz2L4UGOuam69svNdOQhBIwjgjTBLwBcJUBDqjqxRqMuTZ8YR8OqWbCnZ3B7Szc5RlzNF8iatHzCdjhlYRJRGhcZzcvsvw+SHp1BC5gsdfPqQz2CCKVgi8wMsAnQ6wFJxUJ42yOOij+goZSApnmA6n6HRAlq5yfnCZ6b07jKdHuP6UTGQc3A0Rl2v8fJ/66GOefXxKazUgiyL6mSdLPUEmqefgaoNXmtZmxtXX3+SF1/8JK1dfxGy3kbHE1w5TOJCwGB9TVTF2XmBqjy9Lcj9GyQ4qEGDAVpYyz6mXC4xxaC0IlcNTYeoKXzYWCxEGhO0OcdxCWYmzFmyFMQJTLbDFqMkRCoXSIUna4tIrL3Lhle+AVMwnE6bTHFtaVl1AppdokWC1wKumFkFYEMYTSM9AGF4JFvxea0jXjSiODLcJcLXFlobl0YjpbJ8o7mFdSa+7SrlSMo8X5PMx1uQ470mimMudLbbUCliLqQsePXmXpYI3rn6XMGqBlQRaIExBHEXYvOL+x+8x8gVJp8sPrvzXSNPh6eM9xvuP2bl6lbXLu4xnc0Rd8a2X38bZBkLTXlvl7fUBpwdT/sX/8C/5/Pa7/IO3b9L/Vshf/fUv+Nn7t7nQD/nBP3idzmrCx48f8+7hhJXTiJtvBby+0sauBYQrLcJuQl9aWi3F1lrGuRu79NpdhKnwZQ6uQAJDc4P/rfzHfOLfYSayxqb6NUno7Jf4ZlhrVDFPpJulUm0Mxnv0GalVSdVYiT1nrzNPXbmm5uArr8zvVLPf6mt/XCEYc2m84HntGSJ5bkaopMRJQxRrqmFFvpdTLj2xl9Rxi2/bgk8HIX54yMXnC6JeDDqk1pqLzjEOBUmUcV94zhlPTMJHQpNYwXMtyLRjVjXP3S0NHeC58JwKz7YTtJxhE4ENJZX3vIHhWME2gs8tXNaCpzQxclELujQWrHtKkAoIQ8elWhALOBVwJBoYV0fAgbfkFlaV5GIAd1zTlbn0nnPeogzcto7HAjaVQFeOTWu5T5O7yYQkCDS6dszcjPXlEikEraTFahTxQZ3TBZSoGcwrcinoRZK2gWkiMHNHJnLG1vJaaXhITKtULAV0bQPEOsEQKPgDpTmOJHltSJ0k0oIO8NBBmTuyyhBbi9KCTHlSpVEG2l6ik4QkWUf2tjGjh9j5IS7u4t0I42pkuEFQDEmEZi5iAixGtSmEQxDgIol2BWQJsc8w0iJqS6k1ztd4aZF4AhOiVdODKCZNx2jdCUmdQuQW5eeosk/YGyDykqfHe9iyop1GrLb6pCubWAOj0RTqimL4nJPRjMFgFVsIjj75G46Kx6TLBFnNObIH9Ncz4nSAFCVIjdIhzltKdYI/t4bWXZTySCkpihHVKKCvFUHS5sKFLT77D3c5nv4K295ksBkzOrDILUEQGarZA07u5+x31mivryKf38Ixor2dMTldYI+H3J4fkq5FvHbpDa688kPWd7bOANmN9cB7EKHiYO85K5vrSNcsvvL5hCCOyFopWmuMc7jSYmvT2DSlQJ7lscvKIITH1gbhQSuJEBIhJdJJnFBgTSMaeHtWOyTQQYpbLilO56xufIve9g5eNgOsKQqSqOJqOONeVRHrgHXpmVnFgJpppZhIGAlJ25dcDZb8sDVlWi/QvuJ2a0CsUo7LNlG+ZDY9od9v46Mp57M+41GF3hpQ6zbZdEwgUmQVs603aSddJILFbMYHf/Uv8LttvvXCHxKGEVUFQhiCZUC0KjCl485n7xGkMZdfuI6sriFlxqPH9xg+fcD2hZucu7jD0fEpcafFP/tn/xxBRBhotrd32blwhfHpMb/884+4f/guu1tXWF9d4yf/+hccPjmk33Hc+P4LdLoJn358h6e9Avl4nSJ8ie3kJ0ykxPTXkGuKZFpz4eQ+53oDOrtbRHIdaYZUxuJkFx3PKLjC/zT+ExaTN/EuoHCK4cATjT3lvkQjWDGOuwjCLvTCpnK49E0hvVdwlAqWqePuBDaloGg7lgvQ6wJ75Clij48EVe2Jh3AIXHYeIyE6+C/MnI1mp3gxxh4q3tUhKpzi/AI3r3EFZ4Swr9a9EnSMGGwQXOuTrHrEUiPUkkLNsVWNc13GTChnOYYWcWDICyhHqyykx0sDpkBYCypGBE0nmDc1si4JvUHYkmq2QLkQrQKcmVLJEFdYXKXxKoL0LCvmPfgAEYSNLdFUUMuG1KhUo3QpEMo2vRPGQ1EhKofPK2jFEPrmhYRsBjlbQW3xNKqcCARegghE40qSqlHnjAPj8NMcXAnBIUFkCJlCPiYqloReAxqlBcp7pPcoKQiFJDKOeiooV0NsrBBBRFAbhHe4MED028ishU4TagBCZJgiFcgSgnxKf1yTWE0SBaxFip1uxFam6YgapQERYrsXKAddFmu7jI9uUwwfYhfPKOsSXE7oDc7k2DhHtbuotAVONRj3r3ItZ4WLDZlI4IVsIChW4qiam48TSBUSp56qLqmGR7hAooTGWcVp+ZRq7wFOBqxsX6bfXWW5AHtwxKLuMJc5woxodxK2V/osyorZ6R6j0Zy8DnGVR0vHbHrC/VufogLL6vnrxIPzBGjcaE7nVs7uIOWF12KizZwgcqS9gtM7X2KGLxJMDZ1Byvb6Fg+ffMHs5IDF6ZKjzz7kUfcCa5d36L5wGT1IWVY1SsW0tl5g91sLNt75Q1S+is6G6E6btYsXWOvv8uzglL/4l/+C3vlX+dMfv8ZGG0y1ZP78OacPnxBt7RAFLaIkQicgtKC0FdXSAhrrHHU1w85ybG0JtMBohfcOoSVSamSsiNIWaatNnGbEUdj8aGxNXdZUeYv5FOxoBMKwc2kXQZfVi5fBSxbjKcdHY0aLJTWKtlKshTMOoh5Wa2oBwoKsHZkwvNFa8E53ybVOTqoqpEjh3HXCVofFco/7n/6CzaxPW2RoLMp4Vte3aKVdppMFo+PnuHxKYD0rnR5XXniFlcGAcjnH2oqjxXMeHR9w45Uf0IlTyroGIYjDjDhJ2Lt/j7/4X/7f5Kbgh//1n6KjAT/92d9w794dWu0x//zmVXxpWD7fp7+ygktDHjy8RWcZ0QrXWSyGHHz6GSd7nxBqz86gjbc1a62IP3l1l5d+f5fBpR2KcsHO+nlee22MPx2TrAhevPQ6V799nmClTV7PGD99wOy5YfxU0O1VdNIFwtZ4m2Mryb3xd/l/nv4f+KS6gBUKj+GbLoozuUz4MxJrM1FJIAokWgjqypzlOB1OSbSSaKVQUmCtoSwN9qtDxZnsJs7omf8pmv9312/PJc0SlcLzk5pqplGJYTWoOZxKBkvDTAS0U4uzBm9L1GrABavZXwkb0q6SPNUBFQXXzuxX7XJOa+HIfEKlPMZ5jnNP21lOwpw4UmzljliGjFDcs54IqGogEETSUlSCvVDwgXdkGE6l4MRKnlmPEJI9JyiEoHVmbd5UEuEaK2Qt4aCCDS1oO8FAQU94jhBEznHNwyPnGrXEw4aH1Hta3vNr5wjPqKWrxjLzkkx6Muv4PSX4zDgeIhgEMC0tS+d405Y8rRsb5LSqYTlBippry5ovSYnyJXXkWXrNfGxJA0+vhnLuuduxnLYEpRGsSI8Vjg0hGUnBINQ8l5LQCZ56R0fChpbESM5LwbI2aOmxVhASECMJ8PQiReA1SjV0SR2dw8YD4sUFqvlD6oVGVDN0OEalOwi9QIshftFC6CnCtyA0KC+xcYbwknpagVw0cIpA4XoaW6Y451Ha4suAqJWyXFaotMKMC2ahxFIQ6wzhNIuDx8wnDQ20t3aB1uoaRV1QfH6LsZXErYz59JBuHLN9+QWCQLI82WdRBbRa29R4VJ1TLRc8/fILsJ71czskrR5CSurFjOqLp4hpl60fbRG2msqj/maL+x98zKD9LUZ3ntLdymitrVLWC5bVPvfeGyKcJ+tv07sw4NI738L4mspbrNTsnnsZXypkZxU9LbEdi5YRG2uX6W6u8vDOff78//M/sLH7Im999w1Up+n+fPLoPuXpiHanQ1UZkjgia2cIKTHOUVcFprYopZCyqSyxxje5X9vceJU+OyM53yztBc1wJuVZnW0AzuKsw0moiznWWtJWQrJ2mfbWNt5oyrIiny+xZYWUIVmw5GIw4raLeUMX/FK2GThLG0tlPZdZ8lKyYC21tCPDqlT4QR/digiqIeLwGTvpeRJAW0OYOza2BqjuKu1yyJP5IWrRIfKOnVCxffEF1te3sN5CIBlJw8mH97m+/Q79QFHnM1qdPjsXdoiTlKf7d7j9N/+aeV3y3X/039JL+vyHf/P/wmbXmR/+jO9td9gx63z+7l/z9rd/gI4zfv7uu1zaHnDl2otU9YL7n33MyeNHiEHAjd4OeTmi3e8i9ZDv/PFb9Ht9bBVy7txFhqcFk+4tivJTbr6xxqXLMasvZPhKMuE5Y9vl+SJh/khz8eohvpYIoym95eHsZf5N/r/ns8VlzuNQ0jOILK0CXAaTBM7nnlFMI7vX0K7giYaLDtzc82TdMzkA34bOxDMDrpSC59Jjl81gZiWsTGHuAA0Xr3n2H0IxEwRr/4XDmc+bA7ovHNYKrGhUkK/RNOJs++tUoyR1tlFXrrNxznA9HDOLIxZKEqkSNz7lgSlZUOKrCbYasgScETgf42PfDDtSQ5QhN3qoFlAUeFEj6xxlHK6qMEuLVRaVxbhOC9vy+KJqqGdO4SsFWiCEb+yI1gNlQz8iapQ970GoxkfsDcJ6qB2+PvME1wUsanzuGqXozCfcPGaDEGedYypAaIXQvlHsoPE0+Bp03AxqRQ4n+0g1JYgqWsLQpsZ4h3MtrAwIlEd4iwJCpVAq4rwVMLYc9KBKAkQ7xkuNSFYJVlfp99p04pgZHq8EmZa0yhozKXFOEKQdurrDxVbAdkey3tWsRIpECJQCay01Gp21CXev097cJZ+dspjss3jyBfnwDqauCFyFtFO0B1DorOmB+6aIuunykEo1VQZ8czD0HqxzWA8qiNCBwpkFZblEOg0qwDhPhQARkvQjnBvz4OGUfDhnvR2xtrICShIlHWTYJp8XzE9Omeyf4OqCcrFkuVwSp5bYGg6ePSDNasJWQNDqY6oR5FOuvfYqWxem7Lz1IslqnySNccOa7v6U1o7DhglqY521qzcYm6IhYBaG/PCA/OQz9uSQwcY2QVpgFkcsxxWz24cMvzyl9coKF394nSxUFHmNilpYp8hvfcby1gesmQHVG1ssRYwwhshDnMRU9RKdJcgInDOUeY2tC8JWhlYOZ0qWo1NMBUpInAVTCaRUBE4iQo2MYqJWi6TVRkcaKwS+rqAumu2ddMStFsZaisWS1uYmQR1iiyWz+pTFpGQ6nTXuRakJZMl5c8hIDHBaMwk01ILMW95KJvyDlYKdjqMqcoo8J45T0iTjwoUV7Pd+n+1uh35vhZ3+eYIgRLZX6OiAsjYUC0u+uo12c3phRLq9Qn9zB5TiydFj2kmH6xfeJo0PaemYUAukUByND/js7kO+df0NhLK0WyFuWhBUBldPUEw5f+U7vPbtPpurFxDCMdhZh0Dx+OEdTJ3jheHp/pcU4xm9luLVm+fIEs2lm68iooS3f9SiFBPuzR7w73/yr8Ar3lo9x3/7D75H3HFk6QbOBoh2hluOMacLxs/GfPzekKcjwWvHU/7p6jmSIMLMu/zs8L/j/3vyhzyyKfbrJNmZxfBrG6P/xs7oATxSgBby6xdRGDSZWjxY40AIlBQ4IXGIb4qrv/rAX818+MZG87sp7bfuGpdzNqKaeaCZOEE69wRxQHurot6ztG3F/cggy5pzIRz6Dlmnz1QlvNmacmgD7kQJqjLUVUFlNQ+dpCsrpsslG5lnVAS0vEYKz44VXFk69rxkJVOY0jCNm96mDSl57gS3ZGMy2bcKpTRFKHggZOOmEAKk50R6Eg8rUvBIeL4l4LawYGGqG5fHY9tg8vGCi8Kz7R19D0+9x2nPoWk6xr6D55e2oTG2rcEbQ+nhCo59I5loj1OCD03NBS/xQmIKz76vAcPPrEEVJad1TivOCUrLrsyxQtFzU0adhK62LCY1g0jSKz15X7A+kxxMJe28IkwlyJBLWcgTBx2l2ZIxQdTEDG76gIUSpEhaUrA0lr4W1DIgkYI1D7GUrIWK0AsC5XHCI86IfyLNkGFC0t/C5CPK5SFmPKQsTlAqxhlNrc8o1XaJ8AHeaNQ8AJFThR5RB1jlkWVIJGoqk+OrDlLNWeJw8zk+DnAuQ+t5Y42RKdJ4ajfGiABKS9pbQQWCk6cPOHn+lO3dC2xubzE9HbP7wg2cB1cUnO4dMzqas7I5YHloGS+/pAhLomXC7PERMomJUkEYZ6ggxDvD1rVrrFSW7asbDXFYSYRzVKfHRJ0QYwyd1gaX37rJ7c89XeHIvKJ69pD59JDDwyldM6AKCpaxoDSKhz/9BbI8wa+VXPq9b9FNeyxrT1nVVLZi79OPccs5y5MSbzxlWaKEZGVjk6rVYzSf0m53UFGAdRZbW0xhkUoSBCGmrqnqGqEUWjeWSKU1OIcUAitAngHm5Fe0bt/ck8WZ1VwIgQxCpImQUUjr3HlsVWCLCiPAlCV1sWw2dkT42rHpxuzpHnOr0KEnrQzPa8VFNeF7/QX9QFOaClcU+CillynS1RB9/gJx/QPOB4KttXO0ogjR6tBLrzEoC6azVS62tiiuTGiFKb7fZXNrm0Bq7ty7xeb6Dm+98QPe/+inZHFIrCKCrmL/4Amfvf8B7/z+H9BtZ/gsoxO0KeeOsp4gE00vCnnnT/57rp6/hBKa7/3gx+gsYXT4lMtba5w7f4FHdz9jNppy7fJVimIfn1zm6o2r1GrBd79/EZ9d4smTI379y3+LFSE3r63xB39wiWUY01ctpF8jaVW40QnLWvPs8YQvP59i1VU2LkdsrQ+J/AquLnj3+T/m3ekPGNOm1YGnRmG8Z6dwzELBYyfYOPU8aHuymUDF0Cpgu+ORC5gvBZvKszmH6QLy3KM0CN8QZXPpGSnYUILsuFHavIeTUnD8Jex6zyxq3Eh/2/V3DmdohTcaoczZASLAxwrRFoiyxi9NAwvwAqIuYqVF7Me0D2bMXc4w6UALWhH0RU7oxxw4mDjJREQYFUMYQVuCEnjdKC4CQEpC5RDSNC3hiyXWCpSQhFEMcYzorOM3W3hzjJ+fQQu8gTmI2kBgoPR4KRo7o9cQ2kbJ8gqcb5zAgWryNNizjJpt+tCcarrOgoBAGzIxY15OsXWjVXmnkZWHedSoiK4CJF6ohlZYa2jHUC5hsaQ6zKnD/x97//VsaZaed2K/ZT63/T4+j0lfmVm+q6qr2qHawxCgAUjOiByOJkYjhUIRmn9FoQtNxEihUMSEpNDMSENSGIAAiCYcie5Gu6rq8lXpzfFm+88tp4vvVHU1SOICd+rodXN27pNn77Mz917fet/3eX6PxXZatITAlzOKIhDSNlorIglSCJSSRFqzJAWDKGKLhIdpi3E/Ick6DIYrXBu02WxHeCFZ4MhthSkrUm9IcogYMlht0UsFA+XIEuhkgVQLEhmhIkkwNSpYgqXpjAhQrT691pD+8Cbj/Y+ZHHyXcnaIdjW+XICMEFI3+RxaIZRAinCuz1boqJG4WuebhpGQjVlUQRAOwvnrC6LRY+MQ1DTf0lSn+xzff5/aOIYXb7IInvHdn1BYR5wOYbyJ84/w4gmTxR7jvduEkxptHbPgSLoCY0p2Hz+hs71MZ/kySRah5Iidl59HZX10b424s06cpVTiGHl6RBIK6qEnSSyrN7aYzXMevfMRPlF0hm1sPmM2PgUlaLkWde0I0Rq2HCNlRZoIfL3gbOGYn+W0ViTd9TbXn75GWwTioWY+PiCIDuSWKi8InZQoi1AqUFYli+kYT6C7ukqimqmxMQ6pMoQy1LVFhECaRiipcV4QRRlpv0vWbkMkKGxONcqRdYkKFmctMklASHSUkQyXqPIJ9vQYs8ip3BzrFIrzMT2QacNlv4e3EVl6mUcsUQTJLTHmi/qUxNfsHR5zsndAKD3DQZfl5SViYGV7jeHqrzYX3TjCEFhZX0PrbYq6wJYBec2QJp5IR0RZTKIS3rvzEf/2z/+Qi+tbvPzsl9i5+RSdtIXzprkuzU948N0/JDna59Wvvs5v/c4/gkkBrTXy2vLVV74EoiZpxYQqILsSFaUcnxxSjeZc2rpO7AVP3r+NlQHXa1EHz7A3IPTaQIz1JcdP9viLP/gpHz5a0EoE299SPP3ia6TdLrbMyWfHlLNDbD7BLia40jAJgTPvuXM04/HhhG7vFt/Z+4f8D6df4NQlfIrpEOG8TgqfsZx9xmx2PkHzgA8BJQRRHNFoiZs92AFVaYFwLiMOn8IYw89ufgLR/+X6BV0vRglvFIaOrNGFJ41aSDxuKpv9JHNQNMoE4yK6vkbVI+bzOfdLw346IF/MSL1g0p4h5hKhJLrISLRlP9dcjmJOtOTIKlYiwf1EUtmIiRREDq7OHKkOPBCGLhIrY8aRRMeCKwpUpLjtLGve80Is+LcIbOW4HkseSOiawJF0+CA4jhRF8HzZwgcCVhEEATMkqxG8azyFaIAfXyHwIfBXPpABj4LnBgYtPBNbEgicKs0LpWFWK14RgVNtOZ47LhDQStEl4D10ejGzkxJdFQRZcCqbXLShremf5ohOQlwGyhAxU5K2VZwJWLkcszSSHLQ0lzoZt6XigoiQScaVVkaWKKwTRLIBnBSlJxKQWegESTtWRCHQ9oFIA5FA2EYapz/ZD7RAOEdQAS8EJB3auo3v77A43mVR3G1sA7ZGZ5rapsQhI8gYEQq89sg0JRSgpEBVElcGVKTxwuANSBkRtCTYgBQ5ngi8J7iSSmhIU1xREtGmHp9w+vgDTOQZ9raoJey/9wPGc8vksWX/iSXTgmSQI4uS234X9yAlxLAWLxGtDChGJxw+eJfuUNJb2kTFMUoLrn/la+hWFxW3ESpCSIUQDjcXCFcTtSTG5ixvDtgZ7/Deu09oDxViMyOcCUQ6pJ4UVEKS64/I5oooVhwUcIEKYSXj8TGj0YIsadHvd7j+3LNMRydEy2vUdoEuwXnBYpHTjjRRHCFcoDaWfL5AaoFWEUmaUFtDkIIoigk+YA0IPEFYYqWpjEVHGqUbaEgQTe6Zqy3yvAHnjUGq5qqrkgRt25iqQghNMR7h4pjgG5qvjBTeetKWYU1NeTZ6zON6lRsCzuKEL3HK1XRKDEyKMbMyR1eBLMtxdUakFRtbK/TXB0RSoL3HVgu6wy5KDmhjGeYWsVUTNOcRNoJYprx7+z3e+fEPeNju88Vf+Rbf+sI/oNfr44MliSK6WcJ0fIf7P4p58cvf5Ivf/nW6MqG/ukJtLH9naRWpA3VVUi3mpIM+aafN4wePePDoNi/cfBqtY5zL6QyGlIknn2piP0VFXWyckLHgzt4bfP/PfszI12RFi5BP+fbrz7LdfwVjj6nKE4qyhDDGjDv4KiFf2UG3LbvTe4zHPUjavFX9PX6veBWfJiwrR5tA1BIczSW635QHsYWV9cDeTDae7yrQd/C+gHaAsQ6oduNx3d70HMyaEmJeeUZJ4CwH1YOphysV3Kkhc4FtB1kExxVse3DV3xIIQh0QgyGyrdFSNt2ZTGCQYCv8bEI4K5BG49sR0s2RsynTec7MGHI/JkQtjltDVtqwak6Izsbk+RA/uAZJ2kA74gaTL+IIqSAydaOVsL4pqKwB7zFBIiJNlGSEpINrxVhfESoDxOcB0baRReY0ckTrm2CB2IJsISIIcTM1Q8ZNh7mqII4JykJVNkJ2JUFpZCxp6RkZR8jJARw7MBEhUo2vTQSoa8gdQjZ5Y0LTyDLpN8We9lDW+EmTWr2Yeg47EYl3OFOAaDZmISHSGh9JhIxoxTGd7hJbWZtbnTaPBhl1X9HtKpbkDDsvyRV4W1ONCuoiZTl0WXIZK91AXzRSP6Wb4OZYNsM+iUfWDu8MmBppKqSpwJomYUBKVAZrl67TXV1itPtTisPbWLNAlAtkpNHS441EaYWKIqSQDfRDgJQKLeR5DpNvNiglyasCW9lmMxLifOIWqKs5wTqcyqlLgykKWukKLREze/KI/PARKoow4oDACSRgQ83p2+8xOzyiFVKsSBkFyaCt0MKRTwqevHOPQesK7cgTJZ540CNqDSBJkHGE0AKyMX65QLRrIm2oT49Z2nie57/c4c6H7/Le7Y9wVy6gtGD08UeUi5KL/eeJZ5KSEaLbYfjSa7RXh+THJ4wPDpjXktXWOtbWmE5K++oqlI7Tg13uPz7GLAxRdoFOv00viQnGEYzDOUm2ukRrbYApDa40mKrGeUftYVFV9LKm0DLGkiZ92t0BSapZlFPsxCKsB2PQ3uPrBUVVIuIUHaU4Y5vNPu1hnWQxWyDjDBEnRAKscQTd/LsMw4Ib+QNWZM41tcOJb3HJ79FajDg5HXE6PiXY0BARg0eHQK+TIQREnZhOu4cXAbRno78C1nJ8MiPuZvTaXUxwFPMpmRLEWvD4g4+599O3OEo/5um1q1y6dZ2QSObjCYuzMe7M8OxgjdbsmH7SoXvpGXbv3Wfv7feJlzs473jw0x8QL6V86Tf+U+JWSjE/I9SOzY1rxFHCe9/7Ht9943skrYRukjA92EP2AvPqiL0HC44e3megctaTmGLN8fkXLvHFr32JtB1RTx9zdvc+xVlBuprS7rYIsUS4ks9bWDqq6WSBt+4s8+P0P+VH01cpnCbIAME3JZg/L5g+MyX798xhojGNl7Un0hJxXoQJLDpqvAshBJwL//7Pi08y6H42thacM5B+uX6h1tFsxPJyzMTFrA00vRoeDRX9WpJGMXV+wmbi2KpiFJK71nCvtizphIvTGQ8nOZdSR2TaPCpb7JQlIxt40grcMIL3VMRu4kgqz1Ox5NApgknIYsfYOlaCYBQJplpSycCF4IgTS89EHPiAl4Fta3jkLbNY85YVeCxJEBwGiIznOAjGXuKC4KoJzOMmzHmuFVsIRs6z4+BjBCfCg7EE4KcykAR4moDG854tOS1zepXnvgs8JwUDIZkKy6gyyNJwJBWJdcyUbHy7LuE0wLSc0LWWEsWW92zFglNXcIbl6dhx1xvoSbpVTagSpjiWtOaZPclRJ+aprMUqCSqLEEoTR5pl6Zu8OSXwBpxpYD0DFdFNFEMDWaCJDyCQArGHRII89/aGc0Uc9hwG5BVOaEIECk1v5TJJ1acY7+GrY6rS00JT+gWRr0BC5D3WC5xMCV7gxJwQA1GMoEa6GBVZRDB47Qk2RWoHRhPpgNUJfnqGFYFaW1yRE6WabCLp7GScPLrLbH8P1RvgTczg4jraByqO8eMTRg9LevQQ0yP2W6sMq49Jh2uYsMeDtz9k0LuGUqFp0rV6qCRBSHHe1A0oZYmiI6RyLF/sc+fDN3nhV36VoDTvvfkGH+8HNi972suC2z/4Ia3OGutXrtCrhkwObtO/dIVucol0pc9ocszsySPqpEORdVg267huG93yJFIyOjrlw7M3CTPD0s4N3KBNKhVaQ16URFIRtCbOUoxtbC7SBqzweKD0NalswqiNcUgpPgWDzPIFwVg63TafNOKcMQRnz3MqI7yxICRSRZjFnEWR00ZShQBpRqiqxn6jNa26YsufkPVrwqzPI99BuSnBzJnlTX5nO47IZQtbF2jt6YqYKFK0tKCTZkynY8anp9x86hbB1hydHNBJh/RWB3jrqUyJrSDJYh5+9A6T05L0bMHxw3s888qreClwuWH/8QPa7Yxr/avkB49I05QbN55nf/8B7//oAzrrIKTiwQ9+gtWOV7/2d9Fxgq1yBt2MV26+RLyUce+7P+bH732XeGWLpaULlNUh86c65PaY9997wGQ0Zqdvadtlan/CrauX+NJrz9BatZjxQ/YfPsBEnqXOgHTpEpXUXGpr5N4dvn/4bW6sfpeDfMDvuX/Ak/mzdJREtQPTvLnGHpwJlhPPw5bk+hTONOwuJMtlIBZgJJQeLjjBWQWX24H5pEn3akUBmQa6J01DaWUqqLuBZFfwRRF4s4TQ9fQdFLNG0WJjwZoIjPp/S1kjSzeJlhy9bIIIDmE9wpbkLqaKOqiVIXrV0KbEFYZidkQ9NpwIh5OCUFuCTXE9wWLgOZ7tUxzMGj9TdbXJLwuCYAqEtSilSVKFUh5bVLgiNNCJ4NEiJiQRNo4hSrBJTNAeXxtQKXIdVCgIM4svIEhJMApOF02YShpAlU3odJQ2OmCdQktBawG1QQQFGRACQTQY2sjkpHaf8mhGeeqwhQJvEbFExAKhPJQVVBIvLQTXdLxUDmLcFI7WNgWmCxAc3pUspEXEFonChYDxnspZIluihUEIQRZnSBmRCs1y0Gw5yVnhye0M4eZMTU2mFAPvuVIqZEhZF4JUWCLliEU4D6nWSA2hLqhd3eBfJfhg8dZCEEjk+eSkoVsJ3+SxZWkfvfNFyuEV8t23qSaPqcsFQjdhS9Z5dJKgWimoGO+bN5uUIJCIRGNdo6FXPuCc+9n3A9SmwhtLpFQz6veCbnuAjpaYHT1ivn+vkXi4lGIxYnL2EWWtKcczXH5Ipx1YHm4SX/s8vW4FR7chP8Z7x9n+AQfv/yUr7ddItzfQaXrulWuKVI/DDGrSly+RDIcUIjD/8DbdFLrXb/CNf/Rljv8P7zF6sE9n5QJbO9vUcszhk7eYLF2h101JTJvKOI4e3Gd5udcU20mzwT1+/z7v/v5/T2fQ4eJTz+EzTZ0ZdHsJYy1VacmTklopEpmQrazQWRviAhjXhEvPZlPqylCaxl8mdELtQApNt9tGxgprDVVeIWrXTJmcp67n6DInylqUlaEc5c2BvqWQnS5qcJG4tiAFXkdEShKigNcpXjTvya7NSWd7rOgJuYxJcMhQkU9nUHuyNEVLSaIi2t1lYh1x58lbHE2O+dpXfovt9VWCsURBEijppdBNNcZ77u7tUpqcF7d3iIVnp3iCtgumU89hbnmh28EpGE8f8kf/+l8yiJe4fvEWmxdWSXTG7dO7/M9/9N9x8OZHfPXzr5GtXuJ4fMznnnuF5eGQxdkBb7/zBofzgqcuXGbv3pQfvPXn3Lm7TyuK+MLVDV6+vEVvuE31+Iy3v/9D7j884euvPcNXvvlFXh9kLO1sEnnDg/e+z4c/fZefvjOhnimeu7nC67/5FINhiyRbJe7ErJ9WHJ61+Vflf8FPi1eogzr3kDWdsU8nZueFWThXH/68JvFcJBzA+YCvDNCQY9NIIEJj3vfnfh2C4mdgkc8uca7CDp+Zzv1y/SKtg601LueWrJ2zax2Z0qjTmuBqCtVjtNXhS2PFXWlYHxjO9kviyYz9kBFdiLmwqPA24X4VSNOK42qOrOFXXME72SZBN9ypF0LgJ8FSRYqdpGbfC7YTQV1ZRpWkUJpvO8fDWFNVcCICPml6ozMTGCiPDI5Cw1IQXHOBDWX5I2IoDWtScCQkZyGwaRNOIlgxgZMguBRJisRywcCpkCgFHeBCgNxZWl6wV0+RxrBsLfedJ3iLVIHaB56UMLA1VRRxjYLbedPg0EHSFlOKPKIlakLtmPQD+QKmBopKcDWGj+aK4CXKBepC8oyquKMd0yIw3+rSURFtH3Ehy+hpxYhzSIQOHFSWQZwwFIJuaCT/a1qSAeb8WqikQKnGb+6cxyEQvuFECB8QHoSShOBRofE3uXA+cRECkfXIZEKouiRujD0+RQSJT7so78nrEj13hIxmm0hivAkIZQixR6QlYq4asm8lCMHg4wilI1y9wC4KHAodC4wJCKEJvo1bTjh7coI9PiM9V+CUY8ts/8dE7SuUZ6dEYkJfzhi2B1QXXmRpc4V6z1GMz2h3LhPcQ57cvkuqYLC5jJTN6UOcN7KEgHJ+ysorT5G0WxDFnHxnhikq1na2eO3vfo13/vk/Z//HQ9rr2yxtp9TZLpO9++ybwGqyiasfUt6ZcTT2XLy6Qye2lLZmc7jFyfu3ee9P/4jeSoeN176JNgsinbB69QbOVLjKQOKZFjmtKCNETd6Z954gBMY1GHYB2NCog1QksNahhCSJokaxFSCKYnSSAo2GwlpLPZkQt9vN65zNqBYz4nZG3MrIxxOSdhsp4+Z8WVloa6JWh8gF8tjS9gE5n2OriiQ+oSsjglCYukI6QUfFdFXABkk365KqwMcfvMXx2S6vf/HX2L6wgVteQSlJXTuqRclyR1FXhjv3niDimptXrqMU9EJCKzziiYnZqQukjlEicDo/4c//9F9y5cbn2H76WWTyHFpL9h6d8b23f5dwZ8q1xXVEf4vT0wXXXrnMxvoK+eSID9/8K0rT4dbVTU4+OuD9+48oN8/IP45YrWasRynR2QrT3h73Pv6I2Vmg9eIKX//7r+FVwYXLFxHjOSd7T7i7d4c7ewuio2fpD9/j1W/9Kt3hGNVpsc2A37jxEPsg4l/o/wV7959jtSsoApQ6ME8E1knCClS5ZK32FE6wGQK1gMddQd8HYtPgJ/IR1D4wLgPzlcDuFPo5pEuCeRxASz489cRzuFAH3vCBxwEGuWA3CSRK8OI1z7sHks1JoNqU/7Et/m8uzkQ3g2IPPx9hAwShSNwchUIkHpf28d0Ootti2Z5RjPY5HFtcaAopqBFlBXmBGaVMvCeUIFxJmB1BEROyCKQBv0C7Cl2lmGqCGZcIkaIii9eaKE6aqZKUVAK8Lwm1h26HbCthZ+Bp2ynF0SmPR4bCxY2ErBPBeNFM0aLmNRCayZdoxbDcgkzC2QSqGNIE3AyRG6inuPKYSVHh555gQMQeagu5aHCwsQfrzml2jlBbxHnwdHCBYDzCGCgNFL4Jvs4kvgTDHGkswXHutwMpBT73BK+JojYtZ4kaoxHLIWPDgvMSKVcQqaYtAx3nQTQXJGcKgrVAE/IYrMebCiMc3hiU1BS68ckpLVC+MWpLpZGuRlrXSBA/CU4SAp21aXWukHYGTO/8hPnsPrau0FLiTIU3cyLfRrZ6BB01bx4PQUgkAhEc3jqkgCAEzvtPs5m8ceADOm6y4/A1IjiK+YfUVY6MQCQJeI9jAe4UckXSX2ft279Jb2UJEa8h0oQkCOiv4O/8BcyPKKuau3fvsbRkafdfJNIOqSKEihrtt/eoqWDQv45Kh2Tas7pkiasThN9iuHyNYZpyeHRGHqesX77O2prj9vs/5KOjXdavXmU5tHBloA4SMWmon7lahniJ4viHnD7+KSbfoT24RLKxSba2g/clKhQgApWp0TJCxq1ms0bh60bbXpQlxloWeY51ina7hxUxKEEUxxgZKGtDJC0yCIJvpG/CerSAdGkJF8XoyuJ01XwmI43xgqjVR6+tUe0/pCzmSKGJxXlh5l0j3Q0e7Q0xJZ1gqM5z1WIhMEKTxgmRFrSSNhe2LiAlzN+b8tPv/SmXX77OJbnOndMjDhdTXlxaZ7i6hTSO7/7Fn/AH3/ldVLvH8H/5n/P0+lUubS+z1O5yYmIOkjakMZHz1NMRpw/u8mT+NvoL3+L6jVuU8ynv/uCHPPzpe7jSEy+v8sytV7j10jWWNq8gF4b7b7zPn/6bP+DEzJFf/Q22veLp1Rg56hLR5rXnvsDKxVXqekJRzLh2aUCrbbl4dYPlC1tYYZg/vMfB7n3u3Nvn3Q/GPB5BHSyHb+4z3FJ8/fUbJK2UMAiU+RIH/GPe5SXqEPFzJEY+gec0wIJPirRA+LRAEyI0gfSc93BCkydHEERKoqPGu1nX7rye+2sFl+DTSRl8tlz7pbzxF3Ftes+9XNLOHVLWPKoHhGyBW07Zmk7Y2IugFeiqhNmJpyMk1hhWZMHRGJaqlHExYqmXUR95ylaP01BwbyHo1WfMVnrM8oS3cPSywKEVJGWCSUvuLQQ3vMTHCcEVvC8ijnVM5CwqeK5WDiUUi0ih0pg0EkSipFUoDoVHBoUW8Fzk+VgpdsqKWUtzbCxFCMRSMVeKQgmeCZJpcHScp68Fo6riUArysuJ5V/Cmc/Ss4P3aksae9RAoZiVfSNv8SBhiqRmbEulqNq0H6biS9nljXHG5KjkKASsN+kjQCYbeMMELy6wu0B1BXGdUU0s/UUTEFLkhM5p7R3M2+zFxCvPM0HOajo7wGiIl2ekIEg8pTf5qhcdrj6pAiSYdyDnABJwG4TzeC2pAKIGWjbtCiqZxGnBYLwgyICKN8wFRN+cM19rEuwHJ3OHqCXG3wlYaJTNMVqF8jRcJSkhkVOONaIAUeBLvcchmAqQ1ygVcvUBKhQ8xQs8QDNGypi5y2kmMmRwxszkq1Tid0Y76VMkuHEB1/ISQRgxvPgtlwA/bZGTISNAabiFSjRvNCa2M40c/IOtCttRMA4MCoWOESAFPPq65cPEqUqUkiaezXuLyM+Sgz9JwieOzGRMKwvGclQub9C4+y735j5jVq/Scp/roEZWKCLHHPtllvzUlyS9zvDyhPLxDpSvOyoyVh08I6xfYuHqR6dER0ltkljCvCrIsxgRDJlvYcwy+sQ7nfaNwcI7gm0gT4wMK2UyVzkVVkkYNZU3dFGZVjbUF/bUVpFAUsykET3t1tcm8FYLuBUlWDpidnhFcTpQ0/3e+aBrmtg5YLAqLyiSxsyAd7XQJW0cEr/Cxh0XF2XjCxe11ZPBU1ZQ7P/4+V69cZ3XlZT6+9x4hSriytsm1W88hrOe73/l93rj/PkELMvUPuP7UTa5tDRk/WMJUPUJSgmw8deV4RFVY3vnB99Gff52XX3oOU8y5++QOoyPB7NCzfjnm1eefobeu2L5wFYLl6MEJP757myotkfYWvbjPhcER9d4lTOXYvPo0ly9doGRG7UZcvHCVPfsT1jpX2OhkVLpNfnjM3gd3uPNgymHRoiUnjM7e4LBcofvh9/nCrW3SyKB6LcpTxb9b/FeMjj/HKZpTgNXGitNTga6AdBrohUCnBQ8TwTRAUQXcUkDMApENxFngNAMzgiUE+QKeiwIHUlBPm/Dp09AAQPJe4KMcfsUJzNxzGgVaAsYE/ihXrMaOkYDD239LWWM6eYcqaOYSEB6dWDwWZQy6NNi5pzaeuZW0fYVyFUEEgheNLLE2BKcQomykf0o1oSguIOyIMG0j1QD6GlmeoBYzmCh0ZZFOIqMGNOLiCJMKlKkJlcRbR3AKIoXsx7S6bTrKEScpaqlG5yNCfv7yuluwrBFq3PjkXJsQp4iWbrLIEOB04y2r6ub38yAWC5gc46smgwILCIlQDqFLfCWgTjkHxxOScC5hcqAkIgGKugGMGIOoa8ibSQU0/fQyl6jK4VWN1AKjFFJGaBTWORZ5QdIq0HHEQEZkChIp0EKghSRCEytFFAyWCukMZV1gXbNxGMs5NKABctSmQpx79oTRyEiRSEmsJEFqZIjQ+AbKEppiz0qJ1HEz6Wov073+RfzpMvXpR4Rz+YQtS4IxaO9Q3R7IuPHCBI+QsvHKOI+SEhErQlXhfUAg0FJAaLqrgmbC5oMluJooUmilGj9bLGlFfTq9ZeLkReRKjGw55pMRVhwhsx7ZcIfu1YuN1+mDP8TNTpjMK97/6DH9Tov1K5bWSoEU1xHREFs5isdz0q0NhMpIlObC5hewp2PC/AwRFDsXt7h9cIQpRsxmjyldn4urK3j2efSjH3NQJqyubZFmEUf1nCpIJvMFu3e/x9JTGZ1nNhluvIxeGeBimI4nuFDSaXWIzs3ympQ4zUjSjDiKWMxy6qLCOo/xjSdDxYoQK2oksYqwKCaFobSOtjDEtkLaEmk0cdShtXGBWhlM6eisLpFkKVEqUKVhtig5XVTYpEWru0a6OKOYzSnmC3xtEEhUdJ7TIkHHAhxU1hJCIIkkxiqyfpcra0PacRsdEpzzfO6Vb+JSwVLocnQ25k/+9H/g43c/ZPyr/4Tf/vqvkrspt9/4Hme7ewR1yAfvv8vl9auMN55FDn5Mt/QMqJpps4G1VsqzF/q88fYejz++Q/nF11k2BZfqis9dvcTOs9d47eXX6fY30MOnAEE+n2DPSjplyfbVSzx//XlW0hbx9et84ZUxRkeI1TZmcsL06CHzYkJ/ZcjOxTUyrTk9vMOTh08oqjP67YTVjSVuKo26M+LxscNax6M3DqleWCfr93lcPM3vHf9jvlvvUHw2UxEafVL4BEB0XqyJcA5mPJ+siSYiIdUSIcCaQO0dzjf0Re+hrj3WWZw/f+xPpZGf3vj0aUP4WWHYNEF+OTn7RVvl2Zih8AylY093SVTNSVRw84nnbCXw+ExzAKwNK3JrGIxrbGZg0We2pajOJmQhRc4j2tmE/jhDELNZTXmcSvQ44/KFiG3V5s5iSl8VGDy35g4jElwr4YYM7ApNmjgu5BWHrcCSaRqwUx0QmWY7FlxRnnsiY94rEJPAQ6PQUeChTNiUglFHk3qIIkGFQGjFM9IxC03W2aoMaOs4c4KhEHzLlNyl5MAanjKOSRzYto4V57hf1WxEnsd1TolnpRa0paenM5yuaBU1HzKjiiqoNFNZsBXaKD/jYhK4P3F0HZjQIS0stXVca1vW24IHnRZri5rKWuzC0NsWVLJCoNBaNB5R2dCbVYCWkDg83jpiAbXx2HDucpA0n0vpUUbgfADvUZHEBwh1k3sqz+E/lfXNXiLDeXaWAt3YCrzzhCAxK1eR1Zi6OsT7gNYWX9WgY0SwTURQFKEcWCTaalyywHtP7ALWOUzwJJnFlDHdOGVW13gxIhQGpSMKeUZoJcTjCulqMIHKTujEQ+TWFrFrsZAFSmR4c4ofnzGXMSrqs7ZxjXBk8EqSFzmV7XF8+IB+v8fyak172CfJVhCxwZlAlT+m3buJEAIdxbzw4hfoDLrIYFEBbj51jbd/8Cad6y1sdZf996/TT9YZTz/i3uQurXKDoBaIbItHyU9Zsj3u3t1DyQ9Zupoy3F6ldfEmMh0gooiTs2Oq8pj15YtIJXC1wUlBp9/GAxGi2YODAympjEcGiRWBIARKqPNmm2jOTpUhElB5+ynkSSjFcGmD4Bx1VdEeLoEITVO+rqnritawT5nHrPR6zKdn5IuK2jm8q5tcUGWohcdEDdVSJzGKQF2PaGlPnRtS2Wa40WNpuUuExHvHSy99hZySDE1pSt7/0RscLu5TvfhtPv/Fr5LbmvuP9vF7J6TdHicHH3Pt+lOEpU0Oq5rhsAWTBBkCUkg2Ni7wzFPXeXz/Xe4/fI/L2zusry8RHT2kPxtz60uXeO3LX6STtBnefJVAoBqNKcc50e4Rt55/iZvPvEQ3janyy1w6m6DEhP76BnYxpprknFUnXLqZ8vStrxKbNodnezzer6mqx1webnHrV55BvXPKpDimPsno1lPuf9DjqZUBaytzPiiv8gfH3yKkG5y6mEERWLGevUKRh8C4lny95zizcLsSHBaN5DgdwOgIxKQZOhdSwEogHAt2hp5x7flyH/bPANXkLHaHgmwWEK1AbwH4wMch0FaQKEFpIO54qieBSIHcCLyw+x9vnv6NxVmyGFGrHi5OUKLGzypyNDIO6LpCLsbNQaLSjGRNYh3SO7w3hNyD0w3RrzEyNWQ5AaIWBOkhn0CUgBaEOscXMRAQ3qOgIS2GCC0khauoxmfgMkK/C70+8WpKlxnVkeNR1AT7aROQpUAsckKpEN0WupvxTK9gOLe86yJGrTYyc3i7wFeLZqIlJIgKjIWyJswXsKihtM1B0QmQmmAUIkvR7RJfVviiyarg3LePEwTlEJVBLDzCifMu93lAWBCNdl4KfNBIzoMKabxbOoqb4kgrrC+YLqZk7QitWlhvSL1CaYkmIOsaESRSNBlIxjf4fuc93jebrQsCT7MvG8B732BZo/M3iFJIqZqLQCyIVQTn8sNSB7xsCmRB07Uj69LafA6ZtKiO3yXUC0LksabCLxbEkUalGoFs+CznE4Dzxj5KSoKUzfRMgowkjUnPIoQiUhHeO2KlscEiRWhClOuAjjPU0hCdOkI9Zn50ynhyQra6wvLFqwyX1ojiBB+9jDx7AuZ7UDhOjive+eAJ+JTluibZGaCiJcqzh5QUtOKGhhclGa3lHcqgcDbHSsuFL7zO8p1d7jzZp6p3idMjui/c4untNsnJfY6qBdO92xgDVRRTdSJKZxF5RH28TntlHdlukfYygnAsqgXBgJQ9rJSkWUTa6dJa7rG8PCCfT5jnM0IQKC2ovMfICCni5mIeBEiFCIKiqFnMaqpySqslAUPqItL+Ki5NETImbUEadZBRTNKKUW3LkbvHv/neezy4d8z2tR1euLzCWq+FPjtlPJognCclAlPjvEFIjQ9NmGYQTZewzGuUhY2NTagc3/u3b/DO0R2+/e0v8hvf+Pt0kg5HRw948uAD5nee8Gb8PV5//iWi1DbxCraRhbzzzru88vK3yNYvc/FzL+PmC55+ehtsTV2UZJHitatXuJR72s98je1L23S6KV9a+Qe88jtfJY6GhJmnKCusiZBxhl7qcv2ll1juJnSfeZrO2gZYi5120O0+sQhMRqecPnnEyeNH3L53xJmF117ZYmfTUtYL5osxuw9HdHoxmzurPP3UKi/eyNh/OOHgkeHSpYgyd9yZXeX//Pgf80G+ifm5Jpj4a18/swl/QlAMzW0pITkvzDiP01CSJpuNBmluz+XAzcP4f/8x4Rzn8sn94T/wN365flHWkphRFF3mkWSFmspPedl0OYgr8gAiKDq+5MmDiOVWykp7zvteEK3M2MknPMk1sfGMeo61duB0POVCvMokdFlOFVlcY48tu1GNtoZtIkxfUOiIO3GgF3ueiQWXreKRh9oarheGU5Fw0It4IZJEfsHHk5Q94RmqhGMduGwN92QgGEfPK+ZRi+2kJKLmQ9tGSIESnoMAA2cZ4+kGQSUtwgouecdfWMesrCmMowu8YGre8prSOXIHi0gycjWbRrFwhoui5gNZkBsQkWOjtpgyYl/XiEqyaFVELnDfCWbeIqRkLS8JPiZJ5xy1Fcelp59PqcnwkSRpS45PFrQ7KardBulIQ0BpiQqCygWMOv/PigXWeqTzSC2QAYwI4BvRkIkCwTZTE+VCI/8/95wp0UAqJBIhwQXf5Kwq2UzQ7fnBPgSCboOIiBBU+TFJO6WuIupgiURNSD0YhZEKnKBWJaIOOB3QApTUWAIyr3FhgY8qVKjBWeIkxYaI2swQRmGTjERkRMFivMFUFYOdZRazGm0V5f4peXFAZ7BMttIjbi2Ta0m6coX58RNiU0BrD9JlHj26g+J5vNtDbaYonzHZv4eoJTqJGp+8UqxeuoWrC3ww3H7rPZ7+O3+PNz845NFHgY2vr7L3Vz/hmRdvcX35BR48eJ9CGIr0Plt375O32jy60KZcGZMeBbSP8GsXqfOKuN/CUVLOLZ10gC1ssz37iuHqMj7SDZ3RGuaVQUhBFDWHdksgjjWeJog9aSV4G7DOQm14cnRMe5ARrOXk/mO+8PrrDb1RCpJIIYWkLgqSTgulFLZa8OMf/pjRkyPWL1xk88oqg5VlZuNTSnSTq5akSBytYPEtSSQgPy0otCKLM0SYMj4csfnMi0SR5qffe5vdg/f4xm/+Ot967VcRUlLNFuTlIZkxfPTe+9x65gV0pFkeSjrL20yA+3d3efrZCf1hn8vPPwtmytWbO2glwdZEkWbrygr1QZ+dZ15ieatH1mrxxW//Gq+Eb5CmbXxRc7z7MasXryMlRK0um9c2eM1/iwtXLrO0tYkoHEKNiVuQ6A3y+YjZac3B/od8/OGAhT3k+dc9F7ML1LpgUcfsH8PcF6zke7zy+jrR9AoPu0fsHRgGaxaRzHj7eIP/2/Fv8rDeglLgNfS1Z94SdIxnXku6JbyHYl4FgoJhBB0ROB2DiJurp3SCvvdc3RW8qzxlAWSgjgLTWrDahskcQhFw3cDWSDALgTyFq6VgrxWIQuC6hpGC3QjCTuDoPjzM/raeM2sIrmqKD1Hga4tzFrTEuAC2Qtgxzg0oehFrmYbScVY1AakBfY5yVhC1EWvLdOMxdndOYasmaLqnkb5G1ILaenyoUCEggsYrhU4cMkxhVBIWRfO7ZBK661zrab7k5owCZKYmt9AREp8kvHc25k5dEqojlvcfcL2KuNxa4noceFucsuEF2hV8bzTneBzhO31oVYT5DMYVolqcT//8edHlG4x+FiFaKZH0WFcTSkcozXkrTAIWCnOeCp9AK25+tmgkCE1eGgjnmqi1pCZUGiFS4iRDALX3eCnpZCmDjmC17Yl9ja8LvErBKsA3tEkrcEo3lMsoRsYJwliC8k1RbJpCzQsBOm6ytqXEK9kUXlLjhUJqhdIaZRsAixMNHhYhcT5gEY3mXAWCkKjlG8i0gzn6EDE/AzWHEHDGI2OHkM1h058fQqVWeBew1jZyQiVRUmK8RwT/M3KjkERK0soSaiswdYkpClxlEDrGFRU2PkXrlCQdsNK5weD603TXV4mVQkqBzBLcxhbRcYoi4GrD7n6BzPa4Lh3D+IikivHTMe3WCkrVSGmRUUTayhArG3hnKM0uW7cu8uJv/0Nu/5/+W8rxAj3oMHc1oj3k4otdXhp0qPwus58e8XEeKPrLXLh4i5ZOmT/apTw6wm+sIMVG03WrDNqliKDwqUalbaIood3uI3xgMR6xsAWpykBofGgmVtZHaOkx2uNkaGARQtFuK3bWVkGnlL4kjRMKKbFBksqELJIkcYwzhqO3dnn/6Pv87h//AR//uzv4KuedQcpHX36Nf/j6N1gSEWNXktqIOIkaw7IVCOexQpANmhw1YRz1PGd12CJLWxTTM9yTH/LoR/+avxjc4Z/84/+aSLaQfk4794jaM999wsHeLtuXeySrDUTEVzXFo2PM9JTNrSv86m/8XUTwbKxt4uqCenyEFxHLt77M5S/8Q9LNAXGng44yRO8WpqwwiwXWzQi2ppwcE4xHZR3aV7q0L34FF2Tzfi4q7t7e5+D+W2wMHf0sRTCmqAruHZ5ytnAUtuQ/+e3nWF8fMOhEKNHinQ93uXtnl+FKi1vPL/Pcyzf5wtcz6lngh8ev8T+c/SPuFP1zH9j5vvlpRXQ+1frERBE+M+UKn4BCPPq8GDu/C298A+bREKw/Jy/+9Qc/L8A+Mz372dOeT+o++ZlfDs5+4dZoqmjZnNgnXLOOs9pyIGYcKM/qWszLds6JVqw6+DA2LLmaC9MIMa84I+NGFDjNYsSo4jSXLMVd0pVjPn7Spl3FOJcieoosCoys5ljFPFeXtFXENxeew0SQI+hHnnnhGDg4EZCnNS5ECGDNB47SwDOu4mNhuKEDXsU8O5pxx7UgM6izCbINvVbGN2XFO9awk0qc1ZzYimmlMJFiPThmtWHPWobUPOct7/uaEyG5g0bXOXHm6UvBcbCQ1gwlzBaO3R7Mx00O57qKyMuSl2PHT1xgkBhWZ5I7UrFBxbLUHErJHM/VzoKDyiFP2/TjRroeC08nlQxiRSdVrAxjMB5nDcQa5wIySHQISNtcdwWgQhM6G6zHh4ZRjGmORsI29gF1ft0XkgbuQ9NQRQJenOvkmsxQJRSegDm3JQitiHyg1gLf3wCVMK5GZFVznXfKEud10zClDSJHhpgQAmkiyWfgVSCVDosiRuCswkUxMtK4eYFVIL1BBItsK5hbjC0QCwNqi7Mne4ig0aZCdZZoiw7t1RtkvYRMNu1arzUtWeDklMpI5o8LVAaH8jGmEMStVaROcPMjLr70IlKf982lRCoJcYoMoFojOsOUl3/jFX7wp4/Y+8mbLK1eR67HzOc1gxvPcOvaGqPsCsW7p/TEiGQWE699ie5gk/0Tg//gXdZeuo5Qgao0pFJSTHOyYZvJtGR7ewUfJJHSEDy2NgQZmnxd2RAYCeBtI7gSAkRh0ZEiIMjLgrXBgP76KscnB7zwpS/hlcJYT3CG/d09rl67gk5S9u8/ZDze5Yd/8e/4+J0jLlyIeefhT9k82eBrN18nn095uHfI5sYGWTejtBU+r0hJqGSF7ib0XYQWnt1HT1i7dpE0SSgWNZF5yGT/LT78SZcvfPPXSeMOJ/MxuZ2y2FOo/oKTgz12Lu9QVYK7d/fIWo5ed5PZdMz2xR2+9OVfAeNYubBJsAWmrohiwdbSNbb/0fN0+z2kloggiJZWCM7hTY1rwfrOJayZY11ACsXwwjLDja/gjQdTY23Fo49GHO++QasfsXNhFS+PyG1C3r7D4l7NG396lYv/oMVamjG8pvjJosd+4hh/fMCdY8/2aodnXhnwbNqjyk/57r3n+V79dzh0y1zsOlwAawQnsWDiFKESxATyQcCEZlCRETiwkLrAtAeX5tBSHlsCa4HDY1irYKYDnVZgdwIyDexlgaUCii4kHZjVgZ0c7sSB/R7k88BAwl8mnisGvAwkj6CEv7EC+xuLs9I6gl1AKbGRRhIQZYFzEV6qJnhZNB3bIBOidJktP0LMK05zsE0qc0M+bKXIdoflxFBnM8p8Tqj64DyyjJEzj0FiEomRAqlj0laMUAFra3wQkKY07WnNiqz42vyQ1XLBWmuDCy1FFRZM5iUnPuJzbcNqT9CKzhDjMXq8QpbGrFMxOL5NO7SRMqFbF7xrPB/NChZCNR65UCN03UgTrSB4RVACEUfoQUQrTYgc1GkBrqSoc8zik8OXBdfIv0h0czDSGjLdtMKcaAopoUgigeB6p0wAAQAASURBVOhb7LEjeE8wFiME1kJ7mHLl6iY3ttu0QkRcC4gskbBEQaCCQLimw9P00ZvpVhSnmFBQ++Z0JzRI3xhXY6kRBIxzzQXCBqwICOHBgZIKpaNm01EBjTj3epkmCDcEPJIgFUFERP3LEK3gDs4Qs3eR4QipovMJz/m87Jwcp4RCqIC37nwIqdFKNYRA75DReebc+dRPKUmMJliJkc3ET4UmVsEbD0lCutwhW9ok7bUbytWncjGPXNpBDvr405pIgLeO/SdzFBlEj+jkU5JsQCuVSOmROIQI6LQhOQbv8H7IdDrlyo2bXHluhzs/eZfRcYl9K2d5Y5PB2vMsqQ7Bg3n6Mr3CEFeOSEaE/IRg9lBJijdz8nxEbcBYgROCKPYMBwlKKmLdwnrP6XjCom4MxcbVhBBQaGrnWFhPKhu5S6JBC0GiI7Y2l1jttygWOYnNqJ2n8AVxsoRKUtJ2jFYw/ov3+X/+d/8NP9q7w2Q8w9YV1Ab5uGD/f/oT/se7u/zdf/KfULmSN/74DQYXu6xe3qaTdDHOUUtLIjsMOgO6SUJ/MCBygfnxGGNyNrfX2PlowKPv/IQ/b/8+rz3/bTqkfPNz3+Bt82PcINBWJTKssrp9haVLe+SjBevrA1qtlDhLadsW7axDmmbM9w45uv8hg/UdVi5dI+22mE4OGB8/4UJ3h0Q5LIbFoqSY5wjjcJMJYT7CYjlzFje8yGp3lYRAqHKOHj7mBz/8Dh7Pb3/7K1xYW6JeTNDxY9zccTZaUPkJ3c4Kw16PJG5T+ooffe+Ahw/nRNrzzDM7pL0VfnJ2i//LyW9xWA3O66Dw80XQZ0dWn9RoojmEBdcckZQEed7ECOfyaHBI2XSKg20CTn/u8T4JrP4PQEA+HU9/9kl/WZn9Qq48qgghYlw63AocmoyVMufmmiB/FKhaJcuF4t1+Tdc6Ls80/y7O2BpEyOMFo5lADgz7vYQVnXHPxGzVPW45x/fdnH4k2M77bJoefTfhgzjwk+C46CW2FTGzjrIV87CWXNOeiUrR5RybKtZjQQhnKFuzHXqs9iSDcsZh5Zl4zTOpJwkpS0nFbmlZNynew5LMubRYcKOKmeoWWhikl8wKzSRTdFzJxHm8L9hOFD0vya3BlJZlHbDSsxIkBzYgjSeTgZXMMZrEKGtYjy1ZBcfC8YNFRBZ5hm3JsfMsW5hWMdsSlgtPFWumqsJFCe2sIhMxVnrGoaSVdXj6wpAkTYiTjJYXqLT5vMkQ8MojDU0jWSpUaCiMUoOvQ+MrCx5xnsUaDAgtsFogfUAFUCbgRAPuIogmjsY1+4RXogFvCYFQDuMh1DVeK5STVNbismVEq00xzhEskA7ox4RckqmaokqJ4kBZKYraQbtGzAJWSazSSAdRMNQ2R4mErB+RLwzGgW07ItPBVyf4zCGrDu32hEVZk3VbVGWNase0+zvIOGBdydQrBokkCEvobFDNdlGDHrI6QeqIiclxkz6d+QJnJ6SDZVq9QbOtfuLTlRIpFQTYGF7ETCY8/8rLfPTmIcWoZH6/5M7ghwwWT1H5PqFwFI9P6Dx9ifmdQGcYI1tdrJ5g5btkazG9TsribB/VX2GaG9pZj8X4mJUrTzUfNCUxgDEW68EhP/UJSxRONuHPsaQBa8hAS2m0UCyvrdPvtPDOsbN9idl4zPf+8i/4+q9+m0jFXLl2FaUVj37wY/74X/8RiBF3Hs7p7fTZPd0lnaUcP7nLG/uWL/zOb9A+nvH2d/+K9ZUVVl+4ie4kjP2UUNe0oiFRJyWLUp59+WWkt0yPj0nSiO7GDtnuDu/+5M9J+y2uX36ZVpbyped/nQf+R8xWa1JXIZCsP7XMfP0qpycn1CeGdipJoph2lpEMMrI0ZX52wqP33+TSzWcZbF1AKsn09JD9R0+4fO0pIgnBe6wtsYVFKoHwBp/nWFdyerpP2t+g31sjkjX4mio/4fH4mMntBd2vKNa21ijOLB88CSQbJ4jkCZO8Zji8TqsleenlNvXemLvzE6LJhHfTv8/WyTGrl2K+e/J5/h/2t8FnPB0bxBROU8mTWhIbUCrwrPRMg6BewCQIqlWIF7BK4KQQLJeBcR8OC0F/3XNlAtIHxgKKEvYqwWYaqCq4eih4R8FKJ3A6D+gUJiLQqSH3gaIDl88Cw1JwBMgWPDKB9TJQzv7je/zfWJxVxhPK+blWOcNL30ySRJMWHqRrrv86JywMe06wrSIyqYiigPOBEBrIA/UCNxlxnDjiqIuOS1w4Q5agXYQsanyS4tK4EWxLBbrp7BgJfmmZEArEIicbdPlK/oT26UNOZzBbNpTrKyxNHrF/e5eP2ptsrEQsyzEsLHJW4qrApNUhdVA8mXOWzIlCC50qPmcq+mXOm1WPeXeN4UXBphuSBUU8OWN6OCdXCVFL0WtlXIxbDCiZDS2uOOPugwVv54banUM0PpExVlWTLB6JhrmZ2EZCSYxIIlQCcUjxabMpO1ujlCbSKb3+Gr2tGwzXBmxiiEVJoWuqiUfW53Fs4XwS5QJKRIhwnqWBxwaP0AlSKbwH7QNKgHcOYwwOiQsKFyq0V7STmETKBvIhYoS1yABehE9pksa5BnUrBEE2uH/Zktj1FBdLxOgttJsinD/P9WhkjeITxDcBpQQhNNkfQgp0okhC0lAUBXhnMb6Z0AbvG/JRHDeRCEIhlAQpkEIig0F6iyvmeGcRaYZSgLOouIO7/gJ29B38vEIFh3MVe09KYl2zwzbJhkZSoSmROKRwCJ0ihMBWJWnnIr3kPgUjPvf1y+T797m/u8Dvz3CT+8xPS8rjFZxZYPvrLJTElQXV2RPcfEKaZMRxgl2ULOwcQoy3Chd7oiWFihSd3hIqSzCVwZQleMiiGPDklSEohZMST0BFcKGX0O60EEKwrDXL7TZGKAwKr4DgmRWWg9uH6LqL6HZ49pkOUZqRzGfkswV4gzqHSsRB0PER/sPHfPdHv8/X/rPf4XNRwh/8t79L/PFFXvjabzLI2hwd7/L+/fd59su/xVdvPEMoHN/9o3/F0oVLPP3aS/QvXeMrL32Vw+M9urJPPZ+Qrqzw0uu/wa0XnseZMYO1y8RRly9f+QbdX9livzLcuL5Ff3WD09Mn/Ns3v8srX/4qt2QPCsPuewc4v8GFKxnlbMz3/+RPeXSy4B99+xvI1FGWU5482eeoEFzdvkwr0gQRmM/O+MH33uCMhL/za7/O1nCAKCdo+yH5eMK8chws5lx/5jKXMsUXT3b5k+/vU5nA/lHNiy90aKUxaRrx6ud3cIspZwc5V68KuqrA5pL3jj/PSb10Prg6L4gk51mL5xvoZ5PY8SgZSD5RHXiIpUDJ86Bof+4VEw2hzbmAseJ8Gt88aHNI8X+tLAs/9+Vnf/hkqvZLYeMv4vqK6fNBZ8bCWpZPNKtZ4F2tOJgH1mTBaNaiFS/YSVvU1nCYCi6YmtFizlh0GakSnKGzpOiQUE5LOCl44FqIxGDCiBL4y07B/3oaU5sZp92UhRccKEPLdXhh7NgNFR93MrSzDIQlFx2u+lP6ozPquWM8zPmp3ODG5Iz53il7qxssr0p8XSLmBStSkleOE3mJgcppTw1vtcHOS2SScMspDlVBNYt5oFo832piYA6D5mriWTWCSapYKE0nwI1Oyst1ybFNmDjBcnXKpCpZ84LgPcZKNlPHnDnLQlJOIzakJcSCRwtJWVl82mO1nrDkFaUI+FrRjRy2lhTBopYiVLfHVidDn/tyBWBkQFoPTiJlQ2CUeJQUGCca5QiOYEEnspE0EprmjPdIGkKcs5BKhfEeGQSSAEI2128EOIEEbAh4Bd56rBR4JXEERKLxtW6mdpkkqiymqqhqQ+oqfALKSowrCcEgbIqoSxAWaS2x0DjpqZ1F+whhHMFpgrKN36vwwAjpI5LCUmcgXAvtNRQ1aTslUjUhSxtAdnAElVCYCt2S6CQmXdrBiSfUtytaHY09fcBMSfbUESs7V1hdziAYhEh+BjsSApB4b7j04vMUZyNm84pbX9EcHqwwOnvEyslzzNIzysWYyfjzjO6OcVWKnWsmHJPfv08aS9qXNmh1Vjjb26e1fRlVjemkfcbFEevrO9jgIEoRKsJYT21cQ8gMgkgJbBB4GRBB4lTAqkAnitBJ3KiFrEOrtDkHCUlQjZTxxZc/z4N7j4hN81689vwVbLuLTxc83D/BrRic3Yb1i+Rnt+ku3WS8GPMX//xf8M3/7J9gGfPuT77H/ugRT3/1dQbpMvXsiO//2f/ExsZzfOEbX6cyC374+/+C3vYOL33jW6ytLnFz6xITqejKFpOjhwyu3uLFlz7H009dozJjsmSFNIq4sXqDnl1msW4Z3JKsrKwxPd3lT/74O3z526/T7XVIUs2jvTNU8ohnX16mmI146+2/YrRnuHzpCj5UTRF2eMLBowfcfP41lHA45SknY976ydvU3OVXvvgia2sbeJtTLu4wuXObWWeJg0JzKV3i0tWIF0aHvH2qGNXPc7h7l6dupCilGQjHs9ahX/CcHUm2e2+w1n0RY+Z8NHkVijalgA+dZGg8hRG0lgPrheCxF5zqxjU1b8N8AuowUPcDiyUaS5CEVgFPm8CDAu7mknbsOKMZAGxJOAtAFx45wavBM1t4niQBcdxg959KYeSgRKBXPB+ewLBqYEAdA74r6Jn/+B7/NxZnwUIjnzMwDwQZNVCPWIOWCCwiz/GLCpfGTGO4HQdik+FDiVQOZx1YB6M5wUbkG0tEgx5LrSOK2uDrCcImCLVM3F+iSnKCdQQvqUID/XBZC5aWEaogKxQv+1M2qlMWVc1pUNTeovNT3JMTHld9VDylejJmTAvtQdaKOD1mr5jzYN7hke9yeWuXJR1YU20W05JW0ufzvQF65yleWc1YljXe1MTzfc66h+zNHHNrsM6SUdPSklarh1rLSPwJe/kpB+NzzHWjY2q65S40YCQlIAZqj1AQ9xUDYVC5bqhXQaEJxFLS7mSsKs3soOC+XMWvtVhLO2Dm+DBH0DwGMlDVFXhH5AI2BBbeUdTVeWEMWscQBN5baltTG0fuPB5F5EBrhQ4RcRThXSNnFDJChIALnjoYbGiyPAjNoTHwMxSRcQIrNKG/AdHnMUdvkixOUVEju0CAiuLzhHuAgJDnRaQDIQRSNcHVgiZkPAiJcf78giVIdAxJExoahAAhm2lgucBPjqAYIbMWrj3ES40IpkFdxRdRy5ew4w8xtcH7imLqCHVJ3IJ+Pwa7hAq9ZrLXBKzgTIlzBp32WdreZOEq+vc2eOXla/Szx+w9HFEsSg6LR4yOT4gU+OQAshjdatGOJFqCdAYhJe3VC0RJSp17bB1I06bD1W13STptQGBKQ77Iibyn3+niRc2srJgbTykUOk1YXepzYW1It9smiyWduCnw6tpQG0cQcFJM+L1//nt88KO3sbMKE/X51b/3z/jf/Zff5B/+0/+a3r/6v/JX+T724CpVPmI5HLGmPIM0kIYZbRXx/K//V+yIGf/f/+OP+On/+P+hd/Upjh48ZFTv8cqvfLvxPmiQKy3sSky63KE9WGVj/WmkCOTBUfoK1eoiZM3Ca5xdZZC2Sftt1jpP8dVrOxC3UFGMq0qmH7xP8dYhs02JiQtCMSHxOcXBGSEv0fWcJVsxL2rSVKKkIUyOmX3vz9j1iisbG8RZis8S/MIzGz3m9OM59Y3rqO5ThKhg6wL0Ykkxrzl7NEV/sU26lfKlbz5HheXd98YYmxC3M7IsRuPZXmvzhVc32H+yTxoJTF6Qhw77RYdP2Bw/B+WQ/MxPdv5+b5ZHhoAKAqVUE/URPM45tGwiLIx12PMZmj1/C4fPPE5z8/y5wid/Cp+pz8LPvnd+nwAG4ZcF2i/a+nHIOawCcW/BYUjZCwaHZy1J6BQRN8IcZm0W5NzLJe8mKdcGFlkpBkbQVX0O9IL+nkabMctrklq3WVdrJOkeldLclzNi2+G+S/kwbkFZ0ooE2URyNZpzFGt2IoXzGXVUckFrMjtGL+bkvmZxYY2soslgmtd04gEvG8do/wm5b7PrChb1Dk/LOWHnjI9PK6TpEKdznks0pBHqcM5uLwUJ13op2+2YgejRtQ5haw6jCeshkLsaUVnAEqWKts+4EAeOJinYCXHu2UNiEkOBxsSekxksK8FD7ShFi1VpyeMaOZzROZV02oGr4wijI+5UJZeWFCFXbOuUaj7noIZhLyFTGi0gWIcUgSCaQsI6jzABoSXagwkBE1wz/ao9wkpcHBAuUEpQ7rz4oim8tJSYEMi8Og+ipjmONbZjatEM54ISSK9wtrlmR/bcg4ZCyIyyJZFxjJ/uYRAI67BJBHmO8G20lITQQDfK2iNrgw+gQ8Bpi4stlSmJ8hhBRGU1JnOkrQQxbZQvTsyJOxIqSbAWYQT1TGDllNhmJLJR6SR1Se5jRH8FvzsndKGc5lg1RSYd9p7cR6fQloas20WlKQL56T7rvWmkmP1VVNyC2ZT+vT4vff5VHrd+zOLh2wwuaHZzz+Pbt6nGnmRjnyAC3cEWiThkjqRVJcz0mJ21z6EutDGjQDEtyLIurbRNnKbIJEPSnDv8+b6aRDFxElEWjbKlsA6pJZmMyNoZKtLnDeUmG9iHQFXXGCOonON7f/an3HvzXS4udfj+x4av/uaL/Pbv/H1+rfyn/Pm/+Rcc+ROSXUe2skH7Uknaq1hJYkajBY+P3+PVb3ybYVLy0//5XW6P/ozshec4eecJk/kJL3xrDZ16/KJk9cZFykVOohTRYIUXv/B1VNRA4OqqIEkjyrLGqIIoGtLqDJGR5MLV62xevnYeDdAov2YHU/LjM1whwDlCVdOJW5SzHIEjSSLW0iWOJh8jIoN0YEYzprd/wIH3POULolgSKY+I2yTrGeGnZ8ymj1kd9pChYOVKl2R/k/GTiMXZhBAE6Zrk5ueuUNy5y0+eZBxHTxO0J5JzhErYzNrUy1+iP/iYbp7j7BGVX8LECVEGfTxWwcRLbi5Z7hrNrhGsVIHRABZBQAVi3XNhFjixcOEwUE0FFzPPSR3oRHD9FB6ljocKrsbQ1o3XrFUGlqKAWA/snwWmQJgKQidQAmcFnDrBdi14WAtW4qY+8GVgWAcWQvL0lb+t5wwFKgVtmvANpZvCTIjGR4UDW0BdEGxMEJJKRJhYo4JossPMOZVICETQxElCO1RUQiO1xZeW4DwhlailAUt9x+IkpzQaryJCK4JOG3RAesHz2vDCdBfjYuIspl2cMX4kyaOC8VHNcf8qz0aPYO+Yg3SbrV4gTR2dyFGNSh6ORpz1B7SPjziLJaKXULoFQfW53OtysRNYCmN0XTYTJy1Y76omv6IKjPI5E79AaYFfSBYjgbFt+p0JRzP3KSkbISBJEcMOKirAWrQMOGtxwhHFiqQyuLLRo8cKYulJREXb5dTjQ/anC3Yfjbi9s8zlNc1S5Im9IXElqbA475jnNSFItNLYIBqoZAg0PXZPESoIHlPWWN/IEl047w74xvuWeE8iIU1iItGEVTdG5Kb758+ngUEIjLU41+jhhWqki008mUYvbeGzFvnDt1CLR2hlzuUYHpkkn0q6wvlGZ4Nv5I+hkTtqrZuQ3XO5V0MQUQgpSEiaN3YQWH/+c1WNlwXCFA1QpmoCvUMITSaYqIn6V6G9R80YbyzOGsanMx4/2GdlKaKz3MfbZeCcKpmfYMa7qM46UdajvXqB5cUJWelIZZ+l4S5RFXN3r2RaW7ybUgqoJoIoVrR6GdnaCrFW4GGweZPWcIXaFoggUHGbdm9Ap9MhayWEEFgUOWWxwNSGXisDHVEVJQsHNQodxWwtrbDUbROlCVmmm8c/z2zzzjI/mzEbT/ndH/+/+NG//ktc5QhY0ihBfPgDqvkrJC9d4uvid/jVeMDE9HloDMXRB3Tncy6+MmD52VWEvAajNiuX/le8/l98ngcfvcP4wccU5T6bN69yc7hFKCytzirf+s1/TNzLiJMOMkRk64FykXP4/l3evveIq0/fQMgFb7zxxzx8uMerv/I7fPu111FRRF3VLPampN0O7RT6K31eunqLvq/x9RTNhO3thOn0AdXoArEuuXp9hQsrBe0sRvjQxAKcnjA6OMa+9mXU5UvITBNHiu12i0M/ZlqMEVFAyJTu+irray1GZyUnR7u4yjC4sEoWPce3v+25vHmf7lJEEoFWEh/VxNIwzCIm0TKLYshHj1/gcfxV3ijX8T9nA/tMgSYAGT7D5Wj8ocZ5xDntUogmnLaqa9JEo5Q6n5a5xmRBMyH+WYyZ+MxT/LVi6xNr2SfP9emd537PT+/75fpFWR3VyL3qs4R1Gwiuw+lAM8wXjJxhWUMRcu4Yj2kpfLHg8CTwbC1xLHjYcuykmtO2YTBxtPMBj+oEl90hLRT9DcXRKXQxvOcXrLWX6CvJI1PzTJKRecejSNCRmjguaBu45ityP0ZWGtXyqON73DctEik4KGqOB5fYTkeID0b4nXVurntmp46yWFB/eMyRgnkv5urZHj/RS3xhJeMRc1ZUm5BqVrKIbqiJraMGpHesRIqToiR4yaQoObY5MghGQrJfOKJCUEaCebvHvLRUVUWtLF0XWI40lzQ4ozgMjn7LsRwFRBVQsWNlIXksPVY74iomtQ6fCGbFlPz+jKu9IWdlm81OSqQ1kWyyDRMBAkXlmrBiU0mMgSAbr60DCIJKOiIv8K4Bklkv8FFDhhZWYmVAK4GxTQNTnQuVghQUrinWpBcoL3AEnHA4ITA1iFjga03wFh00ddonRBHieB+ZO4SoiUOGlwssEd6ohoIdMurIE6xpolmERBYG6VIs4HVAiDbKzDAiR9Ih9TNUFlHVy9j0FE+KLTwyCShl8N5SEpAGFm6BygYEqck21uDOQRPtEw9oVTkLscbhvT1iJ2gvrRG3hojIQ4BqcoS3NUl3CZRGpx30PMdMck72DJ3NJXxfc/+DI5Tpoa/fo3U6pTyJycaXOKw/ptvdZu3SkMU7d1jf/jXSwRJmnOPrxq4xGCwh8ESxQggw3jfTVAGRVMRxRF6aBqwmBJFUtFsZiY7wQpLFEVKI5lwkBKYs+MG//gNuvPIaf/hnf8Sj936KKobI+hRbjpi85Tn7+lfY/NzT/L2t/y2+qvBKUM9zHn1wn8nuXS4+c5GvPfccSdYieMXF536DlZ0vcOdHP2Z89z3MfMrFzS1urlyhXlSsLe+w+uoKpNBqdxEEpBB4azh68IDb77zDM59/FRkFfvTd73A8G/Pc9Vf43GtfRWuJtQWLhQGpGC71GK4t88orXyGh4UyoyHDt+gaHj/cw+QwlPdtXV4j8GYmMIJTISDCflMzufMj80g2SrUsIKdGUqFmF2lphMnPNWVBntPWAZd2js7XD4egxZTWm1esx6D/Fyzc6dIufIEJAixcaK0BPIFTKkp1Q7q+zSDI+nCxzcPwsdxcbVEIw1QpnBcPE88Yk4lLHE9egVqFlBYtAA/LLBQWBXgHJxcC8hkcLiAK8mQaEhkwIsiJw2A+0FOx0A+/tga6hf0fgNIwAdGDJSua1Y2zhWhaY1QHVAu1glAaWu4HZIYy15+KTv2XOGd7ReMYy6DRURWzZSMyCBHHuraIJ5RDCNo72OCF4CEae4+eBJEEuS5bCGWE8ZRISojRGx40fyBaPEY9i1FaKlB3or8L6EqJVgFMgQJo5WX6H4ycHjNwqaUcgTqYc5TNs5BGFI59/zO1JQTwOLPpzDrSgrWN2Wn021oesZkfcGd1l92jOnJyDwYSkpWiVB6jWBheXYupixtjFtLKMfrAgJXGvy2qUcgGDqxb4/JCTs5xZrbGhzWCwzMAV1KUgCxXeQdlfxvYjJI6hMKwFzdFJxcHEUo8K5rVAVRB7SysOtHVoMs2KUybFiIVo4zozNro9Bq2UrCMxwjANBXnuKXKHKQWSjFaUEpRCEJFpjVINbKMuHZUN54R/gdSNs8UHBwhECFgbyMtAJCBSGiHFeWEGzokm486H8/G+x/pG2igRCCHxoin4JAmqfYFwpUd99BHV2RskboEODi0EMoobX5h3n54xwzmWVcUJQgh8aCZmDbXrHFkVJEI3BaEPgmAMwbtG/+FqBIoQ6nMvnyT4ZoqkpETGPRjuABBqjY80dV1xfDDn3t0j+psnZLNTVO8UKwLm0bvIVozqDBvUfyxJkw6dTouTEDEf1/gsYbkvSGcVhXVMXPM6nPUoL4iERGtN/9LzDJefIp+e4iQoldJeW2ZppU+cxATAeYvxNaWZE8UxcZpgnaVyHqkSvFCkrZg0TZsppxRYYwnOYXVCkkh2i4rZ4YL3/+g7vP3299HesRpHrF9Z54tf+yZfvvIqb/7L/zfvvPkh+zWkg8usbGdc/MYWV27e5OrWCwyHkuLeEw6+82e88/4bvD0dUfUsFy5u8/KLX+OZYkGStSmPT9h7+w56ZZnnv/QKykWMjg7wVUFLxfjTM8rbb/Dx97/HZPolnr15leEk8OiDXd6f/wEvXn+Gfjtlcvd93vyTf0vdWeLbf++30EnC5vUW6cqIWLaRrS797QFM51ThDOk1ydIS3ZUOQif4uka0UuLr25SjPSpOUWqHkCZEWcz66jLt7h6n5WGTyxLFZO1l1rd7HD+esN6ukVGBTmOUTFheXqLzHM1nqLZYn7OYzDkYL/HR2bP8oLzJ4/Asx3mPk7xLHjQ/VyR9gqs/lx7+3PpkyqXAiUBtIdJN/lEamkMANIetT4JL4TP0xZ+r+/4DfrPzfLPAZwvCcG5N85zh/sZt/pfr///WmSo50R3Wspw3Q4SYRbhxzZ2BZ1Vp9ryhXmi28hgznGF0j5yKNy9KwiTBtyLkcQGx5XFHUoqctVqQLOD9FYeYF9ySLe7nlpGbIBaKXq+F1JI7QfJM2mMYVTwQCS8JwW6U83GRc/V0zqGM0AxpHc2Q9ZzFMKI4maEX+5z0apZDxHgy5od1QVbmPH/hImI1ZXi8y/HZPsdZzUZ9xDuFY99UDGcPmHe32Oi0CVXOfpBsaIXUkCSaNdmiDoqVVkZpPNpMaZcLCivJVURpFUf1HKTiairJS4PVmnYc8d6iItGKjdSzyGtiI7Cm8Tz/0KV0VM6SbNHa8jgb0yo0eVGg44S3z6ZsiilHts1yv41RAucMEylxlcAgiYwgS2PyupmY43UD4EBQWsvcCpQAWSmcoMmQFY3vzFrfXFtprAyJEucwsfPpmW2uzU0brpm6NWTHgBYNEMzHktpoMhlwoQODbUR9iquPKWxKGhKi4AhoSgVRZBGVwsqIqCOxRYn2AukUqltRWgnCE/uCugIpNFEWYaUn+AXSKUgkmVA4HaOSBF9OCMYTB0AppCtQdYWfG6xqQVahkjWc28WJxywqx8lZyko9JcnPSJMerq64+1d/zNXXXkec+86EgCiJGC71uLQ55u239rFqjeHKVxCHf8nAbLObzoAhx9GE/mgb37dM9h7TufQs66sXOJrt0u8O8WlCHEckWYyM4wZQ5gO1s3gNwQriOEKen00iFREqi4s0WqqmeFYK58+LZgHW1Xz4/j2WbzzN47ffJ4z2uLW8hIhanM4K/s4/+3W++Oo3ef/7/473f/QGoqhYvfg5kqzgytee4uprT7G6+lXSVsLuD37Mg6M9Tj94wF41RcuaK89/jme+9kVGe4+ZHD8hn4zYe/82stPiqa98kUxFnB08AQLtrA2mYnH0hDt37tC60OPa+g4XumvM7uzywHzAs0+/iGx1WUxP+OEf/ikoz6//0/8crWJuPLuMCwIhHMIHltfaFEaTT4/odIa04g4Xrz6L1BJnPXGmWNrc5O54DnWOEAGZtoiiEWu9Lm99dMzKZgVeouKaVqeN7hfsnXo29IRA06RUvTnduOb5Fy5hnUfXMUFClc8YVW3ulhf4ztl1VHSTY93lVHQo0aACbRuYF4IbieeBkBwWkkE/MB/DZANSAt0QsLOA6cCkC8V9gT0PoH6agI0FR1GgMw1sO7BTsAa6Fz0ugiqHjwMEEcgItLJAKgJZLUhk4HAKEwlRCGwvC0anUBcB24F6XfDGwX/82vw3F2eVQQRNiFJEr4XQJWpRYg2EEIH0oCOEjkA2YcKN16rA2caMLpRAa01I++gMsmrKZGGQRBCl0NcoNyNMCji5w7xYpuivEp4aIi+tkSYztg+fMJ0UuOox5vAJZ6cFC+GYTBXeRnSXYCWuCWeW+vQ2R/OUdr/LSlrCuObYKM6KOYvlBTeXY27NF+wWlrpeMC0SepeuskpFcXjAUbYgl5ZK9TDDEuGOOHw85sQOiTZ32FpKGaSCykyZk6Oto9AJq0ub7OyULBVjwlzwpIgZ6xYHtsLGMZeXNGtRh0yNmbmSMK4RixZpFNMWnk4U6KqAsJbaLbDW0evD8jXNM09l3FwWLEcVwZXkUvBoZnl8UFGWNdP5iFz2ESomEjEtnRJHEecxKkgkkZAoBNI0B7vgXZORoTRKakrrkJUjFp7g0/NcNIEJ4ryIaEL7rGsmAEE0uGYpm65WEIogNFIpkrbCbz/Not3F7P+ErDom2JpEN7llErC+AYyIED7t7DjnCa7xuikAKQnnGt9wTq9q+gyN1w5bEWoFSQuJRwSDFFEDXjifUkilCGuXG5LS9IjgFmhXUpc1+/dz1rdGdNojhL6NL6eoALp16dx8LRsJShKjV9ZZvjRl255w8GREJ50hvccVQOFQUtLptBhcuEDW69DpDxlu3sSEOd4LtFDoqMXy8hKtTBFkI3MhWAgOpSXdbg8tFbUpqQIcVYbD0tBykiXrWU9U41HyDhckOlJUlUfZNlXZ585HH7OsYpY/d4Wv3fwW137tVS5dvMjHf/gB/81//y8YzfYQ536zRES0f7/LxdUNfuur/4xv/29+nTRU5H/1x3z/zXd4YGoqE3iQvsP1py/ypS/+Ghsb6+xPTnn0zp/zzmJEtPK/Z6u9xJN3f0RxMuLKtUv0I0+3veDqcsn9j/+CW9vLXN+5hNjdZxwq3MkuwfWR8yOi/Jjbd+9x/PlXWR1EpJGgrzVZognrF8lWBqzIChki6nkJJiLurSKUwpuA0IrlZ3YY2o8YdeeIKOBVhG4nLF1a4dq9Vdz+grwKdDNFpz/k1q2n6dqUjZ1N0naKCCWEEiE8Kk7wFooR7FYD/nj3Ot89eIn75RYzYqw494Wdvwc/++XTosiHn3nQzpcA4kgS6XNfpW0Q+VoEVKI+LexdCOdTMwGf1njNZ+SzUkb+2q/Q3Ayfebaf+4V+/i/+cv1CrOGZQLYqlIJ108HKnNP2nMEoIgM+rwRvxhF7aaCbS/ppSctVHFWCQVVjNcw2Y8RDxQWd0FqN0YsW+3LGSqnpRjFxJkiRbMUFh6MF2pagY8zGgGmnzamS3BqPMCYmDSXd7ghzKrmmHB/t73LiUlZ3DEvjMWFZc3J0yNkCOsNLDLsHzPOa+Bh+Gt4nqnrcvNwjzPbwZ5rKaUb5McvrT7GdnPLxbMF0ckJd1CBSymELPZ5wf1zT0oIy7XBxkJAkNXKueTR1TZc/aLaiAcvLgS6eJHhGuaZMPCfzmuvtNjqpoRNRTjOeVDXGGMJ4yOp2TXKmEXFEmkuyVkFLWY4XFZKSS5trbK91We9EKOXwLiDjmNx6Tuomq3PuaqazPjPtEVNJksQklaQMEunBafFpo7slJXl97svWkHrRSBWVR7omKkg27K6G/oiglgFpm8LM28bnbXWgcgK8QLrGH1433HeCyHDZKlWcIKf7aOLzLWOORGLLGGNrCI56YekmDltpKgyhrtFo0GeYEJCqhQgFIWQIYQhxTidOUZmjmKRNA830SJIYx4Ik7lDXChk8dpqACIjVJdJ6ivAFsU4IMsZVS8wPdzl6eEBLrxNlObOjR6xfeRoddwjBNxA6BEJpom6b4aZiY7HK0WNoiTEMhkzVCd706S4t0W4pbDxjIG7QTnKyZ28wqWtUmjLNF3R6mqWlLeJUUVmDJUE42xAIrSPLUpIkwnsPQpBXFofH1aAiyyCJm5iETyIQlGL38S6zYsH20kX+8I//7wyXAwc65SuvfpPffPEiK+tb/Pnv/ive/Dd/SZ2XXNu+wAcP34OTfT6884CV7JSNlS/w6//lb9FbWeaDf/l7/z/2/jPGti2x78R+K+x4cuW6+eXQOZPNZmg2eyhGSaRGGgsjDSwJEyDMfLABYzCAYcAGDNiwv/jTjCELHkmQR2FESaTUFkOTbJJNdmL365fDfe/miiefHVfyh133vtukyAH0zY1eQL1Xp+4+Z++q2rXO+q9/4ubibbxsaNrL3H31n3N4fY+P/9jP8/SLn2G6mHJ885s8OD8iGeUcXr7G8bsvsbp1xLOf/iRJb8zWMOf5F/a4+/ZbXJlMuP7Uk5j5nLvlAu9bBBWpUhxe3uLbL9+lms/oDYeIEMjiGCkgznLiRPNEFBOn/c4CoxLiXg8RwF148/q7PbavS1ZRw47v1jpSZ+zujthb5rSrGXVbkKURSa/H09eeJeYqeX9Alkco7wGFs54oiRAhYrkeMjOON3uX+Jevf5asv83pTo72nsJKfAONgnECZiM4GHhSKbi8hHQcKAOkHtwDiGJogP1cUNkOrIkUFi18UARMLOitA7Hp3pblVmBs4U4LLx9LXOkpPewNAyspkCqgFiASGLaBgYNiBNubwEDD0XmgtYEHe5Kd0lM/8GwVf/Yc/+eCM+EuEvCEJIgImSjSuMarkrq0nQctybp1g6votrIg2BKWoitnlF1xcvAOsa6ZBY9HEssA1hJcgpAapRrausAsA6F2iPgy6TNDPpdv+JS8z535GW+endOettjWY5RDZDHjy2OeyJa0c8lUOFzoepRqa2gbQeIqynlLudKszmvuXt1h4j2tCKjQoOoF8nRBkwhqM+W9cITRObvbHhsqjs4ecPKgYlE+oDmesnhin0tJ1OnFpWaYRFzqR2S5YhivkKu7vDIDF22zq9bE1tKkEUORkOiM/fGQWX1KvVqRoxmnCcMkkEtP6g1eBkwSMdnf4fKNPUZbMcM8kEeSXh6T+gbbOKywLGJHm1lu3z/i1vkd4tEltvpjsrQlitMuflZoEhHT15JEyEfgpjPXdp/L8LDtPlAYiZMSgaJyAk9XhOkF+OBx/qLyQHRMmxACIRVaxcRRQhp1ke+xcujtAyr5Garj1wjtXULdEkcaHemum8W4rgcthEeMWbhgARSPJT5ebJN1Hh+BiKJuoeo8mKZLpVQSXxtkolAXMbfBd+ygTgaInSsdw1AnRL4iYU1b1rz3ygP6oyGXyxWRtsjBDt6Muz6V1nbywlVLfrBPuyl5dtBj6/Aur3/zj1ncb/GxIHGWLMnZvXaNyfUr6ChiuHOJoBs8nkRFCJGQ9LaIkhSPQgpFuPAaCQuZyJFWUvqaTVlzvGo4nm6oHKgkYjxIGKQxUaQwBEDRk92i+2A7YfihHYa//F/CtcD9xHP/pXNWX6nY+fmYTX2FqqwIrkH6QIxiKGE4r7g0yBkhKFYbRpf3efG//Kv8pf+H4V+/+jYPRCByDn3vAQ++/Ks8ODgk/uAWu/s7fMQMyYs1pi4xpzMWD46oBhGj3QwVK5576gmKb9/GL0r2nz0kMx9lvarplzN8PYNqzjiH2CyZ377JweQ58smE3mCHJM/QWY6KL4G32Kaiiuc0dYOOEgIWJxuE1oy2drmyN8AtTmn3y451DZb+Ts7Vpy9x/mBKuVgx2BqiopiDy3v0e4G41yO4knZ1AsWCxRROFgNW811e9z/Gb7trvLvKaG2E74xk/HtR0fc8DBfqQwEiPLqXtZadlDF48O7iDTzgves8DaErqO2eLh57zfC9ljYhvvcS/he9ZBfA7AfY7PtuvN3TpGlGr15RririgyHPyZq3MoeZOn4jT9npey6fa5YO7iEY6oitOEJstwxnkjg3FPsa0cQcnztmwzWDUHOljagbOEpyruuYG4tApZbcX415Li25dSy5eT3hg8OIDzdn3JrBuTBED1pk1XAc96iiip0s4qCqmW4SjBIMU483a24XD1B1g3YNjFPcoqXNNtw/A5O0yAZaJOmm5XBQMTt37ERz6uM1b88M+7uXCNTUm4L1akNrLWHUo7Q5QmsKL9ilk52VWUqWSHpxi5if8nojyU0g9RG7dUSybWgaRSo0Ukj6bcGkhq3+GgrF/khzXDriPmgjaYeC3Z0dntiL6WcD9mKPx3YeI+FxJmADZD1HMRe8U2ma+oTJIEG5CY1oiJuYTWoRWhBXmjgWpEpiPDR4YiEQbbcw9apLaoxFoHEetEDbblHphUC6jqURUoAVGBEwFiIhu/rQGIQPRF4QpMIrh/GOoPqEbJ/ZZor2K5QcIOuaWApcClm8oakTigKEaNB9T1MkSGHwZUSswTY1hAiXFIhaoYOgtobQCmKzJJEZTq6JZUTjJHVbEytHayQyBAg5SVtjo8vI5X18rJBmw15Pslj1OHn3zS78KnjQFVHUhW8JpQkq6d6jnSPOhmzvp7woPsqVK4GXX/sqm0UE05pc3mDx3h0mVw/ZeuIqUW+EMBmICseGYT6EpodPYpoQaBuH1opgLD7rwlAiESGFojUO6xyND5RFc1E5quilCbHWREpjvWe2rrm81efg0hVu3HiCk3vHfO6LP8m1j76IijNuvfYGv/HPv8RP/bVfZjh+muXsy8RKcOfOezRmgNYr/Lsb8mc+wjhXuKpm66kbfPDnfxr5axXL8w1Hi5L+sEeVLnnzd75OmS145nOf4CM/9nMkL/0+Ilh8taBdOVbrbYrFhsh6hJZcuXSF6TsvsTqecu35Gzz94Y8yuH9G1DT40BA8RLkkGwhO7t7j6RefI04SVBQhARHFCBkTJVmXrt2WhNCtBYN3iCggrWQ4OmAYvUNRb/CmxnsHoqW31efK4YZ3X21ZlpClEVjY290jiU8ZDTIimWBtg603LKuMk3Vgs97hvcEH+Vb5JPfvTvBBs2lB5FAZjVsE7ABkBU0jaBpIPLyWC4yCtItnQEwC6ygwqrrHZwYuZ4GzKmBNQESB7V7g9QI2vcCTVeCaCbxq4J1J4IqFWybwbBpY70K8CdxIBPfuCeIE9NhzN8AlC7UJtAnMBwEzF4yHATGH4z7EuaAo/uw35z8fnOkLn4MQ4Fp8rWmyQ7IrhituynBhuFMHiirg/UXZNBFCGzoOO0ImHo0nJB61lTEQhs1Zi3EWYUrsaUMdd8910hGoEbJEiZYfnh/z2fot2CxIpONS0XLEkGwf4ixDP/FBPqXPMScb7qQRTgfiyKM2JUVVc2fTI9WC2nps29C4lGTeIINDeMFW6tgUCxYnr7PQY/TylLszR+gdcugHPCUsqulSJ50xtLMpd5xj2e8zGmjG+YTnLw14ijW3Frc4Pa9ZbjRORFzvJ+xGNfdDS5UM2QmaJAh8HKhFxEoMSfopaSTIlKcvJVJIgkq4dGmHDz25jdJdk/tiOuVknvDMjcs81x9hynuIoiCuGuLWIgrL6nxFebThLJ0w3tll92CPXpbiFbRSEpRGSEWkBJEE4RXBd4tJ6y3BWZTQ1CGCi2RF520HaLTE42mdx/iLnwcBKQORkmip0UoTK0UaRyQ6EGTMIEjaSY+Fep56vUM9v0m9OSWLBCqOOunrhX/s0T336JOHMfzvcwJSdHJKrRQKsPbCkONakEm3ZWW7WH6k4GEKuZIaGY3xY084Dwjju79gLTk+X+K/9TLN9R0OL08YKAvJmJDcwJkTlrMZwWcMB9fxlxOWR7fwq5ro6adJ/X3srETmjnx7j70nrqIHPQQJMtIEWpSOwAuUCsR5jPMOHcXEcYKSMdZYhBcIrajaltq0lJVhVbYsbUUW5zx7sM2VUY9YStrW8OrJDK13+Pi+5asvf52PvPgxDi7vkf/FZ3jjV7/Mr375n/H62++gsytMPvt/5UM/cpUvfO0n+MZLv4XE83QU84ntIR/+9AeoP/lT3MFTfOVLPLk3YPvqLp/9r/87rn/nq/z9f/2vEGcLfmg35qmnx9w6Oecbv/oahR7wzKd+nO0owm5WbGkPcUmqLDLRhKYiT3I+9MITHOyNGIz3yJ6N2a4qVBzjqhUqkmwdTrh675R0vqA/SMh6I6IkQydR9zvzXfm1EPIiBQtCcNh6gzUbCDVaQiRi+q7G1Wu8a3DNCoVn6zAhCE1ojzFmB9cWECp0JHC14ehoQcmI27MP8u3Z89xq9jkzCTMS2se1hH96ZryItH/8pu3uVYEgloJIB5rW4ZwgUhopAsYYrLHEiUZKSWs6r6UPdKzZhe/x/T408dhHeOzjsT+UP3WJjx17kXL2g/H9N/LaM8Iy3hrwltekszmjnR7ZPoxYky9qnJ/wrk84SDTNoMCtoTwP5Dt9ptKwKS0jZbg/2JCpHv24pqwUD3JBljt6D2Ysoz5vDDXzTSDtz7hfaXbbAfvW8dT8CFcryqHm6tGamR3R9lpEP7A9fJKn9Jz1UYHfT0i9Z+E18iRGnB5RxCOeTXvcUS2DXgtzyT0bM4ocuixohSRPN4j7b3FmB4xGisXtDVv9LXbKDSZPEbRY5WnqQLapWYZAIEakkrlKubzd46p0VLM1Z3XLzGq0NTipOEw8p0mfSHmu9BStNGTjlsz3mOLYV4ppGkBH7EQtPrQksWCic568lKP7MW1Vc7xuqIXiIAzZ6idY11CWjjoItnNJ/GDJxnj++LTgkvQIZRmMdtgJGWvv8LFHeKicIFKdSiRpoFSSSAdqb4mtIgi6kmupLpKPIbYeIWEt6booQxckYlwns0qFxNmuyae96ENLhQCZIExARz1MD9pNhPQLFA1RaBBAUwqM6dQ1rddI05Aog/cBGWX4xBJHhqoA5QToGG0tIuo8334YMBGkosY5RWgjlBYEA0Qel8UkmxYTNKLRODXAtyWiNUzdKU42aB1z7+3bLO+csLXXZ3zdXbAvA9r6jHo1JelvMxwf0JSOsjAIf8boyUOi1OOXzzBdHLM13mdrf0TSzyjOCnb2d6nXBXHcpzIlyguyKCYIQ6JSojglIHHO4VzHsFhjO5moB2MctWvYynLSXo9+khApRWMsr73zLsv5mr1Pf5hf+5X/mY//0Od45tmnmOx9nve+/lX+p3/zm/T6gszt8vJbf8zHPvAxRgcx56dLykwySVqeHV3hA3/pMxx84lOcTT2vfucrXH11j91PPMcXPvDf8upv/BGbb/wmcl3wdHadK5/9AGe3znjjq99kel7zoz/1ywz3MpRsGecJq/hNItEnHgwwjWUYDXn6+etMhkPiKEf3Lb3nY3QksE0JrmVnMGYrvEV9cg/54WeQqtcxt6rb3hd0/skACBWjRLfx6L3FmYKgHDIVyP6IpAZvW5yt8G2ANmIy8Fw66KHdEcgr+OAhCIZ74JYVx4uKVTLg1up5fv/OsyzUDlEaMZ0mOCnpJYFyCcJ0Tqu876gzwcBBT4Hvga0FysGdpLMR9DdQEyhqGC5heyS418B24/EysNME7gEjB694SFu4hOB20klVNxtIC0GbBNwY3j6DHRWY94F5YEcH1r0AXlLXnhMj2ATBXoDKC9oaBkgSGVDnYPJAHv/Zc/yfL2uUoUvHi0DIBmUrfDGi7F9l78ZTPNO8wujdY16qJEVIEDrvEuuIkbLCE6OTiEHPs7szYmuSka5avlsL1lVDaBw0AbtRhFzDYIDY6pP1+lw+EHza3iWb3+G8MNw0Md624HPGeUbSy0kY4xf3WJcRuq5RNqIXNUhjMK2grR1lnKCkRPguPj4vNtRWEPojdsQa1VgWPiJPKjabkulKQ+pZVoKqucLzvRwpW5RwZFKinKGuN+hswrVhxogVr939Nm+dbJDJgDzf4cXrBzyxEzNs7vPenRWvmJjxoM8o8kTlhmpdcS8ak2cRufLEwiK1gygiHcfsbCVEtmVTG5be41yLa0sWJ4EqHiP1hnHUcDVqGdFwR8So4TVy75FB0cqIpfEQebTs9s+tBCc7AysXpY4iBILzeNexY4ROHmE75h4UCGfxHurG0xhBQKJ0QHggeIxpaYwjijxaCZKBZpQIpAi0LtBKSTxJWcX7zKI+xem7tOubJG1BmiQdQAzhUWk1cME4XCxOA48kDPA+QJMXO1XOg/dAcBcTRnhUch0ePV900tukjx+N8edTTDCY4Gmakrtvb2inJe1yyeGTlpE4ROkTVuYdpMwYjj6AyHrd9zs74WxREvyYZFhhQ0IvGTLc3yUf9RFaIVXalQjHGuc1TgTiviaOI4JxeGE75Zt1eGvxsvsZ2MZhvSQEjW0CbQU39oc8vzsh0Z1eYrV8wPnZt/jgk3+B737zD/l7/+Dv8df/D/8Nf3n3p/nWv/j/8A//0f+b++tNJ4XTUyoMo8OE/+S/+9/xE6/9ItXOGftZy6EYML+14Nf+6T/hwc27XDKS09E2l59+jsOnf5KdX/hZfukjO5z/336L5uQV7jGjsgm7q4rp+oxvFWtG1w6YaIXVkskoI44EJAntaoF1gb2r1xkf7oJQqGyMTIcdmxtHoCyjK5f4QNpn+8ZV4ih08430hGBw1tO6prs/Q4ttaqwLYFtsvSIUK4IpaNYnxHUgyzPsZkEIG2y7xJsCISzJIKGspyQPbmE2cxZLx73iGq9XT/CmfYapv8Is9ClCTPDiUSrXI8rqT2A08XjB84V8MTyUHV48FoAUkjQWNK0jhAuP5QUDHS52un2QmODe95Y99K09xGOPHvyJ8e/FjY+htUf/ftGd9gN89n03xhMDTcpxZdF1Te7hO2cW6i2eOzzg7Mo9ivc8IWrpe8fuNKXNIN6G5TSmsTH7tWM4TrjsuuAD5xNCEyFpuVMHnh8K9HzJ/aC5MgInhyQ7ga0o52PtOTM1ZVM7jqIxT7mSPdsnP4g4rzKG+Tb6tCaoyxyuaopiTVHPWEjYE5IHo8Ddeo45kRSXJONWcDm+z9G5x28PkcsWsfZ8V2t2+xvOy5jStEyWS+6nJU+3V0j2ekjrKXBkXjNtPOOoRNiMrfGAyNXcmq/ZrFYQK0apZmc8ZNyLoJ6xX5bcsgIRDbmSRoTNlFkb2NESF8WkjUcr2MpT5rVlklq2BopYNKyXDR5BmjiKosAYMGEH5JpYR8SloXWwk+RsEnhelSgtOXOaTAeGESxqD0ZSJIGJlDTCo1xXJJ0HzzoIlJVU0pEjqLREuXDR6UnHkgGNARkkNnQLuqAuKlWDp3EB5UEExyDXWCGJm26CsFKh4h56oqnXmkatEeU5rQlkWYSnxruA8J50GNE2Dl8GktziK4/xESpSRK1GKI3LHM5KtA/oNmDKgI01yaRF2ID3gRByhC8IThK8RiYZGQPavgc3IJzNUIBnF+NqyqM5xSijXp7hg2L7ygCVr7n71ncY7x2STS51fWjximiVcv7OGbl+AuveoRQlu0+/wNBqQq9GNn1GeUvQDVpnWA8q6qHTgJA9ZOPBGpyKkJEiNL5LJZcXKgcdd/YJ72krh+8JBlmKEGC9Zz074/brf8iP/0e/xB9/8+v83re/xOiJHZ555in+v//zv+D2v/nn6DzF3bvENHsNkz3DeG+H//z/+L+nWcypqwWuWHB46SrL5YZ/8ff+HkXq2JsaZvmEa0VFrjJe+NkfZ//Dl3j5f/wK5zcXiOINSjmizy4+O+Mrf/D3+fzn/jq9gSLVGZd2tjrpvJGYxYLWWC5duUQ+GiO8Q6U9IpEiRKdqwlYIEXjuk5+kPxmhpO7WjMF3jdtCE5qiW54FC952cs/gcG2Br0uCtzSrc9rNiu10gjMCnKUVNbbT4dK7skUlt2mLJetmw2rluH20y+3igO+0z6HYpSJjbjRBCvqFZy94zpLAexvFnvYsEAxsgEowqALHyI6kCTBJ4aQCVl2fYFaBiGEhASm4tQqQePZVYGrgXgqXBoGzIhA2gqAD1gf2PUxTKNrAvghM80BuAkJCfltgssDUg0sCmQD7wHeZE0Cuwe161kfQi2EZAirxxKKTf67a/0DmTKYaJ2NEFEB1iWOYCn96znt2j/nuB7l6NWXHnmOKEW7QQ8SSLBKkzRyLwA2f5caTOR9TM9zmjLdWkpIMKT0W2/VJOA+lgEFGL+9xOIz4gD1iM2tRI4kvj1jfipj5iCuiwpcpRteIe7/DW6s1RVuzagIb5wl1i/MKlUqoLKYy+Fgig8Abz3TVIqzBi5Y8gUrEjMYxB72Gew8q1m1C8Btae5f7tcNcSpk4i3IglcObBicDUeo5DFPWb/wxv/PmCau0x5O7krgM1OuIIktRtmRgDVnrcSKiH0PbWNomJtcZO7Egix0hgqgHWzlE2hH5hqZsUUoySCQZgjhRDKM1TWPpaTjcjRnlmmPf1SKakBG0REUSEcV4ralkRCZ1F6YhO6OjCR4RZPeLd57guggoISWtDwTjaIJDK4kSnTHae49F4MVFpK0XCBkQqosLblpD1VgiAr2JoCckPrLogSYTET0biHWgtn2qnY9g0gPaxes0xWnHtkiFCqpLaOw0st0N6DtgJi4WySEECB5xsXOolCLWqpO1cHFs8B0TJTvHGO5CaiZBRhEhHyOGfbBrRNt5jdracHS8BgeNi7ks76ELRxMCoyc+hIolMijy8Ri1F1G0BucCOs5I+4He3h5JnnWSyyCJ44QkS9FxQt04DIE06XWMZXAE12LaBh1pnHOEACZ4rPEYB8aCM4Ynh2M+fnBIlkQEEfDB8u7dN5nEA3oSvvlrf0RSpxz2PoQ7OuZbv/ZvOV1vCM6jdMSzN57nI6MdirLly28d8dqm5osf+SDXdg+49e3f49/93/8+5bu3EFpyV0ecTZdsnZyj/+htLr9+jRc+f53rP/dXOL2zx9ff+AqNDFydHHD47jF3ykAvsXzikx/mbeDOzQJnFT70EZkl7Y3I95/EEWhXy05e2+8joxgVxahYo7MBg31NbzzB2RqzWoHW5P0+WoKtVl19AlAuVyzXDf3xGOXqjnUvp7jVKWNjiS00m/t4U2HrDfWmol472qbH+niXV0/3udl8gHftFd51T7IOPexDpopu1+57QMzjjNOFhFA8fPA9jNT7jJaALmDHQ6wDUgqSWGKdwweB1hKt4i5m23bHISTh4fkfP6F4/OSPDcFjzNrjX354dY9fdyAg3wd/PxjfN6NqFIN8SBatkaJlFYYMcIzihpO7lrvpDtciz1U89bIkizPWIWOblChasStbNv1d2l3FeAOpPqI6H3G6E6inLY1QvGYsWewZUxOvNeVQ0ZYO0hVnNmIuJ/TsHXQYcdsJXhAV7gReiFe8+upX2fgWGXK2rKSYKAaiZTXPuZVvo8/mLOMeW/EGvY45U7scre7TU1CsBPtxxNQ17GVreiFl7kqMaVk5z1YcePdOzNP9PTKWHCK4r2LyNsXYlmGek7NiebThZrVCRpK9QUawnqnbEBpNHAlyuaFnR4jYQQSNigiqJYtirvYj5qZGJI7G1Oz1MnQw+LJmY23nXcklxij2hwlStjhfIqVn0hP0soxmXfKOWbBYKoajIXUO19IRjRPMY4FvAoW0DHxM2baoSFIL8NLT2M4f7kJABIERAu0cxgX0ReBEiCRegBUeZbr5RCkIQRAngrYJBDwb04UUxDYgVcAoEGlEgiLShmppqEkRiaSwCSKcULWaftyycQGtBUURESqB8A3xOqWKBcpbdCppcbhaoZwF3yNWJa3KiUNBFA1oTEI6TGhWFQqLRRF7j6CARlJmDXpZIXKN6Me0tkQkFclWg1mn2EXOIjrCv/0OUuU0TWB+cpedKzcIxiIjiWoSekkKQuHXHvIdlK1IR44IhewnWGoUKQRFKiOc9diiIhptoZUjUhHWtSQiQTmBQSCVwjqLDBLXWFwIuNayP+wx6fdQWl6IxwOvvvUyh9efZJBlzL7xdXbMIdevvshmNuPW7/wWp5XBc5VREpH2xnxi/9Os5hVf+6Nvszi/x/6Ny/zED/0Qb/zRl/nmP/gd+ut3mVUxs70eZjZjsYqhCtx66w2ufvgJPvE3/wIv/f5v8cZr3yIQk9+4DEcbyK9x/OA+n/vFL3B28y4hNGjrugRrmZAMc7LhDmhBU66QIkZnCUprZACilFhprgxGxNmA4Gqc6cCZVhqpY4LZdF5JLWg2S+aLJePJIUqBCALXWkxt2clGiPFVbFvj6yVtMJiixFlFzyQsdM2753t8t3mOwl3mW/U1apMQpGDsPRskfe2RjSDW8J7UhBryBuaRRIsOPvRC4GwgSRqYO0HPQ5SELognhpGCySjw7hp2KzjTAeoAJTyIYTUMYKDnBUkeeLeFnRBYi0DUwHUD3waWCSStYNrAuNd1GJYl7KuADYK6hIKufzDLPEEF6rVgfADnPhBXAQpB3gQOdwVH6Z89x/+54CzK8s7dFlp8CzaormB4vYDNgtn5NpsbTzC4uke/dcgLA7sSjkRqahTRaJderDnTDfgT2naDKhNq2xUzWikJiSDIgDBN1x+RCcLqmPsbwclzCXtNjCw9oRdAF8xribYJsVtRNpYgPUaCLQ1lJdCDy7wwXGNPZ9yqLMYKbJBI1xBFhsi1zM8N76iA8BGxq3F1J0cQziGkQzlDKM6ZnvQxGfSCYEiNCAajQFLil3eZPrhFZXoMRhGuKbkzLzgtSppZQJYF3kUUg33ioLCbBdOzhsKOyJOErZ4kzT3xbsTzz9ZcaeaUa0ErU/pZis4SQuZprIcGlC8JbYWXEUk/Bbvg9jrwdpnQ+ovwCiEwpafxNfkoQkQJSggsnsY7jHNoKdEhIJwjBI8WAo+k9R6JI/YtkVakWqAlIBRSdTsFPnQSCetA0+3i1dbReAuR46wSF2XWlhA8CofCYbRFUmFlxibeYxH1acp32S/fYS8qiBOLFA/Zs3DhjXvokPMXHIAAf1HaK7pJUSlBpBWoLm5Y0MlERBCP+qNCcEgUQmmIMmT/ENEGtJyT6og6KmmN57x0yPsVMn3AcFMy2LuOMgnOGIQSKBGY1duEoEAapBL0R2OyvIdM4ov1coRWCUkygOBI8Ogovwh4qBFSIbwnNA21NTgCURQhgyLUBtMarAsMM8kTl/YZ97IuKEVAYwJhusPui1dYLBa8fvM9vvjsz/DJrUP85j5XLm/RP7rDOlJcfu4T/M2/+1+QDHr8wZd+hX/8//ofaFpPFv23PPvDKd/+x/+Y66bkszd2WQm4UwnemhY8OLuFju4x+4ObvPP1mJ3dK3zy7/wSn/7Rz3H7rZfp9U649PoJN7Yu86kvfp5QN4TeOSoVBG9xISbeudZJWLyiWSxxZYEHdP4EWnbUkYr7JHGGVoACb5a061NMs8T0cyaTw86TalussZQP7nN6b4V+5kP0sxaqBXb1ALM4RdDQFFPqqqStBHM7Yd5e4p75KEf+BY6ry9yiT4HCXNR6XFi6QPgLwusCwMhwkRDaPfxeYPO47+zxx499PdDVRwgAjxQQyW6D42GKl3G+Y9TgYpV1sekh/8TLiW4z4nvOGf7kNfAYU/bw6+97zQThsY7BH4zvl7EVDajjFiOgCTkDqUhszXbT8J6DXjGh3omIsxGLLUnmUrZVICKhl7ccDVKeszllzzBraraMwOaCF1Yb7jeOWaa4HreUBGbxgHHS0tMli6bHvpnhVg0imhAZQbpuiWPNtmo4SzWvqICsIkJIqJPALX2OPwpImXLoDomoybKEVV1xZnOyRYUZ3GW3adl1La8njsr3WEVjesWaig173pE1A1bKY5eBJi74zusPeGrHM20VT4qcQq0Z5pJpqNiOJEu7pi8tvfGEvFqzNA5Ra5LUsCg8iRyxEY6BUkSmYelajEjYGSmscuxpjc0kl8YpY+coL5LienlCpmPQgSZYcBIah6tn1CJm3E8xmwX3aseZKellMbNqjao101yTKsv92pJECQMZEKln00BUGbzSuLbrAU2VRKPQraTVno0MaC+REWAFkQgXUfoe68AiqAVkAtoKvJZUTaAOnkEMa+XoXTR1WC/B2c6bFiUEXbE2CqV7TOtDnG/ZNwW9VGAWklhVEARSacq4oI1iVJNhZxvstiYPFrwgpCtwoJs10se0Yo3WA9pV0a0hjCCKfNdJl4CvOvCEAFEBKiYyQ0y9wd+EWFfEl1OS4Scpb99kOT9ntVww2X0K4SV1UaKTDJRgtvIk2YhGNITzKZd6l2naFN3LMW2LbhJCD9LeAB8cmQqUIoZ+l1otXINEIw0dcSAFuY4JArxzOOEvFA+Wcd5DK9118ko6iV+peOoDH+L49JiX7iz5+PXrPHnpGqEp2D/c5vY6IowtadLnr/2tnyff2+I3/tH/yFe+/k3sfMUP/6e/RFUWfPVLv8qeKkkPDvhkmlEayYNNhAhvIBaKe69Kzu+8im4O+dTf+HGe+9QXmJ6fsHWQ8m7/G7y4lfDMJ7+AbQ1ebEh70BYdH9nb3iIERXCCYApCcNTVmizaQqm4e7+IIrRPUFFAovG2xFYVPjS0OPL+Tvf9+gYRAu1mzv07M9J4SJ47MA5XFrS2JbMV2tzhZD0Gt2au9ims5k7zLKftNY5Wh7zph/S8pAqKydgj1577XjFXirQNLK0k9KBWitVKMI48e1GnrmqNZCoFZwIWvmv+il2gbroKCqsCUQayhjMHjYCBglHURWTsbMDEAVpBbANTFRAVfHQUeGsjKEJgrOCdGsgDDAPzGeyIwLWF4DsxXALmW4F6BtsOdieC+/NA1kroOZ4MgpOzwHIS0GuBSj1pC+3cXwSA/fvHnwvO2jCAWCKV6hYcAURh8fWaYCyUBW0omB8MSMd77GcQUWGbCq00xqeI+j7Tu5bzRNNLNTJ2qNoTlMe1AS/ExeLBEuoKe6x4YGEcGuLakxwLCCW1M9hlxDoTxK5lXXmM7wqO80yQSoMwlqUcMNga8lSv5N5aEcuUgXTUtSdEjjzqko/y1uJdF5daVpK17iaGvpYkcSd5s62n3Xg2XuKkInYR0jhqGSMpWduaxXCLsUjJPLRrQ1U6FoUlbAxJ63DJLpNtR1KfMN+ccT5TIDNGiWZnKNk5iLj27DbXdkDO1pwKy8ZHnFpDc9pQt4YHWUConEOl2aVkGEU4IShWC86rAcO9LSYLj6kCVks8ClMHlq6iERHbkxSwNNJ1qYUenPPI4NBALDVppMgEJDIgfBeT7+mIJ+jAmxeh6/3wnsJ6hAMdHIVzNM4zXzbcq5fs9Dy72pMbGMeQRJaj2vLaynBWNDinWbmIk/hpMrnHM/42T5v3GMgGFTrdvVYSKcKFvvLxAl7RfUl4gpd4HxAqQgiJVFwo0Tr6XciLoBDXeeeklCAVPh4h+w6t+qTJirRdUjUlddOw2FQcny1IBxmRCFAVmLyGROBCzeL+CiVEF7meZWRZD5Um3euG7n5SWiNl5zHSOiKOk+76TYMXGqkdpipoBegkwgePVRrrDKYsiNKEJ65eYTwe4fAI3yV1tapl53DIIMlY1ve49OQen/6PP4VPwMsdPvF3/i7jL36NMr7EtRufYHd3gjWerJiSz8+I0z7PRgOmt94gmy+58eQhOzt9LoWaS6creqHijQeWVVEhpGJTwr3ZMdnv9PiRL/4C737zO9wnZTy5xM4Kbr2+4vSbv8Ef/do/Z3Bwnac+eIN4PUcPn0DIgF0scZspri1QSYq2LaJxmGbZhQVl/a7429eEakoop/hyTrNqaaVByBxTrmjXC+zsAcm6gPWA1krqxTuU01MWS0FjLlOELd4LT/OmfZK74YOchTErkWBlF2pDEH8q7LBju95/9HBjANlhoocpiY+TVeKxV3hY+vy+5ayTRCrZHdzaFhEEsdII1Xk46ovd8ACgLu7v+AIMVpJHRsk/BfwuzvVIVRke2dIePb6QCD9+bd1zfsCcfb+N+0azk3nKOiZ/Iqe/mBP7PufLiidDwy0KcjGhXZ0TqwHxZELRnLDKMkIBWQE6aRG35hQqYd7TDM2MO2JCk8644XPkQjMdFFy1a6QVbKoENahReFZGsmgWLJYblpHm0K35Rit40e3RViWbOjC3NckwIvEBI2PKdaDpt1xJDNa0HPkEcbWPOxao3oK2tLzqJ0xUQLWOreaY81Tj2pwzU9DLPCNZU2YJebZGFQ2bQnA50ujKkSeSaT1CRdCuPLmW1EHhNwXToUekEWoFK6EYpC2rzQqGPdKwYb4qsbVGS41oBNnYkSc5eyPN3ijBrY6xQWOjFBsajpY1PkSUssYZzSiOyLQlihTCFzRNyTv3DMnumHJakhvFaAQmKKpNg5IV60nCVhpYrh2pDGyUIHWGjQ0gxUXohyRVGtmCkIpUCiInkArKi82bSAoqH/CiU4pMRSB4GHkocRTaE6RnsXYMfCCNIakcAk+v51lQc9S0bILECUPwEnxEE+1zwxbk4oyQgfEtYZUTaUVegJeSVgrCIiaIsssNKCTIhBhHkA1xyGmXK3ySIpOWxAwxdUsIAp9WECtsk6BCjbcVkVG4SJMMdnFuSCzPMeUG7Blta1gsKibjHbQztE1NWwpGO5oQWjarBWmc4QvHbr6LFI6kFxN8jXaSlpZMSkxb4L1GJwmDLMfUDq8rlJKgPXVdErRCaEVtKiKV4YLHGEekFeNxH5XEBN911gmlWG02PPXCiwzzHuX5A7ZGJc/+1I+jpMCnGT/5v/qbXFndwm4kTz79IfYOL3W9rTaQHx8TjROekD3u3HyDqJRcefFF9q8c0J6d0MxKkv0ps5sxTX9Dmh5g7h6x3Drla1+q+PRP/xwv/5t/SdjeZnc05OjmTa4++xle+tdf5s79r7F/9QNcvbqNKXpEW/sI6zHrBd4GBC1IjZQdG9aaBqkjRJIjncRjOk+/qbtez3qGizKE6uEaA75AuJpMW6SztOuGZnGEqc+ZlUOEG7OII87KLf64+DinXOOcEa6O2csv3v9qxUZJcgWrUuEjGJbQqNDJ/xLB88by3VajB4HJRnASA42gTkFEkBhB7OGZQeCtRjCew6QPtYdlAZsENi1sAqxVoC8DWQjcywIDBUkcuNrCawmMcni9AGHB9+HEBXZr2GpBWiAHvYZ5Duk80A4Co1PBRgcqH2giySbz2DUEK3ij50HC1rHglMDACaoIdj2cmT+7g/TPBWdh5wbyo4Eb4phxEThtFEw3LO96NvOu/JaqJqxzxOGI0bAibhs2KsGrCVlQOFNQthUqTFDZFtmwIjGedeXw2C6y3PmLzV5HqAxlU/D2MHBJCbZLQx33GPQ8iXXkssUJj08VSZDEoevziQJYITAqQWE4LhoeREN2twdcZsnxsqG2DtG2FE6R9lImqtNTn9eGldXEaUKeC/pYyqrlrArUQRJkQhQ5Vq5B+IAPFWkdqISlEn1ckhGCY0s68nLJ3Y2nFBnDyR6T/UNu7Ct27DnH1ZLKXyJONHtZ4GDkuLodSIsT7q8L1sUZd+5vuDXTLL3EtpZ1WbEyBpNmxNsTPrSj+eHDlF68RkURLzz7Ea597sMsVobpO3PuyRNWTUCfWh7UJWfWsFlpRE+SxSAv/E3Oe4J3aATaWwqnSJRkGAI5EU52/jMtu2Nrq6hMoLGOwjgK67AOWu+orGPtLMEa6oWhoWJAS194dJqhlKaUilVIiIXgIPVk2hGahCm7VKLPGVs809zmSnVCbFtwFi0kUqruXrwo8iVAEAIhxcWiWSCkRWhNcAoVKZAKIRQ4Ltg0CM4S6EpChVTIOEfYgMSigyWynpYW05bMVoJJOWC82SCSY2QyRMkdrAfL/Y6R8wqZ9Ij7Q6RSHbtFJ/VUim51L7v+NkknNZEIvHd4LwlthQgdkPQ64IXFtwZnGvavX2F7e/tR+hFKdW/G9RE6FygtSEbbfPZv/6/p7V1muay7SXT7CZ7ce5JYxTjTUsxL0iTixud+hr/RzNi4iL20B1Jz9Se+yHApyS9F+GbK8HzO87KHNA331i1Ka/Z0hOtf4ZMf/ARPfGSXZ/+g5Hf/0TdJ+0+zswdsPAPW3DyeUb97ykYs+UgSo7IB8SDBmwXN+hgvHL3BNr5d07QVxqzxIeAY0BNDZHOKXdzHlHPq1SnWWlSquzCf5Tl1UbCZb0AolrMT1hzw9uIZ7lUf4Q4fZ6O2mXrFiYhZRwmeFGzSISr/kHl6iGQe5SFeTHLdfx4BmIvNiMfCTB9BMXiIfQSdFDKgBAjZheRg/aP8pIfnsqbzfUrZ0WaOCx+v8F256sgTtgtwaedc3oiHyJALXe/3gjF4PyznMfvbI5vcBYJ8ePjFP/9gfJ+N7csR82HEs74k9ivOdgZMjeTqtsCf7HIpnLERG/LIMdoZoERJFOV4DXpwyE6/x93pjL4QqADbZoLuL9laL3gr7LLbnJInitOZ4yjVqN4BV8SaO/MVX+lVjNyEy1LgD/Z4wgjU5hAf3uM4s6yEIrcth6lkFhb0fMwmDpgogWjFiZcch5idA8HOZsE95VEzgbcZxk9ZNdvsRjWbDF6UXUy1Gg+obERDzZa3zDae3V6foUp4zzSMopplGYiN5sbOmKnbUCtFiAQulgxdxJ63zPIN68Ij4h3SYcTzVzxDu+Jso7ldB/IctnuKobLsDx2SivOZwYaGO/Oaolpg3IBELZnOG9KoZimGxIMt9qKK69uaPA6kyvLxF6+TZROOd1qm8w1nrWEoLE02xDQFK7fhZKloUIy8oA2Sqx7uh67+xhPjgmHZKlLhGEhYOxBIBlogjcDHsLbdItR6SISnsAHnAhWCJrI0jaW2nnnrOZKGSICuPC72qDNPFTwFCqznIFawrTg5MzgzoPASoRRPJxXb0yUuKtjUgW3hGSrNsh8Q9Yq27cqw40FCGxyJ29DqFKIIR8dMhMJh/AopImTS4OJAWFmknCKigFMWlwtYS6wBGZeE2hPLMSI6Rg0UZT1DLaA3nnD27k2Gl57CljnGCFww1OtZ172aHuKiJYMUlhtLiANy0Mc3kESC1hp8nOC8R/qAllC2HikcsXJI6wlagjG0HiIlCcGQ9cZEcfLIZ6aEQALOOXqDvOusy8Z86gt/hYOnnqFuG0KA/OrTfFQ9i5QSay3HR+dMxkN+6Gd/Filq8mzM3vPP00skVz71CQZxzs4nPkZYr2mWNfLVPyTazlgta9L9HqkoWdkRl5+acO3DT/DH/67ineMzyjtDhlHLd7/8q+w9/TQvv7yhmL9KQ49ns5xYRogkQkhPsz6FniZJthCuxQkIqsa1Bq8FUmRgV7iqBOEwbUtVzdH5kEhtaFcLJIG6cmzHBWV9wlKMeduPOC6v8Za/hhwOsWcak2jeEhlJK1l5Tc8GxqtAIuEc8Cqw1w+EQvB6rbgs4boL3EFie+A2kifigKsChRbsOqh8IAE2K0HqYRAHjpeQ1zDxkFUBkwZ0AsbAQQsYyFNYOfAVZAoMXeh8EUAoSDZwKOFS3/MtAz1gnkDlQSwhMfCjObycwk4JhZZcC4F6E1AZPJh65DjQWMGHLsNLbwtupIK7kWMrCwy2PekxvOUFh4d/9sbpnwvOtv7y3+GpZ474T9/5p6zfW/J73nMvVrSjHkZ62jAgTHZIDkeMDyPGYYpqGlZlS9E6hPQI7yh8wIfAkoTUR9RhQ7AP49y7WSW4LrUODMHGlDrDpZ718YpVKhllCZfFhoVRtIMe2wODMkOitE8vbIhqwTJdMj11LFfnvFus2Ogxk4knS3L2dAK2QJw7XnddkETTUUg0xlMJ8FYg605i2baBurW44DD9hGSoGIeCto1IJhN2ZMCva5aVx9cNXifkcZ9B3mCByc4+h9tbxKOMBAEeYpVDb4temrE3lNy4XDKOppydPOCN45ZVY6g2Lcu1Z+kVjYe1tTTWUc8Lmnszyu0JuYNMQs9r+ns3GF25ylUpsc872tJg2kBrDIvpgtOzluN5wd3inI3d4FS3EJXKIyXoEACHDV3wR9O2RM4jTdSlR4ZuQVkj8FYinaB0vouUdYGVDSxMQ+0dsZQEGeNdoGgCMR4dpWRxlwSkvCeNHJGGRFquhJYNmhAkpTjgHTmhcseMV7eZzKb0W9vJL4XsvFoXzMTDiP2HdQAitDxcUFslUHFClGbIJCYEzcPYfe9sB84AqWJQFlyEUgladG/EhJKqbDk/m9PTp+zrEel4SmgjZnWgKldEqivdDjJC6ahrrMcTbIuQnuBacJosjpAaGmvxFlQLUmmwAlTXBYK1SBV3ISjGEnvPIJ+gdURwHus9Qii8B18KhNSEOKKvxuS7QzZFwW/f/DrffO8d8vw5/upnP8meCrz0zbf52u/+Os8++yQv/MiPs/2jv4y8dcr0zRm9F6+w/UM/w1BGiKMl9vZriMsf5fAjf4ut0Zs0t3+d7ZcvcfjpjyMPn6DJKryHz/7if8VLL/+fefU7b9L6LWZXljz5M7/EL+yP+NI/+me8/a17hDrihY84Jtf2SeKAtSuauobIo6Qj+JKmWmOqDXEWE8ZbYM/YnK6wpWFR1FTZAediB+lbFpXgvXZIU49w0QeYLi5x017mPZtSBIsVDi95FCyDthAbRBrBWnQz78XmlBDhggF7P8zjEevV3UiPoZnHUzn+PcAIkBJS3clpfQjYBqzxeOcRShHrCC9DJ4VxHmsfMsF07NzQwtMlHNaIOu2AWeMIreNCm3txrguAKcSf8puJC45MPLz+xySWD5P3ffgBPPt+G+3lD3D16YxfPHmZW0XEpm3pm5jbJxYrC66JhGHaZyYT1rs5z4mAX1rCquZBaZiEmkaDiAzRMGdYBfTG84pUxHpJ03qa1FHamKa1KH3Ke0VDloBxMV4WzO8HRpdGVHVg25+iWsWiLNnPNyzjAT4bkYst0qUnVWcEn3Bm1wS7JnFD9vvgVIGWGfHY0dMV0arPxpW4KCU1Na+2ivEw0E4bVqMKZ1LGZSAdK2b5kGlriXs9VmzoCY0VgkNjWZQthRN41ZJ7QTbR1EVJUyu2Mk2WtORRSmMjKleijERlikkcM4g0h9sbcjacLhqOlpoQBRoLovSEXomjRGYOlQpWJwvK6ZpVtkeiPT1dobVgnKYM+mMGQ8Gz1/ZpGk9pBVVrWawrrm08TeN4r+zkZQMheS9XRK4lMYKVdwQRqFSLF4GZgy0V2CBZ1tAEEK6L1U+CZCQFJ87R952/fBM8uTGcCMNuqxhLz6IOUJkuwATBrla0QYJyiEZgtcRRIyLHpYGktTHny4j7pUYNItpmRarW9IynzTRxHBPqNeRDlPMUdY2MI9Yqol9X1I0hchqZNngV0cqGrAEE2IVAITEqRdoVhAiagLQ7BJEg+g+QRhOqXZq1AXUPv79F2y6YHc/I8n2kW2NsxHqhsGHGKE5YSo8oFhD6WC2RicLVNbJaoOQQWXm01khnwawQKsc2njgG28YYVRPpzs4Q6RQZAtI5RNngR7LbOwNwDmSX6qgCQMek7e5ts7e3Q72ueOWNr/HqnbvIxvNzv/RLbPXGfPs3/5CXfv+3+PynnmP8mc/z6Z//ZU5v3uH2H3yX53/k4/zQz/9lUq0I5YbpgzPySca1z36RrRfu07Rn2JtzDn/qJ+jf+DBpzyJTwU//jf8t4R/+P3nnnT/CmmfoX23Ixzf4kf/4l3npX3yZk1dKtL7DpfOS8ZNDkt4Ahimm1nhlYVMQzAbfFrQ6IlrdR02ewbUnLOYtOmywSU7rMhZlj7IoKExCZVtW6wSRPst3j8ZM3YD37IDDxJN5z2Iluawtt2cJqfKUSC5haSLFPRQjF9DAAyGZbgQfaDxDDyspaASUGl4InmMnWUjBvg6kDdQhsFQC10KUdxsaIoXrjaCOA1MdGArIasFhEzjScOo6yeOsgmsaDsfwkoFLa4F3UF0NtO/AysJaB04HgcM8IEaB6R1Bv4JZH2QR+NISbBEYJ7CwnlcsDLXgvIZRCNAIjAzcuQtpCveEJzNgFJwuBE+NAraGk+V/oKzxL+5NeLK5Td9ETKVnUBf4uocYDtmZRMg4opQtrZzSzpfcWRfQQm0DrglIH4hEV7JrmzPqGZwVBcZYgg2EILsrMA3C2s57IQHb4uaBs1SSSM1WHjHJHGpesZrDgzaBTLM92edwW3Fpc5/3bses222u7cPq5A5vNR7jazZ1xjLNiFVNuXDM25g2CPy6Zu0czntaBCGSKOFoDKycoPUSExTgsDEML23zgugh0gnb1z7I1V7B+dsPCLYgtg1tbXkwyBnkO/hBjtveoZwEVNYSlEWkKfHlLfbGO5SbbZa9AYukIaghZV7RG7yH8y3JUJAIz9HK8qDxtE2XuGRbizGOs+OaP/AVxm7zfL/Puq2QmSVLNZGWaJWiU4iSFEWG0i1xuiGZSk5WNUdVQYMnSiWR7nxj4C52/AUhdGEpNkQENNZJDJJadH8snSut61MRMmClx0aOWAikjAFBFCQqjxHKkcYxvUQSK4cKjgiPE10Uf3A1HtetnwO4SGCHWzwYZuz2Tjk4OmJSr8lw6PCwB+p9gAadRehhWl4IDh88virxTYnv9Yji5NHi/FH3lKKrl451tzskPFrGxDFsKqiahvWsohg0iKjze5lyzZ0379Oelx3AEw8DHgTBhw6YOYcSmmAMRL6T7Dl3Ua7hca2HOEF6T7AGLpIzg4w6ENwUJFGEkIrGGExjUAiSOKKsNthlQ5Sq7rkiwtqG13/7X/Kv/snfpyhasu2PcvrUhzDqmH/z3/9feHDvFV767R1evG34yS98gLO7Rxy/9BbF2RPc+PR16q0JRSsRveu8+OFL7N7YobQRzbUbjH7hOmZdU7z0Ne7+g++yvPsWB7/4ef7G/+k/49/9yj/hjX91l9Wt96jOx/zkX/7POch7/LN//E958PZ76Pacg+UN9i5fxRQb1ssj6tV7mEGKBYpaYNqaNEo4G9YcxX3O3Kepwx43exnz6ICq7tN4TRM0cymhF+FVhnMS7zxB2I6plBd1ClzIEGV3PxNM5453DwFNd5h4mAFyURfRhbg8vId43/f1cDwObP4k+EF0PkkCCoFKNFp5gvNdUaroNgyc8zSNxQXRvZwAlIBJiXjBEnYvw8kA+iUhKsG24CXfaxb7k0BRPHYd4f1jHoWVhD8zPOQH4///x4vPXeOaPiEzDqxl4gz7coQdtQx1gpGWeRR4yracTqe8uSkwesR+ryEpoPQS3SoWjBmvao6WDa21+G3FJ+Zwtx3gnGEXwcIPkJXlyqThQbB8qDpAhphjeUKymHN4NSfcOeNYpKxqy/W+wMkhV6IGWU65s7rEBhiPAqIaU6w3hMGK05mmHKXseajKAUasMWWNkYLLo5g7VrMnHXecIfFwIAK6balHE+QSdDNjfRCRD4fst33qJOXq4TXSCUS3G3wT0cthbBVWVCTDEf1asTeyTJ1G+YaRTWlVhksSev0Yv8lxsSTEY7zcsDM2yLBiZvv0R9CKmnnb4kKfzeKI03ibgYvw9QOKdsq7J0uCfYLddE2VOxoZUEJ0oVxCE8WSKI5JopR64Jg3hqtTgWtK7jtDvKnZSjPWiaBqLKhAYqGNwAVDaR1N1KUu11Zw4BW3M4+hCxEJLjDH0Y8ET8WKlyvHdRVxqw30EkmiFM4H6kkgLgLnwtEo2NEZcVqyURa1ioic4+6iohc7THDMhUKmGWUr2EVAaIgXjmhgGUlPkS6IZwIXxYhNDfRovcTLGKtbIjPAUBBEjIwFIQtEoY9nibQe1Vwk/pWOIHOSZIYNW+itBjvb0Iu3qaIZ4qzCTnKa9YZsJ8VxiCgNJ/dvYv2IVi5xXgMenawQTYqsAzpSSOtBt/gsB23xAkSmcNRIZ3EmQviAChFONigihDVo56isuVChd2qW1rREUiOBtm4QziNN17MrAljv+Po3/inf+We/ylkyoFfmzD79k7SDDV/6l/8QjOJ/+g3N4RsNP/2ffJHvfPu7DAV8+2t/xIsfeZHheEh5uuCtV9/kgy88xTOf+QTNawt6ep/LX3wRt1mzeOs1Xv7yayxPvsOHfu7n+Ln/6j/jS3/vf+BsdpNNecD87imf+IUv0Pfw9d/5FsuiIVIPMG/V7DyjqRewWd2jlzjUMKJxMSbSrKuSfrNguRbcV4o7+QG6HfOuHdAExdn5mB0k913EshZdNHwrUEoQ41G1JFYwrSXSer4ZMqwWPINBO9gSnkjBKzZmGQRXNcwdbGnP/USSWMHcwsAK6kiw4yW3EQwEnBhBqwIqwEAJtmzggYUJgXUJbQhsjWFi4PYUBirgMshbWBo4AM5VQCVwuoJnVOBuD6IS7NuwI6HpBaIQON8KbPUlp2VgEmCuQycL1oIJgXcVTEsYC1gcBA5bwcwGTB1IfWAUBGvpGUnYSwQ3gYqA2Qq8e0+QN53t588afy44+0z6K6zvvMVrR5JbVZ+5XVPWhjKT5DlM2hl2vmHVaGyWIbcn5Ht9PqjOGM8NRS1ZtYpTp5DFgnreUDddgomQGhHH6MTjwqbrP3hs4eOsZd5G5Nt9rqUBW6yZNylOG8ampjlJWbs1R0bhrGSGg2HOwXCJXjWM+gGBpWkC61WNLVaclArGOYOqpVmWrKyn4WL94gRGSSIpcYATkovoGUTrIEwYX9nh0v6QLMnx1lKlB6T9e2x8xZH2bIYJo60eJukxTyZc3y/42wev8InkLaLQx9ptnjle8oevX+Urpy/w8vYVXhheYpJeJ9q+j5bfJqtO2Ru0XO5veOtByaaUtBaC93jvMc5y73QKLlBfNxD/HnJmiHvPk/SH9GOJwhK5Gm+nrOsKZxf0sjm7YkHsSl6dWY4qgR4qtJZEQdCXklQpBkqQykAQAYvDC0VAYIWgCQIvBcELnBTo0JXnjkNAak3rPcI6EhU6pgyBDA1CCYK0GCxL2a2Xy03FfLXCyIBPNHiDMpqDJGc3jZnvbrEUgituw1ao6J2sSYuyY9K4SF+8kOSEi5AQ8Wht6ghthfUWEacX7IhFaY2QF+ELumPjRHDdIlpBiBS6iRG+wVqDURoHmKpgdjbn9LWb+LZ7nYTQMY9KYp3tUqNEJ10U1uFNS/AxwnXsmNB0oTeR6kJKPAjvCMJjrcU0jmI9Z2v3Et4aikWN8Y5ev4fzjuXxA0y1QUrFZjnDiR6+arn31T+gvHsMScYz+yOewHP/5mvMTt7EtAbX3Gfx9td4+2oJyyUyqvjuy7+HjyyzS7uESLO3e4Xe9pBISXK2KVcx8/Kc+Ze/SvGlX2F67z1Oz5a8d/ttrvzC5/n8T/8VfvT5V3jrFcWTTyVsXxny3E/9NF9o17z5h7+NuTdl+fab2OWckCbUrcVGQ0p1ibvpAXU8podhpiW35LOcRteo+mO8kQTjL6LnO18fIgYj6ZhR2W3gCAdYRDAgHSA7X63nfSrMGgi2E6SLh2bEcAHQxPvHXvxfPAwJEXTY7uHu6OOk0+PGs87eQeu60lgfOiZaRQJ0l2Xtnb8oLu2k1+HxF9SBOC1JJhHNYAuzGoOagZ51lNdDhu0xTPZnWsfCQ8D22AEX1/oDaPb9OT7W/DHzd9f8Wp0jN5aVr7gZThmIlNPdhN1NxIvVijtVxFFvTTSKkbUmCjnPpxsyDCsBt6OELb9kqixUEaOjDfdTmMoh9D1npkYmJaN6j9hOGXrNO+aIIp0Q7e5xBcd0VeNczqKJQCmO6h1GSc27i5g97Sj3F+RVTrJt0SdreloQD6EUPfZMiss1d9dH7OxrGif5SM+zrCx12zBuIgahIREj7pmaSO/wdLMkMMC7ms1SckkrRk9c4nCnj0h7NG1LGA+5Wlc0zjNrS3ydcz3XmDTilTjHO89fPXzAfuJRtBBylpsxr5U1J/Mxt90lnhpYmrph2N8Qb+6TKMP2do9sUXJn+oB1A+Wm5fJQkqaSqVtwayFR7Zh2N6La3GG+WiOjPeLBkFxKWjzBWrw0LFpLsyiItcNjuORbZiHi9bKiShxJL6feGHIUA6cYRhofIPKKQoOVgRPviMzFVOYDgwCzJBAiz+3a4oVnjSBKAq03DCKICGRWIIRn5QLj4Dh3hpVsEELhTEMoVrgQWCmBTiTjyHDfxBxmcKRy1q1gJAyH9YYFQ/RJSylipG1JQoXKAKlwpkLJFEOByjSukjR2iZyPELpGRBLvFqQ+oxEtRsXI+gTnBLFtcfESrcZgQVYpjamRJsHHWwgH9eKcuumzPr+LkPskjemSpAVE0S51WBF5dbG0TFAugK1RLiXRPbw0iGAIiSS4QJDgo5qojpBJQd1KRFC0pmA42kF4g63bbk0Ug/aaar6ACHwExXTGtJyynW1x9uXbTMshvUsTnh8M2B2NufPWH1OvNwzFhJUqUEe/z/07B5Sz29x49kO88/vfYStKqK5dZn5yjyc/8kmuPH8FFcfsXn6KcjanmE45+cZ3Of7OV1iqhJVU/OGX3uLZH33Az/yt/4aj736Vm3fnhHZO0utz8PSn+LGtlNf++Bbr17+D2N7rAGkb2ESBcuNZVRPeHV3mQAU23rJObvCN6Bk8Q459xrOJQbcwRbMKktJ28vwqUkwd/LBoeM1E/HBoKaRmSuAeGhUphgaWVnAriqiCZIzkTSvp+cBODKdW0guBeS0xQnBd0bFiMTzp4SUjqBT00y6RNFiBTgPKBE4a+EQWuNfCIkCtoT2Fu7lADwJ1AU0ZKBRoEfAetIdNA2kaeAAUBRz04OYmsO0CB0PwBmIh6FuJXcNe5mlmgXUDG+15sg9Dut7i0UIgloE7SSCrA2UE12rJA+0ZBFhmgeMAT8rAooX5ebdQ9TJwT/4HyhqX89dZHZ9y88zzjUpTr5Ou4LCd0pwbHtgcPzpguD9h+/AK1z/+Ah/vOZ4+/xZnK8PtZAxnM+4uWoo7LXcqS+slzbiP3Dtk1IvI84rigWfx1gJbd6CAAMgInUHuN5yewX3vsPkuTx1IrtX3OG8XrM8czu7h4wnSF+j6nNPFObf9gK2PJlw6WfLuUmOlxYYWl46Y7G6zZy2tPQJTMQvghcAHgbFQSghSIqRAXuxyK6dZkXMU5XA2hfUt1sayGW4RPSOZVRtuKk27pXGjgC8azlYFV3fWfHj/Xa5Ex2h5AEay727zzjfe4Zv3JelOzHOHa57IFzAd8E71GRbNhivpmqujGf3+q+QnK46WLTfPDO80gdpAbR0hTAkYDsclI3/EyN4gLbeJdIxjhRcVmgZhBYIIgE0sMSNLs1xwf2PxpSaoCESE0jE6i+lnKZcTwbXYE+HACaRQxEKSC4GUF3JUrZESbBvY9RBFFi8ErWnQIaBiRSslhQ1svGfmas6rmkJ2O2RhWePbFqTvpGfB44Lk3Dq2dyTW1Ky8x453qeIB42HD1aN3SM9PaIzBKwlCIC/WyiLQ9dnRlWAG7xHegikBgQwe2VTdwlnSadKU6P4KvcH7Fu8tINCxBgHT8xmjkxn5QnP3foGpWgi+6ztRGucMrm26c4uuq012VAnBGHxR4rzHERAhQcQxWNt9z75bOvsQ8KbBVBW2rKnyGjM/Z+MsIklJewmehHozw2wqBJoHr96hLgbsP3tAk0e4xqKc4MXnX0QNYWdnh0/9yE/yrstJL23x3LUrVMUcaVMW9X3u3b3NYPcKl198ilhZIl930ssQiKKERC+Ynp3hfEnaU9z44iH1H1W8/uYRb/+jf8zWd6/x8b/7c3zx53+aTG6zOn2V21/5d9R/+ApX/A3iD3+aTfMahSuYxVd55cbP8Obgw8yiHqUVhMogrCNEkhBpUBEhXAAsAT/n4SsisJaAugjPcKGr89CqS0dru9/bI7nfRe8eXnY3g3MXHkVBV9Ly+MwW3mfIJHRO5wvwpsNFpCLvg56L+fOhL63zeXXyRutCd0uph1LJ0Em2Q9czZF3oZIXiIUy6YLt0IMoy9sKG0q04rkbQxiBT0IbOad4xxOKRePHx8fD1HlJxf8Jb9wiVhUfy3x+M75/R+jWFKulNDd+Ocp6oFXkQrPLA/qxCNS1vq4xyFDNWezx9fZ9BP+eDy7s8sGMe6JznZ+fMWk1Ye+Rqw4245nhvl9crx8ejnPdUTJYMsG+ticSShMtY17KSG3p6gTTwTtEglCMOMdnhk0zWL5EubtNmhs0mpZem6Lgl2BpzZtkQE096JGLAeRHRc8e0GvpPDWhnI3av55zc2fCp/oZpNODuWYMPjlmv5YfimPdGC/bnlrfUiqGFooI745yP5H1un83Q4ZS0LClGQ0a9PtNNg9vfAmE56msG3lE0gknWsj8qOYgDPuQE1zCJ73J0lPG7J5pdP+Rje3MOt2o2xYTX19epZzVP7VmeuV6xPwrkmWeKx/s1777ThQ3YjUNtl8wWgTZZ0NRTDvMFvooJaY+y7YKgMgx5nCDiHGtbZrkmbiKy5Zr78qLlszLYoNkP8K6TpCJmRyv6MiCsxETdPJUrhQ6CIDwmwChWzF1L5D07UjESILQjEuCCYyQ9xw5K6xji2biGTdFyPmhJrEa0NX2hiH2DtZZV6jmYO0ykqfsXlQNtzW4y5F6aElnHYWOYNBu8aKi3A6EJDJocKU5ogkaLPo1YEzmDjkd4MccOUvQSRK3xUhPECtkziGIf5IJGVkRVhOjFiGSGKvpkySE+meLshsUqZehXLDcbfFDAihD30ZmhLhtabwh1io4dOk5xrgYboaTFigJfOWyiOwVL0KhUgKqQrcZKQ/ABb+Juo89XtGVJPhzQNA1OxUip8dpj2gJRQSwVb3/3u8zvPmD8M38Bf30He3qT6ETBMx8gymF7NOHa0zvk1z/F5Ynnqvwki+mGK098lDtvvcfbqxOyO+/wH33mw+R5hDAtKu6sGf3dHe69/Drnd+4jZY1WCU9/+AZH92a8/vvv8bv/8oybv/MNnvjxT/Hjv/SL6CihOL/HZvkWb//r3+Tqi58g/6W/w52v/wrVYsOZUNy99nneHT2DT/s8MBGND+TWIRwc2YhEBKQLDGTgrtH8iK4ppeD3RcqzkUH5wF2vKJxgJzjKTHEjcmyk4s5aECRctpZSC0YhcDVyHEWKphIMx4KXSkmIOr/iVQ/zAGdGMJQQRTC2cG67zfi2BQIMk+69cJzCxsLboVvOPZ0F7lk4ItAaOLCBaQYvpPBmFBhtoFnBxMJ9FVirgKmgTmFpA2kKtYNVA89GgQeR4zgL7KN5owoMJPgBvCgFDwaB8h1weafYGZQC2XpOPBw+HZitAvIU5q2ANpBKuNvvYvlDBGoDOwNJUf8HgrN/+82ScqPZFAuaac282YPty1x5YsW+8ITeMxzs9uh5SRzvs58MuMYJdQP33B6zZEQ/O6M6KVmlu9jnr7InV+Aca68INNTLFtvmiGTdFTyFToMmM81At+SmojERm+GE/MltrvYKevckJy5DpQlSCsTkaXaiN3n3nbs8WMJ8+ykOLo+4ol+nIqGXZQi/Znl/RekFq0GKiXaJey2T9pyV7/qAAGTofClCPES3Ci8VpS84PV9QVKdooWF0hXp/TIHjzcRiM8FTu4EXeg1121BuljwRlWzFjkhfRjAkuAgrFpwbT2Vq6vYeT8av8rHtFh1FXJGKV5Pr3G6f5Mh9hhB+mKb/Ej35HYblMb11zcIEPFDQcrrc0Isch7sJH9o+YS+5RWMsKk5wso8XG06mjttVyrwI3FtoTtuIU9PiL2SlQTqQ4Ai4VmF0wkIrTvspVwcBOa+JG0sQgTSS9IVH2IALnjhIdBBY7zHeEylJPxb0Uk+kDHes4r7U3K8N1WyJnxfgG4IMIDSoLptf+K6UkKahWlfcqnooYajrmmUrWWznPJ3FPPfEFYZ5YL6c03iDqRx16YmERwaPdh6lxAWDxUVhZOgYNnGhIhTd/RWsAWM7eZy3BNfirbtYr6suSKINzE8KTssjSqeQoqsOCM7gXQcAQlUiIoXE0lV0S7x3YAQOhzENQSo0AaElOIXw8sI31zGiWEcwLaoBXzTMTk4JKiKegKlqGh1BpDHGIcqS09/7XWZRzPZTP8+NG5fZG8aIrascfvYDGNegtg/4wl//23w+zUALjlZnvPVKg05SVuVLVOWUN1//Gp//S1/gYP+Q5bzhwXxN1tfkScx4f8h4N8FPNJtkgcsCB3cCr956g/vFire/8SrHX4JnX/xx4sjwW//g33L3934XztfkKuLG9vM8+xf+N7Tc51+1z/P72bPUKiGUhtAY8BFCX/iqZABhEeEi41kGvuw8TffDgYv4Yh4CnM5EBc50hZgBUHTgzV8EC6nARbY0XaiGBzr/5KNExsfG9yj/QneuR1jqfyHp8GHZqxJdcE3rLKbtNjX8w1TGx3xqDwFUEIEmSqmWinUBvFkSNhtw+uL7Ct9zmX8KXj1MAvn38WLiMbD5KFzkB+P7afzOWy1ZDetc8HRmaeSAiY4ZJA1bxuO2r/GR/g4zuWDoJlzq58Ssue1r3nYJPpcQ17Qr07EBNyaU9YLWKWSS8p1ySRhJRvOITRpYDwQ9dU616nNVJsSZpS8GzNsF8ZagyCRb6VscVII302325IbRtqSX75Kac47veUyYsNKGKx8bs3tym6WKmAwzluuW6SsVo37Lk6nieP+Ar95JMbpka1yjkhFF4bjXBGbHjm95y2WdsokVgxiiYLl7dB+qJS9uDfH5iHl/wHGoWGQZl3uaVAfGeUtelKStprfTJ1UjDAmSBmRGYM40xPR7Sdf16d/jcCSx6YKhSrm9GnG73uJOmyGrA2x2hytJRTFtGQlLnA5ZYnjjVsPWlT7p2jC61OfqdoSr5xhmDIcDgrVEsee0rZHWc2u55l03RApDXwgiHfhoJXhVdb7qG5FCJBFnXiG95P4gYeAcrvEk3mECGB2IfGAkYN2Aihy7SaCoBe8mBtM4toVkXwUqHGsL08xws/XU5Zp0Y5GNY6A1x3VLimYeFANR4VcSLyXJuuC4VgylZGUcL03WTJI+l6IAox5V3UPaKY2UmDRQFyXZaIBZeZQPqBr0pMUUgpAHxMYS+ZwwbLFWEtVjms05Ipzikci6QaU9TDVFm6RT7egS4TyNPUbVV5kt1yBjhKigqal1QC6GRChstYbEYuMUGXmSpqsbiHyGoqENNZEO4FOCEKgi6/ZrxUUR9dwipcE5BSYiyIZqOsc6hxgPCEbjI40UYJ2lLkumb71FaCq8sRwOt3jNe9rG8OyPHOJCIL90iZ/9a/8FrjLkOyNaD3/wld/kiY99hu9+/XeZ9ODtb3+Ln/iFn2H/ygGr4wVl1ZDECiEl1z76AsFZKGvOqpLdFz7Ie7/+dUJ7SrOnOd6csDn5da7Wn0BWFb/x3/9D1O6KYnrO6vd+neufm/Dpv/5fs7p3l18rJ9wfvsB+JrhXdvkDURDMRISKPH0cETCUnltGg4KN6azRMYFzpzAGhAlMQmAqJS+vNXvSYmqYxIFYdRJDLOwjuIfkiz7wdQL5UhAHMAFuBcF5LBAO+rITu9xScMfDFQStDsha8LQP3IthV0Cv6qSG2wGWQNQI+iJwruGgCCgNwyhwN0A1FYh+oN4NVKdw4OCuhFhBnQTkCnoeBhruBEGtBMkAMIKXV54bJvBGLkgDvFoEztbwTOqploIygtsqcFnAJQeL+4LTVWDUCqIQiGI4qAUPWkG07bm0hjezQFXC9b3/QHD2nZsbXIgJeg+ZFehkhL1+mcHV6zypG3TQBFPhjadtBGcPDHG0RJ8sOJ5tuPPeKavVksKCVhHV7pDn4hb3zm2K6Rkb3+08h8LjrXxfzpOl9EewZQzBBUTsmAjLVmORsWYTjXHBdZGgs3PO4kuMdIYzLcZ64npKPtOkbc4+jipESKnJQslmfsZZ2Sfp7bB3ZcDErLm1sExdBl4SnMHRsWmoDPIhYdBnoBdcipZEscBOnqEcXuaYJXdNTZQ4Prml+eyuJFKGrzUzQmF5yi7pqwYhRgRn8bbh3kLy9fllah+RNktCXtAb9JCq4Lp/nUn8hxycvsg/ffdj/MqDp+mlX+BQPE8sfxOvv4ujwjqIXEB5Ty4Fz07gxn7O1tYNpNzGuj5L5yjzY65v32P//po7yrGsKm4tBIVNCVI+KnkOAtBdpCpJgtdwmkS4nYT+3oTWBDyevhZcH3jk2tDcK/G3F7RTS5EobBxo65bBbsK1seJSXLDaFNxfJhRTTzhbQNVcRNw/ZEz0hSzNdu7mqiJ4z8JYZGS7kuiiJXhBf5Byi4K6dZAO6A0kJ+dTFoVhd9AjdiV23SBtp/FXwqFFQAsJskuckkqjtHwkfxSAtb5LrnyoIvMSLXv0ekOGWwdAjrUOESw66iZIH0J3/+HAdTH3EvFIJikBbyqCE3hrQEYEoSCO6UL81PuAQFx4ploLjcPairpYE/X7hLYiVBFGCGJyarHENjVnYc1r99/lg/az7F15gZ//i19EPvUck4McW5Z4AQUxq/NA2nOcFXN0bhlGCuMNptkwO2559/VTrly/ggotR3eO6KdwuD0iiyRRnMGV64TP/DDN6ownvij5yFJy8sprNK5l9XtzXvmx1/ixn3yazUzwYNaSNoYsMcSb32bcXmf8Q5/jc0vHbx8F3kCDuNDfKNl1vYXwqCQc38kTCVB6D/ahn8yBTDow7wK0NcGU3X10UUqOdQR3IeMLsmPCLn7vXIAm/Pusl3gfeXUfj7rNQsdYPZovw6O/j+/BdI+e3n1iXSDSHei3Brx7GNsvOhbOv/96D1MeqQP2WHPkE8Lawv0ZFAaMv2DyHj/hnzjvnxrhTxzE+4DwT2kzfzC+H8Y8dZyvI7ZdCm3FkTWo8SGHE+ibiiRSHJVTvKupQgDf0OSSaClJmjXNpmG1skTOYSOot/pclYH83oa4WhBlnlvzhrPYEdHyTJJwq5H4OMbbgHMnnCzuMUhbmuWAp4Y5VbtmyZBoVZHuQihqJiON0QlrUbE0U67tS66vNOduwsTXeN/nxq6iKNYEKr5+JjkYVISh54ZdcU86Vk3gmpA8qCWklqXfJY4U2aChbXLateUjhzHztMdscMh+f0hbT5k6iwyavUQxGg3oqyU3yw2vLgQ/fXlKqjMECVJswPeZ1YE3FiPSpGa6WbLVk+hoFwnsDR4wShcclD2+8t6Al08GtPXTDA8KmtO7LNoCI0oSIwlqimgP0Oqcy9EcGQ2YTJ5BCIeXIxrh8G7D/sl7rKKStGdwZsnbleR2G1G0EbcyQWg9JlH8/9j7sybZtsO+E/utYc8511xnPvfcGRcXAAGIpEhKVEtNqSd3uP3o8BfxJ/CDnzv8YL84HLIj7GiH1Yq21FTbDFEURQDEeHGnc+6ZT81ZOe1xTX7YdQaAAByht0ZgvVRl1s6dWZk7917/9Z8qHSiNY2tQIIzFYSmLmO2RojGetQzEvpfkbZwjqiznLpCuLV/KDm863LJhN9b8ZBCzJ2pq1zDfeKI6QgXD2kfYypKOKkQkuQwerOJCSKZIqmCwxCwyMJvAh7HnbN4Q5Y4vVMaQltq1IG9SDE8IxyVnDNmWhmSypquXiNLTnQ+I/YrICzIpMGaObyLkzimBMU7tEKmSxGg6oei6BXG+i4lOkct9vIqIjSIaJLgMXG2Q3hIVGbX1yNAigwEuiVKB84pQOXRw2FQSpKXrlvist1o4lyNqixcNzguiYDEqQtsAWcDJGOcs0mtCAs4YXJaiTYdDYKVAE+F8g3SGNrTcnz/hvdU579y7yaq8TXH7PWa7N+jKGucdLolYry31umPTPUFGDabrSHTGRrV0z845fXDE3sEeAsP5s+fE6pBBkZONJ/0i5MQzLt8iGoz42n/9Zwy/d5/v/9XPaGTE4M8veTb+CV//z/4z8skW5y88XbTL9HaEW31C+WXKjT/6U7774Cf8aLXi3M2oCMgkEDeeofOcBkGqYBACZ16ReE+H5F+bjJn2LA0MUzgVkiiGGsnjVl4tGkqsgtRA7EFtKeRa8BMjeEcJ/oUQvKXhoBD8cAMHwImH68CZgM5B7uGehwcSohB4H3iYBj43MBSwW8DnV+qjizqgh9As4doAunWfvDgkIByMMlCbgF3CMkCTBpZN4NoCvAg0VS+UMQKmqg/8WKdQPNI8rgPF2qMIqCWYEGhkIMphGAncOnC7Dfx8BOcy0C3g1lpwrgKh8AwtvIgCKgts6sDOhaCWgS0BFxncX/z6c/xvBGdV49A4nB1hBjOSzDFpn9OuppxlityUyNbQGsUmysj8gk6ckh2fcPyi4cnSMxdTVCEYuzntYsWXmSdxEfFUs517Ai31Q0HlIhoBXiSI8ZgiaclCR0gy8kKyl0hGckOoYNUapKmpli1tI6F5gC5aSqdJU4PQFQuhuJ54YjNn3kS4xhCnMXnwmChmNou4tiUZyB1GWx0PTMG6CrjLFa31WKkReQxZSjoN3N3puLMzQA/vsYjf4XEL68oySqd8tKP5hweaO3nJ0WrN6bMFRSP4WDiikIBroDV4o7g8n3BZD8B69MJiuYnQLUQNOvNM1ZKP1v+Knz9Z8n961HJ2+C2W+7eYFv8UNygI5Q+x3SWZ8BzGgXE8Yisf0HUNz10gTSXlo5/xyXHMYusOu/vf4u2bD3kv/1vidMPJ0vLCeIJW4HsZIJHs470DWO0QwwI5TLFxxNJ4VgR8G3PZFTBS5MOKbk8Tnr/g8ugp0WRMVEScPz7nlIKLLKfYD+wXa9KnZ5SnASqDsFcTU6kR1vWAEAumg9b2kj8hCNohpCCJAjZImrphkwReNDWrqiMDCiRPK88lGtKC7TjGRQIzL8msI5UQVC/3+gVB2dXkvFdmKnScEVxEH9XvKbxC6BQlU4SICETEqcR3Fn+lhvPe9yya6sGEDOH1ZNh7kH1kvnA9qdMDiAbRxf1kXfRSNe/8q+wGb2qgJYiUQIeUDlyL26zpnMN3Bu+hrNako23yBz+kK9cMijG7H/+nyHyIbxo2qwuOHz7m//3//YyzJ6d88J//Q3YPpuwOZqRDwFzgmgor1nx2/3PePXubgYTz5+c8ko5cSJLJCBFHyDgh3n0PZyOKGzXf/V/9ExaN5q+ffUVbOT77i0f88T+Eb/zRhM//veqZR9UhKRH+MVL+Ib/3zgH/Tb3h//B0zVnVXn0AiiB93+nVeWj7Xro+7KKvQMDTgyvtQcue0TIW2g686SWGov/MghdvgCXRLzIIDVL0rqsroPRLeR79eAlgXm521bP3Gj1fgborr1lff9D/0m8msAGMDWgpkB7cKxnj330uge/v6oBjSVjRL0fW5qqo3L1+2jde65u48NUvrwqpfxVqe+N2+OW//W78z324c88waIZGcx9Ic4luX+CrHBtndMsOaw3SO9qBIu4sy1DSbebklefz2tKIGXeTDdfDBnn/MU8Ggcg4utizsI7hjYjrLxIeuwlPV5fsiQldZtCbFlenjLcVI5WR28CmW7GrJX5Yo0NNt0ioguTRsyU2MQQxYedgxeU65mkm+DBu+JnybMuah5ceNVgznkywJiHvDNlezMQN0XaF3wqcPIyIE8/UafwgJciSKMTc3c8ZTRKmeUayvYeXQ1rf4WvJbp4xy3L2pxk3CsG6vuR4UZCKmq8NI7RYI2lQwhKE5/lCcboa0IYcYzZsws2e1ZcNKtKkUrHPAnd+jlvtcSO/zovVjMoFpiPPC9/gzSXvDSOC3zCKxqRRHzwyt4E0zjh//oB1ZTHja2xNfo+pbhhdPCWyLYtjhUqhbDqETHlbCZ4i+LwzDCI4Noa3U4VINEqDco65c4y8wKK4nkYsQ8fGO+KzDV/6DUkrKX2MLRf8VKTIRcx0GLgNnDQleh3htEEnhnEb2FlBkJ64a1E5tGXHHhFPdcMyKMZVIOk8uaqwTvBMRRwoxdkyMJOAWlCdSTqf47ZKLmzEZKqxMZjKEuUtaZmT+ICsHdK36IGhXgpUiNHhGBElqMIhmwrdCcR6iUg1fnSKDIIwSJGuQzZTomKN2UR0rUFFHbYLaGnouhwdJEIaZFwTrAA1RiWesDKE7Qy5TBCyRQpNcBqxvcEsY0LU4eKCUDVo6bAIvKuRzmK8Rca9CkMJiWsaRHD41nC+OGH72h1+/skneNPAcMpH3/6vcUmEt4a6XbL86qf8j3/1iOrBU775n/wRo8MtDqdvo5THpiekj8Ftjfj+Fw/Ye/sG4+GAy4dPmQ/OiMQOaZ6jIoUQEbP3vobvOrbeeZfB4T6rxZInF2dUJ+c8PDrnYym58f6Y+f2fMd3ZoV6cEWSMygyubnhn/w5/8uxT/gXfZRvPk0ZQG8lQww1h+FknmQPKwAWSO95ziuRJJ5lEAdEFrlmL15J1C4PO04VA5qFVgiMDdILjheAwhkcdPIlh2QgeSsF52YMlFQRDD890L3axMiC0IGth28KTq+vueCxYzANFBfsKjhykTX+9XmwCT2PYreDrKTyLoerDufGnvZOk9IFBFMh7ey2LIBh3oIuAsYGvNYGjDqZR4OwCFlHgehGILTxz0Maed1wgyeFFCY+UQB0GXixh3AQmI8kieJ7JwCRAJ3ogOfSCCwKTlB6/0AdJR/uerfu//hz/G8GZSDSp93TCYtOMvDDs2CXi+YbLdMRKZ2ih0CLQ2pK2LWnaJ5hHpzw8KZlXEqdq7ChhLVqEalmGKYPZTbZ2t/ro3IsnLCYNK2lZVBGtKoiLlJ1hwa14wmSaESlDVG9w9YajRc35sulPcK3DhoiovmQZDIxyJqJl3XWcliVfmpqqbehMiaklQSgGiSbJFIdRS9Jq0kHBW5OYt6qGnwvDi1pQdwqRBuK0xkaKYmfG9lvbdKMtqnBAWcYMrOC7xV0mhx/y/p5jO1vgm5+yePoz6seB/SJjOwwJdhvvK7BLREjZjgfsC4syK7bFAbtqhLCnCF9A9g5CHqP1F6xWLWH5AltMkG9PeGu7pk6/AS5iNb/P9vicTHusszhhOT8/45PnK/L8K4bnx9w/9bz44ktkcZcv793l7++8z876p3yYrPgPG0spM8RwDCpGuKafvyUFIoogHeGzLapUovyCQEtoHU254cGjQIwh1REkMWW1YBxLhoMZycBhshV14wlqm3dGKc8mD1ncb3Eu9D4jHxDC9EmdQgB92tir8l0pEM6T6BStM7rW40vLIoZLZ/A+cNm0lGvD2aqlM4LmouKdWUKe5DzPOsSFJ7IBkcEsUex4wSw4Et9hfd/1pqTABYUUvUdJopAyIoo1oHrg5BzQe9R0JHGiZ3z8FRD4BS/PlRy3Z84EHkcIoKTGE3rppG2QRiFUBAiCs7jO9hLTtkV4i3AdSoZe5mcNToBzHc50uLbi9OFXzLYVf/8f/TESyXzRUOQRwnqay0vWXz3jX/3zf87z4y8xOF78NRz8k/8FO1s75NaRP49o1xWd73jy6f+Hsydfg+0b1E3LowcPmYwLxsWIxCsEAqFiQqMwq5JoFLi7l/DgXHJsDO3DOfU6sPPeO0S5wixMz1hmU9TuDUQhmGnFf7Uf8emzkv8HV0ArEiCjHjRsPNSuXy5zHoKl94hJ0AImCULmhNJD6Hpgq0UP4q48guIl4y7ofYTyyrzGFaij/7yCuFI4wmubVl9Cd4W6eQMFXckPXxnOXoI08Usqwf5Ga0P/Wb2UMobX+3j5ZFctZ1cEmoANUNIzgi8fFAJvtL+/Phe/qYx8uY+X/wfi9f/5apPwen+/G791YyACsWrY+JiDYUqdS5JgWK0N2gemRYRTmn2dcykUj5Wja1qiyjLXnrpumI1bNo2lziO2Ws+nC0k+yRmpXXakR6yOiVmzm1mqQUTWxERyhRlkvKNHtIMYVy8QA83QVCybGcEeMXUxOhR0LiJPGkS2phrd5D1R8Td0zEl54gdU4oy5h03VEaTDJ0v2XEoRSxanC9Rglz9+5y6fnS/YqDU+j/g9PyDa9tgOPrUBMS64fnefkBbkesTCOWpSDkaH5MOEYaqZFAHLGUeXGcEvyHTABYlxI2LpCCJG0LA1SfjOzYafPaphNKWIE4SwvdI5vk7wEtk8pnOSy7qBMCdOHe/ehQenb5GcnbKsFce64V7cUiqQcczZ5ZLH84ZpFJPX55yUjs38grPRFnFacGeq0ZeBHVVj1h3oDONhPciJmpqJlBzJBKcCn2cxgyzDZpqurJAysHawqVts2YF1jLRExoLjheNa0rHjcpYoLrOOa+uOSA4Q4wlFsyHZGHxsSYOjigKf6w63iHHeM6sNURRzIjbshoxlVRONFfNhzt8YxywOzKqaF1NPKlNObMFULHhgLaFtwQw4cLtMw5KEloutI7InCWa85KiYMUg3DC4TdkKOCAtsvEbWDuMCtlaodNAvZSmJDjHRYI3uhtjO4VREyAx+UyC2Ff6iRvqI4DUu9WRxzqY1CFWjqhQrNbIK6JFCjHPcyRqf5HgjIQvE2tCuAtIWOFEhrcH7iGAUEoNzDl8rdDoi1A0+VtTBQ1Mj8pRyU/PTT37K1+6+w7XDGTj46otHHNycoKygazYszs75N//Xv8ZlKUIJnh19yh/c/TOSJEMbg3g8pm47hH2BWnzJ5dF7TO69hfGCp599SfZRRpSkSBVdrUNKqvMzzGZJOknZ2i9YV0ds3pLox572cs7utbcR6ffYPHiAnHoYXWd47W3iLCKSY/7sw8DpwvE3c0ElBBvRJxNeOEXoSXkOgif3gqmUfKEgFoHcQRkLGiHJRe/7igRMtCAFGicQsUB4GCdwnIBPBbYWfLODIwSDAPOEV4KSQQI0cKRhQ2AqBAch8Ej3qQnHXSA4SGI4rmDh4O0U5rKfCvgaTBJoJbRNv+/IQpvB1rJPavQGLopA5aATgedp4H0Pxybwmehlku/VkEhYNjB2gTMNygeuFcAKntSwKgJ3Pbw4h6qEOg28tQ4kCew0sMkCZdT3q7UhMOgCvhXYLQ8NiAnYryTnmf+15/jfCM5SoSByyBj0uGAnbxmt5tRdi+kkmzxHx4GUDluv8FXFannB4txwWQWsc/273UCbgNIe6RrEWtJ2jlZ7ui5FZZpMC2wm0TJlazvnw6lgP5TYtmJuNF2Uo0VNbjbEG4MKEqsEhRZoX+EaRT5UzASIpiGcP6elQ9pe2iYixU6U8uHOkOluymwPpJgwzHa5kyxJ5l/wreOS75uCL6qIdRSwGqxWZPE2K7vPWb2DagT7nedGPuZge8Jsd0iINaem4vjynK82KZ1T7A+vceS3udlNGRIjwgbvj7jsznmMwqcR1+/ssV+EPno9DEDt4PSEhRvx12FGqwVCbri9ZfnPr13STAw/jAo+P/suUTCU5hm57mgbyWqx5tNHp6xHIz4qNpwsDWeVAXXJRfWM7j/9A/54/DUG+V8xXDaczd5FffA1kgEkq4dEJyWbTUztO7wpCReC1qVERUKUFPhU4uMav1pjVxuscuhRzuDONmkr8LGE20PS7Y5BbNnPOg4jzdsDwY9F78vpAxvCFZtxdftVdxmv2YYuoIhROsVXLb5uWZqGB3HHfmfJpaOWiiYfYFrBaVnR2ZZZnmPFgDgV3L+sWdrAYZwwtiDqindjySyxZKIjVVflwOpl+ItEoRC2T2cSQfYMm8wIIun7yWSMlAqlBd65PtiEK5mcDwTnkMIjhXotZ9N9vDEh9N/UyF4lA/ZATzhHsA51Ff4gqwZhWoTRBBFhQ9enFHpLLFuii6cMb7/N8OZ7XJ41/MV/9//k7kd/wsd//xDfrnj6yac8P36I9Y4gBOaio12f4v0+ul2jmkVf+u48L778OV9++bckkaZxNeXFC44fDjiYTcgGEq0iAgbbbGguTwhmgTIXxKFDBkdV3mdTLti7922mXxtz8vwxTkO6t4caT5HREJ0mHIw6vrWn+ZcrqOMEdN57wmrb/1RXZ/YSQvsSbwRIJTAk+BRs1R8fWl4xTD1D+Rp8vTxrXZ3pUVxBqZ4VvtrolUTx5WNeYifC65j9N8+X4rXV7c1neL3hSxAHxl8Bolek20tw5CFc6SXDGzvx/F3wFLiSYL5Jm4WXr/4XweMVw/dKmvxSSvnmk4hX/+Dvxm/RGDaO40TxzlgwT6bcVY6nm5K2WXM6GbPxPZPxSBqK+YYdIl7YkhUdG+PxqeLCl4wMfFIZZJSRWYvddOTjM44vDF0q8HHMdJKSbQLnGG6Ncho7wY4viRcVVd6ybodsqYg4mrPclhw9nzJyJ8RqRshaRBVI1AnzQcuNKOGJW7LqxiR2xGZmGQTPgR/zB6MRX4iGuweaVOyhu5Q7Wct705ynouZ79TYu9JPBuBgwsCPeHe6S+oJTM6BtLduxYhQnbMUxcpARacncGVw9Z6OgimO+s7tFKbeoQsAHj/YWLT0bW/J0UXMkM/742pjJUCOYg9juOzGFofQznjjBPIIdIUmymO/cqtlJHU+15CfRASISHHcnTFVAeEXtLOvnF5wnN7g73WbRPqNkwOb0jCg5pxm9x9fHHn92yWURmAzGDIopo0IhN4KV8XwnCH6GZ20sddcSWcM4iVjHEQvrmChPUjfIruUIzThN2CoytuuSeOD5KtfEMmMTTvnASXZc4ImBSBtOqxpTwkXieTuWVLJkDZQKGm9JLTi3YS8EBuvAaNRiKFh0S6I2xauINtlgfUlegDEKnwh8NeFxeEp7uSZ1U7Kwg8ouWa9iLpmzrBJG6ZQX7ow7mwFer8hVxGS/wh8F4uQQV1zAxuHCCNdC19YoK3CiQecgTaBbaUISUMMRfnWBblvKdI0w2/hkmxC3QAlRgqsDznokCTI2WDXANeDiFutyEBXogHAZJjLgYsAiQwRli1MGkWgi41Eh4KQm1BvytIOjM8y92/zRP/svqMsL/t3/61/y1vvf4OM//RgbGh5/8recXsSMt0rynTEXDwPNd0u8tqguYuwu6NQtBmPLJ188Zv/gx0wmQ0q7oT09ZnF2wGCUI3UBQhK8pd2saFdntOcV7dlDzOljkrcHUPdzgJ233iW6rmnPIPEFs3feJcqHqDhFS8XJT/6Kt9/+Z3waS4JSrJpAkgguOsuhhbkMCNVfAB+EHpDUSrCmvxYnVlBFAaOvhDAC9rRgn8DKQxMJLts+an+kA42Fz6RgQmAUBLGFJyHAAP6eAr8BG4HqBGcysBdBHXuUgUyALaAsBRsJiYDTFg6ywNBApQPOw0UHuxbOJWwcbIeATwMvNNzcQO4FsfYkVS/YWgiPUdBlsD2E+5ewJUHVcKYEVQLoQJoLygvY2YK9TeB8O3BQAjGsY9hUglMd6AaBm1HP3M1UIJLwRejTzaed4FoWcAuJTQVH019/bf6N4GwrFiAaVlZTriyV6cibBmMNLQ11ZMhkhV2cs5lvsKWhrQx1EzBE/cq36rvLRKKQkSCSFr06olx4NsNDsp2cHdkQlKDIU9Jih2t7kps8pDle8PSi4xkTBtd3eW8y5o52RNURrpaoSDNIhuxKz0h5doagrOdhlHHnzi2+vdWSHp3zoNbERcz7410+2NllkBuKTKLSe4TRXVRSourbvHvy13z3uObRhebzUvKkHdDmu1xs5cybGdZIkgAHgzEf7O4xmqYYp3h+7nlSSl5stlit9xnGJVHYonTfpbIZiWrQoqRtNI/nJY+dgNmQ4fVrGCHpwphIdji/oQ4J51pQ+UAQEQw0ezueb96oMTNJoiWrLyPW5TWcuY5JGn52tsF3LwjhOZsTy8PdHKNWtHUFUYRYHnP84Oc8vH6D6cGMdy/OeDLOCZOUfDzm/Vu7bH9gOL/YcF4vOFm0XJYXBJ8g5ZSk0HgpEXlOkRWEWUFzeh8ZKkbv7TJcNqxsQ6UC0mhipTnqNHdzOHUW41wvP3vpEQpX/U2vbvN6MovojxdTE5I+9TC0fUH22kOiUuJsREeEjTwog91ITlcVx+uaWFpGHqJYc2cM43HKydLy1XlEGQ14O1Y06w3K1+xFhh1tyLS5Cm+8AmRC9QXRgGKDQvdMj04ReoiQMVJLvBc90CEgZbgiK3o6RgkI8sp7dDVzDs72KYORoifsei2zkAGvBSr09Ig0LbSCECKckv3rArSOOHjva+jRVl/uvV7RffVjPgs7vPedHWJr2E0N15PAUS2Idc71nRQ/P6U9OWU17FhnSyIJzgXsesmzZz/gzt4NTAPr1Zr56Snz8yO2t5I+ajhYmHgEDdXZCy6Xa2RwRKZlc/mcp19+xq23/ogP/5vvMP+rn1ALSQgpggYZe2SeMjqI+EYTER131F0CpYTFCup1H+whA2T0wGshegE4IFTo39+muYpqugL09oplE/IqVOTle8zVgeTgKqG0FyGK1+DlKqWxl8YHXvXmXQEYIbjyoL18uHidIAu/3vf1GrG9Nqj5lwjsTUquP05ekWovH/aycPpXMF39n38dAxau8KD4xdf2Svb48p/63fhtGot8wo2q5UnoWNPS2I7AhpkMrH3EkkAcGjZnNccukMUZ3kfEeo9OzDkQmlNrCbngsMi5ZIyQDU1jmb8omRWagyB4jiJ4DSqm3RlQuooP0gWr84qzzRiZWpKdmLcHd9g1z/n0YsBn0RInIdiMcesYJCk6s0xC4Mel5d39bX7/ludyqnjSBkazPa6Pct4+GPOPIkGmAyoaEOSIIC22WXN7M+W9VcXn84ZjxjzrYt4f5kTDQCszROhrYKZJSpYMkInGBkHVBbwVbLopTXOKaAQnleaW26FBE4kWLR3GLfnp0zlnFOzOFOPhDlJJnIgJOsYHixMNJ60hjeYYLzmNMj4aGvZmE4rCMctTzCRwWY7ZsjleRTyve8m6yFMm6+e8UHtoOcArRREJ1EjD/IiHO/sczsYsLmpWruFwEvF9F/Pt60O0Dzxb1+wKuCc0Pyw7kkSx0RIrJUMlGKExcY7LFGJ5SR5bTCE5VpLWLxkWEWFzzq5W1EWKmCjsWcOqrlnqhLGqqTvHcekpPRRpYOwUjTJIEzFEsUoNoXRsqgYR10j6SPVq0TGJNaiEshmxLzq8yZnbM2wTUWfXeWwWJMGxVY4wcoTMn3BLR5x0Ezq54aiAbZ8xbwQXRyl7vqYzDak2BKFI/DH4CcgBcrfAXjzH1BWJcYQ0RiqPaENfCj3omUPhaigK4naJc5oQDGLkESbFUEBmCa4gDXNqGxDCocQQTI3PDVEj8EVJsBLnPToZQbNGiwKRBGzkEWWDkDFC5dz9xofk2ZRYxizW5wzKkvbcYRclOgrs6pRt931m7LJ4Ktg6DJycPKEQO4h3Z3xpjxlHHtU8RGfbPLn4GbcvP8AZyeXJEenzAcUgI0mvIUWMD454OqBbnbKeP6VSNWI/Qp6OmJ/c5/iLx3z4j/+Idz/8mJ8eL/EqIyEhijVSSnSa8c3/5L+kWUnOLj2REEyiwLK13HIB0QZs6MUoy1SwaQXLDMY2sBVB2sJaeM5reAvBV4ln5gVzHzARDEzAJHCQwbkJyA62YkksQRrBJxIGGgYdNAbuy0AZCbIOwjBQ1XC/EUgncBJyAmeFoBKBTQ2tCtyW8DT0skEdoOqgkIFnoXcODGTgbh2QO/CD48AzH6gMZAHcS5+mh3s78HQe6E4D7zbwZQz5VaBJVgdWCuIjyAx8NA/8eYD6KeDBZ7BdCy4msOUDRxae1IIsBL6k787dEXAaw2kWWBlBozyihaT9jwRn+fvfZVD9B3aeLLjfnRJ7g6wWrFaw0BZdOSwdbrWmLE0vz/KuN/wrCVGGmowYHg64Nl2jF4ZL2yf0kefoyZjxMGUYPJ2RCB8R8pws6pCdpVMe4xps12KWHee1x4YRhIbhaIvp1/f4/VuKfxA27DaXJG5F0wjOxRZqepvdWUp+pyRU54hmDd6i1QppFbQ5QjaE6gzhBGHwTdT7uxxs/0/snZV8XKVctjc5jSZ8X4x4EgSnnaFNpujpHn6QUzs4Pq95sqgozQbbbvCLEWFS4A8/Qg4PMbR4AS40VI3iReXZtAGxkoRqC+cyumiEEDXGralMwlO/oOkqRMiRomA/SkmjlnSsGORrjs9rVtpzbzCgSKaYqCVVE3YPDyiqOUJtmKoYszjl2Bqc07gvHnLR9dHo++OIwfqSplyzk2uGfkQXTyhu3WBf1Fw/e8yPn52zdpqdVHI7NyytJAhJEidsZEGtNlRPviTemaHkhvnZEXVZw9zRyph/vYj40RCeP7kqX/ZvTD6D59f6ZK7izzvbItoWYUIvRNYRDslGaqTKcVIzygKDgaWWcN54yk3FxtXoXLKVx9xJJWXZsDxr0B6emsDlxrOuNE6MyEPEgVd8R3bspxWx3yCvSqNfTnZtCAg6hANh1mi1QqkhiBwhNQRP8L1cTaCuZGv+itSQV8TMVYeWD9i2QjuP1BFSCIQIVxIF3y9myIB0BuE12EBwfd9XEAIRPOlk2t92gXQr4/qdXZ6FI0y7Io00g9v7/KN//G2q5Rn57odkN97j/KuvaC4+IZ/cZpBrUhHoAGE8y8cnmHeOcHWGazouLi+4fHFEtz/GaonpOkzVYU4uufj8nE3pCKH3V3nrON+UOC8ZffT3Udf/z6jnHXZRYtcXaOrel5dJssMhftVAE2BdwsUCgkHIfn/9G6wRQvEyGCTUlp52Vz3r6H0v93PuSrV41Xv2KvL+SsooXh5e8tVxJl4ys4EebL1JhwXxWkb4C31pvFJH/rIH7BVD9oo8+6Vj+dVreH1/eGMfbxB2r+/4lbfDL7yUV39QXAFVfvX4nZzxt3qMpzm72kNYoqoFkU643TjWdJR+zo1Jyqq2KNdgAlRlw4nMmIUFUaaQaA4KicwHdLamoGJTaKT3JAczbhjP4ziQGcEgCNZJRBJ3iExBnZJvxRyGM07qAntZcmpayAqUXPB+NsZNBtzZibgtxkx8B17hZcJ3GTAeT9majNA3HdZ6fHuKimVfR4Lvw320AdcS2gqRTIgmGfvZEdvjAXUYs/G9H/xhGHGkUnZoeEQCukAojfeC2lgWpiORHuUCkUq4NdvncHCNUTFDSHMlTW+xLmY4GbF8UiEMrLYBhngRQ7C90ljktKqmFYJvbMHjS8VssI1UJUk6oBaXfP+zC3a3FfkwZTfLcK5FqgO2soI2LXF1x408w68vyWVgPo9oCYziY0wu2G8yvmodblES5YIzYhYiZmdvyE4kKKuScaiZqog2gjuJ4HHTS8VjrdFxjJZwcX7Cdw7GHG2GlO0zHj5ZINuADYa//nzBo+2I6qLm0joG3nIpPRGB0gu+HSasB2s+W7XE2hNFHtXAyUijk47EBOYqcFtnPA0NWsMDJEUzYplCpRQDK5AJbCFpG4ubXMPOLwgjz9QtmU5SFk8tbfyIa0vF83FCWQqyuKbzMCcwaA3XuhnToqauSyLh8fUZVuaIJEfmNdRgNwKRekKegm2wq6iP5lctLI4IrsMlmii6RWfnQI2wLWG9jQgLopDTuQpJitV9R5tZBqJEolqBkQYZSRwOGTm8NRihUBaUsD37GjTXrt3FSYvvOrIsYvrWIY2/oDXnqHSLwftv8035Z1yefMrdw3tMDm/iPv+M0+GKnWrA3t4IeTHhRb1L1lS41tMszgnEdOIOabFNU64wzaxX3ziLqVq6csnq6Rwr38KeDIiSU5KhYnXSAoLtO3cY3Duh+9mXrOYN1fED0uEUBMSDIdNgWESGd0VAWHg7EXzaQdME3ldQB9juYIan9TB1gocqcE8GNl2flviVDOwqQQkUVaA0gruRIDKBUytwneBuLnhq4Hoh+KTp17uPA9yzgR0NP/UCNQiUneDAwEBANww0DqyA1sFsGRi53nP2qYEtB7si8JehX7xPReAigjrq541KwY8iMOeBg7wX4Fy6QFzD8wBbOrDfwQ+eQJoFtgoY2cAegWwNNgqcjgQfncITEYjG8DcdvL+B813B09PAR2PRS1yDoG6BUhDNPDsLgfCB4QBCA4c1nBmQlWc7BzETnK1+/XX6N4Kzh9FbHNwZ8IfpvyJ5ds5paVktWi430ChPXHaQRIQoIikShjpHjyIGu4G2TDBqxJ2xZxrNEMxZpBUVCSHLyBtP4ZeEpqOKLNgaV82hWWEFPA8tzgSsTCiGGdNwiTld8YCENL/N7Xd+j//lH+zztdEx4+YCzIQQXsBGc61J8eIML/fQSiFVh/MVphEQB4LTdDZgmwvC4imIgL7+XbIbHxLNjtAXf0Pke+/KImRkROw7S7f0HCUDqmnKwyjQtgvm8zmt6YhcyY65ZCOGLIb7zPc/wEQREHB4nFGs1oGn5yCsJ3EOu4GyizBJgRISaxxN41gej7ksK4RTxE5yyJDOSyLZMLFL7HLN0xFsq4hrRcFoEDP2/cpV2+XYcgkmQ84Cq/M5PjhM3XD/0QXF7oR0lnNzs6H2FfecJKk9kgivYmoTKF3K7mSHqZCkoxHXxzlfiwNPlwseVuc4IUhDQ7tqOD5e0x4v6DYbwlVnmAmwXKxYoQmVvUrAe8MXxEv2TLyeoYqrbUIgWE9TBkQHoXZ9KTAehKbsPFZ4rm8X/MG1bcb5jJ8/PWa+qAAY5Qlx5Gh84NEazhYd5xuP1oqqbJmvFUFCFEksCTbOkPtTvnVryh+MNYWbcX7+kPXTn2HKM7DdVWx7/yWKbEcsGpRIgYSA6nXxEkBeKTcFQUagNUH7q3TGq/Jp1+G9Q/kYpROkkFf9WVd0Suhj/QURwoe+By0ohFRXb19gNV9wPDfcvD3jo//qzzh88IDMtwidIcdTxl/7e8yylCifILzg4qd/y6OHS8Z3r7Gzs82peEiJ6HHwsw324gJnPOJySe0WnA0slzeGxHFMXVsuv3jO+Q8eslmUaCHojKFuLaPUcmsQkGj2Fwuio74k3Yg5rqlQKu/ZLaATAl86WDfQlK96yEKgrzQIBhF5UHmfb2sDdIHgGrB9tYF4KYN9E61c1TH0CY1XpdUy4iXAewV0XrFYb4DlK5b2Fbjzb6AmeXVbvvn4l8/bf149oeZfSwxfPtcbm74mssRrKeMvILE3N37N5IU3/GJ/d22tX8QQIfwKDPYrTvbh1+vafzf+5zmqMOUn2/vcPf+SZujRG8tcwLFNqSPNnZMFi0mKHGg+mAvWMuYw04wHBdKCyXPuasf2cJd1EbhYHdOsA+O4pTWedSoYWIPONZtqTVsbcpNxo7GU3hD7wEJG3EgDq+GY5XzBqvVIk7FVxPzhO3d4P+lQoe6rQ8QJVApEgopAtUukTIl8i9c5tlyhioLgO4IqMK3Am2cEmeCJUYNDJAtUtSb2S2IKTtqcSClGwnNSG0KS461ghaf1HRtvUC7QBUsIHYsmZ20LrmW7aHl1fhU5NkgWjePB4zM2vsXVijiSiBD3EnxhCcFhXMRlmXL/bI6tA39ypyASKbUYIPBIV3EtsSw1NFFKozMOphl6s8LlEecu5Vpq6GRDtil4sXFEA00mOo6erajHY6KoZsdE1HhupobYNuwlEaUInHWBOii2RzkAW0mCVZKPh5LnZU21qXhfKx5juWw8n5yfc/akZKpLIuNITcuPnOZbccvpEVQ+QiWGqOq4DhyhCSHwldrQLDMa1bDbCc7b3sO4Yw2PtGfQaT6sPaeyRknHwkvGqiBQUrYD9mzJnfEu2ThiEyQ//fkztucr1FBTE6OpkM9HbBYdM+9ZZwuUsKysYEtHLGxLnL9DqJ4gbg1odg+5kQwJJmJTXrI5eoT0DlsXUNREnce2ms6dEQuB0wMcAe1SjAg41aCBYC6h3YBMCXlLLC5piFmm4GiJvUa0gaZRiLivYhHaI7qYzgkEBl8I0ligg0DJDuMg0QmYDq8c5cLx9P7nvPXR2xzcO2RxfIqqWsQoIdaeG++/x62PPkCIXbSo+PnRE05CzM3wdQY+x53/kG31PhfpgPVnF5zdPsJXLSdHj0h+ss1yb4c8S9i+dg3TGi4ePuLpv/0ZTi8Jl4qufkITdinkgsm1q4VO09D+6EfISYatvwD1PjKKr3zzgcoIckC7wGPhiU2ANqCSPqfqkQ3sIiij3ts1jwO+ha+0Z1sERCK5awNzH4hywbkSzEo4joBYsL2CjRJ82QnyGB6YwJYQjCP4tA4QCUoFpe17zdCBW0awSgMvJOyWgOkrQG0CwsDfRoEI+ELDzyW0XWAEfDuCL8fwouuDQ0Yy8EJAcCCrQFCBLMBCBvKrHP+FhLs6sPKCjfd8LsASOEugqWFbep5sB7ZsL8N8bqDygYfHgSIRPF171rVgoAMukSSx59YgsL+CJx1crAShEETOMXbw0Y7geQOrJvxGBPYbwVn9k694/O6EWO0wMJ+zORcsNp4WhYgCTsWYvX2239/ha2JIHjRlHGEFBJUQpYq3wmPy0yc8OKnZNDkiTSCZodQauV7RXa5pdYyUbR+GIAKqUv2kuHK0ekyUJyT2AuMDo/GH/N7v3eMfzAw3ygW6cXReE9QMUVwjntWo9jmhrPCxQEUtolxiqjWV20bHE7RUSG9g8znV6pQqTshMSXDfREYO1RqqTcJxskOZHbAVHHm54v5XZzw2nigeMWotwRxj2po41tzZSdhSYyov+N5ZylErMeS9uZcGZzrqxlKuWgadJB1r3s4iRiHGE+Fk0nduGU96oRChRIQYP5GYvMD4DB9K6I4ROqJTkuOqZhppDgYJPjKkOiFVCWsTUTqByDJuZRKjHFoHat8XCopIYOsVRbDsxZKB8mylLRGG5+WCrqsp4oKtVHJmN3y5gcODgufGcbyoGcjAgfNgOi4eHdGtO4QL9CjK9/kEjQFcn6T3SnIlX8eWA689MlfjzaLeBkLLVRKfh9b2DJUKNMFSX5uwivaYu5hHXlFrQTFJGCWSptrQ2MDaei4aj5cxUdTH3UsFTipQiiiKGE9ybt0+4E+/fp2v791AFzdoZM7y7AmfP/13nDx/Qf35F9jVKbrdYKzDKEcqWrR3+ADGGRAeIWKcVYQg8ELjZdqDs0gjYgVa92F83qOMIwa0jnvQpQJYTwj2yt3qX78f/gqQCAV4Tn7+Y/7D9z5j9L/+37B77Q7DnW0iPQShSEZjCEPkFYhae4M72KX+5D7NvGT3zh2e/OgTqvkGAuwKhy8rQlNDeY73BZcXgVV9g0G9w2otOFo85fTyEuUF+XjMXl1zvDpBIrixK4i05ub42+xNDjl5/pCLsuYaS8gUIjhC8PiHK/TzRZ/MaNqe+Wk9GEO4ev+IPKQRyKwXbLctwppXACjg31DoiX4f6ioyv5PgFRCB0FdAn9dg69Wx1T/2dXKjeE1p/QITRg+6HL8ICN88ZINHiPCLlWNvSiAJr+Sxb7Jh4iWQ+1XjDQWkeOOhv/TLVSL/L/nLfmm71+zc71i037axejpn8NYeOs7xbcvFZsPbMqIikIvASZww0DlhVrC/M+JeEnHsQMeKay6gE80wr/FHlzy5vyS2gVt5jhsfcu4aXLvCaYOpPDZNSIIhLiRjaahaT6Y1gzZilWnuNOdcCItzB3x0c8b7Q8O4usB2fQWL1BZV3CEadQhfE7xDqAypFK6tsI3HioIoShEq6Q9l27BZXOAzQRIMoFDBIbAYOaaKRrRqRhYc2q15cH7C8+aCd9/7AOUFbegQzuNVwqRImcQZQyTfO7pksXKEQb945gN4YmpT451DbRI+HMfcG+RIJC5ECBH1M8Jgqdea716P+PdPLD9C8V8WOSJonHc0XpCkQ+qQUpeWZ9WKmcoYDVK61pBHkrpb9pfAXHOo+lCPTZTRBIVqW7RTrNqKYXBs64hYaKJEcyuVPF43VKaj1v117qxt6KRmoFPWxhNax3NriawlNDXPTiqMUwgDqYCHUX+uOqkN301y/rJuuegiJqmk8WDLBilTuq7iRFqimeSyDGSjnKNNzU6nyHTMqJB8tW4ZpAknswoqybhxjLzlUz9nJLcwccEwEZydrjE6ZT00DPUUumc8bwO7K8GzoWc2n9CGhp1lR3RN8dl9zfBWgVTn6EgQ7U+4sX2NOwfXkekULyOW53OeHv+ITRNoH36G1xq6FXID66Ek3daoc483HociL1KEVvjlklQkVBJkqWkiMIOOuGowhwr3tKRWAm8SRMjonCJJG3zn8UoSKYfvPFYpjE7Rpm/HbZoSohjhDM++/CF/+1c/Zf/Ou9x+9x24tU1QU6AhTTxeFKAE5fw5XsSkH/0J+Y//mnXVMPvwXT65eIZvYHxNkyxr4hrarmI0m5HFQxq/ojEburahrR2L5Tmrs+eI61sMt6GI9qmOHKOb+wxGCSjB7sGHTLY+ZuktXhVsjh+y88G3gP6a+vmyA2v5mfPMfOAgFjzzMLbwSAaKKPAi8WSdRESwBsYapsHzIhYE72kTge9gF0h8oBEC5QMCicogkoI2CFQLhwge6MCxEQxiQaUhqQMfF/2C5zHwb7Vgt+3Lm6cRPAbKFg6GgWelYNbCKWDzPk1yLwoMB4L/4GBrFfijseCoC3xhYNuDmcFRBUYLtA/kFSwjyDtQ48D5JjDS4DuIRCArYTGEfBZwdc/eJW1g1QamLrAqgKTvB77cCLQONFZQEzjo4N4aHgioFYwi6DYeXwTyJXxZB85jGOaS6xf/kYEgPP4rXDXgy5llq3Y0naPtNEQakewibn2Tw/cO+XAkKIKhsxtsYzFWokSKTieIwjEMNbsip+0Stl3NsqlogkFEmij1dLbFNDWtETDK6PIZmTpDuBXDtsF0Bis1W+9/m3/27e/wnemnuC9+zunyHuPBiGE8I1I1wnmMr2FZU7khVu0wTSyR+gq8wKaHqNEhsWiR7VP05TMaLxiMpgz8BfLpD6i37pAMbxDXFcN8Spjuobyhsqfcyzsu1gt0eU6aBXJfEavAaDtl7/o1rN+jefY9zNkat28QraeNNYoEa4bUXWAhSiQF0VgyylOUigkanIoJcoqSHXW6IXQlPsR4WYCfgWtwQrEyCSfnAWdbzrcj1lrSAOuuoqpWdO0lz86PeHH5gr2k4dZUk0nB3Ke0JmGz8SznFltJdqxnTEIaAmJzSSsEhe+YSkubKfZnOW+Vx/zt6UNePBNsVjW2kvjJiGE2RMbXeWpfYJx/Y1L52vsShOiZk+iKinC+9xMJ1x9fryapL6kK+kn6S9IghF9kM7qeyQg2cPLE8D9t5tjW0pZnRN4RlGTderpOkkcKqQPTGdwuhuRBYruKKBKsUVRacWO74FvvXefb77/NncO7yGSEQ6PDkumk4N34H1DP5vxFe4NHR0+ZtJe8jeXW1CMGDZsLz3qpSNySrKiI8i3aZcpmdUllDcNii3jvBj7RmG1FPchYnQVwlsmmprgMFL4klhYhA0J6gvf4rgafIWQf1+t9uPJWSaSAvVnMt+8WTIY9a2XVgCA0goBtLOXFkuXTp/zsi89YpVPuXbuOjgLnDz5l+841pnffwtn7YAxbByOE6GjLBXQtHs/FY3j21QlZsmbTRpTFhGejBn8W+E66z9vXDNX6nBWwkQopBcnePaYf/D7PHj6kM2BGIJMYgsE3S86/OMWdmVcBFUJdpRr6vigcGXqwFYeeOYsUrNxVMf2bjFR4LTtUEooIsgQqAbUAp3oW7SU4e8VYvYIqvAJiV4ccLvTkkgd8X4SJDa+B28tj8SVaEvSv+epFXUVyvAZmbyQ/vvK0XbFh4s3tgF+IYXwTQ73CXb8ErF7d/yZaDL/08/V2V+82vxu/XSOpL9icG760Dj806EOPfu65N4iQekiTZhzMdpHjhEZaZl1LazuwMBIxXTImjgoG04jbiabrArmpuF+dEbxmzwvOypiqiEmqS4yQiK7jRZTzVpLizJwdoVitDQstGB/e4vdvvM21/Ijq8SPm0R5bgwHJcIY0a0TnMf4S3wSCF+jxhEx7EAlCXBLlBVIIpM4I1Qm2PCWbzFDCIVQNzX2c2kXFkqy9pJQ7TCKFkhLb1NyKLVkU4auSpEhRzpGh8IlmNy9IpeDn3TlJW2KMxTkITvfeuCCIg2bhS2SecC4hiBjQ+JeVGUEAik7V1JuKQkpOTwTxNxJCEDgPeZTz2fkp39hpeVILrs0SVBRTb9Yo29DZDWXlWEoHLmLX1IhYkoiC2m5Y2giV5Ag1Z0fH7KQFpRJk0jGvHaNEsw6OREnGRcahdPzlfMHTFdimRVctX0Ux721N2To0rBb3cdayFQRHQjIJmlXsedJpnq49hyow3Up4XgtmTcNUjXFdR5JoZr4lOw9chpRJMMyN4jxvKVxga2motjKe2prrZkytSmY+cK4lce3pJiVPjx0/fzHAzVrwjq7zdHXJthF0/hpldkwmWsYHKbPwHlX7OXfjMfMbDYu25la8zf7Nfd67/j7bO3sorXAIXLsin6bcyr/DZW34N3VKW86h2GW86WBqmXYKP9hAEpGJQOs9eTZgmV7Dm+PefhOA2Yy4LrHDGGfHvMgq3CwwOetIpcMZh2glIe2Qqcav+k5T0g7RSHzkr46LFBUEQgrGg5w7+wlaL9Eip5EDtNYEC8ZVrDcdzZNHPPjsCfXWAXcPZnjrOP3+n3Pn679Pcf0d3Pkpw9OY3ZvbiJGkWyjOz7/ANXsU84jj6RFZMkbqBJHPWN8QZKJjNL5Hvm15ePo/cXwZqMr+7D+++Q6H37jO5b/4S9rpe4RC9fOy4Nm0DWlT82ex5/9eSu7GAh1D1Dq+FDCQgqmH0sFaBSZC8A0P30sCeSMwcSAYKOKefWstbAGlBq0kq6i/Qn7g4LYQ/HkEz1qYZILGQ5RBvezDQgAuY7jsAiSeSwW7pi+RLqNAJwSNF9SJRxvBXgrL0BdDVwnE4Yp80IGvznoBTd7B9RD4CXDT0odv28ClAbGEYhg4CxBJ0FFgYgL3DURR7x9rLLhGUCSeT4LgloZjC5cGYgeJB6cDbR4oDOw3ga+c4NIK7CDwcRU4jQS3x4HH674sO6Q9CJzXV3rNXzN+MzjbvCCYCHsZca5ANBCIkfke0fVvMntrn9tFQFc166Zi4Toar1AYtHF4lfCoVthqQK2npEWK5IRR1dA2fbKeNi3t/JjjFxvWC0EjZxzvDTkMFT4LjNOSG75mMLjGO9dHvJ98hjq5z2ahsHGHyzzGe9rqgnr5GDOfY73E4+g6iypuMh7/Ido+YJAeEA3GRMEiLmt8lCMYYdIPQC0J1Rpba6Lt90lH/5ad5gfQ7VPFU8g1e+9kfKcrYCJJZItAo2cF6c41apfx9GjD0ZNTonnLnc4x6xymdpTCY62m9gmDQE/J64g6jTCxxEe9OdGIDKs0TzcbzttAiGLezm/ybrKFkCU4iZf6iqpNSG/dYf+mZrNY0a4aTs8ueLS+oF51tE2E3CnYGgvK4HlRDlk1Gl/3JufbKmL0YMV8o4kKhzQxodB0yrAJoIcpbTrjWnGNf7KXsnj6iBfLE350KlBlix7OSGxKlhaU6/a1p+ylQaengxBKEeQVexYn/TemKfttJFdyNHiduncV8vAqwfGN49GHVwl39vySTd31m/gSTe93bLwnyRKKWBNryd1pzrdvzLgzSlFcMgiei5XCDXLeemufydYMrSbEfoivoSpPWa0f0GQFG7FP5QqehIynpWMlY25dm7H1tRswPeAnZyu+eHjGPh1/eGebg+vvcSE7vvjpz3hwXvInt3eY3b3BIxPxxaXjqJWcxh2tN+iloAjnHF4+465dcFesSUTomRjTEroOIWXfo+xD39UsBEJJJm9/neFbHyLylPP7D7h//CUff+vbxFaxfvIVf/Vv/j33Hz+gtS1Bxritb7J/x3N0/IDpzpB3vvF1zMUF1WqFHcd0boOt697/hqetSx58tkQNLlCZYpNEPNAN9qTkms2ZxBUHmWakM6ovTwm/ZyF0TO+9x/Bgh8nN62ThGsIpgtvw5Nkp//uTmrJzrz9aD1j/mkVVAmLZp1lmHrKYQAqdRXjTs4r0Bl5Rix7kS/o0TKkQSQT0F1OcfMPfJd5gzzzEQApEDoa2v7+WiEb24M70t4EeoMnX2Em8wWIG8RJ48fKJrjbqf/Y+wtfADAHiVdk1r7d/E1e9kd4o3jSovRy/mOH/i+NNdiy8BI39q/4dNvvtGzJpeFs7HpcDBpGl0pLzWKOTMTIeIm+OkF4hOkcUDJ8mDlNCcI4iMTRdRTCBwjiwMVujgrARHHpBJaBRijhruNZU1HngxULgdMwyn3FRn9HqIZmyvBt3tEy4tzVlxz/HrZ4TGPfnsjhFuIbWdJjymK6RKO3QaopfXhLt30bnoH1A5DNUNOo7P8MemDUgEPE1pFvj3RqvckQ2IvKPmNhnyCinFhNsErO7EyFCAXFKIgMmyN4+kRbgFBdlw2K9IgTBtghoB50NIGU/iawUXSU50JaoiEkihRP9l79fI4xxoqWsPT974QgK3rs55mCY4oTHSTCd53Ai8UQMD3e5Pg0suga3KnsQG2mmtqOzDiWhjlNM0WJLDw42TWCpLVtdim87Hh2fE8WatUwgEog4Ydk0ZDnYOCJKMn5/S3I8X3HaldjaEiScXczRpWdfRjxwa+4nOUYIDn3GaH3OPIWZl4QopasqdjvNvdmM77cNxaWnLGL2jWFjJP9UxJyrQBzWnDpPcRWRvnUmeDH0ZB7URjAOjirpaETgvWXHT2OHszXfXQa+Z2LykaeThidacCssODZ7XJsu+aODhB3dcsGUidRs9A5ZDnfv7lOMC3zXr9u5zmH8hpPnXxLNCqzfpTItK9NyuWmIpWFvqJkc3GN3uM/97pxHL0qU8byzNWKyt0vaOX52nLJpNe8MBuxOMs5lwUnrGEjHl6IjZDXZ2NBdOHblgqEJHCY58qJP9CuUw1nJUHc0VhMHgZMNaIeMBdu37zC9dUiUDHj8/R/z6ckLfv+Pv8VQbbM4mfPZ//BvOblYQnbMMHuL4+9/zOz6AS/mX7JfO975e/d4/ueBcrKiORhhu4Z644jTa8QzQatjLp5tGIzOyMYDTLCIcWBz2bI5e4pLHcXtG6jKUM5PcLaX5C4XMXZ/m623rpPl1xBSEbzj4brivz0HLSUDETh1gX+36I95rQWFDpR1wGQCXwd2UsGohm8bWOSSmelTjhcesqGgawRPq36NNI4DWSxIjeBMC059H2fvUsHPBexqOBBwlgQuCawjGEaBZuWJB4HbVeBRDLcMrBp4uxAsK3i7EbxIPc7DYSNYpYLFBmbAxwpaEfiJ7EPAbgLPAV/B81hQeM9MQCECQwKrtk9ZvqbhvoedEYxMIDM9a3dUwT0HdSy4Jj2PAlQFDBPBrU1g4wOFCRxdgcMnQwgzh1gIbgpoUsGs9Xw1F5gIGHo+EIGfdgIZCXZ/w7X5N4Kz0F1FXTcWn8WIYkwyO2D3cI/xwCCqOcuuZVOW1KYv6FMhIEOH1gHqBY1KOUMwSgXDIicdvsU+t5AqIxIt3fycJ7FAmwpvWpaDgpkwND4m2bnBN9wxN8oVifIMlw8oH4CrasomwskNodpQX5ywPj+n7OZ0jSTJU1LtCZuSjZ8S7+yR3nyfQTeHiwVh8QK/uSTIAXE+xnlL1SmaMkH6OcghumnJl/8jWTniYvZPKdHIwRa7aYqIImQXIMnwkx26LuPk+YKHX/yU+aMLXJeSY0lEQHEVu24DJghSmYJXpJsDtjuFIuCcwF5dLKqq5n65ZiUD8WDAtw7G7Ayyvm/Kep4v4ShJUdcmfPfbd/hwJHn0xRk/PGm4NIoqzIgz2MkssTY8Xa9wLhCCIk0AIQlKILVEdSXdUU0XCUSa4pYJcyxNotgSEbrZZjaesLcz4rka0knJtDrlsm054xLvJS5PewbDOl77ysSVnvmqy+xlaEMSITIIc0kwV5PHl2ELyKvJ7FUMevC9L6k/Ev8OqxC8g7omCEmURUwLiegkgkASSZQNJEEwCAqtM5KDW9za/5iRu+CjtqaYxITRNkbtQ9jCmJrl8084X56waBuqfJdFmnF00TCu1kzo2M8k1999i/jaPeZdwonxrNOKw0GKLXJckjKI9vjoI81HVnCwdcDatZwdnfDT+Yqz5Zqua/oqrxpE0/DIK75nBnzNBf6+3rAtLcF2yKpER9FVObi/supZgojQUUGaxjhnEefPGZy/gHqJayWuvuDF6hGt7fqLmut4dvZDLk3EzkFC1NbcvvcO+zf2OH3YUJ4tuDAS6UEnUW8Rk5LN5TFPnz9lur/NqtHMHxesFhd8Uj/mu9tD3rp9HbkzY5JMCdZBd8bB7Y76H32DWZGTVAXUlqZc8H95IPhpkkHTEFrbgzLjwdmrz/sKPZnQSzp1h4gTxCTHhxRM0xeu9HonwtrBZQDrEcb0zJUKiPzqeLPqSrbYm3T76jQPI4uYAmkHskJFhlxpppGkKCJsyHjWRtQPNOGJgE3fGySuSLRXjJ0I/f5eyk1fHZTh5W89yP5VrdeCV+DpF47pNysl+DWPe0mHiZffifDK/9Z/934ZoL35fL8bv01jPtgiPJsTwgW6HrKeJoQk4140pEo1NxvBqV4zXnaYEBilcFYFNqqj3kimgzWuzfhctgy1wCmHmM24HrawCCYR+PU5F6sB8RmM1JrCB0YmYiRAjBJ2KsWu84zSGBVO6RqH8iOCWBGsIjTPWbcb6k2B1OdgI6JBiuSURBzinYLiED2Y9um85pJQe3AS1DbSNVfEt8YFkKLEmyEyCIruCZ2LqIYfIYJERwOmUYoTGmcdkY7QUYpDcr6sOCsvqNcNeeIwou/LFEHggc4Kgki5tjfhyWlNvM6IlMRdSfJ96POCVsuGFx2UKuVOKvnmnSnjIsI7R/CO00ZwVCeo6zkfXhuzVyhW8zVnL9a0nWfTGpweMvUJidAcmQ3UE7JEkKuIVAmkDMjhgMhYxqbheGOJ8gGTLOLUGoZeIp1FBkcapewWGUWaMx5mfPHVc0zXMSoi8hzaYUwmU1Qt0eMadeIoVYGVgjLuGBET24KFhC9WGzY6pU4DB5VkEQ84GlmUdbikoRzn3GwELzYVD4eOMrTs1Z7nYU6WBH5uYNspbGH4m7ljJ04JouMLobixK0myfer5ii015tl4xei44TDWGBuxdfcW705yhF0TnCHSimgwBDElaAc4Fief0zrJpqyI84I2lLRVzQzBKgsUtebwrX3y2S7zRlA3iizOGCcVaRzR6og4nvHxTu9D1KMJjdCU6wXPTs9Y1QrXtLhli2k84yziorb8eOk52FhuCriR5aydJBaazQBEnGHCmmAUkWhxNkIlKREx3nuME2TLYwoV423FljNs3nfs/XCXS7cm++IFQn6LL6f/nll7nRc//3MOb/8DhuMZy6+eUOJZZAOiWlMclITNHpRr1rtzlucZKoPWzjn62Q6sFUY94sbsXXYPD9AHGxI1xdkOKWD79gQtbzDQHfNHRxx85KjrDf+3F4E8UsTecuYCFYKE/lJyswNrIBeC/bZPc/y4CbyI+/ljLQQkfWJnr/CBLoLbceAkBEZJYNoJXkjBRRz4KCgeJYKNC7yPYEsGjgK0acCLwK71bEnPYhB4SziaKaRdYK0DtwOcNYLraKZO8KUENoF6JLi7ERwowWMDXyUgavrrnoOFhLc9XHZgCBQB1oNA2gaOi0C36CP6XQiMmoB1EFWwySBbQSbhQgamG9jMoDmBKYEbEXjds3o3RoLty16mmRvPQEJq+9TGfQIzJ0gV5AdACl8sBO1K4B081f+xzJmXkEwQN95icOd9Jjcu+NAuGVRLXqwWnKxSZPBIneJ1ROTX2Nrjkx0Ob97m4xsZO9rijSHFUxf7qGzI0K2JXItaX3DmIkw2Q+9b9nPLRMaIbkPtBW9Rshvm0EqcLakJRE3AtZdsqoqq3qMbzUjkmGSUMjED6tzifUvQOUnhkG4NZptGXCMZXSfmAXLzM7x4ihqPGQwHxPMz1mXLwo3JfEeyuWAdZgxFxHb5l5y7Q86KdwlpRCYg9h4vJSYeYDtBU16yfnSfxVdfcvlkBcWQiRNEKGIl8c7RWk8T4Fwl2Fywe32H62lANx6rJM56utpiNx7f1gTlkNMDkgONos+k6CrH2VlHhSdJNd/ONDeD4AeN5CfxPof3DrjXbkiXc4bNJUm7xrQS7z2ogHqVoikRWiB073XyGjpfcbyec+o808mA2A7ZU7AtNSeLku89O+fkuME6R9c5zjYVSyfpgkQkCcG0/THzsuNLhte3EYhgGA9rtmaC57WgcS8nlP0FUMg+qKM3Zb0xG/YgpAB11Q0W634100oCvd9IxDFRHJAOCgLWtlyuKmwU02Ytrl6xujiGacpssCbSzwnqJsYNsbagjVb49jGi+5xRMUIVQ1bzBT/44WMezuf4RHN9mLB17SbH0W2OF4KHXz3gfH7CbJqQFJp117BeXyBzQyQiQhJzvHb48wu2nnzF3ZNLmuUll43FNbL3MjmJF5o2CH7kU54KwddCw9dpmVZrtJYkgyEgkPj+f/YB0OgQIaXg4GsfM337LjLJsX6DVJ4sCiyvJHT9u9iyXrb4pMN3HavNmv3xNoNxzqYsKcuSwWDESA+JhUAKT12ecHH8OXJUIOSAD771ZxzL/55BM2fr3WuM3r7O9KNvUHz0Xbqqw28uGaYd7354C3O5xJkL7NFj/rt5wn9bj7GjAFGC2DhYVRCqHjyJXi4EATrfF5JrQ5h4wmgI3ZgwXyGkQ7z0pqUQhkAregG8MYhIIqOEJBKoAopDTSQ886WmvnCEroGBQWSSTJVsqTXbScv1Ucw7OyOGRcZxnPIvu4hnowyChaceVv7KRun74/AXxmvt4KtyawB+VVAHv4LBegNYvdzJqwe+Cc7e9Ja9ub835ZHhFzd/9RS/A2a/jWPWwCwaYnfGnLHDZNjy7aLluApQzflJuUFiqXamDCLBpKlpyw0yHXDz2nW2p4JCBrCSSLZE0RinIkRXkmiFKldsXIxgSTJJGYeIOIBK1pxdDrndOK4XK1xjKE1DXsUYCd4IrBTo2NB0EUpkjKYFkbyLtx3oFiTIKENKA0ZDMoZsghAX+PIJuBqhYvToGqE8w9sKYxRCSSJ1iRUZWu0wZE3dntCqXSItiYPHhY5GXKk0gLppUeUSe35KsunI8pyo7ddWJP2iVGs9501NW8eUruUbd3fIlO7Pz4B1oa+PdxFsGibbgtMyQhUKfE+w18Zx2nZoHWPXgoNcM1SS+8uOh+mIyXSX/a5iECx0Fd5Z4s5gOkdrA0JIbirNOoANkth5RFCMC02XBT67KCmNZauIKDRIN2ASxxwvV/zg5JK2qfHCY8uOT5clhXGMlGQ3izlfVzQXllIqJl5RNA3HSSC2nq2Jolo5Firi9k6BPO147Fq6XLBlYzrhuGVH5JclnwrPKsCwVOTSsjSSr037IIcXKiZyCXurNV84S9u0DMQQrSqUiVmbluuTCa4+ZnNk8WZJwwFdpXn6/IIUyzRdE1yNTq8jKPpgXgzYjraaY9SEra0hj0+P+OrZJeiIldWMkwFbecxS7vG0spw9fUrqLF4WuCTtFzU3Z9i4hSSmVUPWRiCWa+TqOeOFICmf8zBRbFtJowzPSkEV9aEVa5nzWVxz2nUcYJlGnqTWyLiv+CEKOBvhUcQCdO5RteLuh3e5dvcaigFBN1Sh6wOxig0y2+f46Dnv3/iSzfmG03ufk1ea1Q/+B3b2D9mZDlmfnvF48+9Ib71H0dZk2Yqs9WxWL3jw46eQ/ClpcY0b2ysu6u/TFRXFsGV8e5/Rzj12vv4NAhJrW4R/wbt/8G2qy2OWC4NrKv78zPEXpWIdoPCCKpaMnOdG1EsLP43g0EmeunBluwh8LgITrWhiiXGSbQVeBBoXeKYDAy94nvbKqWACYxloIs9ESwYmsIrg3RQqDbmHJxaKxrIXBapckArLjnFk2pJFjm8dejZJzl0v+ecLwZdzwfsmkFvHN5HYBs4Tz7WB5HwhWHrIE9gmUGeQVYIXbUBOA6IOVB3UFRCBrQUyCuzVgpZAMwS1ho/TwLKEOAqUKrCuAxc+EF/AfiYY1AFxEXgsQW8LqDyuAZkHdhsgCF74wGEmGESe542gVJ7aC/bmgokLbB16ChSnZ+7XnuN/MziLhoi33mPw3kdcu3aNd3ZmfPfi37K+POOJ2aObTrkmDblMCMOA7FKqbkR+cIMPDyYcjKbEkUWbNb4RuGhIEiXkWpCaJcb1J5SBbGmDpfQVdnNG28SkwyG32BBj0V7iTc0iaFQcMdQeZIVZPOTFusSNbrA3HLAdaYTuEDqiGCvS6BxZf4I92yIshjSj6+Q7H5G9u4u49VP04ieIi3NqP8bl1xiJMc45muUXVBZEep1JfMat5l9xUdZcDt/u5UZKYxA4WWPqlvX5Oe3lOUmQxDoiCQMmZAzjiFRJXPDUZERqnygakgwF29uKaeyR3uMbMI3BVAZnJelaghUkWUoqa7o6Bm9YXdacPV3iq4ZcawaloapKvnj0BOMluxoGq6eo+RzlKgSmTymSEn+VOo4OeOnogsABWzEk2lCFmpsTx2E+YDoqONwZcSNxtKtzPjs7Z7U+wlZrYtGSuIZ2XdM6cFL0le3mivGKYoTqk/WCo5ctEhiOHd/4AEba0zwKvICrcmDZM295hNQarCN0jiAcRB7ReUT30jIkIMsAEI1F4wmhZ2CccfjO0PjQB1B0HSEEtvKcrYFmGuYUiw3KfY4oP2fVvsUz7Vj5M0LmGReW3ekhs3wXawwTHvCjcMHF+TEmzZgd7tPEKfeP51xcXrC6fM5QtKhsn42VtLTozQbfGOZN4HRRMtic8k71Al11uC7FSs+PW0fduD4uugtAh0g0znlOLfxFlPFllPMtHfiw8+w3HVEaX6W9u17e5y3Wt6gkISlyoiLHWoP0ljgZcJBPmIsWR//FH2pJHGn2D2Yc3JuyebCh/OoRoojwIvQVBCtD3VmGo4IkSxBBMyp635uWgnvf+YCPvnOXiVuxNTlkvL+P3t1mE3K++suvEJePmE53SWLDcvWMcnrG356X/G/rPRZKIsYKDmZ9lP7TFazmPRvmfM8wpQKRANczws4IkgHoATQSsemgbsBUEDUwloiphLwAl8NGIHxKHmu+kVuyw4IqHvJi1ULUIBKDXLQoV3MjbPjHwyU3DhIeJFMe2xk/ahPatcQmHZ3yfRjLoEFMr5bMS3EVWX/FWr30q70puxVv/P4SbIWrO18yWldpjOHvMGP/f5DcK9nv6/38IjPGL/3+S8DudwDtt25M7TmjmwdE2S52NGVaCO4sH7LqXjCORqyGQ7bEkJ3E02Qe6RrGsy32plPubeX4PEPIgLQtVa2wQTATkKcZbddg2oomaKIQKERgjOeiXnMyV0wjzW5QYBXSGZR0tJ0iTTWxWPaLLhUYxthRgXKKINaAJKiCtIhRfkPoUlyzhFaDGqKKLeTuCMwC2iXYi97zVdwjihqCGoI9x1kQWhH5hpk7pusCq3iKjv2VB1cTnMFbR111VG3H1kDz4FmHqC3vHN4hFhJJH3WtvGSoM/CSwaEi1x4pBM73bk1rA/al8kUJ1ic1H9wbEwsIJmCMZ1F2xKclg6ZCJFsIC01Vc35eohLHrrPUZoFpGrQMqLgh14H1JiJkEanxnEYOIyWm0+TeMEpS1uuGVaO4lkC0OyUzHWIw5EauwbRs6hZva8qmRLUdCkVYVSyxbG9rylPDUgkyN8THMHUtaxsRqQxMhW1GzKIL9EFBnCiGR5IuRDxeKy59zXYBL3BcjAqG5xWJ1MRdRbsV0Z01PNxI9pKUSVXzPA+MOseNZMi12PLYrLAGkkwRXc5ZNjFuECAUeJmyHy+ZDHcYizNSDxiFaErOlp8i07vUNpDEHSjHbPcGOt3ug+ZES9kZfvLkhNrFjOICU2zxaL5CtCWbakPbNBze2UF1K9bGkzKmqztK59lcPKMJhhvNOdoIxiEnZLDfBarLBpnm7JqGc+mI9yVnTz2brcCl8TypNF8LChV1HI462hi00rgQUMoiXIMoJV46RJRS6IIQLM4FdJowWoy4WF3Qnj1BxJIqX5OUByTLFdvbN3h6+YLkssaOSsT7kvX9Dd33Tui+pqjrJZPZFO0k01vXkc4QULz/px8Q+DqyXjKdbZHvbpHPpngZc//f/wBXb7j+4Z8Qmg2b56f4JOf7Z5f8706HWC0YIhjkMZHxiNozt4KD2BM6ONYBnwSUDQwixSMpmEmBFZIxsKotkwDPreeWg6NUMpWCWEMlJEsX8EGQRQJdOO7NFDed4rMG/soE9oznWzi+byyRg2vDDe9MFY9jybJOuFxL7p8KHivPgMC6dTyOLLtGUmnJie8Xg059QGrJnoGDQeBLKfhGAw8QxAm8VQeGceABEHUw6gSZD5x7GKWBdQuDAESBn9ewAnwMw6tOtCjAKkCTeFAwbWAUBPXKM4kCj2NBKGBhweSBPR84Xwd2IkETe3whKC7hZE8gTwO3ItDHnvo3eA5+IziLpgVBKkLtaHyDaz2x0Gxlnr18l63dMbeUw4mURse0+ib7sWIr6ZjpBu1aCBlSzdDaYxOBlY6m02TpDQY3p9xMv0d2fMZw3RFcixGCZJbyh0nLHV8RXGBdV1xWAutS8kwSRxk+HhK6NaY+pm4dz8Jt4qlmIJfIpGca3HrJarPgzAREBXLyLrPf+1PEwRC19Q2ErPEv/nuCnJBGCYU7o2ovMG1N4lfIVOBUTCpfcFD/Nc15R7m5SZlpjM6IdYxpWk5XS1pr2Jkd8o+m7zCNpnx8mDOaarQDg0CriExvMUxSBgbGm5hcO3CCroOuaeiainK15uK8w7cdkbYM2jXLpSEJnpMXS768PCeEmK1YIqsVi/lTyvVTinSHrGww8yNC0yEjTZJGSK36dCECtTO0WDbWcNrVbJKcm1tbfJQk7Ay2ONweofIditEWWkXYdsPPTxY8LmtK0zM2QgqkcaTesbEWjyQoDUWOiAvUzpDdHc097Xm8LHnxpMF2Abd1i5WY4JY/pvY1fadVBJFCv5Oz9QeH3Btep/yq5qv7D1mdXyKCJMo6/GZNWLYEowhVAC1Rqef6WCKUxvle4lY2NevOMclTZtMhO8pzczsnz2KUbSjnDzlu52xlQ4I64eL5X/B8tU86vou9/QFJ5LGLx4T1GcHG7G5P2D6q+Wy1ZsvVRO2K45PnHJ1f9L5K7ThqDOuy4OvbKYPVJd47pl1MaBw7bcWOO+8vvGZK5NLejGwaQhugBRCEzkHo0y1dlPBskLGcjPlcej5eLXnfGXaGUV9s7T3e+qt6K4dKMnSc9nH8LqHY2ecb3/6YG1tHsLSYxJHeO2CytUe6NcRFMd2thtWnP+P4s0cEIdAyo1w0WLOgrg0712bc+taH7L71AaqCuqshi5lOdtne+ojhdIrIFQsjWV1uoF0j08Dg9luodcF5U/Lv9m/wf2SHs84jnCVEUe/3imM4zK6cwFedctspjMaQ+j7aiAI6BZcNrJbgVoSuQlQbhG8QUhC2dug1ihHEDkHATzwvioKBGnJaehYXS3T7hIEMFFNDJjreis+ROxn/OnuXvz2bUD1/BpfPEcETbUfIrQjRKsggDHvfJHEBKw3tG6DqZfm1EP2CjXip0LxCSLIHRa9w2RXDFn6ll+zv3vUqyOTNwJG/8wB42YP2GoqFX9r2d+O3cXgV8fDYc2NYY9SQXWmxJuLd4Zi/lWPe3R5yKCLqKCVEsJcOmeuIiaqoZGAQHDhFIjXjPMIDsRBUNpCmQ3Z3FPubOWslubxoOa1qRkPNIM95J0rYpyS2BZdig6kdTtZMsgzilFR4ukbibAPLDW08JNpSiFCjoxyFxrclxj/HBY20Afwx8e57REWCSLcgWPzJE7yeIZKGyC2xoSO0S5TQiCAQUpKYS2ZC0DaKzhk2xD2oVJpCOqoy4JzDk/Odd97GNRVZEpGnChEC7iocIlUpSQjoJwL1jibVCuGhsx7rPJ1zrBZruosW6o7zxhEFz7JtaTvPsrHcbzynOvBOpAkE6rqmlWsGNqOixYQOyEmdw/qOvBOQgo08Smlk1hEv4TJdUkWKwJidNGeyPWKYRHidsp3FxHFM0zY8mS95tFqhVUxOw3g0YCP/f+z9149lWaLeif2W2f748JG+srJ8d3X3tZQuh+SQI4gcQNAIgxEE/U8CBAF60JMkCIL0NhhhRiMzpIZkcy5v375ty2eljwx7/PbL6eFkVVc3yX7gGy96AYE4Zu9zIuLs2Ht963Nb7AqMMdwsO66AvcGI1mrCQGEiRUgiwnrNuY7xrePO9IDJ3m0mq6+JBpZXxiFFxA8iidrX1NOM70UDPn1fsn265ebVc+5niniqkLHkybblLRfINj0RisW04k+ziI0YsqwrRO2RewMWNwtm8oijfMmh3JAme5xOLKIdsJ73mOk1GRmDYsDl9pK6ahmM7jOejjACutVTgmmJsxmHecUwSnjVCY7inlSV9MuKZ4stmQ50csSzJy8YjwW3JimD9Wso1/Q+ITYwDJJRnLExFYcOrvqET1eGQRwzkw0/355wqJeItSUSDl1pZC9YRR2PZcSNFLy2a0Z1we2ZIYkiRAcegYktwoNSMXiFUD1SKwZ7Ax78yT2O16foVcOmahDThAfvHZHqgNQJp0cfsXr2a5qLAfr8gP29Jau2xTwdYLLbRNFz7v7oT5k9fJ+8EjSNp9OWyd6U8f37ZHlKnEiazrGZXyCSiO2rV9z90UcEKZhvStTH7/G/2QyxWnMaPHUInHkYRoJLJwnSkwB1FLA6EMcRR8HzMsDbQmEJ3O89vwwe6R1CQhoCoyBZto7VUDFB8QBBFAlaKehUoIoUa6N47QLnTU8heqQXfJ1YxtKTZhY7Fvyyz/nyWpBuWr42HYkRNKkg1wKJYD8P2F7xKg+8R4RViqetxPW7dPDnNUy6nU/fpTs23xGYE5h4sBJO9a4seysCnzn44+NAuIDLCNYSbBaI+8D+/cDls12dxNFEoDYQN57PtMDFnu+7wOdvEp0ny8BAw3m1k3G6AC/KwEcj+BsER3ue+HnglYAnTnCQCfz43zOt8Xbm2DQ3uIsxtYz4/H5OMn2f/8ndDX/HwCIXWCdZW48JOTqbcpJPOBksyV1D2bQ0rqMl4OqOeT9nvTHoWpPvf8Thh/e4dbzlVvcauYpZLR19NOTDo4g/bp4QbQNtG+McDEcRo1yR+4auaumNwFmFwBCxQJkhpk8xvqFvd71Kst5QyhFaWNJgGIUbZL3EbTqccuhwH7X/P2KQWKzoEe2WPAWxd4Duelxj6EKGED37ak2wL6nMkle24GV/zMp4FrbjmogkUmRxwslsj3cmexyNNEoIvNiBiRhFUcTcixOe0KKCoTcdTW3AQN+1WNOxrTfMTUDHKYfjmEHf0ixqWmtYX7ymdS2D4Yw/HcXoesX8+oq2ajhKAspbcBKtM7KiYJhrhPQ0tPTdllflnJtNyaJq2IZAfnibd9++xfu3Jtw6TCimOSqZ4nROU5d8+eQZP/nqnJemR2cxB1JTeGj8TqerrcEEAWmMnuacnA7484/v8Q/uvkUUZ9w0S/75T5/yz34mqN1dPrvyJO1TtqLaxctnOfG7dxn/6CFHsyN+sJfzQlzw+osvKOc3eOfo0zddHRKEbXalpEoRSUnSx4wmA2yQ3Fz1tNsSbzxrazkc5wyyhLwY0FvNoumwZU+5nHJ6MuJW3ON0T3CGxdVTvrwuORkK7u+1pMpx2WgWG0U2nBBdLzlen/PeUUSQhovtBoejUZ56UaLrmFM5ZJApqh5uJQPuRAnGazY25clqzrPGE8QE2QTCptqxZkHsJvHmTQiK2nWpUApKK/lSaZ5sLD/tN/zP7w95eJrvPGH+TXG197i+QyqFlhKZJOjZIfrDgr2HBikCJIIgwTlH1dUstnNkSMjf/xHHBw9ZPXtMs16Rqpq+80wP3+bOn7zP7NGHmMqzevyUzfUCNStQH3zE7dPbiGFK2/V8+q/+htM7Jzz66IRY7RMPU+TBHvenBf+HZp9X5T7BNojWQr+LxkcnbyoDOoQ0O8BmHSzfhHV0DvoOardj1kRgV9FgCb0lFj13J/Ci2KNfa4SpEN6RSk/mIm56wUWv8U1H0W64q0DGgJZcyQE/D4p/1RbUC0/46kuYPwXXEryguwYxsDDNCINbMIzfEFjd7hhc8qb7zAEBlERoibTgu/DG4/aGThNhFybyTQDIN4zWd1msb6WI3/WS8RtP2huQ9S2g+y1mjG+B2XcZuH8rMJP/5kN/GP9hD6UietHyPIBb3vCJHNMV+7xvX/JRMmM6yKnbdtf3ZWOMzhlHinGaUwhL2wU8NV4Iqq6l60s2vWXcVqT5IfP9PfJizJGYM3Q5wnm2fsC9geQeK0QzxAiFIyPLe4bxjERWeO9wbYEKHTLerWZrJfBeIYLHB49d3xCMBZ0ThQaUI8pHIN7UbmyuEXEBg1OkC2Ab0AKtAkSHIA20GzwZQnTErmVP7WRjWikumwG92dWu9H1MLCXDXBEnOQfH+wzSlJSwC2cloLRAqsBYeFrfIjJJY3fRbl3vMNbjlKc1hvOmIhYt+4MUnKcqe9quZ36+wvuGu0XMB1mM7A3bzRZbw95YYNKAXjscPaJIycOEUvX0zjPpes7qjm7eMDjIsedLVDIgKiCZDjkoCsbDBK1jOhnhbc/LmwWfn6/oQkuvNYUMlFeGy9bgpGAtHX+WjSFvWeoBd1VLdnTEx8cT8vGE882WXz+/4NmLFcNowtPnFUUTqEXMbN9wYuD5YB97dMDxuGB2PGOyuOCgfM6ndcf0tWY7lsxtYK+0vK01+ajH1yk3dc+LPiUeeo7yCBWGrPsVEzTSdORJRKZiDiLBuhlRbxYcjge8vIg5nY04UD1Sp8hoTbk552z+ipGWFOMpeSy5uNhytug4PDnl+vU18XrL6SQnCy1Pe0epxnwYldAFXm01H6eWJATWpmd/EHES7fpSlzaw0vBVO2eeDCiGsL1okTLGsmJP1iTbE27sDevOsraC2Z5ivKz4wsdcJ4ah0dg45q1EEUsLOkGqhGBrfDC7cnAfcCEg84x7dx4hjjSOEtKY0AtsW9Ks1iy7BbGXHLz1fdxgSVs9p3tiifMaFRwH8X1Gx484vPMQdyN4/sXPkWFMGNaY/h3GezOiVFNvaz7973/Cne/d5/5H73Ln0V2iLEcOBnz8X/wX/O82BRdlyhEdw7CTJH4YezYGKhlYC89L4/lhEPzSB0Rr2RA4jCSqt/gAXwhDjOQDAV95x0YGLoLh+4njX6djNq3HCGgJFC5whaSTipHxOBn4UHjuJT0/TRNybanqlNdYXiw0a9Njq44ktKyNYOg8BTsL+JF09EWOeRP8HJeOFzawzRXvs5MqXghBk+z8Zh9E8LjcyR11EzgHfA4vA+xnAbuFzMNXKzgaBvZtwNWwrmAvg+gKBi6wUVB1gXfyQDMFsQ7cLeBXQlBtAlOzawDa01BJTzcKdDFMA5z1grz2PMvhnT24Pw80Hl5lguT3rKP+XnAW60AR1nSbz3F2QSv/nK9PfkQ3vub04obl3PNsm9HKMeIw4e10wMlkxEgZ3Pk5T686mm6D71pK6/FNidluKDct7eev0K/+EdP3R3zgDjhKrpkoyEPMj+olUdsSQkIx2WOaCIIIaCy+W9P0Lco6fLBYCUILxrohq9Y0Vcs6ThgNNHsSssghZcCJBOFbzPIVnY+JMw1pgkxuocIVqml2iXFCEUK3m9AGjZMT9PCI4f4+g3SClte8v7zh8dWGpybnU2IWFLgQ05nAZvOa1yogbyKkHjCLJcqBV4E0i7lzfMi960uwN9ysc2Sv8c5jnMMFQ+1bhNYMxgPeGycUzmCcwfQ96/4aIs2D4ZRjYam2G1y14i4VQ1uTYYnSDG0dvfCU3iJDoPeWxfIZX375hPnG4kWCms3Yv32Hv/j+W7xzUjDOI6ROESJBxxGtgl+ZLa8WC8oQIS2occTebJ87o326y5dc9y0ygEzg1knGX3x4i7/3vT/iJNtnbRx3Bif8T390yFfPXvD4OqLHEsQ9wtgij2KyB7cY3r5FoQvisufJ+oazH/8l1VdfEuqG0AfYfFMm/GZCHHYdYLFTtI2nSCW5MbjFHGEMeRKRBnBVg0gDsegIDjYi8Ol1zOUy8Ocqo58c0mlBnlds1x3n82cEEzgajkmSCNE2HBjBrUQTpoJHac+H2Zb4aMAvnwTmTc/WOkTwnIqO0bbjfCt4vZLcPRYMisDNyvP5S8evbjrUCIZTSeocVW93cjnehKVgd7+jl+zCUCzB1AQh6auWJ33L//dJz3AEh0WKlG9oGg8Ih+1aVKR3oFVlKBHRyS3e1gRr8T5gu5aXr3/BJz/7NYXe4/bD9zl++Ijh/gxXVcjgUCImmrxNNktwlzeULy+4/uQX9FVFNDtgESmuD4+JJwWXX/x3fPJ//T9z8k/+V7jRn9Ioj1dQTGd8FUn+6TLFdXJXD9Q5hDc7tlA14CzCNDtGzUrY9tCvQAUYZpCPwWpo7bdMlLC777oAf/s2IduD7Qq0BTyJFmgJNjQc43iU9dzOBVfRCddGsnQ12wBVN8GuHVxcwM0ZdC30u2MEAWx6wlWF2I9gtAc+AlOBKCAavIm+3dUeiKIheavHLm/hnylEu/0NkPoteeHv0mLfZeC+YcjEbwJxvgFt/xYw9u3+b/xpv8F64bfljt8CvsC/Da/9YfyHPdpDRbEE4TfUW8+0SGD6FsPjlrgrWd7ULKzEEpGOBCZOOBoOSagx1ZbLGkbOoPwGjya0JVPXInvPV+uGtO05ygfUMuNQbYiyA4ad535oSYxFJB25UMzyHGyCEgnebxFEeNEQkIQIZGjQKGgktg0QOpSQqBDQWYzoOxAxAKGvsf0KGWdIHyCdINyugylIdsZrYRC+x6MIMkYkAi3HjGTPmJ7G5MRJwlobWqfJEo3rOkxr8azZ+h5vBgSTEEUKFSRBKIo44dbBHu1iweZ8QVNMcKnGGIfzHi/AWcPBQNB0Iw6ThCwIXNeDcUS+YRQ5RllKOo3obEfvLYn2yCDI+0CfFmA8NpK0fYd3gjx2vGo2XJYlSWp5+bxkOkmYzWZ89NYJ+5OcNI6wQqGVohACdMTnTYvdrljriEEUaIqID/YLpolGr1r+6TP4F+sKP1Tcj2FyfMB/9P5bjNOEufO8k+ccFRm/Lr/m85Xj3VTzNM/QK8eyFRwO94gOctooIykt9skT+q+eYxYrRC54lXaMIk9UaozWXInAzRY2fs39gxlxa1mEhtOmoKnmSOmpUkGy9ozkiCq/Is32cO6Kg1nB6/mGV2sQdk46K4jjgEgy1m3L1qSobEvhFLKHPLQcZJLH7ZbWBibjggdCMj0e82Tl2diWy6rAhw3TtkMNPK/kgCdXCQ+ShKOsx6wVz+cFX2waxkPFD/IB5/OSn3WaTSxIKPlEwSSsiExPZRSjQvNqJVhFhsp2bBYxb8U1z1815Hf2uZcKrHWEaCeVFSIQ9T0+ZufesJAmBUFWuF7gmw6BwjHhSf+Y1y9+xuhcs3/nQ/bvPsIVh+jRBTJu8esebt9mdDDEbFbcfHrB1ZNfkyQDhnspm65ldbxHPnzAr/7lf8nVX/33KPeP2ZsO2a7WuO2C2z/6c35iRpybCOMdFwEe956MQGzh2sHbMvDUe1QIXCAZGosWcO0C73YKG0tWAWrn+aETvFCBXng0jo10XA80QQhi6VARbP0u6VCKwD6WFYoT4VGq57M4Q5pAYzVz7ahrSSMChaypreF236ASzbxxbCrFW5HhRaPJY8+HoeEzF/PXwuASzaCL+doIBrnkVhk4yz19YYjajImSfE1gpAO3o936r5wIqu2uIiBNAl0H4w6S/cBZK5j0gTrA9W59m1GAv9cEfpkEbreBs17wSsO+FrRdYClBZILFFP54Lvja7wqs89zzSSeIO8FpC1cE5pHgvWEgjTz77b975fT3grNSgQodvnN0QRGun2O/Uvx6IDjdtCyX1wj2iU4/4q23Z3xPVGyqSzbtFeH8Jd0Cts2WsjQ0IUKYErddUtcG47fItsNu7/L5Qc8wH/Px0ZLDzTWZrfHZjOw4I9eCthU4H6GdwYccFcckrqauBMs+po9zDjJFGjS117hUsV/EDBlCmuM6w00daFpDsX6JcimxbrDO4lAI2UFV4UyHVBE+HuHVLUJmCckMMZ2QDBTKtQgTyORzfhg/5b3NmPdXI/5FZ3gShnQk+HbD64uSi/Wa54sxt0cpk0QwyCKkt4hoxmyvQ8iO6+0G2yl8cLtUcSlYly3GCZIsIdeexvb0xjBva77e9lQqY6AsF8tr+iQQ6Za/mPV4/5rexjRKQBA4s9NXCyUJ0hGFmNw4bqyFOEEUAzb6hF/0GfeDJlcZSVC0TYubb2iCRxxoolTgK0u1MdzUivn4iGEeUWUDiknLUHomhwUffnCX0733ONvuMw8SIwKxdXx23XC9cgjrkblCpMfo0xGjWwOmRQrOMBQ1f+RuMJ/+K55+eYHpPN6yc1o7swuJCB60AiGII8neMCFRPUeiYs9ZXoWGNE4YFClZAGkNEQZjKvANT1YbLpeG/+T2Hd7e26f3PXkkyMeCgQzkqcPYHm0qIpWQVT1TF3hHpxyfjDmMO2zdE0zLaRRYlh7bO1IJHxS7DpaqKfGmpVq2XG5y/ubM8PyqZN0ZvIsR0rOp+98kWwK/VRtAgNBDJAiKHWFkejyeX3eO+tmSf/xoj3fSlIhA8Jbwxsfkg0MqjVQREo+wHWG9AlujCMTeEj99Tf/FlitfcvNizYfbwPF7d4nyIWmaESdT7Drm+udf4rpz+rM59dkLpHYEb+m3pyzPr5nuzdg/vcOP/sk/RmrH5We/4Lx5xdGP7vNu/h/xX64LFq86hN9A3UJVEdr+Tf9YgJGFMQgZ77xctiNs2YW7WEcotwiZQlAQdpG45AUiTukKz4vyNm5VIdYlmJZAw0Y6ZJahs4SHqud/cRK42b/Dp3bK44uedgVWO7xPoW8IdoMIevd37z2iMTuwGxtEZmF7Aa4CBruuNQaIRIONEMoiBj2nd5/Q/8Bzff4+LAPBVrvfzwFvirN/M74BY98Farv/1d1TO2AVCN8SaLvxu7KH7wK779z9N8Z3HvyD5+xv31gYirHj5lnDvSIBkzPdXHHWwmm3IcjAkRwwH8w4ngy5JzpW9TWhr0lsTVpL5qZHu0BrS5TWSOPI+wppFaK84HE3ZRw6GIz4cLhCRYosgiBy8iFoI3E2gjhDmQxHAa5D6hFBtDufrB0RaQn0hMQSVEek95C6RmmF9BLTg/O7E570DuwG26525LMGYTt2SE+AygnEECmEUIR4DyXEzgJqNYOoIeeKkn1u0KTec47H+ZREWdaLC643GZM0Ic8yCqVQaYZCUkQZ+WBEHAyr7QbdRgTtaeqeZJRRNjV2cYOyEaNEQQiUVcfcNpw3Da7tkYWgWmzptaIQgQ8yQeVKcq8JEqZyyFyUCNsjjWYtJDOvuG4la5WQxYEHNqaOEp5veogVJ1GCJtC0HVVdk6b5bgFtrlG9pW49mIqb5JC1cYxsz9tDx6WYYOgZ358yHu1x1Qs2wdF6x0wFPr2qOds2nGQFFy4Q9RnR3ojBSCOTnKPQ8FoYHjZrzj/5AlGV9NohRIxqCrrNNSvnIQoshWKcBKoq4xJYypL9IuadruTnsqHuMk7UlMmooOqfc2+SEUUWKRy/vOoQpuZ790fcnxzhbEkIikKmELekqsS1ljgq0dEMVVfEsuYDNeRgT3J/usemveDMDZnEPUufsw4evxC8fycjK4ZcLjqEqqnOW54ry08uKhKfE7WOn61iXlY1y23NjbDIrOCoVpg4IrgVCkGVa/IAw07vfFaDnmupuZKedmyJNkvmJuZ7kxTdg0Zi8PRCIIRDtwrhLV62GGMIQhGCwXUtiWuIXzuOV49YrVOerB+jhGT8YIAQCWE8JjnKUH3Bq798Qj44Q1wo+uU+YbZBdzFaONr1lq7aMkiOif/iH7I3OqB89ZRffXnG/oni2Fj++Sbix5XDG4i85Z3Ig3F80SgG3vNTJYi855+g+G9kQEpHZwUHwATLSyt5RwluguACh9CwRvBuHHHdB577jLc6ywtrObeBxDu8hdZLFqnke87z7qDDjCd81miaYLk0itsy8FYe8VndQ9uB63FCcm0sIhi+1wuEC/wpAW1LPoljat3SScfblWaSwEmreN0J4jGc5i2TQckvLnOSPNAbT9uCMFC7gO0EUkIxgO8HwU9t4JWDy0vBLA5sRjDIA/ev4EKCcvDLDFYarqzkYOTpxoKzy0BIAm+lgbkT2MvAzQbaNCAiwbaVzIaeSgSeFPBOAukqcL0UqESwqf7d1+bfC84u65bctXSdxktBJ16RjCRfHgg20YzpyYRH0++Rv/OQD4orkuVLrjY9VbVhUF2SLRpeLnvqfveDZr7FNg1xI5BKEicdd4qWHxUtHzvLYRKRzAIRKSo7JckjtLihr1vaRkIvsfExYlgQ+2v0ckW96BC6QEtJCBE6HzDLUyapIhERK6s5axLqPOU0cWTtChsElV3gq4bKFfgoJsYRAB1LtBgQZUNUmiCzMSJPkKpB9D24DAbvEu0bonLFBxfnZGfX/HV7zFfs06MJPrAqLS/qJYvriGGiGBcJUkhWqxYb50QqcF1tWTaCxjiMj/BBMV8oytER2WDGdWNJF1u2Tce8rtm2glSnJL6l3i5QXcRQRexNptxNV3SX5/yNmdETQ/B468B7goY4O+DR8R1W7pxNlBKilNXl1/yLv8zJm3v83YeKAQ2vXr5itVmTDjMaHxjmCedlTbVe0bQd62UJyqFCy2CScnpnwoNbx7xz5xRh4JOLK5ZRhIqBruWrzz+hXAuIUiIVo+KY+DDleDog+ICxDXfFgh/Gc8ywZXPYcLWVdJZd5Lrb+ZLwDpxDarg1E3xwEDGMUj6YStRqzRc3Nc9bS1u1RNozFp5NZfjFc89J5hgFeOdowA/v7pMMYlZth3W7VRE9dBzFhsevNoRlTzQqOCQl14qF6zkLCikzJrHnz6Il+/ct/ycnOFtJ/iSFPz4tCHhk77k/StA5vFiUvFi3rHrH0kBdNXi5wjr4lln5RgIHOwbFB3YUTg9O70CBcyAFTsGNdPxl5Al4PhTyjWndQmdAKdAJQYJ1jtC0yK5E+galAOF4OC64HET89apnvpzzi7/8V1z2rzh+eMpBfBe3uebys18RyktSJTHLCtNuKYoUKQ0ubNluXtAvx5x+/xHpP3iL67/+Mb3Y8u7f/TP2Z3v4qmL+KkbMt4jOgDWEutwlMQJEnjARiNMZ42yMGkesuhR3GQgbA12N2K6h2QApqGIH4ohAF3gbEK9uoLsBZRE4RDAcy46TQpKIAX8RbyiTt/hxu8dX85rV5TnhpgTj8XEC8o3fMR1DWe8uBv2beH9fwlBBkkNS7T4HKcGtQQ0R44wwsaiZRxwI1uYA33aIg2bHqi3VG3aX37Bf34zvSh6BbwND+A0w2x0dO5/Zvwm6vmHGfheR/a6p+Hd2FL/7/B/Gf+ijWgsimaBkzXmpOXrVsFQLFoWmFp5xNkGqnEcHI8ZRSdTVNF0PwSDXa0Zo1tUW6XdSHFcrOtHR1oKptjhheKgq7o0lI+MZ6ZQ4E4i+Q6UzIu0hKnF+CK4mhA4dYuLhCFSMa5dUqw6lEoS2iGhI7HdMuRYWNRrgXULvPGIQ7dJOuzWBsPPlWgdB4mRASd7UX3ZgJSLKEUog5JAgFEI4PHq30BXlyGjEMFiyrmEtShKRMu8thYmoM8c2NKzmFX2es8Ehk5RUxVRlj8gK4jyi9x3zRUkbWugkatuwuCmxKiUd5mzqihc+0GyrnQQyQB7FNG5DJFOCGyCCh9mER8qw3KwJJuHGNvi1ow9QCI/D0qcJs9TRdyv2jiIWpSGaL3jewLCZkUlNCJ6L5RxpHdEoJ/eBh8WEXzVLMmuo28Av1gtGY/jkpmVYCMYHOZEe8u7xMb4PPD5foUTAJDuJ6bPPPyfOYjCg4ggXxRzmMcdHE16v4Kpfk6eWe8Oe/FBzXRrs1RCM4XrbopHY3CN6x2VnifLA3WSPeFTzYbWPzysCBfY6QgRLl3X0/oYHtyesq4afvVizRyBhxZ39A+5NjomjCisDXTBoHZPKLYMo5eX5ZheSNrqk8GOEDxhbMzCBm+UrDgZDHvRrsjxQLxoGUkCquB1Bu1phNhs+Ot4D1/PXz2uebgOHdz3Ny4647QjzLWU6JGoDI7mlCXBiJK+uJZkX+LFhkitUWrHqLX0VsEmGTyu2C0mZ9VTDlMg1/CAe4DU4L8F06KAIQmC8wpiwY5KVwziDEilCSe4dj/n6qiP/aIn59ZBXn16x2cwZ3NKM+rfoN9e0L/6KG1WTzGMSd4s+WZBvaxiCHY8pV1eU8wHf+wd/j76zXHz5c4w23L835fDB2yyqLas+40fB0BOIdeDrJtA5QRuBcJ6hgk5qLpTgUSK56xJ+1ToaJXjWOObWkHYel0qMFLQdjJKIr31gGiV80HRc9YYQw43SPJQGZRx3MkuQYx6KJUk0YNErcAbZVQw2LUF4PhOSh0FQeWhkwOqWSanQriPxkjOx82vFOmXfteh+t4ArdE8kY1az3UJFTUwcbVkypvKet4Wnk7ARMHIQB5gNAu0K1kKgVOC2hGsBqEAaQG934qa9QeBqvbPyVD3cSQKPa6hSQbUMFFZQI6irwMkQziycR4F7LWx0oNjuirUtgtwEoqVgmQXKaPezVP++gSDuumKLB+EQYgUWbjBIv8+TBz/g49P3+MHRjGymSPxz4tAj04I46bmzXDNpSqxPuS4S8lSyLz06tXRZhJ7dYXDv+zy6M+CP9JfsL5e4LsaLISoeoqIMpCKoE2KxQfsFTkpcMkOkitCCIaEvDkjylEQbVPAUiSZOEzLX4TZzbq412/QWo8MJ46ghapb025pFuWbjYvRwyjAvkNIhlEblOUpmCBkjdYQOPfQe75qdBK24jZq9i8gUYfsCpf4pt7vP8a+XyO6U6/gWmY5YY9m4jq6FTStoaolSEu8ESkqCrdhu+p0005rdP4jXlMEzOLxLomParudlVyKdJXE907FiMD1kPC4oihlxn6KYk+YBBgNS27DfzLkJI+oQEUIgeE+wAmTM3vEJ33MdP1tBF2KEqakWn/Ozp5ZCH3Kql5j1DfVmw+UqYu01y9pStx3eG2hLQrMFATaSlPEhodjn+PAu+0nGZd3y9fKStY4RcUxfbblcb/HRCLQhUZCrkr4VuApcvyVcPKEeSh5PU4b6FsW9joflDeVTR+fDmx5f/yYW3pFGgqNYIk1DMfyAo6MBIr/hhze/5tWzlrYySOkZp44oiolszMPRgMPpBGc1l4sbsqDodETXGZxZo2hIERwOUwZFzDAvcDIlamHoOvaFYzRSHM8Ew0Lx8Z0hxwV8/azmBycRewc523XJdaeYFAqXxMjEU/qOhRNse0+wHSQ9SLX7r+vf9GQF8UZOKwFB8P7N5N7uwjIAhERFivdvjzk8OuRX8xVd3/HDOEEKwBjoKggJZDPwgqYp8eWaYeSRSiAUpKcTbt0f8PjXC1YW6u2a5//6Ey4ff8VYT2iWNX1VMdYwiwTBWFQsUFFGkqWoxiHLBeHmKeWznGaVcPH5V7z1n97i1ukp0ge+mnu+QuMNsCnBNNC30O6AVHjLIWanyG5EZCtCdEwwBbRzhO0Bt2NIEwnGgTfgIqhrsNe7qCXfvGGvNEEJDoXlP5tuKY5mtIz4SZzw8+U+65tXdNtPEG2JsDGiU8gFWPQuajtY8AYR1iDlrizdSViPIQx3n4uSYHuE7RD6OeLuMf54DxsSzjYp/qqD7gtIFdwagc7gRkLvdiDsWx8Zb1iyb+Ssv4u8wpviaf8bVvUbZu13pZG/u6v4nTvh37bRH8bfplE0GTLAOHGUped1vSDbOgZqyPnoAVE25v5Bhkwl4/6aXPSsRYogMA4NZW24G2LmMiMdJIzcBtVJylyTDIYMhnsc55ITLkjDFuIRwbbowR5SgAgdIhoRGotH42ODSlOkTHFmQa8k8XCAEhIRYpwN6CxFpBGSAaFbYaobRFEQpXtovyUIgcVLAAEAAElEQVR0HYEEJ8F7g1YFMosRISCVRMb5rh9Tip2WXvYEF0BJJA1B54R4CpEG26PVgrG5wuJpnaXpI9JIUXYticpoxRZ6QSI6msYQ0KTSI3rN6mZBHXqEc3jvabcp3vUMTu6jMYS+p7QNfW1wXpEWjnRWMMhSpIuQoccrhe576kGBSFpWyw3RNMJsA16BTQTaCrogeOs44aQd8dVFzWBoaXXHQK55sgo0qST4DdYL+rrDNSVeKl5XK2xvWVmQ3hC3NRdG7mTjbUKmNbfHE4ZCUjYVF8ueOJL0rcLajo2TZJ2hnAT6IDi1gtZ7niwrRsbTXFzTjS2/ONjnT5IRr+ueVtRY07M+PeR47jkC1ndqXryuiCc5k9WaZhHxPL7NfzpesUo3PFg1hEGKWDl6m1C7iiLOwfYMxjF3JgVWTigX5/QDj5RTvFjR9ilWBiLlyNOc4SBGyQIfG7IAscgIaoWOU46TliSNeGATxjrw0zPPnx4bDmeSzUpQCU2xteQ53B4O+KttxeXLmmVrCcOI/ThjJHYdr145Zj2UPsckDQmK6doTLUuabMiJsXxtIyK95WAdKIeKe0nGwWDA44sVvyjWfDTJ0TLeqeCNQWgD+QDdaZbzC4TLGeuAT7coPHExxOpfMv8qZnposNueteu5vtiyf72ic1A1iqNDwYiSpfwMJQcIJqQqw68q1MkS217SbvbYbracf/2SowcHvPXD/zF4yz+fb5jKmNrC2lg+FI4LBLUXjC14J5A+YqAUUd1xGSkeG4hshzKCwkv2JKxTkNIzYWc5WdUdIwzTVPNcehJt+V5QrIxFBsvfzTq2WcbSB75SmudVzK1uTdJvib0hEorWO0Zlz0TBV1bwF4XGl1CFmnMlabTgzxrPY6F50sG51DxIJd3a8rh1TPWa1yPN2SBj2oFvx1QrSEXN3Uxx1QmyICkDyC7QpII0CKQO/FUtiISgtZAWEERgZSFsQaSCu7PAJ4tAOtixY1KAbgNpH7g1hpdWMD0CtwjMJAzH8OkKThycy11dVeZhXQpWwtMaGKiAc7D9Pdfp319CHdy3hnMfDKJbYK8tr4NCz2KqA0PZzGlWKZXJuLstQO2xtzfhnv8C2cG9OqIJHhkM2oKNM9zhEL13yuRwwGmmGYkhKisIIiIwIMQDfDAEVxGcoOsTnJqipQUhca3D+pQkDRzkBbqYUiRTtK9QokaLllBesdm2GFcQY8m6DcaBdWLX3RoNyJIJyfCQdDggEhaCIiQjBA4VepTrEdKhXMDbkqAMMhhCdYXflLiuhvg91AcZp6NnDF9f8tql9HrEykuuG8WihXkP1gjGeYzygqUDaxuEjkgJJH53EbjxMT4khEgRpGMUVewnFftxTJ6OiYb7kB8gRYIOAuU90ua0dktQkvhoxg/2bojWX/Kzqy1fL1OMVbvqMQRCDzg4uc1dseWlB1O19MKxuXzCrzJJdC/l7VGBu3nNlwvLgiFNVSK6JdIZNI7g3Ju5o8S3AcUxxfCEKJGE6Jy22bB1GkdE16yxZgrZAOV7pC8JcoN0Frs6xz7/kurZnK8np5zvjdmLPbGd4Q4c48U1N60jfCdCXGrJQa7ICdi6J51ZbEhA5Ryfznh4dckvl4bSOW6k5E9vR/xoL+dgMkOmGW3dY+o120sDRUEUoOlKni4r9vOc01GCSwVlpMiTmGGuGCDQWURdG2wvCYfvkYsZf+f9hj99a0OxN6AzBVdff0Xf9kRJT6kSPlsYLivPtrH4todU7wAXbxgy942fSu4Am3ozqbbhjYzuzZCCb4pYlzJn5AVCBZ7bho6e78cDJnG0Y3/aEiFS4jQjmU559uoSI2v24giFQiWau+/u8/1VyS9edHQ+EFpPf9ZyLS4gQMJOdbkxUKhAHguyItrFZLcVxXaBnyuW2xUXv/yEsxc/5cP/+D9HNK9wdcv/p32LT0YD2LNgNwgfwToQjIPEICYSqhRWNyzSc0IV42+uYPEasgJUsVum6t8wh34OstndtttdaID2iCKBzhNrz8eFJZ6lvETy3Ah+0Qxpzi6J549J/CXEYNIZKk8IgFu3hG67kx9GDWGodstkJoIm2eXobhZQpag9SVFsybKYNukox4dgEsIW/LmByytgCSMNs324ewoyhQugC7sUTcGuNuJ3PWTfsqa/DeK+SXb8TUbId9DXv+Epe3PciN/dRvzmdf4w/taN2WGC6wJFqKhyyUGesLpYU3WGUXKEdgVTs+Wyz7lSY6bdEqUKZDHhWK3obrY0MudtDHoQobockezOO0WiiSLFMPYkIUO4niAcQkcotVt0EAKCtQQiZOTRUYYgxvc9eEkkFV55VDQgnh7j6jUEA7LBtQtsXSKCQoUI+i3OG4SQu5AgFVAhRaY5KsoQ2F1iqddI/YZddrteTSFj8LtFLyEc+BJf9XgXQEWo0ZBx2RK5knmIkWJAkWu2wlN2EXXfYOiZDgpc2bDwmmq7IEkkcQ86AtG3+MjQBo0wLZlOEc0WlTlmeU5SDJkmOeQFTiniINBK4p2hdh3SBAbjGY/0gLS54WXmmYdAvHbMlWEYIC0GLKVnKx0To+nXPRddR9F26CzmaK/g3fGQL1+84tX1kqQYs960iM7ipIVeIbzj7jhjIeF2SClkzvHJPtNkF7sfqc0bu0BC1bSMxyMin7AqK4yz7Omaay/Zhjn1xTnj59fo+0dsF4b/V2KQMkblmra5Ybx8xWqWUF02VGcxd9WAyWrG7XzOJuqQ9hmFOKDNCo6POmwpuah6JlHNdqM5zhoenRwwS2KCaul1S90YqrIijjw6SJzZsujWTJI7FANDcB02eJJ0D9kHRCg53tuj3LZYC9n0gMwrPsg63hqVjKbH+D5GpXOagSQWLa2L+fVVi9u0yKjFbBIOrGeuobKCzIOqHOu0pzK7UIjzS8M/vtXzV4ucq64ksSDiliMfeJ5G7K8yPos9dVMRJRJnLP9yvuaH430GenffeUnkEqQw5KMxjx8vMbFi74EitBlx1vPg0X2GR5ecL1/SbhV7/gHt2W1ushekVUMWH7FZHdKaM+KDU0i+IMlmRPE10XqMfbbE3B1xUf2cq8evuD5/za27Gb7fYuo1XzUDPg0xN67DedBpQAvNbWfovOIgCnwRBK5s+HFo8GWBMi13256V1PRKc9wGbBAslCO1jjiWFCawVY4vnGVoBSp44shx7WBfKVZJzBMLna8JJiXtKvqq4o6rsNZzQcKBBhVLPm8N0nj+f8qgTc8qSN7yjkgZvkRyVwTqvuPSR6jG0cuak2JI4zs2PiIWkj1liBs4cvBJ58gUjFXMFwPNny8Vn+tAvQqMMslE7joPXRQIvUAbKCY7FswvAr92MPABB5QWRAejEBhVgUUWqK8DxR48d1BXoA4Ff7TxFEngBx7+Wy14Rwi+tnAiwi4FsxFUEvIMpv7fE5xpdgv6/puLvDeEviRYiehbzPwlz7pAcSlJ+yU9HffSwN0eZo1GjzP2BgKhYhK3ws4bzsQ+7ugee4MBk3hBZCKsyvBihDM9DTECQeQbhKsIpqYzQ3xUoCO1i9CNM3R2SnoEh3WLcZZeVERhi3QNCEPrFW6wz0hDnGrSsCvgdUJCNEAlmkGQhNDjXUcvBA6FspZIup1MrJii84zYbKB2hK6B/ga3PGNbnbNy91F776H2vk/2zorx/ecMm2vasyUXF1uu1oFy6yk3HY0eMbs1YCxaFsuWbaOJ04JJ0jOIA5GMiLykqWIaHxPlknFYM8h75OgBvXiIEQcEnTKQHuEapK/wXYN3FpcMYbxPPnnApMm5H/2cp8s1N9uUPE/IY4HUgjgZ8taRxCw7bpxhHGWcMieep7wWU3pKrhc1i5XBCcHHxzFl3vLV04aNDDQyUL1RV0Xe0b5e8Mn+Cdf7Ccuyot/OSXxE6wSi6pCNBr9l5Coy7xGxw7QLrn/1hPqrC7yKWLYXiPWKaSEZpx7TR8g0RYot7hsAoxSzoeZ0pDmNDO9NJKOxIw0KvOB0MOXPTze82hrWJhC8ZJBFCNNQzm8Y5xLjYoK15LEl9gZHDCEjtxtGGPaKlI2xvHi2ZDBoubd3SDqYIbQibK5YrC1d5Ngb74CiiAvE8D7p6F2iVYy9mVN6xX93JfnLZyXbpsdXza43K4t2353ZAbBvJtRC7LxYgh14s24XDCLlG2C2Y9W8F3z9uuU6syQuJqs1P61bfqEl/+vDAQfZaFe0bLZIbZkNC9QH32Pz8jl1e0GqJKDJJzPe/f6W1l/w9ZmndTsxnQyQAelOUEcA0lQyHCYUWUoSDLEpkf017cayaTrOXv0Ns4ngIGkJq18yLwX/9SbHT2bwaAz3U0InCM9vEK/PIN0loDGvkHWJTDx2LuH5y518sykglLDdQNm8mcwZUBqiaMdieQ+Jh1iRScu7ScXRvuBMT3gSNJ+1huZ8jri5RPVrlDZAQhAB8abvj6iH0L0BZxLGs53EcSHgcrPrWFJbCEOUHHJrL+bPjzoOB57/m9E8e1Ejriq4WMJiDtWSkIedvHQWQTQGGX0LjsQ3KEvAb6SJb25/88cW3338u899o40Uv739b233O9IIIX9b/vgHgPa3bpz3Fe/MBK9KQbTKqCaeO7cCeZJSV4ZZseFyASap6JqScxtzPF6TVBpKz2CYMvaCSOWkriS4liZLUTKjUDFxXKK9AR0hYg29RKgIocIuxEf2CCF3ibAkSJECBl3kRDrfHc5O4m2N7zYo5fB9B0IiM4X2w11HpdQ7n6nrIB+xO14ThPY71YfvCUgECpGI3XsLj4hShE7AWYL1O4DmAr6zWOupXYYuYojuIKaWIp0TeU9fbbletMxbRdUEUtWzvgqktw3KWMr5hqYFuz9jYirqskVEEZFNqFpB7D2WLQOpCFYQzyak6RBDigcipRC92YWW+Z7eWLIkJc4GFANJZATqekV5dU1VOQZDEEKy0A6XJrx9ZDlfaMpQk3YgM4vvWpp54KvNlqquidDU6wV/cf82n169YLN2kAXiTjGvPFkEj6Xio3rL8mrDVZygbc/IeVpvia0l0WrHZHUr7uWChe0ohxmOiuFFxWpe4pIB7nzFYRF4J8RcWcvPu5qAJ+4l3crTKoOtJZdDOIhWXNuEfdFz55YnDDzixnNcFGjleb6oKNMjmu0Zh+NbNOsNlxGMhiXblUKphtRoIiF2/ZpKgMvpNi85yg/YCsHFdcN4MucgGZIUHYqYrt2C7xFJwjiZkklLMpBonRANDyjrFcFv6IXjr29K/uasQswKbF0yyx138inXbLnnBrzuI+r9nKrz5L0kLwUPVcqyBEvLIB2T9p73CsN125MBPpMYes67hNbF5Daiy9dczzv+USGZJINdsm+/QY9jpnXGo/egmQc2z58zOrmFLjJOj0+gU6zzc+K9PephgS9zJq1BykucuYG7a1ThSSKLtvc4UCMiZXChRQ9ibKhYPrvg/KtP2dtPGUwzQn3J2XrNj+sBjwYtn6WavxtrSpHycr1bQHxkHY+VZtD2TG2PjSC0js/7kmEf0UjHVS54JB1ni5o8i/nKduy3kkmuiXuPM4EPckFQGZdVxXEWmMaBTo4pvaRpHeNmwQ9F4Kwu+aUNjNKETEErJblxlDYQ+55VKUiDAxm4SjX7rWIdG56ueg4JjFPBEZJ1qpjsbfmHesO/2kh+spGMReCFgL43OBvxzyvJOjWcRtDmga6BohVYFThB0ESBz5aCPQJGBr7YCt7TUI8DYgmhgbd84FUNBbuEz8MUsHA1kNxaexZb2J947Lng9X5gAHx5JTgYeC7rXb6ZbwJpEAyG4CewdR75exDY74/Sv5ViZYQVDtqOZmFpvMf24LcNrb6ivKpQAt5Oaj7OPXt9QmoNGkEU5URpBsk+gh6ZXTGNbhEGt8ljgXbniMohgiQYQRACaTcEe4UVBik0UqQkaUqUpWShx6kCRkOIDdILEneOKWuksGhfEhBYAp6EoCPiNECaoJKIhB1l2VtF8Arha5xdYNoKKR1kY1LRk9IgkgKpZruJsZCgdiqrznhc3XP98oZl5xhtNMnlAc30mOz4T8iPO9LhV8zEX/KWeU67bnA19G7BWZhiZE+1KXly3SCSlL0TxWCcUSQDmlVDdb3CCMiHQxCS9SXcDA0hmqN9TJzfpn/rfe6fZBSZpsZiFtf05RyrGhp/xI24zY1ese3+B359sSAZHvL2LGMv00SRZpQP+DCK2USefKxIlEO6BXpb00pLIgyZaAlxxN3bD5gZy6P+MV/O4XUbeNV6+jji4CBmwgVurjgzOZevX1BVG+4PCja9pKHH5QLbb9BuiVsJNvOW5tlz7LrasQnaQRsQcc1imFDnEAW7q/3ijT1HSIo84XA/IxnN+PDOgD87LckkXCkHsSRNMk7u50RdyU8uAi5YrE+4MhGZy5jMjjigoW8bklTRtI5VXZM4eHs6Ym8WkyYp0lTQXXG20FRrQXfvhFsjTT7OqYXHrUtq4zChozcteSNQBwW1SOldxIt5y1+/qKi6ZheCYSxohYg0wX0zB38DxpA7b5Jzb9iyN23xSoFQfFt2TIDg6Vc9N887CALR7CYH87amuzb8L9+f8HAwJNhuV4RpAtPxkNHgXdomo6uuCFVAqozhwW2+/3FgkC35/HlP2XpyYIzACbAEEikoMsVokJPGgsh3JE6CWVNXPZvrFpnF3H77NkkSCPWC/+HlHj9ftPD2Fg73dkxY6SEtQbEDV1JBZlCpQIwewjLanYasgLaGvgLT71LcMASldtJDEQhO7gJG4g6pK4aTnvgk5lkyAQ8vRUy97mFxQ6hW9LJFRAopYqS1UFaotSPB4JTHRwoXFzCc7gqvvYFWQlnuPh7bY03PpZliasf3bwmeJO/y/FVF6Lc7+VAKGA1VBWdzxFYSbA39HoIU2Kmhf5Pr8TsALPDmSf8tgyb8d5/7zj7fyB6/vf3NNt8xt32L38K32SN/wGZ/+4YUPc+2CalWROOGdqV4HXtmPmD34KZbIBZbCpVzkDRMh4K9NkEbSSodylo0FpnPCGZEJDyBBJ2OiGWH8t2uo0kYBDEyFoigwFWoSILTO9YqNUilENKBTxBJjhA9yAjfrhAh2rHHPiDTmIDCtxYpG4KIQHuEDwgyJAHvxY6V84YgPMEEpPegNcrEeB8QOkaIaOfMVBqkJfQQxK7TrSsv6c0c46fIECOiAjE4QicCmW2Y9s/obcVF1tPcGJTKWL2aE0uD73tuNg1JaSmKLSLE6PEBq6rG+wXVYou+c5v6yuNlzbxbUMgCOkG8P2IwPeJoMmPoJbU1qGaNEwZT1ixkzlANeG2XbJuSz+Yto7RgFgn2LKRe4KOUo6klSwSp0IymEUXvieOK1bKmljtpoJceERk+2NvjeVhQdYolHbEzLIJlNgz0fcfy5gZbpJSX17gIbg2HPO4g9lv8IEPVc7rNljybYl69olm9ZnyzofOBNi3okkDfedSyZTCIGcmIVHuibo6uJImIkEcHTE8saaf5s+keJ4MVWbxPFQX29xSqKxkNBO0iZqmv6ZyhcVvSSOBJSPJ9ZrrCGEGWRti2p5c9UZVzUHiyOEWIiMRYxn5MdfMakQWGI8VYtkzHY0rb08xXpCNN01V0pkVnjtmeQEdj+vqabSz5xYuY1DWwjpFths07zkLLXRtTN4YbDNm1ZBRJJlvHzd6Qoqp5vA70A82erVk4xWPV0ROxaQwn04qn1yn7aYNoIhojqE0MXc//01r+4WzE3QJaK/BViZSaPD0hO9rQTWe03Yq0jmEAk+ND7hQfM68qruszwrbjePIRF5sEl60J5yVoUI+mTOIJ3qxAD9HJlG71gsid0K4ionyfdK8gUQm+2/KTKqYwgrPe4UPCv7CSCBiEFh926rC5MYQg8XgOkDwLjjt14LFruW0lDzr4iRf8kYPalLxoA68lDHzMKBNMguHnm8At0bMaGR5kCa9CxKRt2KiUcW+51Vb8v3uLEZ5b3mOs5oUxzITCrxt0tutRK5rAUEgmRYS0GqcCZWOoFJx0htDC87TnB12BvHLcejBjcHzAo7plYwy6CgihmCaCBY59KWi2huexR/SKaVCcpVC2gbmFyTggN4KHMZQm0JSwLSEXARcFLluYRoHDsUDXAekCugMbB75MYSoCZRDsE7heC+5FgfOBQHaSTeZRJrAJgg2BrAv8HQk/6wXXvydL//eCs3cePsS4DBtr8vg14slzHr+CV96imsdkouc0jvlof8SfpJBuX7BdBppsQhlARTHpwZSBGhCHOSEdkwiImysIQ9p8htI1eb+FyqM9pLLE2Iou2iNKJmQoiIdEWiCN3MW9Ry2yX+FdtPPyRBOS0ZDIdJh1g21qMC0RKWQZMgGlA1IkuxJl12C7EuEDihYtISkyksGIJLXIdovtKtzKYqOY1rY05SXb3qFDBuWGzmiSPGMct8TqitD0+Ju79BSIZp9q8CecfjRmOrvi9ddbXi9KnlQrVl2g327YLNeo4YwoOeY07XD2jO2mxxnBOInYCz3KC5x1mKqmDheIKGVanFMRMLOPUeOEYXSKCB3V9VcsXj3lxg6IT99Figm9kGzLG+brns2i4P7JAfcPcoapZjrQjJSjDy04g9ARh4MxH+4NMaXlX28aHgvBWR8zTu7x4UPPdLTg023LuAyE/QOmpycImTHOJG3fcrO5oV531Drn1ljx8SQQVMPFTcnZF9d8/cUV3aLB1p6g5G7F3+7eP3QCZ2OaNqZ1llB1uCCQQlJkimkqqCvHOrWYgyO4/8cM8wrTrumuAtoYVCb50Xv7JLOexbpikERINULrGOKcROZksUXJjqvrZ6yXnsjDZC8ijjM6p/EoioMDtmXJr79e8cnS8Z/dm3K4v4eII6pyzbqvWDcltrMctBA1EfOLBZfbJZ9e91xtHM5YQmeAsCteJkb4XUrETqIjduEf36Y28sb1zo41E98Njth5B4VzsNxCbwmuBjzeBT7rDf/7T+E/fzTjzw4KlNe7BERXE6dDkuF79P0d6qtnNOUVBMnw4AHvJDlpfMXLrytEF0jUjtTzAUYZTIYRRRYTR6CERYsO6yTduqW3huMHexw82kfqnbn2//hkSmM9IVtDdw7pENGDWGwJ0oLQoGLUkSbPblGG98HO4fgYrqudR83vMu2DlLvERq13AFXqN966DlyNkDXVIGXZJUyVZyk1i1rATUk4rxF1A3HAZXoHZiOHqCowhlhqgk6wUUQXp3ijEVVPCB0cJ5DdI7z0UF2js4rN3Qn/lX6L56uc57FEhAh8DDomCA3ZALYxNB3hZvXmsxu/CXfZdfT9JgDmG5T2XTPab4DZrh7hmzPwmzvhu/cD34gWf5dBE98Bc9/l0v4QB/K3b7y3n3FoNWdixDCL+f7qCWfdgK0OZG6F7jqGUnLnUHKSjNFXL7BSwWjKtmxQkSIZzshFQLoSJzOSOEL3S2SSQ5TupP3evwnfUCjf7lh9oZBptFOxqAJQBNchkhih4Jvak+A9Ug/QqcaZNT4IXNOisgTfh13yovA7oOc6EBohHb7rkMriTIJUuxh99c2igzUE7wjxN/UaMdbWeBUQwRI6i8STRhFKO5CW3lRQW7wY0teWNj1l7+6SfKu58DfM+i2XvaXpBPm2YlBZVKZZiWNO1QrvzihXFUJKsiIQlnN0NgMbYa6XrIueNAJ906KdRgxHJFqTyYJ53lE1G67mG4zxzI7vUAxmxMUcVdSIVcSmL+mGHbf39lHDnNtjz4ugwDqyztGGLcInvH3nCO0Mn359xSYoLirHMJLcHxZ0keFzk7DYthyNxtw9OcJ3nqiI0XGG3qacm47YSh7uZxzhyEcRzwcZVy8v+fJ5TdGtWFHTJRFVm+D6JUddQpx6etWxbj2TUpIkjqtMYu0Ipprh9ppVI9noiOx0wPDwbdLuEm8aZCoxrifbWH50N+fazzhLn5OKis5r0nCJ9QfkYkAatXgfuCm3aCWhXzH1Cekoo296tBbM9kpMOeOTl55kfMUPD48oBhlJOiRgWXcLVtsWbyR7tNTLKxbrkkXT8fWrjjqRnI4lbvuaVwF6uc+jzvHEBoyvEfsxV60lbTOOZY03MXPZUPaapBPcRJ6TPEL2gudRj0fSlJps3yGXHiEMMoIkl1w5gQ+a//piy1/0Ke+cDIi9xfcW+jVRnBPlD3CupVnc0HWGpFCcqFOKR6+QLwq2WWBhf0WU7CP0DNk1pJEi9QlRtMGJ1zQmMEk6pMpZLF9TlgNmp479eyfoTLMoN/x4dYefKkdjDFlS8SAWnGjNi87whXVcWQ865jSFKCr4LEh81XOgNNI5Flged5Y4lXyiYL/xu0ALuVtM37SeQ1qsVmxTWLdQhcCj2GBFYNF4DlvHJ5tdAIsf5ViZMPKaXrbYrqHyntuNI1Yx2wBZIXhaWZLesPGBA+m5yiW/SDT7q45bQWD2Mi7VkJ+cO/yw4l4Ss6w91wq23rJKHONGUuaBRntKpziS4GTYpdN2ApcI4lpgMs9zuQOtpDCqQYTAMysYBFiFQFcGVAGvUxg4mBI4d4HKBD6wgl+PYNoFeg8f5I7PashcILUQxYEKiAz0NpAu4ND8u8/xv1/WGO2Sl2QMRXHK9O2OUdiQ1BWpdfwowPeKCbdVSVJdsV3MuWoELmkYWEtwMdXakz5KuJVEDEzJyC3IhYPK0zVHMD1G5RkRW7ypcRKsGhHkBK8GkGREUYz2GwgeGVtwFaEp8S7GOY0b3Sc6miJVRfT0c1y7ICUmHuYkQw2+xtQ9FQUhmRELQyp2TElc9MhYI5N9RDRCSgVygagsri8xTcD0NX3dIcUYnWTI2JLkCjcYIYYxUqdoIfD2AnUD3fKKMgxRB3/C+N4ZD6KviJ43yLVhvQ2EaMo9+Zrh/QO+d2fCQHRsti1FLslDTCYVynlcgEUb2ISAkC10juBjevEZv3w25AfvvMMsSUnG97FRQZG8ZPHVM84+/zEunnJ5Ywh9jbcVm07yeXPFxtzig6NDZnmM1o7cdsRRYDIOfHQYcTIUnJtA1Xdsg2XbBRajCYOTt2lUiRq13LUVo+kMFw25Ki3nc0+9XTPsPG9FULUVBx8e8PcfvEu9uOEL+Zx7/ZzkectW9vTqjWwvhJ3XRwSwgWB6XK3BeXCWWMLxvuJ0lrDcGDablv0CXlaGX9t9Psru0cTXPL76hND1TKJ7kCtmI8m02pAKhQySNNlF3S97i/Fwp0gp8ph6Y6m2lq8FdMOCqjbkArakvCpbLlcVi87yRSa42PSsnUBj6XG8qnuua8d4fs3d8wb8kqvOclNaVpsOv23eGIEVpOkOhNmwk/J8S4l9I1v8DlMG35nEfwPQBDhHaDtE2+/AWnjDsr0BMleV4//ysqEeZPyDIidWCcFZXN+gfEQaD0hvf4+mvWJ1+Ry7WpJPUt79/pij43PWrzf41qEQaBwykaTDlDgRKOVRSoC2GNfTGoMeRozvD9k7GeIc/LcXU361LUAbggq7fBPrYN1Du93pJr1CzFtC1FHtH+DKirDYQC8gLkBWu7RG4wg6Ish4Z/qQjqAidomNLUI0MExp/JTXLVwLzaYucJcezheIskR7RyIU3hpMvSbSGhn3hCTgpcJaT99bvO0hWMLGgWvhIAV5BG6F6K9wVQ2bhu1ezL/sYlhfv0l3NODbXXBJPoRhDvMKNnMQ/U46aRLo+ZYY+y0j2e8Arm8f+PYYEL9z/3e9Zt/sEn5rs9+M77zmH6L0//aNbEjbN8x8QNCRjDJOF5KnQnD7sOao3XKUj5i4Lcm6pzOSKomJm5o4OMJ6ge22uNkthjpBuQU0MTodINolIikQyRCpHEo2hN4ilERECrxC6gwRJEKL3fla5wj1JoSq9wR2nY2qGCDjGGgITbVLMGxrpEqQegfEgnE4QGQjhC0Rkd5JCUUPSKQc7owhJKA8QQQCfocBVYv3AmyMiHbnVJFIVKRRKuB6QRLHWAy+3mDXc4KLQO+Rqw2HswGbDWQ2JWXDajhg1m9gnHGQtiQqos4rctFTkaLDhNBZoqxi21gqYkZtT1i1bMY57vIZbRpxfHSHokgZDPaJVUyRSJ48uWT96nOkyClXW/LGcm2fcS8LDEzEk87xUE65aiVF7EgQKAIicTycjtjXnstgqbRh5SCuOvTJkHgcYxaGSQfTrCeZ7YOArSnp+whzdU5oaw5JaKMlkPFHD+9xNl8wGw7I84Isu+Sl2dUfPHAZVtWEfMjEZPzaLBCRwFtJ2QkOk5hbeUKjawaDAW2XsK0sf3LacVYm5AYOp29hQsflyzmxvSGKBgy1JbOOO8Nj0sKSBIXqI1QPpTPYyHEgh4zHPWETsSlvqAcDplZzXTUU2tHZnosVyNixXTaUeUPjHI3dYsotVijmtuBq6xjXK3JbUghLrxL2kwzx8poXtyR+KYgOB/ijQ7rLNXfrGxZe8KAL/LIWjG3PIgK3Ndgi8I6XPO4VHweLGQXWF5r9ieBa9hQ0bFzCgYNBMuS6r3lUGzauoCsdT1XMfJnyH496/nyg8SJF5hGhdyhviVREevKApr2m3VyR9o706AEDGXOe1ZSL16i0Q4cj0nuBTk/Jp09JnCD278G4wZTnmPUArxWD9w1FccRokuB7xz/bDDEyxdpAFjt+ICU/7hW3uw7ddzy0kld4qrIl5J4HouC8UYiy4sI6JIq7KYS64+E64dJCnAfGbreQboPkNY4uFZQu8FBoWhexNS3PbEJmFO/XPY6Wj6uKX0aao6ZhU67plSCNM3JlcF4zwPDMeVoCo5XmfZ3yIvQ81IInVjAMEVHdMooEj3PNrDUMpzGf6xG27XntSnTwtELwXhZYJBm1jznvA/+gClxKx3pPcN4L9m8EYQ8OhoHLM8GDXvLCei6tII/YzRUCHHgIOWxXgkoF0g5GDRyKwKsCkgZ6LTjXAdeAjQRJH3gmdg6HbSWYmkAy2k11egN/dS744ATqf98o/feGHUQdsRfIOEfM3uH2bMFHFwOSumEsGmbWojcd27pmXXWYVtD1O/NgrCO8dkTVFt1pbDTDjoeofEPSPCNrXkJpEXHxZuJq6Qy0PsYLgVAWlwl0nEJoEaEDarAWkedEFgIpapoghlP89O8jT0dkF18QX+eI/SNUksC2x67m+HVPryCRASU0SkWQTPCDY0JxD5GPITLIUqKXZ6QlaBkRZwVxHFOLE2QyRfiS4WaNFR6pNFpLIlfiOgONwZXXLJuMJv8Yd+9PmGDZW37NRZujSVC3JtwdP+RRZpA+onMRNqS45CW+kTgkIRi2rWHVgBPgFSg6tlvHolnjQmCsLXq2h0wTkCOKww95a3BC9uSf8Ve//ik31yXyzWUSAr5vMJsrbFRTlwVd4hkNFQ9GCbcnCX3X8bN6zVdfXPB4UaHuTpnplm0Z+JcBBCNEFHOQSG4lCQvTcnZ+zbwJ9EFy/+SUu6dj5t4Sx7c5S++zd/Aud+wQ5wXTj1dcN6/5lQPzTVKh41uAJggEYyCAjjSP7gR+cKywQdCVjrbfyd2WN9ecn70kcJevoi3/w+cveN8o/tHhiDQRtFqR5xNUZ1mvW676wPOlY76oIFSIO0cY9rDhhoWxXLxuuKzn3BpkpHlBaDpOBop5rVjUgb+5NuzpmqG2jHNYVZ6vlj1tCNjOcWBq5q7nr24UX2wV7aYjtO1On5YUO//RN0l9v+U3+k4qn/hOKp9nNxnx7B6X7L6820lBv3mNsPOjCalAS6pM8N8MBCpK+LvWEStNsA7nLKFt0FFCkR+T3p6wiRc060vQUw6KE/bvrrF9jRIWaRr6qt8lR3qJ8BKhBCQKFwIWSzbMOTo4INEpi0byv90esMwkDAJyrCEq2GmMbgh9CXjoLHQ14Vpgsie79EWzBV2AKaBqEO2OESQbQBIj2IUIhDQCPQEOdxImA2yg9IGAg2oDqwZRXiNMR5QI0ALjPM60+N6SWAWkWCXo2pbQdbu/a9LszkF9DvMWrp7DfLXzsCgFn81h/gWMCwh+J33sLMI1EBTBRBBHMN0HYkS5AHENSbwLD3HfYb++8ZF9Ww79xpf25vZvoNZvgNU3MsVv9pXf7PdbIO+7b/Cd8W941P4w/jaMD4sF9SBHloZYpqTjY3S+Zr+HYllR5JLpMCfantOIGEdJvI12HrIogjxGRBGqnSOTGNQIHceoWCGtR9CgnEDIBLxABI9wGhBIFSNCj0wGu0oK2ezAUuh2BHAyIDi3C/KQChFlqPguRJfIZoXsBSQFIonxtid0Duz6zbnNILVEKg/ECJnvvGXqTc9ZZ8A6hHtzZVMBGSkgRkpJ0BLVGGzj8blESXCm3nnXgsVUK9ZWInTEeHZCXr2irwSRdrgsZzyUpIcxA5GDtzgriduUNO/ZCE+oaiaDKderhqpzTHTJfOooOgOrQBg1nL3qSIIgOZiiZUSWp8T+lEcPh8yrF1y9vEKaiEZ13Akpg/2a5spTrbZcMiBzHfEgossjjqZj9uxuofaXl9esqpa+CowKS55KumXLmepQLiVPJbmJOAg9Ls35zLTU1xYVJCenJxzlEZdVi4gClz5mf7pPJxTpg7tM0oTX//KXIAJfZhrhLEM55nl1gxOSWRlhszHzvOFlVZCmC+4ME+KB57WCHy5j1qZDbc7ZbjxZekq5XvPT9WeMN5I/Pb1NkjmSDqbFESI0rNdb6rShaTOuK8eqvORP3xLQGuqwoZVw9nrDzbZjbxjQg1OW26cc7ile3rTkMVyZGNlZpNwde+uV5UW7xuUKt7LcHRf8ervhk3NHaUeYbsi6bBjaiI9CRvn4Kc9mE1YiYXmv51EZY6SkmTpCDwZLnWme5568TLhJO9rLnc2lTxSHuSBKcsqV4gvZMSobtpHFdinv9hFfHAgOG8NbM8mPsynYNT9IBKnrcEmEMECskSaQJXtk44Tal1ibku/BvXFDZ04wskZvFTo6xjSekGaE0MPqM9RW4CdHJCamdmtENSLNEqJiyLW54f/h3mEkLLFWJErzNYoIyaCteW0MeMXEeaZ9S2Xhn103RDpi0HUMkphNb6gXDXHXcUHPxThjv+spg+PAdHRpoBMDzoza4YFJz/+sCfyk7lCp56AJNFvJNN7w4y7iSEGPRqaBad3xuim51hIr4CQP3HMKHfX8677ioukZhsBlljPrtnyvg69aRzUMVMuKeyHwVQcytWS+p0bQi4jbceAiRJSlZS+RDNuIegKm8rzdeX5mBPcLySdWcP4MJjKgi4DsQBJIY8E+oOeSp5FHB5i85REv4WALiwAtu7adgyIgErhVC/IqEBcBNwW9FkTAQeSxeieuUeOAu4Iml2ycY9D8u8/xvxecffj3H7IX9Zxcz9ls4UU/JNq/y1sfH1FfGhbbS8TiC6r5nKrqaftAE1KEjPDJCDU5YXD7iOO4Y9Q1WBLa7AFmGJNFDumfEcIS31aYtqJtWnoTdhH6eYYqMqLwClEdYKfvoWdDVOQI2kLYoEtP8IIwLPCDISR7oO4hBmvkrMJvN7jNHFldQ5+jSJAhIqgR+BbrBU2T0CcRMmjikBM7Q6IfoMYFKlwRao1RMTJ3ZC6nUzk+LtDxAQk1KrQICbYtabstnbWsl6+5voL1WtEgOZBHROol3fIFrzcRruqo8wMOVYfqrphT8NW256vaU7UOHWmEVnjpSRO/A1hSoISgMQ1N22CvXuIuBjT2Fmp2SjIYoHRCPDzm6OGP2Ds/Jz0vmcQZA+kgeG7iiJM85mHSId2Gp+uAd0MmowMub3qePj7jenHF44s1W5lznEhoFtxcGVYmJYkHRKFhs5cTOcV8vqZpSwZIomSEFwXzbkSnIsqXjn+xfs29wZTDtsA1Iy7Se6TjNWnTYmv4hhkSSqBijYyAAEpIZuOCW0eS23nN5VnJat2hlGaSZtzVDrF8zs9uzvn59dfE8yt+9OiU/VFK4wwDt0UKTWV6/vr1lq+XLUpekjrDobK86nertFtSnpZrXLOlly3x9CHjgxNmdUR82fNrLAtjWJ1veJQo/ujEMUgjLtdQtg6hBcJJqpDxuO755bziemXxffPGtK4hLXaTiBB2YRbfsmW7L/FNqp7/DoMi5Rvg9W9L6XszxG6CsQsOkZAlxPsZ++8NeJo9ZPRszserGxJtQUmcc3jXoTpLFEVMjw8ZDDO61ZK+WSBCgpIWLQzeWWxjMV2NMwZMj5ce4oggoBhpbt2/w2S0j/WK//t8zGdeE3IgU2AlVOVuwpa0hEwhrAOvCH0EixrOKtDnkAPJANx4B9SCBWF3vhWVInNFPB7QTya4TbR7vo3x/SX4KaFPd1H9mwWi3ELfAWE3oevZTfxcB5HF6phQxRjXEmz/5j0EREvULU1I7+NfNLB6TMgFhDcBBeseyueQaUjMzksXTwlRAjbagU7Z7nJ4oxQaSdhuIMnAH0DQvznWv9Nn9pssxh3Q+k2GxxtZ4ndi9L89Er5zGAjxprL6d3HZt/ffvOgfdI1/68btwxOGWpG3HX1Q1C4nDIbs7U+xnaXZrtienxN7CNITd2CVJKbC+JjCDkkP9xi2HXHo0VIh9RChNVJYhNkigkOGdic5ZJeGKHxAxOlu234BRJDMkEmyW7gQYRccFgKIwW6BShiIx6h4gBxapHO4viV0FfQd3gVCmOzSoVUKPuB7BVqABoFGsnt9EY0QyhC83S3+yICQHlwgoAkyQcaWiB7vBEFYAj3OWCyGtq2otpa+9EihEV4SvKe9/pq1HRO2nuJoTNS09OaaKhpSrWAbHNIKIunQyhCNS5J5hyuG3K4D2emM1YsV67qjaVbY8TkyjQj5gCxTtEoz2p+RZIrLswtCe8kgJAyV5WTr+WnoeW90yEAaGhrO5o6kqnh3MuSi7VmeX1PWHZtujms1tyZTsq6iryxKQJwL6nXLYH/KWglurhb0Vc0sKTgY5Jy3BlSGSgYIZzk7n/NKKPaziE0HfTbgw9tHqJsl2s85uDWmbxesyp6XVnMdCjbbJeNEUgwi3j2a8uA0Zv51y+JqwZlz3B5O2R/l2N7wsy+fsnGWwmo+KDKGWUEXjXDugl7PaVaSXz2f00Rb2oVjOD6gwLDapHjTEOIBa3POetsxihJGt/bI8pYjM2a9XBFWDZt8xM3lnEEccev+hP2ip+kawkaDb4mk57xfctUUfOqXlMqT+zW3KsW78R7PwoCVXlNVK45NYO/ZiLPgqZTgpBO4TuKl5sMusB7As3HADQpcbLneQjAaRMzL2nJXCMREMK874jqmG3lqI7Gl42qkuZcaPhoEPk0eYJuaPw7XZCZGCEVvDUo7pDEIJMXhhOAM1WqKtkO0X6IdkDt6ew8ZZTi3xAuPPt0Q09F5h8wCOrJMJhGz0wdY2/BfdfssTcRTnRL7narFdy0nQvArBVPreCIFf88YfhoL4trxR9uWcx3Q0nHZK07IkcHSjwUHxnBLaJ6rCC0dfRojR/CedZwvgRRM3fJLHXPjJMfWE3UdF6bHB0nhO2RtWHvJ0CtabUitYChjKtXypFVsfM+2BbRlaj3VJGPsU2QGtdyyijxXrWTmJSUVSdmyCDFVpLgvAk9Nym054IWQeBkwLrBNPK9Q2I3ng8KTVZJXAa6jnc1EisDPS0Fi4SiHeQg8bkGNPDRQFoHpmUCGwCsRaOPAhYSpgW4WmEr4hRdoHfhBC+fXAWPgfghkhedXlcSLQNsEIgGR9myvBcNj+e88x/9ecDbe/8fscU0h/hq5/Dm/OLf4ezGz/z97/9UryZLgeWI/M3NzGfrokzrzyqrqLtFd1dztnlnM7hCzC5AgQH4xfgCCTwRf54GcwWB2MSRmp3Xpq0XqPDp0uHYTfPCTt25VCwLztoUyIJF54nh4eJzjYWl/+6v0nLOzFQTHPDr+AdfLOdv1nJ3cR80OORpqwnRKOB4zNQZpDZUxdF2B3676lnd3SOSXdB0IISBKiGJH3LZYP8SOxmgVE8gIqUMIRoj0EJ8kiLDvjXJxBFriQwM+6HuCihK/u8LNP8Zfb/B1he0sxgU4MmyQ4YTGEQKetoV2VaLKV5h0QaUlkhyBRe8kVd1ihAMhkKKiqyXEGUncM2/NZsXVjWHX1chui21y6q3DGoldvGLxd0vm0QwnRmgp6eobFrsVL5cl4r2Q70Zf8fyy4a/PFavCgRUM04jxIEAFntZYGuuxKkY6R2lqWisZqwa/ueCsKJk2iuCuxpgdeV2wyrf48SGn94/54ck7/GTPMdl9wS9eLbkIUqKR5jHXTHcFUSYIg5T5akV7dU2el+AConFC2Vgui5ywrMg2LdZLcqlpm0N22RjdGh4cZNwbZ4TJkJtyx+vXX3GxXbJcaFxZ8vdyn1SN8eqcvLukWEuaRvTGJkAoRRxqpmPF/UPFaZgx7xqud543V46Fb9kuG6rG8nBvwH/z3j4/vDukDHdEVwt2yzlPJhl/vL9PpOM+bTMIqSyc7+D1quLsck4gHKeDmOEQtus3nF2P2TY1280W19YcSMtis+T03ozTBxOId9irgq83JTNv+Jf3hjzYi4iSlP9sHbuuILYduXBswowzO2Rbl9iqug3xUPg46eWK32Y3PLeKRnkLzOA3oRDfYta0/G1wJr45ECFugzVC3Z9MSCCkKzTFfI/mwQ/5fw+v+Cz/iP+j2zKjQUoHvi+wtoCSEp3EBMGEaGfp8g7vPDIICKKAMPK4rsG1fcopGHwgIVLsHQ+5c3pMIBQfb0L+b6sJBtFLFxsF5z1DSQqMIrgzBWGhEr+R/jUryHPIPQwa8BXkLTRtv7grLyEt8QcR5uQD/HAP1lfQbkCt8Ur0lHJjoC0QpkHaFmVN7/Vq+5eMmr4zTuLplKETbR8GZDpQHSiQ3pKVhmA4YT04wMoIBgqqAPIadkW/8AwFTAUi0ZBa0D2r6Rt728l2m/iisj7kyA5+I0/89viWnfC3wBZvSbVvI7XfPubb98FvnvQ7/xZvv3B/YM1+T8fJnR8QyQbKNfb5Z5yt19TpkMFA8+bLawajIScP3qVcXrJ99Qw3OkVkAxKVI1tLksVE2wKhNc6B6WpUVIGLQEQI2fTx9EojhEAFFuFs/z1k/yccI0TQp6mqW3ZL9F5agQQV/NZGhDcVLr/BFktsZ2/3qwwIjRARhAF09LR4IPFe4IxBkuNoe/bedRDG+KrBeoNsRB844nWfBqkUKgzwVtI1a8pS0TmPYYMpDa10aJnQuRWLS4trLO0oRusUVWxoneby8xpOYCZLKrfkXFYMggFFG3OnWKLDjGmdUltJuVijjx8QFI5yEFK7Cj10CFXz6Rc/58mj7yHTu3hRsVnndLYg3p/i2gF/fDTlIBYIM+eD59f41uAGig+G92D9nIGcYbcNThjYNozCDiVSmtiSO0dQFkjT4Vug7ciDGNEUpMYhTcfxNGYcxvgkYr/c8vrNV9i24LoS6LrAOs2hCtCq4rKuaRclsRB8upU0smBeVdzXxwwHa06ilh8N7rOJPE1b8tGLHWfzGmlCBkmvDvjwgwEfjCK27Ya8zSmuDPuTlJOjU5TyqLxgoAN87RDW4wcJV69akmFHEO44jCXz7RmvtxAFIaFx1G3INvdcXHRwXHE8k/h4Sr5d8+XZjtRpDvY8U7Miawe8zBPWRUwndlwkin91X2NdwmA3Zz1fsVRDloWjnG54c6O5LywqOWAXzSnLgifDEYX00AUcDyTP9mF51ZJX8MdDOMtLMq+4o+GsqNnUARwZdhvJto2IOsvxNGTSedauYCn3GLqaywoGZkZ4eo/z9Y7/vPT8eVwSNY5YgEBhtcBbgaNDIcmmiqYwmJXEWIUcKALrCHVHJ1N8NcfXCq8SMqlphyNGSjGbTbF2x2et4d9Wj1mKANe25E7yE1fxt43gMOw3gPNRyoHy/CxQlFVH03V8rcAkYHLHoHVcUrBXN6jas5CKV8uCBR4Rgt6fkQUxV8uCR9JgmoqvXceTpgLX8TKS/Lcu4e+s4HtBL02tRUA1S5HnJfedoEawquAIz3cCwX/xcBp6rozjuIFhvmI39jwtA9a55Y6Ga29oCchlTSVGHBWGG2oupjMOEsW1FOSt5w6WLwrLoxBc57FS8KUPKMeC7RyyrrfRdqpfqhRLwRw4Kj3nzjNSII0nuYZVB/ckqBlUncAPHWnpCd+AvCMY1o67oed5JainAtk4rnLPjRWU454VVCtBZSEcOrIhXJ3/V8oaT0VN1O2w3RWvXqx5fROy5yTm8hW/+NsNKrtLNxmh1zdIPIEOSMKIIElIYkVod/hdSeUMVXNNWXQUV9esBveZDwSzYI8oPSR9dI9scIlevYKiwLp9bJwgowyyYzAGac9wpUZQIVc7fGHwetx7VXyJr3f4zuKEog6HBNlDotNPEKsVfuVpd4p169gqcEYiZcBQWVy3oXI5QnmklLgwxDU1rSmodhVOjhlrTagEOoqQssa5lqpKqMsdlxdf8npxjQpixsr2HhfncQi8b2l3V9zcXFOle7xzeod3xIr5iy3r1Ru+XL/P9N4J5B+xvlGsrQAVUA5DnBYM24agaVh0nvW2prGOujEEScJ0alleX/Bm8ZL0Zs4f7e7Supr5es71csWySZg9/DE//tEPePf+IcPs/8Cj/IxPX/ya5199xc4O2N9LGI/vEYYph00LKqMzPQPXuAAnIQgGzI6GPDyumFQNv7yumZcbjpMj7nzwI8aP9zmIHHK34LTa8Gi25fUnr/l8MedVWbDKP2feSUrTA1zhXV92qCVhpDhJYv7k0RH/6l+8xx8/HtFcb3j6+Uv+8y9e8TfnW5ZlR6wE37sz5I8f7XF/rGlbi5YR3x+ecO/djERZ9hVoahCWTgTcbGqePp2zmy/IixwtJdfWkNqIq63nIn9KJjtWpedlbllZSxdfc/xS8c74iP1Twbv3Nf/rc8PD2POTo5C9yZjlFrq6ZIDjKAkYa/gqb/lkZak3Tb94EPTJhGH0rcWyvI3he7vodrcdbreR+apPjRC2/7B6BELeClK9/0b1KG4ZNS9vH7hFd6Jz2J3l7KsFkldsdcizdMpXZPwbav6s25CYtvd8SImQ/aLGuhaZhmg5oi13NKYh8BYtFYEKIVKYMMLZDpQgzVIODvdQOmJXK/6vb1IuLRCClyCcB1P1oMRJqEEYB3tAcAAkvTzZbaF1vYzVWaCD+jYW21qgRjQ7fBVjVg4fCWjWfan1GHCj3tNmCqAlCCF0IcqC7xzULSiHdD0z5TqLxeK1xnuJMAYvTM8+qZbAGH4cP+WT4yGvf5kgihJflpCXYG7ljw5EqtCnEn83hmCAH2qcGOAuUsTLEmwB4bSXapoALLflBPzGVub7xepvSxK/uVF+Z/h/+E/xO8DtdxkzvvWYeFtu/Yfx+zQUDdpVmOKc+XZHU4zYH+2wc8ti/Tm76gFmfkNod8hhgpWCVHWgUuJBQygMoiuxRHjf4PIOb0tsOCQMA3QUEYgYEUYoaRG+6wNApAQZ9sS/HiGc6dNJXdRfmDf95zeIb2XRLc4avO3wCHy4h5RRL3du1mAV1gpM2+FNDTLEdwopLM55nOl6f22gEKGCrsNsBN7kiGBAGGps55CpxLcKlcQ0hcJbwW5nWFQLtNcEwlC7BmsdTm7IXES+vOS6sXRrzYOTIUmy5enaU609izJkOj1lvHzJ16897bRlltTsxglJ0pAkOftVyUskr28uSKlxIqDoPAdHgk295eWrM0pvOdpc40PLYneJNY7yZsfJ/Q/54P59prM9FJb778x5vVlwef6M1e6CvWHI0XBKbVsyq/Bpzarx7I8y1rUhcOB0iBhGPMQzlJJXK8NqZ3kwiLAHh0xnGVmg6ZqabiA5iRXzixKb77gqSsqqpU1GmMUZcRzTVIa1TFFxwUaMGAYdR6eK/8vj73P08Iio7vj6xRd88csdv+waHAmLdUF2FHBvb8ip9qxyRZQlfHc65nEU04ic0HcoofDCYpOQj1cF4Ra2ZyuMK2m3IefXa9ppwukk4+zllsPDmtjsM98ZdrZD6pJYwDTMSIcwG45gfYVu3+M06xglMZtcI+sVid/y+PAOdrfky488fzdvuROFzENB7nNOQ0ErR0zlgheTDOctUzegiCqMV+jaYil4qlK2l5qr0HOQan5lS047uKz7pL9pAEnkaZaCJjPodcC+Frw31Pwir2lazalcocIxz5oYfTXnxzrmKso42xsyt0MeiJLvdxvG9nYilwYvIpBbOi/wwiEnY2xR0zpPWG0RsUXbI9RU0AmJkw7TVAy1RE0fIweOC9Pw/9g8ZBR0LFyACASBFXzZee4Hjpk2rBrNfFVgU4jlkKNIMC4NblehdoZPbcswGVEax1gYlq0mbQzjsEJFAbGHrCiwYknsO5xMWXYt/z2aTyvLUnmCdcPPIiBwWJHiy4ZT01F0grtNxY3zHKKoVMvL6YCBC5kUOfGu5VGoODcVi1Lw5HDOeHAffSYJRcdB1DB1jv1G8kxuCJ3iR0HGl5HjzwlZY6iSmEpFTEKNLx21kawHksNOcbSTvErBNoIHGbyuILCeIXAQwGUHU9fb0HceHiaeIIBF4pnkcK8RfGlgIARWg1p65BCuOs905FmsIQ+BAKyEQ+8JRJ8Nd115Oi8Yanh0x/1TU/w/D87i+py6eM7L52/46Y0nLRfMnm+5aJasG8mfPcx4cOeQq18HVAik75D1Cr/bUNVQek2oA2Ll0M01ZlGy9TldsqSZHOAO98mOHqFPP0QO3kG5/wDbNcLV+Nv4etoKX9eYak7TSMI0Qnd5L/hUvVHVdxt8eYPbrtjIU4o7PyI5+i6jvYcE418R6J8Srv+O4FpRd4/YtRNsNmCT7KgWFxSdRCOou5B4dMBAe1AdUgls27J2glRJZhGMwhJXvmB9s6L2Kb5dEnVzkvSYo6hkt9mybEOKEpbBEKU8GEtc7xB+xvDhPR6uP+XyosRtN1ycB4R2wPt6x2fWI2PPaWLonGfX1swiy1g7XmwFrztH0xlaKzjPCxpnKBrY3LwhE9dMlcMVDdWyoTYR8+kFW7MFv08QjwmTId+Jj1Cl4dmrHZ0+5d7eKVOxQ9YDPAGb1rPzFTQGLw3SO2Q8Znh4QioU2WBJ61IO779Ldjhh7WbsBNwJBaox7N15j/3pKY9uLnj59BV/9fPnXG53HCWSh1PNcByQT4foUcTDvRkPBu8wuHvKnUd/zHEiad1f004K/s2HlkHW8HzneTgY8f2HUxI1Zpt7Xl0vGGvNUZKShQnWtyzahjEO2dQoEdDsCpaLa/KiwJmORsDGNXzeNETek8mK1resa0ilYFMWvFqW/OREY6uANILHs4x/eTzhL2ZDDp+csHCOXyxuqH1HTYcNQkSW8uLKsrrZ4pqqZ4+UgiQFGd4uWHxP43zjM/vWYlz2HW5CiluQ1h8vlOrP4/0tv3YL0EQP5oS6Zd1uWV2cgbbDbnbMV59jZic4JXgmJP/3+JC/Ce7xr6uc7+UvSG8BGkLdEnYCKSPCIEI2W0xXUnctrqpxXd33YjuHjSLi6IA417RBwL9bZfx1pUHVPROqblMlhbiV+KWIhcc/f4qXBWJwCnWG364Rza7vfMP0/jphb8u5e4YP10txMR2+eCvMvv3eBsRUQdyBsEjtiQOFVx7jOlSvjcV5g2kN3jus8jgn8V0Fvu31+uZWYqjBtgGqLYg6A80IdmuoKnxt+gQ6qRApyEmMPx3g7jwBfQehFMJFyNbAfI6v7G24S3DLjv4jwOgfY9O+LWf8zQO/cwDf3Au/fZ7fPe5b95jw/9gV/GH8b3xEpqRqbrjYtlztJGG5xl1P2QUVrhpydxYxmabcnO1IdmCiJaKJCMYpnSoxa4keTAl9h1YBnajwRY0MQmwToJTrVxLRDBFYRHXdb4Q4DTqBwENX4oXG2xbqDUInt3JDCa4AKXGmwdsO19VY5/GDe4j4EJHs4+sr5PoVLr/BY7B+hq0NjhCVBFTzp3QKpIxoq5Zs/xBlApyoUFGC6wxtpxBdi3AZ0re065yiKBBKY6XAFxXhOCAWDte0VC6k2q1AC2xgCAvFLO0QtQWXMfY3bMOQ0AxZ0iEMvJuF7EJNEa2JbxyVENzkWwbphCNRs77eIGPD3AhqNCvXMrx+xWTkafUbzs6viLuEjW8Yyim7IoXyhmVzysyP0XFKHN0hiaaw63i5+QLt76GHCbPGsQpixiFkjWDpKtJYEIUapGKUZAwHKVGUsB+tCK0kPD4mCCPWXUBBwH4Y4suW/b0Ze8OMu6c5ZbHh9es1Txdn7B/O2OqaxycTbiYzJsEMa0N+eHpKcDjjaHLEOJAUi5ccRCPEhxFmXrEur7lz75C/+HAA3SG7es1uu2BgQrIuJ4wFzhlqKQmdpLM1dhfj85ZXr0p2tYMG8rSiLh2ttDTzayJyrq8c0hlEZri0O7z1HBZ3cXaMrpccjeA4GPH9E83BiaOqBBfrFXmzZd5BU6x5NE359OWWO3vglwlJklMFp2xNzraq0SZALktOjMWJmDKEYrjjfJSibELYBYyjgtRLhpuQgYaX0nIaO8Q0IC8sQaAQTcDhTvMeNWuh+U/nFeGxApsifM1ENlwPR0Q6oCjm3IyGdGXEUjkusiOeh3v8Ub7m/d01YRAiZIdxY3xTInQIxhIeZDTbBW5vj0p69PIaPy9hz9GUe7hmzTzWDPd3LLTi5+V9lOpTm1EhoVeEwlB7y12vuCw0h8bxR9uCFzuFEA2R0zRly7ozPMIyDCybumDiOroWMl3wnlN0SlLWNSaT7HLHdd0RyIhxu8arkLxNaOKGSeUIlUa2lsgGbNsNVyJg5j2zas1HSO4LRyE7JkZRXS15kU3YupKDri+j38wEf7rMKIhouh2tsMhhTh0LzhcjWpHzPUK+FAHFGGSg+Hd7B/zQBMyUZGLhvIP3rOHjJTwIBJ9LgUlgWAikg+tWIApPcNCT9uSeAwvlBHaN5zSHvIHCQTmCSMOrznFnIGg6x9Z5yhruBp75VqD2BfOdwzdwJDz2QGAMbG8EE++YSZj3AbJcJP+05+CfBWc//9svudp+zpurnMAKTtyS1Oyof3ifR+0Jj4/uMjo0eE75xf/6GUZIjmwN+QajA8ZxwiAI+lABGZEcTDmMEsI0JQ0aXLgjCLaETQdhgGeKEA5UhFcCJ1qEyZGm6ckI16KMgfYGkTc4GeG1xtqWpriiXF5z4xy+Fbj8DvXsFKnfIR6MiB7mzOx/Qj+94Lw4ZldE7GTJrlbEKkEbg2zBVRuKwR7xcIKWNU2zoZQpbTZmFExxozE6UoxURxak7HcFjiHd6BClb5DFhqYuWVae1y5kMI6YBorE5NSXYE72SWd3ma0XlLsFLzrNNN7nyXHNnXXD7M4+91LP+WbL5WDCu++dclxf8Mvna/7jRUNuJc52XJ3NuZQwTgcMrWduPd99OOZU7Pj1l4aPbmrmV19x9voJ7w33ySYZcRgRhAMO7/+Ecn6JCe+Qnf4Rjk/YvLnkorW0VcHUb9mUHZumYLNrKLDkQYT0hl3X4uSMpVeMtzuCtuUqSCllzWnnSNKQJD1mcGdMsInx4ZzJ2PLhu084unfEaRYThkPE3hHp5B6ZH2O6GzZXLavjKcPJIcnkJTM94384fsDCzBm2JQeZ4jpXbFc5292adDBApQmd0KwXO9qyxowj9jLBceopti2nM81y6zmvKpyCMNHU1lPUFVHYMIwUPzwa8N3DiKvVHNflDAYNeWuotgOe7jyP92OO9iTnTc5fnhXMVw2L1pDbhpdrwyc5fHZlseXu1k/Ux8UThn3W1m/1UfVDSNEv4FEgZd+DJSXo4Dcplm+ZFeF7ANYnzPceKal6ICd7phUh8UogrMGXNXm+QBzFyDuHuEpQO8cvA8kX0/v8qDrlf1xc8MSeE/oaj+69IUYj6WNxhQQj677M1Rk2jeCZnPKxvs+WBD2XXFaCRRfcvi0D2iMCCyLuWaNkADbCtyuo1oiugsUWvAIl8VqAyujNhz0wE7eyS+FtL03E4h30lJX8zfdbUEUBGLwAZSREHm86GgwBglBJnPN01uKs6TsCjEAEHV73O+uisWBbvPAUsuNvXiq23QLMGt+1vU9OWBD6VuIFbifwZxVMtjA+AZnhfdD//OUAxG36o/+WlvwWeP3mBuC3WbO3MsRvh8V8KwDkH4Av/y3C7Jun/I628dv33R88Z793483TOYvNazb1BhEaYjNBrl+jP/yAsFmwd5DQbq7YH085235BJO5gVUO53KDGmpGK0G6OYIg3JcPhIYGq0aEiFDnS676WENvfSzLqpcp6gJAGCPDullH2/ZzkXR9zj1d450EHeBSuW2PaFtNZcJeIMMTrCagpLguB1+j5c7w5x9Tg0xhTNzS6QdQC6xJAUl6vkSHE0RDTOqxp8YEn8JYoDVHZCB2UDCLwPkPGDaZYIyQEwwS5y7H5lkrsYeoWfarRpaOuA6pmR7j/iP0kZbk+pyobusUKncVME8fi9RXvxAdMT0Neb294MEy5d/+Y7mbFhax4GSzwLyPu6pyL845P0wrfHTG+aMjuJbw7OuYD7fn4+RsyHbErl1RvzihHe+gwINEBPo55eO8O1HNsGHB8/ICmvsHsbliuGxoboMIKm3uuihodh2y0ZLAJCeSOXVuifMSuNuw7S2gkZa3Yaph4z26XM8ky0smM2ktWzZphEHD4+H3eH0iOxkO8tcSjPVQQMYoT8qqgKmrCQUYQD5GTKe8cTzmYPSMaT1i+mTMeeTaL15RdzaJbEblDskFKKzPK6zXomM4a0klA0FqOx46rsSYVAfeoeR5mHIQ7LqzgIIMijFBdzd2x41QLXl8P2G22uEND3a0owwk3S8VxGjCZLlnmll8WDdWNYdEE1OOWtDvnk5Xm+ULwKBqx0VvK1V3uDc+JvEd7yb39gJ8WCoXmXdXxi1GIHXn2jEGUcEFHk8GkFmwSidUhouuoW40vQmRSUEUeWXleho5CKZpxRrHqaCvJfZWz9iNE0xFVDWVe8ys94s5uiR9knHQdkXB84hWv9+7w0/EB/3p5xdiUDHWDCCKc8fhO07kKoSK8yQmDgG40wMcFtRxypjyfnX6fc6l5r4C/9SNiJxmLlo6IoyjHVZpaRFihWAcBWwtl23E3M6wKx8O8ZWwDbpRABQGftJ6JhZGpGGvN08RyupMspy2Z0LS54EHTUUuBCSUHdDwdBXy38+huw8ZJHtuORTJlYjtis2MnPLPOsRGCOogYOcFS3iCsw3Saf2Hgp9GONO+Yd5YTIwgCy3Vsac47XvuUKDa0C8Ud79nzC5Yy5OWp4J2N57+UFiE9E7FkFU3ogohICE6FZ4NkljnKSjARsGhgP+htqy8sHAdwub4V+yiBDqDoPDMBq6G43Rf2iAW41DGLPNc76PDsR/BODW4reCE9zy8dhwIIIU08zZngTICQnraBHEiVwKeO97P/Slnj02cf8zzf0lp419f4csl5I3hQnfCDh+/z+uNf89HzHXeHlkgHiEgTioAgPiYbeiahI5EWITWEewTZMXEak4qW0NW4QCPsGXquEbXGF09xdUGhhlgREiqHtSCEItQCjUEYiWhzvFnhRIRrFHXdsF0tWGwbct0SqQ3KluibV1irWYQR7P+fmLz/R0z2/yPvPb2i2dWcFSWrbEIoI9J4zMhfs1s/ZV5s6bp9dnbHzdaxlAccPplw3zdURcvGJghxwlACbkNnHatKQhWw6EacW8OCLbt6g5FTRpOELDLI/Iwvv5hzZfqbwNQrVjvFejJhPJrycNDy+P4PCeQC71+RDp9w//73GNoXfNj+kqebS95sHI2AUDga2zMOoQIlRxze/x4/2qt5eHDNg0/nfDTfMf7672h9yFNp2T/YR1tHWc6J0jGR8SyvClbdlq8/e81XlzWzScL7d2OILb9+uuDrqyWbZU5xsGE4GqBURGtXnAUbDk4F9yLHfQtLKzjYmzGOItqm5Gq14uPnr1h3JUcPHpM8eIcoU8hAILRCOGhqSSgN3gg25QXngeG7s0P27z2i/OKGV5uaqzbm2FvqxrAuSpqyYSQN3zsuuXsy5fObHZv8CpMr9PAh4cE9tK7Qu4AHDzuelzVitSMMHIESVMbSdRUigeP9Ax6OUu7dS/nOwwRT7wiF4Px6w9/nDV+vG34UG9JA03QNsenQ3jKNQxqneb0oeFXtKIsObw0CgfCiZ4/82yCH29AG8VbeJuj7fHQfFCIFQslbGaTu+7wct+DkNwt0IW6ZJHnbhSZARiFeh79ZhwtAWPzIwuNDOP4jMCEUO+gaGj3gv6wcP7XwI7Hkj6Oa73WC4QJWW0XrJFUbsiXgkjGrwFAkERdxxEsR0gQCoUK8l3jXQiRuWb62T4DTAh/dRtGbGLYN7Jb0pghzu5AzfYrhYK+ffvIVVFuw7tafYgCHF/b2ffPN4971zFIQCqJRgBjtY5c5tq5xsu830qGEWiJqgbMd3vo+DdQ7cA6vwUcJovXgmj6swEtMF7C8DvA3L2GzvGX1bO9zkYreM3Mbt1+UsFn3rJQQ/fl3Cm8jCBJo698wXG/7yzzf+CzfSiR/C3jd/k6/AVnfALh/CO79LZD7LVXk2+d827fI7x7wh/H7Mp49+5yqXNMJyXB4QGvnmKjlOMx49+ETrs4LukRwf6TRShEmELkAnY7IwgHKdYQp6FARqClhnBDKhCAAJRRSOCQVogWCoJccOolrO2QSIb3ES91/RoPoltHv02G9KfAy6D1mXmO7lq7cYl2I1CDbDt9dYIoSK1NITlBHU8LqKWJV4hhS1R1RNoHWIpIEYSzG7OjsIU1TYjtD5yraMmKwPyJsDcY5nPC4NkDFClN6Wh8SELMrtqwWhsZECJWzWm3hVcZh5tDaQam5WD+lzQWTMZxvChpTI4/ucJhJ7h91vPvOO5h8x7y+RogR43hCdirIP39FMfdUYc1qOCJZ1YjOU5crBnHG6Eaz//0POPI5gU54dVZwvVvQrgqK66e05g5MplhvaJ0nzhKk05RFxc1ixfOLa643FftxzMFhyORewJevYd6sMSuHTnZYGfWb0KXClS0mCLibCowp2RkYTAYkLu1jxrcbXr54xWo35+G9U/b2MlIFiYNSSgQO27a0XqCNI2+24A2zJGEQK3blhk0esNnm7AtNMZc0VUXbRYzFkIlZE0WSen7G5WLNw6ChGszIRIZPGybtlPdOt/xsVvLqE4trci70CZUK+Hj+mod7e3z/7ozz8w2zJxnHISz9Pil7FNuCT19VXMY1jyOoFoY2E0iT0nYr9tKQKHqPzfVnfLG0lDGcRVsOfMb942u+bhrcaMx46SguI0ZBg8XxV4MJdzYlKxSH+QiZapbBGlHD3UDwNIa71vKVjZjHcL+rubIJo9ojteG+61gGMXeaipeRJKoU8+OU2ml8KXlkOj7TAxyKMknZPzjkysOZszy0JZUO2diU/6dXfFDPOXI5YzyzvMX7ANEaymHKuh2xE5bCNaSje3zZwW4UUgwU36ktH6mEZeAIW412HoUnbKBShj/1kl8GIfPGs+ccxlTcWMedWPFOE/KmLdmogFbHCN1wk0PqPV3XUXeOtZOMW8+XTYXUgs+ShMwo6tozEoa7jcOLjq/9gPBgiLspuCgMVed5YqGyAuEEPkqYb0viYUzkPKchPK8Ffx0IVlZxHEYM5I7nqeSBDbixOQUh2iwYmpoiUjyWMQsZsVfDi23D12FMIjpWXUXVBshI8qCAZ4Bzii6A2lhUpkh2gtR51g3kMYQ7zyqEH+0JXtYQF543YQ/G5AqODxy6b7Li6YHHr2CPgJPK8LEQ6MLztxMYFx47c1BAtRM8rqE0gl0AQ+/Z3/O8igX2yvPBkeem8Hxs/uk5/p8PBGlXhEpzN9K8s3nF2arhc/bgk1ekL3Y8v7whdh3hoENoTaocWSQYZgk6EBjlQRpCqXDhGCktbVejRB9IoBTEdo3cfITLW1z5JX5b4ZOSoD4g8AVUOdYZhNQI4fCdwvngNimthrqA7Yomh9prQlp0vaJpJAaPaFd0uWN3+GPad/4cd+9HTE//hqS+4UH+JXvnDa49YhBrVFcxECvE1lLINaVvGEeCZBTz6CBjIHKa5TNWfsx4MiaQNV0rkN2G67Wn9ju2TUPeOMpWILxB1yVtl5BNMkJ/wfbrKy66CYNIELkW2Rq6VcdLG/DoQcxg3BA6iZoecjC9Qyw1jnskhyVPbnK+mi95WUlUIFFRQBgqvLfkec3rneZPv/eQJ08ecPzOnO9+/Zz26Svcs3/L/+fNfX598gAtt4TAYDhiErbUZ7+kyL8mrDbEbYv3Q5R+QOMLwuQ1s3yBn9+AbUjlPgM9YFGu2DY5F+EhR3cOmGhJnVuKesQwiUAXrBYvWdy8YrqfMRoPCaRnLwkInMU6g9ltqZsVZiSRXrCr14y2LRy+S7j/E85+/e/4jx9/SSQcc20ZyAbpOtg4Hh3F3P3j7+BP7lL+8qfUtFgXkO4KruYFuTU8PZecn8OLmxaLRKk+qrXsSgZYEEPWbcimkZxvJPujMbMwoC0Lvtx6/n5Zs7OG793TTNOQeBzRec9r37CxCZUQ/N1ZTbmtwdkeeHmPsLeJjJ2HwPaMzzfMxW0Coxf9zrIUEPQsmLhNaPRC0qPtEOIA4giKGlFVBL4PeOicQWpFlCa0TmCdwwMqEcjvptgf/Qk+/T4+1/1Otk7wYozbeZi/obJX/GzU8FmW8u/rluTYcR0L2lxgdYDbaFyXYITvgwY9CGfxyuOVA2TP5IWWaGRhZLBRgJQBndnH5wHsWliuYLftgY62iCzE26jHHarqWT99GxTytttN+h5kuh6t/Aaf9N1pSt7+fA7uop78BcGzT3Hdr/B7Fowg3EkoBK6wmKIB43rA/PaaS4FsbD/TKteHELQSWgOLJWJn++t9+3tUupeYyh6E+f0IP7mLqGZ9YUm1haqD1sPuFqghe3At/iEo+qa+TMBv4vTFt0iyb7Fe/4is8TeP/E5YzLcVjt9+6m/VN/xh/L6MA1uwmg7QOmC87ji7viYfhiSf/RypYoquoX6tIb1hEiqaCvSBIlUBgU4QgUCqFNGUqCRFWImzLV7EoAQeC6bF2wZ0BGYL3uJdivcBzjTgBB7Tfz5MA7i+IFoKvPDYpsW2K5rW9D5vpaBe02FwPsObHdXmGrJDwtlDguGQIDnHG5Dtjnpl8dkBge7wjUeJCN/2nm8CjygNUXpIMshQytDsnuLTCSoIkUBXNZgaLsuSUbqlavt6mjYsiNKA0Hq8CZEqJLQ72vIa6oQbNSIUW6QZYJcbFjvNg+khbnlNPAg5ST8gG1mGgxhRwvHpu9zvnpKVgt1ywTLL8KJhcHjKdTVnWVxz9Pqaez94wAcHBzy4u+H55RHFmxeor3e8DG94NkxRGkJyoskxmS+5+OprNt0VAymYd5b9uylJOqENUpS8JHMBbRWTdwXTgWDsPKVvabZXbG3M6GCfWaTxnSGvPeMowImWbbmg2Fzx8EgzikNc0zCZjti1LVIHbFYLdDgkkCEyUFRlRVB7GBwxuvsDrn/99/zyxVPisMWHjmeuIQkUm8uOx/sTDu7fR4yOIXhBuluxbPaJlaFWllKUfPay4WDQUXxR4vSIRhqORylfvnjJ0DrMXsJXJuJgtONyZ9nfO2XYGahv+GwZULRrNs7TyjsczDRBuEN1jhfTBAaa/PqSl0VHJocMk3u8CF6yX47oLm6IhglmnlJEOedpw/85eMJPOUe7hhdDjxunaO05aD1pqMltP39OI0NuAsJYkuWSzTDgNAvZLgVd2vBFEYCIqHxJmQUMcsl8rXk4ELih5rWO0SMF9+7gpockFl47j9WagRxy4WFQrMF1fBElfK0079Yt8VTzK+NgqxDOckdaFmJIK2s2yYCs6OPsfVvzpcvIhMZ5g78Ng9pGlqmU3BUBz11C4KANQG0sU6f4zHZ8oCueKcnrScLjsmYjcqY6YBc0LFSId460thzR8Kzw6EQQhzDsKq6SlMZ0/EIJMtnSIflzEfBzTrnmDbPMsmlzXreWoIWgaYlKxywRdPUl3zcBf280e01NFXmmq5IqdGSJZGIsmQr5IjCcFB2vYmitwAC/MB1/EmqqtGDQKfKgYX92QqxCZBxyU1mmO4OMFMdbwUYHoCTCeQoLeSjY154/kvD8WLL3Bl5KzxxICsicp/QQ41m08L0GfiEcovEcGJjsd3zVwncOBS83nhMDWnnajaBowBx6vt4JHlmPHnqiyvOdXOC3jkvpefpM4N8VTLf/9Bz/z4KzZ82Y/UzxYbBgEhS0QYdVCfceZKwGhzx58IRDnbD86IKV/YiBbYmBuNpSlYc0+wdkqkS4LV1XE3YLAt8QRSHhcIpOhgSxg26LaDw+OUBEmgEdyFUPyEKg2uBbgfcxRo3pHxxhhQbl0OGa2TRiIAYYl+CVxDc1TZPTuJJIKYLmDfHNAGsescm+S6gL5MEPSA9bVF4jimvay4JdYAj3RwyUoGpqhskDZscnDANJ6K4J3AW70T2SdIipamx4wMPHguPujPIy5/LaoACZaE5GGaltWJU3PK/GRCYico6u2LFgwKMw5p2DBtPlLOyA9cEThg8y0vUVIyGpx5qKjtZ6GhuylSMmgx25cNQoaifYFC3rriPULR99dc377/+Y97KQ6OCcR6MJfj/nxc++IHh1xvzNT9nJCJ2OObjzA8ST97l7UjGqrgjfNAjtuO4qvn51Q1615DVEQcrduCWNDI/imtC1fNEYvAogj9jshkjhWSzf0G1WdMVdIpWjr0sepxFqPCYIYRoIAj1kU1siIZllKU1Tk69vqLo1bnvDQJ3Q7DxvVg2fXi1YX70hqCxRLJklWx6PlrRqQJA+4rXNMGdjLl8bpFfsDyOcLXn1/CWfndd8+eKctq7YFX1JpeskBkvTtQwUtF6yrQ1XgSTaVlRlwFZ1COP5+brhxarDCfiiNPwrMUQlQ7I04HhcsFpZlrWkrAzetD3bJUUfhuFvZXA9TfR2FX77iboNAIHbVD9A994yfxub7vH9JBLcejsGMQQRSIXuWoRzSCNBaKTUSOFxOEQg0N87QP3Fv6TmHtyU/ZpcSYgD/LbF/+wpfPVrxP6c5scj6u6ARdX0rJeM++4hVfd+EWvBmv46A4tUHS4AJ0Wfa6I8Kmy5f2LZHh4wzyW2kFDWsJnDpuqBWbOlR0XgpYJA9+8x8XhtES7qgZHz3zCDAo+Xsv8a36saUUShIhASE0QYNUNmmvEPBoThXXbJH5OXAf66Q1zndNUCHxSIV5f4qznC9gBWGAvG9AyeAkrZv3ZX9IBaCAgkaHqZqdbgo74ewHcILfEuxOcW9AZs3F9/6SCXt6WE9PJL9xZ83TJot7fEPwBWfAuYvR3fALRvayD97VPEbcr+t+SPb7/9u3jOw20D9h/G79Eo7QxvK/YGDexr9grPvhxz8O4DzEaS0DFNJ9TXC7bGMlQbpJvgG0Nplr0sPPYo57C2RpZbBAbXalwyIEjiPmjWlvjK9PMRYS9pNHXvh8X0AM5HeHfL5AqJFwLXdXihcRZUFKPTsO8B1QJfWXyXY8hQWYTtSqjmODfEq2OEqiDOiE9qvBH4zmNsS1MtUElGpPewjUUcZsQTgXQB3uxQmUaoAWESY9sNKp1wdOJIig2u8TQyYai3eKvRowFZLLi8LvBpxzZWmJuUxiSYI8NBrdC6wGaO5dyyyTzvPXqCef01e1oy3H+EEx3Oa7y4RB7UVOsN8yogCSuWc0GwPWNZa1yX8+zsmg8++GOyQYwah7wbDSmTiq/PLlm9+pL6yvcJsTbj7umE8HTG6UPNYFfy5qbl8KjlumuZLgvOX63QUUsWREwCSxWnzJKEo8DztFpxNNqnkpK6bVh1AcvNFXajkHvHCOVQrWYw3OdglJJFIbF0EES4SqAwHI6HlLVku1tjaShvrkgPj/HesV3vuFrN6XY3HGpPJxL2RxGJqpjtJxBVtG2AnZfcvFmgu4yhuMQ1kheF4+sXW7arnMUBdKuK3dDSmgize02UBmRFSriQiPoFLw81d3KNGHhUXTCIBjzVSy4WEdQ159M177cZk6MnjPySe+s3vLhWOCp2ImMVJhyoltluBOmaWaO5XA7Yn0iuhilpsOPnzVMWXtKUE8ZyC2XDQtZsowFpB/dSeJVH5BtgMgbbIgKLn2bIErrMctQIagG5qDm1AaNNyCqOmWSO0HQ8T4bI8Yj3PzwmkWNcWXEoFWcC7oiAr5ynWy7I2jUpnjdZSCUGbL3AIgmk4ChRyMCzaWpyG/KgqclqyDPDelfhnGQcNrQu4l5nuUJwlBY8HCU826RYV7MxBlUHfB/PS1/zRgo6As5K16/bu448Uqy7lk41lFpSC09TtXyoQl7OHOONpNWe406i0FwkMJUR284hTUhm4N8eRTgE4V7ABx5eD+8zkoqXNxV3VNtXQSWKR0XJrqkgbnijQ5KmYmY6rHJ451mHAa8KwyCNkE3I/q7EYhlmiiQ0GHLCLuaJCfjLKOCBKPjKxj3bLw1fRgoqS2YkN8rxZwhetoJd6okbwXorUAaWeFQKw7ZfvvxgDH9bQVp7Zh6qnWfTQRtCIATGOZ7uBNvOs9w43teeLzysMke4Exw7yK0nw7FNIdae1U7wM+kpc9BecKwd9UtJ/c9snP6z4GybVzyIFKHfkjeWNy4k1QPEo8eEU03+teXVKqIc/BC5/Bhpa2o5prU1eEOExMuMVgl0FpJISaz2yAYjglGM1A34BOQUMRkisghs28ds3ya+ed/irMQbAV2F9xarYqwQOJHgVEYQx0RUxFLQ+YDOC4gkcW1pWwV7+4TplEht8Otfs7y+5KZ27AbvMtifMK7mNFtDsZYE6SHDVBA0W7rGo5EkeELXIBtDZT15UdDWAbGTDEfHjA6+y768ojr+isnVU+49W3JZBVRpRpxF0C14ub3ioh5ysLfHe3bB511BcDzh8Z6mWrYk3OXOyZ/A3h5y/y4D1zBGsj7bcrUo+fLlS356UeDkgPHAoazHWEddGpqqwbeW9YuP+S//s+PpnftEJwd8ePeE9x79BYdS8d7mM66Kmm3esCsMdfcF1eRD3n33fe7sJ0ymLzi4eMmvX7RclznKG0aRRemQQZxyvB/z/qlA5zXWRFSxYKA9aWCZ4AkDQdtWRNdvwFbciyPee3BAoxUfKUHnOl6eFSzKkKPjKad7Y/aMYjNfUnYrxqHkcQJu+TVf//pr2t2KAEueb1EyJptEHA0inK1ZbXfc/OozTPslzfPn2HjI+OgDqrokLnPeCUuGUckrJcgFzMuaspQEt31fKlFoJekcXDWG3dpyiOPQd2jlEdaQ15a6C/npc8VfBhV3iw6BJlKnPGtv+MXNBlPngL2VGt6WpDoL0S3T8m3WQtxG4wvR9/doCVEAsYY46SkVYxFC9bI1a6FpYONAOnwoab0i7iDUIU5KhPeEOkAGEp8J+OA92vAJbrGB9RbwYDyiFfizC/i7v4TFJZw7mN2Dk1uGJ4igFtBGeBf1ZbOqxMclxB0icwQj6IIQkXukMYTaMZp5Nif7LLpH2O0Zom6g3N4yUQ10Jcimf7++nyjJOkgSiGOEuU2wVPQsFu4WpN3WDNhbECUhDAJCKXu85iLs+Yom+0u29wOU+N9jzCOQAd3A4boW4a4QosFnS2j+X9DN+6RK+y1mytIDMu9vY/BBKIX/5ncTQpZAMIXcQZPj520PyqIYkvCbgnDve707KrzFYv72vbydTf/xSfgbXPX/j936xmB2e5yXt8zbWz3r745vUWh/YM5+70ZdXyOyCVXeYWXNtsvAR+yLPW6Kr9ibHPHV0yWPHpxSP/uSKHUQpkjfIlxJKBTKhkjfonRMIBOCwKHDCKk1Qju8VyCHyDjqI/OlANf06YlC453pt5PaDudufZaBAi/68A8h8WqAVBHebumlwSDjGG9KhCkJQoVOJkjZ4csFncnpmhyrTwjTCbLb0pY7usojVYYOPF6sAIFrarw56mP7jcRbhZUt3cbjOkeUKNLZI9JZTbm7JBhuKK5SAuOwXYXQlpOoYV05dq3mcKJZlFs6GaOHKY+nByw2G0YTz93pH6Ejib73iMxUqGFIdbWgMTM+/mrBr+YlqU65N7IMDgbEpqLa3yd7ccVYKerLz/nZf27JDo/I0gl3H97l4GiP9/QAv614XVXUVcA4Cdhdf00VfIfjux9ymGr0YEebL/nybMnSWE6HgmVrqVWIE5apD7k7lrhixziLaSM4iCyxhpGtaV1LGA8JuxxbWxLR8oOZJAslZ9ri1YCriysKGzDLImZ7AyJfISpHXuZM4oRpFFNvt7x+/hV2tyVJB2xEQ1YYIuU4ElAOWuo2YLW+gnaf4roh2jtlODW0RiDakvvHAS+KLeODAeckuMqwd9YyuD9Ge88LuSKtY5Zmwv6g4DyvuXx1wSMZcp3kJCogiJY01QGfrwoehANmF9f4tGR6Z5+fXa35y8+OmCWvyJMKJzc0coAINIu6wUQNy7ZhV2iGnSS1njoaIUcdwzpi6T1p5/jxrOSFjLh2MeOwZRJAHDW8rjvmwF5Zc2MVWeApo4ChlRyXhiCLyauWOrQ4NaH1NU54/P6QebRHd7OmMQ2fBQHoAFGD8Ib6+oJNFICzPJDwRdrSOYP1glZKXsYpkXFkkWLQlKRecBHVXFn4/iTizCmeiojv4ShMyIF0nCV7nLcjHoiKv+8iHmN5g+PKWn4iHL9wguORoNxKTpVm7Bo+LR0+CXi38Dw1jqkQzFTAjWwRBv6nYcTzBtZ0nHsDlWEkFZGS/EkWIWzI0gm2yxfUsQQ94267zy9SiX/i8VcNs/mS0w5KM+aX/hnHi4b7QjJoLQcefoni9R3P/TJlz3leLyxFaYlCRRgqkjZkGYaso5BVHPJ+07AOHT/ftoi45kHlaMYRF1nEHSl4ozx3jeRZKZhJx4tccldDO5UsFg4fgxQCpTw1ks86R6I9SQDjHawEzBNPrQR7J44r5zleCt45dPxNCx+VvT9vGsKbxpNISbiG1nkOFfyd7f1m6a7fv32YeF6NPYfXnpvpfyU4S0SNqzxL19KUnkoKdmLF8u9/xvr8ilc3AoanvHtwwMwtMDZjaxyRGhJqSH2FxBJlkslQ9+XKeoQbHuDjAOGuoLZ4kUEA3nRYMerXue0z/NpgW3A+xKgEIQXK1nghsIHGWofVMU4mgELMBshhSihLpDlDbB3ZyoG+i8xmqLbDXH6JP/s527XkKrjAT08YhJ6wW2JaTTLeRzZfE2zPqJo9ZFzRlRsqJTCbBdfLilxdMpo1hIOMUDqkazBdROnuUR0cMlWfM1y3NFFKkMX4+CH3qkvOnjW82QaE3Y7rm5arScTNCIpzhYv22dvuKFaH2JM/wxwckbo5WfHvSV9+SrM6o2kVhoCyqdlaA2FAmGiwnkiFGNty8+rXdIuP2T8/5ePlD9k8OeJu9r9j9E5FNP8adg1NAzk3uNefc/X9Q75z5zGHT445uTdD8pS/X0iMjjiaZWRGIoBsNODusSbYfEEnJOeEVFIihWU4SNkLTqiXN6jiklCFtFmM3n8Pby2fra5Zr7eoeoXuJHnQ8Wo05M7+PskkYDjynGYZg9kh2/NPcO0lPfcAk1SxN9CsZcxrl/IkKHlMzeX5lyxrwwSHzCaUQrKtAvKdhCAhTAeY3DDWMNA7dqbDdG/7mhVHY8nOVpztLHYtiMcRd4aeNFQkTlOpnLro2G0df/nlggfXhisXc2UDfrVcs56vegbmW7HmXop+QR/Gtx6Mt11lvWepZ8tEz5YlESKKQYd95H6aQaDwXY3YVlDbPpbfC8Q0REQav1F01hLQ+9SEcAgBWmr8QNGlYGUB0wgxnqJ9i9otaJ4usG++gvwKRItMLHuZJR1IVo0Cr8kSsCms55au9b0McCYhU3gUnU4RMiYL5zzODN+dWJrTmF+bjGZ1Q8CcXRbSFR10Cm8MwlW3oOu26+0tOA0TcKpPXO18n2qpwj5xUr3FErcMo+2j4FUQILTCywDdxujiBv+poZX3EJMQtSkRIsUPAjxRn5a53uHz1a3fix4suW8BHHnr9ZO6B8OhxEcRInD4NIBA9+cJYhCm/715+ih+FfTX6yqwGmFNH26iR3zTbedvJaDfAmji9m++abnzv7m226/fllL3h/ZPDgKB92Ct++ZcvzXeFlZ/owN1t8DN/cNj/zD+Nz9a64nDOburkm0Z0tYlfgbldsHlzQ2r1yusD5BPDiibNwzTISKpsFYyiFJCWfcqYi2JtEQogwwCUAlIh2u2SDVCBEkPwFzTBwc5g6s3eFH0tlgZ9MmkMusDQWyHd2BNB7q//6z1iHgP6MB0CLtGRW0vnZSD3lOGx1QLmuU5VVniQ0U9WkGt0ZHAhQo9OsFvFvhmgWkFYbaH6BxONxi7o2kstBoVecIwRCqFEB228dR1TJBNmYxfEteCVo9QekgzzRkXBfN1RG41U/ma13nHIo3YEzsqZVkvY97pNnTNDD36HjKNkUFDnO9YP79CyAWMO/Qm5sutQixKpochse1o1YCVklSDNevL58w2rxj7mPXuJzx+fMpkTzC7n/PFJ79GuIbdVmOyhJNuzWJ+w6O9jGw/o0oCms5x2XjGWcRRPOj//5GCJEo5mQ5p4mviDRghCIRGiYAgTTgNI8oqx21viIKAKNEweYBymmgzZ9tscI1BklIUjk1eE8cZ6ShDxwGjLCGLU4rrF6huwXiQsFlIqp1gOs7w3rPoBEnVMrCWan3BRmyIUke9eImZHbG49hiTMgwXPLiTcH7ZsT9w5F9foj58h9WnLZ5rHh0cEMtTrtoVz56eo4+OmaZgw4iTyYQvXl+zmhj2/YRivuOX2xtcGDJMLdtc8ZVIqMVXFJ1H1oJBKlC1JQs3/DyX2NjhWg1WosOAp1lKtK4IEXRxRrdteJworkzAhXBkpmM1jngwnNIGJfvGEQSSKghoM4tvFCaUTCLBhQiInGMRRTxUMBElajzgLACFZ2064klCIAZk0iPqkqgoKOoSEQkuasNSe+4KyU8U/NoLIq1I6gKtBW+cZmRatkj+83SCsB1/Zj2f+xFXQnG/a/nvg4b/FDfsxZK/r1JMU5GbnDgKeVnK3i8eR/yqrvjOocCtWj7Wgo8F+J3HRxq6ltSFHPmaM6FRw5D1zYoTmfL/bToGmSCKHHoRkG48QRBSZ4KP8pqTVqCClg+7jrmf8NrHrJo1rEL2BxEvCdBhhJI1ermmyzu0KTkXgolTfD2M6KQjWFUM6oJXdYxxIV1q8FKyNwuoNCR1v3SYWou+LZ9WledpqFhMEh6Ukra1pJXgnhPozrGTgo+V4EPpMI1knXvuGVAW5hGMrjxRaNkp+I71YODce97xgl9JeBBYzr+G1HquA7jw8Eed4EvnsUOPazwqBBlaBqXkQnkui17ueFBCl4JMoHOewxwa7Rm2/5XgzK2WnK88b5QmlRNUYqiNQV1pxqNH7D+xdGcG8o8Z6h3aZ+h2gw0EG3nKYLbP+IFmFuWEQYhMJHjTr5H0ENcUCNa4+gLKCusERfgEkyao3NA0pjcRO9HvyumUNM6QSmG8wLoIKzStsrSdwGzG5NyFTDOevEs2aolnDtl5ZL2kW52z2lRUImOYdkR2TtP0i7/V8prXeYIoAg6UZ2gOUGqP1ErcakFsK5zdoiPBLNMcz2Km44BgoujqNd3yNa+e3vCFfMDdgz/l6KgkCyQ6zSAdk7qHDLOXHJ6/4oVQXHYpi+6Qy/U1r7c54+8YtDujerZglS9p1w+IrGSylLTScypbvh+GfNoYbkxL4SzCOkIVEKQaCKjCCDmM2TuIuX80YKQW1C9LfoXCmlPE+IpBaShyR2kbTP6Kpdyijt4jiDxReMyPfxISf37OV3lEGh2RDGI62UKY8MYM6VyHnCwZmZB1W3J+9pw7Dx5yFDY06QIfKrRMqFrNzqdctoanbwqkgj+ZBhShJxcb2otfcXOdMB2NOT0eMJzMKP2Ys/yATRdzfv0SZx3jQUoaJ7QGfKfZu3NKHDb4xYoiiRjvj+nEAZ/Od3zxxRvONitwgmHTYLAMNfxgP8Gh0CKkaFqCxJNmlgDF5c7iO8dBEPF4qtjLPF8tBM4HhLpPi3oSe8q25G8WO65qT1M20Jl+4fvWUBbQe6pUSm/Uuk1TFLJPf3krUZP0gCBQeKkQOugnxDSFLL097xrsEuENItMQRwRKo5XDSE9nLKFWeAHeGoy3uDzFfeHwiYTDAUGsOAgVM7XHxfiS+cslHA0YDyyn3x3xnQ/v8d7hET4Yo6OYdxOFEwn/y9zxHz5+xjzfIEZ7eN9BXeG7mjjbcPdIkIuQ7Tjkg6MD6mIP6XNcekS5UHStA99H3KPoZX5vwZGSPeAJFHQCTNczY6LrZyIffJNKKZC9/+4ty6UUjAfIZAy5gV3X//zfbOj8JXZbYSuJjU8QI4fXN9CcQ/Elgg6Pwgt3W1greNs9J5TGx8M+6GMYQBLjXd37boRAOEcfaNIRTRt4FFNnU7ARGNVLGmuLKBp82yFMAy7sWX8A7/omhW+Hw3wLov2uZPHtCAOBDARdZ8F4wqCXi9XV23O8PV789in+wel+V+v4h/H7MBpzw/J5im8zsmnF8E5GuYP5p1+TpAPChwH5syVffvkV01FCJB5SXGxRUcOiO+Le0ZBoKtFtgwolUijAIiOJCIagZN8xVi1vP7sOhEfEKV5qutYiAtXf8wKcdCglEF7jhMXJFKzG+xbTCbCCVk8QSqHiE2Tskdjes2bBlgVN1eKiDI1ABg5T75ChoNtV1JWlqz3etgRWEiRTpApoXYFq4r4jHoNRjiiJUL6EMMSbhq7IyZdrynRKFByRjBt0qNGmRaoDkiAlSHOqZU0eTFnvFtwdB9g24Hxxxjg9RdkLttcLZLOC0QFhFaIYQDQnlZ7p7oCRclwNtmTUXC4lwnfsmwYXjbBCcZDGHKQBR0f7TMc7Ni9/zVdmxP2JwvsIGxWstjkitMx2inVZEz25gxeSSTbmfR0xXO/YFB2JyggjSaUskY6oTELTDZChJQs78rpieXmDOjhhPzD9fDweoYIEYzrKrmHdFFxdzWmU5oP9hO1uhY8OKFZvyI0mjiPGwwglRlQ1FGKfRK+4OX+OCQv2RgOyqGFbK4zzTB8foUyH2V5SeMHJRIMKeXNluL4ouKSj2iwYBJJdXhCLAfePH2EXBdFRDes9NoM1RVMwGzh2c03yJmfw3UP2rWFPLvlKxOgqwFRvOM40h3oP0634T7kmL3aMuoCTcMR5MmR8dc5FqPGdp4kVahJxd6O4TBWykYwGCZud4aAeUA9qrvKul9OfCrp1SjByJF3GNPT4xINJOVAZ27ghMhCHMYHvWKkBi7ZAR4K8teyFPSuWG89yU5EdTHin87yjJf9ORKiwT1cOJim7dsT6q1fcqQrMSHMYB2SHYw5DzZ9NBsyE47Ec0oiA/6WB/May6yBFcKQDCmnYWM+pbtFRzi/aEJHE3B+O2GrYVTWpSuh2IXuB4zzyLEtDJy2XraPzgmkLOwxNoJllMbKN+NRUdEri6Ki8YjQJaSRkecNSKL7bxHwROu6HEt+2BJNjDtsas/WErUJ6y5wapOGDtuYTs+WhH+Eajw+2+OWazNxQhpY8GbMuKsq44f18QHdQ8Fmuedm1lAamUcPOa2wa0tiazDkoHS5TZAo+28H3G8XH+wnDMGTsJQWCmRRcKfhhC79uHEdasKolKy+RCqbe9UuUoYDC0Y2gVeBazxehwteWYQa7GbQ3nm0peNA6NhLkvieWgnoDsxEw9OhccOAdNztIlGWYCb6oQTiPPxLctQ5hYLWC3b5ApoJR9V/Zc1aWDa1tcNbwEodJIh5m8KOH9ziJY87Nhssfz5AXmjtlxeE4ZH9Y4KMB1dETTv/0hxwcHBGoCtHl0Fwgdi8Rq2vMzlK7HWaX4xqH8gacpW4+pTSOzrR0TtKYgF1nKbQhdxOIHnA8qjgKWjKVIGgxy3O28y2XheaKMc1oRHh6ykFywNg4nG7R1XOC9TkxIdH0HUZhhdIjtG+pVq9Zl0u6XIDf0Y1G1H6Cs4rSbBhqGIZLwlCisxOiyT4Hj75HdP8e3hSUz55SdRVFtUU0r1m2G7ZDhRIjsjAl3e+YZCHj2QOOBgGxu+ayhE/zLW15xdUOjictcVQiVxtuzl+zagOaMMDEY1SVIuMh39nf0K4rnhaK1oFrHY2yqM4RKs9cHBJOf8iTRw/I7o8Yqo5k8ZT58zm/nlc0bp/RRBCqmnOr8F2FyiXPa6DecRwPmd35V3xo/pr6i3Pm7TWusagwRjPmanvDZ/Mls3FEHAhsvuVI1Nz3EScyp7BnXG2n5K6lZsDaGV5cL5HzFXcenPDkeMRN4biyCtVtMeUVy+AeY7dPRUJ5c8Mnr17wxesV2+U1kfcEKDbGM9GOe+MBZEN2jURNFAcyQamUm5uGz796wdOLLeumQ3vPXiQ4HkoGacC9oxPuP3jAaqfZXL5hl1/SRR3zWvM46hgHnu+MWr77zockT2aMf/2U2bVlOnD8d6cT/uz+I1aV469+9iWvt2WfzPjWPiYl+6HivUdTnmUzri5rfHcbPy1Ez868jUn/Rn3mwRuEMog46suSKUlDgVGSNtWMk4wP72vqwX3Odw3VIseqBsttGqR1aNGr24w12LrFf/EaxBTxJ9/FHmiE8ryTJNST+8xPL9GjirsPMnw2oQtqGN9HZvfoVMJGB0yU4Dsjz18nD5h/+RLyFUJZfFzi6xuaqOLq5JiiDHizmvMrMaUIJhSLDHc9wC/nsKsAgQgUREn/XrtbT1mgbleWfUIitoW2Btf1Nj0V4o3sy6URt4mXPZXWBgI3SAhkCKHFJRGBkchtDbv/gvFTnFQQJvg2hgMJtkMo13vdhOhjN+TbiHt3Cxpt7zfzBmFbVOywicQ7iagEMqgJx2AHCg4nmMEj2M56gNjWYCtE6fArAU3M2/CSb7xlb0NBvvHk8C2sdCvlFOJ3YvP7YwMpCCKBEX0YikCgpMBacXtL+d9JdexfoH/4t17oD+P3bGz3FOa8RviS86sU2Vgyq3jnux9wFElK40n//HtcXzwnXs8ZDpYcjgVGBYyGY5KjPdJkjBJlX3zvC1y1xm7nyFT0PjAX4DqBEC24BGO2mPUcLw3OaQyapmoggSY3qOgeqc6RriSMM4SEar2kaQydcTQkOCGIp3uE0YjA1Agdgc2hPMfrhFAMIBTIaIIUDt+tWbcKX9Z0riQSEiE0LhhSlVeEskQrh9chIhoQJyl6MESNHuKdp94u6fyGwnXUix0mjWiGJc31mDCSIGp0FBBlx2TRNcnmhtXWkOcBsb+gEQnRTBLoiGq9Ybdq6NxXtFVDdrhPOTcMklP+/H7JJ00F84R54jFBS1VtsbVHhHBqx1SHP+LenYS7RwekwrCTb7h6seDTpWPnA6bhlNNww2bj6fZLAuWpnWC5mbM/HDOYnvBQKs7YIHzdb5h1Ai3GlNUrvrrIOdzPyGwE3RZtHaO2IgokrphTRhOKzQ4ZSloZcrnYYbdbRrMZ0WBIIiLazuJtS9d26Mj0zGYQ025XXL96TrU6I8haYpPg2g2FCaCN2D/cx9db1vWaoZoyokT7Ec+eX/Hy5pKyOaFMMxK/4wEPWI8+YkAAdyU/OHzMZtvw5mZBWAragWOlR6TXkmRaMsoPufsAju7P+GX4lOB8j2abM5ju8/gkYzA+4qd/84ZV49m0itXIkDJH3Tlilgc8fmefX7YlYr6lvGMYtRbjZ6xdzfFkzCoylHXD9+WUr6Tn1cbRJAZRQCg6GGUstcLhKLCooeDRJCMZjzhfV8hti7MxW9vyAxlSCkGtJRMJr2vLw/WWc6vYmNcc3ztlG2REznM3DfnYSg7HIzZxxHenmjYcsijWHI8HSJ2xcY6lkoQSnjjHx0nG5mbDf9uW/AIocZyKCuEtZXLKTSC53uZsrWJDiKgVQeu43zmu25ahSljrhplPGJmOV5FnFClm25ZaS/4s03yiSoIwpFu2nO5HXO1ajoXgadXh4pAjk3GeQSC2vFtI/joMmYmKZRzxuPFcSc8ggIPO4K9fUiRDvjMpeKVz3NazUhp/kJKuM34QJtQXJVopUqn4hW7QtsWOE4K24XBoaC8Fka848Z5Oh+SxwuWWoBGcpBo9dnwUh/gwxYmQ+dYTYzGd48FQEpaKvSZACDi2jhsEk0rgHawjKAs40J4zJFnhsAlYaRl5TzGUNMYiSs+RgnIPRkUf8JF4WGnBfg3PDZwOHJsrCSPB5c7R7UA4x0xB2nkWh9DOBdZ7UuN5/7oPDvmnxj8Lzl7sBMcBeGfI9YDp9IR3jwT37024PFvyy09uOP2Tuxy996/Zrw45jTxRpFDTP+LBh39KcucUKSO8K2hVgW0UYnFO9+acplnTKdHvNHcdFkEbaJxV2M7jTYssF2wvl1yUAUZaSivYiWe8mj3g3qM9vjsumKgdgXlJuHmJvk4IbUipJOXZiOV4Ql2mLLqALMhJxorTOyeMT47Jhi0hOf7mFeXrkkxlPJkF6GxKohOksVRK4YQgHI4YHNxj4s9o7RDuPCF+8n3Ebknx4jlt0VD7KWqimNQCYzp8WdFUV8zbhPbigNP9EbNxysHgDun+Ew6HX/HyesXlrkAKzbthw9EDQTS4Qf5izW4Vc+1CzkzCpYmZxTGHqeF6vWa1tdgwQ0cRgfdIPNZ05Os1z95sSccBySCkUB2unVC1C67nS9oO9iZHaLkkWDbkFazWjs+/ekMRGv70YYa3Get6xsv6OS+bjsNAcSocTdPwZn6FMpJGjhmm8P5Q8cN3vsfk5A5+c45czLHrF8xXUDcJN3ZCAZzujTk93adLM9rtOa6qab2iZkhXDcnnGdexJzh7zhcvP6NYvOKxyAkTh3UeYw2MNGIAy23NcitIB0N0DMIVqHrBnim4sh0b19E6qPSYbjAmieA4zVjkAS82WwZS8s7eMXHqWBcr9g8C9tKUKJ6SnX4fER9wbxLzzukvuHcac//4Q141Y75Y32AJkX53u8gWCCQqUPyP35/yvf/hT/mfd1Ou/8OXeHPdl1G/lTZK+vTBt+DMOYSQ7D+SfO84IisC9jN490cxb6qErz+x3JmccO/REy6KkLjcsj5pWNwkVJ/ewG6HkBIVeFzw1kdloFjB15/gR2OcOCGbNjzMhvxs6aHd4NOMy+aAbul5/CBh4Ub8otScO8ujQcgTLXlael7PJT5XiKKDUIBOQR1iV2vWwRBEBhdrzs6Wvads6aBZIkRzG4gR9Z4658EmQJ/kJrTqvXlNn4goXAOywyf0PUpWgm34hg0KEvAh2BIbgBUBnfdID1ooROCxlcHka5xbglcIEeC9hqe9DFo0OdgaL3sv2298baLHfQr6njXBlJLRI8Ob6Al245B1wyzZEt4LuN5/SKMe4NcxXKzg7BqqZX/9NoJ6AnKMF0F/7m/1jn1TRP0Nq/XWj/ZWcvi7EkWHMQ4lBaHuAZp3PZuYxCHOelrr6Dr7LYD2lo3z37yE8O5bgO8P4/dplJ9XnIxCtkIiRp40fsKjcMMkSfjk2S9ZvaoZHezxkz/7U9R4xGw/RluPSmckowPCbIBSGmFCUB5Mz3J11RraaxAd3gmsMX3gUKxwrcFbie0EtmvYFAvayuOCjtoKpGqQaCZHE0Ztgw9KnFeY+oKmjam9QIgdXlZ9knM3oLOG0O2QaUKqFXp8QBD0YUS+q6hWFoVkNBiihiGBHGKrBXIwxOk5vksIpgM0gq7YEKR76L1TXFlSXr/AhUM8CYNsyCAJ2HUNTZ7QtUvmy44gjiAdMy4MyXhImjwgS19zXc5pMkO5CJgcFKSDkCy0iIvXXBQJi92Op27N8nzK+FQRtyMq31E6Q7sJiBuHzyCaTcmCFc/WLVn1GX+1vcNP4iGjpqYJDtFZxNWLL1huSmbpAXJi0G1K5TW+MKyubjhf50wGY8pOUfsI3zW8Mp6JEhxkGt/VXF7NmShJbEOauiVynvfu3GMwiLHVjlBCsbmmWG+ZlyFRIEgGmuBwwnAyQkiNrbc40xEkCYKGuh5yvbFUskIurtgtntOWFRNfE1lP4QbkpWA8aFDpDSbvaPWMrh2gfEXX7DjEsxEJpr5kVBoKDzd7C4S5Sxho3tmLeXm143ozJ9WGyfH7qEGBWTv+4keOJNkn2dywt/chgZowa54zE3N++OgR754+4Y2u+dWbGrddcyd2LEcrRlcBgn3yLOPf3AmYvQPX7ZR6eTtfVo7QwtwnKNOQSkcpB8x1w0QPuBQDjo4anqBZuYh94fmfHk04jxK++PSGwf6Q/+bJKeWuJRpUBN5QtRU3zys+qzruRSHWe54PYwQdszjhoyIndS3tMCPUAYex566OOG86XtUNP04CajnAVC14TyEjznYNF53hoyzmThRQ7jrO8wbnHOvO0yUJh1gaAxvfMjUhjQhYUNPmDZ0zHHrBgeu4FJ5TJdh5wes04vuy5aNWcYBnYQQ6CjgNh/xNZWhRvCNbCiVYIRgEiq2EDw5SNlJQLSpiEzIMhvxd2pAFAS9rj48C3s+gaTQ/d4ZxuUZ0HV275nJlWCtJEsNoucLvabKp5qOzFdW0Y7LqGAvDw0Zx1cC4zsmMhLalkScMhmfMJgEbQo61Yb6X4HTJhWmxkxNmJGy6mGpRoxt4RwheaEU6SvkUhcsUouyXF6l1bKUgUILjFvLOUxi44yxvQjhwggeN4wIYeMNNLbgjPW3iuVl7biLPfuc57wQHe/C89PhWMNz2G8o/CxwDCc2+gxvBpoZ3RvC87NcCcuQpJSxwtOU/5hfvxz8Lzs6XS5ahYpYOOT464D0dInYNT/M3iH8x49EP3ye4ifn8fMVlckocSw6iKdOTf0E6mSG2DX7+iry8oGka3DbAbWJUEyF9iewMTRNghUJ4Q+diWqUxAiLZYusl27KidSmhaxg7wyDybCrN/CbmVXCAvfuI0+wJe/Y/4fQ1+7s1RQdNbIkjg252TKsxdTAhywaMJncJ9h7AJCXwP8eeX+EMZNkArRJEOCQJR8RhiBxNCIZjkqNjRrOQxG2JhcZNv4OvcuzZ54jiDXHTUuRrlgVctZpBMmIWdQQU1O2aurK06x3zledFGzCNJF0w4cPhjqnXJMenPH7nXyLemRAc/nuOrv8Dq13Es3zAq1XDaxPxdRSRBZ43Nwl1U6LDkHE6JvMdW1dStWDXS6rir/i8XDOo7hL7NZntaIucvN4RR2NGcYzrLNoZqrzks+dLdvmSNAl4WQd8ssr56PxXbHbXONfxJpzxamAJ85KB8NzVkgex5/2Hh+wdPiYeH1G3mnkpedk8o5FbjCpoVcPZzTlnwZTTeI9q5Zh3BU1VUe4aSiORScyxvsa/rrm5FHTbT9muz5jJlkeHCVVt2FYWY2puipxPzjUHYYo3AqUEg0wzr2FjFOM04ihqWRlB5T0XZUG1kuiB5vM3Hc+Ka5Zdw6NJxPfvDrg/mxDuafamI2SWcF0dclVBW9d01ymqHfHyMuDFomSxWlHslpzvGpyxtwGMEpxjeqAojw5w0QO0EKBivunnelsULejlere+K+E9QkmGh/f4wZ/OuJOFBNljSN7nsHYk42u2TUMRwKC9JpEdq2SIOhyR1AnhzUseRpbvzBLkLOJMCr54bbm4abG7G/ynf4VQ94i/c8TLdsjmsoTrBT5tqeqS6Vix3f+Qlc34aFVTlwsuhvv8VE3pXq8xr/8OEgPZuL9oZ6D0sKph/gzGoz6d0uu+nyyQkB3hZwKxbXoHrQ76UuqqhKLuwYhOEJ3FFzX4Co7py6pNijBR3xmmLQw0Mhijgz28CLHW4tZr/PoGv8uRVYfuDNa31HWDu2Xd6frXEdYhHHgpb4M2zG/i5r/BQ75ntRKNCFNkBw/3KsLTR5zvPsSrz4lnHn8wZDl+jLEP8GUEXY43C9gtEGUBSNAT0AdA0ktYPbcAjd8Ednw7HMa/lTh+CzQJekDv+gAYdRso0xl6udi3sL2UvU6+/fZz8fwmGOQWkH0TGPIHcPb7Nl45iV+WLOIj9gYZw+6GJstYrRc8+c73se8rhuGMF2c3DFOJbkPGKiIenBAMhmAb2vUZrt4gQgW1xaHwne8ZbQRtV+IDjSBE2piuzTE2AiztdkFe1aA0kKHVDhnm/z/2/qtHlizB88R+5xzTZq49dFyZujJLtZ6e3t7p2eGST0vsAAQIkO8E+AX4UfhKkPu43AcuZzgYzs6O6umqLl2VleJmXhk3pGt303YEH/xmVnZjuknMGwt1gAi/7uZhYYiwOPf8z19R5gGLOZjhhCw8JZjKvT9WK7JqSVmBshVBFKFshfYmWJcSeCV+MkVFfWQYIptrdLFEeC2JH+GsQymJ8ENCkSDTABk9QmRTwjTBlRu8/hA5OMG1Fd3yOa6tcPWOpqzYtKBrhwoyMk9RyDXq2Ke7MaTenN0mZjmrmGQJyTDhRNbMdh4nZwknb/0h/kGM2r0gXS0YK5iVHtev1zSV4PpzHy+1tKMRXn1D2U04yXLy0mPh+yxdjdAar6koq467fs2vlitGWULofDZuzeToiHvDE+bmFauuwF5Bf9wgLq9ou4YuH7NeLHm1mKGCFqsaFnUf50O9LomJyEKFr0smoylxmBAmGcYpSqfYyoaducaLPaYq5Plqjcglw9MRbVWzEVCXG0otUY3GiYapH1CvN2zzGfX6inW3YeAPyCYRu3xFdOchwx2znU8yszQh+MuSrdswnQput5KN3xLGhmE7YpMs0TeOTl/TLgRdGBHqmC9Xhk2v4+2hIPZyDqP7TJINozMPr/MpDxIulpqDao2fn9C81Pz8keOHT7/g9TKgXTUUbUK/DXn3TKHHKVuXMznQfBw+4v3+h/SDa2pvQ92WuNQSth33px2DueYykHxL99maFmE1k5HHYTzk93//lMgaXDiiiXuEVvJOOqZpDGtruepyCudI44jWz9gON5wFG4Sy/KPpkBtf8HQSMN9aPCOQniJfrojbku6wT96PaHYVdrXhqlT0NznPheHx/SO2TnDRGsq62FsXvJCHTUVaLDFewBNfIXSHh+NMSuJS8/O2YK08PKXYGOh5itfasAkSfCUwgSVfw2Pl8ddOcuYJJsrQtAGNbgj8mImrWVYtYRAQD1PySrEJfW4Dx6KznGL58HiIzTJuO8cNmm8XLVm+5UnX8Ned5e1E8hmG20rS4SFHEi+3nDhDvlWo1jHoBNezBiNqjOqTqy2lcvS8luPIsg48WimZYNmyZFpbpJwy6BQ/X66Jfcdf4PFXRwMOvYBFpxiYirRvsJeGre9zVsHTF5ooDvCN5bbbJy2KQDDREhU5pqVg3hc0K8dbzhEh2HWGXzUQ9h2TDtIVaA9WgSQxhm0HNhAkvkM7x/HU4m/27UHPR47v+fBxCqcNFCGogaWqBdYIdpFlWIFoHXkGy/o/E5xN9BV3HHEw6fFW6BjrDXW+4uXuAi8K+OPgHT55vuGTny+Ynn/A+R/f4/j8PbKDAeLuFbz4BW7xgq7zsM2CplasoyED35DqO2yxoNUTZDrFMyXbnWITTwgChdaGTRGx8SRGxviyzzRVHPUEpVFcewZhYzZVxNCUWMZsQgdpzChpCUnYtD3KLCEIB0zGPoPBgDiNidhhK0tNH+/gPlN9QaKhsSHYGFyKDH1k4GOTPt7J+wSTESLuELqAfEe3vEA3jlYdYN0NqrhjNyu5qqZ4/Ql5T3A/HHKQ7LAV5F1NVa75cl0ximOOBmfcfz/iQf2Ss26C151wtTgnif739D7wmGz/PeLXhrLpyNuO1XqDtWCsw09TwigkEg7fapq6obUSKSRCb9nc/IS/rn9NpjxSApCWymkmfp9B0uetTOJvOhaLHeurX3Lsp/SMx/OfPuHL9QITOU5in9jAy8tXfL5zTI97/C8eT3lv0Of4wTnZ5BwXDZkvr1k9e87TFy+4bFecR3uD0Wdzx/94uWNLx7va4/28Iz3pk8WKeVmiW0MqWnqRpV0+p20KssDxR2OF54XUnSW3BQWW2nZUmxkv6gLTv88g6RF0lnzdcbPY0bYGrWK6YUVQNQTOcSxaQrMl6BI2COa7Btu17EzDKnHcn/SI+33SXoB45yO6W5+f/bMnfL6VlM6w3mnubgvmzZKyNZiuwzUVwmiEFDhv39vTG6bMTZ//55e33AT+fhda7WPghbV7skaoN4mFe6mjk+C6ihfPZ/x3o4zzt47Ikocky5D7OieSMV+2lsg2fG96yEfJDrFq8ITh6F7G0dkxD8WGj4YeH9wbI6MhP34H/uWXG370xYzNao73+Y7tYcRfKo/tVYWQLb0jOHswIM9O+bmaUq8d7U2B63aYAuqmwb1+DvklYnyEGMcgYli1uG6OcOE+nv5Biwjew9ke1ApZmz2wikCIDVk9590TWB+MuC1Cyk2FKxuSLud+sKIIfZaBjxhPCMMBmyJDtzF7iZ9C1IJAW3zrAIm1itYP6EYJbrXBNhe0sxW6rTHmTTm3/YolsvtwIev2gO1r6SBvvGZ7qaF4k9DoOn/vR9OO4i7i8skBRmYo3+BOEpb997DtPcTWh/oa/GbvW7MNTjvwRwh1AiJhT5F+kzVzvwFpXz1/E/bhvsmmuW8e25elh76HaTVN3eH7Et/fh8p0TUenLdZ+c1J/42cU3wwccX9LSvu78ds0xodzrushJ87xnsppqyH5csGXN58y3WUM6jGmC3l9veDD8wf0PuoxmYzwsh42X9HMX2LbBiMlcrnDVA0iHuN7AaZe0umcqrAEvTHCGPLVFuENCXsC13TUaogNd1hjkI3DVz5pGhCkkkKHGCPQWiHaEt0KjLF0vkeWDlGeQNOj1VuUKYmzAN8f44cxnqxBK5zqo6KYqNM4Wmw6xg+GmHyOPzpA+gEiHiKiA1SSIPpTnC6xjcV0BSLoo0SC61bIfEO9K9nUBxCsGWYh1j9kbDZspKY1BucveLbL2cxihoMppyd9hlHByhM0haXtDRHRY5LjCnt9RS43JHJClHbclgu6LkZezdHWcW94SVEqevcNxTyjjmPSusUqRTm85unVnMvGMZ55hF7K9oGid7OhOu7zWGrKQvGqLHhx9YpecsJRz/Dkk09YtmvUIGHohRwaWHYdl1+uiccZ9w5iwk6T9U+J4hTpx1TVjm51x8Viwa5rOJnELG4rXs8rvlzOuS4N37WWTEScH45JfEGtW+p6RxyPUNai6g27aoOg41wptNvQrDw2C4k2O1S/Qs/nLE1AMj7A9VtkZzA2plpv6SmHDT02hzeYreI0U8xNx71EoE+GrGrNNqxIVyFlJ7gdzhmmHr2HZ/iLHcl7b7EpHV98+px/s1kjggy8hp9/ktOFNW0ZkqqELtqyDh12KzlwJSUdWd5Dxxk/+dWPOT49RFgDWtFrDX6/4joXbKxgJyPqrOagUczShvHmms9sQhE5Dk5PGWQecrvDiyRpmrLOd3weSr794Iw27/hstsWTgsE44d7DZK+4mGZ8mAb8r6KUF7njB6/WlHcz+kXNpI3ZHg541jhWuxKkwyQKOxnwQHkIGWMqQ1zvPXBGQF8bPqsatlYSCsW0l3Lu+TyrKza7ktgLOfA0l1HIAxGxVQqpHX1nmGnIAsXCWR77BatY0o7H1MbjuqjoAsPAeEx8x7rzmKYDbBxzHCUUxtAXAV7X7cGSUlx1ls+xaKk47yyfeS3DXsIfVAW9mw22EiTNlo3yiD3NYOUTaJ9lJDnIJFdjh3ixoxoMeFzA013JMDYcuBi9g3kKudvheQEX3YBzz/Bu7fHv8ois9ZiKlm3P4+NsCF3GRRsQbXNWo4h24zOwHQvrqDzBufaItnvbT/zGy75xgge+pVGCqHM87hTzxPHzAr4bWoIO5hr8teBpzzLqOa5rAUtD1nf7EBBtcR5ka8t8BokBz3d0DVzcCrrMsQsEuudIN5JPtN0Dw/HeojHawF0L/OeWUP/X7xp+cqcYZxGJsriupjGSB999h4ePPyB6fsK79yvmr3+A8STDB2cMBgHq6qfYq6eI6gWqekm/UeSlY6HHFK1HKxtq7QhUTBCHpHZGtd6w7KZoo5EC5tsZ11VE42dEyQQ1OKN/EDLkmmGxQ+mWq6ri5vKSwtwRrQvKTiPjCf2DCarL8W7n3BYZRfaAkyQkSlKyAPTuivWtQSQPSI7+t0RvW6JgRlrlMF9gljUyb/D0K7rVC9rNKZyPcX4AXYkoP0Ntb+nWW2qT0XUeDsnAtWTtLd2ixDQ95HEPqxWvdhWltDRNQeVFnI/GyLBP6U1IT6YcNQv88lc013fsgpSV+QPU6BZlXhIYjW5byqrDWYkKQoQvsWiWVYHXFFRVi/RivEjte6KcZTtfsUOQ+iGBUvSzDFlbnhUHPH4U8tbpT/nZWlAgOZpEPOg5Wrfi9FwxDEakRnKZGwQ+x2XHw0dnvHv/EdOkh68EruhY31zz9PnHzK+esp3fUeuAzVHAYtfyL7+45sW8xTiBKEr8syGH0RmHRDhP0VUVepmz3NxgmxIRZBxMH5LEEbm/pLqZsZM11uVMlGNyb0Cq9qF50grWi5Ivio7cOYhCOgdhEHMQFmTCMPIFnrT0PEMlJJ11+/qBtuW2qxBeRfzWHyDPPmAbvceTn/4Lfvr6hp+tC7RU1BbWq5quLHHofcqisXs2LJDI1CdNPR4fH1P3B/zi1TOaTuGkhSjAtc1vFuUS3qRc7B+lBO2w1wtmP7LML1eIaEZqYp5ONOPxmNw6ep7gQh1zFt/jfHTDINjh6oBAT0jqgnsu58HwCN3/DidqzfftLTdhzObZHXrV8vJXFfbVAje/Rh70yR4f0hw84rpJ6DYlNDOErfbF0qbClTswu70Mb7MFF+91AO0+fAYRIUcZ6ekJU9njai3olhqq9g1rpaHMySaWh9//gOF0wm3u+PGXS+bLOX+U1Py3jx/x2XDCz5oxc53REFC0BtM4qBsoa5Tt8MwGRAXWIVEo36D7Q9z0GDM+wfzy1/DyGcKY32AfwZ6pjBR07Euiv/J/fRPMSLHvlXNi/55ui9XwtNTYTz+GrET3WtrBCKIB7GJ4dgW8hH62Zwv6vb1XRx3vZZ7uTSLn11dj/5aa8CsU9uY6vi6g5htfsweNwRtvXtsZrHV0rUGyZ4uNdftAJfGNc30dcMLXMkaB+x1h9ls8TpsxehYQ9Ufk7S2uvaCwHn/0nb9g1BsRdz5Zz+enn/yIttH0D88Je0PM6jnl9SVeKHF6gxQCXRuMCDDNjqppsY1GeRD0BtDm5HnHTvQJhztsacg3BVXQRzQaEQyJs4hsmCCazV4okMaYVjNfzvGdRdkCYy0yyHC9EXQaV84oOkWcHOB7HSiDUA5b17T1Bj8a4h/9AdGpQ7gSdAt1jkuOcE2LaOeY7QY5/Tai/xgh1H7DpLnGNTXtdkUnBliXYUWJ0i1C3dHkCatyzXiQgpKsjEUXBj/ah5j0J/eRpqXoRvSPzjjYvqTTM8q8wYgIFdzH9nz6ruG1dmx8SytDsvWOPInx+28zCK5Y71rWV5K6lTxeSRaThC5tWS89St2RnnikIuDm+g7THaESzazJePetA34vueX6ZwXDeEBiS0KRko5LsmbIuDcgcJrWOawtieJDBmHDKEiI0hglBcI42nrDYnZN2e6olzMKI1nbANUZfvnlLeuoR9Dcsn1h2PR7jIchQwkSiVA1evuKXRNTVRs8l3AwPsHPLLvFnHLb4CeGnuehV31GDwbITY2UGi83lA2sb+9ou5RuJAnLQ9LUY5Xf0lo4DUZs+xXJ3MC4oRcY8jZAyJrUpPhaE8U+8cNHmOwjLj7/KRf1Kz6lQS5qfJFxlDgu8z56GrKwFcPbimF2Qn/u8fosoSw0Yx8mkeI/XK55taq4P5G8WIC1Fi9XZIM+28gR+QFtU/IiiJjULaueh6Sjulzy+bbmcHLLRPbxVU0xPWBXafqd5UaGfDDs4/shbZ2zSj1qLZm4Gl1seJCNqHpjLr2GAwyfScvzvGRSNQy3FevtDFtVnGYRfzAe8nF/TNg6HtqOXxUlKYZWw4kveN42VEIwFIo1gl5ryXTDYwm/Uh4zKXG+YZx4lJ5P1sFF0/G2VGSm47J2zFrLLgv46N4R0yRh0xie3WxxRc1bVHzrfAoy4pW1XBqfWiqKTvORc7zuLANjKDrLE79jbAy71rD0BG9JwywLcb0UNRqgX9/QX4XoqsL3fIStWAWOUPuUqcHfeBRKMSxrikzglR6rTctdKJgOOjZWEyY+k7XkrrW0Qc1OCB5WK9aNxKaapsr4LE1QhLx3Mecm6PADKGuBjTzyTvE4DblcObR0PHKO562ljyOQgs8qyUcSfh4JdoWl10Lg4KmDrdovF7zIcVpAZRxBJPAbwaByrLR7o4RyFME+96zwHQPpOK0lF5HjTyfw8QUMdoINFqcEw8CyupFkPrTaMXWOi8HfPcf/veBs10yRvqDQW56tLU3ZkY56/NPHf8Iku4d+u6K7XPIP//HvkbcHvBNL+jefIXYtRk4w6RQhB7TNxyy0Y24c9e6WRSNwQcb59D5HgSTsLqhdjBQeXrWDboeoS1odkHt9Qj8myiKCbIwwGlXO8KpX5NucUldsmooqSBhFkmHn42yARJG5hgOjycsNF/kRzahPWQfUVzWvTcDxoeM4sORdj2Z4QJjFjKOK8OwWf/1L/PkVQekIBh3Stpg7S7Xp8MsMr3yBqK7xjcSKHoVMcWHF6DDmsHfGOPWQsuTXry74j5cdYRQwzXwenZ9x1O9j2y1trtl0AUGUkuk13uqC9VJxqyVq1XGpA44O4P6u4n+SAYtO0iDQaJwxOLfvY7iXeeRO4HyxV9t1+7jOvKkxxjKIU5SUmKbik2cvaDhk1Axp1BIbOQ7G9zhNIrKDbzMZa4JtSVm0DJKSbHBA5vcZRT3SeEInHapd4e3mVF8+YX1xxazs2NSOddfx8UvLZ3nO89mOttUIHPVGU6UdFzeKqulR2gZrSvqiolftkMbiREiSHeIFCTiLtQtuSsVUhTw87nH/5D7jnmVzU3G9MtxsKn51vWNhPUgD+qHHxAs5jiMSr+HID0m9gCi2LK3gg9wxCGD4cMjR0YB28BGbwV+wSsbcvbrmF79+wq8WWy52+/Jm2xhsUe9ZGU/u46IDD+IQggB1OODhnz7m0fAxN43izFQ8f73ZA7HA/UbGKNn/42uAJpChJMygaTT2eg2LCuHPqX2fVw9S5p4hijO0jLktK6RxFDguW8ViWXJuDB+FESf9EBN/xFN1xks34EbW7AKJ8ww0M+wvn0B6i4skxiRcLTK8xMPTLZIC47fYcIAzEZjNXmroGVRkcBS4bQltg2g1blNDleOkwSwk8SAm3O7oFgsoV9AZaDscJXeHPf71JuXYTzj0IDwJEYnkLppwMzqlSyIGymIbx+tO0DoBpgOtEK2CYotrCkTc4HwwhDiZ4IuETgtc0Id3H4LrEJcXe1AnxD6RzJm9B483fj9nfgNeLG+8f24P4ozYM260CAcGg1tsoHwCdQbawe3noC9wzRISCS6D0QS6d6C+BB28mUa/Ysi+CgF5g4zEVxH37utQkt/YwL6JnvYvSizyTWm0lICTeEpgHejWvOmP+upL9gDtK8z/lReSN16zr1m036G037qxTRrsoKA+cG9khA2V6XGcDfnlrz7n0eNTfvXDL/neR++zXO0Y+iHm5guUFxFN74EwuGZAM39JXmlapaHx2dUFwlcMBn1CLXBWYSKJ0B1N2dF1a6h9uvYG20UoU+EHAcYIpPTobEW9fkmuxyC3aOvwI58wc/h1g6kblC9BKkKnMPWCwvVxkzGydXS7ksZ5ZL6Hqi1OWlw8wssivIGFboPbXOF2K5wu8UIP4Qy2KNBWgUzeSJcl6BkynkDkE8Y+aaQ47O6hgjnCNDx5teTpZk4wnjCIAk6iHr3IUHc7Oi1YryW+6NO3Bd16zrKSmNaR9Tfc1WveOe7R6I5Pqz7NoSBcGIhfs5xIOqE5XMVo5VAnNUXVEVnBNDqkmhvIN7RkWD/hIGhYi4b889f8hMd4riBvryl8x9mDP6Gn4CQOCJWG1mCco6h2eKpHGickqk8Q9zFao7st0tTsFmu2yy2Nciysgsbw2XLDF0XOU7Ojv9vQuYBISC6bJbPlEV3YUfmWpoNB0xB2OYgpVbnAnj3ASosQIzy5oa52OBTDuGXo3SM5LSiXDWutycsdl8uKUAi0qAn1hkl0yJHfww5bwvyAc92SRjuusnc4cq8Ydi0HgyneoMWfHGP732Mnfdp1zidffkK1Dcmcx2K5I08rmk1I1q45V4/4dSbxhycMhGamLJKKP/vDhwTJhMomnK57NFmD2014oEpi6zFXjp0OSMIV2BbnxWSUNKnk4chyXUuWSDxtcBcLbgeGtbL8QS/DKUnpxxzrlteFxDc1L2tLnNdsVcR7ccRxJNkmE65FxNo6Mi/cK7E8jxvT0L28YRYJ3vVTXpmYmRWM85YFjk9ch7OaVRATALGSHPuOyjruK8HTrsUXkr9sDCjH2Bnm1mJbx0dxwkM/4UnbELU1PWqeWNhZh5VQGsHTraaqGk7SgNNBhpKaWXDAZW8CShLVmlHdMbOOlXF8osCpfaVS1bZQdeTKMQ0EnRF8PuhhncBoy9gFbCcTVKkxTcsUUMrDqI5rW3McKA5NwFQ1bPotshaMOsNW9LjQmrknkUFGfynIXcdh2OKEx+JQcL9b8WU9IBkG/Fd2x7/cSZSVzGONNSHnnWOdZWzLECMa2lLy/tjj5UbwodVMlOLn1nESwWPncDtBbwh+BUtgGDvOcISeY9MJhp5FSFhoR9y3HFiLa6HOHLoAvxPU7b4mIRDwnpA8iRzDxPHqVtBOLcEWxp6jLGDrQ19YRAmhD10E0vu7/2/+e8HZP78zGFcz6G6ZWUtjArxG8varFX/sBTirSE6n6C7hgY6ZrK8R5Y9weor23mWrJWU5xVQZs7ZlZZfMdmtWRQjehNbv0QUZRTelEhUIQeskjXAYryVBokJF6DmUXlGZPpVIUNqxyytoF/QpqeqSq+aY0h8TiSm1SXB0RFHIw15D5K7YeoKwURg8fLthgsegdoib19hqTmlD3PF9NqNHyMNz+icnZPc+wKNEygx38yOaH/2Mm/JdNkcBh6VPLMc4ucVUt1zkmrnfI52ekwwOkW5HtdlS1TlhVVLXMS46YqAUTVPRuRJRlOgcBr2QUvYRLkLvNiyvb3l9u2BuAx4en/PW4CW5bPnB1uOu0WgHzjh8P+R8csBE1NxtdqydhxCGzjnKVuCMpelaSuUz3+zYeDWd2XCbv+IokzSd5YgFg+0Gz/OJTIrVKQSXhJ3hNBvRjwzr1qHLFduywAsjXAQ9syB2r0ndhra2XOeGl5uWL+YbVnm+D/F4sy6tTEeuW+a7JW2xI+3B+UHCkZ9gdiWpFQil6TYvCYI+SbdgaBccdht6g4QkPaa1MR0QJ452VdMZy9gVaGt5vQ7I8cmV4K0YRlGG70WkkeZRH3yhmY4azMkhn0ff5eW6o7qOGekXrPkZz59/zi+ev+C2yum0Rji5772S3wxukHB0iphMEcoSvZOR3zvms1YytoLvPHoPoV7x7PNLnOywvsEatf8ByH0hqwCyWPD990OO3hrzya3ii09WuNoQCo2UYGxIY3wQEUomPHMhsxZcXjN7ectqPqc/ULz/e0Mm73+LefgOf7lQ/IdnDU9eN8xvClhX+6r7toB2g4hDcAPsBQSe5nzaYxVHLCoP16aIrcBVGlG3BB48OPJ51T+kKY6gArY7xLYA3WI3muqzKz6Lg31J9naOqzbwhsESgcK2Kesvb9h8ccnz4xST9NEu4bN2v+AZtpA5uC8d933HX1WGm6JEbkpEVePsBjKBOppiWge5Q3Uhrmjp2i14HRw5xPEZ3MSIpxvcxR1uVyE6sWfwhHtTiPtV35d403Mm9hH+X3eC7WWIX5VAOysQXQe7Ys8IXpWQBNCP98CsqWCzgXWzZwuFx341KL8hIRS/eXDfZLi+AazgDYjbA0clBZ6UKPb3jBQQRd4+mVNApx3a/saltgdk4m+wZn9D0vhVSuRXUs/fjd+q8fETgz89ZLGKSG9n5NuCOPHZdB7f/+6HOE/y3d8bEEQB5+kp3vY17fwCr3+IDKaU3QZTapxRVLLFhCmL5pK6FPjO0vk+g7CHcA1N5WGsoDYBXtZDu2usCvebVcbDuoJN1yORkq4p6VyKk1uEbYmcoxIxNvcIowEmSNG2REhJGnq0wuHHFmUKnO+B6fDkDjS4vEDnN7QqIR6OIR4h+wfIwzFqdIbnHELF2PyG8rMf00RvwyDDszuMblDxkGJ7x+3csqUjNiPC1GKJ2aqOUllSOtrlju3O4+jBObttQDSpKFcbaCqOelPKKCIVkrb2Wc4ueHEzAykYjd9hsH3GuldyOevoC4+bVYMtNKPBkMPTA87rkp+WBaO6z70q5zmwDQrs7RGvH8wIT2L8fI1WPq5dsnnygsnJFK1iTF2Tz1ckg5g4DMFPkGoDtmPQGzB0mq4D0xZUukN6CiUlvjDEqiRwmty05O2Cy7XHs9tr6DJ0vcSOFfE84jNrOKHPdnvJTvikouRg2mcwmrDd3ZC1a+I0geYKm8cEnaCtrtF5QDQMUL4PSuF8TRB36NbD+hFR5EhHI3I1x80r1ttr6FmOxIROGLxpRaQFj8yCOBzR/72CbfeYu67m84sRh3zJfPeaOXBVb/lysaT/0OeYIRulCbenvLIlt+YZZqXwpmeEWnF/FPDZOOQiGXKsLad1QPLhPS4uV6zlGqaa17OAyNd821/xeRRR5ZLUi3hfNcxHMX94fs6/qjTubo3dGbw05VR2xIMBDRLP90mxvG4M5wpeNIJmtebLec5RFqLuDTk/OaQK+/x8UfP53YpiuYZ8S9DCrim51Y5E+lx3NTUpv5xpHvY0qheTxgkvyoYYySMLv2w0vnYkUiEDhwp7GBSHrUaYjsjta4G06/hVVfG8bPmeUhg0H7eaHA8hBJEWhJHHcd3y08WO80HECxnyKMnYtpZPNxXWU8RCEEUe38Ly1Em6RjN2lrumY4jhsB+y8wNWraZtDD0kR8aybkqsr+ilMSo9JV73eHW95SyoWW41wirWN5bGdixVwGQDq6ll3YIvWk6dYGVbok6QJQ6/bFkGKaJoMDvHj5uUYVrAwOOX15p4uca/l7LeCETkqNYdw6hk0wqcc7yWjt2i48B4fCIFp85ijcddKVmVgrtQkEjBB6GjcoIQx50AsRKc9aEtBFvlaJ2g1zhmERQNhJ6jl8HZGn7tO3oKwhJ+HVoGFqo13ISOI0/xYc/w4xZc6DhsYXLieKVhshMsRo7p8u+e4/9ecHZTFEgr2FYh01Ch6NAl/KtP/zXrm5iDbsrbH77Lx27Mh1HGLDKU5px48ZJuteBWZVSqQTUtxW7J88uCzytLoDomkWM+E1jXMRdgjUAoD+nHOGHIm4xOCjJpMMWO143AZAZf1pQ7x7MmBBWTSEMpdtAsyfOUZS9g0koyv8docE7cq3iYgvBaJDu6MEZFIV5do/UdrbY41TBQc+LVJTZ/itt9C/+d38fe+wjBBjH/Ieb5X2O7S4L1r9jsvsU2GTD1jzAt3Nxe83QNTRejsbSiZOzVmFZh/UOOewuwliwQ6G7FotlxlXfUO8iSkEeNQhYrVH/EIFM0/Q0fX+14VSSoeYlRQ3x/y1BXzFtLEnhEnuCwN+DxsEdYdchI0pWW3IGQAincXuIAGGPYFSVWvFmm5Yr1LuFoGPHRJCIzc+rOw2ifbqsxWtKvW5RokF1HXjT7XXuzT1ksk1OM56hcTB00CLkj6jpoGqpih9FfCWn3i966q/jsDl5vcw7x+LO3j4m8hGXXoMIxnufRNR5mk2MHhixuOZoovqMcwcDnyBlWt1dczhvSztFtHbLt6Mceyhk2Rctd3mG0wJc+xILGFYSxZexbRj2LHP0Bs+m7PPt0xq8/uSANruldPWVVrrhdbbnallRGgGG/IHZ7/w/S7sM/ohSGx3tJm+jQnWVxs2LddbyjEsa9Eb1gQjZYo/v7LrJm46CxbyR1AhXAH3+Q8b/7L77Lz6K3WZxIZskF619/AlWDRMKyRQc7CDOiXgTKo2kqjpd3HFbXDLyS//JA8va7b3OdfMh/WPv85Mk1v/jrH7K9fYbzFBCAbRG628uBTIOQHYm1vO3DUXCfhwJudMeXiwXFoti/H8HByPDg4ftcFyOa1u37xdIxpDHcPUN6GmdS3O3rPXPlGkSokZHby2p7fdreADdb4PItjT+FssBFA6yXciNaZrXc+9Q8+P0jxX8xhL9sHetViRAtLvZwPR/ZGxKokNpW6JcFZvYMkjXiNINRHxGfwelHuEcd4vPn8NOfwGwBXxU1SwEy2j86t39d2/1zK/aeNMcetHV7hklItd91b8z+tcBCCbQGEg2ugHaxB63Gh+wMfI83vQrAfwoMub8Jkr4GbXt2y/ckgRIIzP4e+EbCPgqMtnT6Tb/Z16CLr8/1G4XkG1D21fm/+fG78Vs1TJKhZzekh1Pqkwivf0xzt+SffflvOZctWT1lGivE2wPeS96lsRIxeYdufUF1s6TzPJQxdMaAkrz49DVrv8KrFbEv6NYtbVbiW48uKPDacF9b0xmKzsc5RSZqGq2Y5R7Z4QYRxLRasq0qovSIMNrRbFe0+R2NPCDxNUFeIIQlTDOE0GQ9h3QtyvOQAsKDIUoJ0AW4AtVLCbAou8HlW5zOYXAC6RHCddjNBXr+CpWGiO1P2WxHeNExQXZCuV0xX17TuAlCe2zLilxaIldirU+gBEk0wTQ1Mhhjeg3LzSX5RuHdrolCHx0s8DYtQz8gSn1GYcXHa01T9vBvXvOyrYijlHTwiFnxhDMVU8URBRrdrFhvfKJ2hH/oeLmI6bDstob72ZLdk4JSegxGPl/WJba7oFcPIe3TyQu+e/wBA09jdYW1HqoJ0E7sUzdlibH1vuoAi9MFTScRKsY5R+ckUaSQnaDZRXQ7x11dIQqNtBF+bZn3Y9Rdg/BvuF5b+rMpv//uiEwF1PmKYBCi7BBd7GiWW4Z9hVI5vZ5iQsMoAt9FLGYzPG9JFoyRYk3YOU5OM8xmyUqViMjDbDIORgbdDlm4K451TObHDEWJN32MGxp+9OsveblqmAYtOY/59c1TlkpT3DlEmLJdO3ppxrM7S/bgFWbWIjcCzz+lthkvThVyseOdZMjd5S0XQtBQcjR9l1WQ8bp6gUha3j/UFN4h1XrJUSW4xcPzKszZkP/D99/lVXLA20XJbTpmcfsKHXlEoWLQtKybhqGvGPVSLqzHl3nBSbtj0XX8g2HKOOn4aJxwHQ25bWA9u0N/+ZzLzYYHaYgNI3zrOEslBQFlU5II6KUKLX0yJCPtIbqadWspjeU9KQj8iK2Ctydjyk1HZS06kCh8boTio2oHfsgz66G14V93LR9aSxyGREZTCsW345ifej5Pq4ZHtuHTxgOh0S4g8yLmncZZS6otWeCR9EMeDhVXW2jqlkexR+M8rJKEYcigLwnzjmergna7Y9bU9KKUqS8xUY9xb8R4UnFzt8Tjkm5eEQaKOhOMFzVX/X22gD6y3NOG4jbhcSrYaY+8KbgNffqu5Xuxz5e5z82kIq0k9qVj24vJRcf5QtPUGUHqmLuO41LgOcu6EBwoQWJ8tkJgPUWtYDCw3K4hCCV+4ugrKD3BqLKUDmQquK8spXbsBNQdqM4RGIvRIDI46eB1KHj92JKuHOEWklRQVZAnMPAca98R5pYbAVEuEIGlbxwXS/ByQRlYHr0UbxRV/+nx94Iz4yzOWWylWbSOVIJ3IDn/1neIRMy0d4DuD8hfldzdroiimtpzDFaSsNxQqZLCA1VvuH39mi/mIbkf008DpGqx9YLXi44oDFAEeGnAgW1QzZbNZsfS+BxFJcb5kPXozVfM2+c8m1fM2oBhamitpJYBg6DBeXcEbcCmvkc/6tOLEugNCAYZGRs8K0E5RH2N1RusiKnDhNabElmHbzRCdCjvKcKMcXx7b7K/+wH6dkUlHuL8O4J8xrpV1EJz+fIFn68rfGEI9A42a8wy4SKK6EzDrHR0wSEfnAyYTgN0u+Dp60s+u9Q0hPSSiOagx4PHIx4c+sS2ZiwMxbbj5Rc7mrVgKUO2JQSm4l4k8UY97vc83r+X8Y8fOtaLiF+sHL2LNT+ZCRrrsLwBu8rDKUVnDNqYvbrLtBhjmLxzwNujDERDoyvyrsM2c+KmxkQhSHCuIbaW1glUENBv7+hubih8n7LtqKxCJD3StqBXdijhAd0bcONwwuGcoC5zmtyg/RivPSa/vWHb5PTjPtbPaI2mqQ2vdo7z1PHOQUQmYraNoPEaUm/DsmupjEJYwzgw1F1AZwQ9UdNREwUKJxzStpykjtNEEPc81sMPeO3/BV+8umL++o5DVdFoxat5RysFd7XhMq9ouzeLZ6NxWu8ZGCnY578OEGUHZYsQHUbEeJstI38NQcRsN8cYw9unfbQakNuW17cF9WUO7T6QQgwT7NuPWLz759xtA+6KGfrkHuxKzIsXeMYQ2xLRLkmajIEd0/db3k9qvnuiMdMMeoc8PDuiyX6PX240P3hxw6+uvmA7f4bbLhCHKS5JofKhdginoeuQZcdIxUyU5DFb3ksNwTjl/3JwzI8/nuHKfc7sbur4ODuizhXS32ADgbQCEQ6Qw2OMCzCbCNdcgC4RiWMyUfyDM8VhlvDCP+GvuiGlXEO9BFeDjRFVuyepugrjp+hK84u2Zt7GvHXW4x9NUv6NrljM7B6gOJ9m3qGGEKchpbfEG21xhxm6f4YLh+DG0Kk9gHqYIDxwv/wp3Mz3YSxC7r2CQu4ZJuP2pkXh9gDsq9AQawGzB25CviG03D7MJVL74mztYFeCFvvyae3294cnwItAegjn8RVAcl8lKH7F0H1D6vibaH2HEhAowBm6tkVJiecpjDO0rd5jK/OVW20P8vffQ/wtgGbfnNLymwPuGx+/G79NIyp6VJMVw5vXzIYtw5eK5OyE90ePmKQNA5dxdHTEky+3XKgZTa/CpD38ci8b9iJJtasRlKzv7rjSPfAShp6EMAdvy7rtEGKEEz6CjsQJpGmoielWHTaxtI3E+T107bHJLymNoWs9kuGK1hra1CNqfFwPOr2iaE5QvQwnWlTvCBkrPHKUCJGiRakO6hL8GJn0ccYgndkDkHoL9QwRJ4i0B7bFzj/D5AZ691BdgFrvMHVOqSVPny9Yaw9pXlKUAZ6IaPOGNgDhBJtdQ2eOObxXEssMryjZzG5YlgLP83DVjp0JeWd4xnBkCYmoThe86wQ/zXdcUZHlPRZdjOg/Z6RL5qHHqTV8eNDxhycBq2bKJ5c7nrQV9CXrLeDBqhNYYu73HVctmNDiRIo3nHC3vuE704xxmNJJg7QG6wZ0VbWvUAnVPsHVCGL2G4FKSVS9pt2u2ckhNhC0tsFzFedDD13ecU+8TSBXHA0dq/Mae7fGKsnFbUCWVESUrP2H9IqGu3ZJT/dxYo6xFqTP68staa/leDLAdxtW+Byplkx0bANL2Rbk65aUjNsbTZRajtN3WK7mpBKKMiAcrThrIbY+XmcohhNaNWR9uyLr9TjJFWFseHr5KVnfZ5H2ubjIGYkB/tLwZN0gdmtOdwEjA6thD+u1GK9FXkFdlvyoKngryYjkjtfDEU9efU7oGj466rNUlljBshdQ5xGHgeFOGxrpeOf0kPb8MS/nFVYLjqZDYlOz6Cp2XcdC+bi8oi9hHcaceJKDzHHaeFRxCGnMxPehN+aq7vjr6wXFas1NvcNzjrnsOPMTEl9yVXX8eaj4XGu6RiOlzzt+RKEEj6KOd7KET7XkalWS4ugLx1PbcdNathpiNH2lmFmJUIpnWUIsA+bdvlMQY7lCoH34k0RxG/sooUi0IiJgGsGlUKSBx9YKcmeY6g5UxM5otnnDd5Vmk8T8/jjhdqH5RWsYKw/rJHlj8J1jpySZcGwiyXcPxnwsA1pPcqUlx9ZRRgnfPQ648iUfR6+xr9foLuQiirkXGF53EZQtpo1QXsOubnHWQ8c+ygsYFi1fOktv0FK7kJXzaEVFTcaH/YSbtcIEBlFpys5nkWj8TjEcCxYe5LeaPwoUXwjBdWE5DgWZdAw9hy4ct1qQOcc8E/iN44PdHlCtNJz4DpE4tltHlMHl1nEuIYxgUFnK2vEIuMZRVYLvpvD6QLKbG7yd4FkGoxy+Hzo2w30iZBZAkQmKAnahI+3+7jn+7wVnAE4IhOuoak0tBJMi5N7wjzlLHGLQp5Y+T67+FfnsJeumprInyGnCw6Allh11pcl3JbNOofx9maMMYozq6NBQV+hyxWXXxz9NiWyLt1vTmoIIj7ZRBGFGv1vT3VxzubvgbuUoozGRbuiCiN7wPg8nisNeh2cbtNwSkdGahKYZYHWPUCkaL8ZJDz8MUaMl0jNE4RavXqHKNcI7RA4myIMBYtrbm+5lAvEAqud0VcRq1VDqklpvaVdrdvM1PaEQUuL7AqM6RF3RlAFr27Ezgrg3ZXRyRCArluuW+bajaSpqYTDO0B+fkn3wZ4THU7xqxUBUfDAW/LcfGZzX4a93XC1qXo4V04eSR4d9uu6QufX5OHOYQBG6CffKmpvVjs9LiTFvpHRCYq3bryWxOLcvtD0+GvFH775FEvUQnka6gnoxQ+uOLLLIYEDrAjpt0KYi7zRO9Rn0TzjrPce2Lbc7j1cLSe0sd53momzeqKz2+mYhxH4dbNzXaXq9SPJBNmPsVdx1hl2tcU2Jr1LuOsHL2ytkz/JO63NqNc16y+aeZDCdkO4MaI+TNMdVK8yVZbELmfo+52PoeT44R+Q7znseJ4cebvI2X3Rv8aNnn7N+8QUPk5rhUcSuldTLlpdbw7pocK7F8yzGWFzX7q/XDyAb7H//FvzdHd/uGe4fpojDQ24tJGxoTMvdbEfUT/j+uw/4YNIn9iv+7cuCf969ZHuz26+Pg4RLe8y/vgs5pOWRLJmLApc41DRjFBkOxzGyN6TJEkI0jwOPB9MpVf9dVjIi7GJWgc8Gxc9nM/7j6wtmLy9wZY6QHfsyD/MmMdLtDYjSoiR09YL8LiAVW0bjd1mmp0TJAHGSwO0l+DW70ZTCpJwd7XisJDEhx0RsfcGtOOeneY/iroWwBXsEsU9/UPPW2xnnwwcMdcqv7gzV3Q3O3oDRoEOoNXgtzgB+A3h0uuX1qxVVO2J6fki/3+emEihT4xmHaLbEVcN0dEDz/SPWTUq5C3FFB9bHWQFdsy+5bgxEI/je+3A7wz2/2gMo5e2BTGtB630vmzMIu9842BeF2/3Pq3Og9xtSfyPd0ff2rt/OvEmA/ArwdGDnIMb7UBDeMHJfMVVfSRjFXtq6D2p0RGoPsox1e2JWOCwWY/f3n5QSB/t78Wsd5Dc9bd+Yn+Eb0slvsmpfXeM3wdrvxm/LuPW+ZDozLOMDVslLvJGkm0a8//B9rm9v+OX8Bd9SPT7f/orzTrP5UhONBtTDlGlX41UCa1KaosMkByS1w3UFMvCQVlKuWtppiqyfsrsbk/QDkjimqgXOLbDOp2sqRDgmko52d4tuK3ZWI82QXduhbEgvjEgTh6csIvCwIgctESLE2BovykCEWK+PoMPR7OshvQTRFoguR9DiTIBIx8go3Bs2nAMZIsIEt77DdjXFJqcxFeWuRZscIRsoBV0/IuwqamVpm4B8I+j0ll0aEeXX9My7yBDy9Q2FcLSLgkZ4RJmPKMb0vvs2/bFCNhp3qXkYTZD3KipZEEWa482Up2bH9x767Po+I/Uezy8WrPqSZ1WOnA54L+j46Rc5U3/F9XhKsel4mCnm25qdCBnjs200wbBjoFd88NZ3mSYCZ1qiJMLkO5ztCH2JUBHO+di2xrqWtjN4XkrWOyUJLsA6WhlTyxJXwuubG5aBYhXcMK0r5vaQ2098+ucd84FjskzY6g354B7HFLj8imM/oy0DwqGPbgyNp6lua9yupWobEtlQLhXbRzUj6VNveiT9MS69YBim6HWB9cHcXtOLQw7TAXN8wnzDMPIZeYpocsC1C/msfMryF684Ojvh7DRlXjpWxRa9C9gYSTQIWeVzZBKxaECN+7xMGsa7E4J3xsSfvUTYDudFvNOD7UGfvNenEYZpqPl0ucAGIY/eTfkWguPU44cbxedZThzA+TxHT3s8LX1u72pOdUM/0LwuO9xAkG4DROhzHAiitIfxAiokg9BjmKXg+5RWIvHwQ0WuFPl6y+xmxnqx5cB3FFHEjIq+cbxwHhM0Hzc5lyrgW8ox2+U8U4JpIxjGhzzzAhA+y0iw6lq0hM4L+EkrUL7hYRDwQju+H4Z8qiX3PZ+bVqGKmth2OJkxR/FhYjgaxZyECblTzFYttmh4sS1JfEHf9xHW0WG5E4qetXi+wvgePy0ME10jxh5dlmJ3Gh+H7yz1m3CQURKxPe4TdQmNU+i85rWVHEiP9wLDDwrNDz3H0A85PD+lTXq8s13y652kZzruRRGvqIjiik21t0QkIiUKlnR1i448YqHZpSHhVrD1Pfo+tMIn9TpcFCIzQXELBw6OKsNSSFRp8IOWZhiS14KNc/yeULyqoIwhaQRTJ2giR4ljVAtSZznyHOtGcBRCUQokMLegtaPTArmDz0LLYecIW8G1gYXZ222enMH0qeW8hVeeIKotdQt/FQjGd/s12E0lmNSGq2MHK0E1+s/0nOEEUgn8QNIJgXGS+eUV/+z//H/jj955zO/9r/8h//72U372V/+eWdZH+ZagfcXWneEmAY/CBso1d5VjZ0Na27LpWrRNGMiIQWRI2hJdLXjVOFb1AeN6Q10aSEacBjBQAidClN2iTYFTjmHS4Ikt1ibE8YjD8QNGk0OiGBLXIHVJ284pWw/nBNK1FCxp5IRdMkJEZwzC+2R+gw0dLlmRHV3gp/cRvbcgHmOdo7MGX4bI4z/Fv/eviH98jSp7eNZDVnvKMxqO6HkRUewzGXaUreC2SKiqFooFbeDRP8zQUnA93/D0esO6k3hS0HQNlRWs0gHN+AN2okYKSZP8A16FFpIe7w8k3u45vcEcKybc+71zvtNvmN8Y5POai1/sCPSOTMfs1oIIh9MdbWvROKTYe2GMNW+StQX96Yh/8O33mEQJhVbEHqRSYOstVW3ZDo/oSYGsVzRtxborMU2FZy0kEzj6E+TmhuriS67Wmhe7Ha/mBVWtUVKghNxHhTv3JtJ8nx6nlOT3pj0enWb0Y8ED03G9hhd1y6pz5EULumDUP0Ce3iPWK46jLbM4QYRHHFMTOkfUH2K2cL2aMS4s04HHJPJorc8sb4isIcFB1mcjRhS3c8LrL7jvtzw6HDM6GLKtA0bTiuj6grvNDl9JtBMY/WYrww/2oEyl0GqEq/j9Y4//03/ziFn6gB+YE+brGVWluL6Gbn1HYCWRd8bg3jlpL+VP0kvWizX/c1VR7wxDa/gwjDluF5z0Us4GCnZr/lo3iH6feJIR9Xyc9JBWM7ENWdjjmTxiXaWYXcmDZoHqD3luJT9+esHy6Qvsy2dIXe8Lo2uLkFsI7b4zrOmQviUdC0Iq8u0Nu55hUUt+6Tye7RoodwR+hx2EmGDKyGn+m5HHX8RjxmKEkSFPheM/asdPOgdBjhgacD4OwSvT8N/nI74dj1g4WLct1KCyPi4eYFsPbA1Nswe+KAQKiUHYls2d5d9Yx2QA3xUrWuHh+R5TVfKn/YZsvOZ/dmf81WqKuV5CuYRCgdrugU/roDZgSoTfh9MRMILlEqfrfdhIpAk8jygI2d2mUO/eXNMeKIm42wcsLrs3IA5A7M9L/eaaBU7K34AfX0Jg2NuJD+CNX+zrUrI3YMx9A6QJB+qNN8Q56BqNdRYlJWHk48x+U8M687fzHb9BlH0zFfKbk/vfBG5fHxe/A2e/bSOIEkIdcyendM9vEVGfu89e8989/R/5w4+OefzO28yqLTcXn6D9KUdiTHxTkTchCDjqBehixqausVIgBpqqA1EO6UpD7A3wNgarM4JxhclTdmZF5TsIzkjDFcEwwzUWozuUV+F8Q6+N0FmHMhrlKWR4gBcnBH6HZF8/4rqC1lg85WGaEEWBMCFGOFSSopIUz3MINUG6GmlWe7lxMoVohLMaa/ReGTJ+Hy9fUu4usMrHtTlC1yCmeMYxiDRCDoiPBLWNuN0lBFmfrb1jU77CS47xXM7FuuJyXiHilFzXSFOSR2CiI0T/kLYpsSg4+pDd3b8jGad8NBiT381ZZ0/I64Deoz/gvd0rXtQdfqX4wQ8rvPg1Y3vAxW3HkV+xXPiEzscTd7SRT9CLUVvDomroDQJKtea//v77nCaHOCORvsYjxHU1dWeI+od4ymF0jVAOpy2qMwhb0UlNdvQtuvWKzetLXswki7LmMoBuG6ArmBFgswZZBhTK4vIAP7N4k5C361ccju8T6Qw/1Cx3O+o2ptM76l2MlDMGowN6xwl6VRCONaUeQCQZyo7U3zJ5dIQtavzyAXm1JYzWTI/6xKWPt1mCihGuJOy35LpgdlWimw2Tg2MeBxHDQcMwPGT8BxO+jBzbH73gpBvyYj1joHK0UayE5aiIWYWG+Ys7CDr+MT3+7A8P0VHGz+SE/nbHzYHF+8xHbzx6E8GwGnH8Xp8k6fEn05bFZs6z1zOyYcCJUzyeDKhMSdqPaWtLUOVUlebUi6hGA0K/o1URvm4JXIMm4KIT5LUm7Ax+WxEPR7ww8OJmSV1tkRRs24YskzSlJbcVaQIL66HqjvdVw0r5lKKjbxpiF9EJy7KGq3a/kZhaTRsEnPghyoN7Scq3Q58/lwpfwDkRv2o0WndMfMdh6HPbWjrgdWd4vfP5AEHtHMJCIRzfiSMuw4CZEUQCYg8wmp62ZJ6jET4NmtYJboqGSkp+T7UESErfJ1DwnQQ8D+Yu4Me5T5mXPAgUyjpK23ItYSQNl2XHIJVsq4DxvTM2X8Khbbi10AjH454g2yScHbT8aGE5jhtuZcxx5yGFx2lcsupafhl5SC0I45D+quKXOmQgG/q5ohknmFXFAMmurHG+h2cMXW7ZWEGiHKUHd4Ek8RXLFFYKIu3YNvu9W1PCL62glCA6yC1kjaMfwLmFUgnqRDAtHb2xo9w5tilM7gRbadEvoWoFP/QgnViCa+hwiBBaDfWBZbyQVMBwJaCFrfm75/j/L8zZXoAjlUJZu7doGM3V8or/+Is5L9c3LJtX1LOCF0Gf984H3Ks3xHpN0x4wo8Kul9w0MdJIXGf2SYN+xHR6wFmkSTdfsm5bsqZhVa9pZYPwBvSTAWkAWNAywBc7wqZBMyISJbNK0JAQZ2NipaFYsbYT6mRIohRadxjpCITGtWu03eE3tyS7DPr3CNIYL5/RNoJ28j30gz9GDVJQFrN7RvvyS3TyGHv+PoH3NuLeA7LP/gXj+h1WVY9a7wM5fD/BRSP8bIjf14y3OcYKKtlhnEcrRoReSF6VLPIlTliQCuur/SLQk+B3rO8uuXR3dJs5q9k1n94seS0CSu+M48Zx2zmM6XOz/A79yZj+/Rsetj/k4MmKUCuGXsmFbHniQ2k0WmucEGi11/Ibu18YZmnM98+POPc87G5Fbjy0SUClpEYjdUmjLTqJCESBrDbovCZQ0Pc0nikoNgGuq3Bqw7jb8qrIsVWLtY5Q+Rjf0jlNZ7p9t4MDKQRZEHF2eEYT+1ReyOQ44K3hkuWTgqelxVnNo8ME7+w9nnFMXHxG2zXsqoA4cPStR2kEN9s+eWlY2JLTqObRKKUftWzWJZ7n+GAkOOoLtk3EritIvZr3jmI6+rTDMfO4j20bbOBTpYdUzGnahrZqcOYNY+ZF+3VvWez/EgY+4p23+eLeP+GvXjT8y5cLzG6LaDza5Y7AWYSt+exnFwxH9xieCzarkoNRx8OzmC9eNUwmgsOhoycNgZD0MPxXWYc3cPxisw8dvItTImUZi45x2PHShLx+ucPbPOcxC4YTj7n/gMt1w/zuJeblBWK9BBwiVkSDBP8sYbfV2C5FNB1i3CEnAl9YtnnDz2caeZiTh6/ZzjSn9ZzY11x3fYpFhex5vDsKOVdjEhmwQ9ICP2wd1bqA16/A5Yj0AKyHqRou5y+4GcxxUQJ1gdesscM+zkUI3SBtBc0C2zbQCjzAH2bIyMeZlnbxiu8mln90mjE2hhTDWEmC8QFz/5gfFxltvQfvdO0eMAcWl/ngOfDMPkSgFYjWQZRBBhRrkDuEhHAkSM+O2R1NcK8uoNuB2XfSuX6LCAJ4XcB2BZ4F5SMsEAqwwT40RHQgHUK5fSBCoPbJd+LNLCvF16DsK1Ak3rDVvlJYvY/CV28YZiX2UfnCV0i5F6Abbei03XfH7X+zX2eH7J//Rh4p3hzfIzn3Ddbsq/f/pwDb78b/v4/89RFJ+glJX+DOHnC1uCbRCWZb8lc//RUnt68gspR1yvpdzdsmwy239GyJTRSlLimrEiM1XefjZkfszAadVRymKQkCXe1ojM9qHdD4DaKTdI2jnynE1EOWPSpfETVX1ELjej162rEOHXnrM0kSPCy62KB9nzCK8J2PoUN4Kb4ziM7ivAaaq32Bu+iBH0G9wro9oyan7yICb/93Wm7QmwtceIganu57r8IAdfkJyvRoS82sMwzSikBYRHJEEIJJQqJdR+oCKveSXmsgO8WZmJ1r2XYtWWQYJfBaKnSd4rWOe5mmXF4zazcY13DzuuTzuxmboiUI3kFnHsVND7ZbVrMR0YMeg+KO76uWy7WhWIWcuh5K7fjcOi5GA9rba6znY5Zj2kRxREgQ37D1erwjewz9+xTLG9ZZSn+Q4jA43yC6CrCIIEKaCt1qdF2DTIgiDy8M6PKCztZ0dklktyxnCwatZdMZQtdw3j+gnM3pwh13V44HNuGZXXJvkXJ2//fx5ZzW9ghTzYkteZXn5EoRRWta6aGCHst2BE2Jcw1W+VAKYt9Dt46KCaIqsYMtais4HJ8S6C2LZoZf55xPHHE8Ji81IhVMhiFTeUweGbpwxNpoQlMRGs3ycou+uuNVpcmNZnEkkDNNOniLfLRmvlziyh5+NCQ962Pv/UMuP/mcv75+Rf+8Q/0y48vtJSJN2BYxvFrwxWjA4FCzWa05G4T4ZcyqGrNKtkSJIfMVRu5l5Y9Cy5MkYNtqyrxADAeMraYNYSodJbCYr5GmwQnDeeBYtj7roqJcL8nXOT4dxipGuqIfJPiZR9S07KqSAQqR+iSBT5I5do0hV5ovSkPml5A3vKU6HoQxz4Vk1jQExuNxqnikPJSABsdrK1g2lpd1g8tL8AzGjxgCh9ZS5FvmhaDwQj6QlhfGcOMrhJDEwnIUCq5by9tWo51j3glMCO+GiplQvNqVfDhQPBgmbOuWI38v7buXhMy8iGe5IVAagoCyamm15VQYPtXg1Q1/5gmWtUQ4hdtVlIcDpquKZSFxaUmyTHiZdWgVUfVDrto1A1tjeopE+HS9IdgWtdZM0ppESWajgKGW/Lmt+A/xkGXh8L2M5wJkX9KkAe9UAb/cCZ74cB5Ibg3cqyCwhuu+YNzBqoFYwoF0LGNB6RxlKXhgDOdO8EpCN1Jcbw2dEdi+4SC3XAK7QvBBDvPQEcUgatCBBU/Qu4aBc7w3gBdbR1JLrnG0kaRoLIfGwVSy/s/tORNCIKXAwyE7i9YOXMI//P3/I299y7FSH3Mvvo/9v/+Elzk43ycVPqIomOcer4olF0VHGae8nQbc6wUcpAf0D4YMohSrwCU9nO44D0OmoeYwyBgHDucV3LQe20bgJQHDdMTQ1nS7DXc7w6pxtH6Hv9gR5Dl9XxL0OoZH58ShIPI8UBGIAKskbTAko2Kk53h5hTAeyl0QmRTfnmMry+omR+dPqG5+QF2FpL01cRXiDXp4/BPk9Gf4d2tEJcGlhJ6kdprOOZAZtQBnlqydwPcc2kAufUxd0VGj/IhYBTQYXBgTegblpQxLQ3X5lJv2jvXylk5rZoucj+9+zcWrS4aR5DgwpGFFfXHDL6Ix8fSUgfwWJ6d97lHTS336wxf8y1+VtEZjrcEh0VojxL6kNwwCPrh3yAejCF8UWKmwwqMtLVsbISPFyPeJrcb3DPGk5dSu6ROhA4NUBZ3eIdpLlPTonQx4p6vwuortUrMQPoEv0U6CUVhr0OyJhNDzuH+Q0JvGvOpSjsIYGZ9j1RW1+AkUDcNkxB8+PCWZxuzyG6rljIt1TuHDeif5caVptxWD+I5UGDLP462TIWnWJwp3DL2KMOsRThOCcYb1eizWNbdWo1VIVQrqFyu8aA34XBufny9q5o2gziuc7UD6INUbRZhG+AIRxLh4wI8uJT/916/Q1y1mfb3fagEwHaVuuDOKTn5B+zPLH5oBbXXFQkiyowGRMZhJwM730V3DOL/kba8mOTqgChzPf75kk1c0roM0IRiEXNUxP7+ekS6v+NNJx9sPjthmZ3zeCT7L19xuSjAFUnU4C9JY+qcp7vwd8tkMaT1cF2D8nE1boguN7wxfdlu2JxvEqIdc73jkXuIjsNtbXtQJC+XzP4gH9N89QIbwCsf/oxJ88bzFvXwO10/2arkJQATFCuEtCEXHkehzDhxnLa/VkOW2BnJqsaUWBboz0CpqFeJaD3yJpyqOA83DOOHR5BGPVYaHoFOCG3xWVtDvDL7RKF8TKo3ya+pBRBcfQOfjPA1UYLdQt6DrN+EY3n4DJIUqE9TJOa4dgb8BXYIwe+lnoaCTiDBEjHrYAETaY6xK4jTi1gzRsw6KHGwO1gcXAApEsO9Z+soH9rU1bM8aSyGIAg8lBI3RdEaDVHv+0JM4u5chG+Ow1tAZ+xs+7Jvesq8TJr9+9ubTG6+ks2/SReErfu1347dzmF6Dcw673jCYr7nu3yOKt3zvf/mnTEYFZdEHfc07A8vPf/UZ83cr7g8V9Z2l61KuTEXlfOShR3IHYRzR73nEZbeXLVkPE1qavCbNWtj59HoJfhihvTlN7VGtl+hIIcOYRAi6XcO6amhShdIJ2zLHBg1eZPHaMZ5UBKEm9EOUMag4QKg9uFCiRmiHMg24Bmv0/rW4j2t3dIWD5pZu/QxtI7ywxJkO0mPs4FvQe0V7W6ELg+cSNC0qHaFETdWEBKFily/Zmpw4g3XZsexi0mCN2kky6zFbGX410/B+j+x1ge953LzYIvorNvUNl6s5qRzQbyM+/+Q1/3a1pu4CTsYRB23N5vo5xn9AO/6QUPyS48OYQ5EyOfY4uF7z5auWwN7RBYZ7fp9CagZlwY4BgQ0ZZo63TxL87hU2lARJh641xbYlThRpnOJbjRISFRiE0fhRiqNDWk1bVEhukH6PyeQQX/bpXMEvXsyY2fsod8td/RodDCmrOX5iUdxx7PeRWUmWzFhVAmPXDMQJdeDhkh3NpSGIfe4fPsD3G/LyBtMV5LWjMxGWmrIGT3QoXhLik0Uxhwc1YdThuTGH05wwyuiNUzITUCQei2XJvK7IRI/5PIDgmjJZEy3gogp5yZZ8mFHmNc4Jjpoh16eaev2CqnMcRYpHs4Zfly3/0zDkpz/6AfFWclYblp/F7GxDpGJ6qsRvJX/p3/LO8xZEwM5qrnPN8GDE4azlVb9P5itetg1nYse5UqSjAb3Q8R/uFoRdgd0pXvkeD/oJN3UHdYFbrRhlioejAbuoz0UlmHeaLS07QFnLQFg+3kreGjXMsynHouBOw1IYTGvYmYqR8ZgqR1oa6l2JHIYcOUOmJJ9XBWOvpa0ET5zgr+mIDgOsEsy15aYxvFpVtHXNUZ3jq4CCjqRzKNcQG/A9TUDNhYUPhOWZSJkYTWM0otrLJGPbcdkaTuKEpXEspEPQEXmCgRK8HXtMYg+ERIuYjfR41TlOEHzWajyzT6/cakfjBEkYsev7vNKGpWxIthXCaj6qGnSomLURXtHyZRjQCMdhGOH3IpZ3BVVsMbUk3bRcb+BeInlX+gx1SE7LyyTlpGmpVZ9zT5J0Pk+1JO9gWge0KJ40klyEvGUU9HxOlOWicqy2kDTQLR3KCfJIMBAQSkdh9uEepRUoAT3PcbO0OO04Sy2LBdROUuSOUSrYCIuv9/b6tRMEHRx6EFtYhnDnQ+5DJh3SOtRCMxaCWkBYG75T/t1z/N8LzqTYh7UFSKSwdFbjMCSntwyiFfHTGZ+m3yEPY/pVS29T0AUGYWpE1dCWJY6M4fFDHt/rc9jesdIZVkowDQZFISLK8JR0dMRZWOE6MG1Ona9pXYqnFAE+TeNxt4Vi1yHahgPbYZUibC/YaEHnDTn0+3RtQxtFIA3Wgmo62m1HJUOqcMSZlxAJkO4aK1tqGdI2n7P7dMV23sD2mqrUqOwUl3ioao5q51QldOqP8fp/xTSvuWlC1k3OVVsT9BMSf82iXHK5uES0ih6aL5YrXuiSwfQB95OUwFbMiprKGJxSeGFAIDMmpqW4/pKVbWlQlEbyZC242zbk3Rw57THxFNYUbJevWf2sxHUNcWd5ePKQ/nFAEs/II4cfbQm9lhK9X6wZjUPgCcH5eMxbkz6xpzBBgA17uEgi6wZdl5iwR5YGnPYM/YMRMh7Rjb9FYkNUUOI3C6hfo5uafNEgjCUdRJwfOf6x1Tw0CRvr8/Gi49VC0zYWgUAowUkS8F8+SEhYok0M2RlN22e5zhHJAY8PKuqwz0L4xELjKc2287AmIFWa29WMT6932E4zTWIeZCGTXog4fMgynDKII6aPhrgXv+YX20veG0zZdB4/vS35eLVDNpp806LbjmkskH7IZSO4K0vqsngDzOTeo0SwXxTHERxOcDKBqkPfLtC3C5y1oAJEoPbrYNMhpKBRMavW8Nn1M7wHDwizYy7cjDIMCe+npJlPLhNuFmtO/RpzNOZOjflcDZDtv6FnSqTVjJsYWWV8uiqpXtzyXphzfHbIpnnE03XNz27n3Nxcw2rFINYMIrir9ranXdSnrgy4lv5pgrRjtotbetstQ2sZqJhYtNzRcLtqMLMleVrSCwI6YVCeRjcBf/l6g852nB1P+HEHz1+2mOtrqOd7/9SuhPLVm+TDFaQFk8Mh/3R8xJ8PM06anKbQ3AYrnug1/+9O8mpVcdjUnGcjfupbbtYLArHmnVHCdwcZ41CywCeQAQGSBYIdEEr4J6ng6VHID6MzaAt6WnMiWzalY2cktfCxvoPIQNfhqi1IvQdefguh2x/PF3CVw3YG9XbvITMase993gfZeAovcvzBow3/9GFGPzrh/+r3+cnH0L1Y4LQHJoKVgCbf02DfFCGKN6yZ3b/m+xKlBPpNHL4Qjs51OCfxUShfIbWl7jTavCmvFv8/QCv3t558kzVzbs80vHn83fjtGtHuGYVnSWLB8eMzmlVIWB/TH2ZcXf+KoA4oRgPW1QrRBQRVQc0II0vanqF+VVK7jjS4T5gKet6GXTXGuJCyFIgMvHSA8QV+l3IQl+jQYbc7kCW7+IBQLhEuookyigXotsPTBhk0RK1BxSF57eHplH7aIvARUQ9shZMgEdg6R5NgpCNUDtdYpFwiA4GjD87Rzr/Ybwzbhq7UiCAGESPwcYsnaCJq0ydQNenBCUW7ZjvbcnO9xe+d089a2nzNzL9mbRLSvMdG11yZK4brEzxxhskspntG1UrMRY3OFGJ+xJ8cbFm0c9pcUsce7cbnB3eazKZ8ebvl5MEJzUZwE1qGcY/Pnj1DvP6UtmhZHH+btycliBuWHGBESmC/IIpHLJcb0ixhlNa0vYpaP+ZPjh1ZP0B6KUnkEfgpMtZIF6KkIk4EYeijlEFFU/xE4pQE00LX4FUrUAFVUWFtixIFYeQzjXuEI4ds7vP56pJbOSMIAmTVUPZ6hJXlz989Jax3+P6YSXoPYR3bLkHrlsNsg/T6bHZbDocxfuSj6zFutyG0K4qkpQ0yumqF8XyG3gBZdgwPAzZaEgQDpuPvYV63/OzyCb9/csa2KFh1ml8Xa0LVsn61I7IRXb/E9w95VvhM6orPt1tMr8/5QcypbilfWXJV4VcB07MxT8YaWQuiueBq+YJJNiFLFOkSLqMVx5M+h1rzUrZ4zvKjpeDDe4+JfA+jL5l7MadHGX2puZY+i/mcwTDgaDiicB7PpYeoLjGeo3NwiE+k4bI29HcLQk+jgpQtCc+XO2xRMV9vuN9UBP2I1DTcVA6tHNvekMh6KFVzb5rQDzyKdcWUjp51aCxalmxsTVNrkjJHWMvjIOKJ8YlUy8TCxabmX6icg37MbaUpyo4DoxHSslWSuK44tQ1WCOa6YuwslRfxp/0+344gakvWpuWu1XwngE9NzPOm5Ui3/OlowE8ax1VREgQeB57i3b7PxA9YGkvtBTgpeWX24GHkCQ4SweddyJN8X8MxSnwiLGVpiBS8MgLfeaSRx1pCvl0TBpKhbnnL+fwwMLQY1loyXm44cpKbpuOjzvAkldwTUAifkW/pAsNL4/MXScXDByFbE3EdS6JnIR92LVoYrnaSjfFBaqJMU699loUhjyVWWspIkTjBznc8iAXPa9hFgmgLRjkWoaUM4XXuiLaC/ps2np0VZI2lFBDXYDwoasGdFNjAElSO2AenHQGOyMKRELxsBJ84i9cKauAdAdPW8YsSVtnfPcf/veAsVAIf8IRAhiFpZ9jVG375l/89F72UNu8YD5Yksxm+lxEaSyciwp5haCyL6IBp7y3eeXDCg6CgrA06X7E0Q/KBY+Q57E5z60YEw3M8OUMXL2jzCumAJCIKY0KhaKsS4xrSLGJgfTxaROSovRIv8jmIa7xEY4Vj1dg3FpcGmlvQO0RwTHv+iOF0jOdrIjrEaonZzKlvZxTrmqoFY1Pi3hH9uMWzJe3OodtbinKLUx+RvX9IPPxrhj+4ZVtKsBllvmRbbijyFXdVx0DCotvx8bxi1a1ZrlqW2ZiwzWnrLbl1mCDGCwWdV/JsK9mWjk4JXBax2pVcFi2lczQi4DCdkPRjHro5T8sXXN9eEFifnvO5LCN+5N6mHCY0TczDMOIwLFjnXy0YLUiPJI55OIiIsDStwQqLERoPH+EgVCWZ9BlP+/TffheRPcBUO0z1EmMLVDxBTB5gg+/C8gv85Y+J6powTjl/95wP7zWsoxErejy6u+Df/fCa5dxwtbF0KuDPvnfK20cxQblDujs808d1knGacfDet6k2N1zflWzzFa8uNUVlaRrHtDdk0vcQux1f1CXrVrO1sPQ0qySlXtbU9pbx8IBcnfKi7nG1zOklcz6fOT5+ueCyKNG6o+k0Asu6crRO0TjJzlisc3tgFnig4j0jEviQJEAM7d7LRafBNvtqK6VAKFACIX1EmIKMaLY5C6v5+Scd8f2MrinACvppiuoNuNE++eyOF3bDIBzwJIIXrxdk5HiJRfkaX7W87hoWs1u8fMmxsshqyLZ9yXrR0l1v6O22dMYQ9GOCd79Fbz3jgDUFCy5uP99XAmQjiBPemgz489MzRmcjAnHM1o94OZwSzw1PfcvnyYRQjKiaO6LU4p1NKOSEWVExbSq8QsDiEtG9wrkaIh/PaIIupwkDVCIg7GEZsBSHPA/OCeKA6bjlfW9LoCtu1h5mtSG8mZGGAf9oWnK1vOO0a3hrOqF/NmIbH/LPu5jbRkIrGLcOXzm+Nxa8FXv8b44VIvD58TJlZQ1h2PH94YLTZsa8VfziTnOZ2z1zGw6htIhqB/kaGbZ4I4mTWzqvxsUrhOr2AKZ5E1/vLM44hF8RviPI/uQxV/f+AjE84k/8kBf3HTf/w6/h9lPwAlC7/T3xlT/tq3ZpwdcBIPu+Nfad2B5E0kPyJjTHGHRr3ngzDfabDrP/hKVMvDnu/taBrx1o4psAzeC+CgP5XZT+b914Lwv5ZW3ZtR3V2tIcLmk2K/5f//yWgWdom5B3PnrM6td3HB338QOJ8nPUyCJfVtgoxY/eZjKCPi3FrkNOd7T1AaZekZQCV5U0vsCoBzj/BlPPMbVPZAWqW+LsmCgQdMsSH4UXNQSkCJsS+zW1FfgC0qjC9yIa66FKwKp9r2VhECbHTyQyGiKyAIlFGI0tZxgnENUM3TUYo9C2Iwh6CLtCILHG0P1/2PuPn9u29LwX+40xZp4rfjnsdPbJVaciVcUkiUoUJVm+wbdnA+646Yb/HTdvzz0DlgEBtK7Je8UgFskqVjj5nJ2/vPKaeY7kxtqn6ogCKUA9E3yBDXzf2nsBG2vOOdZ4xvu8v6fVdDS46Aj1xjGD7S23n9VUnQYvCHrLuq/oig0rrfDbmBfhLRe6p76rWA1v2JgNybplWZU0xIThmNVdyvio4NVgRPuzp9zJljQ9xaVb2mSf7fw5yQhkEfBgL2Ey1fxi84xZ6Zj4kL3Usr6csWKfUXZMVb3i7aCil/u8aDxCBmSNYiYi3vcp4v4+k3hNaKDRLYlM6GvH3iimEQtCtY8QIelohIpHeNPRlyu8twRJgkyHyHwPXc3ws1uMj0iHJ7yL4q19hUsMTiY8etnyBxcbDpuEL71FJxP+xcOISbiH3Vxg4mswR3h2lrfxdEw3DinWDWYbsq08bVei24pseMwob9low2y7hwluEOsJZVYyPBIsqyk31ZKzPUFQPGQblSy0pvYzXl4aPp4bNqkgNdfocELrDeXSs2iueERClAeY+AHWXSFMzBezgDJpcDpABAEvw46V00ys4FiBzIc4ueanmxG51EQ65XBlaCYB22jAo3nFy2HLyy/u0CdjssMj2vWaYjwiGQX0XqKtpChXXMUxc5mQdS3j3JEGkEaw1Q2XBnxledFpviUNoU8x5TUYjdrWBK1jQsfKKab3HlKtNzxuGy7rDXt1wV+ange5IAjGjEYxp+mQdJKhZI4EkiTlorEkruNG7pGIiKhvaYXhOB/S+ABvNIGPUL2mLguQmto6LIJEKta2JxOKKEk4k4af9o5CCH4iB5znYx4ox4kzdN6ybAV53RC5iLX0vDtWRMJzP7S8l0WYSBLEAT8zAoxj4HeuMIVhlQa8EQV8f6TIheTLouMLJ0gDxRu556TrmSvHXFjuZMC7neajNMFEikdTz+224aDVvDXSDH3Dz+IW1QA6Zq06DisYBzF/RUupJQNteP+hYX0+4PLkTd7YG/HDKOF/nbR0fzWjNgU+S1Fb2E81mQKRC1IhOG08zxTsW4F04AfwzIIbwLSxLMYKGsF5YznqHa9aWIQCE3jud45Iw+dCwrnl8EbyRm35zMtd9lwj2FMeN4LBxnO3twuy3ljPmB0QLBt4VAR3OAoPh1YQdn/zIezfKs5+K7EsjaRwlhqBjCM+CCS//Zu/w8Fbb3DiYoRO+cM//Xesrm6IemjzES4IaSNNEB4wfjDlNGzoVws2hcc0W0S1YLFJmcXh7sRY5nhX08qCqKmwpgER4KQkS0aEsqM0npU65kQsEdag0hGDQc1RZBlnY0I1opBDjO0R6zv04pKqg1olGAmhsyg/oYkzsqAlsiGBXZJUhs7kr6loMergbbLDA6ZqSWJmtDe/YDF/xYyE8OCEJvkGchJwePj/JFpoKDt+vtpQA9bqXUSR6bhdbdi0FqGGjOyC7eyGjQnJIvDe0HaWzCYIX7Po1nyuYoTtKG2DBZx2WO8ITMDLuiOLI2IfUtQ1pq6ojaImQcmXXDyvmI8SbFLRNp6hUgQeDHKHBheScRqSSEejG7wQSN9gTE/eBRAohuOY+9OUw3d+AIP7tFWF6CEaeGLbY4MppRux2nhUNGD4VsJB8jEyPiDKM4LuOYNihqxDTuUJR0M4UJbjdE2TxXz3/RPeHkSEJqEqLG1XYaIxk+EAooxGGPLqCbqrKDc1y01AlqSMDs/JBnCI5e3cMUczyA0PD6bEKmKgC/bxlJua63qO7G75xiTECc3teoVpS4wxtNbRWodzjsYavBRYIdHag9MIJfFSQbCDVSDVrvNRVruw5aIDLxDS4YNg15UJQ4RSu8gB48HvoBK20mwuX+J9RRw7wigjy3KssdTLkna94DO7xb1KeEVHMf+QQWyRYczKjViInKJXJHbOJLNE45i5iPiyaflis8TYO6ZDy7aVLPuQxeqAQB6SZgKtEoQEZE4dpChf8GjS8+jBQ0bTU1bqPh8XAaIq+LYSzA/PmOsOVfQkxZokHDJKD3Ey56Zo+PWq5PdGY2YnAxabE5ivGZhLzt8QlMEB84UjEgEuG1LJARcLi3Rb+iTmwSDB5mdce0Eu4Y2g5SYcEPbP+O2Jort/Ttm/TRje48NU8QedZLFxmEaDdsRdQ0JJ08UMT/Y4j0P+j1PFkVf8h0Jw50L2ogyZd1xaj1UrgtUlNnDQDHbAjoGG2w3+wGGaEyCEXCF8Cxi8yMEeQFsCJQQSP4F275g/qn7AH93e57gP+SdHggfncPf4PezlHVTL3XuEBDkBEX5NL72mPcrdj9ZavJTI15RG5xwCj1QS7TWmt3j3msz4S6X1K/zHV7/t/uo/U2v/RcPsV4TGr1Ea/16b/Z2r2Q/+DSeff8qqlhx2L9l+ueWD4yHf+93/ET207PeOzRrOfjvn+U9uUPtjqoUjOpP0SUTbVORvzxl4x/pJTRNOEeWaYnGHFIZlHxEPHC49w1Yr9hTELqZKN7QBDPQEKSWybShGIE1KRkDuawwbTOSJzZh86gl9jJQ5gQjo2wplFmifo6KQUAaYTiEThfMK6z2BShGhRXYl3udY22ONJczPCIc5QrfYpqYrn1BtlywbwfhgQqDexseOcXhLkngu9IDlZs22dqRG0yvBKLykLnt8IYmYMm07OhbMmmNkoIh1Tf1kzv4QXr5SvGw9o+Epd8sVw/xT8tyzXJ6RjRqKoSBrG/6i3vJunZGTcSgvmPspy2XG5Ejz9PkvWCYx3VGA7TQDGzO0BYmM6HzA6EDw1HgeBpLPOjhTklFfsOwMBweOqlAkgxGBkowOzwmSbEfJtD2SFu81QgxxMqFte4iOyM4VzF4h0wGDSYbtt/RdTWF6Tu894PRlzNHeiJPkEz4rK47f3GffWfo8xVYBHoOWpwxHKc4XOCvJ5AalNFW/ZdOOGcchw9MxQe9IBoeM57eUjURNW+4f7tHXmiA0HMgYt11ysbGsixWPZYStDXPuGIYdoRyzJeK6Lwgmb9NFHzOxMXla8CebM4Kh5+Ei48WmocfxNgeEsmb1zgFXfcWx7RF1QELOVaw5XVgOTgRl7NnXnk2ekFQtb/s1Z/GEmW6Zrzse6Rn9dEpgOg6HgsYEXG9reluxKQTH4YZGWFbVjCANGAjP53XAOI/xVhKlhkhapJDUVjAzjqZsuHMdh6HjYxNyEBjuVhWZi4mDlu+KkCvbEwQZZZ6xbgreHkYc7yXsZwNWMuKjWhL0jg+ylM/NPp2HTdOy12zQ6RAZBjQ+QvQtU5/y9l7K/2I7dB/sLPO64HhkOEwGNNuekZJcqJQ4EFxXmj3bcBLBOhQ8USlWxKQB+DzistQc9hW/Pgr4RpIjVU4dxiy85IvK0ThHjccYxw8iwf+3bHnPRGSjjPcDRTYKSIXjrwqNcpCFGbdhQKENM9VTt2uuIk86yJk4T2h6XuqOcSJZ2j3AcTSMOMk0H7oKYxJMkHOta8IgYRCEXIQemZ8gmhGffhnxo5Hk22+mnI0kxd6A+bOG1ljSgea0lCzbgFUqSKxj6OA9I3gaeGwMWSWIEFR47jLJWe14bmEaeW6ExKTwhrG8MPACAQ5GqcXdwvVEsgg9uoJEeN4NYY4nKwRPnCDdQhlDtPBch56oB2EFhzWcIHjlHWbiaJq/WYL9reLsftoQtQleeyovqFTIOBhTmUM+/+SS9vKKIzMkyR9xkNQ7O1rbULWWRmUcZorUVvTrDevVmrnOiYnJwoqwrVmajC4cktDTb6/YyjumpqZoO+Y+wNQrUhtzoufMLiueJiPeOZK8m+dM9g84OhgxDDTCOrrS0VmJU4ZQdEi7RnU1gVF0LiPMbwluDW7wHmpkUWIBMsJ7i9ceLzLCMEcKRSQcQegJwoa8/0ucuKXhEZWLMasdEGN4/x9wb/RnuJ/OuWtr+jCiJCKWkqKuWWuNDGMO96ecRxVf3nV44bFJRBgYWGqqwuGtw/YWZzS97jHCIyK1w+AIia4q1lfXfLZe0owUvtVsakOMY5xIztIOaW/5/GXL0jv2VEAcBowktO6rM3qPFZ7W9WSdoseCNqjEE0vDVArenoY8evMAKQPqi6d0tSE/uY86/IcgPPPZgsWrL/DFhuz4AWbwNuLeEVbE6CRD2m/g479gOPsZ8mJDJjyF8Mg04sHZlOHekHC8B+YRrr2jXC9YVCHL3rFhw/JuRd54VO/wVY2td6c1Xbtl5SWR73nvOES3lslBggwidBtymCUo4fBdg/AlZ3sVaZry2aYlbDoaa+isQ1tHZ3p83xIKjZEBvVC4RiPtV3CHEBEofO92gqzvdkj9ut0FGKtkh1W3dgcK8Q7iaGdrc+wskbEEIZhS8p7RoAxttIe2h5h6uzthjiPWbcRfbOZ0zEhSi0rHpEYwLCqG1nOa9Rzcg/XghEoO+akOuLSaVnh8lKGlotc9rqxx16/wg5DbKMeIHGsV9AKRWiZBxSDzEI5JgkNKmdPOXhGsbwgGE95A8NhrPphKbvJztkRgA5Z9y+zlhn9fNrz37hAtj8FNOU9e8m/3XtLkOf9uFZGaNWOVUGpBoiDtK2h6PnI5z9oh9xtB6VLa2hLcrdmbv2Q/nVPpCc69RWv3+bJq+Q+LmBcrj1luIGgQo5QgkEyEougsF1VBEI4IgoB/tBdRhj1/sDD8Yhvwc5FiC4EowbsC8gKZKPw6hFziz/SOmLho8YodgZMpRAIRRHiX4OMQ4fd2+PzO4Z8p9MsXuLjg+lHGZ9+akE4nxG/kNH9xD7+421ki4xMIjnezbbjXFkIP7O6Dr6IsWq1RQuwiLjzESr2+bRwe/0v4x69U2FcWSf6axvprdMZf/rgLfN/hQf5ejf1dL/HTf4+9yhAjT3EYo/2IWidsjeFP/v2f8K3vvMuzP/qE3/m938CHc3LpMPGQvtxg8p79RBCVGZuFpw1ruiIm2AwIxByVaoI6xdaGzEPVOuZqxcgbqtbj+o763BNVmvygQVwGFN0dek+RpJYsmTLIBSoYEw0S+k2Bp8IiiNRuFtq2G0wV48N9XPeUJDzEBMeoyOG6a+g8zmZo02OdQ8SnCOGxXY1EIwKLMDWR3TDKd8fgev4Ry82a0ZuPSRef8EpvmReaB/uK21XNZOJYNwes1s/QQcLZ8JxMPeP2ThJFEzZ2jT0XHFwfsIgvqO0hB90RndzwaDDhqnzOwy5k4W6ZlRq5Ctl7WNK0Ma+iGG1mXM/GTFiRZ4bj2hJ7zcXNgpu15HF8jmgXhJFg5E+4sYpQXXGY5RyhmV1sSCYppRTkqaPQEoVnMlGMxgNUENFuV+h6SzI9Jtx7DEDbdvTrS0xZovIhweiI5JjdwVMQIawlKK+Jrj6lXJXEk5LtssKrlPfPIRcxUWoQ6jFN21M3S3R7wTDO2NLQFhNycULrnqKrCKFrAtnTLgN8r/EYVGg5HkSgYkRToskJjURmio2xyL7mjX1NMs1ZdJJxn3ArI15dQKAcw2GO6ba8as7IzCXJJuCUF8zrkMciQN8XPF9bZkUFTvLOMKLcNHQoqlFHO79jDwHtiMVFT5R0dMOQdD8lP4758KMGcW+FaQRnYY0J9+ibOftxSJ2W9F1HICWHaUzTWZ7oDmENOg6wXjCyASeupm8D0khyqnpW4yEbBE54rO4xQjOU4FWEDy2rXiOt4UZLqliBjHZzZd4RdAZiiFLJ3IcMgoyKENvMqdqSaLzHxnr2JHx/FPAqHdJWhkNvMa7jxabgp9rwxskegyBl1fUMZc9vTnq+UANe1p4D17EwklwodBBxZnsiIflpo0i14kHYoWVA5qCuKtK24zi3NFpQpPtkXnG5bfnQBiy1I9SaBsd+nvOftOCDPOFBILnrDQeBREnBt4YB2htuCsO2MTjv+aJwnHjB0EfUseaBsKwbx2UuaYRikcXEG0/QWi5lCE1FdDAmrRseJo6fJQMsUCUhj0sNVc9se0fYhbCJuFUtRydTZuOc02HJVdFSWMfLeASxZB9JGnqeLeBOCJTyjLaSPIFeWzoteWAscy0ohzBpBUed5POh46zyPLcSJWEPeEsIfiw9zCwD4Xaz/srTW0/VSkgcSkk2xrNfgRrBsfD0oedOSFLt6HuHj6Hfhqi9vzmF+m8VZ5/qEWvrWDjH1lq6zvEjveLD3/9/kIgOpwWr9JDJwX0GccKbQzjSd1y3OW2aElqDaUoatcJ0ayofE8URwgi22nPRtjCcsp97plHDXhqz38JnvafSlrq44m7zirm33Hee7w8NSf6Y/eMp6eCQVo7wZoMqFzTLLWshMGNJLzxCQ4RnGpQkYUGWeBQhA7VPFE3w7oDeV/TxGtVvSTA4s8AWBSZ9QBMoqjiiEkM6r9l6RWcETXvD53chxx/8Ht95f8S7499n/4nltvEsa0fVNPysKPgScCqkdJpXraVTEZIAazy61ZjOghN0fYftNN7t0tmREi8ihNpt7tAa7SrWOPI0RnRbqsqxP8r5wYlnGLQ8bQUSy5uDDBxsy112rjDul+MmTWspOsMohchpYt9z2MNZLHjr3gFv/dN/RnJwjLl9QbidEw7OkUGPVSHFrOCLD3+GUx2TyRArOra1ozYKi8DfVfh1hQwn6M2Y6voFuW8wpsPgGMXHvFoEtDoibBqq2RJdbWi9Znu34WZxyXJWkuUh7+w5ksChAkMUaaQtCduWkeg5Oply/wgUAa+WHh0qHj84oNVbxHXB0RiOjmLWG0t9V9M0mo22tMbhncXoDtM2aHa2To+E/jUVzwMiwGu7w6c7dp0z63YodvyOyofYCTbtdtCJJoJA7fKtQomQOWke8juPDskTRe9v8MGKm75kriOs13jfoeMQH/aMAs+bWcR+qjhOE1ZlQWQb3p5EpG/e44mOefHyDtc25EHC+DinbEP6tSMMY1zsoWrAa0wa4IIUigqJZi8O+N6J5oN0jw+SGBOFPKiWeLGiSjwD1TIKYk6nA0aHJ7i1wvWO1gnSvkXUmvmy5k8uf47Lx+ynjv/L6R1vH+3zeSUI6jlt3UFkcVaS+haXTqllCqXisZgxTRwLkeDqFl28xOuSl+mYu5sxp01Hrhacd5oHK8/1XGN0AVGKazX9aMQiUdwZuHPgtMCxi/TIgogogmrZwrZDrEp8VeFtA3sSJvd3SKl2g7gIIWogbneZZoGFbLizr7YKIRq8NNAlUNZgt3gUiBkiNFij+CQ5Jr73bcL8hO4H93DF9e5wR+0BEVjBL7tVrxtXQvpf2hut9ztiqoAoUCihMNpi3ddQ+78kK37N0+i//vrXMtS+9pavwxm/Ls1+idwXfz9z9netJu2U5agj8jPkbIyXhuuV5PjJR4TXF3xZXHI+nTDvZwR7jiodky6eoZ1jNA7wzYgq6EmjW7JNSRtoojjHZoe4vmTe3xIFj6kM7A0XMHUczS1XpmEtE2iec2mPCZ92HNuKfE9g3ZRITQime4heYCz49QZTSXy6C6Mgtgjdo3qNVJJYPSMZO1xb47MCogSCHNtJHB4hHTLIsG5GudiQTe8TZILeB5hkn61p8L5FpQnW3vLp3Yb7+Q+4N13xfjfjZJBS+po0eky5+QRfvSLrNG1gkcpy08PG5Tj3Ka4y1NuEj5I1o6uYYbZCVXu0s0+oj+/Rto6fBI5vTPa4amf0nWTxwrO3t0GGHS+3Bt3VTN4d827uSV3ETZ1TtREP046mvaIwx+h+xc3oFe1yjFl62tgxkpp7w2PODyYsixlHSY+QHft7e5w+foswCWnXl3RNSzKcIhUgBF1ZMHv1BfFwTDo5QAYBfVfR6xCheupFSddXKGGwyRCxumIUj+jSa+a9YDDMWZeKPhfIsuZ6vWVkDYUOKOMtlV3Tb25p0iGSCWm+otYeO9rD2gKCiNQPiaYB4zQgdIK6HSB9xf7hfUp3g51ljA8SsknI9q5muV5z87zhrhL4OCBZKZpJzxeLNUpbilDxUSgxScv5ZcsfjkL6bIBsHZ30lL3i889rysywVxwyMjccBxPC2PFsqgnCAdPWE01KRC355GLI6VBQlxWHNuX73z3jplG03ZJJFLMqGsaR4l6kWMuK0A5xxlHHim9EmloYTrIBhy7kxra8kcak+Ygrp7hcNWxqR6Qcgzzl0miSredcRrSE9FaTSk+IoQ8CrlcdeQSDJETZhrMg5SGWSPSIpsEHgut0wJvSMIgUB2lANhzT1Q4fe7yUbIwhcpa6qvnxFy25EmgU//hQcX98SFT0/GJZ8LI3vJNHfL5tmAwsJg2wWtB2hjejhtMw4BUT1tpwU9S8m8HSKG5KwTddQxNFHPqeN/qesNYstEYlKVPT47ziiQtwwjMMPFfGsdUehWc/DviosFz1msxoTtqK1Fq+7DUPlOXLeEAEPK4a9lTAqjHcd541nj3XUx7uIZuWZyKjMT1JZMl0xFtFzZ8qw3HZs3Qx39UVT4cRclGwbAyD8ZjRdIS3PRc+QEaQa8m2MxxlETZxPNQS4SUyFVykgmnjibWjEh6Te06toENwFznCGv40VgjpUdKzsJ7UOw5iSBrPUnli2EUHAMp7yk4QCk+fe1rtaUKIF4JIQuMd+4njIwX3esVlbLDjv3mN/1vF2Z/d9Ije7/DvRuONpvGSxz885V/94Iz5n99yeZXgo4SjownHx47ptsFqy0Z3bK2kqwPmcUDYR6x1RVG1VGXD1sTESUQSWFAWHTlqmdD6nJlvqOoWbXoe7Me8MRTkIkcP7pGd30PFhrpYsLi5BV+R+g2B7pFui+9WbJ1A+JiHI8nZIGWQG+I9izg4J0wl1km6do9atzRqRBi8JGwvkX2NiVJsm7BZplyUNWU9Z7W85VWt6RKJNR0kGY99R6t+F75xwJH7Q8LnNeMkYqU1dW950kmWbc96MWcbR8ShAm/otaYvapTfoUyt1VhhfgUR8AasxFu1249phzOWXsaUwQmnZzkH8Q3fmiimmeS26rmpBCIaEk2OafoNbLeMhiGh0fTOIQRYv5u56pznPLT8Wmw4jCUP3hox/Of/Gvn4n+GtIZgEIAZYkePo6KoVy2cf44o5Lld0JqHdtJR1xcY4IhGRNwWiuGRTzXn+8oarK0fTOg5jzdsDhdcl9fUt26pn7LZM7S2btuJWOG6bNXezJX2rUVGEiMaoQDByLbmCwDUEpiYIBJUd0AyOyANF6BqCPsKlI4JsRNQVjI5zsrMxmy+e0nUGHUAkPQ5DazXGaLyxWM9ukw6A30EthNqFXfR6Fzb8lTvsq+6EADC7174Sc+71+1UCSiHCAIVEE/Jhc8DA9LwRKx7lLYf+KX+1Lfh8vUHKnmQ85HgY87+bxhw9iFklI9Y2xlQRwaqmDqYs/DtUy49JVpfs94IwOCUanTKJMvyxQdea221P8eI5Ss+ItgZBzdBo7k9ihtOU0XQPf/ABm723qcOYwsw5nSri0KAxXPspnZSstGbW1zxfGrxU1KZHeIEvPG72Chn9iA/ejTnI7/PEHvL7hWB9s8Ve9jRmjY+22OmQUzlgz/ecRRti1fNcHyDqkg/EDbf7IX9Y5nx8qXm/3/B+5DnKQQ0S/rWtmC6u+Cs6Lu0Bet7gt3e44ymfBFO2XYpUivXak7aW/djR9Q5qDXWLrzeIdgNNBV0I2y1sZoh1CzLBpz2EOXRAW++ueZIDMcgaIQy0a+jmu86oCF8/ky1+MaX46Zxi/jHisYbjA7j/NjwPXqP4hZx+SgABAABJREFUv0LZSxAOKSBKPGrkMZlHO2AhoQblBYGUGGvptNnZFMXrTttXMJHX9csRst1Nx1/vpH3d7PgVRl/8EkzyGgTi7N/PnP0drC/TGdkNhNP3WPQvMPMNkZpQjFre/e++jfzJLc9nlkk7YWJnDKKeZGSJ9AHtwCGZ0G5S2mlBLhTx1jJXM+rbISFnEAnaruFkssF1IdHNA15oj4pfYbcll03I46xDPYrY2wZYIrLDITpJ6OYVm95CXpObKVLewTaBYUncDWjbmuk0IA0UcSxIhwneGkJVgY+wNsd6jRMWrMVUt5SuR1hJpA3dsmNelHg6Zrcb5q0n2b9BmoJQJkzSW/rkByQPLpi+fEk7l5wPVizyfYqDDaHWMIv5ovwYEsfh3oQGhy9GLJ7e0g0T9OCYjXnFN9QtC0LYXlAOpoRFzZPlHVn8GGWe42KLVAlXfsD9kw4jLcF6SxYNuSlvedlMGaghw8OHpMsr/qprSd+oWC4SToOebdATTiShfM6tnrJvPPemioQBJ5nj9J13iSfHCDyxVwRpjQhivN/NSvdNiVJiN7PqFX3TY0xP3VosHtVXyL5jvllxudDM75Y4nZPLkvt7jzGiZbF4id5EEMTkbk7dheTThOs6oe9yAudYFnAy0nRViBIdajVHRAml2jKJBX0F8mCPoO2R0hO0I1zek7WnNAeaSBdkw2OK5Qt0a6giTeUE4X5MGmvoQd4fkM4k5TpnS4sLFBcHI9zM4nLJoe0w65zifkB6taLzU26LGQwn7NsSLWJ0rxl/84b+s4jtLOIorFE96HVKcBRxZAQfrRWmsqi+5/6jnj0sT4tD/mh5xZns2GYN0zjge5MBaRDQRxGJVLysHVMP1ipWwZS7+TVjXUKYMdOQZAMOjcMGFm17Kh2yv+mZCscz7eg7z76MGeYR90NPE++RDPZQ+ZhCJdiwY+p7ciMwUmCjlMY7tr3leVkybzT3kpgzJTBJyqttgdusmema+3tTxuqQ6zLgF2tL1TpEWcCm2x0idgn1ZMpkEPEN1XIgHS99im1K3lM9p4cJP77aMusdR1mPihyjOCbKUla+ZlW15NLiZcSx6XnWObog5pKYiVQstGNdaZbGcBCC9J4D2zPWmmfAyPYIYbk1kjPX8bDoedE77uSQvt9wTcRcGB55y+dlRywkYyvIAsXTQIJy0GiSKKL0kne7hnQgiVrPvJTorCHbdyzPp4xri1qXvG8sCxEwF4KfWc9+JAmk5C3jWO9L9oxkMRS4rWey8mgBbx4IPmsct7WARmAqywPtmQOB8DQCbOVpRpAvoc88ZS/4hhbMcFyFgtrAW9qzVZ4RAus965EjMZI2E4TX8Czx1M7x8PnfvMb/7TlnfYXrHBi76xYA4TDj13/9d1ifCOT7b/G//523sN5hik85kSU2GqOigmHbsG5b5k3JXSBIpSfVW3Sv6WVGOhpzNHBgOtrSMS83PGs6ruqaXjeY3nO8d5/HD+9zIp+wWcdUYp+uTTG6IKuWyKogoqO3GhsG7IkttluzdSn95G2Gb405iC8J2zW1G9NF7xJ3LXLzgqJpKPqC1arH+CH3ggH5NGQQx/R2yd16l/mg7EvK5obnr265a2/o0zPe+f4jpF7gbgK2e7/N9IOU0/F/YPpRTW9jpBowyQyPpOClltQIWm1xukfgCIJdoK21Bscu92wH7ni90QokYPHaIowHGeCMZlMJjqYn7J1EpDTclDsAgtMQ2g3VMkZEA775jR9w2Mz4f/34x3xU7KZUvIBACfYjwW8+jvjg/Bsk+98hP56Cuk+36OgDSaiO8ZHD6Rbbtcyun3B1eUWntySBwK0qbldXXG2gNy3pcMr5cIDrNZ999hGfPJ/REOBISMb73DtUyGpD5iWHwymH00MGdsTy9nM2L+9QccDjRzlFa+mDmHxwyFAqer8kEpLQGoRxVF3DzbLjIjzg3uGUlIwgcOBKgq7HtJ4m2qdM32U71tRqQ41ByQAlLVrvLKQIsbMhygCs3+2JA7WbHTJ+d59/tZkV8vU14TV5z7J7g/wanM8jxK5rFoUBoQCjLS+frTge9Tx4QyHSCeOo5231BbONo6wEe2rDP5rEnJ895OXwhD/a5DwrOxIdcWoVRZdxfml5a9GidMr3VMefBx1PiBE6QQUBZugZBR1VsWZSLZgkmjzoOI5CxsdHXAUTPm0HNLOYL4OAahhwVTniIOH3xpIH9WIX0tgPSERFVm7YXC7Y+IwmzKGBuK1w3OKDLfNozL8z5/zVfI/1ZYnfaLicY8s1BFDFgrvZDffeeofZo3t86c55ddHzw/onDN4d0gb3uVcoPr/+hFU3Z3H2iPFkj0Ec8fAQzqKUX1sL/ueZ4Mvr9Y4CGTS04YCn2uP7BRQLQl9zl4T0MofbFpZ3oAuED6Dp8csSLzYI1yLFFnneYYJzXDtCVGt8VUPTwNDi8zFCRSBSfLhBhLsOmPAWH7y2snYSFi1UF/i7Eo4fgUhAJXi/E/LiKxaI8ER5R3jYwHlKPEgIXEszz3CfR9itobEW13v8V23tX+Ly/S/BHr+aL/saBdJ//aDA/+q+9O6X/1Z8Jcr8VyCQvweC/F0svZ2SDmccF78g2XQUI0U9qPnu+T/lxeqKvd+8z/cvKu6fj3lhjjkQa5p0jy7Z0m9S9HiNeRVRlA6VTKnsLW29h9qU6OElaTwm0UvqekQTb9m0v2C1vUcyukUUPYf5EdP9c4S/pNYdSqQUVUagMvaSV3QNhLmnvN4SjyeMncU1GissxFPicUwmapT39O2IYHqG1TVus6E3Fd531E1HryOyVBOZnHgi0F3F1pQEAortHaXe8OnLlujiAhsd8q3vfxsl5ri1pRs8JDzuOB9uaK/3EO2a6KrEVIeMHs7Rz09wXKA3MJMJMuqR9884X0/pWHIQOz5qQCX3KLuS/ayljhVrCrLqS1JS5s2K4W2GmhywdxRxUxrOv2F49WXDjVMMo4Z2tcC/2mJD+NYbJxxOz/iz9XPWwxW+HrIQHQfJAw4ieOuNQ06SCYOjR0SJJkimmHZHAxZhBtbgxC67tN5sWK9WO3BKvUWgqcuGbWXoTIkPQqajKX3n+PjZC26vbiE8xyQ9H5w95miimN103K1a3n7/LbyEeDqhXC54ua4YuhlRfoiJdhlUkR8Q5WNMeYEUCu83hN5T9CuKMMYsBhwkI0JCRNQi+pimWtG1Mf4kQYzeQE23BEsLS8kD1/GiL/miGlLbnuROUo/uiE+PEHcTsmYFQckBESuh6RYh23HJZD1m243YCzvKscCnPbfEyG3MftSw+JGjeX/I8K7iTE24zXraVpFsDV+eRBw9a8j2e+7vQ6jGuAEcNE+pm4S1U8je8mA8JU0k6eCEv7jb0jnHsTe88hEHhIzLngdesdKKfalI+jUXKubAg0oyli7ncaT5FMe82ZAGAUf5iMQ4vjdSfKJDAi/5bK25wKFDR103KELeyAT324KNbpmHGadCcFqveLmu+YWP2YsCbgy81Wha4ZgLkLT8Zem5azoeVh2P2fCTasuXXcU0jNEby7ZpMcMBwf0Tms5zVXaM6iVvPDpgFE84nXjM9S3LumXpUhJnWIqAd7OEfSXQXclPK8uPyp7ItOR5jg1CnvQarTtMXfKbIXzpLYFIKLqOB+2WUFsCoRh2mgdGcGUrPveWOQ2uMRzmMb2OqIOeL4yj6zQqcPgIYh8gI0FUW7YCuramsykq8Cx0AEKQCMu225LexNR7ioeZJO5ivjRgvOOBELTtrjP2pnS8aD0SxXYEw0LzIIQvQsGRcDxfGRoHaMgdtMazEA7TKcba0kqohgKlYZt57kvPb0zhFxv4shX41yeqCy84KT1fKEeMoHRwLAxf4umc5M1CYIaeNPpvBIJA/6tdx+sS73g+XT/lw9//jEyPefh/fpt3RwPKJ5bINFjWZN4QacW67thYgRE5cSg4kJZCBixFQKFborVG9obbHmJa2q6iMQ4nIFUBQ1ty+fKSF7pmYTTp8BVTU2Fij5GaiYRIOjrv6D30YcI41mT0uHsjTu6dktqC/uI5m5uG6vZjtFKEymJ8w6a84uWs5Ebd5/rxP+QH05qku2JTzagICHOLdy0X646Xc8/aCGylaD9cob3kH5/f8P1cYPIf4H/tMbr9v5P9xS3LKqCUKWm6Q+o32uKcY6jAOUfpHdY4uqbbCQTx+jKIrygC7ARxb15DKkKElJjtgqurjjAO6AOIdM+B83wj8TSt5slGkh3kHL35Pt+897u07YLP//w5WkhyFfDNVPA/PVa8+U/eIsj/AYgj+iQjpkbNn1DrmK2QxF1BJBu2Tc/Fly+oi5I0F2TC0642bG5KrHUEwiH9glodsd7c8eLmEil6EEPWjed6E3N2POA3H0pC21PiiPoYLzzp4RmPgctbQVGn6L7BqwCnUrQTOKuII8kg2LmyGueYRpby9jm1aWnDEUGccCI8qq6hcvQXay7Xz7meey62lquqZ9lrrHndeRByNzMmXpMWxe51oUK8UKCCXbfC6t2GNtgBVV5fkNedCL27Rs7vOiW9hMCAec3aU4IokIhuTSWGPOOYkoDj/YR7xxv+D6eOLz9f8Wi45LfeSbii58OXJcWyIGs3JConHGRE6YbDsODsGI6Hb3I0PuSoMvy7u4BV05OEu3D2qtGMVc3xRDAZJAyFYjI8YjY458nGES2uqU0FrqdRA5puyV3f8mS6xz/eP+M8ueJ2sUH5Cdsk5o+dpZ0/RUWKOM1485HnMh5TFYrLMuPzeYpx+WuBEMGmQNQFxIaJtMRlybPbfe7EGXbsifsWH/eEKiIxHfemhrfPBtxutjzZVIRHlveVYCoTov03OB53/DyWPLkq8JsK5itQ1/h2A5tLRNYSxCnBRjLqBXY9Z1uvMcQ4cQBVj2jnEAiQCj/Q+INj/OZgh/+vNJTNDj/dVwhbQX6IcBmYBi9CZKJ2qHzdQ+sQqgRy/NrCzXN4dYEP3t4F5n41b8juFlMYwlEBBw0uH5Aoz3hSc3t8Th9N8B/Pccty17mVrwWX5VdrrPCI/wx9/9UMm3i9PrzOL/NfCTlei6+vyIyWX7V17a+E2t/X36l6d9Jwe/GAuPwCfzCi6XuS/ZqyKPmPP/oR02LMv/kffo80H5L2C2QkQSRE6ZBkfkOpJGXfY31BERUkaU/US/qDE5aLjmgyZ2MnrOYp2tT4ECL9hMNrz63J6aMKu1zwOQWxVBwnd9QlRPEE0ThiDFENyVCSSCD2pLHH+C1RNCBORijn6WZLuv4VsnJgGuLMIaxk41vabsGXF0O++eb7nBzW2Lag7Zc4a4iiPbJE8cwrNpEi9pJZ05B92XGxWvP4YMh7yRK//13kyTuE5n9lcXPHnZ7SqZZpEpOf7PPh7S2kNwxrzWJziNlUFMEN67rhm/s5nVLEXOGHBm4HdDJBRhVbVaJGloB95itF3s/5xUITtw/49EmB3Pac5A8Y+gJ333H7Ysrh0Yq3vnXOw+iI4tmMPy4MzlY8qE949yTlg3uSs5MJg+E9gjTffce4Dm9bLAJDAL1BKk1rDKvZNV6kSARKSYptzc3dFWARgBOGNtZsq4IXs2YHFZmueHYBrwKJCSKOxyF7MdR6S+AGxJnCRSkPjgvqfkC3dkRGsPFbotzg24peejJpkHJEQkqnbznKAnR5TZ++he9LTBAiA0EQxIhG4wrHuviUsgu5XRQs+wXXznLSD5ktGrJAUezdcTyLkHJGf+SYbvaYS00zrhlcjZiHBV5NKdYb0qjmYgVMx4wHAmdLtmVNHwXsxSHyp1u+NTnm7sGWadGCd9RywqTc0AvJPI3Y6gPuq4SzsOZ+kvPGOOKTlefRvuO9fcmnTcu62tJsGxLZcOkk9wYDxrngUHX4zPHm9BFZJHlR5/hK0fQ9RvZMoojVtoau4o1UsJ8M2XQ9Lk55mgx51dWE3Zqh7jhJA3TXkXYVr+qe227ADw9GHOotV0VBHEcUgwnnq4auXXJZeCajlCjT6HBIXwQUVcft1pJFCS/CELVWtH3PummR1W785co53hCCl7cdoZJUznMcWgIZsO0b9rKQdRZxu9jw2aLApRMeKxgIgUsyojjiUlo+X89YGc0o6JjEDVFnqcsVgXFcpwm0hkO7pm4a/twLzkzPF2pEYzQv2o7MGQ5EyEUAj9KYsBHsdx13XjCqNKbX3BOeJg65C+A3W8OPTEeThEy6kINBinAVYy9wqqWXOb2OOGg01ctbLoKUNI7ZChgjmFtBHilG3mAjw0DACxUiQsvDvY7PREqXBkzXHWbt2VqPQWJjRywctvKcJY46EtjeM135HQykk6xTz5+uYBV7fAcHLcwVNA4upp438Sx7T6U9q0ow9PAdZfkssLwlPdXmvxEI4vvdl7oI5OvvfI9+1rHM5ry1N6Gfrfnzf//vaN56h4eRZx3G5IEgC2eIPmLTB0iVsJ8I7keS3Eps13PTdaxby5wdPc/5iLPYE0hLIqGXIeMkIPd3PL2+Y2UEUkRM+oB7Yc/Qh3gZUkiHMRrhNUYFXIZjiBzTCCbnCcN4iykcrXaYdsty81OeFJ5rN6aMPKvVNa9WJW3Qc8+f00l4p7Wsak9tBCwrlhvNixvPvDAUvqJXM1ZP/5JV9R2O/s17/LrcEFYrutWIKn2ETX7MoI1pzYit99w1Fa115FnOOIkoizWma+g6hzUgghCRhLtsJvN6E2VeC4GvYdi8AGxNu264UpJCOM6HCY9OBhyx4su2Zt1VmLbk6UvF0f17PPj2e+x/9JJ5KzhKFP/sPORbP3iMSN+h7CStW6PQDIOUoK5Yrpf02rOXK0TqmS9WdNslCEuQ7pMGoANHPB4yFQFDepRrKLsZN5tn2Bi8GrGuBOuuZdTcEumYdHiPidwQVxW19pTdltoEXDc5n93VPFsURLQcTGLC6wVjaxj5mnSaoIYp8zDlZhMS+ZijUHMQtSw7uCh6YjElrhWDIEYIz/r2msX1LdZohHcoPJEUqFDiRLDDODu161ooBTLEe7kTyCLAKwWheG1te201c+71BRA70cxXse4CjMe3EnyIdrsuaBwGCCXQTnJTKF5FEqnGnJy+wbffvs/DwQ3vyR9xcBIRaMnZ/IK13sFHnCi5kvuEMuJQ9OSxRAxPMCfnHCL5x8mS59ue/SxkpkJKHdIGEI1TonhEmhyh0yFPTIQt74j1Djtd9gWVKFF9yUlX83BbMD/4DW7GDwncp2T+jtRLom5BUl0ROkE+GmBP79GUOcK9pKo79IvPYPB66agtmBrhDFIapgMIEsVd23D3/AIhtkRjy/q+5jBMyUNFFTke72fccsCit8yKLfeSKcfJHuNIEgeOf5t7/peNYPEXd7BcQ6WR2nLMgntBSso+SlhQHnPQ0fuI6y7ictVj1QaOBQz2oNRYGeOm9/HDHOJbfGBhXiG2K+h6qAp830MgEekIlNpBQ3oBjUXYBoJ4J6Cs3c2jtRbSMwgGO7Ln67Bp5QQKhxceUQcI0ZOFN0z2AlbxGLMXw2MHTuBXr2mg7ivx9Xqt/Tpl8WsWx1+tBf8lKORXbsi/ZmnkK2H29+Ls71p9NheM1YaBD7HGoPcFOpF8/MkVR4dTkmnAh5/+OXL7PvEkoDRHqOIz4tuIFQ3dvCYZrunbh0RygfMHtP6GwjdYX1O+ainjilE7oZcVLoowVNwGjsOTc7yf8+nmgmZVEyY5H8qYd+9vSZcFsX1Av79GrhuCuGW58sRZzkRDHEqy6ZhAVui2xOAxLmRzU/Ks/hxXC8ge8mz9C2p6jFPc+ozf0oqRE8xkR1uH2HLGs3XJk3LK3c2c/WnLZtkxD37CixcR6b+8x5tqS1w+x7QxfXrCnvqcL5o5anpG83LCzH0BxrCfvgks2OoMEV+zKBwyO0ZsJSYuaLcTtEhI/TXbKGciBrg25nCS0cSGhjvKzQlhWuNMj92sOXFweNqgLhOKuxIZP2EeHLH5owvOf/d9zt++T/hXd+gwYJBrDuUF9w6+wXD6AKsdbVUgkxxshHMNXdlgrSOOA2QY0XaapgtwqiaJE5SwON8ymhzhlScxHq1b+srxtFxz8sAx6d/nWpVE8QWNVmRW7sKqw4py2SPFiu2qBAQVI7brBVezfaK0IwtuWfgBUiUoSsTQkg0OaHyB2T7CuRlRoNjLKlZVzWwdM0pj2kqQpp5keMByccfd9YrGGFyakW0lYxVykHmu76+5LwaopufTjaBLbhCbE2TfsO1C8nx3uCCjgiOlEQ/HRPMlAZqH1SmX8yV1mPHADtHZjPNhxJ+4K+6/SihST5KHFG1H6CxLsURdHvHOecXlRnDRTjic5nznjft8MF2jqxmT4YjvxjF/MZ9xkKfYrmEQj9l6w1aXCGOJZUgcOlw24SifMFdLZq3nLInRKuXDtiYQhixP0SpAZQMC6ZjVjgNCSusQkePGWvZcjXA9e9KzbwtW8oDrZITyG5xZkWiJbpbMF2vyNEQ5R3Z8gtqGjPsntFHOaDOj9An745y/qiseixojHGvdE2eKkYZFL2gvrng7EZRRgt5TjFRMLgR9X/NwkLIwDm80Yb1hPpyQhylH3uJVzPu55+fjEfF2hSgLuq5j4B1BX3JsWghPOfZrSjybScq7XYc1GdZ79jcFLo6ogxHTtgSneJ5McaLnzG7Y6y2JcIhA8+ZI0hjNTan5UkhO4oRXsafIPbbqeGgUl7ZjLFPuYthzhlZoTBRSxoIDr3gQ7eZebwPJr7eeO+WpuoDrOGDiJGZbs78nMSLhdACfti1d7pAGpLH4EEaRxytJETkoLUUPsQItBCL3rGLPmRC7vXEqGFeOwEHiHUsFGy8Ylo7mSPAbtWNmLR8PJV5afuFher/7G9f4v71z1rjd/ySUEAIGZCl4R0z51//sn1Cw5skXL2hWCxZxyDqJGMXH7KcL0qRg3A1po4BceOg6tG2QuuTQWqSHGwPz3mFUhghCQiHopMN4aIzjVd+z1oIkiAix7KuOiW0RbYf2lq7pWUjBIPDU0lDrEKsywgfv83hwit38gnlR064dm2XB3bLiz64tr4jpvWWz2DKrHaiSRfFn3KwPuZcuGZQ1YdeRpRXKG+pGUGrHUvdotgSBI87fIhEpxjuoXpCXHTp4TPb+r/Gty5/zRy87PreaWmuMcQRKMzeCYt3RNAb/lWVOSmQU4hX4qt8BKLzdff5KAa+Fgu4xXiCVo/AGVEC0v88mOUQYwXNbMIp7Rn7J5dMf8edhShg49MATWMXp+ZgHv/VDOH6HYuUoyhkLG+InnrOwx3clL5YGjaRKDxn0AU2nCNOESNRMY800iNgKR2sFNhwRhZCzQtYLym3DskuZFZ6bTUunK04CS99JnhRTwjhDdFuQ0HUJ27ri84uW60pTdjXj0DFGcNzPmXrDURygZMi1cvxR5+g3nimK4CDjKFSIpufl3QbTt5wEnsNTgw5zNvWKVreM0ohz7Wg89MLuPlP3+nb37DbGKth9xgZ2HUsPSrKbQ3Kvu2O7ja7Ywc/5pYdNfWV3NGA6RKCQgQLdoxtBqFJCLFiFvtO4yxd8duG4nU35Z6Oebxye0UYahebdQcuP55qLTtJgqW1N6Tv2hx6rEz43W4yc81t7Y96/95AP5BTt1lxsV6wOLU9fTrmrDAs34iyKCANP3q6ZsORwFFAEE74oLLXtQUiO5ZgiFPy4KvjpJmJsDvlHmeEsveV76ZY/Fh3WhTSrlruPbtDuBaLa4rpkJ2qGt3D4ENbbXecX8N5hIzjP4Djd0rae4ukzrNvyV/Mxf3n2Fm+c7TPIDY+s4CfO86w2+FJA0GNjxckg4yAUnESODx4G/PHP93BXnyD9He9nDf/X9z2r++/z5aIk70pGEhYywhLzVmb5JCr5KMnpk31I410gdWlg4+EggcffhzckQixh+zn86Q3+6jnIO3gQIe89gFDhowZXJYhFBqsa32lE2wMaoXqYCMSZIDCCzBsOU82sT7ArkL5DpD1x1BCYjqH0qH4P2TawWeLzDTwaIJocb1a7RVV8TVTx18TUL10PHrz4a2D9r9dX+Pyvv92B8Ez/vnP2d64eiCFPDiq+KDwlIUHyFuNPn3Hv24r/7rv/im1Z8Gz2hOdPf8qjbxzSrwtEuk/sbkiThmBt0T5nz2xxC0cTCTq9hyodpm6osnNW21uM3yMNHKtKMjlKGRuHWdUU3rD2p9w7vsF2hkmoEZshxbim378kn4fcmYD7ex7baOZ1iz+QjPIzDuOQ5u5LunyM85btYsmyHPHzYoM2mrVt6KuScDnA5RWm+4JLFbInPcvtgv32nI15wWT/kLxbYnXBbD0kPxxyfQhxPWbc94jkHLf9mGBhkKPHHL/5AR/UP+PT50vmrmT4aMj+tKGpXrCdK7q256FT+E6xcUtM6zgdOz6RMXmqMc4Q2JJ63NLOS+xmwWAwYLB5hBimPFzCl/ErVqUiH6Rcd5KxSvnZynGcS6atZ1k3fPbpJ0SqQ903NJcZZEPe+ta3GL51Sr0sMX1HbQ0qHzGNY6xwVJ3HewVxgO6hryuS0OOiCGkqwngPX5dUxmB6SZAmeGWwmzX1JuDmTvC0L9lWGyJXEGQ91u5xWyiQE7y9I1QTnKipraVuSratIx73yO4WiSSql0g02XCfpNnSCrjaNwSXK/LskDzY0JkelKTTN6xahXQ9ewOB156eIXFSsb83JFUBP5ldkMZ73Dz+gniRMVwGzHrLIIHBTYYdrajnEd6eoGXJ6fQeq5uCOi6IRIB0KYuFY7H/gqma4KuQF1WFC2F9r6WeH/CCAXubDUHe80Y85DkV4zxk37copoii57SfU20bfmQifmNfcT/xICOC0PMwy/iLVUWpPaHXuCikLTXDoSJxgvWm5nJl+LVxzK9N9zAyxNst151lLx2wVparumc/FBRRz1EWc8qGWdvwKI7oQ8WrumbROQZKQpxwmgXcdA2frmv2UsH9OGRPdQTKcoRF2ICXlyu2VcClK/CFJgg99eaGo8mU1BxijOfjpSOMJW4a8/2BYdHFLFRN0kl+vNDsmVd8vJzycLLHZP+ILJEkomJkFau25qNtx6loyVSICwLGSMax4CBPWC8MTVey7TT3+57/0xFc7D3ixXJNY1oe+pqR6bBesIoCvtkq+jhmE8WUXvFHYcZZrzksCj6JQg4Gx/R46mmPdAu2Fy2F77mMOobasx0ds1ds2Ysty8jiDJxIxTIIOFGO60jxTaW56zwPspCKkJfS8pu+o5UJrfMMpePLvYhj23JqQz7VCjLNw8JwWxq6zHPuJaL0LFRAGHXcFp7pxiIGnjsniCJHN/D4QnLsPF0FdizIKo+aeLrOo8cebz3n9Y50e3koeHft+MvcobaSMPBEoWVsYDL+b6Q1CqvxvdjZvRKFjCSnKuY798Yc3TtmOnyDw8MJy//4n+jqkk2b0k5yUjvBScPpQCKEoXIgfQ+iwQWQCMfIW660p7WexpVoLVHWYGJPEvU4GxIIzyBWREoig4i9IUjVorxkEnmcXvLlVjLXAVsVEI4jjg4eIQbvINuG9Ysbni8cQePodceLRcGLraJwmsL0rOqWxoD0lqh8yuUn11zZjiyA0yxgOtgN2N9UktZ5OuvxTiNkz+Ag4ywM6UVEn/0D5B4cBB3L/F+Sfy/lve2X/GLWEFpQVkCrKWloGo13YodulxJQxErhpKbzr4mN3gHq9UVgt3kzLQiL8QIhBXuDgDTsWeseQUAVZgTCY9qaef8l/ec1Ii7oekE+CPntb99jfP/7bNaK67s7fDenaTzrcg+73yHbgrubjs57trUhkAGJB6FCVJgjkoSanmX5Ane7oGLCLMyRiUebFV/cdbxYarZlS9m2eO8ojSOWltCvWM4adFWSSUNtLXfzJTcXNbdG4IUhiQXvZJajFPaTCBUccuMkq+uO7q5HCEeral6tAwYJ6KZDVi1KSbKjgCSPWW4167LGOY8KFHEYYehoegNWIOSuY7ab9ZEQhDsx9lX3wtlfUfG+spGJXYfN29eQkEDtAqqD162LfifiQuGIhUAoj3UaqyWu7zGNha5C2i2nfs3vhJecBCNe6YS6DBlZy34m+ZcTxX9aep4awUXZ0HhB42L20gBblmy2L7h9+D7N8ZQ0m1KH+8hhx2+dXnP8zZY/+JnjxawkjDqifJ8xknCyh0LxrBuwWG5wtsQTYLqcP9nzRIcLPjMbjGtYn0b896en/NP3DO3dij9uHFVv8OWMYVLSmAS3MrC5Q7y4xqfPEEGKx4GyeOMo13B61nD6oGPh7vH5naW/uuT5kzX/8+//Od/9TsLZQUjtA2rjuSlhFjle2Irn7o5vujPeymM6JbFhCsMJSnccp1u+d9wyefMh1clD8v5zIrmlDQQmmFD5AO8U3woaWtvzWd3gvIMgRiQx6C3C53gd4XsF8TkcPoBfq6D+fSh/gs8iXCJR4wEcvQvtFD+uEcsZ4u4Krq8RbQuhJhiFBO9I9pXlXyVXRG/l/L9Xb1K8aImVR02GjNEcrzSLO8/FNqDxF7i+3lkluwh8+roj+/r5Fl899zvRJQSv0fj/ZfmvQ2q+bmn85Z+v5Zx5x3t/3zn7O1eD65fE5pzlB2+yd9Fy1xwTiBnBtIbQsXaK07ceE9svKF50NGFHFBwz6l9SRCnxiWN/scfKbVBCIoYv6WYSt0lw9xvu+jlZrJhNVpxtCkYLw0W6JIkmqJWlHq45yJbodUylekbjHBHuM9IrAjfEuCUiP2d1Z9CJpe827POYwSRGuJ5qbrhZXTGuDNoFXLTP2SYh86eWg+EMgpRNMaMQLZdRwvhHOU+GJd2q5XB6Q/r+Gyznr3i2XJCIKf2pol09Zf9KMRy8CT5EmBbPOeE9xUHo0OP3uHs54/AAZotXlIUnnU25q2qmooMo5+VSkY0rguZNnsS3nE1iBus73gobFttvsJ9eU19n6ChgnS+ZrEOq+JJU9XyYTcmtYRJKhq4gNBF7U0MwbwmzkD67RG8Tnr60DAeO9cWA82nE994QHO5PqJaOxaIjixt0s0EzopISTElRWgQ9fZ8jVYQMEiqjCaQjD0e0uuFqcYPoPKWzrGyKoSAKPetuw03Vcu9oSUFMvfJsa0vZa8Z+yaoDs+7Ixwva0qKpaNYTVlVNGq+xPuFsEOJsx3QvBRXQ7t2jfL4kM/v0okCVS5bjM/R6hdWa0Al00RGNFeneIfWyovAlaZ4yHgxoXzV0BxmvJneMvoh4azJhO+y5vKph6PCV5P7hmJVakIk7glFNWHYcktFnPe08Yq/vaHvD5EYDh5wN5rg6JhSeZRmAqQlMgI8zsqTGmy25HbMslowSgegtplzTxBBmmrOtY+01zekJdbEmVglRCOdJzCsPmYLnbUkiDH025r6UbBw8DkAiuXAxMQFbuc8w1bx/FDIQgtXNir+cb/lg6FnEx8Q+JUklJ3nI806R3ZWo2DEzCtuW/HEA0XnIYrthNWtphhO+c5Tzb09O+ZNFh6p7lJBsmxlR03CsAqpK0veGydWXFNGCo9ExF0i6bUtc9vzhOuIfPOz453sDPpwExE8ESx1QbGf85YcZ908N+ckE5SxZr9GdYSmhmRcse8s0G3CahoRqF3JdCcVY95yLkiRUjLIx6zinkDeEISwVrKOIgTFYASeu4C6W1LUgkB2JEdz4mGNbcKA1T3zMxlgOIsUiPmN7bvjGi2eg4eooh0BzmMYEo5jEpxyPPbddR2Ma0qbmVDk+3gQMpxHbYcqRVPyaWvHw0NJ3BzzdtAwAh0SEAbaBaCt53uQ4XTPVhv1IswpSskiwX7WsNo5cih3Gfw14R28FD048bee4bQVSgKosD4CXpccAfguzA8Eq3pEdj+eOVx1k0tPiUMcWFnAXCo5emL9xjf+vzJwB1uE7iYgTwsMB7zw+RGRHdNZyHDts2OCShovK7mabEJjesjIjjoaSx6MN6+2AaxWSy4bhSnNVW2rrSbxkqATeGPquxxkPtUTHhnDoOIhiUhkSxAnJcU6W7jICepXgAkeNZtm0NH1AEKe4fsRtY9ifzzis16irGZsqw0Y9s1XFz1eO1kLVa5a9pnuNms8SS+ArTNsg8DgnqISk76FsNYte0nrzerMkCad7fOebDzgdJFz7lGfmlDzISMQnlEVIP/5tHj2uGc8/o3S7rZTWPV3fvc7LkqgkIowzskhxFHoWtaKX7AYKf2l3kq83bZavfExWSVScMRlNQVjm2wWl1tzUHq89xloq4ZD1DZHpsRom+yFv3b+HaC1y9oTh3VPW3e7a6q3leXXIodkSzG/Y1ha5GeLzfTbpAOkDQuOJS8dILUmoOI7XpKtLrtqIJhHUxnE9a7hZG3pt8Bb2E8VvPhzz3tt7HB3HHLyseFp6Gu9YbLcsl1varqXQCqQgmobcP8vIoilrchoDbaMxTrMfCTrvyek40kvYJrTWMw4Vx4HnMFe0/YCreUvfaMIghU6zNC1lbbDaIYUgkgFWeKzRr/kKrzuTr/OpxFfjOmIH/PCwE9DSgQUhxW5mLX4t6rzFK08oJLGU4AzOggwlXnhM2+HEBmzB8aHh//btU3745vuYESyspqXn+OSMw/EZ33wc8f3FLV/Mb/hPq5pXN0ve7QW/9vYB190Rs9WaD+9WNO6CImgRZsJxEvB+dsQH34gZjUO++PjHyMix0BLnJJ0c8LSNuLtq8YtLRL2BtgPVcFdI9PqMpT/A2oY/XAwZTN/h/b175GfXmI8usVVLIFek+5pWjfHRAPoNfn6HEEvEXkqUw2HgSFWAEwF30R63J7/Ny+57+AdPcJcf0202fHn3CRd/UfCdt44Ro5zt3Qp5uaG7m3B9sIcrtjRlh5kcEac5y8LjgwHJScj5SCHGOR82Q/bma059yYWKuO5jTG2pbcOtT+l8z8p3ONsiVEY0OMaZCF0I/HYN9m63nvlgt3nrBBweQ7sPdyXePcfe24P9KYRTSIBII84SvBvinxeIvoWtwesV0xgOH0d8cvSb1P0hXdpiszFBFqHJWQcta9/Qz+/wwQ3iaIq/1bDw0K/A692zrTvQr+cc/W5WDql+OWP29fra9O/rRtlrESY8Qnj8LsL+P6M3vvdfXeT/vv7/rS6/VVNfrDn/5Bkrr2iOL/iH52+TmCHJXsa70wiKDfMDifYtahUhx3MoFVVl2d84Rve+JO0TCnFK3hWYSUM/1iwKQdpEzMv72FdbXvnnHKmG+K5B0jEf9RxX9+mWG+zpKcNBQ+ahsS/YdOcczgOqOuJGLBlvapyPeTjZY+N6oqVDZiW6WBMOjindS16stryqPaugo7MTZp8ZKrXiwLVsx/CohkLesmynTHLFzDQMf/wFSrxF7Rt8W+G/XJMmId35iL3xQx6eHTMzA4wMSLIpoZpTXX3C3gf/nH+x/1M++oNPydoRS6EZ7Vm2ew8Jis8IswYRHdOFc86bBVMjWSWS9eJbLPe2JI2kDO8IgwFdZNGqpa9jjo8DbmcOE+W8Hx1C8oJ5vUWEEV08Qq4U27sBq3hJyJqm3pBNelSW8ODkXRwON/sEWVbUMiMcj2jbOXfNiEnaUC3m1C1M8gWdiomznL7tEbHCDBSiKwikQDtFuZlTtCsMHaHK+PTLOxrdoqQi7CWROGAc9Nw7jJkkE8JqwdqmqLak6Rz9tiMxdxgP3WRDpPeZDFKczahbj+sanI4wQH23IggNrTdknaN3HSZ1CKZESchQZgg3ZLW5oWtrxuN3UMuK6+aaZDbEr644dwPWveSZXWFUxlHrCXLFrZVkNqLVIe9XY26SCbOjjr27iD3neJUe8OhoQ7uNCeWWg7JnkU64lIrTteT21DGoesLMkvZDXrQV04OKsY5JiAmKDN2vCScR//S9Q9659xAhe9bas7UVh4MBB8Nz3j6U3HU1q2LOoGmZN4Y3heK98YhtOOXD+YzrBsruDiUTOieJo4THyZjvnifMBwPmz77EKY8yBu0svQz5k4XDlA2pLTCLmtx5jA5QI/jswxl5OKIKOr68nePCtzkYZWzygKeLFQ9jxUp6znTP1h3g6bkymnUa0JuGvFggZEsWGCbBCbddTSgm/CKfsOiOaYfXjOyMTRGy7a74s88W7M0OCEY5i6okms0ojo45iUNu7IgDrbnoEg7jmJdbg7KGO+U5jlLqOOc/OUWqW+77mjsPq14wagqWveCVCViiyHWJ7mpaESHziLes49b1WAYc9jVl19F0IZPKMyHik3RMbwyDCs43C27ziJWLWNmOTHhkWzAepmx9hu8FxzEY29IHDUHg2T+3/G/Bmyz7gDoIKTPIkcwMbGLDQsFg3XEyrsnihG0lCBtL0lsulKeMPEc4AuE5kpJ1rBgUnlczj/WSAyMYnFqareRDIzCdZ+ohzCTp3DNWsJ/ATDuiAXTOM0o85UxwkhiuQ8XQ/3UHzK/qvyLOdmIEH4Dcw4zucx0f8PNmxPNFzreHIW9xS6tveHKXsJ3GfE/19EJwHQ+Q7x+SHr1EPd1SrqdIMWLcrrmtPEp4zpVgjGONZeagFTvt0hlHox0+CRAyJVWK2ApKa6C1dEZxp3rmlaRViv3cI4Vm21cs5k94duU5SFviecGzZcPLesWLtWXeSwrrKIxGO4vHIVRAEkqU0XRWQCBxHrT2NC2sLGipCAJB4EGKiG/e+x4/PM65u3rKJz+6YVmH2GxA67YI33IsxvS3huorSqPROLPrLgghkHnGcDLlcBzxYJyQaId91TDH7USZfT0zor4ishnQ7LKXvMOGPTdNz3pbs9oanIPG1QgBaRShlKKoQzIhGCSCo72UOEhpWs0gWvHGyUc0t5YvFyk3xUuu5ueIw2PunU85LJfMdU2tDtEyR4Zj8mBF7DQimTA8OyGNlwzzLzh3UIt9LpcJP1WGp9ZgtCGPQn7vvTO+8947iIO38YMxafhzhlRUXY3uekIgFJ6h1ygjmZghT0dvIXqFLjZMUxCxID6asPfgEbYyfFMUvJtliGzMOipYXDVM04gki6krwaxYU1nPWW45CTsubMPguqexEMeSg5EiGkherQTlQvM6tQylQDiLcp5ceJSUFAg6J3ConUALdrZGoQJCFRLEIdp0WGNQSQQqQG8bTNOTRANUKLG+x7Q906nnv/+NE/7pP/6f2D94E69ijqyh9Q1ZNCZWKX4MKtsSjVaMNyU/Vs/wUceryfd5WvTcLP6IzXpDWbasyxeYKuH6YMjd+QFHxxnR+QPeC3vs1TVHTcvGej41I+qVx82XMJvj6y1CaGTWom3EZnuHrddQN/Q3jqd7Adw7YZbGRIGm7huMbVkgcEMBWsB6i/A9KvDEE8tbJzm/cz4iO3rEz+cJn8kDXjx/gF8XhKtLSBLoWjQVprrj6vaOrNxHbgzSWYLGw2KLDKa00nJVb3h7OuI4GPJlLvjmyZAfRhVaSi7mlqS5ZJxJnlYDni4bsn7DSFjGJHxchaxrjw802SDiOI3Y9Cmr0uK3W/DPIcrBKMS8gvICTLF7xlY9KA3SQvIJ8kiA7VDhbk7NvjeBqcaXDhcq/HPN9WHPz6f3eBIcomcKd9HSVzPIFK1P6USN7w2sSrAGsgKKcDfP5i24DoprKGbQb8F3uzU3GeLzc4gPQET8Zxh94D8bS2NHdRS//P3rc2c7gab+3tb4d64uas++gVObM7mv0JMJ84Fir4j4ZK44Ps4ZFk9omooXT5Ycnh4ROIOdTNHBElcfE43H+HrF1ewQn10yvR+y7muSP+tZdJpBGBOcZPj5Q2bSUF29xyQqkQ+/xCQh9u0h0fOC9SACccPkLsKc3nEpUiof0l3fcnBvD7e+ZUVBc53gByVy62iaW2aLnKtwzvV2g47PmM5z3MEC2pK9YsjGKTJreLltGGOoiysmSUiWwbQLeWm/4EgYlrkjSY4pNzXv6jf5R++fc3t3w3/8/BMmZkwdeVzdU8lLpoPfJZg9YyIPeHpj8PEGX4fs9zU+Cqi2AhmO6PItm+//A2Rl0C+e8HxbcDK4ZsOI6VhwU3XcExGNtEi/5fqZJTWWdjLmYqJ56Ce4asLVttzNdj+IaFaeWqTMqojzoxi1lGCGjMM9dNVDe8vhoKWpaqr1lNW6pE+OEMNTTu6dUV+/pBcBcRKBjGAwQLZbKNbIJGGcZrSRJHYatX+PZX1JayyDXLGnY151BaGt+eH9fb53doxIhzCcEJdLAlez7qB1OePUcbld40YKt3yDbBxQBAHbpiToBgjZk5gKNUqYpIq2VOxHlvFEEJp92jBgY1YoNSQMB5R9zbZNiOkJAovPI/Sp42Azo8/v8Urf4Izk7CRiNjkgmW2oJg3lqxLfR0yDihcu57FdklZHXOaGLDAcF5Jr7eiF55utRYkB8ywijSUrM2NfRMTphE1jkL6jFfeJ0jnnwxFB17Dw14hE8v6DA3747R+Sjw/wwKFX9KYhjjJQEd57VFczyI/Y6zU/urqmiSR2/21WZc11d03TzBlECct6xbGBqzimGI2Jsow8jPnBw2PWG03clTgtWIuIbevptpa8qbjblPSJILeGiIBzIRmWgju9RElLXezxghPW3nFkNSudspUS1g1BbhnGEXHU0faS96uW51nL42TEPzrL8YOQn6xGfFE4BtcZTXHBMix5qA3DtOOyHmEwjLorztpTTFtTAIOu5Xa7Yt9pPveGw05yOh7wbhrzXCqO8iFp3GG3C57ZCe90z7mvAhZaEFcK4eaYxvL9DDZNyLOtww0Ugfccq4wDmXBROt7wBS87i4syBomhn5e8qiqCTDAxBtX1zLxBCkslet56cE5Ue9LWMNEtf5JGDMKep2ScNS3TvmfpM263h4yGEbl3uE7zUdny3VDx415RBBanJAPdcV0qsqQncYJtaZkpuBc7It2xaSAfCk4zwXqh0aEn1oo9FRLtC0QJL/FMekkpBTJ23DWeZOIIpOBV7VCdxO/vYF1HFYSx5MYI9oxHVv+NnbMdDUxBHEMY4gvPxZVmPpjTJwX/Po747uaG8xdr7hYCN5oiQ7BSU4kTPhm9x16Qczj5CWF5yfVdwOe3kpdVgFQwjgUPhOadruMjIXipJMZ4tLFoa5GuY+QUWd+glwW3wvHRwvO8svSBZzxNeWc6ZKRbKqfwXpDpAnH9gno4gGJJebXlwy0shMcqh3M9vfUY3K4xpQSVdQydQ3pojGKFoLYeZ8EGIXGsCL0gIiZJT7l/fI69vODHn/+In8xnGCPoREYnx8gwIrAtRXVD6SVeOKwxrzHtQBYSDye8uz/mN05aetHwfKEQgUVog9f+V/lazu1sdF9Zl6yAIAA8t4sZXmsC50FKOmfwIQzTiEkod/RKnXEw9vz2yZSucrz0hv3oG6TjfZLgTznd/Ixn2wDhNcv9h4xOvs+kL0lmr5AiwktL4yU1CYUOqcuYUnZ8rsbcnpxxHCsmZIzGlndvDD+bGzSCs+MJHzx6RGihX66oqhrTdlg0ue0ZhY40E1S1xDjHUComwYTVLEOyZeLmhH5AGx/B2Qdk6gEj4DvfPGDv4BDTSEZdzXFfYLsWv3jB9tlHCNuCs5wOFd8/m/AbccxfHt/wv33YMEgF3ziLOZlM+LLv+f98fMfTO8NxEvLD0yGDLCHwjoNQkByklNry44+3/MGNpddfPQ9uZ280BhUFqCihc+3uWoUhYmARTQOBQEqJwZHmire+8QbTh/+C2+H3EEmEQuCUR9sJWwRDBImC0XjEwEmUDhidH1PUW/7s9pbr6pJZuaLoGirTcHNXIuqS8y7HmSM+W464Gx3yvWiffzuyvD+6Iekd+zc9L1THUnQ4zC4rRGpQlhpJ00uoW0RbQa959tMfcbt5wMO04HffMPyZ91zcCkwZQrtF2Ip4XDN8GDM4y5HDPU72h/TvvM0qfY/tnuTViyvqi1+gKo2vWkw6gD7B6yHOedY3LXk2Y2JhxRAdRAgraaqKctTzU2/52bJgE4ccBy3/ej9klKf8+Szno2XHTW0YTad8dlcyu3hJKDr2U8GjYcwjGfOLwmE19CLgihZbgy/miKrCG4mIWjAxLK6ge/Y6xsLs7Kl3FooVoa4RIkCLAaQOH09AnEFwDv0d3muUFjQ3ih/7OXp9i2gGhPYOX20RsyV5tyJuNdtVizcNUEISQvgAuv8fe3/6I8mWnneCv3NsN/PdPfaMyP2udetWFatUFFdBVKsJAT2NHvRgZj4N5j+av2C+DBrowUC9DCQNukWxKYqsIqtY213z5p6xR/jutpudZT543qqSBAoNfhNRBwi4e2R4pruFueV53/d5fs8EYSW0FbacQnMGqgSrwPG2oeetC168ld7+B901IXnr9dteF8TXxdcv8Y2/fADA/xPL/+M/vdf/zfrPbPWCCQT7iO6UFxclZlVydGz5ae4gxl263OVOdcPoFsIwoe1btPVpzTlVM+Tld3bwv1rhd17T7/2cPG+5/vOWqYCi6gCCvpwxdFe8uZug2n0G1VPKzQCKCCNH8HRDVNwSuMegA6bzAM9ZclOkhPshd0Z9/HlKXgrmo5K9YUS6vmTi79Asj7hJ1yyzET1SXoxnDLuWTR6itWQQr2i7PuW8xpo+84OafhZwuZ8yON3mWcnBd2nqC3S+ppps2DEJG7PPzSeX/Oj5Fzyrcu6FX/C8kjj+dxB+F/viR3TdSyYfJLz5yqNTJhRel2ysya5bOo4grq74Z0PB9FnDZ+2aQRDBZMX1MsTGDcmVpGfG6HKBP8xIex6h6pE5KwKZ0SwSnvu33NWKeMfyu6Nv8CT9IToYMQ4MfiXx7C5jN2X/qEBXGSsVEfa/R9BLid036Nk1ZjUldxzyqMcg+AbhcQ+5PKcwEqFaajTCsWB8ZOVSmpBn82vmbciuN6UzKellXQ4nfV7elsT1gt3I5cFBhBGWLLcEylKX++jeGcPW4CJxVMkwjlCZSzDIcNxjZqXG699DL79kGHeQZgDdCaqOGCYN9x/fJ+70QGtMYzhoSxzPwVZL1ufPME7OwiiSdsoHB0MeOR/yl94LfvLFih3f8g8f3+XIjfm5k/GDdsl6XvNeN+bu0RGeTGiagtCT3On7/JYjWf98zV/sFET1iPf3N1zhE7/R7MYJN1wz1h24qbkaTXl0GNOqIaN6RrtpmY00rtOydmL+4eNdHj/8iDo+xHM8hBCIt034FoE04ApJ7EVoa9HWcNSLuF2v+OTqgvN0idc0nJYN17bgga55rgVe7mFMy2LRYt2Aw+6IDzprHkuN67v8bNNy4bQUvqZX9DgV4CiPmcgokhAzTcmaJd1ui1+4yGdPKZJL+jbj8eGQv1nXiE1FB59MrVg2LWFtaKRhehJTVjuMdxSfjUaswkfoTkV+esHl6gnvFJIQh/PWw69zGCbsFWu8wDLLTlnbkCgMKfwO7w06OFbRSkulQ/5ypYijhEnk8aGrGTslP236XK1zflEFvOg4vFrlpNklTgBR49N1faQq0SjGM0vbG3OzhkdNzrjaEGrLHdPg4jKsBa+bAu0pWiuxqqKrNWtP8h1Vkc8km/6Kw8ojixxOnYBu3McoByEabpIBoampq5YX0xbamHXr4ssWa+AHZc6Ehjtpy15p+KF0EauaTBh2rMe3goBflJJSS9rY8F3Tcrm0nNcOR1JwGjh0M4N/ZLlYuxyF4C4k2lWoQLLOBHsIbhdwLgzvt4Zz39IpDJfCcl4LAqFweoJiBi9O/o60RtwAkg50YvA1NAvuWw8PyfT2Z2jdZSZDev3H3NUNxreQplR5gc2XLN5c81edhv1Nl2i54OX5hr9ceKwrB9dxOe477CWSjqvZrSxXeOQClBR0HcuJU7OrK9oWnreSl5WhyBXWgAgCvCSmKCUr46LY5ld1JHhNxkr3GSWWxKQo7aKEIHEErjDkUqCsxLeGjqeZ9AV+1TLLDevWo1QOuQQpBLG/tYfVtUA6Md2ww25k6KnXLNdnnK40uhX4gcbxFE7jkaqcqq1QdY3R6m3IMQjXwYt9jiY93n3ngJ34lmen59xuDE2rkdq+jZP7tS65lL/yQQmLsBZrLI0nGHQi7tJyUbUUtcXFRwYdRJAgWo+k6/NH93r89mBAfTUnlwWqPyEaeAzKMQ0tXaekJw1F3fCzr6YYoO+FDLyS9XrF5W2FNhGHccvQLFnn5zyXN+jQ5dTpsQp6PO6DOvFxn15jC0FZJaxmOY/HVyTlAsfGdPwMgpbrMqDRitZ3GfZCPF8x7oeMR5KivSZtW2aOQ1aDjfcg+AbaSYgOh5jDPVLhYGgRMkf6HVSY4vqSvUjy7WzOTQa7J48Z7h3jJSG7eyt+//FTlvmMJtjBj07YUYKD7kuenZ9yMulxcPKAUg7ZtIb+sEt/vI9TLnn3wSnOX/2c//WLW5pCb0mNQqBRGF/guDGB56OFxWJwXYE3iMEL0Y3CsxZrAt4sY/77r2557rzguw8f00scdrDEZotTLxzJxN9quYMwYl5sKJsQlXhc65wvlrfMrqagWlS7pM3WBJ6ldgvatuB2HjO/OOXPnGMu9w/41sH3+Xg0QAe3DPJnyPoGa1uEJ0E4NFbSpmLbNCgrrFVgLMubglX6Bu+u4P3jDn/0juFfeDGz1yU2LfGGMPn4kNHxO7jjE3IizkVDr9mlk1u8LMOoLdTGNIqmrbBKQpnAbQkR5J4mbAqGPZezXFJc1eBYNseCTj/Ac2GzsVQqZ1Bf8eNDQase8emyoHj9ilRm9PoLinRNscyxRlMGgnZQMxj0GHQki9SlnTbo6y/ws1MiWdF4QxoxwNgFaBd0ivAFtrbQvoVylAaKBtVW2OQSM7qDsSAiH3wQ+BD08DyNbwzOsqEtMnR2g9EtTifC55h3h2f8QW/DrNPjvzsLKH5SQFFDIqDb2UpiW7OVyPb3IbSgU3AjhBxs/WjCAxHx72ebvV32LZRGvJ2wf3379cTsazXk26wz+xvP2d+7tfZLJicZy68cetEuTrzkft7hNrqifq5g9ZqzqMA2ko4e4rYrensuxQuo4h7t2QVvcoNMJf2mZHrTcOVpko0ma4Y4Ykw0mmOae3ibl4RBRTOt0ckZiYlpxefsZ7v4SvBm+pzlPehenJCuS4QT0mkm9NUSvxCo7vuEry6pwxo3rLgYCY67V/hlF+nPaGyf7iLF3gnYsxHLhcQtDcdhxUWoSMSGwdmY19JlkPusY8udQYo6eEX1eoNWCbtvXIzf4VGnIbY1c73kurKsGkEnHCDrc477LsVty5eN4PIv1xy+5/A6k3SVQ/g6pT0osUnAQThmMuiyuX5Ck3rk7ZDEyZnKHk68psp9smSKEQpzKxj0IoqOg9kZ4t5ssG6XXVMS9OYs25iLaI6X9uh5+/TtgLSaYusr3jse8vHOAfVyRqNPMd1DXDHAaXfQ5hKBTxy41LLLJ08/pyt8CqPY6zgsm4wXF2/YcftUMsC3U3TpMYtuMa3L+bxlVVsGccHR7ohnRct8FuEPPbLbkKib0bMlpXNDZGtU6FKXE3S0QRiPpJ1QjgT+OGIU+WhbIZo1KxPSZBXhxCWQu7j9hKSX4I72UYA0Gus0eJ0eRpd4EibH7zJd5DjKZ3//Ht3xDg6Cf9Y95h/tXzJrM+KgQzI4YqfWfGPykD/75Oc8GNzjzjsjPDxmuWLU7eB0Q0RWUu7OKT77ip+cL6kLwV0Ji0Az5xneyqEz2MUZ7xL6U3IFoq5wXJ9l0yW5bal9nySx3KYh/78vbvl48Qu+/eE3kL6LBBLn7aXXgu84uNKh0A5v1i3LxuP9nTv8vNjwcrMgW2a0QjJCcOnorbUhicnqmrXStKpkPs1ZT3qMknucdH38eE3/fEG/zfjSKfntWPKp2xJkLWGpuVAGrRW7meYMy4tZy9Uq53jPZ7Zr+aYOieuC141GL3Nkx8E52uNwsMf+YI+yllzLDaIdcq9a8jTX1NahbnvkWpLZKbaFiYpp8gLptlyuPEY2Y9g32KzkYrbgtptw1TVMXMM96bCoMk5tyVG74IudCOoJyzTHXaxokj7X6ZqgzclWNSKOGNkVT1N4pxfgN5pOIPkyX3KsZszzhjtW82TQodf47G1ueRMnJKZAxC5hoUiUoRg47BQeZVrg+tCWJaVwOGsE3w48EBLhC66dkCHwVHt0jEcpCnaFZigML8KAu64iNCXv+RXBOOBfrRzCVc5uWHPTTbitEhamJUQxmyv2rcdVLTiLWggk3ZVHIBxspAmuJRMHbruCkwguXEtnozkUMJ9YTAleCcGBZZJZ5ruWcA5XrkEowc5UEZSW58u/IxCEeAeGMULKrT+iqTnWHicPXV75lxwVErccMIq+y97hS/L8JfUaAl1yp71h83nJmbJ8ZhS91iPdCJZNg9UQypBdDB3bsLYSaxuscamtxCLpJS7dQNPWNVeF4kXqkuttLpDrufRDQaetyNeCVWCxRqP9BiUcKu1w2elxp/+QQXxLZ2NIhUQgaK2L40IMdNyAg70Bu92G9GrJMmux1mKswRiBI0A0DU0tSBsHHSh83XJjfIqdhOOhZXfjkjsCQ0urDC2C2raopqZJS4SwdLxto7tG0PFCJlGHFS5/dlVxeqHIck2xrNCNAbv1YG2DksWvPFBfI/WbbbFnYg/R74MpqNsVUoJvHfJVQ+m5JL0Of3w85p/ej/Abw3y1plZXVMUFF7lPo1/hGo9Jr6RoG57PXvHjz77gItf0B0P2Ox7lfMXVfIMfRzw6SHgQlLTZKY6pcWKPoNp6mD6LhkxrQbrU2Lbhajrlz4cVRycDHg8FQoS4bof9ZMni8wUXa81L6xJZn5Oe5GBvxDjxeLOsmc1zrhvLaNdlODhGrBWNSRFBxH6/ZOD6SAO22EBzg20Let2Y+Pg97js+wzdP0J0+RbRHnOzhdl36w28T5guW64pUQV0WDIYu73cPSMZ9/LhPqyxOmtPKhNJ0iMIYebzLN9oOX6g/4dWnM2xjthnWroNAYZoSISSO62EahUfJQS9gIxRe0/Bxx+GTwmH5+Zd4b17wZ18+Y/a9P+T+SZ+5oxiKEY/6HTqOw51+wt2Rz64n+Z5UVFXJuRIsHJeqdHHShnVdQrvNwVK+x7y1VEqwzC32ekNoX3NdD/kfqy7/ejRh4kesxAJZf4IuGnC3m3hbC6xqENpC3WKF2Z5vlcbmFadFwL+oHQ53ItrJELvJwU7RfsDKDCjaETKPUKKhR0lfveKuW5EAv7AOZVVDNseqGhoFViN0gVAuIDEKhEzwTADLaxANwvUZHsAHI4de7JHLkmlpeJUmXKRQnC7w0zmlrJCpJdAVsiy3cYCN4LatwWoSYtYixrQNNCtCdY3vVOArWhcoEqjZQky8HiIrt4XRr0E1TAl8NkMkDcHAIzjMyLsNxo1xOjF+3IGqQrlLTJCATtDa0FXw+94N/6C/ofpgwN90/hHi4R7oLxFf/G/YsUL0/K2PVGtoJEL0IPgaDrL1wmHkr6Ib/iMqI/xSsvgfwj9+DQLyS6ror2sgf7P+3qyjK4uzv+J1OCIXDX1VcffbjznaiajqDk7pcBjnVB8k7GcV09Wa/JNrHDln/HBMnSe0xQ3p7IBp74LMi5ktLOHdlHzqM441g70ZT2+6VMsF7XiEeqdPZ7bBjQOOOi63N+9TPfycdq3oXtY0pmWU5gTDHVT6jL63u20EyV+gQo+CMXGbkWrD+8F7+OVnzJVGOxXR/Yg7zze87M9oioCmM8L1e/idK7ylx2U1oyddNkf7qKsLSrqU7jVxL2Tc1BSdHr3mhuv6MfdHJUNpGRlD3HTY9TRl6bI4g0W9IpoYEu1iqjHeZUjHWxA6KeubPt+5s0e5o/jzl6+4kfvUi5o7akGzSpFORiy7uAMfOZToec6YAGMFcVYRrx0W1hA9uEAdD5ivQvKLOfzFHDlyKHqWi+Ip74gej/Z3+N7wEa5fUawMThSyXj0Bcw/qGZ5v6PcDlrZidbHik9vn1EbjO5rBeMTNrCBbeHijkkOnJgxrzKYkm3jkZkN7O6LozlA3PdbzHL2W7HkJF0+v+PGex+99ZBj5ASEOwV6XbtlyEbpcnq3QQRfprRm2YyZyh6S+5GrRkDc1swKi0GffDgkdl7q8wQQn5FWFD7iOS7Ne4/k1ukrphD2CwS7vfeNj8ukV4WSIJUD4HWJ/SNzfp9fklApaLcCpGDeG/+Kb38GPQwgDaiS6WqGUj20h9mM4Sfgdx+WN/hOMP+bF1YaOUyFch95jh6v1LYkKGVmXUgYIWRCUFi+OSETO7+6MeNoWvHryCQdjn09nI27bio93Blzokh1/QqebELouvThmEAWMXQcta2pdcFG0lCLBER6PTMWbMGJYCVJjiWTC9Sblu3sdrhrLuLG4qkHfZHySCOpoSN3vsNPmNJuaebrhr92EcdtSipDiZkE/6FAFmo+9PYrygnUJdwKfN5eaa53xjvXIEkFdC4xrecd43KQKEzd48xWyMWwo+Y6/4TCUCCpujOSrusYYBz1web9t+KQwZNk1phMjdENpJaUN2QO65YbNwEGvWxJ/hjPy+GbHoJyWZxuFk9fkbYtNU9IqZ64EJ42iGxRM3YZeUSNql7U0LPuWO07Dou0RuBEHxTVRnfHjgc+7wR1mKucrLaiLjN8Vmqe5j/Yaur5EFopAhLTS40JY3HnBZaBpfIGSip9vWuIwJkoSHiQhx3XLx23Ol0SkYcCtC3sW4qbkrqyYTRyeOodEHR/Dkjf5FV5Z0+vHDFeawrE4icXpwOtrSd+PGOWGoYTpQJPOHFZjh8ZVHCmP245hEApKDLNMEJWWAeB6FitdZlVL/7XkWMNPJw3+BkrPULiWtjB/6zX+P01rdKOtz8TW0JYY1fJnqwXR5Qta2RDKANk95L1OwD/pXNJxM7QYY5uMY5Fjy5qnheKmkSy0pVUB0oG9ruUbQ8l/OahxasWPVw5rPEptUNbiOi77HRcrG1aV4UZvKYVYB+k49GKXgWNRZc7rtubUcwlch5OxQZuWTaqZ5nAQQS0DXFGhjSXT0GJprEAIF+kkKJswmzZcbiSpcEEaHFfiOW+hENqidUOroFFzbnXLT17u4nkRHdGl4xYoR1IoTa1KamVomhaVFlhlcCKPO12BzS3PW4tvFWpxw8X6isvNikprVNtSVvV2T/UWr4/7tiDb7mSBt99/i+C3SrFYZuRa0zQCRzgYpcmrNcrPmAz7fL8nSKqUKs9ZbhrWbY3WJetFjUhKdgOY9BRufsrN1ZrFWcu0hM2tx9J1wWg2tUFmLtbbJ9ofEsoh5FM2G8u0aNhQMFcrlosS0zSARTUb/vqqg6P+Ef/MCeltZjTWRTu7lL0viJMZ/lSRmoCrZMhxZ4c7HYVYLmnLlgjBqHNCrRzmV+esVkvO3njU00MOoxGmaZHFGROZMkh8wnd/GzG5j4j28YyHKW5omhZXN4RJhMoNNtnFEw3lzYyZAhtEyCikdBOUdbBC4/khaEVRp0zxWa8y1mvDwB3ikKJpEAJc1wENqixxE4nnWHAlvzc0fNhveF1Zjt2Cbz0+YO/CpSxT3t8b8WeXt0Q//h8IF8dMc8HZPGP3e+/R332IWrgs1THd8YDkYJedbM0ntwsuFjdMNuCP3+OT8yfUmxzHCHRhUK2mnFWwaJi4iu9/94DLnQm/uCopnn/OvJPT7c6J7lnUQmHXLWiNFdt8FUSLVfptCPLbVqFrMNrh5lnNdC6xiQvDBLwQk+bklxvy/AYRLej0S97Z8RgNumziHj+LRmwuFTb9HKGaLdhGGERHkiQeftyhYyWdxLLvh7wRJcsqw5qGbuqwWwb4TgHjXfzkhMhOmCw3eM1nTIOajeOBCx3RMBCWtlXctBbbShrHsN4UeK7BFhWirbCOz9rZRRiDKHx0YLGNRtTNVkJYW9y2xLpqG9vqCqy2CLnNdZTrNe97Ht/f/4D/72SH27WHkB5CBOggoBl6uDLAbQSUOYf5Gd8ZfUZ1rPiz8GNeNAPqJobuI5hMEdU5os2gqMCEWC+A1uFrLo01EuzX2XpfX4TfYvMt/MdF1tdZZr/29euF2tfF2bu/Kc7+vi09PSbt7FAvX4Cb0e1u+LN/8efU+z30fsh7Zs6LbBd3v8O36w12FLJ2JMPmAcnfJBRtl+XmB5Sih2uGLO0N4cM+G1Wyq055vJvj9yo6ucLpRKS3S9reOedqwMPnGYt9l2j4r5lnBtHVuOtd1jtXaMdyr3tGtuzzfHaJmTg0Ly0fPOiyr3wWZcxtJfmq+4JlrHnf7/Fqdkl87fBmX1JPI5xgTFxNWIwk8nJDbRZ85Pe5HGzQpsNGdrk2LePVkGa0xOvAdE8Tzkp+8PwLqu53qEcDQnVKthohvIIrUyIKsDuKJtnhwe01n798w33fpVMaTg28cxzwUmfcPitwpj2S/XM+vGO4/izjefw++/qC6zzFVxXtvIcxQ6q4ZdXN6asDWnuNXcHNS6gLzU45xAjJw3HOojjhoDlnNdxA6XNfHIB7Qb4puFm36GWG4ypm+Zpxf0RvsSRx+tiqZlo/Z3qxoHAkbWQJq4ZvtoqflgFRVbJUPRInIMejqDS68HE2fdpmxayYk5oesl9RehKTx0z1jE/Mb5GMPNzbS4Q9AFdSR29wkgTHbiizhvzEo69igkFCsM5Z6JBOUDLq7VKVcH09YzO9QEevuL8+YWADWulTbabs9CyR55Kc7COTAbEbgxtgTYUyLciCIO7QKoXjhfhSka82tBLqWBCJhFoJBBLaho5wcESGVg6XlUfeFmxSn1AH3J5ZUmFwIofjvR7zJwWtN0T3YVrkFAuPPxq6dCLLaRLiqAXfPxDY+YRxtOb3djv81e0x6hc/oP3ut7i9nXGdPuWDBwOSw/dIyznBaB8/6jAY3WHHLHiyuuV6ekFXuCQ799mpbxGtYNhEbOocAsvLVUm+aPClx8f3R7Qi4nwlOF2eUywEk6TA3VPoTPFu0pJdbdi3kqfDBF1vuKckf7mYcdsdM2quWYZdesoQ3eSc910m2uHYayj6HRZTTZtuMCrgdbLmyEoWgYc37jGVglm4t5WxZudIvWLDHn+ZCxKreN8NWQ09lnPBjm+YeDCta4oAetmGWAccCUPhQNoJ0P6ISTJiVmry61eopqI1giQROE2GaSWOinDdlqdVDb5iMuvwpGpJ6lsOOwXP8Wm9mJWO2dyuuJaWAyVYG4dP4oLcg3+auryOYjydE4UlGwsf+S4rK/GLjH015ODkkM8dTehGTI3lqYaOF/LCEbx0IqyRBHXFfpMycWacBA0/0Yd0K5fcarQbIvwY7ZU4omYVbxvWhRR0rcMwaEn7Dj0NZyGkQuB6LVWlwUrOIgWtQx9otCB2oG4sk7EgNIL2ShP2wG/gx0cCfy3xhYL3PIbPK948/LtOzpoVaLk1yUsLDhQYilUDRpD6LegZyu9yRwo+6raE7RqUIIgb3ktydqY1NC4/UB6FlbhOiB+FDPuaIL5l2TZUNuRlK0i1xlqHMHDoKUOtNWeVZW7A8Q2udUhcSeAIpCO2ZEJdo9sa6QUETUOvbIlqRTh9idO/AqExQiAwVK0iB4wAF0tFweq2hLamsoBw8KVBYPHf7oe03e5djTWgKlqjWbz4CZ+oCZMKVq1ioQ3tWz1yW1W0WYnVFhyJtvBGSRzHYez7fLdvkGLJk1XDojZoyRby8et+kV9KkgwIsfWUvN3BWUcixDaCXOs1hZQIo9CNocYgPIEUHrvOLZHeEBQzqlVFNnVZ1B6amsSz1Eh8tyKMPe50DN8uMv6F57JqQFhNpRyUNlStxsVhtt7wrNfng84ObloxW624rBQrDUVTYdp26+GzYI2hXSz5wZ98xuqd+9yTa3xT0g067O326ezf4YGY0WQgpMUbDaiGfcTmMw7WM0aTXZy7D3lWFGSnr5kvbkB6uPkLpr6D3+T40vDG9Rh3E+47Y5rugJ7UKH+MVBmelEgEri1pyxWt6KIQNG1B1bQoXHwpCK0LuPhujHELcqVYrhuubk5R01N0WdBulXforycWjUK62+PekdDruESdmN//6BGdTKPeXPNRt8W4HXqJ4BuHkk50yO+0S9z2En8teJzVRPqWo4UiCQ0i1KxOGy6rx1RGsWlKvloXZK+vuO9m1N0jfNPBViluV6CTBO1J/LalHygePTgkOv42580B5voVvPg5OixJ37uHM/gYZ19jzqfYTYvVClr7Na+dX0nhtkWBaNrt6acbPEejugMMMWzmWJMhsjm4Dbv7muODQ053/is+Fx/y5HSDuv0UodW2udAaMBpHuOx0ffxuB4WhHkPT7bMTpgTrGtUqBn3FHVMQRA5n3glG3yPQim/Ga+r7uzwZJPzkk11W8xeIpCIcJhwlDuZ0zrTQGC3ZYBCexRQeW6NgCCbCahfbKoTTQlAjEFAbApuze88g+w7TTURx5YIpsNKFCoyqcTsNf/y+5Hj/2/y/Xm64mN6AaXEcDyf2EcaCKrDNjIvmSz7t5HwhvsvT2Ye0VYy+LBH5CqIupH1seoMoCmgjUCPA2TKXBFsqKG8LtPY/KKgsv/pdfT00U19P0N4WZeLtn4lf+74Aur8pzv6+rXnzFXfbIZ2TnFfXKZf9Y77RNRSVpHiWMp003IgLDuUjXirB/fSC+BsfUV9EeNd/zt6ow4G/x5NNzVlzjemNMS8GiO417/ge49OMxauAjXjE+fQZDzuSmy8lJx/fpT9+Tf8UXrp9nJ7ECWdc+xnhVGN2d1iYGv7QJ/1TS+1E+N2Y51OXM+8ML/Hh8ow6WlJqw6os6DJB9Q326orwjiF/2bDxn+M2Q/p5grF9fkCD3pQQNvSHAxpxxl4R8YwO0lMkX95w1gfKa1Z/8+9Q+/dYLObcveuxeZVy1DNEvqGYRrxeOHypT6gmF6xHD7g5veBOs4+JfcyLNW25YNMvWMUOV3WXJkkZ8ZSsOqbbFMh+iHAMUbiimB1ypEu6NylXriIZJaTGR53GNO8XqDcZZ9WK1cmUTqnpr1yC3gxTlojFGp3fpdW7LNoSkQjEzYJR4CKUjzA39KIBe8rgy5x+P+C8EPhBxqbtcs8smZYOr5Jbeu2Auz2fThbx9EaQ5S+IsiE3QiJKzbv+LsPhGT/tKNrZDj//4RnxOka2lsh7gVBjHj2OuLMLcukxsxV6URPf90mG+zirGtes6boO9x8dc5PPmJ/OSPWSeuYyGoZM84YmLYlMRj4LSaIu0nuF4TGRb/CiAW25wBECRzpYXaHLDdbrbXtRVtG0DlYLGgNRBLnRCDxcB9aqwuqYm6s3vC6nuLUkliF3Vc5VD6RTM/00IxrHJE7FZF1AnNA9LPh457e4Kc5IZgEf+g6zuiVzHT7quPQffos9dUacVZjZOV5u6PcUfXcAwuDUK8osYNYIpLRkxZpPbtasZjN2ugPmScLlRhGVLXMPAsejF8Zc5BWPbUO402c3GfKzskOvvoTlDbHKmR4eE8Xv817vGZtFSio1+7blxEuIqoQnaoXxhwzLjGo0ItcV368T5rJFrVo21tLbTUhNTOgvKX3Nxtsg2xpVS+51JGfdQ5xqn7OsRK9fkVh46voM1Iq7yuFJ4HDWa2nWPnKvZBNZ7nQCjBDcmd2Q9BKuioYGSyIbbquEiIjQNNwTGd6dHd4kMXoa8ulmiQlCvjl06auMm68qlISdpsNftJdEnmSkPCJtMbphpnrEpaZqF4gw4sIGJDanqQMeFxXPOz6mXzGxXepUUMma54lHmkomRlP0a/54XNPrnPCvFy2iLLg1msNI8tp4CGupTEuha75yFL0A/oV3lyjrYq3F22hkkVH5HrZtOLwu0E6LzAMkgldLzTeVR563vGwhjATSdfA7ggetwSpYupZNY+kKl3JiSR2Bv5EMpeGy0NzG2xpiFmsONOhIkC0t4qyluxbsjv+OkzPKJUL62NDfgiis2eb0KEu0M8Ef1zza3cW/+x0Wl59QBCWJNLjKQ4kOOmkYmRVHaUBfCKR0qHTL2cqjtD5POz2iNuU0b7mtDEptNxfKbbhaGlyjuKgNrQTXcwhdj8huQRl5Y8mU4S3dHtdT9JOUjnQI3YTEaO4GHs5E8HIltiGOyuJoi2O32GljLFVjCa1hKFwaKXCEJHIgkoZWazZYMqFBGkoHWiupqznzi4rahUwrGt1ijKGtNU1Rb6ER0t1OuIyi3Bi80Of3Dnr87lGMzi+YrRrOraRRYjth0Ha7VxZ2K3kygCMQYpu3JQIHJ/Sw2mLaGqs0VrzFbhu7lTsKi9MLSTohIQXTNOdOsqDjLOgbl1xF4EgS6eIhSGRFFHUwe+/SiRXjZ1eUrkPkwpu0ZtUarNyCUqos5yrLOemPOB51GBUpSmiqwpAb88vMpm1+tgBT0l7/FV9unrBOQt7d6dIfjtls+izsiEGs+HCk2UkkfjjAc/a4P57ysGvw99/jte6QbdZUTU1dpLS24cYsiHwATSsthRXcpgmZKSm54MHkELe1eMbgR4K6FThpRdLMKXBJW8E0LbmcTjFBjB947LoBgzBB+hGO8bidX3E5vyZbneOrkqbV1I3C9wVCOWij0NbgOhZfOmghyRqfURMRdu8jQ7Cvr1BJjxdFSJrV3JKwKhYMvJSdcYyY7HDUvSRpJEWzYnN7RitD4sFz1nnKRhqadk2QpjS1ZhZInOaC/a4h23lANR6TeSMiUXHglgxkCMkBP6t6zN68wW6eQTgHNOrlEiM9PBnR2U3wpWa6slhrtq0AKbaepF8CAQ3CNlv4jBJo62DTAmZTaDKgwm4UslNjei4/ju5yXrxL0YC6eg3rN9AUEBqgQegcR9foJmCtJbmISJctUxMSuzHv3XvDxKwJPejsSX7Yvc8v0h3uNbf8E3/KNx4IfhZ/zM1VRL2+oN003N6esSx89jo+O5OGZrZmnWpsa7D+2xw75SPqEqsN4CFahfAb5MTDBD1IHUxoqUdj9NGExv1wCwqZ/QTUDNEvsV5ENlBcdS13xzH/revxg/iKL2YVhe7gS4lwW4RXINpLZmXFP58OaOsTbBVAuoZsBuYc2hohVliTYRu2xaNQb3H5BhGV2H0Lsg+rGFYGquZXg7CvPWa8BQb9e5JF+8sM9V+qG/m1Qu2nvynO/r6tTr9iuPgRc6vJO7uIq5qlyvGFw+/9k9/mh2f/jvf8Ce//1nd5+ewL8naKf36Na0NKERBqD5pbmuIOcb+kOD/FFC4ZQ+ZNj78OOkROj+l6Qdx2SIMXTFb76C9+xpPBh+wOSi4Xl9SXDr4NCErNO/GEs+kKVwgufq7wK4duEVMMLrG2x9FkSDUtmLj73I0tnb0Bn7y64nznCm/tIO2A3gvJbtfwBslmMaXogRAekTQERYd4mdI6FVI62KAmmUOOZdcdstse0pVP+MKb8vhKcdKpuYgEj7trPs980pWH01viZxlp2OHDacEXi3MYNBzfbXl/skDHgn/34xh3HXO2vsYGcPIIbJEQ9fa4LH5GpiV3/T5m2DJ1oG0H2F5KowzO0nDYrbnRS9JreM9tyAqX+auQ3SNJcWcCVU1epRDXBOFXiGkP1+wSOS+R4X3IWgK/QFgHOeox6Y8JzgrqVnDkFmTdMa9qQ6kL7qSPSDdvWL7nsZNL4jYjHCoq0RI3lqZdI3bHfCULOusdxiJHRDVl+yU/fDFkPxgx2Wl4r9dFyS6XCxjGLkf7h8Ryhhsd4AQDumHEMMjxeidoJyTNPfJS4+odVGfBxflzdrTE1S5rU1BFJZm2iKvPKd2Cg6iHECGmLYjiHlYINBKhcqyI0I6haBWbdIEIexSlYj/u4WoPG0k8BZublGV2TrlKuRPD5XJDuxxxXV+yt9GUuw69BwGXhUu82mBrH9np8PKVZnOwYjeMeNFek+xPeFUNsMDaSN58+im9juLReEz04COi6yuC4hynDbh69SW9ZJe6XnErVmgjsFKx79QkboyNBMt0yV2vgxM5eL7DTCa0tuHxYMRYGZz+hKZ1mE6v2WRzdEcx0SF61tJyxdOipnYi7ghN3dSEaUakHAoDHzgVLwKJLgtO6HNu50ysxVMdXvccrsuGrILCVLyrNCtj2Diae52AWXxMmO2xooLqhm65YCNHmKAiqraSxET2KHNJ7FT0lw3+puWmygijPZz+LcOhjww9xoHmdXjIq41Hks34R13NST/npXfEmRpxXG74KFO8LG75NIMD16PyJLrI0ali6DrcD2vOvITK5rS1otYemJbKtkSlh+MX5KMEuyhJexqnnxDHMcvOiH4YsFjdonLFvV7NUPucZS3nOiUeuLznQJJqihIWymUXy9RqGmEZugX764avcodmEBJXGqEqVFuhdMZvxw5Xs5Y3qkYoD5yKQx1wNzbkw5b5rSaZCB7gcr6w9CYQNoLrpWZVOZxoic4btBH81sZyfSiYXwsSYehpTW4FqrHoyuCllg9K+FkseToSODd/V1mjbrfN13ILHRdmm6EjnYjvfvj7/MF/vU8QT/hf/7zmqviCG+2CkOwEiknR8qr18IWDH1fcNS5zITmrKrKi4KyUnPtiuzdptpALJCAME7/iQaQ5SCwfaMnpRlJJh8JaMIbGWCql6FqDFpJSOPR8waEPY1cSIMnw+So5ZpTWOPGKPZPjGIMRBmkMKQID+MIwcC2xNORW0liBFAKBRQlDKDQYhe8YLIZWg0aT16C1g7aKVjU0lULX+u20C37l/dje79uKD3sLvtdJmdYp37aC59qltAIqA81WviS+ns6ItxJGwAqB8D3cJMA0LXpVQa2wrrMd6bwNpsZ1caMBx4mL0QU/nPp0R8ccDyoO6gK7bMiMj3AslReSjvfoHJ6wke/w02zOjCV7IYShpdAtWkHtSoyBVhU06wXpqEPZj+kcSNI3EDq/wnfbt5tCwdtRrVVItaLnJBz6EZ4q+eLVhsbJOXm4w8m77zF2DYgBvcSjdY+p5QNMMEa/2nB98ZrZ4oayWtPqhiU+ezKk52hUo8gLjXILtFbEVhPe09RuSNca7u9qtFJkwuHAc5DlJYuzhtWb11wtpogwwotjsnLNg0PLsDtAY8jXKeur16yrDSspKDLDsizBAS/wcY2HNQZjNFHssh9LPFOw20hWdcLSJqxFwFelw3VZYze3vNp47Aw9Ju/u09iEduUyGtwnGg5YW0u2WmGLjFFwyTC4T1GH3GhJXmzIsylfCo8gUfS6Yxjdp3TGiKphP1gx9AcY6bI2LufrHDObbfPL9w5gWSAuz7C2Qox93jmOuf8A/uWXkuwsx4htdATSgrQIKRDCIkIHq11oXcytwqocdA2xh3B8bLXChIbTcIC+6cPiCYIWrs8hX0CbQqO2njatEaIixSFLPXQGedsyT+bsjUIedRPe32kxfcm/trt8+SZnuHzOYXfD4NGAG/dDflYPuSgUOkhg7wG2rmluplymDpvuPu5A45g1am2wjQEPMA62FaAyrHCQwrIzMdjjHgs5RvUEbRMxvRZwbbH2DDY1rBYIOcX9dgLhb3OpNP989h4fTQS67zPkDt/wX/LqZs6qjoiFYRJl1DsxL48eUJ11kBcLxPxH2MUV1BvwCsTAxe9k2IlDczmBax+U2B570SIO5tgHfazaQfgSvAaxaqE02Ja3BdnXF+Zfky3+MjT91yZqv1xvH/ztUSq/Wf+ZruO5IBcJ8miFLEMC0zDutXy5FHxoHf6Pf/zfEMuAz/40pfQ11o+YbVxMdMs9L+QrrRials7HOZ2F4E17SGvOWEYaOz5n/SpBi4piZAmWKwrrEgYZ8W6P/fSa8d0W9W6L+NNDXJFSjGO+sC0PvAHLtMLLZ/jH77KZ/ZwP2cH1N4hrhRsfceNeMfqgg3g6pJlLDq8TpnundPVDZPCGizah0C4d29BTB3iBy6Bo0G2A8c/JVI7bSUizOe5DzU69y2KxIpQdZkbgXD9ExDNeNAXuyzWv+iFRukveOaXfadl4HsZbc+pXeDqncymYtK95Xwd8URruT1LG9SWricd6XjH7YoJ+bBlfzZD7Bn864eLqmlB1yLWDRGGGinfNO3yRXdDS0N7doIoOr8pjbFKxM/F47edY7waRHPHkVpIMPPZYs9NziMIcWw6p5B52kCF6El+EFPYebzKfql4SyS46cpnnC4ZLyQPh8LnKqfAY5g1NvYeb3CJ6LSPT0nVvGN26DFRG1YVm1pKGAUUdcuJPcDsuD4drBqEktpbXT+fobgF+h7tHR4R6Qq1buqEhONxBRx/iCs2z0ys2zYKVY9hNlui6JbWGQAfs+DGpqRAzHzVa8ebaR9QwfOc9Nk1J0NaEkcTokCqv6HQ6pJsV60aTL5fMVwuGOyXWGC4XG5JwH18IrC+o24pyfoEaSJ4pKDaKyK8Id+DWOMQrl+UyQO/cshd5OE7IpZryHWNpw3d43QloPn/NtC15xYyOGvL5VHB3vOaj/XdJ8bk6m7HvB/QOHjM3FbHX4+biKff2E0bDB0xvb9j0dvBLjW3W5PUOi0YQ9iS11+fQCwlNg2clvhezCSSmbHgpPEqp+Vbo8TQ4JNvkRMsb5p6iF3e42wv5oDb86dJyZ5qS9yP6wgfT8s2eh2gdnm6m5NIhqX1e0CKFZWIUSwPjxKHjD7k2NUOT8xPPwywlj6pzrlzLx2XKBkMub/Ejg5PDXLkcuRumRnBPSb7cgO+63J1V1P1L+h3LI+nSDgV/3kaIVUm4mTNOJNKLeMYhT7KAft1yaR2EG7I2IU6bMdzEOJ07SPsMOQyR1xmftQ179pYrGbPvtCQiY16V1NrjezsZSzeG2uUrX5OJLpOFYr0qUJ7hQLo8VCVfWYfxKOTR8B2OsiV/Yfc5rhyc0MFnyEjkXOYZtzbCceBdryZxXDJP8GrtsVOuSXJBm6+4bAVZq3gTWBqn4p1jnzfXgknr03PgTSCISrjXK7jph5yuYxYjS7ABNxBMtCWMNBcOfKuSGKv56x2olpL3Y0WZW5xKMohblhKSVJAlgjKx7NWGw0rzWfF3pTXCFgSi2l/+//7uwXv8zj/5Qw6Odzl09iiqmNT7Kc83K2IUVnR4tB8wdq6JNw43aouqtzajakPK0mKr7UbQqreTIglIiXBAeAHBXoeHeyvueJZCd9hNHFZVhaKmrGHVgrSCLoYb5fKZ8RBWcrMW5F2HxChMuWRhe+wJhTUK3UKIYeI1+BjWxiIdByktngTkFnevW5+5dlDWYKyitgbn7UZISnCEQQONqnGtB8LS5g26VG/fB9tuuNBvj5+D9CQ7Q4/3H3e4P7zAzyqkjagaEFZiW/1rcqStlNE6DsKRYLYACNsatLZo85Yuh0UYA7YB4YLjIF2XUeTx/VHLdF7xyZVDHPb5vTsP6XXPCNuKTQbKBKzyEZ+W7/FlNeT09pZ/+/klSxHyzb0I12uojIejGm6qmlJojDaYPGV6uyIOjtifJHiLbJtZh0ELgcQiBRhrMcKAlAxil3ujBE86zNcpabrm4WHMycEJ3eE+sYCKDrY/oVuH6MYlVYby9afkr5+jqwphNaBRSuM5Ljuxpag1Rd6S5iVFW7GSirXrMzMW7frsDu7Q90ucJkBFd+j4LzlpPyETG85tRakE1vhQLMmvSwJ9jON6uHqJrFKqcsP5pqYqFFKZbQCf2J4vwghQFl9I/ukHOxwOJZenOVevn/O66JLIEGX6bGTIvLXoeoEYHsG6R2+zoOcs8Qf/gMy/w+l6Sr26ZRw2aH2I5w3oC8vyZoPevMYpZtSZREUO5u4IspZaLxi5DY86kiB02VjDvG1pFzleOoWmRpUC0gxhMoQPJo44Hiq+0+vwWRrx+e3Wf4bnQABYu+0F+A7W60HBdrJTFtvg6o4EN3zrUXOgEKhXLgS3EK2wxoFlilAFVreQldBqaBWtV9N2QnSbwXwDTg26w8If8eJgzN379xD9kNXLismbX3AU+EQnD3mSvMumGPGzm4L88hJT19gogpMHoBzs/JKsdRH+EByF46XoAoxxEEK/zQtUCEfg9B2CgwG6f4Ib3EPnDqyyrUyzWSHMGnQFZgN+i6nHICY0ZsXPz9Zo8RJv/4CN6nDf8zk8umSzPOeRzlnuDfgL9z3a6iHMNHbzKdx+Bfn19nPqxGAsfqhwjzuY/iHauNjpElSNFQLbdGEz2sZBlBXIFjusoOtA4yPWDrYWv2KECLaF3b+H0X97DRFvQ6i/bhL9Bgjy927dxH2aQU24HNMfWpzinPe/90/4+OgeYZEzkHtgaqIPNZ8/+5KIDzntrTm4Eux2a8bdDi+6jxl13rB6mVFPE1TURUwLlr2U9qglcCzDdUF2r8N7m32eTbqsrjwe7/6UYD/h3pe7OO67LMpbvDszJpc+q16JiJfszBKc4hThSl5dlYy7h4gdQe7MaaYeP/vhhvadJfKlQ61c4muP3v6nbByDc57Q63wPu67x3CviMOSFfoIM3yWTM97vBFxsOlyEKe8/7SAOLNOlZscU9PwA82jF4nXKwVAwo8PlpUNoE8IyIPES6nFFaSLszZD3xhmXTsWjB/f4vjxDzLvcrh/ySfGaYyWYjFZoL8A7iwhFwfGX/4C/OvqKdv8EZ7qm551zv/uY2yLnylkiYwiXFV4UELZr/Nal65XodJ9sKvid97qcn15S+pLX6QcEvYZo94Jg1jLNNhB8STYTvFQTgs6A5eVP+XlmMDtdDrsJpQmpFxVV1+WZKvHur1hcuhxnFUpfY98ZcL+QnFuPi/MNftNwMHRZzSe8SAt6+ZpxN2VOwh01RjsuMgi5nFU8mb7h/bsjTu6fEPUmyDYncD1EckDXC6mURysF6+ufkM1uSDxD6nfJOg7hYo2SXVpxRce1pEUHvSnQ1ZobFbEzmLMsMky9oTv8Dl6QIq1Cunv4dk6sS8pogNysmS8Vbi8i1ArW59S9Lh4eXaO4LTVVU/JkvWCUuZiDHruzlrndoyjPmbQjrAo5NUP+b99zCX2ff/Pc5fWzL/h0PuChGHKOxyPngE+uMsbeFVJFvCw7hPkNTTVj9O1vc+13ub0+4+z6DR9PXLScEMiEyaDHp9dzXt5cMK8KtCqx0kWFR1S6pFINc+3wnU7MSnosVE0uHDarjKQpGbaWB6bmVZ5SSJ+JFZhWIcIp4e4uD6Vk1TYsTMXHxuWH1tApLHsiJnA9bpTgjTZkIqdbWy4bS+ArHCv4SVbRCS3dJMTLQ87CnLR1YJXymdRMXMl+WLNIfdp1yWGjaLVFq5BnSO7ZDdetx6tQ84Hj0vZ6XEz2Sbo+8mzB4PZLfC9mNxlz7vSgCXFma6aLDbXvEnd9hnqCuxGUxZRDPyaWPe5ka0ph+EXtkvoQOQk35YZErJDdCGE0n9MhCnxym3DP7XLVKsYdi9sYXLlh1go6NiASLU3e4XPXkFfQrkq0vmXe79ExDrHj8lFnxnmbsWcN3Qj+N3MXt/WR2rCc3xJXN9R1zV3XJw99Nl2f+0mAMRUHOwmvZy3nBvZtTWQs5zYmMwFFrLmvWgo/4DSqYeIy8izDDH6qNXHkEmlLt1acCUvXN1gHFlpgpWAtBPGuJH2ukFpztisYBfpvvcb/7wih/vdXOp/ifXKD0Q3/6i8uaTodqsVfU17PmfVrPow07rLLc+Ghi4wgN6xKybkyXJUFurAIxS+DfXG38AvhyC32WVlezzr8m8BjT+Rouw3rS1tJbB1QBmUMgXQAZxsQjYMFplnNrNZI6xDLhnueYvJhQreZkqctgTCMPI0UFqE0ShoaYSgQaKtphKE2lk3rogxoa3Acg3RAI2gtWGO3kxNrabRBGjClArsNmLZfY/O/3hMJATKAO3tk9x/yldfw9Pk1f6lcSsNWdlXrrSxQirfFndxOFN+yAEBsN7lVA00Dyrz1B72dzDkK2xo83+E7OwXf6K+42mw42yh+9AY0krv9IYHJqPBI25jZyqN8UZLeeLxczLk5XxM6PpEXAIpWCyrpgOciFPjSItDMFlOaysP7cMy9R4p9s+Q0ExgEj2KH7+77XLeaFyvDjfEYTwb0k4Raa3yZ88EQPrx7hzuDI8aTEb6ylGuDbhWe0FCWqNk5e9lLjmyBdCETAqMkwlqiCPqRi6XFCyyRUnRNRdQK1kWH2oWqcVjWj9kdjIhcQ2tCZOeI/XsLpH9FYa/5Kq0wTo8oCGitZJ2nCBdwUvZHAc2Nz5Mmpa1qgrd1txXbXbG2LdJAnjf8ad7hnx3c5+7uc1Ym42Jxy1pLnhU+s9oStpbDpMPF2vBy9iWP/Jw7oyFp9hoRHlCrLiJyWUQHnKYd7vk+/sTjTjClGlUEjeTJjaFdtNTjlCDcMGobHg4cRoMHOHFMIizzzOOBfsqd3oI3hcPZssGogrDj4u7sUUQBb9w5Jx2HcVAiOy66EBD6EEhAY1ULQQdsgu8swZE0tQK/hSgBHNANSIFwBSxvsTbfPocYCr0FbWigMdiqgLbGVGDbFZgClHqb+m2ptOUT26M76vA7yQ6/Pb7gs/mULAi4tAnMDbdmxeYqxczWsErBz8H1EW5nGxhf1tAYhEhwY4MJLGIut7EHdjvpRwi077AUQ1B3ab3x9rOjUoQnsF4MtkIOXPy7MSxS9Mqio5do6dDOJWdyzTfiFQM/wEQNV+5j/LAhD0p+HHR5tbmHzT1EdrOliLpLRLxtNuFF0CyoqgVO22L8Exi5sBJsucstKAnXC2ivoC23hZdnIQLiIQRjWLpb0uTbgHpRi7c2NPNL+ApCv719+xh+VcD9Zv29Watdwb4wrGRJMXOJGsGXXy65d7FmncT89MtTIuOj7xr6X62ZPvwRR9Me40cdLtMNZnrMUfWK1dJlHSfo/msOSo3xLMJKrqcR80d7CP8lD646ZKOnqPoxsvB5sRrg/LVP2Fuw4gll0bD3Rc1cu8hpSm8YIe23WYs3tKnAYcFldctNOCJS4KUCL5nwyHVxkxW/4AKv7NPmPjsPc4ajkuKmpO69YLkRNPqK4bEhuMhxyns875wRbs4I9h6w0BLRGMrdlhfXp7yz12ORFaiOS6W7rBcbunpGb3xLI3tclRndcES42iMpb5jVXY5kRPDhP+TVNOeH1mXRrNgrI57LmkCPmN5I7js5m/iWjc5p33QQoaUYD4mKK07TU1bjEIoNdtnFVz38wQbbtTRS0VlG1I9GREpx4t6AKLleR7yU15TZht1OH8/cUHcFbAzz/AiTzsmPW16VmtLU+NceamxZTjRpXrDOcvZtzM0swkkbTkVCJ88wPx0h7pS833d4HndZTg1npUc/0fzRIOZ1IRn2Yz7bSEynpBN1SaMBlax49M497g76DPp9ol6AUA7ZskL5hgDQZUbWloTOCitLVBsQFBucIsG1LkG/JpA+be0jjiw7a8NaBXhOS16usU4DPUHdeAwGfZRUKHzivYc46RQRlxRlRFaXBEmCVwaUYts3x0oYFRw6Q+qrmi/Ol3RFxeJ2hfRC4nZKpgPsEIadDkFe85dlyOPuHX7He8pYlqwDybqpycpjnqcvqIIc3/bppYI3n/2YxK346Gifl8tT9tSInWRCE2W4gyGfpRXj7ILJ7g773i3JIOB1G7DSEqcFry7wYoe8KojDDk0c0/U9DqzLV7VDpFYciYbnUlKnNUnjcxyFzCLDzLd0TIe175BmmlMgqOG1dIiMg9kboM82WFeg4pA6FDzYKJZJQt7Lib2IsZ8gVjkPqHjWBDRly26xoFZTKhkSKY/huKHZWG5TQz8u2Q8V61pzSMkVLs+BYdGwCQTl+paZSChNw2+9v8N+t+I0nzGs1zzPDxjUNa+BuFIkxuCeLlFeQRlE7CuX3ASY5YYrLVgEHqpf0VEe3WWJ0gotBCtXEhY1hJKy8HHCIR4xGRpVlxzamJeyYaM8cEO+t+twf7pGNA3LasqyEdi2QqQNH3ctSgfUQcWnziF3/Hx73gkXp/F54IHRKSpoSJUkEC4vTMTdUHBIzkY6OL5FeJadVlBsNF4lsY5m0wkI1go5NGyMg+krHsSK80AxLKHaT/Bby5VrMYXlxLOkjmVQOcydlkhYkq5m5MDtTLLsGAbGIguP3u7fMYQasZX4uY5Lq1ussVw2M/7HT/9njs4nPMkqkuQe7x+EvCwUzcBj5FbIzOFHdUiN5Q87Ge9LzV/dQFOZrbfKiq0vy4htd92VWO8tTUJp2uKSJ3VCNhAMdM6r2pBbcPTWJ2bs1ovlOwIpLLXQBJ7AsRZftQgpcToRXa/B1Qcgp+xGFXWjca1AW4NWDUsLpfNWiOcKjIWK7QTBk4JQCIR0MNKQVZaq2k6FhN1O+1ppEMpg3a0gEfFWpsmvd7Q1toVXa5//9/Ocw1XA0y+6PGst2hio6+0xePu0X4ZrfP38rzH6WkNebW/1W43T20IQ14JriSPNmJaiaVGyYWIz8tqwuvYpU4dO3CeQDtctvMhqlssbMmY02YYAeNDzeBwqbLXk81KxaRy02frwkNu0JGUa5tkVpzcndB7vMfdztK0RruT9hz7fvXeXZ0WIuJjjZRV3JwO+Mwi549SowMF0BwT7H9Ib38HqAVmZ4TVX9MM1QjRE1RVh8yV3es/ZVS0/Kgb8uIh5oQ3KWJp6TeILmsbgtJbYg1HPoRcbqmJDo12MFtyezrmzM6ATa/LlJetMsts7ZuAkvEPI7MsbrvIKHXVQRlCXFZXcglWGO10KHcB0g9Y1Sht8uZWcNk1F0zRbGWkt+eRHb5gX8O3jGO0PmfOGNl1xOV9SVIa9SZfcP6ZQCyjmnDge80Ywe3FJd5GyO9gnDnss3BF1qymaiGUWMDM+O/0Rx12fHMXrl2v8bMnD40Me7AaMYhfCAAcP5QQ4XsCDXkAw2UHVB/Re3AAFJ37LUZgyS3LaVjBlxIN3BU9ry9XnazD6bVMBrLWgwLU5v/2gQPh7/PB5RVPn2LIE2u25Jx1k5CHjFqnLrT0t357DVroQ9SCysAZqi61bKGqEVYDcFoFNA6LArqa4w4zdfcneYETwfsw/n0ecL7r0X/ycmWMwCwduL6G4hLCF+Ah0iXXl1ifWNljlooix/ls5dt3+msRYYktJnmqEWGBEDm2BIIM4BhUgbMVoBz7YTbi5Tbg4LWiKOcaEKKMpfUPRQjAY8DQYc1qdUKkWW7fUrYfNKlhfgr2AuIXGx9Zimy3n1DBu6fYc+irjXM5R3QDR19iigBiENNgmhboE1UJgwCiEK7A+0Emg14VUg6i30/KlBxuzbdZUX0sdf/UlftUh+t+75//N+s9k7c41/sZBsEd3/5JUBeRPv+AHkeL/8n/9b/h3//2/ZS854Q8++JB/LX9KtDhi8A6o1OX5ly5F7xXfTiLG0RkXt2Pmmx5z3xK6MaVvyeoUtWkw53c5e+QzWghUdU3TuER1jdtPaPwAL73kNkko2hOOoje0scd1dUS6+ilapNyXD0ge3ee0eIqdVdShpb2/Zn+4RqfvUjcbjqOSVWgI+9/FGX/O1V+25GZG796aO/kHXFSK4gJ07ZGLFZ3liKpreTiQXHhPMVeSu21I/06Xn88Nh94abRLeVy5/43Vw7u/grT8lbTL6owHmqSUIXnK3N+GLq5zrPY/s3+b8SNRc50u6UnJmDxFuwnr9gnbfYzEKCG5C0ihH3om4/3LJ6dkx7aSDWazwNoLK6eDLgLKb0H1+ixj1WemKTSt5Z/qEo8MBs2ZI5S2I+3dZtE+5jt7HqoBg7uO5CUrWvGguaMKK1S9SBtLlNg/p6IT92Ce5WqFXFXPVUoQjHK/k24Mea2dNMdjjOv2UxUJw72TE6dUpvgm4iWJGoubu8QTXTtjoc8ZGM5E+D7wOrYmJ77u4MYz2PqA/7KFNRF23VG3GoDlH4VHXl8SNZA9FvKtZajgrEkyUk1/EhL2KIC5R6ZrVTJJNhoyGll5tWM3m9HtDNm1F2bmk3XkHNw7J5rdsRJdBEjLwPNSh5ma54WypGId9tKgwVYWKDXrRMhqPmdY+ceeW01aSFAKlCjY9D5nOuSxfcuLHZGnNpz+vWZwUHPa7+HvfoVj9lFivaVcr+s0RB8EBG7fismepsg0DZ8LprCZfnbLczdkbLel0NIvawTeKbtcjky6FMyDuSv6BbPj5tKTRLedZyd2dfSLtMogkUeJC49NKQU9KJrsJJuiyo2Ls62ua4px+AA/blh/RoGrFl+KID47HzGcO2XWObhveiQyf0XIxaMhrB+GVPIrA9fe52awIPIXqwKvNigetZRb2iYuapStY1y5RYvmdqOKvlprzOmSmHXb2NLezIaUocPsuIs15XGs+VzWi69ONFFeFS/tmxcO2JTqR/P6gyxe9hH93uiHMBd3Vp6yjCUVaU6uGI3LyWYp1fA5jSdqp+GkdMS6XaL9HNs1QgUPRD7i7TFlWAiliht2KWRrx6FhxlEpukjmnlUTZij/p+timx4gGpycoXYeqP2JdtRgqDggxtARGgirY6zh8ZWOESfhZE3LgCBaNxBOKT8uKti4RZUGhXU4CB0cGLNoMKx3+8UDxi2kD1lDIhMaDjWMQaD5SikvZkm0kfqjYxA7PrOGxUEwDl6HR7BxZ5FSQ92qU4/C4cjgftXQCzWwJvakET1D2NKox1Mpy4jS8Mc7feo3/T3vO2II4/CBAVxrdaASgheQ73/x9Dk5GjEaPCNRTfvjfvSIVHZzE4YMq56/XIU8IOe7BJNhQKvNrgzi7LWbsW59Esw34tb/0T+S0s5Y3lcc0NJQGkA7jwBAazbJ1Ke22827F1qCplcVxBJGwSONAWTG/uqW+uSUWDb7dSiGF2RrwI0cT222osBWS1riUWpJbB+X6RELioFHWkitNWSls82seDmuxyLeUNfnvy4t+6TV7e7/KqZ+e8te3tziqxFqzPQJSYBHbTfH2iLzF6b/1cQm2/iH7NVr716AAv/5bsoAraIFn8wqdQ5sHjLuKPz4uGQYpn8w8bqs92jBmIXNoa8K6wlqP42HEO3sxH+x3UGFENk0xzMhrhUUSedvJWKv19rVaw+1mw8Em5l5smIagvIBv3R8xMg3ZlWVZWnZ7ko/vhPzDd/e4d3wXJ2iYXd2yMAljv8avP0NZjTfu4EcSxy/pdxrc64w2XBGuaoobl5vXkGrDzDhkhUs/admnRjg+MxFgnJhaJqRFyqaUOK7Pxe0Ljuc+w70+PV2SrXIKp08ufLSfcBAL6vkKt3CRcYTGpzKWtIJJx6MdS5SV2MqidIsXuggsxrRYLMaylczlc66fN/z5apeqmhGZJcNAY4WLspr5puUqz/Ejj2Ew4jJ+wMZr2SxuKBYp9jhjr7/D1C241SGfhTvMplc0yyv+8WHCwfED7sklp9dP2M1z/uFOyMPjx3RkS15JlFC8cHvkjaUwEYuVZrWRRJ7D8e6I73U13z/u0+wIvtSSpog5HB/wW/J3+FfnP8RMfwpNvQ1GRoAu6fYsJ9/4gMnkG8yiZ3zxo89xVYnwGrSxGARhN+bkUR+/f8KVc4fZJ2/QF6/ADRDxaAsOKgqo3oZca7WdEtmtr82+bS4kTksaRLwyEaPeI+4MBjx2U2y6orBvMBsXMU+hnWNjjQi7ID1sXW19bdKBMoTbHNtk4Oqt1+0tQMPC1n+2kaDeYL0rwNlmNx76iAf3oBhCapGRz3i8x+EBeCPL+Se3qGyGqWZsrOQXgw4ufdaNpd6kmHKJqKdI3xK5AaUp0dKB3j6YCDZXYCrwDYRHRL4lHs5xwyEaDxnmmFGILYZwu0TM0i3Yx6vA98DVkEiE64CtQPoQGKzQW8dsD4g1KOBaQPm1X5Xte/96gs+vXY9+s/5eLEdp1veXqGKfKNFMrhWlNyKIM1TcZ+ebJ+w88kn2BpiuZD1I8d4oDso9nqm7qOIrhmLJyhU0ZUDb04h5FyEb/Oaau3VIe/YSJd7jXjvjq2EXcV5iqLhKJOYm4b3Wx7tTIFYhYudzimzCMBzjr1N6ozEvF0vm/Ve8eJ6QJBbX3zBYjJiPFGOb8XRxysleS5VPkN2G9cUpfp2zqy0L54pVOuSOjrnAkHQLpvqS7ugjqqvnREKQn8+ZZ/eoTYJ1piTtOWPrMVu1iP0NZXtE1Cg2z/p43RiiEI+Q/k6H69MlT3dKage6ZcGX2f/MvDXstSGr+xHrk0eMy5cswxHu3GP6akOQ3KXemdKLE+Z3VvxWeclXns+y6m4D7F3F8EGEe3GKsorOeoio5oylz9TrMx7fkN0U0Fbk7g3fH++StA0vvpqzMA07MmLdHaOty0jcEkwGmGDFR7nH3aSmdD2GvRYnc+iklqCccqQ1ttfiWoeN2dDzfAaMeV5oJuqIc7Vm3M75+P1dzLrl1fUllpij+zP2dr/BwcSwt/8I16koipq11fi2oLo5Byr63QM8z8OKlGGkkc6c3qGmKHymqWCeKWhyirDETENGZgDtJT1C3DpHhRD6fRbVhjrd4IiE6+srom7C/v4hjrBMr1/RfXCClhr8mLJcElaawq9IOi4ybblJW5arlkmnxsYFm2LJuBzTncRsbi4YJg0HR4q/uXUR0xYdDRiWHnl9y09ftfjPXmNCeBRKGoZcVHPGZU3lSFwijrtD3OgjEv+U6WwO13O0PWA/6aL8isv5DWs5YnH2jFm95p1xn/G9u0gW2PNT7ijLo9hn1N/Bk5JlZel7LTduwGVWEOQum5scqVqkE7A32aPeCRg5Dv+tW/FJ21CtNzw4eUDq7vLj2zPaeMUzb81wqSlaKEtFVLuM7u9ytHuIfaGZXVgakVEgObMSv7T4o5iDKGLgW3LZp7yec9csSOU2UuBUG7r1DZF1OB4WfL52KcuGXhjjhA2Tc8upVphOxatkQN9G9AcTdvHpb/rodMPG9bB5gbNe89j3ucpLPFzCTpe/ViXZShNGFXtexGkG40pAVyFVyGm72cba2JarWtLVJZclvM6e0HUdvuM5fJmE7IQJl1phTc5ePORk4tJzQ94UBjutuK3XrG43yCRgmIx4Day1YFOXDK3mQhc0SB44gsBoVqFPx+1jSkFHlRRGkQc+ruMy04L+ZEXqjDnKFGtnye3Qxy97+ConSi0fW8OVcgHNgWnoBwKt2dK/jUPrtgQelI4i2xF8OBO8Wht8adE9nw0ad2FhYsgDQ3cuSf722uw/XZyFgY91tmWDKx2s3BYVqTHMnnzKP/jD/zuLzYL/z//0L2nTltXRLvFHiveWn/LHf1NxfuXzp8+3sI9a27f/2tZrJv7D/cLbJrcVdut1aQx23ZI3LlYKZCAQHRDt24IIixHbXCJqhZaWzBdYV2whFbVhU1fUwrJyBFIKpHAZSkHXUUhX07GAESjhYI2LxUUJn0b6+I6Hg6FtG4rGYJXcQku+LppcCZ58O8Viu+n8+q6Uv2pW620HnCrFzreZaMJ3EZ6HDQ1k9VYSKZ23XjW2kzll3sqyfj2Umrebr21Rtx3WbV+TwFK2mhcLTenC3U7E7z3u8s2jgNhZ0BnnnOZrPl9YXmeW0Nti7EUrGUS7xHsPmEdTPn815TqHswqU0UTuW7yH2cYPYDW1NcyKJecy4v/0jRPuixf8m/kDntz9p4yCOXvpn7ASGYeHI77x8YeEH/wBev8YQ4M/eMF+pom6PbxOF+F0wIYIz0VELU7zHmZwTB3d4VJveLlocNxLPnSWXBrJuu5w40n+y/6a9yLDs82IT1XMqnJpqxxdtuCGtMWUfHGI3R/j7e0RJmsaPUeXW6Lot449vjNumLk5s9bhQjmoumWWFdw0LeeVRSkPq0q0UbQNeL6DlXIb2iz4JcDGtTUiX6JWBQWKOvJphI+ualS6BJvC5Jj1ZJe/mmUEcsXHNuVkt0NuDD+dpnxVlsxWDY33BMmMe25NGT1mtfcOHd8n7F1yr7fm46MO++MRSZQgiiXrqmTaeOw5BhP3iKqCfPqMPF+gugb56B7Xd79FE53Q1gbklLXfpUwSxPAKbn+BbRqkA1bIbVJAsMeL5lvM2Kd+GONdpvSqN3T2AjLRYXNbshPn3Ln3Dq8nf0CZJpiTCZQK6gKrakSVg623RZnWW6KofXtuAwiLJw2jPc1Cwf/yeo2JFO9OHP7pxOU7KP6Hm12uz0BcrbefAb8H9GFVIy4vsM4t9MfQAnkKqthOjFzNpOMiooA5EiUtwraQNSAqMD5WCKSQuB8uUHfvYE6HzBaav/Qiju53kO8e4QU59uW/RZYFSsP6xTnOvEXFM0waweUZqDcEx5r/6n6fm+4d/sodUpUCazRCQEdoxkIxqwvmrmBRejTSImSLCXvYqI+IJdYuwIzeHqsCPIsUAt+tcD1FUZeQZtBuIU20b685gYtNerDvwVxAbbcY/mbb/LJiq1T4zfr7tR7LNb9IIx76LcU8xOxsqJqSUPZZ/C9/wx/9H36Xpqj50z/5n5i/yThMDwm+P+bO7V/zkbfHn6zgB5sQExh0PCW8LejrNQU7OHe7CHtAPP2MNFpz9aWLThSx7VJ4DpXyGR3fY6wvuMq6ZHbNwCvpdAvc0S2qUdy8+02yn0CniNDNhq7pksoLbu5LgoXixt4nW93yJKsJJrvYdsZOd4ku98gmIYlj0dkFRfsEr1mQzu7Q61ekJiXQkoFMuUkTQiz7oyVtv6Jof4e6+AR52EdsGl6pBXl3xkd3VszTAc6lz5V+Q9TZp45K4v6c/cLlVW7wk5bNQYfYdTg6NZwNf4DdaDzTZzA26LLLplhwmCW8ZoO88vn87orN4A4HPY13JticzFhcXtH3BIXV1MpgPUUn8FDzgMUTSSM7dAcp3x3G3O1J/O5zum2Xcy9m8/qKipL9eEiePaSYz+n2JJ3h77IaPeHzl69Zm5i+LhkTsRZwrVzSVQ/dv+GudfDUhp9var41HvOPH/V5+aTgx+ZdirsfMBJP+Ka34gfzU+6XXT7enTB+/Bi/2wVHEi8v8ZY3eJ1H+J0Y4URbFoDwsXKM6B5iyzVlOGR1dcm6rfA6hrAIEH5OlTekvuBRAsejmFmVcz2VzLoNbdHiuw2qG9Laiqq14Hj0Jgf4oYsyFVW5gVZyfyKoBi6FVijjMHcgLxsIHF4Xa7KFQMd9HH/J69MFB3diqtuasz1J1VheOhpJDm7Bw6LLIBac55aRhq/aikNylBxy7LU8XxZEvsutlnx++TNCt+EkcnBEgq4rfjKrMU3DxZs1bh2i80vuRAmhGGNKyd2wyxdOSJT4HHZdOlFMN/A4DipybVHG5diVhLHDZa0oVU16O6UVlsd3TnBGh5y5HWyl6faW3MqQwZGP+/yGy7nhwBdsmoJVDHHi4hBjo4ec1x7OvUck5Rc8MAF7UcQL4IAuF+UtO8cHfB4NGZUes9CinJKuWfFl1UNsMirTsqMrfvSyQRpJZTsMmjWdectGWY46XUajXRq6PH15hXQ7vDea8J2DBOFf8YVNSEqByiVPtOXQuARdj7pIuV42+KplTx7wZbnAtefsDgZMzhrq/RprRyAMVtcYWTP1QmIruW9qnm56pJFglmm+HSte7/p46z5PcoeXTcg7E8E3Jse8FhvYXBGr7Zb42dryfr1iKh18Aupiw512w3m3zx/uVHyu+1zWITvKEjcVp23LgJqxErwWFS9wcXxB7hQcF4bMjXBVhA0Fz7UlKVzmuUb5Oe+GAe85Dn9etfR9yUB7pE1GTzq8dMDmlmMMUawZuhDnDnNTkTs+O4EgcC2rGZyXPitR/a3X+P9kceb6wS8nQp4X4Hke2oJqDM+Uy399U7IzvUUtC8BH8z5VtE8jXnF/b83/WZZcLyx/k1rOfj3D661EDv7jIk1Yu0V7221GEqoFKTGly3Utt0WK54AjscpC8baQkxIlHdZSkLqSNZKlL3B8gR9IXCMQQhIISd/AGB8lBIXwEa6L0lsKpLYuBmebSi8kK1HTqi0R8ZfAD/n2Nciv+ePbd2P11/jqrw1jvzZpk/KXP2/N27/IsKXZff1DUvxKgGTZ+mIas5U2Os7Wh2Ls9oKJ3R6LtxJIqwyqsmyE5MB1uTseMowHlK0EHeN4Nce7Eq/N+fRcskGCb+jEBfl6xd98OUebc1aLNYu2oaktY9/F9xxaYwmcbW6YMQbVaPJlztMXBT8ZvsOHDw2P84Kf/LRi8fAeJ3ce8+3BEyb9Q7Qa8zof8zrrozdzOnpI0OtDOOCoE9NxHYRxUa7cbphdTdu5z+tol79Y/4LXN+d02ymTRDOuaj5tXD7TA/5g94jdyRUP5iu8ZcDTVnIlNLVpkcYyFh4f9Esct6KRCSrsIquSgVcR9STxsIfu7TNRJ0w3BX66QL/JuRGa1/OKtGiwpgW2BM5GNSjhos3bc1ewlawJMNalqsHWDa3WNLXZTjqMxsjt5KPerGhDATrFUOPeO2D34XdQOsUsX/LVbEUzTzFtThBKRkcu0/QF8/OEuhqSCMHBgwmD8UMGgzFN1OfWH/F8dsX5UjASlmQ4pOkPuCbm5sdfsXZqzuc9kuEGP5mjKoOqFTcq57Pz10j/F5ixQEQR4e52YtykAbna5c3pc45lBc6Q5HCfOk9pdzpU0Xt44YJO7xWv3DucF4I2z6DrI3bvw805FPl2ahP4kAQI0YK2WC23VNK3kjs3sDShS5ZW1G8+5V8Wa8r3P+C3D/v0d0b44himN9vPWmEQWYktakS+BvP/Z++/nmzNzvRO7LfW5832Jr05vqpOORTQALqbaKNuBTlBE6SGIU6MYiJ0x/9Ff4FupIuRIkjFhDgSh8GmaYcGuwEUUADK16lj02dubz5v1tLFzgIgA4iaKzUDb8SJNJEnY+/97W/letb7vL9nAoECKsR6ja6SzWGGVFguPBw6tA52+HHhMZqs0PM1osw3awubNUUnEhVV6KPXYUejXpyxGE0pOlsIuU3dqKmO16DHSFHgxzMG85eM8x5LvYsuEvQkoUwiCv+a375bwcGAz11Nks24a8V8e2vC/rHPorHP50LwRVQwGkFcbw6p7OQG24+pmzllbVDWGpGZ2HaNYRl8RxbcGVzxfym2yKqYlkyJa0k09iHViCoGbwDeFrqVg0oRtQmJiV5pyI3fzJz9F1g/EBp7YXBmPKFI+7zVOOTV9QVXuwafJSlv3lwjogXeNKXQFhNV0ffvsn74IeGnMb/dKYmfu7w4bTDyctpeSiYcynwbdZPQ1iY3aZv11CTcOqauQprWCVP6qCTCf/4zFgOPk5sSaz9hlQVULUn/c4vY8UlvQjrzbZYtCPvXnMYNlGWxKz2cbIswi1hswd4bFrPzmKS4yyw6pbDndK41a28PYbWZ2QEdz0SsUwyjg72KWGmNsN5Cbn1C7Xcobqasr0xu8hinLrFna0TxGrt1QprUTJqSihG7O5JCCG5Mg2h3iBmPKLwKJ2+y3RMgDLrTLcZrC89qwfJDdo4iZlMoeyF2wyVZX9II36Bqf4B82kLaBf2DPUzzc0avKurcphBzlCOw2lOSsuJFlLJtfM44bfGoGbGVbLGzB3UiKYp91qnJMFwSHrV59WmbeR0hdz/DuZOymN7l7OoT3lzOyUcVUWOKJWsKr49hpVSrDNtvsu3vkU4LGkFIawumsuZZMuTthxmTk0tOP1bMju8QtGv+TtimETTRjklUBOSxTZXGGCIg2P0ac2US+Dae3LgkFKAqF2mZIFskqcl5njC5vsauc4Z7Q2aXU1bWgvMkY2/Yo2O4OLmH3/bJVYuVA1k8xcx8pFC0TNCqpDY8aruD1AmOKnFtE2GXYBpId8h0coXtOahyyctRyhdXmjovsecWF2nBjrR5eW1S9pt0R5JWFdHuZExjDxKbp3VMaw3vhprLeU7L9tBNi4N8zKd2xSy3CUsQVcmuGXNlldw/vsdw74gQF+fiY5YXKVk0YXk6JTVsUqvkZmGzEiWYbe4aGr9rsRV2CByT0rSYCotlEnGVlxwHPmno0Wi2OLuYcJGtEOkcZ55waK4x7RJrmbICijLmk4sZdr3A9CvyXodd20QmNZFjYcwK8vPPoR0i/SGuPeB5PcHpBxSywQ/rkodLwcgySDKFX8S4WxJbt8mjJZYlaZcmJ7UHbsHbccXLuOJmq2KZWgymFYHZ4HGR8oMsQF6NaUjFeZziPLjL8LBFf/eYTxCoV2eYpcA0J2jTI7lcsFCaN+uE55ZHsV7TSJfkYUU+znhVCW6uFN1eQWvvIfnsCeG6SaOueDI3WGkDpM9PVIasTZ4kBVm/SxlUtLIYI5nyJN9lFAu6jT6FFGQqx7QEgcqYr3Kk08YyBROliDKDUBVcVmsODw3y0OXZjY3Wa96wNE6wZr8t+KZo80li0K5gNIfScdgqJBEJggpd15SBgUVFVSnKtORTo+ZBnvGtHc2/suCmqmm5a/oWWNpjlaX8p1oztF0WLuRuhZ4VPLtX897YwnAEwq7ole6vXON/rTjTWiGF/CUTnURqjeN43PmH/4DPnAXusOLvv/eQf/H+GQWK66VBlodYzooH24LXOprjG8W/mEuuU9C63tDTXKi12IiPmp/nq/5/eBCb02StN6LGMDaD8gabof9sM7sm5FeERIGSgtwwyJUBlUQqieFuhJmFJlI2CyWJDUkqJL6WuGzykTYz+BpdV5sMs6r+eUcLQ27Q9ZsHtnm8UmxeRvVVCOytgNIbTbXJIpOb3DNDgjA2w63G7abpKwuk/mVhx63guxV+utrMpUlj42IUYgNQsTYWTUq9IdMpjbZNvEaAdG0mqSKtNLYQGK0+nr/DNHxFpCZkShBaLp5nYpZLLq/f5ybToE3QEDo27YaN1Iq03NjQlBZUYhMlQFaQPb3iL+sm9Z0hSj1h+uTfsR4dkL9W8XDwiEC3WF5fcrb8N6yVh61y+p02uNv0Ovu4+13iho9dCaRcUMqNX1hUJmXVQY9N/NUEv4qxHDAsE7+ombyq+MuyxeOhDw4sWiHzeclVqZnVcNeT/L03dzl8o40y5pTFnNK0kbaB7TSRXp+MNrnRYXoe8zw5o9kQPG7HzCc15/kaWddoM9kcJCjQ1Kh6c33FV9dfCHxbsiUrrtI1StRoqRD1hhSoN8pt87aOLlHFAtH0ybTBj081HydX9MM190OblhtyzRLP0Oz4gq22zbaX4OlT4izHsVPW5REfXJrs2A3WWFwuYXKpEMuItqvoN13mqslqfY1OM2Z1xgeX59R+wOP+kqDSGFpwmViU6Q12V1KbfZCaaitEGfsIs0BPl4xmCwyZ4Q/32e1Llp7DzSpBR0/Z6visdt7jWm9Tzm9npIRCWA1INDqrNocZwkS6Fg3PJhWQryV6kW/e2qagsBRzZVOmGr1ac7Z6xb8v4ZADejs79CsPUaxQnQBWMeLqKYIcmgH425sA6HWMjmagS4RV4w0NXL/BtDNk1bjLMhWgJCKJ0Hm9WTeEAtNAWz71/AA9sjf3sHaoM4fycoVcXFIlklyVEJjsdiXv7Qx54DT5ntzlp9keViPF/nxEnUb8LM6ZrkxG4QMOHpm8MdD0ucFvbSM7e3SCt9gvPfJVjdMweH72nGI5xrYSGrbGt0wKWzE2TYzYxggtpNti13HpHKQclTvkg4iGO2ZdOzx77qNeTJHeDZVpwtIHuYQwQesQXIEIfZg2EPFvxNl/aWWKtzjwnjFaalJbcTWdUquErjjmm//1H7A6f4kuCu7//tdZ/7t/y+nWgOn0FfvJY86Wn7DXGuK1GwTDnB9JhWcdUF+v6Zifc7Jd8GLi0M5N7hgjTuIp5Z5N+bLmnnnOpO1TjhWRtrH3ZtTrPpNkRn36GvNQ81u7X1BcnTBxLlgsXOz8kHh3jHWSQ3TCGJiYD3FXE8KnFvUkpFZgWwl22uNev80HqyVWs4fTWDB+taLGoDGbQdCm77S4rE5ZZD1kLbgZFwgrZL/9MVejPn6vz2Ky4Kdhhrvqkn6Z0Nsy+EzbFMWQ1mpOzy3JOh3MRR/FKQvZYn1hkeUv0XuC2fo+DeUwLlZE+hBjNsdMoO/EbJ3kzHeOSJNzXks14VnKtepQ2TYyPOPeockoHlL7IWp1Ce0G2TU4eouL6ILtvsWzq4y2s40fjCi7HlvFI56Mx9TllOFQMFkpWmFIZaxwy4T3Zx5buqQ/bXLNinLo4YgcqW1eFybz2GPlXTMPHNKnCxJtQ/8Lth6+zrb3hA+eZwTph3R2Ch50ezh1g3R9ypPpDcIxUZnmYGtANPUwrRbh7oDEcpBljiTdON4NDxBUBVS5y56oWIo+wtZ4hkmS2KilzYvMQNoZjd4RuZpjewpUyTLf5XjP5nDnLsM7e9TJCp1PsYocLVxso8b0GmhngHabzG7mnM0r9oZd2vaCVlMSThOS1KI8WmMvBFoIVJpQXygWKAqzZj4u2XJjVhZ8Uwo+reFJabBycu64mmUd023vYNQjrABMcYNbaWa5ibUWfFgnjJ8+p7vrcd81qDshVdYCUdFUIfvCpa2mNIXNJ3MQRcqevceXiaBrONQYjNKKeA1ZVbJyYc+WZJbP++uMlpghdMGL6ylGkXH/aBeHJQPh82lVk9QztgcC7Q7IlMO5XzDstTioFPNqxYmSHKPRNYTbFpQOnywTHB3zVqtBtH3ESjbY0RV3pOCmknhum8P1HOYxV46N6lV8NNK81Wxg9AqquYBCog1NHFR8r3LoNlPyteKyCGhOp7woC2R1hHm0i1F7qMTAcE3MG8E6m5OlJY9Cl6tWyOHU4J415f0wQcg2a3ONvafZW/SpdMx+dc5cNPlCJzgqoWPZGHnNnj/jiwUUvo80t2hgEZsu23bBMyNgXyma6zVjZXDPLPmZsBgYErPj8vpgxgqTH6cuR9pEFoKozHiyytnKS65kwBtDAe2aMJ1QBUMuwxb7dp9HVcXP1gVDPyNcRjwnZccqmSob29Q4VsmphrCA2gQrcNgSgkUzYhnbuHWMcKGjXA7KkB+pJZWx5twt2cn7iGjFolnirnye6JLvtB3KKWSd4lev8b/uD0CeJdiOtwl8VIo8y1BKsWXVvGGP+WkzxisEW/oeyrhAL7/gz16l9DttvmaPMOua3BI0WpK3K5MiF6wNg4NmxRuu4sNIcyUk1S3d7eejEYLbeSxuc1b17byKhkpv8oFM8XNKmRBis+nidmDrK+qhFGBI1G23yjINLAHBLSTSZiN0GkLQNgwsE0StkFphCsVSl0S54pUSmzwy4xZaom5piVL84gHrr+bObmfrtEarXxJ1po22Lag2QBFda0RV3Ao5cUtfvJ2VkfIXgvD2d23qVvQpwJOIwNq8LlGFzjf/rxQGIw1ncUlaQ6kFwjAYCo+mZfLpsmJS1uSlJtUGzdCjZdWEOuK6UBiGiedYtAIDLTR5XZNrKJRGoLAF7LmaUmmSvCAfn/LKHWKXUFQ35Jczxv4WTxuPKC2LYhmxvlqwWEaUts15u4mwJ7zzmmDo5pTnE4Lykml7hxf916njii1d4aF4p78gnV9xHi9ZCkksLXxDEKqUfhHQ7d3FbodksSZKF6TmlHZH8PU3DnC/888oHh1hVzd4OsVjQxTU5hZV7FO/ek598zHj5885ebWke3zItt/i9/uXNFYRf1MVLIhYGICSv3RNbwW43gjigSn54xC+JzRfVLfX7KtOqQKUQtTilvIZoVWKYRpASl2PORsp1n5AgMOhD6Hv0Wl6DFo9fmvf4WjQYGcqyC2PQEuyq+c8S3Jq10ZrhZ/FKKMgdByE1eQiTyhvfoi5Til1xTgZ84N5xZcHEVv9Ht8+9nEth3rSpEgqqCQ6iSiXGswUrdaIOqaqC86vMjqq4ujRHkfdHcLJJetyRWNgcSm7lKsKGUfgbMK4dakQaYRIVlBXCKOiY2a8fV/zstXj5GONXk4273HDRCPIlyba0FCXsF4ySp/yvr3kPTcmiM/xyoxE++gsQOtiQy90bIQwIJewmEAVb8LSBwL30Ta1sc9J7FNeb2hLwrJ+fu9tLMRqAxPRJnqcg/oCHA+KOapSVKdjbKabeTlZEG6V/K4dcbS9w6vB61zJfY4znze9iu49j6f1hA9rj5PJe3CecLQ9o97pce4/4KicI6qCH6cGr9Imr6U1C69ANfvoOERVG796YbnkoqDZ1nSagswMWFUm3ze7NNhG+V9DDEdY+WcorRDHFgwNqiJET3YR6xTTPEN3ImpDYyQ5lpQUew/Ry8Z/7p7/N/W3pMLqQ5bekJkpkHZMHJWsZZuDyRl2qPje+pRwWvAPHv8+l9aAvLjmL2/apEHAdu8RhVizaId07Yr+zRldccS4VGxbPySYvMZ5ekVYbTG3oSnmmOdL1s1t4lbJwVnCImxzY0bML1vooclg8gjqM2J/xBfXBmVmcLeWXPTvERuXdK49Fp7BZZbgei10eMFup2JeDpkW5+w3a3LdYWDBF7YNWwprNSFLCvryLrX7nHlsUK7P8LpdWmtBczljYd8jsRPYXnK+0jT9HN/MSXZtklFF2k3RNzkT0cG9rGg2e8zygDe2NduNGa+KCc70MbPJR9SNLjMVs9Uy2dcmMMWXPiwCijDjYV5zsjxEvfYFs2QfK7lLeqBYJM8wy3fZtVNkfMhJZ4KznnM8TTB2Uy7PjtludJm2S4yqZtIT9JsuV+NzxnGLO1WCa5fcGDVRUHH9PECIjNZ2RXcgMS5LUlnySt7n2BcYB5LiRtMkZ5IfchZWTKznuFWGrA3eOxiQTqdUYs6nNy/p+iVib0LPKsE2meo7eH6MWAFJh1l2gWGZoCDLau7dfUyU5ajpFU5+jWoPSexDilVBO3CwPMmuvGEiU3K5oJwnRHg4omKlc1qNhwTtJY5VMFMe04XFaF1gmAm29OgfH2J2jpDuDEsobgcmkFaIFibxzSn55EvOzl9xfbHCsG08N+C+OeNSVixURdeuqbVLUkruJw2q9pp1NKN2Xa6WBSOVcK/fw1T3eShuOJ9OSL0GSaloeDWXeYLrZNiphyEy4qqHuW+ylUbUTLi3HTJbjLhQbfygxFYFuhHSd8H0h9wblgx6AX4j5C8vPbI0x15NWVU5qTRxTBOlEhxLEAib2rQx1xl2dUZzXFLIHDuMOJ/kTEvFTJh8+1GblgutaYvKMIiSgrqKqaclyqyZyCUyFBhLxWSyQgeCd+/tsxAhR/KCjwwT27JoNnu4WY2ICnJHogj4Mp9hlQYdr0BkGbuBxdoqWDYyZB5yt2FxtTJJvBwSF1/F+JMKNbRws5izRQtLxciTV2wFgjwu2V1Mue/0+H4mSeKCtNPiZb1EGDlK2bxYOMwaivZ0yVCaPKpCnuyFXK3hR4kmK0o800QZFt08Ycd1GM00TTfA6tpkIiMZT+n5Bus05Q6K66UGM+ZQmpwLwXZT8LV0hd/o8IXcY6pC7IbFW4HE6hjMqpSXdZdX8yaX50varZz+bofn/l36uqZXLnmSrxglPncchxeBxagQtMqYvNSYVk1hdyjLJffsEje0eJkaHBcF/9G02FGHHHltPm2vaKgZVVHyF16MdiGQDvmiSUsJvLBgafq4Ksdr1HxWL5g3ArLU+5Vr/K8VZ3WlKESJ7WyIgVorFJp5mWP+5An3/7f/Ky6X8PT6X1L6QHnN+suE/2GgmXptjssFqt5kYN1vwrENH9ptdocR316lCCnIM8mqqsmW/88cDdC/sBHeAsh+/gO1AL0hzAlD3na0uO063YY3C+M2+8vAtSQ9E/YsTUNKhobGd0qkU+EJcA0Lx3WwzRLPqhCGg+M18G2TbH3DX57n/PmNxVQLlJBoJRBSYkqNjdq4E4VAI6mVRNQKXYP6qhVoSHA2HSmRV5uOX16idf7/boP86uuvOmg/F2a34q2+tTPaFsL2sFRORUV922hTdcVNmvO5qvA1KASdZoPCLDGiKz47WxDlFb6EQAiyssS1BZ3Ao1vlZEKw0zIwLYNZmpGWNUUtMAS817X4vR2FVVnk2mRaSD7KBVJmaFMSGIJlWjA5nfBRPSDfatCwC6x0RZ2krNY2YjrnXnvO9nEHb3lDmZ/xrHZ4kcHyswo1irl0bXYHbQZvfYud1wUH5feYZ4rry0OsuCIoV3QOvkXrH/039Ic7HGQr7j0dcXryDOnWNPpvsmg9QFUObe8AX9S3NE0LXUvUusCeP8csPqS1fs5QV4xvIO1u8dZrj/kn39jjdz99n+9+XPE/pIKLNajy1m4rftGFEFoxMAvaDRu31hjZLU0UAfrW9ipur6m67fZSY5sa3yixRU7LFPQaEY1DDym2kGiaQYDf73Pd3aG37fFGa8GZrIlp0fA0sbrErCSO9OmYBjY5A0MzK1MmL78knJ6Re5JCS+qkYJ2OiaZrRp0mufsaiQ5JrnLc9YKDVoK/p7m6XDBeTigNG22bCN/C8iW9hkB5HQp5h2bocFBc4xkNitmE1XiN9nxwthBYaFeAY6HXJaLKkbrgyCl4ezdktfMuJ2UG8Y/gOkUUt7OTUb0BX7Axj1d5zo+eRhhBQSQHm9mqVQrR9W0HWcI6R1dzRFyil7PNAYUj0GaDZTyEhgd1jZ1e0dkSxMMeK6XgKgZV3s6EGpsZtMlzUDGbjAYbHQyo1hojGqPKNYKce/maQyPjtGzzF3OXZBVzLK4p7JxR0OOkPmKd7KNKBdFTTl6+YJx06G6Z+P4NZqPJ93OP1ZnGz06ZGUvqpYFISsgz1qXN1PDBlJhOG+m3MBDouKROYtqzKYm/ZppVFLWCbh9Db1HWOSqxEEmNWbyP2xqR9XbRuo8hV9BdQT9A54e/bpn/Tf0trLbyuVE17e2Q7XgKuwq1cDg3M+IPTvhnv/d3yWc1z/7k36MrgXk2J9yJ+NSHWRqwM9fMzC+gzukGuzjJ5xRvHGNe9Pg7ueA/qCHRYEF5R1J9cMXKvc9ObWKWK66qKZivoZJdgvYrisENWZywjA7ZVgYyH4E6Y5EfU83XMNBEsotpvKRjmDiqiTBixq9KhH/K3qPHtG8+IqpadEObtPqSLd+k01Co5gG9Zo9iFhA8fEpdDGjbJR3DYZU3+F454/mzJYF1n0um9B41eHoRkS/aWCrDze8Si0uIIvwjF+mYPMpOGGdDXgU2B50bwmpBJu7TWofMjJL1RwH60Uu2M81h6aKMa9LDKU/XNbPRAx498yA/YWV0CGcxgXaofMGoPkUEJbxUpKlLliXsxoI6WfIZJW0PMnqIFympCRdVjB0cQ7DFKRlXssRQBlV3iZ9XLN0W2cykI9rY1Q2uekm1J3hgPuLSf4pZKfxkwbII+FZvn7aXUdY+9XoGex5PFppOFiELScuGxcqgE9rMozWqW+CpkrapWcqUUne4Hr/ArQIEK4xkRZ2OWOgG89GcKFlRzRecmwZ7uzs0H7xNb++GOvmSqHJYxrtYhcaQU+xWg8Pf+kf4dkidr1mMx0yvt2i0W/S2jnBbfUpMTN+6xaDdjm5ohcoLRJ6gkzEinjHsSmY352D3eO3BHf43+wvOr8Z892cTfprZCCsjr5tshSFj45p5UqB8C6VtTMMhd+a8uAEz9OkbCTdWjQ4d3CtJHPj0Bn3c6ZiTfMZQdmmlAU+LNZMMDi2fvJdwNJQEZpu8tDgK21g9B90IydpbHCYz3inb9Jo9jNBlhcLSBQ0gcD1WdUrbVuiy5k9fnDCfz9GGhe0ZDCjQvsnk+oxUGZwdVpAf0ShKJqM57d0+LTtlWvk0nYxxIikieHvoo2vJc53zpCzwGj06XcHedI4Z+tSrlJtkjLJsartHo7bohpL1AuZuQKlqtm8mBK7Fd9yAJwcPWD89xR1ExKcOe1bMUAg+bJmoqaCpa8zyhotVl5lj4j8f4dkOz+0YPzYYrZY8yGNm2Yq17aFWBkILShXTMyXrromH5PtJjbIrhpjk84q1pSj3mmzXFq+uCpwsorfVZZ62sbXCWU553U35Yd3BbVTMVBMXG6kzljrnQgu+Xtm8tDVmavNh4fF6mZCaJU9Ng8xo0KbNXPksTE1XRFyMEk5KC7sR8G1/ifIFT3KX63XJO8sJlqy5Hxtkpsnd8YqPQxurjJipNW5gcG57IBTPE5N78YrYKtCmYLfOMNwVRrDFHe3wcp1RYnNHGJxnVwROxq6pafkubyUGn3ZSSk/QFe1fucb/WnFmGBaGYVFWNXVZbMadgK997YDDd36H5Gd9dEOjezZiWaFrhU6WLK81f+ortmmw5QrebEIvBF+Y9ILXOG2P+dJ4gZXU3PFMUjKeF4r4Npbo5+NaBgjjlupYsclP0uqWXrjB3GPddpmMTV7ahmwgARPDtukHBt9war7VVrzRaNFrbNEaTmh0r8GYowtNmUtqXKQJUinSwmLMHonVo9Nu8Y/dz9jTBd+bw7KWGCYM+pK3DzzuDhNKsyaZd8jcgmgdwxV8cgUfRIKoMNC3+WyiKjc5T191Ab9C4v9ciN2+8Er93KLJLcnxF98X4LsIJyTwHFxpsIozVKZAKXRRk2UFV0jsWuALAWaMayxJ65KLeYErJa+HEtMQLMsK6fjUoY9bCbYtyVbLJlIO66ImUzCQFe/2fP7u117ntw816dVLrtcwd7t01zXXKwvT6DNwDF7NpyRJjp6fsDC7VL6kWaWIIqfIInZ9xR8ME3bcl8T1Nqcrh3i+JtCXGJVisSypJzVJ9gj1+F3czrv41g6+vY86aqHyjM78hobTxdY7lLQxwzadBwdkg7eZjRLO85zwfEa5Mqn3e+i2hyc3wBa1XqIuPiAzlqi9Ls3F53iZYpKvmI089o6/Ruv4NTq93+L3Hv0NnQ+f8/33r/jBq4RpJX5xLYRCGGA5FUqCb5mYlqCs5G3zVG+6O7bcdNHy2+BwKeg4kre7AsMXeMOQYreJGnbQykZnUJgmSyfkp5HHZXqfd7Y13vqCk5lLJgWhUAwtkwNHsaNqGhbMPB+1WtCOE1zb3bxXSkFRKlRSUacRaZHzxQeCwlpTxzkNmfG1/S5f+63voIuIv/jwJ3z3yZS4BG16qJ19rMGAhnQpK0lZDdhzBK3uFjqaMM3mzEuFUD5m0aSuK7QnMUOBzMDWknu+ogr7nOsGutWCx48geYWeLW8JjkBDgdxERGhVMjmt+bP6Ctox6dJG3xiIItrc4wp0lkGawzqBqthkfimJXmkU17jODdYDC4lN5twlF9uIbQOmr9DlprsuAF1WEK8QbQdhK3TLwrYlppdR2Cm6hqZb8kZ/zX1/xalckc7HlHPFRM0oG4rM2eFi7aKu1wido4VJXfVZv5gQn1/xrw8lpfWQ1SyEL5dc1d/FbxXIaod6vSY9K9F+Cm0FfoPC73Jtphhuhq0MAqPAUWvy4gNWosNlHGDKBlU2RL+awehj/PySVvA5Wc9Hqx7ENSUlOj1EzHyE8Rta439pNckCVqIBw5h22kdKjRFOON7bYnt/j//x//QnZK1j/ujt++gf/hn5+gHP19sE1z8lbi2YlHeJeme8LhvsinuoCr7tlLxqHvHF7EsMU+K2DI6cFauhppwviYqc3NFU0mXr4EuU1+DN0/u8eD5nWmzRagn6eZf2HEZ3Zjw1nqI9j47fJDIu+Y4c8Kk1xbhTYF51MK0LjoKAweJT7m8f0ts9pGks6TYFVuhSJytUkWP1G8g4xlJblEYJ4QE6M9gzFebkhpZa8Vcnp5hlSHE25q17Ax44IUPrAOEtWU++zXr3CetXK9LFCy4HLQate2TXHzITBr62KcqnBPUduq0l8VaEH2nW4yYfhwXrYEaqPLqLGLwRL9uC5npIlqWsPM00MwjsT7jzWo/rV2MOR5KbfYdHW23O5nO2/YpEzjC372MXZzS9Jp++WDDcr1CrZ+TlHSK94DopMLOKbdfj0NZ8canY6SuG/pLTEpqYvCablJ0BjaXNmX/F3XafnSjm8ZbL3VafyMgYzXL8zn389YR80sLwavQkZ+GfEJY2F9NXUA0QTUGSXOMrydIpGbpN9jqSlp2SK5N50qSOFxhGRMfqM6luMIo1y5GgtXuIP3yAW/RohT36hU+ynuDqkioFo3apcTACj54/oLn3iHgVMV2tsLMJTd/Ga7UwLYnckM6o4ynFakZRr/G3d+mPz1nOMmoZMF9fsrIfE+59neHgkv+6/QFHo4wvvzhjvIyYpCVtL2DXaHJVJ+R2h3l5iT+/wsj3uUrH+E7IunDxZIkyLkgtn7vrCFEVbNeSs9Mlhe/w5naDc4bIITQ6EtkMcc02raigcgRKpVxFAWPf5VHvPs3ykvOkputLLA0N26RtgVFkPCKjtmyu65LXzIyR2aLna6aLgpukpOMlVGaITcbZk4gi/YSshDd8yXDX427vLss05snFFft6wUdK8dNSEjb3eDxoYuiKEouT2mHLteht3+Hs4hozM1lj8zivOa1rWo0+ZS8lzWoG1YraCPB1RIrBxbLklWowsFIOg4wbaZKs5qixwDcV7hyafpvTeIktr/nBSLLrt7CkIrNtHnVSzqY+j62MS7tk5VXY0Yrm3GPRMGjNJCeOQ9pysckRQYNuAEZbE9HFtnL0aMLIbnEZpTi2j0gzzglZCoeWTlmpgKYrcSi4zmuGwiT0XXK54vccyNScTwuDL1MLpRNMv8TG5pO8zRvFHFNKIkxGXsid6YJ0OuXPQoXYPaCbCOzZmvfNGyotiUoTqVJMVWOMl7hhyIE2SHSTfJ3zOgWxMLiwYa+OEHiUlmR+GbDfUgTCJFrWRNU5CZpdc0nZaVNlAfP1ij+tLeR1gwemx1QsfuUa/+tpjZ6HFoo0zanrTViaIQVvvvd1vD94h7uTU4Y38K+LHix/sgFWGA66kpSGYG6F9N0Aq2kgRI4t4FDPObs0+PN4h98Pz7hTlDxNJJkrOEVTVAJ12xkTFreds1u7oOBWoN1+37i1Furbj4YJprGZMZE2w07Af9XV/KNHLm/98R/Q2v9DRPs+ujXBVH+FXPw1lBaUNkw1Ktfo5RPq5ZzBYsp13iYTDbr9A3rOmL9TJASA8Hy6d+4SbN2lam6ThVCqHsossWYncHbK6dUTvvdkwV98Kvg8grK8VZ6G/gV1sVK3n/NLFkZu7Z3qF6Lt57Wxg4GDaXjseDYNIbhqOoxWCXW9sW3VacVCG5hyMwBtZiWoiHFWkNWCfthAOAZRVVLUknmqWaQVpm1xt2mCrtFZxCNH0Nhq8s2hZjjYQRz8HcZv3GXrzn/kwZdfsKp9/KBEWJKl6nBv2ON1Y069XhNNCkqVch7VjLOCsiwodc1x3yPt2swsn5dTwfpmhlmtqGVFLUDKAsdI6Omfsa1KGmpAxR0mWZf1fMI4EyzKIQ9bDZrJEj11ybRkPMmJL65Yj37Gs9Pn+P1t/PvHiOyI7GCfbt8hFBrKmmUW8bLaR/p/iHO3hb/4PvGzjNnymr/64Zckszm50KTe1+gc7POPvTPueR/z3z+dsiirWwqewJQ1W1aFY2lMx6YSoGqB0GrTMDMAJNqyQZkbZL2GQVtwsG1jhRZVy+FS2FyuYGIAmcKsCuSiwDUWePUNF9YBAxGgFlPyqOJgy+ee28PpdcDdR/geOlWs5x+zqiyU7SHqGksppFmi7JK6UggM5HqJ1QnQqiLWNZ+lgr25xeHxG7z92/tM+S6fPz0hKTL0OuPaL7BNg21p0DA9nPAIGezQ7hls35xQXTzltclzbC/kS88j9gvapotXw2Ge8Ad3LZ7svkGx6GOQoFp30dsaoieQxxv8uwARGCAMtJbotST5soBwuemUJTWaTUYaNZtswCTb5KWJzT2kkYiigFWJZRv4hwNiscVq0kOsYxrNCOPrPaIKynGGzmJEXWG0NL1jB7HbYN7uM7Akth9wkYc0FlP+jrXmrU6HYvAmifoW5bWNmp4wM0rmeYNaBKjTEjF5CkEKLRdtWlA0qVcrpssC5hN0sgWjL5mbN4imiXLuoqtd9PwLGF1BZ4XwX0fbCuoFlbFGbZmc9G3mOkDXTZZ0yYslnNygYguuXiBW3ycIV4THNtq9T5y2UdkSYQRQD2AUQXYD/N3/vF3/b+pvRQXGQ3T/Y1alydKAebPkLXfAN7/1T9h56w7/6+MGelXw0c+ek40srG88JbyMqO/lRAeC8tzh4aWFNehhLt/Hce/Ru1miqfjL7CHv7J/gt1w+WwXU6ys6IuLRaxYvznJG3u9Trf8TaWlwnZ8S4jKOXQaxRe3H1F3N9LKNtSPw9QzbcnAuLX72xgrjus3kvMFrfY9m7yF/vK959w9/h87WXczARXouZv6C+uyv0d4fIbJXqNhADR7C/CllsaAwTMrOHdTyUx42BnR2e3wjvEBYNbLapbO7w9bOAOE3qU0TXWsK3kXvX5KMx3yyLvh+cU4wM5mXDzBWJQ17ivm1S/RPA/Q9F2WeMa7uE0wtFsMTBmmfGxHTP0xZXhr42Ziib9K+rpBdmysV8+J5jhPvc2GMaAW7nJ/HRCubUq7oWZrqZk4zsJg7E5oh1OsAM7iDylts5SuSfow9OmRvN+bVdRPPnFFFNX8TZUg35H4QUuSK4md/TWV77LcOeGCm7NwzcfffID0Y0rx8Hz+3ydSK+x2H02yNZfk0Do6RoiI3CrbNAN+Ci7hiZXXRhaAmJiYl6oY0TcFsVrIYXWEZEmELRD5FyBhVKQRneLWFXXfB6ZJmTZLVJdcrTb/ZpulVm8iZPKaqbIo0JZpcs1rfcDUZ4Rkmj999l3SpMP0Qx7MxBAgrIE0viI0BRusQ70HF4PknnJxmLNcVTz+7phreMM9M8sZD+ntruqbHD+Q1+cynmNRUjYTMBbk4xe2YeIc9ds49LsomdRGy788otgraq4ATO+MidlnGgr6xRc0SQ5uErQ4HrqbjSxy7wcl8yUo57Fc5qmFhZRZ5dUNIRcQDjsIW8c0UW1/Q73ToCg/XaVKFDSrTJq0NJqMpabDFXXfJVb5CyRamGVNFBXtBztL3uUlWOL02D5XN58s163EORs3OzpC3230+evKSe+MzrrKc2lsxWZkYjk3Xgx3D5X5vj7m02GuHXEXXuOWKQTLjIpGUjSamLXCpMBsmj32Ho0ByfvgGq3XJvpfT6RxwPn3BcLzgquNixJqHVcZIBrgUiDpnngq83KTVyhgpwdWLCbuO4p6x4qpwqMXmMN5YpqSui1+YXKoYm4TsRtM8akM75JHf4AcpaJHBMua9nmYZ7FCvlqy6DunlmjdCaPiSZd9lLAOsFuwYkjTq0KxWHBtzBkaNsH3+Xb2PSCRH5YrQFpysPRpui15dIlcxL1WFZZnUhqIhbJ4lS5q5xqlSEs8g0jHOYs2dtsvLMCQY29xMLrFqWBVT7ogBRqRYlSk3co0Z+Bie5qwy2RErVrKB6zdQyxkZJqmIWDUWVEsItjRe4bIfRlBIXjYWpNmAZ/aMJP3VJOVfDwRBU+Q5dVV9xT9AacGf/N8+5UcfpTz4e02ObJOT65+gi2zTUzAFMvQIDYkdNNju96hszURpIlnQXo8wIk0qW4g7DY6nMZ2l4tgQfBYJPiols0pS1V91jb4asoKfCzQpf8kOKG87acYtdMMAKekGHv/0scd/93td7v3hP8c8+l9SiYB1Kok8iTC/TqfzhwTxNYbRg3sddJRQLz5HJD/AvXzG9vWUelVidAfwrfcw+pqKPhVDZFwhIriJDkiUja8mKNsnd+4gdzLa3XN+b+enHLov+ZMPbvhuXlFWbIK3lfjFLN3tK42+FZk/V2riFzh+2HztWAjPxJaaQ8/izX6bfa9i1sn47irjItZoT6JR6FRRGiYr20DmFbNixaqsqbCYZyWf12BZEkNW3CwT0rJiEPg0HJN7ZonX95DhNm5/h+aWT8cCz68pVhmX9tdwHr5Oo3jG/cunFHnBJ/MF69SjdBoEZkijnWHWMVJf8+N5wlWqeNiR9Ld7nFnvMJoNWF1dodIILRQ1FVlVsMwVbUtS64JUjVjoLdZrGF1+gUpGXE5yRvaQlvc6bVHjmrCYRaxvXiLyS/T6OYvzTzm/ekkN7A8q8ospw4NjHuy1kYXNk5XHxy/PkGdzAlEj1iF1fIMuUk7OnjBbjnAMieV6vLPXpbH9Gt13h3wz/Wu+e35OXm66YI7QfMOv6PmSfCHQ+e1MGhvbK5hQGyAcsIBSIURNIS0iPCgc1mvBRVwzkhVL26CqS3SaocsU9Ap5teDl1YLfakl69TU72uCR67Hj24jKw8lSemToIuNktWI5XSCyGiqFqjSV3th7DRNsA/yWQR1K4lhjuCaJcDlbPUcvITN93nxwTMNXfFZBYtgYMieqLTxDcK9RsWUaLNcTLoyawDf4Iz/mn+8qJqHFv187PNNNnMpg4RfshAWLhx0+c7+GsQbXjclqi9psgeGASDdWxUyjhdxQGUu5QfLXBSz15rBFsOkE1nIzb1pvCJrcRrMhJcKQCCkIXcVRYBEGPnEw5HJeYS9fsNtSFMdvc+ocU9Rj0vE1jK4QnR71wWMye0ihm1wrhawEtW+i5Zh2oya/85BL73cQYxsv/5zl+TWYJQQBer1EjE9BvdoAYHQDTA9kBbmCdIWefhfcU1hrYtUgLVy0I+GFA4sEjATOKyjfB9uGhgOVRD3LWeybzPfvIuQ2UlcI5walYnSdIDrPYZ2wjBSx6lJ6h9RJA50CRbCx1KZXiPX4P3fP/5v6W1KdrRH37IgT2aQaRJgXNc/rjPnJv+fZx3u8sE55426LF889yp7B42yNM04ZJSnuTYex/Jhhp0nMEbny8S2bJWPm1Oh7v8+D4x7JpxccXiu84TYfXS05W+5wpV7gib/GWm4xnCWsrRlbzdc5KJ5xkuzS6JnsGHtMrWu2/DuM01OCyZLI6XNwCnYg2bNnvPvO2/z2oOC1t/4A++430UZAVQlqKTCCA0z/GCtboNzfRggLo8gQy2OM+Ab75lMqK6OSFTQdug8PEPUBtQyojD66iqkzSZQ20KbAVHO0Y6N6j3Dcbd6I1hwVNt9LS370ZUKkTphOCoLTXXxnjT47JSp38G5umIY7tPYjVt8zcbYS0i93MYZzbmpFywtwvx4RjzWNsoVYSZSestdv0WWN1d+m+pri8sOKgV7xkZVSJ5okE3SET5sQZY55ermgFAlYQ2Q2Y37h0m13KdWKeRGTq4pv2CVVO6auPQa7uxxqh+12QL83xC6WWComniyZNu4StBTN5IZWvCbrh5yNbqjNFGfo4q8b2N0Qu16yY0yZLPpE5lN2VchOc0ChDaazmsX1HFuUlAXUqYesczItaTZblNogr8aIrE1tCcajzwlYM315Stk6wDi4R6BrMAOKrCSPIyx7Qzo+efoF0m5h+H0G3RZpcUpnsEe/28S2HZa55NmLj2iNlhTRAsvo46srRnrGq4uSm8ghzHLWuk3fTzk4POLg3jbx4ge80Cm70mcdX9M2Hf5elKLtgr9IQ96zIQ5TUpr0cpPRoqISFlVHkAlJ7BV0pc2e9Hgys2gECWYw4NV5ykoVDHo1Y99BJmu8KgDTYzIeU68T5rvb9NyIRgF7zpAgDIhxcMuahtQEZcQn6zlPzp5iTaeMihLPzwhNxdCweKokdaLIDZcj00dcrnjNb3FhCBbROeFyizho0+v7BO4hTVEgCZmLgkobtLWiGbjUSuPmBWemRdtpsGOl/KFRcTjs8kFicWp3uR9N+aydc+Fd02q0iMNtXl/OsDsR9jqjVC7PLQsxLunYiqUD2i340g8Qho1aC0w15mdTgW5ZbO/AC1PSuDDYq2vWMifxKuZtuGPlzJ2MhmHT7jWZXk846gbsmDmXrS7WaoGdKA5bDvXWmyANAh0zW62YdrdJei122h2EEfBKGcSxwLM0l6ZBLAQ7DZdZv8Xnosv9CK4nVzxfRSSWhWtaTKIlraqgnc84NwQSlyirObVsHNMjzEecT07Yt0wOK4Mr6fBkIfmWrzgxJLooKUSCLE2ifMSlqAh9h3yRYa9WTII2OuwRa5O2KFiImIaZ8Xx9SWEu2MozktJE1G2mQUgr8RHuEhl1qAsIwxKjWv3KNf7XirMkjlHqK2G0yct5J9hnJg+5Hpf8o94Deg2D4W//mJt/I6ECYdhYlkdgmIROC7NWzG5WzEoTacaIqiCOK2QOP2oGbB17vJesOLgENRe085qniWCuBDeFJC++EmS3HSchNh2zmp9DGTYCbTNrJgwTU1q8eX+Pf/wP3ubed/4BZvc7RKXB6c2M9KagDAaU2w0uGr/DcTNiQIaZT9DZjDrbo+LbVO4Oek/jHK9Q5h6Jdx8tJVkCOhjS7KwRxRNUHCGMBrpIKSZTVrrJQpgshYdhvUPjjT3+vv0Tsg+/5G9uFKr8ZSF2CzXRvyTI4BYQIn+x+RQboIjotAn8gLc8yf3tDu3jQ3Y6fQ70C5T1Pv/6o4xIG5uNbanQdU0tJYktcQFTCLSuKaqISkt86SErSLOcqgblSN7ZG/LOcZ9J4jDRTdZ2m7loYXs2vb5JwzllNjG4KAfk/tsMGmu2vVeQLflisWYyt1hWkqyGoGHT7zS5k61wTc294yO63tfYnglW4gVqvWRdVZRS4VolSZlyOa14oQzmleDsWYnTWWGtZnSrFYOWx7t+zpeT57y6DJHHdxm2JNPZFLI5WtdMVM2yzJku5kQ/+Usuu/cQvsnuRQvnwbeRgc3HF5ecvfgQXV9iiRoKMEWJlAbLLGIeV/TaIS1K8qjGCB16VcXvHgcsC4cfX5aUWpNi8FOzy6Nui+uLhFrlP4e7aGly68vdWG1NA0SNadT0u1uEu0dczSfcLEsMEWHFCapsklMhVY5V3GbfGSbl1Zh022awb3G/32Xgmey7bTyzRrgzDN/mNHG5Km30eoVZ5Yi6ogSKQkNRYzmagz58/d0Oc7/D+5agzG0kAV/UARdrh6GTMmiGvG3eRcwTPs5dlO3SN0u+Zc54o1Gz5fkkaoVTzZANxbtvtXC/9nvcc/f5Z2fPmY+uyW2TZ4bEty1eBb/DR8kei3qCCvrovEaky41wsO1NHIZWkGig3IgwVW/+SfkV8nRDK1XFrWVZbu6Tn5NNN/dLy9G8ey/E27mHqg65Yx7zv2jPIDF44husLM2OXTEJtsma91FiREnFZN6BwkRToDsSYVroTLCOLD4euEzdNpZvkuYx1tBGnHfh+ktUcQmRh14vEHIJhg9qCeYETHsjzHMfMV2i9c8QcoDWJupmjYhmsHIReoS2SihKdJ4gLAMdB1BYkC3RlyV8Ngb9HG3N0fdruHeMaHXQ9QMwBdV4Sv0DhW6fw6KCxTU6iBHNLfAstPwNrfG/tIoaJtPrLSJtsf84onFh0nvnm1xVdzm5eMp/+8//W1ajCfU3XlF9d0rxkcf+8IbZukFdZFg724y0jV0+I6uXjHop7ukx+3t9dsZP+d4wo9eS/I6ecbau2NnLaaUR2VbA8dJmkpWszAbm6poXqzWDLYWhF6TTNn8df4Jy28hoxrFc0+p1+Z2Fx0dOTKYjHj5+zO/uHPLw69/A3HpEUUvSxRK1zjBbHWrTQbr38YMlFiUiGaHiFVruQaNLVdvousLx76BlSOk+QJWaKl1Siy627SKyS2RloL0OMpcUqwlxbVDkJWNtYYXHPL5TsJ9d86fjz5nFHayXZyzkFi3jO5TxT0hETTu6IPsQ3qgmfJ7skpQ3uK/6ND2fNy4kH58tYbCgZXdQ2SENIh51PThoM/AGVKVPdfyCZ2uJvNyncBc0nCHuxODkvYTWs5iW7ZGXKcbKZeUmeLsFajknmiUUTQOMLifC4Q/9Ht948yHryxOqYYvl1GSqewy7ezTDNQ3jJdnKIJFH3Nh3aehPGCwneD6cRVCcxpQK4jpGtAXdns26ekoah7gtH8NtIpMlyh5TqjV14ZNbOS07IUUSVwvyhUG7nXFyvUWzlWMmz9HZGPo7bO/c4Xp6ymLRxxuUeKYmTtYYVUYtNFkyxwgG5OKaqy+/z7xxh9yuGUy/xH34NexGg5c3F1xcjnl5dYrtg84FZVXS0yYpLstUY5g2pEuGlkaZimY05nirz42cMJ/eQOiTpgmfvTbkXafJbJkxLyvuGD6rMKCOYtLmkkbTJI8FvbbmzfWMOLQpu8c8Htoso5RPnsa0eiVlndOewpdGwd2WgyoW1EqyWldYTsRJlDHYsnGbHSzHoUFFUy3BNBCGJLFtEjxUlLJWFbbv4dgl2aLEcgtaZYPKKXjvuMVlbXLaaXKvtuiUFukw5KUKOCgy2p02RtPj2TJnWblIUzH0HQ6qBceWQccQrFSKSiMWtslAaqq7X+euFtyZj3i2yujuaOJVj3frJc/du7yKLeZItBlyJ+yDUkg9IjcDDCPiSdrF2fNpzVLixYQePmttopeK11VO5DYwqiZZMeXcUSyUR7eIaCsTP9J8qlx2bLDjmm8dHxEEArWzx2H3gKOwInryES9Nk5ZbUpcF86DJ2tsiKkZ42uCnuYPOC5pAoylRdYhXlOSp5IPxmnsq4L5ZcWoqXjZavJet+UkV0y9NFhg8Kta8rDVjHFxt0jYTFtRUaLCauNEaTxaslYHIbHplyd+cvaKdCjqWz2lQkSUZZp7Q9B2ukggnF0R2ydH1Na/8GY7XwV4W5IHgRdfnYdPnugqoZxFKzXHnNTvWGWtDML+IqYMC5YXcrAUds/Ur1/hfK86Uqm/HoMSGiIjmbrDFP/zHfx/9hmB39D6r/zDnj/fvcN47Z7HcCKWqMCkaDgOZIldrZArHgcbTI360hs8XDq4VE593+eDwLo/3n9Mqx+zVEpXFPK8EDSEppOCm0uj6K9DHV0AGvbExqk34Ml8h6xEYhkXLv8MfvfXH3P/6fwXODuurBS8/PuWj86cErknf28d8dUTZafDFcYPpjsuRO8K3PsNOZshlSpENKBo7FK7LOq8hrWnLBKt2yUqDNVvE0SlrXSDKlCKpSJIZp+MTfnZVoW2De/0GLRPqrQPu3bvm1WzCRQJa//KmkttZs68E2i1t8vb5bMiTBvgNzKBFr9ni8X6LYUeS7AZMrB5+ZNPazumffEyyLBHSoJYKXSuElPiuSw/IZUGKYlVrqkqhik2ouERiSsF+/y6v39nFs2vqNUyjJS9WV0TDfeTRawhxn66TMo5+wNnFJUvR4EPR4TU74t7gFDup+MnS4CzLyWtQIsQLoNNo44U2W36D18ovODBecVp2WWVNJhVEuiIxaqKiIotzFpHik4XBajmjFXxMJ6h5sDPk7rCPv+US5uf87PJLPvgrG/PBHu50RE8L6jLh6cWSV/OYRRzhxTmzxZJOENCtGlw7CmU0KaafY6YjdHlJ206orR5YXVxVMc8KlnlFnhqMAS00D4ITvt64wgwF91sD/nd/o/hwklNpzf90bvOXRcByVaHZYFGF/oq8yeZ6ag2uixFYhFbN/sNt9h6+hzOf0Jvc0PXX5IuIp5/O+Xi8RjialucQOjbNAI5aKV+702J7v0OzEVK6IU8bR9DtMEaRlAav4pJ4cQnZCksVmNIgNiy0TqGoUZ7AuXMP8/7vcLR1wKx9zenPzimEIspD5q8E07DiZddlaNgcWBV1mnKd1rzlZ9w99GH7MZd2C1FqjtSU1qMzsjTkL5y3MQOP3aO7tLZ+QsuJ8XPNy3WDn8n3WE4t6vUUlWrEZQzpJYJNlo0QDpQ5WlW3wJ96cxADt4cv3Aq222FUqX9xmPGVvdncNCbvdgX+w3eI7cc4M5t7ccbbbsLkjTe5KJrMVU5pGFjWIa6/Rbo1QF9coEcxIp4g9BrWDTB6GNUUq7HmSto8P5dU2Qm+r1k5NuL4dXTQgswCu4KiQNfF5jEmS7AVGF3Ia3SUIdICkWebcGktEHkMabkBA6ly87xuCaBa2VAaUMdQpYiyhrwAxmizQgQ2bO0DAeJFApkGaaJnGVx+ga4iMDKEMBC2DaKPrn9Da/wvreyLGYtgRuE+oHvdIxILPMvi8cAg+c5dzMVz3v9XP+bd/+4fMfnib1gULZ5OU5pen2K7pLEXEp6mjJdt3F7BW8sF7+dXrIpvEM0+Z/dlxvruN1hsK9xVgHkRsWgd0Dx9xgvfppY+XvIleQVtc0R72WKQuXzpTanyknDQZP/8hlcUXCZrlt0cERus0mPea7/O8Tf/CCNsUizWLF4842o6odlp0oxbGHYPw7GIwxZ2WONYK4z8A3Tmo+JrlB5gtHco7ceU6wU6XmCZa0xdImWbSjeI6VHLFGqospp1tuTq8pqXeUo6LTg82qFhu8gDuKsOeHk9QeLg99esdn7M9tU2VfyMoGniFJLPAziOXGrZY6TH6By+H2Y0RBvXqHGTANlYcWfnCN25YHXUwB9myI/aHIVDXj0tadtL9qcVH6tL6r6Lc9FFImn6bcaLNdpYYDRLZkWfVlFwqDOyyOfCXdOu7/NuR2GqFVqHJOOM8UqRJxHSuoe98xpeMyRafJfx5WdUTp8L3aZvpBw2RkihuYwSpmaFQ5MyK9Fa0rV9ms0DAiAsKnymrOoGMgnJjBVFahOXK6TvI5MuhVlwNXdw6hXp/CeIwOKod0y7s0UnHaHXe6zSGdmLT/EaHbJkztDdY7Y859XJNZfjiJyIlYoIkgjXa9N0e1xfX1CcFayXYwJHUyWKblWRSkHhB1wrqMoVSZKQCB+nyPnByObbwZyeu+LgYJe98Jr/c96hzTVa27x4ErPoSw6EQRwUFC2fdDljbdgoYdFMLPKhYjqV/NALGRgVR/cD7r7+DT6/+ZKvzeY0HZtZWjAbKXaTKbmuWHl7DAOL0BnT9UP2QsGddogdOKxUhXC2EabBqhYIJclLhadypCUw+k2M1GGeKQb2ghdlTNdLcFpbeNuP+V3f4OM4YXFyjRsaiLjmer7AaHi88i1Cu8E7oeTHy5KkgONmyuN2ExW0mQqLXCke9zO2khW63OIHDMG02dnawg3Owe7y950CFb3G5/4xTDJ6tURmmjhaEcsFnqG5b64YG0NskaAnEV5e49UNumHCtA7oFlOuMo+idECNSBstHmQVvpfjCM0KxUm3Radc0M9sArPC224z8oYEmaa7mvDAVqi37iCrHtfJAmV6TOiSegHFwON6McbMIopCUhcZnnI4kZpOPmVqebwWaj6MNItyzrVn0LE8PvTatHLBtVFyL3C5yQr2DIMLKnSRcFhoTk3Bg6bJ9dWCx0XBF7GkKDMOvDXnxPSFS6eyeWFGdOcKZ0dQvywYWTbCNqktRbkSTLHBLDDElJvSop3UrNoWpWlhnM+ZJiu2S4XTgNNJxpY2EKbDwvPpxhlF16Ke/eo1/teKs00osgGWBUKhVc1fRFd4J08xrTX/9z//M4ZLST7dJskttFSbmacsZRILtkJN14Vh38d1SlSsKeKKPLdoYGLke6Trr1PudBk8+i5b5oz/cKaZaJvQlIRmydQUlErycxwh/AKTrzbkxI2AEQhh4FtdHt37Hb71e79PyiHr0ynRyxfMPvpzZF3j7O7TECV+8Ypk6RNH32TBNvXWQ/a7GZ3Z/x7z+gQZfYu0sinLhLHs4+/2aVmSqpKkixuSiwsupy+pXB/T7JEJRZnlvDo5YTTWHG4H9KoEUWpOk4y0ccxvv57xNx/FXMa39refN8v0L2mzr8KqN7JJi83zEoYPhk+33Wd7Z4dOIHHjnJv4iutccHllMssMELeb3qreYNwLTV6aFBaYFvgIClVT1gqd1GCamIYJpkXiNvlUN9hdveCnVwmvJgmiSji2ronNki+mGV1rzGLxEeu0Iln7lLXFh4M2s27FYeMFw2jNEhtsi6JKSDMDtMDwPRpmSqM9R4YaJ8mwI4uW1tSqZB4rruYVWVoRipJD02LHKhCGYtt3GfS7OPuPUcERd4yXjH70Jzz58j8w/lzQDkOq/i610hTzSyydsk4ysrzAKhMMPNKVYhxNCHxFIxCkgcTJTb7VLVmS8tPC3LTxdcoCiyJPuUpiFrOKf/qwRfsb97HcXe5dLng8+zEf//AFdVmTRxVFOoZaI0r9i4gFDRuKDaAsrIbHcGDxjUbONxoufpHTcluE2ymDbpfC26LXX8KPf4iVzthr2mwd38U72MLvbxPsbFE5LbKq4KoUPLmqydYm1bJkPplQz66pX/wEI5/T8StSpUlTKJ2KvBQIt8GzaItXJ022ul16x02cqGR5dUOqM2w9ZTYryacVrzVS3uqv+PpQMs8m1E2PjxrfZqz2uZwZhAnseQPwH7LMFcV5hV1FxEHFMNxnahk8lx4nZZ/rlQGTMeL6OeLmSxgtYH2JrssNvfJ2Lo+CX8K1fkW2BFT1i5XKNsG2EcrYhFmX5aYBLW0M1yTdcVnYO/imyaHI2SvPuO7Y/Jn/gMvMQHDNUHRplC65UfJhK2DxwoHxUyimGwKqjqC1QG+3ydqPSEUTNTUgiYjQCMfd6G1nuBFRdooIG5AWUKzQWQGZRFQJOllBsYKyBEqwBcIy2fibK6C4jeb4ZcFZIpTYWLRNE/LyFnrChlC7qhHzNXp6hRifgbsAy0frEmQEjTXUEqMycWYpqrqkdNL/b3v939TfslJ+SrEasGs6nDuCueWSfnzBH/zT9+jnCf/XD/6MB+0m57MntFf7nDZXbCcOL7wEtYI3nBNOw4jXGyYqE5jtXcz2HdZXP2KoG+SnQ1axg/OtIQf2Kx6HAT8tXvI/2gprUlJWNxite6ztlE5T01mkfNG94vC1ASefJBzMx5g2TEoP3W6Q6hVh8xv8wWOHd999B+kMWE+nVPGY2cl/QmmN2b6PjDSmOUOpBJW/RSX7VM4ubu9bmCf/Dl0tUcYu1WpBnb2gwkc0jrAMm8qyUVVCPL7m+uZL/G6HOs5QGChRMLqGz681dx/tslUXpFHOwpyx8h2+fXfAz4TDyrEoPn3CSN8QHnS4KnK0F6PWXUZbGdn5BY7w2G2vsY4k2+tDWllK3miwavXx7rTYVn28bMbJxxn7qsmrV4pIA2HKYtmhqUxid0GvKjmvSjpiwn6gsdpNXq5MPKumqDRf1ts47QpTGtRhzWLnMd74Mz4b2SyDFcX5Dd/6Wo/Cucv0xRmlUSKiOYla064laVayaoV8WWt6zZJmGZHNFXbLZq0MiiQnNysaxgpLGzSCFa4AYU6JXYWLhE6PqGoRjxyaxiumaUSXPk5PUasQ2/YJHRe31UUOD9h3rjh59YzLsxebPdEqo7wTUeVQacHuMOTl6TkVIYtFQk/ZlEuHtT3CtV0G7ZCZpVmfrjjs7XKxXDGrNANLk5Q1eRhQVZJZUpNMZ/zBgwavvdEETzKMvsk35p/wycSl3u4wWo9Z3EwR0S47oo8/mVE2c9Z5hFXadKyaat7AciR3m21owL3pinryivuqx9JI2fEs7h/scLWd89lzk46d0JZrHg2PqCyf9mAbLwyozADDEMRxyfX1FBUOsPKM8TqGqiK+ekmSlwykJKnnCGVxaJS8KgRz6eKKFmfXa6zukDe6PpMwYVpkKNfmoGfRLnNOkprlYsGjfZffGkrqOKWoBM+dPWa5Q1FpjEqz53nMvC6GrFlGCkWGYdQ4RsC0drm2apRjUEQaK09w8oh5fUK0TFn4JfZS84Wy6eqIxK7YNR0W6xoTi6lQFDJlFAqsMkfFa7aHOQ/jOZkZkCWaHcenq+GDKsGvId/bZ60yIrfBoAl2rri/nnPS7PC5ccRqHtNwQ2Kzwa5p49gpp12P0cKmLFaEcczMMDHXCUGY0PRM1sLgSuxglTZfSI0TK+47BYeWxQeGASpgmca4vk+axxzmOcu0IDU8ohI+LDJKnVBFKZiCuR1gVJJsUWI7OSMBRq5IOi3qeUSvrllUK8LMIqxcrnyFXRrIomaVGYiswJbQtyzqeUaeeEi9oN4KKSaCmS5Qw5DWVc56npIVBm8vBUv5P9PWuLO9mQEptWRRGlTKYiYi/sX7/xP8pKDOEwwN6ouXaL0RZigNKqVcKL7wmixth6GuSOcVRuRzo2OkCZZlMPAtdlTJZXWfln+D7f81FyW0DcHQNFhIgVsqSupNDtpXtDzxVXfpls5oGBtLIw6mt8U73/o6oeMy+uwl5c0L6vPvU8cXhO1jpPBASpxyQpVekKqK8tk3mCU7RN7r3Kn+mI7+P1CvT6iiJYtkxqX5Lr3GFn3OKNdjCmVBeoqfzcmLNpBRCo95PGMaren6LXYaTQzTYLWe8cWkpOq8y3u//01eH/5L/o9/NuFi9f8aHQB8hWoX+jYO4CvrI2gU0jTZ7/fptQdIoVHLJdHVcz6+mXE9uSFLUpRWIG9JgaZAo4ijjNI2sC0DWWvqokJqiVZqQ9iTEoyci8tX/Pnnkj295uJqQVYrHmw7HDoG0eIppb6m18joZ1M+GWvKZIFrC7xxjyhr89x+QNm5hMDGQ1Ku5kyLmkBp0ijj2q05tbt8Yb7BlayR7gWOk+LnJavFCjursYSkHxq8NfCRDRcchy3PQxktYucOueiidmDvjcdEyz+lES3oeVs4Tsw4qvBcg3vDDlVWcLosKE1NURRcT2PmzpT9LR+7NpG2w3ajw51HW3iOQL6y+aAwCb2IVgW5KnCqHCMQXOzcxen+N9wYQz7wT/hznlPX4tZip9BF9Ys5KEDczhJuRghrhOxAYw/v9R7HOy69VpOEBqIyqY2QZb9B5rWpdML9xRXbicLYPaIYvs21fZeJDBnWbfainJAIX7gMUs3V2YjV87/hYvoFoWtgLK4YyIhux+ZS2tRTUOQYjo3l9VHrFdEnn1KkNf5r7+A1XqeKFW68QC4W6GJMM19xR3vIwRH9gz4HvYQfFx3+ZNzmfJZixTGWjGmHDq3Qx5kkuBcjHFLYsoi2Xc6zgA/XLYzJAlmOqJdX6NEl4uIGvZhBnm5IjV/ZlKXerETV7YGFcWtdNuQGrGJpcDyE7YLjbmb45iWs10Cxga24NbbfpJVkHHpz3h3aCKvJtNkhN5oYjBiqBf3awyejL2Mabo8/US7anqG7FbR6IF2UGKD1PqJw0HkC6wUUGUiJEg5Ic+MkqA0EEaJhItwAHQl0mkMRQbpGpMnGYqwVOEAgkKHE6kmquYFeiA09Mr09nJGbiAxsD6wQlA2rS0S22EB6tIQx8NdfItznaMeE2EckCpIa/BwaBqQBMtEIlWGhEUb1/8u+/zf1t6DO/ASnTrCrFjeZpDQ0J32H//7ffh+zewPtCenZFeuflRS7mvKThPyRxZaaM19IbqLH1OuYq7s5lxa46xiz0LjVhFX7kLvDAXYZEzgBmXePOj/hbG7T693lTf0FP62GmMLDyAIusi8w8h5m6x6Tn7zC7LSZr7a42fZg9gwj0Az675Iuxzx68A8JWy2mz09g/pwqX0HQpCctbKOB0fFhNqJMxhjGS0qjBq9Dae/hB28hor+inHyO9los1jmp7dF2Paz8nDKbUwsPqhmiTCjKDnmisD2Lm3HGjYjZ61TcdV1oh9RKsbiY41j3efdNj/3D/8S/+vc5nm2RiwFWekNTtunlCSfeCm81oyksApokRcXNKwtrUDBxbZQc8bDb5b7ZonJLkpNDnKtP+ZHxMTJacCgkoyQle5Ahpj3SZcC506O9TKidCZ/n29yNau5twafRFLtQFI0hLR1R1pr45in/8SeCnhoR6R4ZkofHe4RZTXTxEbnh0xExwi5JyhajKsdTc4y5pK4tZi2DwnKwm00cy6bMpqQtzQBNUlSIQLJWDgv/LeLolMIAU2pUfIlbmpswZXlEGJzRdioquYvtzgitDCVtKmxUYWP3ttmqY+IvVvjJAq/fIzQs1vWChihZS03LHZJmBW4HHF0zmi2ZZAWH3R0kKWVR0e44+J0ubwQpp1HF6cyijhTrxKblrZiFCYWumJtNznf+mMvcZzaf8Mr6gnldIFYZXtzEKWYs9YyZaFNSsWfv8cLLceYR3XbOPDhiuKswt7v8tmnR74REQYO4sGmGBwSBxcRrkRU5B1s5DQ1G0CAf9pnkDcZrTUu2GYQGVV0waHRRizVptKa+/IxXoxu22z0W8xnteI0M+3hNA3+a8lHYY0/ESMPiJp5zbGYkUYT0H9FvbJFmV9yl4mIy4ye6RmUJ9wYhpQi40xsw7K34Yax4toYyXtExBdd5yrMkZNAwyaMcK4uoas3Mc7gTOixixSrShFmMEgV7as2JThleJGyHTV7OlriOy2lWsuhL+ouKTHs8CFOSKMLoS8xpzlXS4NC0WPQStLZwg4pDo+Q/1iFza0lnqihLC1c2WRgaYSjuCElnXdHvu5zWbQzTxLEqcrdgK6y5rzOk6XJoVGjlMxQGn6QRpmXghR5zN8BMCpZOi6ZhIcqESR4hJZRIFkXBtXQ4lDlLUXGVQ1d4aKFZm5Lc0FTCoCdXjNcZXpHhaIVRwchYUg12uJstmEqTwIyQWz7JecI9HF72POLVmsjQ5J2KLddkvCrYnkPd1Ph+xqXhc3AyZhIpPNehkbiMymLT4Gp7tBqK+yONt6p55WhOZYFZG79yjf+14uw7j3vs5WusVclfrW1+nNpUlbFR4kJgD1z0LIeypC6/2qB+Nd9QkY8KTpYmr2qFLiQmBULXaEOTNC0qd8py/pzv/TjkTy0F6xavZmv6Vs3XHMGzXPFC34Y2i9sss/qrma1bRLlhbuZ6tEQpD2P/Pfb7PUZPT6jW1zTza+ziFapIWczGLNcNnjlr2mpCmKbkckV5c4V098HtcSlKjvLXaeWXlCpmORszLgJip0k/nOKWc2p3SNo5JLQ9uroizVJW0YyLdczcdHnU8XGkw2hd8/w65eU1VHXI8NFDHr/5T/j92b/k33ywYpVswrE3dWvXrOuN9cnQaNTPBQB1BZaFtkJWlUFVrJhHc0azEfPFmlrVWLagnFebPC7PxPYdTKEpVbX57ZWmiHOKvMC2bUzTQtcVRbmxhhrzC07OILMdyjylHUK3NcBt+6ymK4w6Y6fVo+Utaa0mPC1d8H2kuyBBkNYtFqpDKXK6aJquZlGkOMqkZUqatWCyajIr+ojVGrcWlFKgqpTAyhi4kkKZ7AeahlOT1DmUJnkB60xSFxVGOaXIE3JrG+23kIZGbh2wDLa5KqfkRhPXc3h8x0O/OOMqKRCpYmCusG7O8ahoGjWyrGgfDmk+eAMvHHDXfsr3pyN0oHjkJlxEJYu8xvSbnC/uc/4Di/cn53x6/VPmT0cbIfFzSs4tQlTKW2uautXVAoGCWlBHJS9fOvwLMeRzt889z2DbqIiFZLEKKFMbs4Lt/QcE+T43VsholhPNPyAwJliDAZk7pA4kZXuLI1vxXnvMov+UHyVnaDNA7koMv8HIGvKjkc2sWqLrDOlY0B6izSZKmCTjGRfDGEc0KIw9gvCGThOOdMFubLLjdDFWHhdjG7N1l+uqw83JjNXpxxTpCNM2SQYdIreNH5d40YqWsGivfQZ9TYzDflwy1VckVoqVzlB5jM7yX4gVqX4R4q65FWMGwjRuwRo1vq057mquOw3mWWPzmrsGWP4mQd5SGKbA9E26rZLtbs1Dc8m3mRO2+szax0j/AUdFk92mwKhihBb0khGDQnDPH9Do2yTCpx6G4G+htAdjG56P0EYCgYL6No9QGgjDQEtr87mQeCLmQbsAM2QWh9yYivKqgjrfOJYr8zaHTYNj4vkm7QOHqNunWE3JRzfo5xJxqTZOAMcHMwAjACNEtAtMGdPpaBLpkoxM9CKHMgbLhSAAu0K4KTpR6JWJUDaVUAhTYGsbs7L+52qA39T/n9a7e3s0oxGHY4/vHUQsZz6WeYLs71LOClaHLcTxCOvyGU5pcLUreJF6WIWL0gJ5/pwySfkkHuA/nzESTX738Ke8YkgtXjG9uKFzZ4fvvm9ymtV0/B2u1iMwc6zhHk3rGeq6yaukh7WyaB/1eHZxgZPWWFuam/YlO8kxB6ZFmjnMZoq7b+yxc3Sf5cun5HmCZ8eIbESdwRyHajHDdhMsscLMZxjTOUV/jJFrLHeHSOWYHOFZM7S3TbT4lGiioXIxG1DnCrwuKujTGZxhqYQ8MEnLNatkSlUueKO/i928w2LxnM/W57z40qKxXRG/OaAvf5t3Hv0Z719sYjgie5/4MsEPO+zsrZlfaXZEyci64W7jHtnaYBAVTBpztmubnlLUdUE8vyFeJFzoV0jXwvQN5lObLLLwRgsOhI1u+KzDZ6yyDqoIsHcSLs9ivpyluBi0zQonG5G5GVZVogg5c6c0kzusmNFgzaAOsfs76KzArhTdvd9CVi+p4wnLQmEHOxjOiiSpEHWTQpoUIqFpWQhpMo0TFpmJCJfY6TaJJaiKKVWqcKqUgjWyockrhZZ9HGuGZ2osq6RkDKZDXVtIcupaoFREIWuENUCIz2kMejQH98AMqOoakRk08inWdp/z8Qg1D7lixdaOi2VbxGkMZkYRJewe7dBodXCDHeKLU15MzqENjx2H86WHX1ocbhk49j0+/nDJ6egFP53/hLU55rGzzcdYaGuOO2nQMZYEnuJZUtBaj3FlSUubvJyEWPUNpj3kbBwzerTNHa9H3zXpGpKqlnyUSnRlYGuNFZg0Wq8TFYrTSUyeTugYGZVucT0L6DRtRJUzbASQLrkQGTt2RTYfs3Vwl9A6xeh0iC4qTrVJI8tZug2MQJBGBnGhmQiBGWdI4ZCrbeZOjT1QPHYEVhqz3+jRAWbLDKs/xPIExXTOar3kWqXEtYkfZOSVTZrXRFlGZPn0spzYqrCFz2uO5GmdkdSak+mCLM743GjRWM0oaoljC4K+gXuuyXwPhpLzl4pImKiFg03OkVkh/BzhCCppMXMDniQmPaskrXvoYcIbhuJMwNBJ2epKnGrFG15Ep+px0zomtdo4osG9QhDoBQvT4ahIsLVBw4RPDA/p+jxoh9yYAYlhMqpL1DgidCoSadDVFTaKpWkztwWhqhkITVbY7LmSoozZbrg0M4PaE9yM1mQo7hgVSJ9RoKhsjS1z9rOI3T2XU7eBkTmY1zFZEz5ea+5ES/y9LtlVyszz2VMlibKZdmu2PcVy0mRYaOooo5Q1O7LiutmhFVfErymOrjQvkxqhLCzXJ9QlOwONtXZ+5Rr/a8WZ5x/RaC1ptie8O1aczC1GmcSt4Xdee8zB72/x4kc/o/jhGd8flbfds80m1bIrGrpkNVNUJSAktSWRtkHTkjSsmiyb8WK94nKWkUuwGwaucnizV3HfS3FGgg+1YCUkNXKjwb7aEHMbJPtVdwmBsLocPThgL35JvryiQOPLGo1mvEq4zl+QcoHGYKkTXCWwTA97ZmKaEmUPKAKfaycmtmtIVlSzCY31z0gsi8ujFl2lmc/XnIktwvAIR4x5la84myw4Ha1JPAfTgzKb8GKc8PHljFGskfozRp9XdAY93n7925TFf+LffpQQJbfkSdQvZm70BoIg1FfPF0gjytWcT25G+HmJJ2LG8wkns5wo05TapKpsyFMECsO1CMOAvVAS5wXjpULk1WacRwhqNIYQIBVaaRzD4I2m5kE9xs9dbE9Q+A2SNOR8XsEipWOWlLHEbMHhvYLdvEFOk9zUJGpJnCypjJhwaOGXBulsBeGCWrUwWh64mkyUbBVnbFs34Mz5aapJigLbMDnoWGSZJnRNcsNhVakNjlfb1J2M9nKO7wbk0ZI0S7kpamax4vlJxmVdkUU2YVXRtBV3Wj3e24v5watTktqg1A5OXZGlE3zXxLYsHNsD/y66s4vcdaibH8CiYCe0Mc0ZLxcFep4z/eIVJ8tLvjy5JIrO0OvrjVg2uLWj6k0YumRjPVP6/8Hef/3ItuX5ndhnre1N+Ij0efL462/dW3Xrdhm2IZuimhqMhpyBHDCipId51X+hf0ACBAHSiwRoAEmEqAFFaGYokt3N7q7u8u6640/6yPCxvVlr6SFPVTdG6BZEvYiN+iUSiEQCuSNjR+y9vuvr3tgixa0sVZVQF+jFFbPtgj96tc/PDke8t+/xbj9kkSUk9ZJQuAzMBLfdMr28oGwSJu6GO0cudjSgbReULTiFwnMFhw/2OXznf0jv5i/YZlNa55hFdUi60NTTZ4j8+0glEKKDtnaR7hBbKJQRbF89R0oXY20pXU3YH/FQhrzrpbxlaYTJqLY59U2EXUus5VdYq1/ipiscBwr/LqW02JeCo2DLSKhbVre3y1ndUsg110KS5V2wloiJh6l9xI2Fya1bf5Z881m23lyKLA9j3XYCWjR850Tx9z/scSp2+T++bMjXG4TdgifQjovjeNiOhecGTIYuj/sdvukY9iY1L/yGX5gu66pDXJV0vJRtZ59EaWJxzW6wZtLv8OBdi5/+eEi7kggtocnh6gJWz8DUEMW3vYLSBWHfsma2D46LKwSfxGse7Lvg9+jKlu+9u8OPP7NQL5zbjSPjQ5FAuQRTE2vBw4HPxfiQM/8O0nmFOVrAFfBEwKoGVSAswDUQWgSTPaLdDrJ3iGhyii+WqBdXCLnE7DfQu4tJJ/CzM8TNEmSO5btI20NpiTR/s3r9N/Pv35SF5kHpU/2dmsdTm1+WEXUYI54XfPuDf8DOBwE/P/2vePd+zL9+dsGDrkehYOcy57NY8NhoLp276E5LEe+w12743qsuZCnduz2uHJvXXpfx5hc0VoercoTaJPRHYyIdcJgf8MPymt29CdMpvLyc44iYw6GH7NpY25xdb8E0K1hVmmH5kl73H9JdvCAp12i/gycdGismz89oaTH2gnbt0rpLrNwm7Hg02yWuU5C3I+zAxnd71LoEdYmVVJDecJnZOEdDJD5lM2VVBPR7R4jmirPrhNlW8cryKZoejR1QXf6MrWW4OCt56Af87PkvOdvN2Lfu8cnRW2zic57/yXMsHuArD0/aTJ+V5GN4mvcZuJpfLF/SUX1mVp9yA5+/kzBPr7EuXCxbM09r7MojmTnElUXfa1nLgGXqsuOvcKqWj1Z9qkjxc5lzeOZw0y0RoY0KAjYzRfe4pF1LgqRLMGnZXdYUasldL0c4gra/x+UmQ7UbVGsxv3zKzliys2cYmx5IQyN3EMOK5SIjEBmjnRjjWqTzmHujAVXu4XUCRL3B2DaFtImHKbpsudxGpOsU34K436KbDpa0aI2hqTZIDYkV4SFQ6RI36NEkGXlZkBiLtFBsT2esqzXbcomDxLU8Ykdzb3+HF5dPKF0P3Roiy2KbbenICiUC6qxBHAeIzh7B2EFOV0xfZnw00sSlRZ3ecJ5GvOqd88WXf8LlqiKrYRQ6PClLZJbjqy1TNHEA8VAR2ZLMl7itw4dOh5XU/GRbEJcZbzlw87PPuZhccjroc9Dp88HRmCerkshK8Hohkh3aTYK8uuKV22HHKhnFHn4Qk2wbktrQWAU7js/OeJfhaIed+TlZuiYc7LG994g2r/nR9DlDK6EtU+pAsC1GSNvlVLSYIVwtEgbVgsaDV0j2O0cMPcHD4ZCJUKzbmrLM2WYBZSWZbrcUzYY9anxjs2wbzuw+h4BtCcJmxUeBQ8cfsSwV1zqnsizKxsUOuxy6LspKubrxUBKU3aezmJNMXI42G55NCw5DC9l1sMoG1b3HPV/x7scSsWz4yXXGNrdwDl3ErKH1S+zQJUBw5Nh0Rn2OY9h3a0aW5M+lS6sl53XMATmHbsNrZ4yjXX7ZLPkP2xum/iM+3ndYXvq8yiVF19BNCo4EdIpr/CjgYqNxbYFv2ZyYhislWJiA166hQTIxmuOezcrz+LTV/LjyaWpBullQRTGR6zJuNS90gl8IFoFh2OkycbtURnOwY7P0aoKNZLPJcbYbbCvGTQtCExApQ6cbMNUO6q0+myzj/UuLcl1hWy7CqSiiPcrLnNfLnF6Zs0lrEBJHelwFirL6d4zSry2fVwI6WvNEVygbbA+ORiHf+PTvMTkcsjt4xHbvv+IX//vvk9Zv5FxSEnmSPd1SAMoSiNC69Te5PsNRwL0etEXFVZmhtEFJFxl0eNyLeNjbglwRrzQ7ONwIQelIjLCh1Zj6DXum/8o/Jhx6Bx/wySggyJ4jiktCu4OxGubLgvW2ZlEJsBUT33AQJdjSodEVddtiygahrwnUAOXZLIXBqhSWaehHCX3xBLmJmG8bfnamed0cYXUC2volyXqLU+V0LcUw7GK3CdOrLb+8ULxKW4z0+NBJOaqe4Vf79IcP+e2PE2bFj/njX9bo9pbaNOJN/IoAuJWICi1uZY6mhMWMK37OD4MOrqVZFyl1XdNoRdXWqG2JUBrhSGQr0cqj9joEcgOLDaoxWNIh9G2MlBgEqr095igK+e3DMe8NXB73oecoPk9dPsu3hJuED8cFva5Ld9ISTbrYu2PsRQDrGhEIjNWgrTlWb4g1egexAXGxhy6+QhuorJht06HSPWI7xx+GFEuf5GWGrGtKLbAdhwZDjkXWCs5Sgy4b9k2ClcxgfU3bOcRUBtUobF0zTTKms8/Jq8/xlSDwQfsCNxrT77g8HLskxsGxXCLHRhiLdeNx1LM46A8hHFELTVK2eMowEA37gUPUCZmsl2RJwatXT/hqnpFkU9q6grZBCHPL8AgQlkXowdtdSQf4+RrWtcG88REZbaAoIO4gpKK5OWW+OOOz1THyg7dJs4LV7JSRMFRBB8d1cbuaQ8cQ7x1TxUcUukPc3PC2N2MvNIw8ST+6C+EOofM7JDrhqp1weV7jbb7iRJ9TyxZj/Nty622G6XSxPQs7b+D8OZ664O49lziK2GHGoRPwVtfiw2GLP4hYWpKlveK8tNgd+njTimII22BIrmKcvMUEIZ3794ljmAd9znWPz9crXmwrtmmBWlVYdYocxujgLgy7cFnC4vI29MJ+k8KKDZaNkAIcjRdo3Pt99o52uScVf5Hn/KJQWFLj+Zp+LJjomCA1uGXD46biA91jEASsnBH/6rLm58sfMHFnHA4kT+Iua3mIMYZpp8L4HpN+zMdxn9dXUxY//ALz+jWUDYIUzJvC+LaFtgsdg5QlQoGnAkbK5kN7y+/7S7rhPjfOCBn6fNg/4pfexxSrP8dUW8Dcmj0dG1FNiUzJSWeNGli8rB8hnB7Cu0Df70Jcw/WX0C4gMreyRnrkwT714ASxt0N8sIL3M7I/eQtz+mOElWE8Bd27UI0g+TGy0XiyC42mqjWG3zBnf9vGjT7iNP8+3rnmcvc+2+c1wcNX7PR9jr65x7I8o/3kEO/uO0xP/2/0i/ex1DOefPQB/dMlNzPDmBnzH1pEY2i2E44PRoSNRej+kKQJaKcDrrYlGSVx1+fR0Rjfy/AHK3avDrhXViRVQGlidoeKwgGvOObs5St0tuK5OKEWG8adNXfufsrvHjzGtZ9RNgvssIs2HpvFlCyHXIS4TUUcRkR2FxkVSCtEODZFJtgsXrI76NA4V2wtm+pGI4WHlIYd9xxLrVjNJGfTlHm7yzC6ZCYumV8DlkNHlOyPxtT1kqRYcLOooQrJhMW9joVzvSbdec7onZjvfnVA8XvnfPaHVzzQAdtmn73hgiy8Ryuu6cz2cdUpMMO9UVzriEc3d1n5a55cnbFnr3jetnSzB3QDl428INzuMnYuWe4WNM0Qvwj5/KHirdkl5rrGMKbYgNzGVEdgmhoxd2lLqHTL7wcdhuMJYxT94YDXtaKUhuZ6yp2uRX8c4TkWQRBgDyKU8lB5Q687RNQzJiMXmhh3/z10VqC7a2S7QdlDtMmpnX2UimjzNb39j8jX19SvZ4TthDyvCPyM2htQlHOMGpE6IWa5IRwqdC6oZYzBRzeKNi+xjOLycoodFCiZky+PGMVTNnmOPxkwtsf0hUfox9S1IF9cM+nsszQBwVDRd+PbWtumYLN5jTQ94l6M5yccTiSvhoL4RcX1dEaVFow7NkGyoJTg9gOcfEEtA/rdmo2rSFch35r0uNosSbeGpbXlR9JjM4hYlDX7dEllj3ItuLu54UWcsL87ZJU1nOoLOkmfB7ZFNdgl7hU8xtDp76K7Q1LtE3Rz9syGodHILMdzFaJ7wN7kBDPcpbRiljcFX1xcMLEK2qqhFS5XRXt7H/QEPc+hWAkGzTV9saU7uktrWtrVNfE4YN/rsoPhpBvSVBWt22DZLt3A5SiKMLkg9X0m2mLT3tpVglGHUMQ8ly4DE3BRpswKQdq2mNUNdlWRxT5h3qe3FzNYaHqy5WqbsdUeOgzoaQsvzLF1yLk2CHtJtDdktPsWsluyKmao5AY3cWj7FUeDHoE9pmsygnVLv84ICpte1CWTE9LM8Or6kkfOhmwS8Md0aayA/bbFlx4/MQPqIEQLi8vrksPFlG2yoZaSt4stYtThSVow8CXzBkrX5n3fQuQFkRPiCkFIymNT8bUw5HuiIo8cBlYfgSYsCxaWIgkcBnmNkiN23QUnukAPbELRMDWHFO2aPWfFctBjOelgXS847BU81h7PVc7OIKISAU48xpN94gdL5rsR8qXmIplzkFs8CVYIL+TrtsOLPcXmeYfArzlUMatVSZ7/v3mbfj1/Izg7u7pmpluyWlE0hrzWtK3gIjU8Tzc86t9Beif8690R1UFIUJaQKcrSQmHjdCVDSzBTEiMMqhE0lc2iGTKwJUNnRYzCcSWNFyDCE1q/Q+u95rpI+aJomRnJyBJsbI/CsWhrhWmqN8/wTV8Y4EYjvn5XMk5fMJUZY8tiIJboZMO2aClbRaAhjmIeH/fpuglNlbNMa+qmwfcUHg22nVG3IdLts7Pvkq8WzIsuiyKkynMWZ1teb1tia47ZStq2Zk9X2K6Hch1ybUirmiTNKKtbLezhoMPvPT6i148x4zG9sU1WPeTO6IY4OGWbKsC69SfBbQIlb1izX6XSKQV1jkkNpUnJjSbTgIRWK1SaQtPgBQGW66CMpi0KbjY2ljZoBY2+PY5lWWgDSrW3VQm2xOoMWA0fUx/dxXlwD9c55/jqz0hfVrSTu9gf7ENnBxlPsPpDrN0TpMixN1PkeonxFojBBBM+RDu7iEoh3t0i26eIi3+Jf1Nhlx1sLKxdDyP6eDLhUS7Qdc6NaVjXhqQS+JbCaQtU0VK1BguQTUZbbCncLrptSJqcnUmH3c0V54sWowSeA7Fnsx8LDv0NtoR39ieslQ1oht2ArbIoypoHuyP8u99kan9Ae/mU06enWJs5D+KKr78dcJbucnCp+elmy81yTlZmaKlA6F+fn9vYFklow3/6cZf/3m9/m3yb8L/8l1/yR2c5bV3eniBtoMohqzGBBFNA0bC5svlsckxV1qhNgu8leFZBq4Z4Vge6+9T2EEu7BHnFfaG4c3ePev9dUm+HTmeEERZtOKBRI/LMwjJXDN0LPtlZsVnDbCXQCkSdYrINWD2goJmec9884T/91oCd0dtoGqhrdoY23L2Ptf81ZANF1qA3IXuehTw84swbQRkSlyU0LVtH88I+wHJs/GLNeXrJ4jolbtcoy5BbGmkLnG6MjmK03bnt9VI1ZlUjbAVdQLqQC1Atsd0yGUpkI+mU53TvGg6aPW6WNsM253EgeBRqxlFLsFtgpzOMVdIJNHn3Ll85d3g2fcXi5ic41hlT/QGnzYSyDZAMcM0eC5PxHzRd3uvE/OLBxyw/e45ZvMIU1S1AFBakDVQpws9hr4sfuxxKw46z4WGn5uPRmtFeh04A/Tjnygq5Y4fs7tzj9V2FfvmniCJBmBITKIwXYQUt1Z6NHH8Tt7xDvf4+qCXUCmnXyBMPxQSjdqHuQmvTapc21TDb0nZq2A3gO7dyIZN8BSsBXQ3hLsLZwxYa6QTU1LfnVf/1N4DfzL+ns/g+67sN4y9uyK4EPdFSL1tebUd8t1Cc3H+Lfv8Rr+uvCL0e1+0ccznHPqsIx2PM13Z5WS4QXy4QdYHf2yWZ39Chy/bgCBluCXnOW6OQl3bD+CggO+0ziLbcNDO+THuUnZy4uMTrHfFCanr7FhdPDQ8qh2L0iGu2dDo29xhycthFyJesE4UfBFj1lCqraJ0BwaCDSOcIz6czniBVDd2E7XaJqRXxYIDDAOlXbDYKZ3jA0b5DVi2YZ2+zTa+4TFPWiy6r2sEPL8i9MeUmIzQhjtsw7ESkNXT7McvlAle01MGERVfwaeeA3o5PWWg8Myb0bQ6mv8PcPWVKgQxSbs4DTm7WCDcl6l1xWUi69Zh7D20mT2B6/QyrXzGreqyDnGXrsGvHXNjlZCkAALGsSURBVKbXvDeo+TP7OcMg4q4WOGtQ3Smbzw+4OulgBRnn4xbHndCfeqxkjbJ7qGVG5te8e/QON47D0V6fyd5bhBQ8Wr/gNC0IH7zF4eEuwolwohDPdXF2HtwyYekCU2cIZWP1DxHeAIIJNMWtVaS+RM1eUKcGSxlcy2APPWyvB4HNzm6H5UZh93LSJcxX13S7AZZdUCxDbMei2K5Juy1DrWipqZSi8DWDwYDCy0hXJY6MEOIras9hFA4YRT5GFfR2dvEtTWGXTNwBWblGNl2Gtcfo7jGlfwzbJfmqJN9mHLgBdw+73OQ20S8Stp2Gsm5pXZ/T9YbGdXDXLZa+4cSBWeODsPknewd86927LOqE/+LnLZ+7Nottyoe24UWVYQuNtZuyrndRg5xiBX4Q8GyW4+QNVeMxcOZYfo/LRUJkOYRxTGzFlKaLQ8FA2+wO9ynjCUY6CC96o4S3aOweRgmUVOyVV5i44cdrjZYebyn4wip42wqw/Q7XqsBZbHhvT6PclJPRPoEXcFPVOE2LGPaw/R6qI8iaFlPb3Okp6k1K1pkwBupCs6sqHC9mUweowMFvEn6+3eClKW7b4FkWMpB0jEUV+phwiLOtUCLlZ9dLpL8DOue1d0jl3DBb7HA0rHinF7Oq53yZhXzn9ZccHgk+HAtemQNUtuTDbhfHbtmLtygk0lKIUDFpwLY7/NTfod4sqNMteCXFeodT4WAyWOMzkB5Le8SHjctJx8M+9vnFxuVeuuSV7/DHIuLDFFReMG8Fvm2RuxZXRYGNoE9OZ6T5RpsTeBabwOIbpuapcbgnSl6GQ87DXez2GpFkJMYwsnIsY5FZLrgSO9zn950u32saVqKhyRW0FqJrY/KW547P1o5x2ppICfZ1wTpvKC3FZmhQO/uQ5Lz0ajzPZVC4vOy61NdrXCkRrs08VGzTkHvVXx/W9TeCs6v5nGslKaWFaTV620IjyLaKn1z9C36v9Dn9wYbX/+VPcGRI3A+IOhmbDNJOFys29KyGRWFomxZhtRhdsp4v+EkeENg1JqspaglVTtnMeDJ0ienxUdXFEgnvR5K+lvzICF6K20wQ8aaY1gAogbRC7j26x3fHWzrbjMrvkIc9fGrqpqAVDU7s83Znh4MHJxwGKbKoKN2cnlSstWDThszLDk7r0CoPET+EXkOS5FyvtpzlG24qjVMrjqKagW5opYPjW3QxJK3hq0LzVdYy8l2cysfYLce+zX/yXp+PjmNyRqyiAzJLkFXPGbk7fOug4E9fXZLVBvFmuW/Q3EI08eYLQGHaBqU9UgSm1ZRtg9YKnbRQVXieh+vZKK1omoa2AOUKbAyWsBHOLSgrVYMSgCtvvXxCkGqY5ppfrhrM1mHYv8MmvWTNAiXvM7U/Zdfq4fV76HhEqrsEvkXnwODsayyhkdICBC2gnFtmSel3kN1v4h7+EqkkOtpFBDFWU+HOf8qk++e4SnGhDDe1xcgTdANN1TiEYYn0NMfHHRiOyR0DbQZ5glmd49ox753cYTo/42VS01gWlmVzNBlw5/4Jxq9x5y395ZYwVOztjcmKglanDO4+4iIdMFv+iPbqOfP5Bm1ShpM+wcNv4l8tydo12yal0BoTd3E9ga1Tiov5beE0FkIIjnYs/uAf/T26n/zPKa/O+e3p/5oy/4qrVctU3WIOU6awmmLqGOnZUBXU9Q03z58jakXENfWuT4PCVRfk24Yvyz28zMP1Cx5bCWWk+Vy+xZPiEQelzVvSQkhYVDYFhiRrSFSNvXuXna7H29Ep7Zdr8nVDpTSqTalUhAosVNuAVdJ7sMPOne/iVDd0zCUq3OeZdUCbuQhtqDSEqqJrr3lm32GjuiBqbF9S1SVFsaW9uKQ77nIc5OyRsZQbjFVS4WH7ErwujvFw24q1qTGWwewGCOUCNUQSvBFIjZtO+Y6f82h3zF5gE8UJ6ugf8bHj8o2b79Fpr3B8SSeSeAOXygGtBVXl8W+rPlN9wNlqwOcplHbFXFuo1zFGx7Bjoy2NWs34bFiilcfbd3qcM8Z470H9FGHa2/h+VSDIwdXIsKHbDfjksM+kG3LT2+dZMCB0LnjPBoRkHXdZeLvUss/YlfiPuyysPquXBXrdYITCRD7XQ5uftifQ7BGF4A1atMhJa7DtElt6lNUYk4wgA4oKKCHLYbmkSWvER0OQXQgfwvkGLl9A8AzBIcIESKsBYSMtibD/MqDmN/O3Z8p6n0pOOe9I5laKeb7A9QOENPzpL/8pnRcntFnDDy6noAcM65TIDdg+hqxfsS+ndEXOlZxxsu6x3VfMyoTnpcG6mBHqlp7oMPfu4fW+ZHZVoQczptlj/kFT0eoZnSJnL7zHDJuguWA9Fwy9B0SRz1qseNuCuTVg584HfDCxEMs5pRsQ+n10mpCLglTlCNUQR106A5/YpDTlCpKMjnkE5inldsaq1LdKmK5B2CMyN2SZK9b5NZeLmkS6yEzSuSew1yuqdUun4xG0Byh7wzWKbXbBUo5x7T7KDDnmBXvNmP1xn9q49DpjqlhQuwmdbMnXDnf4wyd/gT+ThJ2A6c4Vb+V3KOQFvbsS80XD+dOKTd9itiO4k+xyrRO+5hluTE368DPE5pDPGsGohHeCBT/zxtSrGw7XFSIoOLNWPARUusvSX6BtzWADm90CMU8RKuDSyhmVHc6uaxy7JRp4bLegypL1yGW/+y6uqPD6E4znUigX29vHCfex0AghEdJ+s2YSYMUYQLtj8O/hbs/wpASvh3QjpKqx3OfY1hZT3mDXNiIIcIJ3MNufEjhDRtEGx3MZh0cE4Q5taJAyx2q2VNsNlhaM/X2SumGWFbclyYlFf7/H4ShG2CmdekC6SBgHNoPdPpssRbeC8c6YsvGZPnuCKFcs0wrLLNkNhsS7H5JNZ+zZPbbXUwbjiqRbMvJigjsu1ZMpbSlZ+KBFS6e0eevTt3Ef/y7DbMnexYb3Vud4dofCL2n2Bhwvcp5Oc3z7mvdiH9FmnKshyfYSkUZ4bkrhCWQYsiMWzBcrHrFDpjVFXuDIhE6nw9xMeJ36RCjuD2/301eVwLFuQ1fyqub45BGDVjMvP+dlbihLwZ5vIfs+Z9scO/K4kD7fmyf8/Y93OT65x6os+bBZYkVdVoS3qih9q4Ky2wKja5SMsKyQJM/puhbzxmFVrLDrikqFDDzDrtPgu5IUl74FC22oOiER4DYesVJ81Qr2ehLNjNxS3I0znpURB3GDWRXshzX77+4yqgRtqPn8+B+wkSk7+pf81tjGc3IGtocdpCTSxfiKje3wF1VIUo2hDlkawdxy+IEtEW2f0bZhFjSEjmS4XfGZ01LbY+5ZNl+2Qxyx4VxfEQoXqWquk5LUlRS2R6QqurbBDi12IpvE8Vl5EadmQ+x4TFqHl57FlTXgROQEHYuv3evyeloh2zlfMwX/IhPIIGZrJTRZh3G3z489hfJqIsuiZ1raMqWJLTrugLwJsAqo6wqZ+yQ6Y50KwrRmX3d44TiM+0e4myvKJGeeb/F2epy0LmNZkVQeudeSBiUXwV9/b/4bwdlF2VC3oGsDdQt5A8ZCtD53ul+jOdPIRLAbB2wXCUvlgi0JooqNtnmSGkzV0moYxJIPuoJX64ZX6y06Scks3siaNBQKlV6QNS2Xgx2+Hh/wQXCNY6BNC5x1i24EG6lII4tM2LeFzrVNb/dT/qOP3ubb/UuyNGWjberG4sqKGHR9DjwYWQc4ow+QkwmNs2GsInrFFd6qJVmfsZ2umac10tvBsgxFNeWLdIuea9SmYl3nWGGPj95+j3+wP2Pz4oznyW3JoGl9ztYtX24apqqh9Fyc1qayHR4c7vH44TFjL2GRtXx16ZPaYCc1vXGXvxcPietr/vlpe5uw/etoffGGoflLsEZdo5cpSWZuI8bbN91K5tb8b9u34QO6qbCkxLIlormtQMAYLHkbPqJViza3JVHiTR5JmW95vTgjqXNWWY3Td6nzipHw6EwvUb/8c6zjOyzcj7jAplorjjw46QiCjo20BE1ryGuDVgZPtFgY2saitQ6Q0T4SibQFUtyG7tmHd7BHj+ke/Dne1WvucgfpTahe/Tmbl5fs9Brsox0Y/Q5TMyJXCrco8Mo5O16DIy2Ut8PvPizZe/KSFIv7w5jDvSOqnY8QGAL7Gte9YBy47OztU6iCtGrYbh1eP/nXpOWCwOqxrRSptkmCEXP3U86DGS/qLyg1NMIDL8B1bUIngH5CcVP8ugEhGkqyzh0+XztczgfcHR/xn3274sdXGf/2csXP1wWqKqHQIC2MCCFLEGqOVgmW46OHHtvaZc/XTPwur2XLs2lJOVsSOAJruEEfxDy7WDH//CW/t1lTHPrUnRF5bjCRe8tCFXPKVrPmAHfSZZyesg2XLAtDvSypkymmDTGBJnEccvcuQe8OA/eEvlsxrbvkmxRVFAROzMCx2fgCMdjh5qakKlJAIqVFi03dapLsinVYYHl76F6AbmrUvCFOLwmlQ+oc05joNiFfJxjbwKCPjDRyfY22XYw7gDDBRaIO++y+f5f3gobxvT7t8D0+kjnlxz3OxIjT1Oc0CUlMgKUkDoaFirkq9vDThovZkjzLMNYQljVsziGsEDcO0KJFhq6P+WUw4Wmhb1M5hwPa6C40z0G0YGtkGGHCCYN4zD8cexztRcy7E5467/E68XmyPkB25+xaW34285kGLutuyEoZPmDD+GGXH+yNUH/yFPIZCEEuA06TXTr2hrdsRdAXXJohX+kujQ3tNoFNgTibYdYraCrwbPDDW3Zx2WDaFDN4gDi1EU83sL7BdgMc3wXHuVVBi9vuQssNGPEbcPa3bV5nL3j4ZZ90veZ4v88XbkOvesDK3fL2x3+Hk+AEoRzO/+ifYa1T2trhyvjItcB2BF9tBqj8mtb3aO7Z3Cufk763JjtbIhYD/Pt3SfRLWv0l2RcBjae47y3x1EvWGbzVZuwOv0baOeBk+pwngaGfbpjUpySdhLUdkyYBj8oxbx/2ObENmbVAthF5uaHFxt/x6J9L7EDgjLvIoE+TuHhRhfBjrM2atZFcL5Z0o5CrS8PYjdlYKWe9H5LPdohUgeNs6Fgx9x8ccHjosWpbzuuKyA4pvDllBUXh0y5iSksj1itKBe7BQ/bGDp12RWqVvN44qFohLjPuPLRI05xPzWOeTM9w1lvUeYeZc87KM/hnA4b7Frpa4Ud9gouIVb2h7fZ5/axBKguZ91imAVIVPHJ3UZcpb1nnfLar0NuQt1avKB3J4l7I4Iuc1Pep/RXeMOD9zdd46v2Y2B5QLl6xur/L6cU1mSlx5za5TJhUNv7lgpv0+xwddki8CMv4VEVO4Dl0Oj7CtkHeqifUm35ViUKg0FpgTIzsv4s2IKVAIRC2QewM8XozRvEr/MU5B9Eu2B7V9lvMX79gomw64wHh6DENPo0oUJWNcCR9z6Iqahwvot9b0G6X1K3FsOfQjyRicIwqU4Jwi5QNgYFOOMATLnVbUWUW69XnpHJBh0NaaqQnWQpD7e7T+DY/bX/GsukTzpfoXsChcMmaipuo4MPM5fvlABnkHE5iQt/hSW5xvgj4zt6QT2OHz+qKny4d6qzmx0rieBYPnCFfJpKoKcnLBQd9D6yGfSN4ETu8yFeMvA79aMKPMxs7Tdk6Hsejmn1t+N5CYpfX7LcrnudDlBXRphki8LCcEDdb8lSBaT36eyeML6YYkwMWT65TTGT40LdYjQVmDVpKHDdm33LxREQpA+qiwVENUms6tkPqBwy7mp9vU/pVgWuBaTWPHMkXtYOlC/aqhsp0WTg2xqoItGKsEqpaUwQ9Om6IZxK+sgqwW1IvZs81yNWWVRLzaT/mh9aSWvnsjWLeGtvs5AX3ehatF7M/WCNLmLmGaXPI52VIhs+oyThVkne15lkZ0a8U59mMvJG0cYTaCnbS18zCI5JsQ8+Dn6xzGHV5ddNgFSVek/F21+YPiz7dqsSNoJIed92GTWMIrBFv90smccjGsXnCAevSMKtd3u9rSjflSWrRI+XLMEBXhsf2hoMjm896d/ji/BrRambS4Lpd7tDDTSv6vsXdnT5neUu3H2Dpks0i5cQvOJ/nhMWWOqtZdD3chcA4EcW64sJfgR4TZhVRllHkKx7WNir1eK3H2O+U5LMML3GxlMN90/y11/i/2XNmuJVxaYVpFaCxRMzb+3+XT/q/w8sffA9zGPH2f+tjPvvP/y26MWylA22LTnJyI8GTHO0a/qffsPn7geQnT0v+Fz8TzGrzBpjJ2wwMXSNUiylzisbnmf8OKjxGb1Zoc82RP+c/LgSnW8kPK5sXxqJSIKJHDL/+bb4xronooKMYVVWU9YbGH9PpvEWvWJPIIa3QFMuEy+ER2+5DMD9krr6kiD32o4wwLdlql6xuudxekWDwhUFpUAhsOSbrvEvZr+l0HUJdkamS51nKD5Kc87Sm0jZF0aAMhHGXePyAm+AOwrpmk16QTlespYMfGvqDMaEV8rV8xR+vzpmv3yRSSnMr1zS8CViBXxfVNiW0NUK8iWoXAhwJjsRIBUhs18G2LYS0MAqMMlRNi0CijUK1+hYEljXGsRG2xOia+XJBsc0QWUJ8IxDCYHc7jPsau05ZpzaLr7q8rs+wuoaT+/dwm11aFVNIi2qbU61r3LbAiyqU06JMClaMcjyU3cF2IoRtU9mCmhCsbxAdfojcLXHcEMeRxPcOiIb/hm7lknr3OVUjfjJvWN1kHDk5R6HAGx8z7u9gm5Yw3OHuaJfapIhhD3/4gLbSOFSEXockvk/ejVCjuxidUZ2/pJhew/KKrEzZUHDRSm5ygVlU3LtMeLmFVRpTt9coCwQCZQS6dvDtEZW8QhsILMWDUcTz+Rpr9YRBkrPfdxHxEUtnxUujeFKW5OWblMJiC6q8TdvTLWxK6PiYZgextinu9Ln0Ij6vG9L5DVRX1LJkXQieth3Oni+wLjNmfkq1GDOL+lhpTtzpE+/fx4oC1pXiNFXMsGkrn9SEVG5LbS0xxRp0F8cu2NntErt9bM/HcztoS2KU4k5sIVwPZRxsDXuVYqB92ixHJxtC2wPbpZEKo1q0trnQFqtG0FQxlTyiK75k3OY4bhdpR6ySBjvd0rUysrFNbQZY9PGHI6rK0KQG1Ix2OOD04F0YTjjY14iTPi/8O1wbh58/uM/rm4Rt9YKr8iXBak0HzapVJFXESEvGTJm1kG4lpFtYLxAkmPIKU1eItoKdPejsY+YSVZW0Zg7KR3S/i6nuADOEU2H5FQe+4Luxw7sTcDsC27YYNHCxyUgWN1yUS4b3PCDil4uAJLMwac16nWLGY+r2MWZ4gFD/Bp8zpJDUbUtdpASTjL2ehax3ebp2UKVCXqV0Z6/pqxdMI8jTGCr/titNydvPbFnCJITLCNLX2NLguR6CFiEsDBbGaLQxCAyHWv3/CAV+M///Nht5zOrQJq9qtHkL6+/69M9GdG92GIlj/tn/7p/SeTfgO9/6Dn/0r//PiKMQ9czg9O/jlefsZU+4qlL2Q/g42uXbPZvP1pL/001KLnrsXl5zXTzg7c4FwitJSXm+8rEci+37DndO73OzSZgv/py7kcfR6BHryy9Y9A4o6i85cPtU+wFx9DaP4z66nBJwQB1YUF5jDXbxtwojFSocorOSZvMKq3ufKt5D5XNW1VeYQZex45GdNXRODMnNJdnaIa0FlIbMyrFNhKxsikjRig5hJOk2E9riiiqLeLGYsh6WBBNJ473P2qT0jiq8vEDvPmRTLimKObP5C4LMZbQfIIeSiQ/1ecrP44YtIc7BlMEF/M6+xYsbm3w5o4wk162gF76mAaiHVCdwUt4wq9c4MqDvebw2OW0pWVmCSIe8MhIVufhFSTpzyVVMEGwRpkuSGj4zPyS0FJ3jGdvrmIv5gqYIuZmt8YYBbbUmcgZMdnP84iVF8Qh3ecXl9AlN0HDn8BF4O2gZoJSFaUrqIgch8WSF5fmoJkPYEQpxGybwxvKgFIBA2DtY+xN6Ox8ipI2UkiC7wqpWTKK3IBxRtC5n13PSTYmrV3S8hqA3pD+I0VLiK8lhPKKoN0QD6PoRqkywzRJL+NTOIU5ocOIjCErqekv+6gzfrtgmDfNmSm40jYKN0hTLDRebhHzdYxCmDGOb1LMRRZ+9bc5O10cmCY9NzSudgRJs0ooDdUZ/tSCyfazjmMm6ZI8ritmSZreLKEui5gbbHeO2Eqk8Ti8S3vJbej1J/apDfGghpct5miCsDJEU9KVPlcPz/YKz7IpHuuTUOBxXM57VIXGxxPYDTg5OmBtBXtRczaesvS5DI1m5AZUJCHszFpuKF02Lr2vs0Q4D2wfAckMUkkoZ+h7Yto0yt5vcvjKESrCiZp0XlI3L0NNclprc1EgjuJICYVoWtcCXXVLWLIRmEoTYnoeXbdmUJaKq8P0QCxhFOyBdkibg0oHGMjj+hIvOPoe9Q965t6bVCT8SEZn/gOXeiNPCY7e+4qt0wbBISd0uPbXhT5uInh/Td0uc2uVl3VLUKfcyDXVD7VwgVMbqxpD3egxrzY7RjJqGb6uUH3U7PMpKpPS5aQp60qPSgFMQdFo6A4vSErjCpl+U0BiaOmNZaA5CixaPV1uBbgQXZctF3jDqDSjsLtPARspr9tqUoW6Yt318aTgMt1zX8FHU5ftpyyS3uC89zosF99sllml5NgkYL3sMvYzM2jDXEJ4LGvcFvVZiZEOJRCJI3Jx3kOjTijxwGHuapoZQ/nVX+P8P4MxIGyENSAVaIQX83d/6Lb713/kdopFg4+xjhy4vmzVto6HQlL4AozEKBC7iYEz3n9zhg3daDr96QrPSvNsV/PFKY1BQNphCQXNrXBeWA03B5UxyKQ269ZHRAQddwQMrxakq2upNkEUtoXfER4f7eO4lq6bL1gvwnCXd7IIcm413jBOktIWirbdoNWV1vuTntYcpXzKyDXf2jukcbLFVgZ1lJJuGRemgbRtHaEolKTSI7TVfffEli5XHg8RQVTDNBE+2mqtM0RqFbjVN02Cw2J3ETDyfxU3NVVNgb0oindA0IYUdMNUjyuCYcjdHjG4gaW+BFhrMX11Q/aqk9s2ZNBpj/arr7bYTyhhN3TQIywYpMa0G1WA5NmDQukUr/UYL+qYo2ZK37wBbYGSLMiWyNYSVhSMtjDCYUiOtkNzepWh2mK+2ZNuX7L0Xsy8H2CIgW1bkmxVGpQhTYbsOlRhT1TatiTHSp80VsCHwIfYcXFocaePYAdgWxrZRLghp4fS/gXO/IVhtaUuHJlmxenVDlXgkJyM2XgdLGlbOPnEQIO1dfL+PVy+QnS5hd4/ZsmRtBbiq4Xy7ok40r92cqF7TnZ2h8jlt3WClDY6+xG5sklTwIl/y9TtnhFWF3yzJhUVXCmRTY6NwREstLSzbpSMr/oOPBrzz3ofoqxYhf0gbWOTDAWNpcW99zpUvOe+FnNuQ2T5NI2lledtFpwROqAliw7FvcOOQbeIzbQ3pYo5ZXCIsqG3F89xid2PRrFfo+YyzUOGR0YopQ1HSpj5r3aL23mGrYHV5xWI5oyglbVrTNCt0mYLlIYzGlTaMulxbE/ZVSNgYWtUghEJ7LuAgK4ilwrMSPtBLJjU02xWy51MJD6tVWLrC1H1mM4WdXyKQuErzrlzxvm/jG5vTNuNp9pqmSfDHXfLeLuQGU9eY3s5tfP3NKWL2DMsO6Rp4WwiGR58yD46giZCF4WLT43SRsVm31LXmxE45DpZc51ueJQqRb6i6NqV9AGV22zVWb2/j+9UGVIEJHBAx5A5czWiWmqapkEV9WyLOLpYJGOkb3rXP+XhYMdz3Eb0I6cKJr/mPyiljcUPKOcdFzqg+ZDS8h1I99HmFOb0hT68xgw54Z6BSbL/L+0FOvhvw1Cuo6gVKeZz4jzi0p2yKkhftir3mOR+PviLaSfi/i2OKp4eY8wzqHMoK0hKqClF8hVj74JfYXgxWRFtJjAL7TU5S3Ta0Vcv32t8wZ3/bJkynbM099g7f5SKbs/N0zgfv/S7edyLGh0N+5x/+DvVxgKzhrBxyPLtBVANEkrM8Nxi3j3es2f3tHb622+HuF1OqImRwL6G8mjPwvomXLnieNXRlxmTX43xrca8bMP3FlpvHe4xn11T791lPtuyKhkUREasA1Q4x5Yoq6HJnOAB3RR4c0JoWK6txHEGbFeRBTHAwhLymLRRWU7JefEmSeTTeFb5nGKYBbp5QKotmuqLYllxsUwbOGEvOac1jErPFLrc8mV9xoTcMNxlJs0FVAy50StNx6fVawvWEZHZN4Tv0ijvs7CqS1YpXNxWidBh7FdZezVQ2BGZE6HSp3+lw8PlL0u01LD0ue31eWguCzZZwr6GTCeamRiiPNgJ1c8pmLfHykHZyB19eorVif2GY92cs1JhuOof5PoHRCPsGJ0ixB4bU2tDjmI/0innZMvUs/M0Of+d+QpOOsZRPmgt6o4o8CxHHHn57iDNQyO6A5bxlUZ2xG3fpeg5CGJq8pCkSLMfCUgXSAumOaY1Aywi0jVYKqhTHiwCwuF3rCf1mjfHG224MSH9M9OBT2qah0ZI0W7DObsiuVxzc/wDp17RVgx2FCCFxxwfIfElU2yhH4sUT1os5brSHq2qmsy8pwgm57mIEOMuXqDagkjlJCtJtEXnNuZbEacZ8sWS9XhJ7BtHCMfv8aL4h8FZ8lVoMyxnTzMM1a/7O/THf/vpbiKql1p/jhV3wYiwFR9unzJXH3FjUeU0S3uMySFF+wzuW4Cd2gTRdXmYbmqjPXtAB1XKVGkq1AdEnoMKzC+ZacaA7eKliWxTsuQ2nlKTKYCuNVhUvrn28/gDH8SBf4d1cM/W65Jkm4YrWaCwtcIWD3RjsIThhl8rYGGVwhMLWCi0tlJEIbRDCMNEJeWAgk6xVyo5oWZQOu3bNtE35xAn5qgC/rcjqFmM8jtySvg07xuGrSlEUG8oi5+NeyEtt05Q2iWXjHA7wCwhFyviJpgkNO5HhqL3G6bzLtd9lUFv0rZa18dgrMkoxwA1cAnlN31kwzSxkk7Fucx7FiqncZZXlPCxzSlODcjm/2WD3Db4zwEOS64JqtqUIDa8bw7G3QZYtP/cC3rcczk1NT6/4YKyx7AE9ldJi6IcKC4cviwQv0DhFhZ/HHMU+N01MXlWItCJfV6h2TSEqHFfT1C5jK8Wa9BmIimWZk6U+393dpVArerVHo9a82GbcqVoGxw6Fv0uY+Ww2c67qmh27oAlgWw05qLdo5aLKioeuxzrw6PktbS14Evu0mwKr57BIIRX/jrJGWZtbb0rR3KYkAq9ffY/VZ1t69z/m690TjJ7xo3/zh5BUgMGUElwJtsQwQPT+Y17K/wn/K7nlfxT+F+zd/b/wd16f8YOVJsv1rVyyfQM+LANuTcaCurymySUr5VLWDqeJzWeNTZ1XLBRYCIzlMd7f571OybYpySobFVhEdo/IWVBlK5ZJzFQKsqucpmwIrC3L1Stu8ho/dBg8PibWBcI6JB4saMstTVmzbSQVFhUglKZpQMg1qvoh8sYnCmykULhNxUNKYqflooUFhlwZIi/g/Z6hWy+ob1bkasNaC0wridqKctNwnQgaW6PXGUXhcEshcnsxfKNk/HUXlAaEvgVjQv5aqCQA1G2FQasVylJIywIpsGyDFDb6Dbj7lfVE/MqvJ8Rf6W6CWmsyFMta0XPBkYayrdiYPrE6IF80vJq/RFo3/I73NXqOi5QVcn1JvU1YSZfK8vGdIU7pYaqaWrmsGkPRlvieZBRuGTgOjmMR2QrPVhSuxKHByw021m3izuQ+HufUmWFnes5RfsE83MWoIRsxxjVbqsWcsjtCWi4KgzQQY6h1zSzLWOaGnqtp1zNOb2ZkX/6U+2HBvW7KLDFsti5Hkc3B8YB4mpI9SUgXNYvZDYc7Id89tvli6TGJXWwDURDR8xV2UXMZwPvjIW//1t+jsXtkiyVFccbctqmbu8jDI/p3rnm3bsjo8nIdcVEbpojbtLG6QuiacOQRDwao4Q5TFZEuCvJ2BZfPEds1xrXBDchqyWWZ4zcVUZPiOxZHuzVtqjiyXRzgq+lLtk1A4oQ06QJ3c0q5KdF5jbEtUCBQUAnkyKUJ9/mTaZdpW/LbezaTsc1cuMwzCIucgdS4HQe/63LU6/K+J7hJG0pHYoctthS0wqOtSlR7gzYWrmyJdAaxYDz0uOfc8FvBml+INRcpLOIBrTAsqpqsqSm8AGEJrKhDtD9mIDVfVxtOwoi1t8dSxLgClDBcJg3z0wtYLrCqlOTYZtN5i3iY8q6qaMqGmR5QcQzNa4QxCCe8ZczsEva6sPctMI9vN4SyJYgNkEBVIE1J4Nh86q74g+ET7Hda0tEemTVkKiKUCbkvQmK/5NNJzutOTgpsPEHkFBx6OU8XN+j5S1iewsaC/g1IDw2k8QgOAhzZ56RI+AMx5buuxAptHnmSf9EoVgi6ls1qMGSRPcIEXbDOQW+hqRFtgwTcdY5uakxHISYOwg1QG41KwFIaaQymVWjaNxeJ38zfphkGd9mcf0bd2cW/mxNc2JxffI/YTHiy/RJ73kEyp/rhOXanYbWMaaOQIpiw032B8S0S+Y+Ztv9d/g/+Df/4zj+lvUn4unPFH3YMny1KVHyKU8dgZUTWCtQ+beVhZ1tmr1rCvoc+zHl+GfLZdEXPlWzSF9i9Q4KsZKgG3N+1qNOcotTYPRsHg/Zc2rLB2DamLikXa0zR4LsZmfKpsjm6rpHtQ5xeSlYruntDSLcUjiCKNHW9wC0V3WhKahzWVkJzk2I2EfRiVBugxRU7dojsR1yet7jRBlUdMjIXuKGiWB6Tbwsa74pU2gQrhVj1aIcV0/mSYDtm3nzBqdij3xbMcovjoeTi84h7I5snzQ5iXDNYP6ASpxx5K14OAX8X8i2HNxte7axZ7x1jKLi50UyGNn2rSzPWyMBhI+5ylMy42+R8JV2mzZrC81koi47pc7ee8KPTFQ/bIVTnqMkOSbIgPDymmi9JZcje8ddYXK/ZFglFPsPbOcax5W3qcz5HV4qiccHycZwYV9mopkYYQVYUaFXiegFGtPiqpnVuN/CkuPXzSjTWm1AhKS0sLwBjkMYi0jX3fY/F0QGWyrDdAcIklNkcISOk7yKUQBuFKxssShqTsZqndFyDXTncLC+4WrxANJL9bsQyKagtxTjocnw05MVshvN8Q1UqTudz7o4MWVfwpTPkTK3o1gW70ZAH+x1UaTCrLe+69/jOp9+gVluUStiUK4y5IoqPiHq7RCf73Ftr3K7LJq2Yrq5ZBy6+svnc2IxswXHXhjgiikNW9YblWrGWhsNOxuuVIXALnKhLpUK+uMkQWcWakiw65JM7DvH5guHukG1mka9vWJUVYRRQOj5Zu0GZmkdScl21zOqaKOwh64bGs9iNYr5MYd4m3BtFdDyLHIum1khdEgiN7Xk4XkDUNrw19nn5ck4e23zHyfmBsuhXHk8LjWMyXF/SMTZOvUTZDu94DqJecr8Dn7U1r7VAug6dWlOYlqJM2Z1MGEqYqh5l1GHXtxlJxUexx9YNqKVHaCtyabhIaq5mFzhaoqsK0fdZc4TbzxiJgstcclb4zPSQPWAjHLpCUFiacZQjsg562OWR02GZt3R1wVWTkexIjjYll7LGqW0iWfCf+HO8keRs2KfWLU8JwVjcbT36QcP7/ZZpW+OFNrVUaEuzDWzkZsVJumGjU8JMcRFpxknDmbIJgoCbIMSVI8bNht/lij37VuV1OJF8T1tcmph9WbLyBN9fBzQaPhz6XGqHNmmwq4YwXFK2GrHR3IQWjnfrJ8xrTZ6PsZIrop7NbtGydV0erIO/9hr/N4KzuGrYFCXUt4yLkYKn8wL+rz9h97ua429+nb3+JbLRf9n7JDQIF2ELhKnxVgsG32tprh7ys97/jGmvSzn63zDwzilKhXbMm74ocUsMqZSstkkDC0s2lGVNu5EYS5PXLU1rMXQFXSGoBwd88s1djvWMNl2i7AC70ZRoBC61WpGdp2zSlGZRkmmL2jGEMiU2Ai3vYhHg6gLP8cCDWam4rg1N21IKG2kLhNB0HcMdp2HPLrjnV0RBQG57hMZQOhHbNuKnFwlJbdgfwMH+iL33Y4Jyy8VWsMo3XM8TFjVo2yNAsCrm5O1zqmZNWeo3Bdtvyo3f9JH9emX131hg3abt3/ZESW5j2424dakpAbZj4QQBRkBdtreBbW9Ys19jdQ2IW9+cMpA1DcUbhrQXuHRtySKHn64yntanbFYpVj3lHz0Y8aA3RsRjKt0yqzNeLDLW6yWt5RANGjqdPqYquZrNuby6ZNNu6O/s8+Bgh9oP8bCpXENkKxrLwd/r4joRpJJmEiCdPYyryNIN88Rm1bakYoOaxaxSj7ar6ZoZRb6iVoL1fIpDzkmdUc2WnF6mSBp2jvbojjqwekUyP+VBoPCsLpuNg7EjrIMH5J0xKr3mnd0butmCu+6cxj/g47fv0b68oLACjOMhunfYmXT4KJwzrr9CW7ukzjHbosTzfGrlotZT8tWMF/UnxIcfEk0M76vX7EhFWRScGoufthHnTo8cSWFFYE2gCXHLLXvZnEKnbNuEPKhopcBWGV2jOKgM7wYOJ/2Qgw9HNDsT5nM4iSYMbJfy5YxfVFtUnmKKDUIKQlcjEaRITKkRdY4rlxzEe4zGE0wjeHV6zr52KaIDtsrGbDes1IoLe8wvXJcjH0Qw5m63YVRvmF7XWKOANu6hLIE2LTQS03po36YJupypgB/aBe2dHvcOv8b+vZLd5c+oCo2ZLXkqG14Jm2a7xXYqPFXjhwOGpuBx2LLuDFmUHhpDaeCXGlwtONAJRXNKlS+wy4JF/S6oIRPvlMlgQW29A8k+QjxFqBwhGzhwMSffhu4jUH1YZlDOIFlDkyNpeWjVvNdLOTjR7N6vcQ4stsEdNk2XaeMyK93bHU17zUnforF2WFi7PGtq/qSWfFK0/G5zjuud8YVc0JLc1ie41W35t3R4tjnAbAbQ32fRafmyW/PJYMBudMCBkDzqz/mh5fCLm4IvSkNx3YflBqoN1DWibhFK4SBwxG3xeevV6KhEejkuAm03SGnQ2JhYIBYW6L9e1/6b+fdz1klLs3J5MX3J7uwTpuqC0yfXtP6MTz69x7c/+T0Cf8U/f77gZAHXWYoYx7D8Mw7fktRZDatrmq8uKF8+4sXRP+HhW6+5/4uXPG2OaKJXXAVg/Jbu6IQXWUobaU7DhP2mg9kqZk7BYirozJa0TsEyvMteXFF4M4a7Pg8/DBmW5+g8R/g+gdmytD0GVUbTuBTzC1pHY88LjDasRYInr9GqB6KD1dugTIptN+j6BRtvwrbMkI6PCjXkh5xmDZ4M6foW0rlk3HGgkTQTGGYT2l4HnUvM/iGb1SX3xueE9j79txuCm5Sl5dJmgulmTRoLgkaz+3zLRRKQ13+G015wvN+yxsZ6HDB9LQlFCvc+Ymf1JatmTD/9AiVqLqRLOOwxXmXUyuUy65O254xeXdEQoPweszCh1APUvOGdu3NeNZpDGfGlH1Kv9hjslbyaa1pTo1HMyXGziufNFKeNmcxm7Ox3ibNLNo3Luc4pXn1OmTSsuOLt7oj90RAR9NFGUbeK1XJN3dyGEnX6O9ThCKNrlvMp6ewCPIXnjTk83r1dQ+ktQgpsU2EAJ+6htY00ArwA4XaQ2qJpDWnRMtvcYLoRzaqkQtCPJHm5wnJSykyy3kwJpM2uCFgV19RFhSoKZOCydzLm5bMF9c2avbt3iYKUee4Sux698ZDaHxP6Lm/dDUgvYGilCMvn0f0e7s0liXZpjo6IuxaP7kwYJhO+ndxgWR6O2GDsLspvCaRhlk1JX3/ByYlF2XlMr35J7WRQ2QS9lOvWZu4t8SufxoSsFpqye4iowTQZQdvywJ+hVzV9rybdeuh0wb1uRVNsCYKQcTDg8M4RcdAwDS32xofsHkVcPn/G8yYiLdY8tOHz4QCdrjG2h6Mcjm3Num0ZxTXG9ZG9mJ7tYLIVK0/h2T2UltgoCqVYCY9eIzHSoudIBlrzgyKnKuGX/ZqkDNkdShZ1yzgxJGlDVxgejmLmTcsvCouo6/PBcMy9Tsvb62s6Qch/OU04cgxf5QFnVwVvd3yiukWPDmjiLsdeQmY7vFYekRD4QvD9xkZbgmMPbpoUtzVU7YaFfoDl7uH0tjy2L2ibMd7SkFZLnLyl7IJVDnAO7vOodfhBt8fzacpuu2ER1titxD0teCBqFrbku8OCw36AN2hYuQcUwmZZhfhNRmMJzqjZ0S2l3eeqMqTKoVYOd23FN+Scn1kpOTWiFUzLhF1TMTch+5YhERMyFfBOp8MWyff9Hv84CBnYIbmQKDsiVNf8fFkxT2OyykVkKedlRdNCZmkeGJ8krdiMLPyui58oCjdAbxTdEg51ypiGi3WEjhuE0+Wl+nf0nJV5Cc2bYuk3mAGtsSOX3zr8u2y6V1SHW977Dz/g/PM/xmgQyNucQSOxZMNY/jnfXhR0qz+gHE34rEi4vD6EqGTiXFPl4BmBh+FKGxqrQqclhfagVjRKUGmNo2pEXePYDns+3PNbRgd7vBcY+nVC2jbUQuPqFoVk24BRNWF9hakSPN/DtDYzJ8DzI0TTkrkNPZ3QsX1sJ2Zx1fBiY7ExNr5RNEohpcSgiSKPk519Pjzucjya4roFq0Tx2QvJRt6ldSrGWc2+gqNxl/7B+7iHh5TLF8zmc67TnL4s6aiaeW1RCYlV3oZ1FE2Bqtrb11mbvwLEfgXOzF+hu25/f0t6Obiug7QEutVUqkW/kSsaBG3botqWVqm/8vf+Gw/bFi3tXzNrWmgKXeP4PWSsENMU67LAxEseeYKvPezw6Qf3sKyQRWFxlhQ8vZxz8+wlusox0sbeTuj1J5g8ZzO/pk2ucaoNsnyNah9Q9/fBD8j7HRyp8FRCpzLEaKQJKBOPUoCs1ujVV5TpNdPljJWasy6nVG6f890ej0cuvcqQzQvObl5xUSzZjUps5REon0eTkMiZ0IkH3PvaCaPNDe4g4LTcp39TcGU6TFc519OnXDYav9/l/Xe+xslH32KTbThflyhnSVYr6janYE1vMsbr3GXHG1KIPllhcPIrGq0xxCiTUNcLkmd/RrH+FnoQcRArAmHQXpeHo2OCJwt+sDTMWwstLAZtQVyUOKZC+4LI6tENe2R1TpokuGXOXcfwj4eGd98dUO7fYxsPKe0ubqiJ3QEaibPSWNMEJyto64KqVNjCYhi7dKSgpCYxinfjmm88tNj0OlSOoqxyLlaG9qpLKGp2vJQ86HNR+FxfaZ6iCUpN2g95sK9YvZqRb220qdHxEIwNjYK2om1CajGgS0Zda9xyh6y8QxLYiJ0JQfEFJ/Uzvly0qDqA9RZDQutWNG2L5desjh2e9455WrpsU8OlMrxaCtJ5RR/YDQSlaNkXC3RxyU0RYxU+HWdAZd1FmxvwlgidY99b0dz9GNN8AKsNYvMUq9iwK+dY/Rs2TUPhCH5rX/PNj7sUe3fYtj6vtMWy7rKpDEWpyIuUsC0pRYl2gOAAp4loFivOzw1+v+AP9iT/g4Mtf7op+FetRZUKqAuEAaSHWvuYnzZwL2N2uMd/ngbMMo//LO6BbTMZ9Tj5+oTpWQ95dgqnNbRTYI0UGsfSGJvbjbAChFDIRFNFBWaQ4IYttkxRGCrZQ0ddCDq3QTS/mb9VM1CGUjfMpc1y8wvUZAf9SBNIh08+/H3+n3/+A/Cf83u/99v8s//tP0dSIespD9nn6SXYsznj3T9jZzUjOvldtnmfP1pc8mo5wq8blD1n7Pc4zG3eS3v8qVhwmm14IO7guWteqwNMYdNerDGHu3hnr2h0ib8TcTcQhOFv8bgE29EkqqEq1zhaEFguaePiegazugG3xtsJMEvJYuwi9RhMQWFlOG2LYwTxOOLismZ+o6hVjNIW7mrBxhjYPcfrRgzFgO7etxjrL/HrJcnI4qpUlHWIDiz09oxor0ffrvHyloH/IUv/NYuzipdBl3GcMF6XLCuXV1YDyqOIa/qVzdOthaHA+awhCH2cTo9FsiDVJX4y5yyfwOEaW05wB2fcqDGhtNH3Zoiig/sqYGYVHNztkpxuGfVzZr7gF3PBsFCovuCuZfE6fMFB0NDujHi+yqjMCHu7wmkGLL0pA90n1ynpThfVxJT7GXGTcvp6QX/nIY90wNv37uN6MXWryZOC+XLG+fNX+BQ0ccQyL9iZNOTrJVm6JdmuaUxL7BcEOqc/OcL4Hm4QYjkCXaRY1Ehh33Z7GoNqW3S1odkskG3Jq9cXxP2IbGtw/Asugz5HvQ7Sqym2LvONRIucZX5KkLakreBo3CcOewgv4p27d2Cyhx83zKo9PLEgN4pVvobFjNebFtse8M79iMnRDlVR8nS7JhN97NpmZGfIm4ZtOGS326frWwgnJmstTHJBUG8pK0lQBhiZMb34HK9zHycK2BECq9fQsT0+GT7kq7MzfuSWNJmi7dm8IzfcCIUQinigWecRXnBIhxVFmCIZELmak9ExDw5HNM6Ayitp3DF370QoL0IIF8I+YltDprmuWxxTsidCLusa7SoGbUwqSjrSYu/uiDZ0qTFkWhIUCcugQ9vW7HqgXRfTCq4LjcQwxxDHEW8NXObLDcvKJ6w2mLzLyJRsmpbWabDaiM82ho7TYtvwNXuXSgWsLBdnYCGEYsdf8dVGk5SSsG0Z9DOuaYmcGg8Lv6dZdPeZlRZXTUOmFDebhipXBF7E+yrnsszoeEvecbt8P59QNy0SB2H18XRKYlUYnbOqK9YTgVD3KYucQXvBIt+SuwKvzXFqiL2ccLflH3Us7P6Qte5yGgy4bEKaosUpNqQIfKtF5BIvrtCe5JiAy+SSs8rjtBewM4p54Bsa0fBvpeDI1LRa0Nglj23BqnQoppq/yFc82B3zWeUhNw6/P/KppMU73ZD0gc9130ZOV4zTgiBbkKqS+7HPT68jZp7Elg3O3MHt5FjeEKlu8YhnVQyclJ/lgmqsUUpQ51uuO/+OzFlVv1nU/4pqMeZWglgbuoOa5miC7WmaZ1dQtUjfA88Dy8K0EiVCGLh82PkRYf2C168O2a6uWK4SRDDhzt4Cy27phwZvbsguBMuqRdcFld0w0opYWgjX5oNByyRTVJagjgI6PYfhMKVNLkiFIjMNynKoqxKrqikaRdlqAllj2R6pP2Tsah54AW0tKNKMO114e6wJXJfN1uPFXLJpLW6FQxrbNDTKQiJJVcylPOHk4DHODjTJis+f/IyfzNaE1oZ7MuPIMQx6AVHg06qW1WXG87OM19MU6cIo8GmlQyxcEtNyIQuSoqUtNJTqNjBC/IopE3/5+K8CNARCCISUeJ6LZUmwJNIRtLVEawVGoFqNUrdS01970351Di35lz8rdVvqLQWeJXClZBJI9nyXsSx5NIHjR0P2jt7GDw8w8QRpSvL5lKvXP+eX15ecX33GTZoSBYZYCHS2IFu+wtUCrTVKV/R8l/tjj2FPEfsJjqhoM5dlJel1DF3bUFgRxrLQ2ZpSJzRlhVPPCcSKTr1isa5piooKmBdjrO0BB3GM366J62vs6YpnSlEpiIOI3f4JRZIxtCSjKGay9/s0h4+QL28ILl5hbta8uLhmU+Ss2pZwMiF+q4sb3EcVU7R4wjLdcr1aYVsQOltWnqbpH8LoDtu6g1o/x65XeCrHNDVVWZCXGWmTE9X/FsGYqBvgujkvGHJe7XLRtETOCtcxCLvFsVqkMQilEEZiSxscD+H2CeIW0W4JzYrxvRz7rQHXZofLZcR+5DPs9FEmpGwqpGfj1AmNVqS1pk0LQge6gx6DvZguCtY33B97DE4eYUVdtrpFhQVb3yPKFoShTevtEDoxTm7QWcKiyqiUwWNE93ifaNqy3S6BFSgL4fRuyd4qgyynY1JcJ8AqQo62K7qdL1n5ByTCpRET9qMZD8SUdnONXC/JVcpWSWxjoXsNf5IfsEhtzuqKaiNp1hrrJsdbn5GaMzbdCMc7Zi49BlXFbvYV79YtaniHc1Vi0icQpJj3d1Hv/D56+jHcPIMXX2IXM/5gsuC//WnByz2Xn21sfrHd4Xvup0SjPq7MKJstV0XKj4qGvLQwxqfQklBrHsiCRdGy8RuujOGyMahNwWq5xZeSD/d89r/h8fmzDq8+K0Ctoa4xpgFTQ5IjqiUSaKp9/lVTscDlG+Mxl42k13TZGX8C1kPIn8O2QLQ1nslxdENLQ1O2t74ONDKzcOYFyjKY3RQzriitCJUBaXtbXu/+f7Xu/838ezCdty7YZDGDjUNWajzLp3tzQFhf4Py+xWC/Iv7oDtunc5IK3uo6fObss4lu6Kic8qhLOpjwd6tX3Cxqbs7ew23/kGQu6R4/ZEKXpWgRXoJz+AT/rKHbgWVYMzBwHE1JNsdEUcRd09C9M2RTJviRZKfXsO99jmnuUDt9LNHi+x5GbWnrnBaHsg6RVoT2ujRZg22XDOw+uu6Rrxu6Xk487OL5AXmxZLWJsPxr8qpi2KZo74DSbfCLmOXWBqnovyVI9AOS/jc4e/JjLmpB79AjuF7TtwucjSCKPaQdMJs95+V2gWUJwrKhU3aoGp/DoOQOQ87chH67Za0sOmhEO8HbabgMrqiVy9sXZ7xqDFlTYw0qgmzE/Q86bNQujalItGHvYk1SBoS9ln7pI2uHg9Bhk1WEg5iZ37CubSpXoVqPjc7ZqIqB9tgNFZV/RTK1iKwevzU44YtijUdArD0sK2fQdjjY2+Hg64eEdog7+BRbt6g6ZXWz5madUZVXbLKaMmiQ2xmqLDhPb2hbi54tsUxNFPfY3xsR2gI3BM+yQLdUjYVqBa60byt3LAfdNihlUDJEWlNsW9FzNdt0wyqTOH0LlWxp8j3GY4u2usauzsm2JUvbpxNEzJKKO+OIctMQ9XICL8LxYsSgS2+zpC40TdKymmas0pTUVthlzc3RYxz7CMvLsZpLqtUSJSSLIiVwQW0jSrtLd+cejRGU+Wtsq0UpRS1b0jLHc32W2xpP1vTJ8G2BV2peigAZW3xRDbHUFUPPZWQEvnYZiS0dz+I6ixl4DY1IGXtd4jDm0gfZZvS6CsfPeN3GZNuAXb9gMhjRNJApg7EVghU9S/NKKnaThgshiGMXe9DDKVKircDxDZM4Jg87VKpBiBKkT12X9K2WRsRI6QKaui4pmxq0pGhsdro9llsIt4ZpU3DiBax1hG1tOHEMXyUNh84W24uocpdxtMbyFZHbY0XMRmVYjsOk3JBnDSehw/OLnJnx6FUNbafgL7wOwdThZZtSt4omrxjUBVm+wXJSnCCm7lpc4JFsM8aqJK4M3Z0O/491g6nOUE7BMIp4fO8uTxaHtMWaweKcyrH4vXHOd45u+FI6PN8Iviwn/MTcI+jZDOyCvBaU05RVbRBtTSdyeNlEBHnOnltS0JCrFlUpTkuwhMa7SSjMlncGfcTJhkUSsTwVNLVCqRrdcSi3Lapcc6cxTP2Abig4lYp/LiR34oiq1ZStzZ3BHbZizEpNKWuYJwsiueXAMayrCn8cMpxtOR4aFm2Jl1jcOC1rp+QdR2LHMGgStsriHS35rPp3LKH+9bzBBhiQCDqO4erJH/Jg9N/HrEt+9i9PwffoDDo0rqSsGkxeYpRgZt6lN37G4+xzQv0c1xeIwCOLBX4Im0BwGWuKymBckJUEDEJq7oaS74wCvvudHU4eOHDdkC4u+fF1xV9s9nmdCq6raw4cQ9d1aYxPpmtEknCTlZRuzVAqktxjY4UUbsyxsKhVit3ZYffRY3TfZjtb8vL8htdbhRSaEM3GEoS2QEroWArdFryebrC/vGD/xuHm4hlPX92QNoad0KYdxgg/RHoOhdaU86e8/Oolz9YlhWNw/Q6J3ZCXBiFd1qph1lQsak3dtBil/hIE//pF/xUog1tH7htRogEhBNav/GgCjDEIy0Ji0K2CN/1lf/ktb2WjArDeRD2+OYRA03cEv9uXHA4kcezyaGAhnQF271323/uE/nCHtvEp05y2fEFd5MwvX5DMZyQ3G9Kyxe7YRK6FRQ65oJIepRZUrcEZjjHdBzjDCVaksZIclZ5jmxbH7VOrXbaVpGpKulaDLgvKRBGXOcf1S76hVhhdoHSLaW2C3CdyrgiIiUMXb9DFKxO2y5KXRYkWBdUmwswqyDWXOxHZnf8xTvg+s/ArEifBETNMvsQrU3alYp3a/Piz50TNH3Lkt2zrnM0yYXV9jdMNEKFELU/pbAVJJ2K7nsL2BZYlMbrFKuYE9Ryl1khaTLUkn19zZg4JfIvL2ZTXLzaEouFOKKiRrC1NITVWq/BVTQXkytAaKIShlhba6lC4EWmsWDOi0AF2Y9FWkPkOjZBI6TIIXcai5OU2RW4r3LpESxutNZ7fYzjZI374deKgwdof02OA2/jUsoOyHFLbwfeHeDLkUAhORMWGhEQp6lLh1y1df8DXdnJEtiCpl2ihyXIF2kKUCaJuqVPBvNlj7eT8Kx3xMMg57G6YuD42hn7vgE8+0JztbFlcbimSnFAY7pWan4ch/3KqeT79IRULjBhBXmO2K+TqFCHXrHcnmGAI1YRVXDPWK056GVcHH1BfvXmPD++hzXfRf7QPV0+g/GNEdY4n5+xP1szuvc2r+O9hWQV3jceL7Qn/9XnNNzsrLJPyZaGZLlr0usXULShDKwo+ixW6CmiaGFIPs3ARyYrAzOilCbV7wk33GIIDOM1g9j3QFWgJpkFoTbBM2NlusLyH5O6YH17CX6yHBKnkbb/G3nHR/hF2x8fEOY6d4ogLtNXSWgbhWKhGYRqNrSycGpymxuoVVJMYzQOwHaAAd42ofhMI8rdtTp/3QG/QzZp3vQOelGvG63P0cY8f/5v/isfvvc/2L3L+/Ef/EhkIxj3BdztwLbcs45DqlzuY0tB/+A0eiu/zas/i1bNH3HGuGDdbKtHj0F5z5Ub81+tr1MLlvglYpQHTeMIHGN7qJ7z7eMh+38FtDijX1yyExWfOB9w0W1Qu8POUvl8iHZvctMjkmEzn1PaaSNaU25g6bRiMI7w2Jl+/JvQcBnsP8EWXcnPDfLNmJkpEvYvJZ8wjiRMaOuUcsX+MWCqWc01neknpuVTlE8p2hpF9zKygL0oqb5+RqNlkU2rmbPMJ6mJIbC+o73aJAs3rzZKuH6L9lmcXhswe855Xc3F9jedHFInB+D0GCVxWPvMgpdNodvKajndE9uUz1ltFNO7hipzE7iF6K+YLD3nviLx9Qdy0jJwxz64c9jxF2yo+GLWcqT3K8Q7yYkHMllPbJbwxhJ4iCdeUteZ3P+gR5CPu+C6TQUBrn3Dy1gPCwYRK2TTZhmxzgx33WFxfo2zD65cZSlhoCu7s3kWJhNVsBtaQhSxxnDGqlTjukGiyg2W1CNXQ5imSGtfW4ByitEErkEYjTEPbNMgywdcVw06AX6VUTYJZd9lz+5T2mnDroewhogMeDUU2Zz1LaEzKKuljewlqHZCiiE7ex/aOafweWv8EW+Us6oJGVnhJQtGp+MWX5zS54kG/Q+XYOHbB+eWGnX2H/xd7f/Js25Ze92G/Oeeq1673qYtbv3tfXWQmACJJFElSUJBy2ZAc4XCIHbth/z3uueOG5VAwFCFHiBJFigQpkkKVQBYv85W3vvfUu96rXmsWbpwHwB0gbFANmIHR3LE6J+KsufeY3/h+Y9tMiesMr3F0xYJN18B6gRwPaCw0TUUvMNRyixcrQvEF286BPkTGI6rZBfPmpwQ13O3HlORor0XKHQIHqXJMeyGN6xj3HH5jiGJICg/R6xMGQ0oVM+jANwWV8wmNpDMVWEEc9PD1gq+bLXgRc69DtBptewysYPf0ASdxRGc07f4OoZcQOoVKQoSKkEJSqx6h8xgIh7aaPWnJPMFVVhPh0DIkDCJOvTXb2tBuCubdGhWENF3BvqnxNzUT1eMi3/JLFaJJeW/UcNe/7YW7P57iyYpvCs1ss2QURzxUQ75Pweet5heF5c03z+glIesmAimQRU5fFcjFmu3eCVqHhFtJf+iRiJq9bskq2KNrJHdaTa4HXPYf4n8rKbaX9PzXnG23+GHA6PiCPxoe81P1IwbeM1QdMyt68KbFnxqmouJnTct1qdjTFdQ1pQg5MTNqnfA0E4z2PSojaEtJ1RUMe45RmSMTwfPhIW9dhDdYs8gzhrpmc93yRg5pbENla4LtBbuMcDJm0bX8cSMpGsGezJnHgn1vyIvQ8WtpxTQvWcwzjvBIvIrW+jwNWs4Xfaaiw8kGlaSo3KDjAXcCj4tNRx+Pr8eOT7K/mKT8l5ozLwBPCowG3TkE8MODh/zd//w3Gfn3mIse48G7PPrgFfbNFY9juCw1Z43G6Q6hb2g3AX/88Af8oJlz59mKWoT4/ZAuqsmlYrmRbK4cvhWknkcZBqjQ4954zA8++BV+9Du/w52DAaGtyNMNZfj7iMVP2FYJwkJsW4ySuK5Cm45V3bBazVhXGqUEFR1Gd3ThnBthWUlJbi170x0mOSizIju/YLbaQtehlKMXK3a1YO4UTin6gUHonFftW55frKkuO/Ltlk47EqXASF5nPhcmYoig51o2iwXrbYkxEitDtuuAl1ZTaYglFF3LTV7fRhH/lMwo3O2q2Z8ZM0CK20SjFd/5rFvYilDe7bPercmyzhEqhZKS2ta3mP0/ozl+Z9ScuzVm8s/5nb6Ao0TyW0c+D8Y+OzsxdycpiepTuz7e0SN2+j08oehMSejmCLOlbkrW+ZpQF+zLLcp1yC7BqhCkRFho2pymMYgApJeSb3Ju/AMGRCROEAaGkXRE1lKdLZm3OSYNCSYD/NYQNZZo6jEsXvD3p5fcV33+3SrmlwWEQnPPtxyGmkEgiA4m1Hs96uVbPqkyjCfxmw0uv+R5k3BWfY9eBLs3F+Q3G7qs4CjsuHsoMSLlWod8nknWr57yss3Ijnf5etaxqAxKWfquYmIs76uMnWSKabbopqCxEtFFSH3NUBRIVd52uXkhDT6Flmyu18zShG1ZcaA7fuNujydHDlHBqnHMbUFTdUQBlHhsC0NpDFfGMDeSrRPEIuFGT+m7I5LefRyWTrRUXkjtJJEKSEYxH+xuKLIt39aKLjQEI8P+cMP9YIdDZbFBQOAlBAzZDVI2/pCtCWkd5FbRtAmFJ4h82B8K7nQpXVdhVhn3uzVxMmD6WHCvv2GD44s65uuLmmZbEbgK11nqRuM8Qyh9vix83qx8HhzW/NrJgN3xkE5EiFGfw+Ed7hy/Yj/OCPcOaBmSyX0enVd885OvaJ4/AzMDP0e1BaJYoc0K1a0Rfh+cpo16fDkMOTrssYinNGaA8I5gU+Oev4Srf4rwfwlRA6FDJ4J/rfuIL+8yDSSP7ZzPbMZnZs7niwE35ZpVojnbDrBnBmZbxCzD2RVur6WdjnDdHi7LIcugukDaLag1PybnF80RL4uU2TaE+gKyxe0pK2PoBHQ1PW/LXipRwwWz6ZS1StGbFj83ZMKybFOiUPLkdIC/3OXc9WiSGFEFBGaAWFe3f1/R4MxtbFnolk4rGrcH7CJ8Hxc2CNUhQv/fwwb8jf466v6jFUP/LpQTls9bWDc8+T/9p9wTKW3dUI4H3HU+Zx/8HcT2NUW54eq64VXm6LPAVxtc8Gt8uTfhf2WeMN4MmPefcSqGHB0EXKy3tHXKTbVgel+xOz3mXF8wCOccaMXjd5/wa5/8OpPdPaSpaHJN9eYL/Jszyrcv8MOQqOcYmQirK2o/praCursAZ7B5SePXKE9Sd1u8akyW59S6IZFTZNfQ1QVlq9iudvHzF5jdK/o6gCplo7dQlkRvcrygR5Volt0p/c2aRq4xbo/pg4L664dcxi9hccN8GBKq9yk235K1ZxSmTzGYYp83nCcNc+mx2oDNP6Pyf8Z++YLzqWAkQ67VgDvqBWq1wyhNWZQXHB/3ieqa1SbnpDV86x3ifaYp3sZ4WUE3AtENML0IPXvJ8G7C0jl6dUYwKSg9R5wP+bI/orx4zqkvsOGYeBjjiYLpagdjFA+mx3x60HJ8/CsM6m8YBYqalOhohyj1b0naXU0sNV5vRFN3VF1EoqCfvMV5+0hdo5uK1rQEvQG69im2M3o7Cj+ZsFmtUH5EOEzwrAIUMhiiPIGuGpoyR3gKP0xwTiBsR5AOGK2f8ihq2Y4GOCzrzLHJG+4e75DQEvc7BDHc2aO6qiiMj4qHUKS4bMbM5lTxMdO5YthfUGcbKpcwHqYo+xIrD5CjQ57WK7bbS6qt5sYbcXGjeVMcEYUWOxKItznTbY6Y7N+uQ9gK1w+gBI89lPeGrjOo0GMSOmoRQh2Tmy29wZY2qomzXT69f5dRbw2ZJVM7mKBlXYTsTxwbLWgaRdEqNsS0XYbQNf025sJ4tz/QR7uYtkPZhtzUtNYiVUzPK7kf+3h1TGZ9rnuaVIDQS3a7mlEbI2OFCCKUnzIUHsYLsU7RV4qNhbYTVPYWnZkEksJ4SGOhKfF1xXvjPjjB4nzJh56lUiW2Veh8gU4sZBWvZMWsvaKWMC4tV7llugnQBztMRyMcEj9OeUdYnqyv2fEtUkqEmqJ6I/yLnH/37JzwfMEkjFg7zRJDutHMqDid37DwLRPbcHHl4+IBdmKZ+BAowyhOKETAh7Mzbq4u6CU1dlOiZJ/cFfyPFzH79Djgho8HaypzSZBs+HoDwdpxpQyzIkSXJWdNw9SHvexnvJCGwXiPqB+zzBuSxZa4XNN1DUlT8eJA8UU9JtIVOg+5ybc82ay4iCULFbI7LtlkBhlF1IlgL+y47A0JZUpXW44wBH7M0vlsA4/PjnqYpeBipFhWEZ0fk24b5Krhgygg7yT9VrP1FUedZhLHfCEr7otdXN/H5iWhk3jDv9iC/aXm7J0nPoe14WoOTzMwVhE/gOlBnzvTJ+xezQmSO/yDT/4X6PYfE9QFZlFAY78b1rS4TZ//ofmP+eFBj/v+v+KDxZz3MsNlLfi9ImGzUaANPhonFL3A43Aa8/H9x3z4K79NvP8ehbOsF69Y3+TcXGh+cp2wcpYP05b30gjnebS6RjUrzGbBZt1w0/rEnmDqt0x9gXFL6vWSm0ayjIfcGQgG83OwWzZbn1oIlGcxncMpSYojazoy67gWkthBayvKUjCnA61xUjGKHJGt6RpopGBpAy6KhnUt2fctp4FmbiUv8iWXlaETkkB5WFpa094Oy0IPYh+q7s+TjN/ZNBUoAk+hG4t0tx1mBAonJVZY1HeTMSkFDofW+rv+M/58SvanOFwLeLfPxoHHni+4Gyg+GKdMUhgqxzvThNHJLmUzYiSnDEbBLfrY1HguJ/IbQt9i1ZxEZDS+whsEaKtZ24Z1K9BE9FzLhIL7seb0wYj0rsBsLshWGZHbIx0NSJOAXiCobUexfUG3WBHFIak7Ig19XDRE7vw2bq8k2fmvufu5pvo6ZLLoEOGSnTRERYLhjqB3fI+iclwHu5SmxjmNXd3wavGCTZiQuz38L/6EmVcwMHOOvGuG4xAjj6kKi1iXVHVBnhUsZw26umGbV1DNGAeKd/oxHx5F/L1P7pLufMR5HdOaFtNUYLdIzxKmA3zVYWx12x2jfVZW8Ha7pVqviGLJx0PDD3eHJKdHlHJC3LRMupKss5RWETYeQ90hLDzR0NUtrq04DRoGYUkZDJmnfa6MT6E7LIrWVOAEd/tTRh/vUe6MUG8FnaiRg5iRP+CoHyG8DlPl+K1mb+Jowl2um5Cu0zgcThhyA3QB11Zx2Pd4L46Yelt8+S0DdcEqfcRW7KJOP6Hvf0ZTdqzMt9zkC6zt0EGIy7e0haAVHlEr0G3Ls3xO3Jzy+E4EyjBQLdNeHx1/xIudHs3OPVYi5Gel5OnQ0rz7IcJfwzc/RrXXhNLi0o5ulWOXNYHYgtDoWHJZTvl/qTt0uU9z0eBeXMLbP4L6BoIcohCEAg+sn/C2OKT7pSHidxnuvOXetMHbT8mrd/iX8wGbzKe56eDLK1i8hXYLnoFA4iJweLDIodqA6HDC522ouFwOSeJdonFImwNlfdtL2FmEMbe7X7YgVy1tsEMZ7FKHRxz6MVe2oDJrXouQbpMSeIKenxB8+h7ixGHOJ4jrNSL3cNkGcbNCXi9w7ZJKtFihcOshMAUbgQsRegBNh6v/Btf4H5rEJmbdvOH4fp+1fMMDN2D59U84nhxy/2//73j9k3+BOdjnH5x+wj/+J19Q906pVxfgH+D7bwgTQTg54Sv1CT8cWqajz9mLl7RtCCPLXBfMZcbkKkJsNe2wQK8H2EnAR72U9z/9TfqH72CrJdvSotdXLMstX88e0oVPGU06hnEfozNsHRLpK8oix/n32KZzxKKjPwgYeZY8SgncmqqJqHTKcGhRqzkm2lCjCEZ9Eu1TKIXXi3EyJ+pSjBIUDkLfZziy2O0rti7EYtEuw33bQXuFN8jB83HjB5Qv37K2x0TqG/bvbHEyJL8ZshbXaJHi0jHF/CV2ENIFEXVa8l7/gKQ9pzrYIa2vWS4lRiVsx1tGy1MieYNwlqlK4M0lN1VOYQXjIiCYdHRlS5B47LdDvg5aep4grWuqVcjQFzTbmEwkZFZzPCzZZFM+Gxvm/YTf2pUozgjKA6bmjN13HtOZEL91JL0A6SU4a8A2CCVRtkC5OWHSEgaSvVHCxlbousc2X2G6EBW2+DLnziQgGu4wGITQLtheFvSrEYOdfbzwtivVWo3JZpiqwCkfZWuUEngihOFj/ACm0c9ITQ+XvMvs4gbTbRgpgwo0wigmdz+gLkvMVCCdwdmG1hqKIqZJegQyJl++oVxuKIuaYWqJ/ARvf4eq6bNa3taIpFVLmeVcuBJbBIjqikEK0xvJ4J7HxycfMYlG1EYic0NrOrRbIV3BAFA90J6HpxJEGSLEhlULl29y1HjI3X58G2GMT7C9jMg4nPbYHykMAb4J8WKBk4pGO1o7pR2VDMIAX86I9B5SGdogpbUpiZA4W9IYDf1dTusMHQ8IMwd6zFB6yCBlOvCxMqDQPqqas+9r4sEOc3yU1iw8DwXkKHwl8a0iDQUjBYVyPJQZYXeB6z1h0Anc3h6q1+fr2YpYXlFc5JR2l2XQ4fIMKzec4iiMR8OK39saTmvH33rkMW86YgUH/R4mGvM67VHEExSCr2vJTWoI7x2Tzxe01wv21IyitRC2fKwUX81bDnqGOl/wJk1ILhu8ps+XRUK1bPjZbEWzeM08iIhNy3IV400EHxRbvr7ncbCa8stnNR/0/oS3mznf3xG06WuOeqecLz2epYr9jaGrO1y4ZL52OBMSRRF64PGwy3mxWOOqimUpOFKSF2pIt4k4aQ0vBiF5XTNpNTfSkIuWtmwRpWMShcw6zd1Jj6+9KTM34NMopuw6XLNh6TxsNOWh1qx8j/bJY/ZWA456l7zYbhnEpxR1Q9jmXOUFbWyJ9ARXbng90ATtHpPGgfFRakDSNfwk+ovP+L/UnAW7exy3K3zVkgUQhD1OpxX+1/8cd7hLqwLwU7ymos5bzlcZi7yB7ruVJmkQ88+Zf/UP+b3eD7D9KQc7Z+yWv0/81QVff+sz33oIITDCEivH3sDnR6eCH5zmHOo13dUlX3aS9eUb4uwFl29f87o09NKQ3TRiryexRlO6hq3QeEGFVUuWJsFFPR7sOI4CQ9sZskYz9X3stMejYcckbsg3HXkTsjUetacI5G35diI0O63G0xrdCEojiXxDZGqMs0hnGcUhB/0AX8MWSyc7dFOzWmdcIQl3+zyJlvQ2DS9EQGc0jbFUzt2aB2cRqYeQPm6S4LIGOg3a/lkJtTAC5Qeo8JbKCN+lH/1bmISxt9Q2h6NrNNroP48ySoeQt5FHHEjnCKRglHg8Gg951IvZiwXKOkK/4Z07lqMThScKJp4iHfZQSY6hprUSIR3pJISH77F9EXBv/hWBrVk0lsB2eF1F2HoMfZ/DVPP9A8eH70xIn3yG3vmIjRFU858RNK8R3h1kfIxqatbblqxytNmSkWfoCUMoJ2ANtjiijP4PNDufYT75CWP9e9TmDYlfcJpW2F5MNL2Lh6HzJdNYc14a5lpgvYQtCbOtz7kPenOJLy745Ljjg3dPaMUeVZFDcMNQVaAzXmxKjCh4LCxtZwmE5l6a8NHhCZ88OORwfIeMHd5uNujZNUoWWBlgtSRwDukltFqw6TpKq7nOOy6XDYkpmIoYfzdF7PfpJh9QmohlqMkrKMuSri5xokUqjRdJYgk7FOzLjJ1pS3sw5nx8h64eYtZrOt1ROwlVzqmXc//uCDf9R9hdRSy/RpUVnVGMWOC5is16gZ9n+L2K/OGv8UwMOC8E/WJL4ln8oI8yDTtlxb6ISIc9egODymZc+5e8rkvk8gJP+wSA9PaZInk0nOJGF1wvNFh5yw/qamonWeWGsjUsO0FAg+fVGKUIjOOw36fpj1hkId0iR6ceLxvH+azDX5WEvqKbxARzhRSOJlaYSmE3JcJWeJ7DEaLrhuXLBeLNT+Asg7f/AtdeI5SB4BYERH0LKepcSHdjcfPnzNK3bPwtl3uKVe+AfxuesLgxiE1Gkr+kkecYtwXVISKBC31ck0Ftb0uh0SA8XCVpPEsje7cxCluwqyTRaM7NOqOogKa9fbdlR1sJ2nnJzs6Crrtg4SfocEzb9KHR0DY0XchTz+DtJtjRR4i6jywWuKrERef493t4R1OUewaNxZV7IBJohlBaWF7fQlqyBrZ/Q2v8D01LseB7wxO+rMe87jW833uX8knB9vyKqNmyzQ3TJTQW9GzF1+GMNDH42YRJvIdJa04u/oQX5d/h4te+Rzi+y7u7NZPFnzBfGd7KB+TlF5CAnAvqvmTPRPytJOPhYIf9cka7GlBtDdu2xGsytts16+ycMHRM2j7RboddZFQ9R9d09Bqf0BoWZx2JKBmHPqKNSURBVU8I3BUDuc9EX+GrFl37lFmKHnaYHUhvdgmCFYnXcN4LSRaam0jQVTV2k1L5Hn58hlfsMhlpPDfGQ2ELQagSNvNvCIse2/ANVW/Ig8hRv2pYpA/omhm9umSxviGTGZPpLvU2RS0qnu5bhhcTEvaJBxlinrM6GDF6qWjDY7TZ5XM/5uH2K6odB4EhXEVMhwlxl7M53sO7uuFL9QZfBzTxlFp37EaW1yrkhIpHgxOydc5lU/Kbj0oehjFq9y612dBeWU6Pa3ZGGjM/x+8aopOHeIHDFmcQ95G6wFOO4GAfkQ/orV6SC4kaSfT5GXXtUVcB48kJNE+ZHsU8GE+JxhPE6BjrwGzOwZQoVyOTPZzVNHlL5zxoc/BjhPVxwkO6EhpF5z9G7+8giksGxStq+RYvtuz0G9ZFwWj/A2S9JoknuPUritZSdOAnKatFRmdjtJ/QLTWVWzBShuN779KZFFNbnH+GtSuIO96uMzZlwFHYYkREOiw4bVMOJzsM+/uMRUolUxbLBTpfE4Y+2AHOdDSxxHcBXVdSbq5IdlLsHLLNJT4T4mJBMFVESQvpAcb20FZA0ENLH2NalAdtKwjDgDgQpL4kIWGoGoyXUg76FP4AUdS3P6y7Btu2RHrNbrpHd/IO/TahOH/Nvhmhg4i4XBLJhDfbG6RYMu1WNNP3qeyAooKhbBDOYnwfz2hS2+ET0Pk+fWnwuhsuuzWNH1Nfn+NVlqCtSZqEfT9Edj7pnuDZak0qO679iFDArC4ZlFuCtkOMAupsxtM5iNYw62rcZMpcpjRrwTCFLBqwLWGzKrDZljSK2STg3WzxVUigO55FDr/fMKosz/KWd4C5a9isW4r1F3y2qni5PecK8LKcu8MRWVZjGks3TOD1hp+JMbpZs6Zh3sGw3yHcEdf+hEunGRtNRENQLYgo2HQRDIYc6Q1fzluMDkgosa3lUIXstTXaWMpxSb7tM8ZjP0hJ9AIPy2xj2JEBbeAoihaX+HSbjmC04ZNWc64sp1HKmRhRdAZbGX7iDHdpWYceYXqI7Sum+ppt50jTFdPRLi/SmKnLmZUtD8KYL7RkG8LnZYu1mnELWVrRXfwVY41PyxGNkXhhx+SBx99/mPIrY6jygp//4h8zOv5NDuIDvrn6guV6Q1HUWGNwwrtF6hsH5c/R8y/44/IDhHgfETwkWW95+s0VT68kiWfZ8xz9QPHOSPIbd2J+cMcnSWZsNr/LWf6Ks5uA11mN2bxkM6+Yxj6PBzFpN+AsCxhGHYGniZWAdMywXXDHaYaHMZ+cWGJTs84Uph5Qez3S6Q4iHrESJavOIrQg0RLfT5BhQ9s6WiNJfQfS0hqH52mSwBEozcYqWuXRFz6+DTASQOBLi6GiFi1FJ5m3Pa5jSRheMaoqdONoDX/WSyYCD4UPQqI9IBXfmTN9CwjRDtsZOtXhRzEi8pBOExgNytIFIY2R1FWN7SzuFpf5Z+ZM+P5t55kxCOnoex7fO005TQMakRKGPWTgSHTOo+OQ+w9DBuOIJLH4e3dgMMEZgzArXLPA0sf2/gG1+oAoGfNg/JxH8hmbbs71SFH6gl4UMun59Cd9ovd/hPfJ36Vhn3UzYV6nuJMfkfhviWWDbySimjFxz3FvbrjONpS7oFODPxiAN0ZbS5n7rJt7FHGKvlMSFQsOox4HH7+LHhkQQ6JWIof3sBnsvLzkoujQuz4Pnjzmnc0BT29WPFv9hM26YHzwLsH+R1gs8nVFLByyH7I38OhelZytJPtxSFgbdqRgurOLGh3hJxM6IdnMzqle/gxbbVDJiLYrsNUVRhm8IGBRW842G7Z3M7bPJWVpOI4bYqtYZru88D8ikPdY5iX1tsQ2FbZtb2O1dPjSEQCJFBwqzWh3TPHwt3hjPuJma1huZiyzHK09Gq3Zbzfs392QHX/Ixp5QtVs6fUXRKbbrHNFkqGQBriQOaqwc8dNvLZf6Jbo1CO+au3sJHXu02wX30ze837/LOH6HRvWpJ33+5Ysx87ctD4JLRPgdeKYqqSrJXlcTDEfIsmVRVDSdxvM01g/RtsMWBa21fNttaL0GG+0Qdwa/d0kyDNh0A86ZoPdO2KgB3cUctTijF4Z4dokJAxpz24Iq/AAvzRCtotUS3Spc3kFxhqteI7Zz0AsE+vYQMxbowEhoJW7VQjsDW9K2BUpv+b3gAb+//HXKzQ5yscCrX7KTLEk+bvl4YXm/nvH/UBHPuyFG17fvKBY87/ampLWQVyArbOlTlls+e2fIg+91fPlgj89fbCluBG6roJQYY3l5WTN+t6WQhrxIsHkfNj6UN2Bn4GJcrOmqkF4YsROdMBtNqa6uCfJLVK8P8R5GHeEmHqLUuEVxe+b+6bQ8q2C1gnr972kF/kZ/3TR3e7ydwybxOY4c33tnxrvqmHp3zn/3z/7vnH786xQ24KvPf5fuXo/h0y11MaA3aLhe9rnr+Xy7e0Y4/W/4Ov9PeBDu8990kqNkzetfPGd9fYM6hE8Kxbkc83hS8eBhyodHv0XafYstn1KFjmWz5HI5oMmu6WrFKFXcGUQYFbJYtAzbPsIEaHLigYds39I3Pr4aMtovYVbRuRqlc9ThLl7dEooUTybUgymiMIgsR3X36eSSIoOWEcP1nLwf4G0MfnKXhm/Z79WUMchyhb/t4XWwTXPkKCCXBt0LyKkpyoR+HGKjKxwWL/hDSjPgph8QLOb0fMlqXaNDxbA5JNSnVO/dUF5csY36mEDAMuMj15FFL7lJAjztc6UKktWQaWiw9zqcOSa3M479C3zxmEI953IIpxeOlQkogMjWhAdbWBzw/seGR3OfVXeCTHwSE+G259x7csy94x5R6CH9Bv/ehxB44BqUqHGmJQha9PgTTHAAes7++Jz9puLm5hnpaB8TGETZ0Quv8P0x/ePH+Id3wetRmxBQ2PAQnwpnqtt1iq4ilA06q+m0xYoCoz18boFV1lXYpkXbCHoPEDuWYDNH9U8Y7E+Jy7fINETWOa63T3KyT7puyOoNYdgy9u+S2YTleslrdYmbbYmPJ0S9I4QzWLck8qZ4k47NSpNiKNct7cDROUPoDpE7IVU/ZNd3CF/SbGY0xTldY3DxhiC7oKDGkwNCPUa315Sio+4J8otzfJsQ+is8G1KUhjL6gMgb0TQVrvEwSmNMjZK33z+B7wEtnp8StzlJqGnHD8i8A4w1bLc5eVfhEZA1LbFp2Yk62jBAqildWZBKj2UbUixvGOs5TbiLV87Zcw4ZKG42HsyeMw486nbG4e6UqneHKptxomYEwyOUHWG8hJVKubY9rs6vOYlbrl1EWM6ZO8Nq2+CpDqqUvM4InGW/XRMGMUXg87ZQ3K9zZusIs14z8jOe6j4UFZvthuHJlIuV5XUX4npDdntDeus5F1dXqN6QE9Wy8gSSjk5KVhT40vKlikh2+/hlwkg2vCmWRJ2Pj2HrSU6rDf4ezNw5eHBQK2ytCI0hVW/QuiPLe/zwccYXZsj8csxw6tjmDW7WsBtdcXdX0fccH0VveS18fqwb7Kom8vr4NuEizfCwbNqKfpUzJOT1oEdyfc7jk5THjzX/7rJlr4U+Hmnp80dIhBQcdI66s7wOfPICNlhK47jX1mxdR945nvuC1IacGokejbiwPg82l+h8y4vRDndHO3zsEv5kJHnbGBaLkn1RMUtCQm2IM81Vbgn+EljXX2rOqm82PA0lanrE5N4D3hxkROsLrteSN+uO90aaUbvh/WTO26DjUlnOfUHhLPwpvt3W8Oacb/5oxFmQ45UXiOvP8UpNP/H41bHl79417J/2eXiQkI7voAY/pMmWNC9+TnXxM1bnUJaO1K74bARPdiU9s2VTKc71gNIb0cmYvNmyqBWd0gxOI955/5g0qahmGxbbhlmtmIuESRzhGbjMJY3sMz7ps9cWNJuWTICnC660wvkxSI31BXFkmQQ1Snc0dUzjKTxhGLkGaTWeVfQjxcCvSP0O30JTePzExqhoh1Je4IxFWIH7070v4RACfN/DaYPGgvLA9yGxiLqDxmGCkGDUozcK2UssJ37JvmiRnePlFn7fCIoWhBIIpRBCIYWkH3n0pEdrA1JlGPWPuHe8yzCuKFaawFqUtjwawIfHAeP9+yQPPkXuvwvJOzjlgcuwzmHKlm7rMGYPTxuGg6fIBxWCHkm5ZK+wtOUY690hGvexo8dke/97AnFAUOYk12v66zltEOPSYypfY3o14fCI4dE7jOI/4Pinb8iGI+rdz2hGH2LMCFd75HVOtjhns1nhlSfs3v9b7L37EO/01zH5At29xuydICe/jiw/Y+D/a4o357xNx4h7/5DhyvLe8/+eR/1rVm/neNNjOr1PJ5ekIr+NVrYxSxkjlEQbhycCdsOGofCQ0sd1a2ItEH4I66cExQtKLWm0R9UV1M32tqsr7LOoNeV6QZt1rHJF2xpIffJOM5+3jJ+OGNsa16xx1Qqja4Tt8KRD+YrAk0RYDlXHzt6I/OGPeNsdc/36mvX6FevNgk4LajmkER7dNGS580OC8pD6piB79Yxyc8l6W3Bxec719owNOY/7Of5+wrXc5evnL6nLlwyHcJVIqmbIKKpJ1l/x8jBicl9TmB6NTXiqT/i3Ny+5fvucn3mCvSQmkCVRcs1Utow9w3ik2EsmfJt3PHvVURUVppM4IRCBQwVQ1A2vXl+S9kuSruSql/OYIVE2pawuWV2+pnZjqm2OqzeEqU8YK7QUGCNJW4HqaryhoVQR7VuLfbOE5hqaDqzGOQ3yO/PkuP1cdrcEWSeh7W4JhlKTKcO/iodcbD6j/sohNt9imdHJNdthx25P8rePLR/ebXn9osfqp44ir7CNohXgfB+ExYUSYR0ubxDNNSZfkU0nvDz+IdnB3yMcvaG6PMNsO7iuYHNOfVVz9XkFysdZBbMCsZ5DfoVY5nhigbqXwuI+QRmyc9RijgZc1wNks48rNjRlh641rgf4AazWt/1tQQplAIUHeQdt+z+HH/gb/TXSNBuwqS+4EwnW3/s+Vw8s9quXvHV9nl5fEfzJcx599h7vffQ9fvqvXuL3PmY/yfmqvCCYtryiIb/scUclPC8vePHLMzyz5WfyGi2+IE48fiU4Yn/c8KtJn/v9MYN+jDzcg3ZCvdpSv/2axWVOK3epyzNGYcSjexN8G5JvC+KuoupFCNERF5pKK7abEYO04u7dCar2KeOKWg4pr04wbwv8voakR5EHKP2Sw8M9ZLVDnl+zKJdIPJokwJh92s0Cz1MMggu6scAmIK6m5EELdcOUhsSDehYy9HxsnpM7x2Hu4Ucbvv5Go6MBg/2KwZsc6T8i7q9R7SEj+5SLdoesE4TdK5pvNd/7TPHj64wsjlBpTlcf4NoAP64Y3o3xVlPGtmWvnRL6jjbSbOcNVfEO672MoI4Jb1LO3BrrVxz67+IlLaFaQvyQ7w8H+IdbissW7dXklDzav8+oXxMOjggOHyDDAHp3btMzpsQ5e1uB01SYLoJui99e4MUdahhymt7FZkuM9mlH9wgjiRwcoIfvY8MEaSr8eoPRBicCXBBjncI5Dy+JUT3NQJ7RzK7pXIRL9rFxD4SPcGBqTZMtabuSroD+zgN6owny8DGqPMbUOWqaIMN9lNkl9V7RzBXtYEz64AFhY+ldfMFOUrIYpfjxAYI+zhR09RbhJDqass7nMDCkap+gLkmmW8TzAtQQE3h02SViZ0K1mdFUr1HiEbbYYVn8nKrZ0KsWSGUoWp+iKJBcYGtB23UM90Iqo9HKYz6v6IkIqXOwllYYhBeBNyZQHV7ooVyJR0XSn6IHU2qG5Os1Xbuhcy2RjbDO4nSNTWJmo4f4roefN2yWVxSbFcJ2hGXGi6ymf/U1vm9pxrsQ7TB7/oqo29AfJxTphK4yUM9wsxd8dfqQQ1J6Mv2OZ5BQbAuez8+YJSlHgeO1bllv5vRcydR1OG/Ep3slbzvDxcpjb5Ww0wuJRM71UKB6mvWVz82ioWxzdo1Blw3+wDBcRSybLbKd8+zidlo3rCtC3yKt47TfY9kKZo3hyAoe1ef8cdCxlwdcmjP2y4BmsSEdRyzCDO0MxVZTvLY8PE4wo5rpecBMXPEw7HMVtNSuZKA9vqhCLtIjRvMae3lOIgK00viBx4UJ+Yfhkg+exLTLc+yLmMchBF2E9QUPjaWm5lnYp7BbdmWAXF3RCElzseXzx9/D3hngr274yjV8shOzd7Who+EXa8tBGLC/2+dBIvm2qaCpMFVNVec8aCreDgL2ql28dc6xr7nZG5IfDrkjjlk2LVZX/OG2YdGzWBvycep4epVzTEreSp43kNMy9eVfeMb/5bTGzRU2mOCGgirb8ONXG67aYz7+lR/yK6OOR4efoPML3qlmfPa9irPXhv/bhccfr+xtKk+A0DW8+q8wN/+UrQIRdIRRx7g34L3jHv/oVyOe/O3PMKf/S7qVRz43VGaKVedotWFT/QLRNvxqmvHRkc/k4ZhBVKFnN+Q3DTW7zOMeWpdcNIpvVwrr3WHY3wU95c35G97OG2Zrw7AqSZRFZh2m9JGNRAcJ11VI4/mMUstQRQR+TbyteFuF5FbRKUnsBJvWotuajdb0fM3QV7ReAG1JQMuJ73iSlNxvBCkef9IZXqw6Gj9EmRgRlKD5874yHPiKKIiIhCKzls5YvMTDk5Igtbe7I9GQOIl4vKf48ME+g91DlNrQvf4SXl6zbC1fNDBJfPYSSewstVOMk5SRlCwbRxQoRDSibIdIJ4lURU803PEMnxz6TO8+Qn7wn9MdvIeTPojwtrFO7lIbWCiHTCAGUlki+u9ijnbAHIFeY8qXuIsVVsc0d06oq5TzxZbDIGQkX6HMK4auw5gIU0i0GqD8EX56hAlOcJ/+r2H/Q+g0WXBAvY1RUiI7S1GuaZdz1HbOsJ+wf/oD7MEpRXwP3fQwVlA1d3B5nzbZYfr4N4ia/xb5WpC3OatijSkVu7vvMeyt8YXAq75iU20YRoZBFGNtzd1myy+twSpHFMQIlRBHBuE5XLXBq1v8yiO0VyinMXVDozcUDqqmYtPU4LZo0+HZEt0pLkuH1IZNB23r2DYz0i/e8jitGIoN0mmMcUhnEJHAD2I8FTKwJbsDjb3/d7iWT5i/+Zb16hnbIsOUBabryNotjd+j7e9ycN1yvPqKn7cZV7NLympF2eW0i7fUqxsatSbTFZlL8W8aDpeWhVHE4UM6xoSLBTvRLxHNGrXco/F7FO/dYeMd8IuLlu25oThvyIuMxRQOdgwnXofpJyz9kFBpkijkKA5YF45X1QWmrhCypWVIZxKStkCYEt+2+DRcOg254KxVVKVlXFyTGsnb2uOqtrSlxSYhxDGx0Iz9CjOCLSG1F2KHGmYVdOVtPyDfFdnL77CkgtuCe/ndFN84cAYwIByt8ng1f4i9GcH1M7CXuKTFho6NsWRxwE/vjHm7+wlLEfG9y5+RvFlwaSQvrU/XgJUOHUWUwxDaAFFpbF3w4tJS73S4oykj32ffb1n1a5o4wpVHsLrBnXeI4HMYGlhOYHMJzYagKfHsG8Q6QcQD2iU8v/wFZvwJ4aM7NPkO+nWGzVewvIDrDOIArEHYHFoft4lgU8B6BfXi39cL/I3+mqkbfck8e4J/0pKEHl/dfM3Tm3f4jd9+wq/9tsIPx3zz7DmPr/81/2c/oX4S8ceX3/BqFZPkFVYI4oenlM+esx79AWQBvdMR4fkN/v6HfH8450eniqOHv4k4/lWsi6hrg2GA8i6Q1TfIXBBN32NSXjOcPCCZQtQX6NU1W9MxMyf40YTCnnHTaeYLj0kcYVLD5Y1B1ym1bFjlOSPzHGcUPQnG+MT2CldHLFpDrHI8GTMe36U36NgW52wYYsIJtbjCrAWu0qiehxEt8cRDnW9ZuV3E4gr/g5J+kbAvjrneVDTpBn+VIBZwE3yfUhfMb86JTluCwOdaXSG9lN07jkLeZ/e6Za5Kvrj8Et953GdAaAXvTAJ+WcHOQcK49vnkyT3qwZA0aKiWFa+/es1Hdx7x8+fPGSiIRjW9cUs63GccefizJWsXMU6mEByxXJ5RrwSRXmGEz4EcMeordnaPCY4/xI1OMUIhpMI5wI8xVtwmeyIHWKQwIPsQvUenJrg0w+022EojdYOcHkDnKFdLBlOHcluEaaAukbZFtBHOaETSQwQJpFOYPsRLJoi2AS+i6RRK3YLL6nJDtZ3TVBuGkxPCcIgf99AyoLXqtjLERQgX0amEcAfCOqesNcUso9EtdV0y3r+H8OZIpbHFGZWx9OIEXzvW529xtcdO5jCTV4T+I/y8xRvXuLDCZAVeOIJyg9e9xdUJbfdLSiJsf4iwCdnmCqtmODW43cWuQmaFI/FSGn2A0V9TLgsuOsVpuiRWHcKkCBo8VYOZoYIRygiM8xl4LaIX06oJ28UVVVvi+5rWRAjRUleaunP4gWC3FqTtGUsgX9wQhAabZbTbJZvCIlVOD4/ldkVULzgpS67qgG50B1tk6O2CqCeoqw75qqbdjBH3P8aIkJvM4tWg14YiL3hFRzdSBGHG95NDrpuSma3YEccMVEPdu+Iq20AuWFUdkUgYtQoZgK8dSduwFj5Zf0S02vJSB6jAsldlCDPgommxHfjNgkUlkROfHetwShOHEU+biMRJAl+z7ko2BxkmgI0fcb0tOak7LseCVg/Z7cesnmW4Uc2s9ehVGpU1GGHxdzck8WMenVletjN8saLx+zSdj3SaD/sVX+4OyZIxX3UDTnufE5kGm/tsWkUX9tk6SSLXSANB3TASjso4NlHC2eUN4cGQ3fEh4ewNzxEcD6Y43+LNFshtRuVqionjrgqQ2Yqw6zhxjsxu2MsDJvS4UZL8+gr6PuejfdrlmsOw4fks466BD85nPJsmXG8aPsDwTG5ZScVO2zKKQt415V94xv+l5swZDU0GqwXl53OaZkN8dJ/Jf+TTT8cEcZ8ukwThHR48ueIkafnnK8GPN7fdW0KAsAbqV2DCW/xjr4dLUoK79/nRf/p3mdx/jzfBI1aXA6KzZ8TFDdJb4bbn5OczrlcSNdxl550TBo8eEe+OkdVbhP2GoM2IK5/aaaqq4HKRkbWGVofMLjf87PyGen6N6Qz9yPEogNjT2K6g6SRKhEx0y/lFw4ukz26SsqM8RoN9Hgxe82Q958ubhAtiQgdSa7pWMFGWfdUghcQ6j7Xx6YzEc5bDnsY0S4LSo7A+xhbYWlJZSyckTliw9hat7UkCP2Wn1+PINaw9y422jJOQSQSydVy1HoWUHCY+R5NDtum7zNt9cC3bsua63lB4LZ/tw2+PxmyiGNusmNceMh6zH1oemJLCC8hdxo5z7NOym9TsxluOJ1PSz36L6tP/jNnBA1Y4bA5N5QgjQYigXjq0EYjQQufoJTGD4NfxY5AiIMAikobO/xwnclR6gOouMIuXVAdDzP4+UjSIUYznRzir8fwEP02RUY/WQGV9Vjxks72hyJaY1uBHfcIkotMNpdUo5dPrDfH6UzoeURQRmj2cNyabt1Rn13Q7Byz373Py6F3uXv1bLub/hMXGkOWS44e77B2kDIMKqjlbW6N6MfH+u5gD+B3vF/SL/4lvsgwPj8x5KN/Dx6dscq6LgGRbkLcdVaPR1QZnG7ZGsGoETadxumTq3VYydI1F1pbOCt7kjki07KucsPhvmZ//GmKnRy9IEFLSOoexAt/5xCqk71vY3+XGf8zNdcZ2fUFWVmzWNaauqUxH24FuO7JFR384Y7y7i+hOWG8LNquCxhpOkgxZZ0xdTWMN1XrLk1FHbyeh2XjoesuhVPxouODxQUu3KAmq18TrZ6xea1r1kAdv1jzM37BpC/T2NbG7Zjg6wh+eUPkDGgPUGUalNI2PERJBR2ILholl2WZMii2TpGUpRhjtMQ4hUo6Xa8m5sURFfUuHDeCeJ2jQXC9r9Ebi9YaMoo7DkUcX9KkqgWlua8MIfShu48dYQKrbybMnb6N93p/CcBzUHeiO7zpBcK3EPa3BfQ32BkR1u6eVKoz1uLiBP+xFjE1Crxnwfix5eGfJrIj4k1WPsu6452WUw5B/wxHXzRSnHUFe4+dbqrOvqRsf6xQjr6QRFUZaOpvgpg9xTQeXL+Hq30F9eusnJagIpD/EGQE6x7mc4uoLxO9mDH7jV6kfTTBuiKhzqAUUNbTFLbAk9RHCQb1EyAxn17gq/5/HEfyN/trIvxkQjC9otyNe/N6/4Ogw5MH9E+6Odzn/8qdEJx1hsIs6fsCHk5L8+Vf8957AVSFelBDaEzYvWibjL3Fzx3AwZi0M9bBlvNfyvV//HQ7uPSJTx5gSvOqKuJ3j+zN0lVOWist8iG86Dg9CwjhFDe9g8ws6J/HEisCvWHYNQS/ASQ8lr9C9kHklWbQdrtxg5Sn6APrzc7xYIXoJqAp/8C5BdsNsVrEQA072feRySehXHCrJoH7DRRHhtw1CODzfYznvSI9ComxN5qUEZc42dNgXkrpKOIo66C2JPMc39poifYAvPydfKbp0xejNAXLvEbZ4BVPFZRaT+gUynDPoJMsgYtz69D/2iC56fFGPce0Z/cWI3U9jVv4HNIuU6dENL2/mtIOUpXvLf/K9XUyhqA5h++01Vd3h1wmnp484yl4z3LnPRX1GEE7YjS2B2BJ3GdOjh0we3EUdfUQWTem0wjMa3Tb4gY9Ut0kA4wSdJzHa4fkBMnoHhcOhUMkB0mjgNdg+KtzHdZeYzRXtaAc/nSLdEi9Kb3vMjAWpEFIgPB+HwDpBJ0d0osaUGqvX+F6IDEOc8ukQCBkjPIvyBzjZo9Me+AkiGlPVHS6b45IhOhwS9vr0Xn9LG1eUec71VUb6zjsMdmIC2WCaBU4pRCfpHd4jmBwQjM746ZcvmGdz/KMhN80lg1YglKPV0LkR5WZLJ/s4f0tbOJKRx6x9iuUEYSasgyVDKwhjn3nWx9dzmvADXP0/grlDZ5aY9is2iwPE1CfxfXq+j9YJjetQVoI3xLczVNKj9fepihxJhzaOXFuatqQyAt11KGcoq45ILkmjkG2wT1UWdKWjIGIYaKalwDOSYX/E5fqGk7FH2wvYiSR9XRL4NQ9jyc4wJPcEdDMmKmez6eP5I8LZNVF7RS9WXF/dEMcDDvtTJv0heaeYa4+uM/xh2dEnxhYFtlrifMu9sc+iKqm2KUHU8KqMuDtNaYyPn+VklaNK1iSzjjwSoC54EB9RiTlzNLEOEa0kaDRhGNJlEc6TLF1HoEJ2gh7DfMWlr7i+WDM1EmkS7inHy0HCs7crGhQ3XYSsO/qhhs6Q+GNu/C3d2RIrOoJmiSemFG7DXqRwBlbqhOasZrXUeKrhzjDh/XzL+WDO22aHTJ7zkbNoUfGTcIfK+DRCMgXKds2wUGzqc1Yd3A0dTTfjrNfH1RHh3j6Z8JjpFaObp2zbIdswYBfHwzCglROKuqLtDDds2W3X7L8NGR9aysMeP7vsOE0r5rM1JYq1MQx1xMsgpJAt06zifa1IN4Y3/l+R1giArXCLCzpuc77frH/B//X/ueHd/83/kd8cKj6aPKR1f49Ft0Lc/IJc36I+EQ6sxQkHPkALVoA2mHjK6Ff/EYP3P+XLrGD+R78gn285ECuOPEukLhDLn2PWX9G3B3Sj+1wdfEL/+Pv0A4FpznDhAbl6zpXW5PWSby+vWdY1gZC4tmS12XKTb6kawzCK6IUhiIDChRjdonGsHIy0ZmqWBKZPn5RHu5Lj/R6T9F1onvLJbMvbG7jKNG+yDilDGjwW1kMZn6HvkFay6RTXhc95NCApK651Rt4ZpBF4TlBogTbf9Q3d0lKQMmKvP+SzwxF3TUM2Slg5gw0D0tjHt5rD5ZbzXLPbl3hdw/WbJUUsSTrD1Ytznl07elHE/+WJ5O8kfZ7aATfasixrrGe5G8PDRCKE4RcV+L7P/ftDjr8/JvZA6EPa0e+w8e+QzyzdumZ9NuPs1YomTDgYhfT1/DbaaDsCA3Z6gD7YIR7F4Dk8J0n8BHf4qxjZoZothb+hjWsyPFZ2lyCM6TyFUT5NW2FEQMAQ2Tlc4yi2hovnF2wXr9C2QSOIk5i4G1Ibw6qrGXkgkyEufYjsItT8itqFLLsB11dX9NwlqirJ2ntcpL/G3n1D8uYtY7PgOLbc3dknOHpCoNbY1Zekm0u68QPW0SeUviB8/5BP/R79F99wXddcZTlF5pBVRl9t+MYUnBea5SbH26xJRQHS0G4N88yyQRBimPZgGsOOb3iiDFkNhB79QJGEhlpesr75hjZ8j/4gRckQbRW27thozZ2JQw0Sqv6nvN0mvDz7FlNkVLWm0S3GavTt2iIYwzJv+UnUY73zq/ysHmIGT/FfPec0NHx66pGchLDO2Va3hZy9fo+nesSlczSLDiM13eOHBKcxk92X9Njgjw395oJws6YyHd8bdQSHOTOl8dOGcBCx7nq0LfhtTWoLhLO0raLpBNYTNAhyG6DCmr3JlmQ45CazNNczTmIYRDEzF4GIqBCUTYfwJL3EJ/Q0o+1tGabMWzxjSeKQo0HEI9/wXy8068qgPEM3kJgc6BxCCFD+7T6YBHwFzruNM3oeyIo/7w50oJfgMjAdTrYgDTQ+yIB646guwLOv2bgh74qW9H5EmIToS8FgUfJp/5LL/Zi3N4fMnoMpNb7rmDiDqW4o377iRkYsd0AHCpTEBS3OJeAiMFPYvIHmKagJ+BFWCkIPrB9i/Bo7As/to7c5y//hX+I+PkbtPMBtY7Bj3LLGmeY22himt7t5ozW0GaLQ8Jd0qfyN/v9T3WFFtJREd1vap4a3q2Pc5/+Gny1/zqc7P+L7+x/xadrSbPus63+Ce9ln9ybnYjfnndjn6eor9qoxZDWH7/cJSnD5C8L+MZ+++w/Yf/wJs3zL5vKXNJsV4xislyDUFeQ3mO2MyEh0OGY7fEwyOiKUIbUXUZszun5IsWoRlLx+NUfmlt4dh7ycIJIb6sUldR0y8mbEdURwJ8OxR9sM8cQFV/ULhpEkCHMCVaCuauKdETuTe/SlocsuuTP+lovNiGJdUkY96qyivZIENkVbQ7TX4F14LPQpK17SpXepzm6gtyaZTKlenYM/wVQF4Z7PTXXOvvyavnjC9euM/tGMj3sT3n/3Hq9fGqY5iP2Q8dAjfTjg7tLyxS9PuTtRDDYez4cvMH5I9TLh7KpjLwyxXoE/jPnBfsqi3SM7LbjuBLaM2VUt070DRrsabxkySkc8OBSMxymeEmiTIEYPab0JrtYEtiVbzsgXVwhvSDru4ZoCpQK06LB1TTrcQaUjnKew0mEQeJ7Cje7gcBinEWGKH1wjhcbSA3+ERYJUWNfgpIdQ/m3LqnHo1lBvNzT5AovAOIHwSnqDBK0d26q6JVBbiYimICSuzrFO0RrJ8nqJUjmxrRBul3rwHtFpgM0KIqe4M4FhEiJ7eyAUbpMSFnPkaIfOn4LvcXAv5Xt9j6u3EV01w0892lXMStbsmmtezSs28Yj5JiMK+gRhRW0ccZXSlQsuAw/XbBn4Y/xVwbj3graNqatXeMYnThvUaID1N1RGQnaK6Rkqs4+xFVoX4AxBtGQUpdikzzKHzXqBwoBpwWq8ICRuFWtamhJ6DVykIfXwlHkTME0jltkFvS7g/Z2ERa/GtAEOwX5sIQpATtgUOVnhGEQgHr2LUi07fkFkS/wkxi/OWHsb9ujYqJAdb4vqa1ayQ/UbYjGm0JqyWqIDjddt0dYiqpTDyYK9xZCrQKGnDcduQy6nDOlYZ9fc8SKa3Zig6PPYj7HThtaAcEN68ZKaHr6BOFpzvjW8g2UnjBmEK1pd8DMjmOUdaeXxXEArIPAEfdVjOFXMrtaIumLTxYzCMbN2zuk4YLOuaJRPoTZMhKTpVtzVE7Y7hiq/potSfBdT0ZAvHe1OQ7p9y7Nyhw/lNZO7EX6X46qKpFvwvV5N6/lc1LsMVxrTGvJ+SmQtRbdhfKmQMmA79jAioqkNU1kx62pIdzFE6DZn162p2j4rz2NpNC+cwhMeT2RDX4Xc9GOCbMMf5kvS3QG2v0tT9lgEDenQp7+ybNKWLvDxpGLSwlVVcOAbvl39FSdnfyZ9i3wXAlzn2Hzr80dfnXCWTvitHgzGv4NZt6jsFb8syu9uqg04++ddW86B7XBlh+Yj1vXf4oufrxl/+c9o3/yUDY7d3R5BUqDEHOWvGO837LYFb4OIZXPEahuSmyXtVmHyiKuF42xecTVb87rKmfQkkTXYOsfqDE909CNJL1UEgUeOwskQmWhMNWdZhdwLHKdhjowMpwcRu+/EyGQXKXew5gMYXBHdW3C4/DHZ546vlim585FaIm1Ai8TYjq2G+crxdSFwTR/ZduTGUFmJBYy2oL+LXgmBQOAHKYejEZ+MAr4XlpSBY24CzqoemzqkFR7B7gilVpShYsfLOCzecmVbCqVJgprQOMbpHqNHd6g7h1f3OBju83A8JxWS2O+zk1h63WtONy2FL2ju/R2yyW/ghT5Bu8VlFe4XPyFqE3SVs3n1Ndu3rxj2OvoPjglDR10bPAsegrLdoakOqPpTlD8givu48RBpPUob8mzRkb1cQeXTna2oO8UQR2g6OiFopIfFIMoK5QmMtVw+v2T2+se3nyuPWhuyZkCsNbreIsoVo4FHHO+gVA+vvkHV55R1wKurDlNeMNgdo2xNOzvjKkto449w4x7V5kviwwHrw2OqOMXXPr30e2ivoA7GaKPAalQwwN/7GC/z4OIZuluzyTdIUzDuWZam5afzjLPNlsdhwQ8m3+352ZLWWMAn9mAgHcc9yWgUYghoWkkaKAapz6wwfL3ouJzfMAp3Mc4jjicI5YOzVFVDV4Da2aMTO2xnW9aXb257/Ky5fbWkj3C3ERbpHE3j+MnLHi+9HkXoMQzGJLuKnXSI6n/ANCq45/8Js6slb29gGR/z7U2PoshI7AbpCr5ZpOw9fsD9dAT+AeLoAZF7j/H5H7En5oxqyeNwws79ATd5R+ECltdLynKFthWRapl6PoEzdGWFEQpje2TrDm+qeCv7KDOksh1BlJMGLaeHffJMMD+vyUtQbcuyaplNRlgrOYgDllJTmZy1p3irDTsB3O9H/APf40uzJjM+13LKZq3hzRY6d3sxJLzbXLVTQHQ7raYB+V2cWHD7nNTfkVEN6NsIK1rjGolxjmbpOPB9jpOavUPDdvcORXgH7Qm84Ru2O4r/qTfgq3YPU3V41Q27yYo7MmKFRpQZrtjQbQ1u0ofAB5EgpUD5FuFijD1CskR1BtFkeLbFSzxM0MdKUJ6PHd9HhwV2uSB8+TOOPiw4f3hKm+xC4cPCwjyHusNZDUYieiM4BNHFf3UX8Df6aynb77G5OYDiijQ9RvfekDQC74XkrLvHi289fjT1mfX3yFcV4+S/5Jk8YZuu+OVlzYgKE8xh7we8Xb5hf7EmFSfM9u+ydL/O27M5YfdjFl8/Y904vv9wl8B0CDYITzMYOuI0RQd71CRIHVHrS4qsxWmfi1lHZWtctiJLQnrTDbJy+OFbBo3H5Z0jvNkGUyu8XsPq5pRgZ8SJOsefVLxaLTno9thJG2ozZucoZRJZpKhQKiKcfkAgB4z3BGX3Sz5fL6iqAaKes1Aa0+0gVxF1/xpZbTiwHU/tUwh9giCivi5pZEVYjon9hnq1xKWPKWJNr3AMvRVP1B3u3VUcvNkSn1ZItcPrTmEGMfJKkO8EjB/PaIo1NhmwuwgYHDe82gru9+ClSjErwf3BMTJfofwNJ6dPeCJKpLSkasqoHxBuVwz9nDa4Jj34jHL8HgNfE5gK13a0V68QQtJozertM7JaoPgSoU/oxwFVZZBBDCIgW1/g1RlxvweECOlBkiKFQiAoyhabr+n8ffzGUNoSIQQBNUaGWCMwukN5AmsMSEm1XrKeXeCEIPA8Wt0iwxhZe1Rthu4MPSXwwz5OSGyzxdYVrdUsC4OtbojSIZ6f4LqSIu/o9Q4QFJjtN4zv38VEQ2pSrGsJkn1EGGPk+LaCxBicHzOK73Dht0TjGnn5mq1/TZ3V7MVTrBny9VlJra852hVMVY8qD7nOvkL7Kd1G4RtNGXzNZJgwCE+oemvswQ1xGREMDEUtWHaCi3nD3tiANyP2I4Kko++ntKa5/UohQqg+os4ot7c1OtoJrLXUIseTEaquaaygMR6LzKdUjkBqtl7C3SGYStB6e6QTOG3eMq8qCh3RJndYLQqG8hiveIPNC56/7NP/8CEq6KFMjes/wI/2Gc9e4NmKKzPmjt2ntz/lSZVzvbX89OqccbFhFCQ8C3KCckBPedTlDUFoeasrmnaC8jpeRneInUHTIvw+d23Op+NdnouWbzeGk0DQczXP1xUbs08Zttwr5syHO+yogm+DlnB7xv6uz5PpkMNFxcnWsQ4Vyu3i9ypY1WT6muxSMIlGTE3LNR2Z10I25d2bhmem4pKOyoHqh/jbDX/SzbDNgHtWchAUCFsjiorYX1JcDuiSlLvRksGO4VWyT+JOiFWJ1B1NDP9M9vA2klVRsakalp1m2kXQ3+W8tsSpxN20TAYlfp2i+yleJxnqkoPWclYPWMmCJnaE2y1lExBKDxWGXGCgUaTJlK+BXrkiv9kykTWXozF3RMxjV7GY+LTbgIVX8sOVI2gd306GGLNG53/VnbP/D/3pRTOEOPd9eHPI9djjx6pgQMbZhWb1R5Iud98ZM4eQf3pDLXFCIgy4rsJd/pyrf/Ff8JP0OX/P+wnv+RvM8A6HvqTPEiccQf9dBjuPkOWKeqHR9Ru8i+K2cLlu0Rffsn79JU8XjqtGMEoDdiKBLW6zoqFy9GNF5HkopZhrQ+prjicenu/YzAVx3+N79xfsq4Lq6FdQ7/yQpreL0Qnl2nC96jjP30P3a9LYcG2fkRlJ5sBqi7IttZYYa+icxnaOpnBkzlC7AGM67C3LHttZhHHfIe4FOIFxhrNWsDl6F/FByJPxgvfMFfnrgq9/XvOs9PlKK3ITo53DSyWDxOAJzZctLJI9wmOPk09/ANNdrm/OaWTNaW/C4OR9pOtA14gooI3eQ37Uo+9gsxlyvbB0gx5Tp5Hrr/Gqilb7XM8ynr36JWPV8PDeu4S7U7atpjRbjIZNUbFdrziWCftdhSOg6e+jzBa5HdAUBfnLP8BeP8PaIW+XJRdvHPd3d/go9HCexUUTOufTaEvbOPI2Z/v2Z9hqS6dSKj+iaiq8ekNWxtiuYSw0k3hEkIZI5TB+zLXa5WfzFVfnZ+xOfdRgH4fHfLvh9fmMKpliCkG+7NhrWg7rC5bZCy49R7Qfs+uGvBN3TCJDFPhAjApDpK2Zr0o2W4dpWpxpuJaCeVtzmWforsb6ls4LcXi0oYfsQ2BixsLgex1BLyRJ9rE2pvUMVln8oWLSj9DNivlNjSwKkl6JFDEqlARSkniGu64kjgMK36OrXqC6jKYuaU1D5yxGKJwEJTUYQ2ta6qsrsvbf4PyQ4eyC/uAdRBRzkXVEteDOvc+wBwva4ob5VqGKDN80PEo0J6MWb/2ab54eIncGdPuPGCa/hVAjRNEQ+ucEbkN8ExM1CtEWbIuOYnFOvXhOUzdk2rBKA4JBgis0QdvinEdrW9oyoBUezAzCClTvlKehZjI+ZDDqM9wscNmMnttSdoabmSHWitHYkCaCy0VD0fm8rgS9xrJ34PGjoeYw9fiqGiCYUh726HqvENfnUAVgQ5zpoG1uI49eB55DGHF7SfKn5kw4UO72M+1uzZ3nENrcFn2Xhse15bfv99CnY57ZY66zPZqizxf6Ds+yH/Ci6qGXGzz/W+6fznnvYEuQjLEUUKwRiwVeWtKVI5yYQTxF9Hbx/QQlJDbyEaqH2GhEXiF0TbOVuESCEbh6S2dXWKEQw4TU75GIHHH3FAZ93MvXtxnP+Q2sXoMrAIPTEiFi3FT91V3A3+ivpdLXGb6/JX69x1V9Dk3MSzGk3x5iH02pXu3w/PwN489W3PxByS+vdtHlNwwSw+EH/1s28i0nF39AOVqzeBERpSm9YMt68y3m9X/HP/2ffo+/f1Lzfg+W6YBpeJ/AO0ObCUIEiKFlqDdkqxuauk+n32C8CmsT2nKNqc+ZbR0ufszueonYA91uMaVPZhQyztgfaFpdsGn2MOMr7oY32DZicTFl39/w7onDaxyEEeHhCX6YYsMRuu1YZZa5TsDzMMWM4vIMq2vEuONOJvg60/jxmGpZoPaW5G5CXXQovSU3Q/bdmnW+w9zNiOJ9omCf+zrgbF5T62vWgw7Zb4gmv8nOe/CuuEK2V3ywbPnyvGE1UlytTuCmj0l8grTgUSDIXIIQivawo38muff990lGdyi6FB0V9KMBvZ3HSD/CrRfUyRAV9Ukmp4y6KwoRU2YZwWiMpxTm5kusEmjrs8gFi+U5/chn9947BGmPwiic2WLdkKZaUSw27BwFtJnFdAYv6gEGKRVOG8rFa8zsLVYmdEVDYWdMh3dQaUrXLvDjEZ29LZ5urUZrzXL+Ft8ZlFRsG0PTaYKmIOsqTFPRli3esI9QPs6CVT6NguW24/LyWwajIdPhGOcki+WMonacZ1NCY3h7VTEo1uwdGK5nL3HC0B+OKNse+0lJPwkIohA6jyooiMJrNucGO+sRlA3ShMy8S3p2xpoUJi1ZlZF5IX7aJ2hOsUFDGgjktsLfuYPnF/SLQ/polq1BJgHJTkrc3CHPn7K8WTGMexzYPsKuwEQUNiSKHH1iQgWogMauUZHBGUjRrIVHYyWtttTaoQiQXU1nO7q2JPEj/LJl6+8Tpglt17DY3rB79C7CvyBvVqzWV/RMRdHOGBzcY8ebU1VvuLreYxJGuOE9gt59lPRx6T5JOsKrtsTHO8hrRys8brQmaSJeFl/jVi2Z7xOVC/Rgj5u2ZWegGYUBmhk3tSYaS8LuGLFdo3VMO2q5cTH39w5ZLF+xWPk8SDwO0w1P8xlhLtkmEbossK0gkh6N0tTxgGWz4W+FLetjxy/bIQNiPD3lxeANRdnR01NGoaKvDTdTw0AIDmXJ7/Y1fqN5OBN87VWwzFDSYxq2zJYtS2fwnWarJP00ociuaOKQUXrKb04uaKcJl3XGH9kj9kXMWo74Jle8IWFdO2JeMDz1uK+XnK4Ev2s7hoMJO9sr5sZx0w15ktR8W1g+jjy+qDXLIAJjOWk9FpsS4zvSumFGzWc4si7lq27FXdOy9D2GezFHVUKhHFcHIzaDIX+Yz/FnLaWrqHPNHzmfysB7rubch9Od8C884/+/NmfAd0bLQnGO+/L30fN7vPTeEBe/RzX/CV1T3d5yOHt7cS0FCIWQHn7oMVYOU3Xk5bd0L/9Lvrrf4+9+uuFkPGfofCY04Arq/h7+4V1sGFPaLbVvsLYl7G4IdUe72VIuVnh6y4GsUemA3rjHKLY0rab0YOQEO0oggesqo5Tw5HDIadjRbCqu6wHThx8RHBSU3j7ze/8Z3ngXv8vIFtd8+fQZV68vOJ81LJTDaEO88nFtS1EZrlpLrQW+kPhCsZMKameotcNJi8NDSwfO4f406ikVeAIhJRIftOby1ZL/4kgy3/khT5K7vDOuOHnwh3za/XOeXL7ms5s1/7ro8UpNaFwPD8W6askuSrJSoAcPWQ4P+bl1PE4sd4400TSk9jz8usAMj1nu/ApbmdJWjrGrWG1+wnz+x6jddxhPWnxp6Ih5vtX88dMXXC5nTB7tY6Mx663lcrXl+bqmdg5zc4XSPqN4ih9DJBraLmRb1Ij8hmI5I9m8oceWWZ3z87fXvF6umd8/JBlHTPcmBHuGTvRoK0ObrW/R5WZBZQVfFR3PG6iqkkmk6HkpzlnSqSIaDjC0rBvDTRPwi4uCn794Rbe+IYzuUDDEmJqvL7/kxc+f07VQ2Iq2nlHsT/FWEa8ulvzbNzeko4gn0yOSj38VeecR/dEELVtqf4CLJFlToI1DKQ9nBZuyA6kZupZp3+Mg8Wi1pRCOjR+TG1BIhkoR+j6NDdl2Ia3r87LUCKFZ92Js2OfMSeZuQb+VbFpwvqXnG4Tp8JxmGgvE5JCNtWyXM2xdYqo1BnP7fyQUwr+lfuba0WEQTYl384JYWCa2YqAlcrMhXF0xaDPq8AkyPSRMMkb1itOe4NXWYOKEZpqgncf1sxfsznz22ccczpDjhO10j+fxFJHNGW2fY5zmCwerfEZdzGhqjc1KXNOhM0mddyhjSKgI0gDdi7BNi2sdqpoTC0XoTrnsj3m+9PD6Y3QQI4MlnRJIAvyyIy2uuDupePegx+ee5fe2jqqRiJuKNoHBuzschLtsLmrWbcyLto/Yf8TRnQF+HXL2qsTcXAAt9ADpQ+tDXYGpb0Ehnrw905y9jV4bcTth6yyIDpAk2vFhUNJ7sscvej/g5rXGW2RsbMUflAnLr8PbXjFanG+p9ydcjkdsRcxmrXH1FbIrCF2D6zq6uoVthd1u6aIhMkhRQY1LoBsKRFcTZGvs0qfxC0wyhC7HtZvb8msaOt8y6zy6dYJrTxD1HGEusXEHAYiuvu1KbFpcU90Sc/9G/0FptfQhbhH31oxXe0zHPZ6dGdruDuHVv+C9g1d8+ZNLdn5/hZB/wnLTcTqZcHmzwy+y/wr1Xst6d5/RWcadQ0VPWV6d5QzdHWaf/yu8foJ3esK+d8ahivHNS+gMbiBx4X2sUjSmj41zlKkJexZTgOluKHKJcxGJnFN036ADj6g7oukUjcrwXMmo3KFLW5p6Cftb7lY9xt4UVEOVeATeR6jknC4+otv9LWTaQ6qc9eKGq6u3zM9f8PqqJUh9utjSZO8zlDesug2frwoaWVJtvqRuK3rLXSQ+Irb0uyn+UvBl3acVlv7pHk1ZIdOA52ZBbRQfFwqpJJ+/zDgfXOKC/5jJ/m8y2NGcnH7Fk+73WFfXnKQFX8aaUoZYLyZbO2aeRya3mK1hMoiQA5+fLxbcpWBftgzigE4K/O053nBANzpl7j2mKqDfu4+9ecm6fYvfdAxSjedJOjUizxuWq9fM1hv8wyMsfcoCrubnWCHoXIup1nSlI5o4/EigZANySNvUCGvQbQtVRZSMaaVgdv6as+WC9VHHSRoh+n1Sv4c2EtN1FKs1TtTgDHVZkXeCzIdimbO/G9Fct5i0Txx0+EkPg8YZS9V5XM2XvLh+Q72owIvpjnp0dc1ZtmH++jV1XrIVlsps2GtO8MWCt69LLhZnTHZTPBvT/+QJIrhH2ouxdKggwfhDZs0X6E7jJgP27YbVZshmGDAtKrT26Pkt5IqN/hbcCKtWeE6yG5/QVDFtMaNRbykw6HLKtstoFhriDV0eYLoOL+/TDPpIv8HaCN+WdDJE6Jywf0TeOHS1RRcO6zSdJylMhx94mK4mChxlU2GUhzYNsq3IHMSRIKo1Tl1TlVumhUexWoFN6LsZflDQaEnV3qGZXyMP+whTUV5fYV3J8N5dTLgkGPRppSbzJ+yOQ9T6DD+W/LsLhyo78uAlTWaZRgY1r7hQMYG3oktT4rziwjSEiUGZGrkyLKo5E7fPndAw6x+gVxv0eMI22sGvr/jWhGi/z76x9Iyhn8743u4eb1cZb3SKDHYQZYXFJ3x0iKtGvHO9IlUN//LKEE1PeXJnzeUmwZvd8MxoHuZbbnYSAq/Bb/vE6z7OZnSd4k0d0O8MXtQySlPsumPrxnit4s5xwRe+z2675CDM6Y48fuL/BpP8DcddQdr5vGl8LhfQ9R0PbcYsaPHXAhdM+OmOzxOTUtYBF6ZjUmsWGi66FOFtuUgi2hrOsgapbqliSvsM+g6Tb9iVkm9LnzpJ2Olrus1tH25Qe8yVRpuIB9uKpZmwtPBOt+ZyoNg/F/yAii9dQbLtWByGuJu/mKT8/5s5A3AddD+G+Qvc+phOtnTmGU7cZm7pNLjbNQ/hK/AkIg54fKfPZ66jzHNe5Q2v1RXp/Q+onvyQs7Ql7/WJii8YlI7+ZA/nDdhuNdvMsjKSNRGlcfTbJev1BW/zliY95E5/xmPhQyqpdUfuecjQcnck2B1aqk3JN1eGi9ERD3aPSOsZL1ea8zrAiUNeJocEap+08xgsbrCr17Tf/oLt67eY9TWDIqPuDJl1aFqiuiSuO6rO0VqwnkclAnQVkNXtLaFHOZxyf/bDz8ORxILYU2TSxwoFTmEaiy2umf3hv+En24L68H0uT97jzvGHnE4tJ9Of8l79e9z9+Rv+2VLwRie0Zk12fUl902GaAN34VK8L6ncfcvPoU+oD+MVyxrPrnG0woTf+BH8+Jjmbc08YZGJYny+ZbZakouX/3d69/GiSnXkd/54T98t7f9+8VlZWdVd3u7rbbo9txjZICDQazQwjNkhsERJL/h7+ArZsEAKBkEDC0thu2R7btPteVVmZlZlv5nuPN+4R5xwW2VsvvIFGis86pJBicXSe88T5PWb4FjtrzFd3l1x8/pr9m8+JXBs/jFDNFrueM5zfM1uuaG2JbBssMWRsUoyWFJZHUWY0VY4wOf39DVM3RaIpVjc0NwsoJLmVs2894naIMBa218fCwpIV075heCC4u0z52WcLFtsCJRRWHCCsAM8Db3TIXkrSIuequOHu+prrz3/H4s0VQVuh/YLl1RGVbnnzh99S3F7hSkG/zQmsmsMKxmaC8ua4ywtWCw+lNc4+wuwG7BRU2pCkhrmesnQ9tMywLRelLHSTMbLg3YHidGDj2hamrSixML0B21rx2MoZjIYEPZvGNyxVw7bMeLmTNEZh2SlaGl5sJI0b43guTaXJ3Zrgm+5obTRNHJO7E17PK+7vl1RlitINWlpoIzFohJSU0mGVg9IGx5PYrSKkxLIKQitlrLa40RrHL0B5iOD7qPEJvgXjsc3S5AhHsBEDdAUDvSau90xnLZa/ZK+f8pU8Y11pdB1QiQ1bU1DtF8jFLdUmQe9LTFmD+mbQcdlgLKgiSaNBixALRa8p+E5Y8UHsEU83WLPqIfXT9sj6Di/ua4rKIITiwFOcWpq3Qs3pTLI6GOJ8Ivhgm/OOVeMmikA5vDu1aZKGzxcJpmixm5Z3Zj7WD55w+yRC/eK3sHiBiMKHpn+dPxRilgRbPIyKAIRpEc7Du02jMUY8JDsKGLZw4EjywTm59RN2xYrr7Fd8aVVsyxBeZbC9hXGKmnm8SZ7wJm3Br6CpEbJFG0nTWjiBoW0NJmug2KJMSW35eEELhwaGY9TpEFNKxK5G7Uu0qUFMHoJKkh2mXpFVNXksUOZLRCmR2RIRX6NHY1h7D79OGgme/TDvLa3+5GW+8+0WHaXcMyJcSE7LHV9sljwNNauiZXo75u92XzNIfX5XfUY88IgZ8apZMXvaUPk27a8GhNqjOHWY9p5zEH2Ff2Cz2l6zSD2efS9mffAhO+2S9b7HefEpdrWi8Z9g7AFVU2KKDXUlqaSHLhooUjarhHyfQxxyEh1R5zWF6KO9NSQ7hD96uMsal8hKM6fCaTzct55hlQWv7wxNfcPwcZ/GO6dVEQEtXntPs1yRJS/ZbbaYymU6mHCf/oZ2WeMP9qyqmmKdsc4r1KwkymAfnXKG4aIOWGxsCFec6R7ppCW/abG2LxCccVzdsml9jsaKTxuNaRSlttne/p6/Lwv+wdsH3MVPqU7OiU4K+uo1Z/U9j+wVv0xcCvGI6aM1d/c32LmD2JeYSLPLAh4dvIsevYfqW/whrbh4uWE0OsK3PsDZCNxyz6kssNuC9WpOulkTHFcM+ueUzgHr5SWrTcY+WSDcIXbok6crysogs5rNbsVgFiJblzB0sdDoxmBkjK4btFBIDDLd4kYBthDs5xuW6Q35rmRjNLPHUyhWWHYIxkJLH9uzoNVMBiE7kfPmdUWjllS2YbELMDtNsV5xdjDGOBZpWdFowy5bsLq+JE0zqnKHyaHIS3a7Hbu7S5arFZOwj76/xPEsbJljpscMJivepH3UZo07jrHKilZdUblPoGqoLQ9JzMaJEb6hny7JJxPyzTWzskL1Et62HpG1GbWucSY+ZStY3sXE/poTZ4Dxc7AssjYjp8daSPY7n9PTBNMOuQ1sLDnDWBHbqsFyNANloZWm3ivMyEcHE5JdzmpfIYxBYaMEGOmgVEOpNNpYVK2NihTaCfBVgVPU2KrBDm2O64xS7VE+D6NdeiOkF+PufPyR5D69wfMs3lQTtDPG15Ih94yDPZh7KhOy8c6wNbS2oLSGFCqjVSXXdc25Crj3N6ytA0ZcMvUk5U3B2Ntxy4D3n25Y1H2O0oY3VcsQwUczTdKvGVYJRZUQ9h8zchRZf4LaL/GiiLKXI6qciR0zq5YUE5uvrmqOxIojS4DM8Tc5x96CeQmfWDYLOyXIJKLUPP0w4pdfnNOsbxkUDke64EUe0IoE28u4dluwfI49i11pKGgJy4wmdHg7TFFmxtWm4kBGD1ccZIHbO2Jqj1nNW1Qx5+elQnoWQux573bFyhdsoj49JZgXGseUuKZF7q+5jh1gjM2OyLaZG0V5pfCDin5r01qKtY7QQYPIJHu/z6wt0G7FHTvqvcuVZ5HbDZt9xj+Tml/5hjOjedFK4nWKOcjp3w9Z2nCJ4rzq8dmJwE+WqNr80TX+TyvODBgMwhQYPYf2/qGZZmlwzMNsM/3Nsw0gLPB9huOYv+g7PDea3Hd556BGHqScP18wip+QBs/5OP4ht7O/5h9bHzNuFdwluJVBlhWilYg25V45pCrHqua0RqP9MYPjxxzFEGW33C9aruIB8dGU6UQQyi2evuad04J1+IieN0as75BBxZFtcRYVOHUfGcNhe8Vo9xLKLxjanxI7JYuwYikVl4XLDQGFtrGbBr9pyLFoPAvb0lylFcukRGmFJcBuwVLge5qTgeS7BxZntiHNXX6WOyyURBlB1ihM3aD3dyznn1G4KdvdlyRfDXh9dsb5R/+WD47+JdP233H2m1tuSsldYVhtMrKqRJWKkJyn2YCD9oy72ymLDTibC15vdrxoAqavrpjc/w/CuuTo7WeYXslydc2n64xNPMLfRyxu5tx9/ntYv+RtuWN8cEDsuiBdnMCnN94xtWwS6aGrHv1gQH8oaFTFvtBIDJ6pmLDncS8n8qDNNzTJS2ayIqEP2Z4XWYAMDONtwrDXoCyXRro0/WOig8dEYon9d69QVYqUErtqkW5BCASpyzLZs05b7tdriptr0s0GvdrhDx12dcH9i1+x2VR8+eVLaAveG0a8fxAymw4I4x5+L2KmBf980rBaZvSsAcqWNG3Bfv2adeuzW7bMbzKS9Ju0UqURtSA2hkPP8MEEhrFhrwV56xGJAY/dQ2znlpFl8OIhRW9EIm02RcN9sudumzIUDYUwbJuSN7cKL9JYlsAYKPOCSnpYroNlOVTukLq0uLpesM32aNUgsR7uUSHBKEwj0NKm0oYmLWlqB98YtHyIlJ4OhpzVijLXbHTIVSFZrArSts+sB/hv8XZ9TVDdYZkKS6eMw5y3Hxu8o6e07g+o64DktmJzu2Z5c8FivWe+2BCvviRpbzFpgtnuHw5lJA/Dj43B2IJWeeitQcY5H/Q9/sUHDrNHTyndcwbxgPHpEW10jiNqnucv+Piox69/tseqct6NNcf9huhowFcn73DRTDh+dsOH9RoVeJTGZut7BIMzvLOHy85e3eK1hn4gmfbG3JzO+PJt8U3xWCKcEuMo8C2oJQiJMAIpFLHbMIsbbNsw31vsduIhvEgrLK258gOCIuBe1vyyDrl94aM2W0SbI/Idoi2IrR3aPSZLGsiWD4tA7IByMK2hmpdIEz787l0VyBIsUyEo0fsMx9dYBzauc4QZnZPPBGZew7ZBtC2mNrAvEUqh0RBXCJFh9BXabSD6AGQIXxWYXCECAcYDOYDW+ZM3/51vt2I7JApzmvOCWzlgnA8pPpuxMzmfmjXWOqU9OeH9qwFZa+GFhsk+p/d1ifQn3G0PcSaGk+YN0+Uv6FlHkP2UU//3bN+/4J/Oekzbl9jT97jTpzixzSy8xHM0ar/A0gGlcTFWi+Uaqkoh7JQw3LBNW5pqiDccEM0Es82abVJQDfr0izHD9yXV7Qq/v2cYe6yJGNoebnGFZ9dMPIeolJTyKXbUEOgUJ/sUub/kQLZUlUthJYT9EnoWi3xIstgSiBpXaRq3jx0IhAv+NGN+l/Jmd4fDEJ2MycSeTXlHPwo4m3yXQXKN9p5TqxdcVGN+5B7yi3KJPzSUu5i0vmfuH+CJL3jx6ueYw3NOv/PXPDqzGDr/gaNXMa9SzWfzPrfbzcNBmZOxrxTe8piDUY+vLhrq2ZBZe4NjWn7/0uFZdc00/YxdWTB++gMGwlA0mvsmgWTFhA/ZrS9ZLlZQ7gl1xWDwMEdOOAGh5yKBoaxwwhGNrAnjPtHApW0VpqlRosW2HYwqCXo9HJHTbldEVoKwIhwHPAvyWuAPR5RpRRj71OWWxnZwowMCz6YWMZn+kt1W4Q48TNsytX2aOkNp2CcFpa7ZpzlpWpCnBdluwySakRnJi4uv2Swzllc33BV7gjDmbDbj+GmIJaeEQYiXOtzrkrjI2KsUEfbwe1PKbEVWKxbrlDwLqJVh4PdRE8XihSIcQ+QX+FkPp93gDEpMaeNsHiODgokUCD9EqjnKaNrsnFV9ga8iKnWPFXpY1xHCXOPlT1DuJWYQ07QeoXbRdU0gBQUG4fhUFSyXW5pWYNwG1TggLKSGuhQYDKEvaXAQtaCuHkZXDNqYSuV4AWSmjxW6qHSBanJWyz5t3OfQnaMH3+OgvcELZ5C8JDQGa5ByEtjIaIoavovQFvU+fdgHbndcbHf4uzVTpXi1fcECj1FikzVLroXh7b7FartHV4rYU7z8vGXbTxFRn786rRgdPacMLHqZw4fvP6aubGwn5VlW8/nNGz5VDUG65K3xBGmlPA5r1o/OWK0kE3/LM3/FXT9iVFpU7ojV7B168Z7szR3DzKA9Bz22GR2dcWJqst81XIsXHNLnrF4wmNXM1zEBLUbuceaGd6wjbpqCY8tmLwIekfPrTYHXryE3rN2cqyn01TMyueVV6bBe70mqkPFMYRrDpyZm1ivp2QI/LSiGDd8voAgVTeATK4Ek4SMTU9EyFfph2k7VsrH7BFVOqAVVZHFgfHwpuAs8buqW46LhxIatKagLgWpb/kujyKqGZwfg2QnN2KPRM9rTiHG5wd7YfDm2sNYNso3oP2n/6Br/p3fOAGMM31RfYFsQugjTYir10CyCh7tVjoUIPcYzj795f8PzUUV57GOERYlPcfQRC//HvGoeU+XfYRk4rA8OGJiP8dL/THhrcJpzhlZMW6x4te+xwuNAh4RBQ9E/wgzGKF+hyWjWmjp+FzEJWbk1a3nE2HuGN7NwTY9yWxD4z3j3zyc8G1zTcz6lEJLU/RDHfggN0f5beN6E0+knDNavOb7ZM1nCYT0kqRS1XZN4kqUV8bnrsTMVFFv+SjUMQsHxQOCjGUlNNLbh+SPqwSlptSJZ7ai/loSphWO5CFoKoxEY8mTLhXiPfuhwXC8QL1a8qjWbs+/yKP9LLPffY20uWd4qdkWDVi09p+XRsOLxI0Wm/jfLv/8lgRjiuCHZPuH94jfEeHydNrj2T0gnF2xJebFYcPtmgakG/M98gVpcYJKE0Gv56VnG2UCx7wvSKEZJj6KqWCc5d0WDIzxmcQ/hDan2KfV6zsBqeN5rOJhKrKMeJnofwzMmfsOPt7+meCW4rX3e3ARstw6Tsebdc0U4yDBUrJxjoujPaOuER85/4rNyjcGjtWMqW+PJFstqWG8b3jQlzfwNVdGQZ5q+s0eoCderhLtiyV1SsdntGMuGw0cuR49O8EaneL0Ie+wxdDb8zVufEJ1s+CwccLmoKM2KRFmk6zl2/oaT/Iqvt3M2TU2tSqhKJq4mkhA7FrbrU7Qhd3hUJsLKDG85DaGpcaqU1X5IWkp2+5I/bNY0ecUk1mz3Fn9INJvbnOGoR3YqCaVGthV7kRJZfQaWhXSfsEwdrpdL9skWrVvwJJEUuLRI0dIYB1dJdNVQpDmOVdFYLtrNOO17/MgaEw2uWXoWN+s+v904iOWan0QLHh+csC1qchReLycYQVnHhEHE+HGfwP0A1ZZsF1vUxZzk5guKxZztfs/29ga7WpJJDVXxEBak9UPIjbEwtgDhAxZUiplV8K//ocf5X/wrWmtAs1kxsC0y6xGbYsYsDjh9FPO3VsM7mxWby2sOhw3rg7f5j/67XFUfcuYERIdvkdbf49cyx7ZDnMbnH6UpA1MwNXAUOPQtnyd2y1GW0pMe69GYhehjylu0UWC7iMEBpAuoS9AGy9UcTwzD9yTS8UjubPafteikAW1oDhSfByFik/JxdctyNUV/qRG7VyAlJuzhipZ/0l9Q9xd8XATsKo2pNUb4GD17+EZ5gpqXGMtgl5KgtZHYQAZW8TCfyDvCBAHaHdKqEab1Ib/DZNeQXUGb41aKaaW5FjHsLIS+wwx8yB4hRA/CFPPm9xhlQDtQVryV//FEqM7/n5Jmy5NdCC+n3HspWdJw5i4oy0eU7Y4nE00lLkhPTmmrS9bbE96TKW59TFO/4d0+JLuGy4nHvzlrOD/QNKe/wmeDNlM4+REbu889h4ztKY05Yh+eItVLvPo1Yn1J1Yzx/BjTLEmymKoaYEkPr5dgWT6O59M6DipWpHVFxhPsyZ77eUmjDplaAzzf53Dk4m4aKlHx/e/3GKUNLnOsKqeJv4M0Blv0sWY/xs6vefZeRZmUbDYbwlLScz7ivvcJRg3YWyGnj2645o79DsI5TMyA4ycVTtLnPtzRb0Y8DV/jzybUNzvWJ08w1SEXXoK5N7x+HDCYx/SGfaztHtycRt+ioynD2YDJNmPx9W/YT54QZX+GL/8b0g5YCUVtjcjlDi/yeBy3RMc+hfiK5eoWMR+R9iLWgwE/UL9Ebp6w8nIaPaR//4qxllyurlhvlsTmgNc3t+SL1+yLlKDvc2S3CFdi9/uYcIRRgtpJMOEBi+WcoD+k1yiM8WiqDJUskUISDPu4jsB2Q4Q9wQkOIbnhvLjgKqnI0hLhRZAJQlvjR5L4cIIpK2rLwYTHqERxqAsKoRlnLakjmTcpsSew6oq8KlmWGbpusGyFJXsMRzVtVWJqwSeXv0M3x4RC0rQNA6U5OZ3iWH0iXyKHPQL7MT8sP8U2p6hexP3VFaOZYlUa8mSDlBlTmXFeJyysNc6tS1PPcZcWS7flnUd9pPZp8luKTBAfhgTbijCukbZNa1c03jFNvoDaYxvlLO92PHZmqF7Nbiu5Wm3xfI92bOMJQbJN8AIH3Y/oe0N8z6ZWkGR7Yrchx6FqG3qOhYkEqdVSlZCVDqIsKez8IYDMdsmaBC80nOqAyNuwrx/W8cu9wtOGc3VJPD5ENUt6QY3rLXAPDY1xifoRPd9BumOodtSVIpuvWZKwvbjjaltgiiVx0GdmhVxv3+AkNVnocyBHXCcjYhpWjmGMZuMcMosD/nYWcPTnH+EJB5EuKcOKxlhsGTNgwvDoMR85ETL7jGa740iVXE96/Kzps8qec+JtCY575PaAm8TjVejzQWE4W1zg2y1B5VKIAmYex67kdHnLsR3xX/1jnP6Cq0QjfcFo3iP3H/Yz3iDjKrQh3tKvA6qjhO+WKVUtSYOKdjtEyop+f8DrPsjMoNZ7+sZj3PS4ze5w1IDaa9Cy4QOn4ov2iDt9z3d2Nj83mh9WNpXj0AtdCpGBO+PzuqGnEmY9RaNG6BDe2TQUakepxgShzaEj2WHz1JFcUDFiz6USKKfHjyzNwDb8LyV5eW/zTrXhc8dn4USEkcNHXsx/nxVYiz0jY1g1ip/e//GDU/FQaHU6nU6n0+l0Op1O5/+lP57j2Ol0Op1Op9PpdDqd/2u64qzT6XQ6nU6n0+l0vgW64qzT6XQ6nU6n0+l0vgW64qzT6XQ6nU6n0+l0vgW64qzT6XQ6nU6n0+l0vgW64qzT6XQ6nU6n0+l0vgX+DxcwRUHFpnD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data:image/png;base64,iVBORw0KGgoAAAANSUhEUgAABGoAAADJCAYAAAB7cNRVAAAAOXRFWHRTb2Z0d2FyZQBNYXRwbG90bGliIHZlcnNpb24zLjMuMywgaHR0cHM6Ly9tYXRwbG90bGliLm9yZy/Il7ecAAAACXBIWXMAAAsTAAALEwEAmpwYAAEAAElEQVR4nOz9ebgtSVrQC/8ics5c89prD2fY59SpU1Vd1dVz02AzNaKgXq8g6EUu+Nk+jldBwRnRD+53VVARUflUVLBF/RREBHFiksaGpie6u6qrurqGM5+z5zXnyjkjvj9ybWr3Ye9Tp6qr61R15+954sm1MoaMjLXizTfejHhDaK2pqampqampqampqampqampqbn3yHtdgZqampqampqampqampqampqaitpQU1NTU1NTU1NTU1NTU1NTU/MqoTbU1NTU1NTU1NTU1NTU1NTU1LxKqA01NTU1NTU1NTU1NTU1NTU1Na8SakNNTU1NTU1NTU1NTU1NTU1NzauE2lBTU1NTU1NTU1NTU1NTU1NT8yqhNtR8jiOEuCqE0EKId93rutwJIcS7lvW8eq/rUlNT89pECHF+KUf0S8z/3mX+d7/MVaupqXmZOezrQojzt53/7uX599ybmr04PpP6fqYyr6bmleAzGYvcqX+8VsY4rzRCiPcs2+W7X2L+bxRC/JoQYn5Ezr5rGXeS3H338vx7P8Pq1xzBvNcVqKmpqampqampqampqam5lywNEu8CPq61/ql7WZd7gRDim4B/s/yaA7vLz9lnUOa7gfPAT2mtP/4ZVO/zjtpQ87nPJSABontdkZqampqampqazzIHwNPA9r2uSE1NzWfMK92f3wV8F/CvgJ96ha75auLblse/D/wlrXVxW/zTy2P+Isp8N/DlwFXg4y+9ap9/1Iaaz3G01l95r+tQU1NTU1NTU/NKoLX+QeAH73U9ampqPnPq/vyK8/rl8UeOMdKgtX7dK1yfz2tqHzU1NTU1NTU1NTU1NTU1NZ/feMtjeE9rUQPUhppXlKNOr4QQPSHE9wshrgghUiHELSHEPxdCbNwh/1cIIX5SCLEjhMiWx/8khPitd3PNY+LeJIT40WWadOk06rIQ4n8IIb5NCOGfUOajQogfWdY9EUJMhBC/KoT4k0II6w51aQshvu9IvhvLez5z55arqfn8RAhhLPvi40KIWAixL4T4L0KIL17Gn+TUzRFC/P5l/35MCHGw7HPXhBD/Vgjxtjtc89gyj8Sf6LxSCCGXDuV+SQgxFELkyzo/uZQZv+OYPPcJIf6JEOKZ5T1Gy3q+VwjxHUKIlRfbbkfK/uJle+0vy/24EOJbhBAv6tl3N07yTnJ4eHt7CSG+SAjxE0KIbSFEKYT4gZdwazU1Lwu36SUbQoh/unw2x0KIp4QQ3360vyzlyvuWz/2ZEOK/CiEefYFrDIQQ3yOE+IQQIhRCLIQQTwgh/qYQoneHfFII8a1LGXYo/35GCPFbXuB6d3I+ekYI8ReWes6zS7kwE0J8TAjxfwshOieU+WkbHhyRLQfLuj22lC3iTnV7IZb3/O3L8hZLOfqfhRDveAllvaBzdHGCjni0DZd1+hYhxIeWv7sWQrz5xdanpgZACLEphPgXSzmTiGpM8H1CiPYJ6V+Ss20hxJcJIf6BEOKDQogtUY2b9pZ9//cdk/788jn9XctTf0g8rw+dqBcJIf53IcRPi+fHZntLOfXVJ9Tr0/QJIcQ3CSF+ednXtRDia5fnDSHE7xRC/JAQ4teFELvL8rfEC4z9XizieL3uypH7fs+RtHfUEY+7V6plTwD/8rb2vHpMHnspb94nhBiJanx6TVQ65MMnXOc3nCeLSv/9TlHpzYfOkDsvojleXWit6/AKBaq1eRr45iOfF1Q+ZPQyXAG6x+T9G0fSKGC8PB6e+54XuOa7bjv/u6gcQx3mT4Dpke8aeN0x5X0LUB5JMweKI99/CfCPybcBPHskXbzMq4E94I8sP1+9179THerwagiABfy3I30mX/b7w89ffyTu/G15f/dt8mK07HNHy/qDJ1z32DKPxJ8/THNM3L+9TYZMgPTI9w/clv6twOxIfHbkHg/D73gRbXb+SL6vX96nXpaZH4n7T4B5TP73LuPffdv5dy/Pv/cO1/7uZZr33KFO33CkHpPl/f7Avf6v1eHzN/C8jvCHqXxAaCpd4Ohz/R8t037v8ntxW78dAw+cUP6XAMMjadPbZNF14KFj8plU/iFOkn9fd5KsOqkvLuN+4ra6DPl0neY54Mwx+d61jL+6lAcFlWyd3CavfuAl/AaH9f1XwE8eucejZRfANxyT9zfkyzFxx8qzE37/d92hTj91pA6Hv8Gb7/V/tw6vnXDkf/ZHqXT+w/HDUVnwLLBxTN479eeT/r+N2/rljN88xvmh2/KcBXaoZpIcjlN2bgtnj6S3qJzuHi3z9mv87WPq/O5l3HuBf7j8XFLpaSXwtct0jx5Tdnjbue84ob3fs4z/7rv8fQ7vfedI2ftHzv2DI2lPkru/cV9Hzn3DMv/heHN6W3t++LYyNqh82Bxeo+TTnzUx8HV3uN/vBT7I8/rkZPm5c6/7wEsN9Yyae8M/onrYvVNrHVAJlK+h+kOdB77jaGIhxB8AvnP59QeBVa11FxgsywL4K0KIb34RdfhBKiHzX6iUJFdr3QbawJcB/5zKeHO0Hl+7vN4C+EvAQGvdBHzgd1AJ2XdROaC6nX8FXKRyCvY1QLDM+2VUnfDvvYi619R8PvDXgN9J9aD6NqC17Pfngf8B/Is75A2pFIAvAxpa657W2gPOAT9ANQj6Z0KIzZerskKILwP+z2V9v31Z3w7gAqeoHuK/clu27wOaVA/Wt2qt7eU9BsAXLOs6fYlV+mHgF4ALyzI7VHJLAV+7/PxK8y+AnwbuW7aNT3WPNTX3mr9P9aLoTUtdoAX89WXcnxZC/FXgz1HJorbWugW8gcqxZAf4m7cXKIQ4B/wM0AP+CfAA1bT6YJn356gGCD8phDBuy/6XqXQFBfzF5TW7wAWqfv0jL/E+nwL+DPAg4Gmt+1Qy6l3Ah4H7gR+6Q/7BMv6fUA0qO0CX53WxPyOEeP0JeV+IrwF+D1U7H8rPi8DPAwbV2+j7X2LZL5Wvo9Lv/hTPP4PWgMuvcD1qPjf4Pqpn+pcuxwAB1fP4gOq//q9epusoKqPs7wX6WuvWUq51qV44h8AfF0L8/sMMWusbWuv1ZR0BfkxrvX5buHHkGn8H+CYq4+7/QaVrHcrOP0VliPpLQohvPKGOb1vW5buWdewt6/f+ZXxGJee+mkr+tbXWDar+99epdK2/KYT4wpfaSLff+/L+D/mCI/f9Z19iuT+2LPPwnv7sbe35BYdpRbUi46eBNwG/CLwTcJfPmlNUupIL/Os7yME/TSXb/wDV79Gh0pkXL6X+rwrutaXo8ynwvOV3h6pT3h7/55fxl4+cEzw/E+XfnVDu/28ZfwWQJ1zzXUfOrfK8dXLtLutuHCnrq09Icz9VZ8g5YhUHvvTI9b7imHwXeX5W0dV7/TvVoQ73OlAZLw7fnPzVY+ItPv2tw/kXWf4PL/N91zFxdyyTE97gUhk+NPDfX0Q9omWeL3yZ2u38kfo/ATjHpPlunn+z498W914+uzNqfuV2GV2HOtzLcOS5PuKYt45UCvPh//f/fUz84fM9Aezb4g7fNp8049cGHlum+X1Hzgc8/xb1u4/J5wBPniSrTuqLd9EWPaq3/eqYMt915Hr//IT8j5/UTi9w3e8+UvZ3HhPvAp9axv+L2+KOlcfLuGPl2Qm//7vuUKc/fq//p3V4bYcj/7MYuHhM/Fcc+b99yW1xJ/bnk/6/d1GfP7jM90vHxL2g/KAyOqulvDh7Qpo/sCznidvOv/vIvf6tz6BN//qyjH95TNx7TpKfd1HuC+mAJ8ndw/t67zF57kYW/dFlmv8FWCek+afLND94wv1q4Kvu1f/8sxHqGTX3hn+mtR4ec/6nlsf7hBDB8vObqQwZUC1/Oo7/e3k8D9zNOuaQSsBANc3sbngX1dv4J7TWP3tcAq31JeADVG/r33Uk6nAt6Ae01r90TL7ngB+7y3rU1Hw+8FVUg5WEambMp6G1zoHv/wzK/5nl8Ys/gzJuZ7Y8roq79wFzmOdu5dCL4e9prdNjzn8/Vbu2qNr5leTvaa3VCyerqXnF+ada68kx539hecw4Xub8KlV/cnheV0FUPu5+P5Wucays0lpnVG+9AX77kaivojJWpxwzQ3fZr7/v9vOfKVrrEdWbX0H1NvckvueE8z+9PN7RZ88diDhmhp3WOuH5WcdfL8Rn5gfnRTLkpc9eqqm5nR9f6vyfxnJscDjr4jf5j/kscKgDfdExs/nuhv8XlZz4Mf3ps2yO8hNUMuz14nj/oyWvPj3uXvKHlsd/sNRxj+PfLo+//YT4x7XWP/fyVuveUhtq7g0fPuH8rSOfO8vjW5fHfa31k8dl0lo/fSTvW49Lc1v6CPjl5defFUL8NSHEm19AWB0qLQ8sHWYdG46kO3sk72GdfpmTuVNcTc3nG29ZHj+utT7J8/777lSAqByW/3UhxPuXTuqKI87i/tMy2amXq8JUb94zqv7+XiHENwshXqj8/7Y8/qgQ4ntF5Wj3RIfkL5L3HndSaz0DPrb8+oLy8mXm117h69XU3C2fOOH83vJ49ThZtDQ8Hiy/do9EvY1qxowAPnEHneEvLNMfpzN8XGt90tLHl6wzCCHesXRM+SlROTfWR2Tj1yyTnSS7Rlrrk5b9HOph3RPiX4iPaK1PmqJ/eL8d4L6XWP5L4SP6mC16a2peIu+9Q9zhf/xleS4LIUwhxB9ZOg/eXjqlPezn42Uyl5fWXw/HOn/oDrLtJtXsZ/h0+XbIc1rrg2POH70HT1TOxd8rKifF+ZF7ONRjXk497p4ghDB5fqLBD92hTX9ymea49oTPQR3LvNcV+DxlftxJrXVy5EXJYeceLI+3fnOOT+MmcPpI+hfij1L5p3kY+H+WIRRC/C/g3wH//raH86E12KFaH/lCHN0x6rBOW3dI/0L3V1Pz+cThTkfbd0hzYn8SQjwC/E8+va8eddxnUyknwW/O/dLQWj8rhPi/qPxffekysPTq/z+oZhJ+7LZsfxF4iErp+cvLkAghfg34D1RTj+OXWKU7yZTDuLuVly8X+6/w9Wpq7paTZE35AvFH0xw1sh7qDIJXkc4ghPgLVL4lDpWtkmrQli2/t6kGbyfJxmP1tyWHfv1eqrH5bmQWVO3zSvmIqWVWzcvJK/JcFkI0gJ/l02fGxVT/58NZrYdyKeB5Y/PdcijfmsvwQhy3i+4d+9ZyFs57qXyuHLLg+c1kDCpd8WXT4+4hPSq9FKB/F+m9E85/zsmrekbNawf35Sxs+UbojVSOtv4ZlYO9BtVuUP8a+OBS0B1y+F/5aa21uIvw3S9nfWtqal4U/5JKCfkolSPIpq6c6a3pyrHboQO9l3UKvdb6R6je9n4b1TKAIdWSzD8J/PrSIenR9EOqXWF+O9USr49RPay/AvjHwBNCiDMvZx3vJVrr8oVT1dR8TnCoM0zvUmd412e7Qksnv3+bSu79IPB6Kj9WPf28I83DpViv5PKiVzO1zKp5LfLXqYw0B1RLata01r7WenXZz08fSftS+vqhfPv2u5Rv7z2mjBfqWz9AZaS5TLWLZU9r3ThyD1/0Eur9auWoPeItd9OmJ5TzOSevakPNq59D6+BJ07wOORzM3LU1UWtdaK1/Smv9J7TWj1BZiP8i1Vuht1J5Ij9kd3l8KbvEHNbpTtPzXvNT92pqXkYO3+7cyXfLsXHLnZzeQfXA+j1a6589ZsnCnd5wHz7oTjIOt++QF631rtb6H2itv5bqzdg7qJZaCeD/EUK88bb0Wmv9C1rrP6u1fivVG6I/QeXc9ALH7yJ3N9yNvLlbeXk4u/BOBvM7tktNzecZhzpDSwjxYvvGZ0tn+HoqvfdntdbfqrX+5DHG07uZ/fPZ4m7vt5ZbNa9VXs7n8p04fBn1rVrrH9Va790W/5n2889kTPSCCCFsnl+G+U1a65/UWo9vS3YvZdXLzZDndc/PSpu+VqkNNa9+Pro8BkKIYx0FCyEe5Hnr8EePS3M3aK13tNbfx/PO7L78SPThur83CiFO8+I4rNOX3SHNl98hrqbm843DJUJvvm1m21G+9ITzv2G01VqfNM34t93h2pPbyrmdLzjh/G9iaYT5MJXSdJPqmfMlL5BnrLX+Z8Dh7JuXKhuOzSeEaPL8Gvi7lZeT5fFOs3vuul1qaj4P+AiVoUBQzep7MRz2yzcLIVonpHkpcuGw/96+BBOA5SYO9/It9duXTpiP4/B+J1Q7fN4Nk+XxWLklhLjI8/4Qa2peCe7Ubw/jXvI45gh37OvcWQc6XBp1p5k2h2OiFyvb7pYVKlcT8NLu4dXGHdt06Tz4I8uvv/MVqdFrhNpQ8+rn48Chh/S/ekKa714erwIfeqEChRDWC+wacOgTwjly7heBG1RrIv/uC5R/u2Ou/7A8/hYhxG8y1gghLgDfcMdK19R8fvFzVGuRXeBP3x65dLz27SfkPXS+uSaEWD0m7xuA//MO1z50Kvo1t0cIIRyqZU2/ieUboGNZvrU+9OLvLNPL5X2cxHFy6MXw50+o07dRteuMqp3vhsM2OS2EeNvtkUKIL+VzZ+eFmprPGK31HPiPy6//n6WB9FiWTj+PGqR/jqp/OsCfPSa9Dfz5l1CtQ9n4hhPiv5O78zfx2SLg+Pt1gD+3/PoTWlf70d4Fh3Lr95wQ/1deXPVqaj5jvmGp838ay7HB4TP0P9we/xI4sa8vZc133iHv4W6UnTuk+VEqf38PCyH+xJ0qcsyY6G6YL8uH4+9hA/jWl1DuveJu2vQ9y+O7hRBvulNhL7FNX5PUhppXOcsH8l9bfv0aIcQ/EkL0AYQQfSHEPwS+cRn/1+5y69fXU/l++DYhxIOHRpulAefreV4h+I1tuJfWzm+hEhzfKIT4KSHEmw/jl3nfLoT4O9z2tkdr/SvAzy+//oQQ4neL5fa9QogvpnI0etw2ujU1n5csBzmHS37+hhDiW4UQHvzG0qaf4OSdP56imr0igB9bvjU97KNfR9UXT9pJCuDHl8c/JoT4w8tBwqF/h//GyVOX/5YQ4ieEEF8rhOgdnhRCrC3l1H1U8uNQFrSA54QQ3ymEeINY7jq3NOB8JfA3l+l+lpfGJvCfhBDnl+X6Qog/z/OG7b+93AHvBdFaX+N5I/h7lsauwzb9/cBP8fwuEjU1NRV/hWoJ44PA+4UQv0Msd3UTFQ8IIf4c8Cng7YeZljsf/Z3l1+8SQvy5I/LvPNVSyhdaDn4ch7LnfxNCfMfh7BUhxEAI8XeB76Cagn+vmFItD/2zR+73ApW/r4eplqV/74so7yeoZO4bhBD/QAjRWZa5upTJf5BqS/CamleKDPjvQoh3wm887/93nvcN9fNa6199Ga5z2Ne/Xwjx5UfGOV9A9eL5Tg5rD3fY/RIhxAPHJdBaf5LndbR/LIT4nqP+9IQQTSHEVwkh/g0vwfC01AE/sPz6I4fjrSP60S/z2vKjddimX3eHpbA/THXPLvA/hRB/7OiMSiHEuhDim4QQv8wxBu3PWbTWdXiFAtWMFw286w5p9DKcv+383zgSV1IpP+WRc99zt9cE3nwkn6Z6+A9vK+/DQOuY8v4wlVHlMF20zFscLfOYfBvAs7flO7QY7wF/ZPn56r3+nepQh1dDoHKq+7NH+kxOZQzQVMrO7z0St3Fb3t97W3+eHem314BvPqm/Ue1Y8oHbrjtdfh5SzbT5Tf2casnkUbkyXV736Lm/eiR957a47BhZcgk48yLa7PyRvF+/rPvhVpz5kbifAsxj8r93Gf/uY+K+cCm3DsuYH2nT/8HzMvo9J9XpXv+n6lCH2wMvoJcA717Gv/ellEG1JPDWbf38gE/XIzTw5bflM5f99Dj5lwNfdyTu/G15v/u4vriM+49H8ikqXUotv/8Lqre6Gvju2/K9ixfQUe6mrU7Id1jff0W1/exhO42P1LUA/sAxee8oX4Dvv62dx8v7LZb1Pfa3u1Mb1qEOLzYc+Z/9USqd//AZevSZ+iy36TLLvHfqzyf9fy9Q+bo5LDumekF1OP74qjvID4tqJcOhjNhbXucqR/QRqhUG//i2/jWlWnKojpz7pdvKvys5wW/WOcIj30/UxZZ538Mxcuwuf6tj2+WF4u90X8DreF7m51TPhKvAr9yWbhX4lSPXKJf3GvLp7fxdL9f9vtpDPaPmNYLW+q8BX0n1ZuWAaoemIfCfgd+mtf6OF1HcU8DvA/4p1drHCdXb7SlVB/lW4Iu11rPbM2qt/yXVdro/QGUhLZd5h1SDnO9axt+eb5tKYft+qoGisbzeD1P5i7j0IupfU/M5j9Y6A/43qin+T1D1tQL4GSp/T790JPnktrz/CfitVG+V5lSKxzXg+4C3UM24Oem6OdUuTH+X6kGqqJZhvQd4G/DYCVn/PvBnqGTUM1RvexyqJZM/BnyZ1vpvHUk/A343lSz5EJVS1Vxe68NUU5PfrLU+sa53Qmv9H6l2j/qvPN92j1HJt6/TWhd3yH5ceR+k8q/zM1TtbVLd51+k+p1eVHk1NZ8P6MpH1euAvwy8n0rh7lANOD5Ctdvbl2utf/m2fAWVsfXPAI9T9a+Sqj9/udb6J19ilb6BaqbPU1QDBgH8KvCHtNZ/9CWW+XKhqfx5/Tmq+tlUhpX/ArxTa/3vX0KZfx74U1SyL1le42eB36q1fs/LUOeamhfDc1Sz536EagxgUOkZfw94+3Ks8Bmjq51t3wH8GypDi0H13P63wBdorU9c9rzUgb6SagfcW0AXOLcM5pF0pdb6T1HpBf+GSsdyqGaEXKcan30L1XjrpdzDB4HfwvMzdq3lvfwQ1Qv3k3SxVx1a609R6ZX/g+p3X6dqzzO3pduj8lX0TVQzuA/1QqhmXv4o8H/w4mYWvqYRS0tUTU1NTc1riOX0118Armmtz9/j6tTU1NTU1NTU1NTUvEzUM2pqampqXpv8xeXx5++YqqampqampqampqbmNUVtqKmpqal5FSKEMJbOeX/HUedrQojXCyF+Avhqqqn7//CeVbKmpqampqampqam5mWnXvpUU1NT8ypkuXV1fuTUjGp9tL/8roD/S2v9z17putXU1NTU1NTU1NTUfPaoDTU1NTU1r0KW20n+SaqZM2+g8oZvATvA/wJ+QGv90XtXw5qampqampqampqazwa1oaampqampqampqampqampqbmVYJ5p8jv/dN/ST/SuEU70MjEp6EjwqHBnrC4uSIZ9gdM+2d4CJdVbWMon9K4hJhcZTZ2MW98AmU5LEKX8cW308hs1sObQJ+0v4MpbBZxTDNXtPottGki0h5nnAOCbpvoaoi5MqA7GCOyMVG0QpbGmOlp6BrY0Q7amiPNDninSXZGqDWFHTtcLTTzZM7E6mBvzinDER//aMJv/arrvH1DYqWCTzyZ8P/9rxvs93y+9xt32IxKynjCpVsdfuSxNZ5F0lGS1EvY0xdw927wsJPS6p7jSzYkK46i6PjYRoPw2g3+4/hTuPseSRse9e8nGLTZaSU4SU4Q9JgR0TVdNk0LpU9xrr3FfP4Uz35om8cDh9luygf2JWKSsXpqwJuaIa+7oOjsCyZmyM2pYBJ3ON/pMF/cwDSarG50UFNBc7LFJ3SXvaspt8IblA+f4vXBggf8iNe3z7Ox+SA/fDPn2kzQjTKu7e0wvZEyi6eI6VWaLvQyg9Yf+2Z6/U2S923zofZTLEYp9qqJL2dsvuPNjJ81OJMJooubtHsW9sGY3/mQzYHZ5ad/4WNMjSH3xas079tkRBs9VsSNm3zFmTbP9N/G5Wee4tp7P8gpc4892cZ7qMVjuz6DrRhHXeLs69dInSZf/MA5Tj26yUfDNX7hw/sE0ZyHOjM++ugjrOzcYM2Cm6MZa3tzws6U54IHaQEimmLsN8idCZ1Ec20a8cjpFtn1LRoHCb6wuTTbZzdaZ/Vgh74TMj+1QnFlhm5rDqw1NjoG84sWr5uvcXNrl9H4Kmf66+wtFqydcdj7xB7b3gqnWg5puMuKKjDUg8jsSS51Er5ka8CchGdXziONBZlT8kCZcst0yf0m3ukOrVsh01aAN95nM9MMsx4rqkHfDvhQ28BOTE4vFowKm1maMZ+G6EaDwbQkUxlFGlO2S2ZmzGm7z/buDItV4iihbFqc6ZokzT1ufFzTNpqMrvwJ8YpIlM8S3/Mt364f9sd0XDAKE48Fi7HLvjC4ObDZ76ySd9a4z3Lp5Da2MNHiOmp6i2RPY2xdIVc5oTFgtvlGOgpWZyOk4RF3RhhKkS8K3CKh0W+C6WJmHgMvoWHZpKMc2Qro9iOMbEGUe2SpgSxWEZ7GzIfADGF30O4p8tkc3ciR2mIryRnHOROngXUqIQ/HXH0m5W3vuMYXnCuxU5tffzLin//CgLTn8W2/a5dHZEYRLnjmRsC/e2KTj2UWXbsgl5p9a53GfJ9zecFqZ4V3bEgGDQPR9nBw2d/a4ed3r1AMbeym5GxnhUZvwCjIMZKChtsipKDjmpzxAiz6bHi7zCdP8fRTOzyW28y2Qz45VmSRwWDF4eGB4pGBQScsifOYm7HBsPDZaDQokwOkGdBe6WFFJfZ4h2fiFjd3crbjXYxzbR5uFDzYinm4u0Lr9KP89Mji8kFKK9Hc3N7n+q0J83CEE2/TFhrb9dj8/V/NWu8Rrnz0Gtfta4SlxvZLWnZC742vI9m26UQ2+eaAoGvRjSO+eNNkjMPPf+g5xuE+G7JL4/QZMqtPMS+I7H3estFib/B6nv3UZXY+9GHsdMTCchFnHZ4beqztRfjWLqvnm9Ba4fUXT7P50CYfmfb41aci/Pmc1ZUFNy5s0BlNaOQZ0zCkeTBk4ZXsdk5jIZBRTDAyyWSCG+cM85JBL8C+vo03ipGmZHsWMZs1aEzHNIMQ3WkwPcjJPEkiegQ9iX3GZiNpc7Czx3i2w7ofsMDE9Qvm18fse32aDYs83GcVSZvTZMUNbokFj44DEIJnu2vETonlK9aTjIVjE3ldgoGPN0+IDBN7PuRUIsnjLpZo0HI8nvYcVC44k6bMCtiOM7KkIFcWrVThFClJmRI1FEpkdIXDLCyx8hZhCUVDcNqG3Jxya6vEzVwm1/70a1oW/ZWv/3p9f7tk3RO4FgQqZDwzuKTaTAyPqdNGrZ+j33Y4Y2ikLtDxPmJ0i/TggGg0IYxyYrNHtPIIG90G68U2OovJbYEsS7IiIzA0DSOhVALbHbDuG3hmQZYobL9Fq2lhyogoLogTA4GDMMA3U6TUYPqgJWlWUJo+piHZjiOuaoupA9Y6xNOYy88N+aovu8Y7+k9jl5pPPdXgr/7HN5JvdPm+P3CJC+oaKjzg2rVV/tLPvIUbwQoX1wRqlrC30EilcAw40/X5Pacdeq4Fbg8jaDEcb/FLn7rEeF5gGYL1QZeV02eJ1AxVWHitFqmGlmOw4nsMXI9T1pT5ziWefG6Lj1wPubY/5VJYkGPSCyzetBbwjnMtXDTz+YSrE1iUDvetrZLH+4hC0Wo28bUgCad8chTzyZlgN07p2iav7zq8pR3xhr7LysNfyI/eFGzNCnzZ4fKtZ7h65RJ78wlZniPKAsOx+JJv/GZOnd/kff/zEnlyk+kswhAxK5suF99+gZ3dkki06J6/QLfTYmWyz5efc5jg8O9/8WPERcxmc8Dqyimu2wP2ZzFn3BEXz3RZrDzCrz/+LM+871fRixHClRhnu2QHIOZzTHNGf93GWh/w5W84x4WHH+J90YD3/foQNZtirkWo8/fTGB9glQmznSlBuE/ZMpl6Z0DYMJ3CJARdIDKB0BIvcBH7I/TNbYzSIopyyjRHxwmoEqQFSQ5lAZaL6HbgzAqoBuxuQX4LWgKkhFzDNEUvcqBEoKEswRRgS1ACigJsgW4ECN+HWYCYzNG2hF4PGm3wFQgDOZ5BWGDnbWxjBaGbqAJ0WSCUIooLCq0RhkaYJjpWEKfVNVBVUHr5GdBltbF7WUCRglKgFSr9/te0LAL4d3/8m3TDmCENA13aGEKiNJSWJPMt8qBFGXTwtImtDdAmiBmkc/LcQoQHCMOEXKNbHexMYZcJyABth4BJkeWIUiEtl1KayMLCNyJsx6MMUyzXxXVjKFPKMkCVKQZNcEx0HqGMEmE4KLNBlqYoB7QymGOQFSmFtDC8DF2m7I01Z0/NOdPV2Dpj66Dgpx/zmGQFf/K3HDAQJioreGa0wk9udTiIc3RiU3hQWE2sJOGUK+gELc63bTwJyhQYSpBGOc+pBJlJckvTNQOkY7KwFbbSBI6NpsCVgpYAQ/q03YyoiNm6NeNalhJOQq5NMsw4o90OWHNyei3wIsiNgrxU6NLAk5ClEaW2sDwLlZQYacJEBiTznDCZUfRbtGRM14HzwQpnV/v8ysGCcaRws5Jb05DJXBPmCUU0wbZN3EzQ/KK30wgaFM8NeSoYQaawOg2koWnfv4maKTZMEwYtbNcgizNe1/eIpMPj18YkKqctbdxOC6VMRFIyMwoe6TcYtda4fuUGW89coyNyxtLB7PhcKSStpMBUKa31NrnnsrHWorniMUpNrg1nOFnGaUqe9gPs+Zy+KBlGCV6cMZcZc+HS1KAVGKVDYWiaSrKbw2nTJA8T/HmBmRfshAumMXTDGE9mpI4mnxbgC0Jt0JUlSVNzX+qxm2VMkoQV02SaZnQ7gvFBwsS2aFuSMs9o5QpTd5DZiG2v5PULj0TAzaCJNBRFA85Ygn3LobQcvIaPHwoi28UpJWvKYpRZ+Imgg8GnDIGRSfoxREIQx4owKtCmpp0oCqEpixJlKWKp6FqC8azEFAZpXKBsxYovyZyUgy1Nw7YYX/r2Y+XRHQ019+1fxXQuUqqEzIqxFCT+OsZA0ZgN6M4DjM4qjYHEPthnkaWYRhO9tY49H2GHZ5i2U/YffITXbazxhu5Nms/kjL1ddDMnGcYkM5g7GcYixIpzhPssiZFgDj0WSYS8bmPqLkY8wziVk0wNiu5j2MMFSXiA1ICxggoM3E4GOkQ4LQZ6htSnEFmJvK5ZdAIurK2S3igQTDHzLVQ048BtYVouxniHrtgmnwf485Ts+lniFY9ACLIbiuj0HuFpl61tn9n2FZ5WNuLiCj3DwjBydr11FlGfsO1STj/OR/1b2OYqK/OIvd0Er9whdnMOWi5nL76RxnpKayS5Hm5wZWBx83Kb5FPvxzYKGvZZ8t3r/Gq4woXcQzRTWolJb2LzjJ/yxsEtiC2Gc43iJgeskBgu86dDPuVGXNUt3liEZKMWWXeIM7+EG3U4b1/k/OouF1e+nOemMT/00z+O2Y7x1i5wkG5x00j47bf+C+/ofjG//kafczfX2XcMevkW+do6jyjJ9ZUFg8LjA0XKZsNGJAZZbuOF25iJgeU2iVcM2nbIyvkuSj7M1uh+Rs6EN5xdQU8f5tpgQTm9SZAtuCokZr6PWRrka5tws0Sds7g0tbh1veSD8S4MWvRli7CTsB4+gbkPN0zBm8UON3dDoniV121usR2nZFnJQ1zmSu6R5g7nvHXy8QXCKzErLclwY45rBJj9kCk2YSk5G2kmqxdI9qY04wZZa5f2SJJFmsV4ny4h7u51dNNidAm8IKK7v0e4aJCeNehOZiz8bVZuRtw/CJhYJbOo5BRb7PRjgmGfTzoNzp/yOWi1MPdX4JRH42bKqVyz51qMbkb0mxJKH2NhsGVJyllBd1MjQonfWSV/wiJenRPsR4SBxQPCZ9sBcsVDiwapGfGcmWPpELf0EXsBZ1XC6c7+Z0E9eGU5O93CtjdQBmiRUBQmZdDCblj0ygbduIvsdGgHAmsyJc1NpPBRow56OkMXfcJmQdi/wPm1Jg8HewQ358TGnCLISGYQlyWRk1NG+xiRRhuSRR5T2ibRPEbOHFTsY4sc3W4SZia5OcSeh8j5CJRE2qtIV2I0FELHSDzaRkIp24hMILcLosBhbdBEDzMKa4RZDCnChIXdxJIOYhzhOVtkU4kRSvKhBNslL6GcJ5T9GbOWw/DAQu8dcNk2cd0WbUxKaRGaAxK/RZSbiPgyiyzGky6NuCQ7KJiWQ2IzZ97yGZxbodXP8RaSvWyN3VbA9KZgsv8JdF7QNBvEswXPZC0u5DZmI8EpFU4iie2SRntKpgzCRY4e7TBUAZZsMBvnXJUx24bL/WVJktqkzCAcYk4nnJLrrA4E59pv4pmNmB9PfpGsDY3sNMNsTCFSzu/8OmcbKdF5l3TYQ4YKiwlOo8fpUpI1M5SpuU7BqmPjIslziRFPsWKFaTZJA4e2XRCcMUnMCyThJqkbcXHQIZ1eZLgSwv4NbJmyozWamNIyyf01yqlJaVvcnJnMtgXPZDPoeDR7fcxmzNr8OvGuZiYyNooDxuOEIuswcA6YZikyL2jIjLGwSLVDW65hTAakw5SmnZH1Ygwjp/RTJoZBWlh0cwMjaGFMSoLMxmpNcWYxSZKThRP6OsGapySeg5oqbCOnEY5JMhfaElVEzNQOdjjjVOATYxLmKR32EbZGL1psOzbdvofR9CniFknLwxuGdDKTfSGJZzGbgYXCpYzhQAkEGY2GxJYGhuVh7JjgRjhFinIs2kqiHUBZNDMHXZQkIsdSObZjIRYWq7mm4Y3vtSj5jLlPJLSUgdQ2QmlS5VH4LbqmhyNdul4Lq+cxaBrIeM4iz5CWJCldFrpDJhWZA2rlfh66b4Mvas/wpilhplE6IonmTBc5aVGi4giyAuUOSXIDoXPCVGPNG1ihjWOWYCrySFBIC0sWZFmE1BbSbiPcHtr0ESLBVAVtlXFW+jRKi+RA4hlNjK5FuSWBAqFukSw0mQFGkuOMRrStPfKJwp5qXNMlLRxujRXlzGQWxUhRYqPJs4wnnA5vWzdw8gidGyTCJnJXibKEOA65PhHcvx7QzVPS2ZR5OGWBJO22We10aDQ92iphbK5wy5RsiRGX05xRFmEbBruLksf3Ct48gJazQCY5uvSYKfDFhIycTGmMImRceEwjg4PEYFrmhFrTFYI0L8mzAiPawZvf4j7vPGcDgwc338HHTj3ED+//a8q8QMgMnUYoLQie+W+8pfUW0gf7bG0H7MqCWa5QssHZpoObRlyLDSgTGpZLo2FhFNBKR5RFQS59FqaDtjM2N2189yHiRUbhhjx83ybzvMXWTsL80lNoGZLHBiJKIDcoyiZJrDCl4NJcM7pR8lQ2pmw3Eb0efvMyRfgs010F8wymE7IkhUQhWpfBUlBmYGRQSNAdkD3iaAV5kGGrDsqx0EkEKoRCIGwLbA8yA3SCFhLyFEZD0AuYj0BnlfFDiMrwkRSIogSxHImVGvQyrtBQlJAKyOawWIBjoVsOrPqwsgqyBWaJdTDHKSRpIZAFqLKkLAssyybOQBUapSUCAYVGJ0ujECy3RxHVdaWoTmgNGiqjjQRj6fpNfW7speLFEwhW0BSURokQJYomIhBI1cIrXLQKMByJTCNKpRDCRsceIoshcymsnNJr07YsWo0QOdUU5gJhCcpEkStJYYAuM0SagFQUokSmGXmZUYYzhAiQhUIGJUVskNszRFqi8gKERBsKYZsIGyBHmB6OStGGgwBEJilMk0ZgE0clqR1jGglKZYTaxLQMZJngmCF54WOXQ9Jxm9K0MYTAmCmyXkLakiwyExXOCITDWsfHkQZCShLLh8KjsCVlOmZqzhH0kblmnijyKEdaitSETruF09CYmSTJHRauRzSSLHa2cCjw7CZlOOVG5tMqbLQNFhoymFrQ8FLMzCYtBUYYk2BimCbJKGFiFsyVTVulFJmDakRYxQIja9E3WwzaIedX3sRWmPIfPvR+TCfDbfQYZ3OGXsnrZs9y3rvA5Q1FP+4QC0lHZZSBzQDBzIXA0txKC842bLBMcm0i0hQzLTCFRnkaQYHTb2IbHco4J3U0G/02yaJkZzuEJMTNS3aUQmYJhpLQ9LEiTeoIhrFmOivZyXMs06JjmcxETJCFeGnBVBc8qHP2spxcWHRdxbBQlFqyQcyessg0bBg2snTJkxzHkExtjVuYhFZOqCVRJuhmgqwVUIQ5XirJuyV+JshUwaLICQyFWWZoF6bzAseDIClJlaBsWRClxCKlmcKG6xBikmaKvpMxboKTWFyxbDYcm7njIGMbfImdCHpaMzFgHBc0hYGhJXoumArQpabZ0GgFvm+SbynyhsAKCwpLsCokUxMoNKdSSSkU21JjojCVppwJBkrSNrMT+/gdDTV5a4KXXacZG0hZINMROYpm7nG6JyjFDnIR026Ble8Rlg9SmDuU9xdMb66TBQHFSkzXabOaRgTjLRb6ADMNMMKEg8k6+ypj4szYvRIh52scTGOasUujdYvn+lNaaYvVT+zQ0Wu0W8/yjKUQ9zXozEqKeMTE7dNvtTgXRSzSkH6zRSsvoFMSZrcIpE+eFHT1gtUNk8Q6y7M7a1g7ii1W6NkRKj/Nh3/hYSZrkO2e41bfoXVW8nDcIspGOO0W/YFD22oTvKFk+twKV1Zc3iEXEEJS3KTvX+QtcYtxbHKz2UD2z3Ph7EME5ZQbTDHya8yvljhxyCfNZ7hvscGgW3J+sAqDi9idmD0vZhaNMK6EYJyh31ojOZ+S7sTc0h7zs1O6i4sski0WbsnAsbHKMaJlMrTOsL09wZAmK50x2U3FxM/Z3z7Lrw1j3GcOEI+mvHNliwe8BQ/e96U88/GH2Q7a5KOIrasBrlnwgWdvoK+/j8ZagBy3cYI+V7wUt/MQB6XHeWvBM5mPiIb0Zx5Zx2Nq+iTDbXQDAh2wKBuMknXOLhb4q/uk6wWLfI8H5znrD5/Gb72ND3wkY77QlJdDvNMPoE5v0tl5gpl2iJSDEUvOmg2CZoEyJyjtsNiL6Wcln7o0p5VMeK8siGaapu0w2r+Euz3loYZHvr6JE2Z0codh00Z4GWKzT6s9ptA+SeRyUV/jVm4xa55jHiU0y2vIdoOeu8AcmezO4ZMipO8OsY3TbB2MSLRDcSHFfPIs63LMsDPFTRSPzDyuRyNmJATPPMjOfIKPRvk5lnZ4Q6PHJ/wDomzOILWZrs15prnB2d1PcsPtcb7tYsY543MtRlOP7JagP8/YPJ0ziU22FxbnkpiiXzICivMmo5uScCjon1kDK2P8gIm7l3OmabM7m+NHGd4iYiZ8Lu+fLABeM8gJMpE4loFpFoh4jqljumWLvqMQYoa5iGm4YORz4nyFwpxTrBREqknqOciORnotNkhoJwcUcoSFgzXNmc1bDHGYGinTvYxsHBBGKV5uYvlzdltTHOXSuzKlqwLsYMxNQ6M2HJphRh7OiZ2AblOwWsToLCNoenR0TmnFhGmJg0uRZrRUSqfdQ8sNrm+tYMyuMFzMaFkF6cLm8Q+eJm5pyqjDluXjd10eSAPSIib3PAZNn2aridtRhHsZ+56FKXN0pEjKMZ61zgNBn1FWMDTGmIM+G6fPEaiUAzElD7dI9nLSPOSqvY1M2zSDjJVOn0ea57CClFsWpMMRai9BGC6NzhrFSkaYLDgQHuFqhqsHpGpKZqW4DYVJDG3JpGwzHqcYhaYpM4phyTCw2Tb7iFhj7uzhnJrxptU5F1tTzq0+zM72fVxPfWajmNFuG2mFPHlljN75dcxmA500Md0WI8Ok0TxHKQMG9pAruYR4RDOzsD2POTBdRCQmGNIjFE3cvMnpLKbnjdDNjLgcc26RsXZ+gG8+wEeeTAnHKWJaEmx00JtrWPs3GWUlhWFT5g5aWeQ2WO6MXMNiPMOaxyQ3Utwo5KoqmcQCqxRo9nBnU9Y9F9ldwUwElrIoGg6ZZaDiHp4dIrBwU4fT8R4TYTIKVvCygkY5I/FcbCPGn+TMQ5Preo6n52B5DOcZqQ1lH9xJm14WMWnOsKXB2YnLnJAwLbDmHQ5ihUGCHaZ40mIl8NkPIgoxxC9d0qbLgd+mPw2ZBi06DRcLxbztMS8dyh1JI8/oNErmkWRUGAzyEsvSTG2N8gzGI0FjIel1e5R+SbEmscKCnqmZJSVyVuCkCYk2SObFvZYknzHlbBuhGzhobFsjVEGTGZ7ogNXGFjF2nNIyJDJPCTOTLC9IPJuo3yQOJDNtkza6XDQXeIsdyjQBJTHylGgh2FmYDBPFeOEQFT5JWtBUOa6K2DYKbDIGCAaOiWnl3Co1pW3QpSQtEmJcup5Bt+9ht0zaDWgTk2cRURFjSwtsA89xaDsBKtrk6StdnPQGN3anNNDMJiW/+L5zTBou+cLjU0mHTtfigSIjUSWFb9Bd36TT72GVJeEo4pZr8za7BBLScIwhbDZPn0U2FJNwiByscfqh+2mW62xt77O9dYPhImEvneLIG3hZi45X0Ou0+MK3rOOux/RPbfDs/ozhwZyiVHgrbZKWySh22RILVNvDc7pM8wPyPMQ3IM8ScukwtTxyW2LojIZRUBY5kwyei31E6WF/dB8GBV96Kub1Qcgb3/x2tq48zOOT09zY32N3bxeVJ7z/iZB0+L+w+12SrIlreoxcj2LjfkxnhXX3Gge5IonnmNrF8W3mFEzjlDQvsDybUJdslQYPqJCH/AN2jRI73ucNUc79D2zQMh7hl4MZuzv7ZIkFD5+GYBMuPcnMiAnpMNM+DcNlZGnM1hTbEUTDGWprD7YjdKogL0HliETAOAMDkAXCNrCMBqZhUQZNMquFXqyjc4c0zVGxgCRFGBY4EqQJpKBBFDmECoqsMuYs5kAOmagMH4aAwoBCgdQgjMoQUmSAqlzilxoMicgMRKKQ5wOUXSBXYnQrQVtddOmi9QLR6eO2XPS0RGofETuUuaBUld0FvXzxrA3QJRqBELKa3aMVYCwTAizjoTLeaFHVTahXVnB8lphbmoaKsAoDQwCqQBsJZmFg2UllUEsFpmkgi4iSLog5ullShB6lEAinajurKBA6oyRDlNUsmzwPSFRJbsVEsxzygEWUI0sL05kxtiJsLJzhDF8G2HbMUJUYPRc7ExQ6JTU9GoZND4FOcizLRQiJcixyVSIFKC2QWtMISko8dkIbkeQMCw/TLMjLJh946jynWtvMJmvctC1yWxLkNllZYFoODVPSMlz8rqScOUSOg42EQlLoAtcJWNEGSSkIzRjT8mgFfaAg1gmGXJBHgrLU7Icp7dLFdKHtWki7gWkmjCzNrXCMHi0QMsD32si+RC1yIiTajxFZQFpKchts00AohbYcUsMhnC/Q0sCy52QzCaYkWgQ8nShujecYK1NeF2ScF9cYnL2PZ65vMJZDkqhgtNfGM+DaboSaXMFr2ZipieF6jGSJ43QIlUFb5OynJlm+wGl6CMcikQZpsqBUBVII4lRjGhLHz7E6JabQTFTK/dGY1pk2pv8GHvv4EyRxTjlLcbpdhNemkU4pTBshXcwCuqVJJkoiqyQBiBQrmeJaUuDnKY9pRVIa+JZJWKSYqeK0aVE6LpQSR0lCYdIwQXgWTZmjM5OxcDmtc/alQeT4pGmOrwpKz8KzwFQOo1RzydA0XbCkzzjOyWyBbOcUI4e2lRO6Gqk0pwqDA5ETO+AsGoxVias1lAojs7lgeFw2CuKsoG0IIldxy/VYyWN2tc26JShdwbQhmaWSMhc0E1htahbKYFRoViIFPkQC8haEM0GSQqtloKRiMdC4M8WKbzAKFWaukKlmIgR785Pd0NzRUPPJTw65tHmFjfEFbHeBm+0hRyNmRpv+2m+j3XgCTzxKGQlQOS4fIxFTSltwpteExRqRHfCmYB8jT1DGKkpq4nYXJx7iNUoGyeuhPKBcL5j5FmsPXCL65CoH3QdxO9eQXpdnFxF5ZOPdyhiXOVcnc1Z/fcSeeD2em7FyVhOs2Zz3baLCZMUco7b3uLF/P6da17GnDbqLKZuLcxAs2C67LNR9lPM9BnHCU5nmJwhobT/CStenGymk2eDi/QEzBWqes+q/ns3NgFTFPN1JyOcmu9mULDMJtclOFGIwoLtR0DAvYPR7vKObEi5g7VSPWb6PXqywA0RFxqXdIfs3M9YuFKxLiy++aHNj8FbWxgfM74u4PAx5sNGm7SdcOzVkFK3S3nyYB1fOcjDqMX7icRZ6Cy88jbMZ0jjQPPolAWYZ8PgnctKxT9jweKK5zzt6qzxmxLzl1hVuGVOi8MNs7v9XvvZLfh87zqP85H9e8CWbzzLfLPnop2x+LW2z994Rttfk4fvn5K238WjQ4uK6gud8IrFgo7zKNBP4nGErvMmzVzweG8LGWRutejQbOeMx6K0PsrW7w3Ra8uxA8+hFj3eqNX5xPsP0V7EfeoTOW9dxTm+y/6s9ssUug3OCAzHjrLqJHRm0R3tspTcQBwvGMxd/UtJPLM6227y/OUXfmNCNS9LMZDuwuG+4YJsmu7ToNE1KMyI+u85znCc72MZ1FcnunIE1I9E7TNIGRWYRdRYk3gx2Z/TKJqPNDgdzB/dgj9BtkyX7bE4NVsot8jwmm6/x+jdYHExNFmofOM1C79FeazHuBaykM/pih+nFNr2rLtP8BjK2ON+Z0Utygm6Xid9k32lgHUi29xd0TQvRLQhQNJ7d4OnVIa1JwtBzaS1C9FpJOVP0S0l4JmZzy2B0ZkEhHUyrIHBybm1IRh+3OPAXlK9bcOHp1/7g6JOXd/EGu/SHK3h2hp2OEOGU1G/Tar+BhreP757GnfgIscAut1Ayw/RMBi0fnA6pa2L4E1xVoAuHXHTIHR/TnOG5Fv30NDLvoTs5C1tgiB2S3Q5T18Ls7aNtl+sR3JxLrGnBgVmwPZzjX4VFuon2BN0Nm966zcDQkFt09RzGc3amK3SsfexC050q1rsdaAgWWZMk3GCemHSLlGdDyc/Om7x/+zxt3yNoG2jLY7PbYCElKtGsde/j1KBJZmVcXc0oY9gpYmSiSYoFe3mJ0ppuS+K5pwjW2jzSgDyX9NYbzOdNrqVtJloxjTXP7YXsi4LBakbX9Xjj+YC1/qMMpmPGe3P2Jimnmj5uM2Y7NZimNsF6m83uGovxHpMrT+LmY4K0gdNNMbXF697ks5k5XH1WEc8dkpbLFSfGaFpMiTmzd8C2mJFHj9NtfYCvfOCLuSXO8MsfifHP7BP1PZ67lfOrM5P42RmuJdnYdKB9gY0g4HRDoXckSRbhygOyVOGodbbnM56+rnlq6tEZWDh4JKZmNopwtj7G6OCAOMq51JZc3PS4mLb5QJJQNrqYg/tYf2QDa7DK8JNrFIsDuisQO3OU3KWdGhjjEYtwh2gWoucmcqxoJdDwfSZmiTyYY+U5lhJEhiSIFKgmiQywPcBMyTb63FDrqPEY05pjjGM8NcUWM6LCRUSKuDkn9QviaYKbNWDgE+Ym3CqYWzbKWdBLNW2ZURYZsyRgMHBIXEkaZqDbJDrB7NrkjQauiGnIKcVqC2tqEY/3CGYGrXZEK81wgoBF4BHKJmZqMM1jRG6SB5qghMa4zdBJcMOCxLAQOgVydKpolxIdFDSnBoqI2DRBguvlzC2YXLJJvAy1ntG+Vd5bQfIy8Ozly1wLPNYa0LRzDFEiSoPMCmg227QbFnLUQTVcDJngCwehbQxsugaUjqQwTCxnSkOVUKYkNFC2jWUGNEzBekNilGBmFkmRk0VzxjOTCEFuJygUT2UGT+Y5Ks6Z5pq9eYoIU+KygzIsgn6HU3bAoBA0csEZR5KPE/amgoZQBIYm8F36nRyr2yJNBPHMZSvM6DsFWweKH3+mx895A3xTYklJZBj4rYDAMDEMk9Orp3ngVA+pMj65m5MXcDVPsVVKmC6YCYPI8nAb0HMMzq63eGuQk2Ul3VWXZt7maeWSKc1WLGEvYhvFma5i0A/4wgfXWF/tcf9kzo39KTcOJpzre7jtjHBhk7oDrHaHC+unyHducfDMJ7CTOeu2JnByVgKL3qlVTk9iLo9ixrOUqdBcLUs812VueKzsjrmZjhCzD7C28nN804Uv5R2NB/jxXxFsNCVTBVv7+/zPWzPEjSmmG+OvDkg3TvHoeps1z2CUCcpwRDHfRw80qT/gynzKk88NOVgYBI5FhkBLA28U0t3+IDu7B+xPxpwblLzloQFvj3t8OJ2hGitw4X7Mt5/H2zhD+MFTqOgmYiXHCEIsuYVHQbI/R09uUgxL1BCI8qVxxaxmsaSAJUEaIGwMz8RxGyA9sEE2Msr7OyTlCtzYg1mCcP3K8CFT0Id6w3LGSr40zCAqgwyimqliQzVzBdCyWnJk26AdSIsqr5KAAYYBwsFxMmQ3JZ4UyFsTxDwhb04R1ipGz0d7PXTmYXiKYpSjIsjzsprZIyRItTTILOsjWBppjGqZFXo5s0ejWRp1xOEMG7k02HxuzKh57HqC1x3SMdaxLIWlFohoh8ywaXTuJ7AOsJ0SNzGRWmOwgxIx2tB4hgmWh5YmlpUgywIhG2gxR9s2skixjBhZ9MiUxHQLSmHiNhekYw9lr9N1J0jHJ8pShqlNviiZS8VwnmENMxa6ieMoVnoFo0DQMQ1KbWALRZYUzDIfz1ogSgNHFbilh5ApYeESZT2SJMQrNZPE4n/NJWL3DJ5jYLlgYdDpOiTaROSSrr3CatdFS0UYlJCbLFCUuUEpCqIUJCauJzBlD+G4dB2HvDDwGzYKQawhExqNZrLQhKEmaOYEQrLZc2h5m3QXK0SrMeMwpuN4WJZmJiOyHJyGxHYCZvGYcnyAJMbPGtDIMcKI7obEkDa72yll4VJYJgdGzJmezxZTBgvFjq1J959gdfYcb3/wAql9kfd+aM6j/X3SvuLZWxE70mR6I8ZwmmzInMwZ0LY8eg0DOZLs5xm2DhnHLr5qMIwmbO0X3BhltDsOKEngZoRjiA8mXD+YYsUFjY7Lg+sBZ4XHL87mtBwHa2WAf7aP6nWZ7zYpdUa7aTOkpKlSdKGx85SdPMFOUuZ5iVcWtArFmjR40ijRiSYwJbkWDJGsFZBpgxSTpmlQakHq+WwpSV5EWI5JluS0zZRM5YSY+EqQOprYFbAoCbRB2LCY5xo7LkkMm0JnrChJU5YUpaLQHue7kkWhyXUGhkdWFjQch7nr0ilSPCPnoAXNtDKwl3nOmqHpJCaWaTE1LKbSxjBMRpGmKSS2J3A1uEOLW25JkEBoSPy8RDmgIkFTQdJU9KYQdjQllQg0pEK1ILwlWdgavVKycofJxnc01Lx/Z4/Jdp8zjLh4ziScnsJvzsmlpL1/iUDG5PJJ2tYFBmdukI1uYay2CaSJs+rilRKRmgRWRGtuUOzugmPh7tmYymd90KG055wvLcpWA9OfM5EXCN/pkjoxhlxDzCTz1iph6CEvjNDZWa5OnmTr4VVWwhalVzAxPZo9l4ZpEacNQrPLSiYopMuNrQ2wBI2FRR5cotwb0DW2yCKPrSBnpTfDuLWOc8Zl+9mSy47kkbhL0ZR0r83Y6oX0sxbS2sK6alGuKlrSJF91eP+2TyZLzswvMFElWqWkixaTlsFbYo/rn8xIyjkjpyCOBsyLgIZZEkYJIzNlJzvLwaWcS31JJ/JpmQXdNRPpr9Mr5szbCbfSPYbtMwQ6J7Ml91magftGPixvsT2CgITyEzFrK6f4glbGtVvn+IqWSXifQUbERyfn2Blu46kpP7lX8kjssRv+doL7b/HV5od5ePAMnUEbHYw4H17k7Jm38t+tKWeHMZtZTn4wot1qIj4BVx7bZ5ieZk/Nmbhj4Bm0sc8wPWDnSpO84REZXfrRVeS1gHK2xa8kBuFoyEa8wt/7lGJwuSAdfoqsOaC42IE3dGm0LTz1SZ4Z2Jy9v0cnyhnnCQQJ96mQy6lL55ku9llJMutxq4yRTYvcS1izLKSRMXTP0i8jnNwh2ig4ozwuxx10UeCFIeqUZOoHrMUtrsnryB6kWQ9tzDht+BQzSeFMaZRz5g80iYcX6BmKtOFwYStlm5Tk9ArtJEGeM2AvIF0o9q4vGN+n2Xi/yenOiKvrFylXbxLsdigchTlb46mZSzsM8ROBXGiuWxMmD7U4da6PQZM8sDnz+iada4pfea5kRZakts2t9QUryuSSaSFNE9X1eGS3ILJTDNdgZSZ4Yj3l7Fyzmy2gaKByn83XJ1xqmARZD3ducRPvZVUM7gXvvzkj322wYYec6hnkqYdpTyniAn/3BoGMMU1N216l3R+h413KwMLxXZotDyc/B75Ds0iQWY7KQdkOZiwwpEuvFdBrlZwtHcrARcclkdxkse6Q2CWGMBCJwbzpE7VMxLmETHe4Ob3G+EzGPG6QGorMc5ANj6bpExYWC+HTUAYpAVtzC0sqxmZGns+R4wZBOSHJDcamouXGiBBU22d7D64YFpuzJpYpsMYzxo2ERhlAOcLYm2N1S9qGTdyw+eTEplCSVtphklc+AhLTpjA9erHN6HpBXCyYSkWatSgMD7uALMvYLTNGmct+AXbboOvauIaiO/AQvk9+IyE3YvaKlNDrIaRFJlwuujZRcJZxscfOtMAQCmuroLdis9mVDMc9+n2L8pwiFAWXZzaTcEJWxLxvpLgUNSn0Oo3BlC/yn+JMs8NKs4lZxlzQXTbWPT7SXdBMDlhNNcxHqGmAeHqLS0/MSLI+2yJhYY0RWYkdjBiFc7a2XRa2g6ka2GmMXhhM0hk35zGL6ZzOos2/LXNap3KSxZiR1SF/oIm60MNvg8V1tvsQDJr0i5JIZ5hOymoRkURg79sIzyUpGkyKAuWC0dA0LBCpQckaWmcoDJQjaBg2w7yBV2jcIkT12yysJo0kYGINKXuSfNHCNDN8YSJNH9sOMUVGshagow0avolOmqwQ4omC1BcERYG1blCYDiqVLKaKSa8gGArWbMW45SM6C8rIQWOhRZebuY0zS/FSkLliuhMSPdCkecpHGg0Kw2VwxsPZkjy1leBZJTgGc6Natz/VFnMpcT2L++bVmEhIiaMLRq0UN1ewyIlzByl8GmsZ+y2JVTawlSBW9r0WJZ8x//1GjDIUfc+mb5copbBdEy0SPBmz4hlY8ib9oMlKUKBVgnZcfNei5VvYsoW027R8F9suMBRgNTCViyEEPdum71hckDalkEhlEuU2k8IjkRJbx+g8Y1pKFqWBKCGTLlvJmL1pxjg1CJHkgU+n36DrQFLCTPrg2uzFgpuZxlaKTqkZLBQNmdAxS+IUZnlJ1yvRQrCbGhxkBrZh4BoS01T4RYwbmEhcyniCOEhxjZKz0mMiJc8uIKOBFm0KLTFyjWUYGFZBOpfcei6iVBmzUpCkAwJHY2qNFoL9THMjh6dzWI0Ea12FxsC2LVZX2gjTxCwzdmYRYS7IpEXTNtlsm8TGOrtbW9ycxWQqZ03GNNsO6xs220LQFhrjVJdJprg8Crk6HeHZcz4WKa7MJdy8QMPO+G1rH+f8xj4blkHLj1l1Wmx3T/Hh3Qbj/SkUBcUio5eOUE99mMefTNieKq5FKaUw8dWC3UGP0cGM3YmgtBtkRolMprC9YI+cZ6czhvsLsmnBx55Q9D4YUuprbLX6FA/eh7jQRzY1bvYM4YpC0EHHc7I0pNlIQaXcmGuyq4BjILCApRHDdEDagEZojZAGhuUjhY0obPCaiKjENmbE7Vbly2jaBNdEFxbkHhR5ZeAxbSjzyhBiGWC3wG1DEkI6BlsvRxG6mkmjZJVegZAaLd3KeGTY1cweIcC2yFsN9NxEH0QUqcAwcoxgSHnOhjMdaLcoUhsjsNDxnHR/WhmCpASWM2KUqmbFGBJRGGhKBIfGl6WhhnI5l0YsDTUgkGhhwOeGnYaP7Y1Idx164oCNVZs0MfHsOdp0cce3MFVEJhKadp9OZ0E2n+B3PTxDEnQcPDHAsgS+n+IUJiqaIUyBjE2kLrEcG23nBMoE20OaGaVcRW2YCCNHyg4UBqXXosgtykEKtBgu9jmQJYvcRZlQagvbNjEMi0S5lEikClEaosRCSE2uLUoxo4wdDBZkqcVEGzS9hL1Y47YspkPNfiHoRDY4FioqWdiaQBjgZJSRRjdMpBBIX7KXWGgEfuGTL217qrRIpUVbmURzKFEUpkaXHkoLLKEpipJSaxIlSWeaiQ1OJrCFwm24YPtkIqWwCuIiJAvamHFJbkDTcLGNTfZVQpqbKKEo9ksCq8GaHzFKOmw4krKr0SJlP2+yiAt0CZ9awKgwmad97G7Ig/YOm02bZruksKGnVmhttPmETumnJSsCinRB5DikuzHDvYKcgFAVhDIl5wAtQyZJTDiC0jZIShMnC1mkNlYSs5VDPg/pC5f/vhPxKzsL0kWCYzlkgwZ6tY3nOcRqztyVrLkNAq0oFWSWpqcLJqmkF0tMwyBFsq8FwtCMKOhIiWEJ5ri0AKkNEstgVVjcKh2EAFmA75mEhkUP2E5KCFyy3EAXEauWSZFlKEvjqpx0EKASl7ahyAyLU3HOUCtSz6JBgdGDIlbkhWASa8IBrNw06ds5u8022onxYomyTOxMsiMMmqKkqTVmWrJbaOJGQc8zkcpCWCYrqw6tWcmTE2gXkJuCSQvauWRbVibh0BGcDgWpIRGm4mwuuNXStDOIc01RSkoFKxuC3X2FrcDJLcZlfmIfv6OhZn/WxzIt5v0NIneVS8Wvo7prFFseB2rKetNDGDkPLHbZGWqufaLD8I37NCenaA8l7eHTaL/NWnCd9eaUlWQV92wXcxah1hY0d9bpr6+AHWGNbCSnGbRy+o0OKssgnoMrSTwHXUqKVYnOEx7pDIjOtImjBYlvkVgZhlHiqU1CfweNB+oNeK2E6cV1Bj4My5RVBHuFxtKK3N2ntb+CampKe0o72mRh+nidKWbmMtlZ8GRnh9lYUqYxzxlXGLmnOLW9oJH7NNqSRtDhetFlZDtoWbJBC+t8k5UiYCRiVlVIMirwY4tuL8UxOkyiDNsJsMycclSQYrOXw3C7xLRKrKCH4WesCcnNYcDBeBPpBMwtn+GHLbr336QxeAYjbfHcrZTLXYPNDdi+uIOe9SlXU+IenNkfUTRjitRj5xpMH7gPP9Bk7SlnpiEq7fFcaeDtOryz2eDXbika65r71zLO7jlM3vkARZJRdDfop5Jbl67wibHJGVPx3FoIj8/52DMG+f0KfyKZjGI8e8F+PiNLJJNIkKcR4cKjtBTRzKRIQi7f12YyTFgrFaEz5yHHRHzgY2Qq560bgt3nugirxWoqWSibZ4qQXnNB9BaDadTC3RzwOrng6axg0DzFyqrgsipZe0YwaXqsmRojd9m6NWV1fUTf7dMux/wKsJGYOE0DI5B4XhuyLkbzFOPtLbTZoa3Pc2v9WU4nLfbXHVyjS4lHePZTLKyA+JEx8ukVjJ4kOxVy/rpLcdDmQmfO9ftLzmUOsWzxZXqNX12PuOEMOXOhRytTNBOT0m1jbTY5G3c4/egmW8qkmS0wF3OuqCH+3ONhc8qwXyIWULoWarvBWZXTcDXP+Q7dWYTruFxNFX3VoqszRk5Oq90l2UrY6iUUv2bi9QQbTkE2ztCL5GVTCu4VtzKXZmoxXVvFbrSZWZdI7TWiiUuaQs+1sHTMWjKhVeTsb9nMzizwlKTlSfzFLfBMVht7DNyYDk38bhs7myE8TZD26A/AcjKs2ETSoxlYaN+m1Aodm2hPkRs+yrQo+hqtNI/2VolyhzhTJJYiNQoMx8DTbVI5oyg9tHUfflsTGRaBq0hlRhNNnIEwS0zm+JM+uSswZIqV9EDa+E6ExGA8TYiDCfFEEJYpe+wRul0GOsNXLj3fwrV9tvI+oWFjGIKOaeFvBEjDp1AZUT6nKDV2JvDdErPjMckVwtQ4OkVoTYxglMFsCJahMXwPYZa0dM5e1GC0sDFNlwyb4gBa5T6+HaFjj6vTLlfaJautlH4roowk2heoTYuVxYgOGcIx2d1VTHuriA1B6cxpFJJSDbgclTgFvM4x+eTEpd0W3N9TnJ94LN50hjxOKD2HkSrYv7LHranGMAKuN+ZkkznRNRDrGWJuEc1zLGfKIp+R5ybzWJOlKVFpgiiYjBSKku2WTXig6AUlSsacEgnG41dQOuZc02aatclFQKBMwtxgVKSUQYo6a2OUJp7Xw5Upo1LRaPn0WpqDXOPsCFK7ZNXUWLnJaBaz4s/x3DaWiJmKOZ1S4jZKEs9AyyZlO8AzT6H2hhSWhWsoxu4OndIndwIKq4XwbOLyJokTEd9noUYOhi9R6xndPQc5rQb+6ZmSMjfQrs+ZRsGloGTbnNG2HMzMwNQKx23hDBpYok333Hrl6DrJcNIFs9KC3GLdjcitjCIXzBsWcmYzMCBraEJh0kpSUmlzoDSNwkWaJXNZ4jYcmGtCnWFfEwSOpG1lqEiTZ6/95QbPZRZC2uw1HuRcz6GcXifOJUJp4izBDzWO6dGdSdyiYLYoKJwFbVPTcaBhjrAcl42mycAXdEyHRuDi2Q7S9giCFTqtLqadYgswhcR2fZp2A0GJKDVK2eTY5MqhNHKEMHlzronWBGlZTUGPDRPt2TRtkyTPSQpJ6nRZ7TgsRDV9XAiFKzSpMlBGiWW1cAqTND3ARKEQIAxyYYAWGEVJmSSkWQnFAcPxLnkvYNNTuLbFumFQFC22y1VMr0PDcfEcl0ajiWVZiCJlFoeoLEVrTdPUGH5JojWlkJQqRwhFhmArgr1I4jsGQkOSxhiFYJbmbC8cUm2RKQNjDkY6omkumKUel5M2V40WayLltAtiXpBZFl5gsuoWrJcKRwme2XGY5mB5JrZvYhkGUZrx8TAlG+a8rWvw+NDAp+RL+z4PtPrsnW4wmsU4QZNIOty4cpOrkSIpDAogyWIe24sQwQ6lkGA5WE5INDSI8pyJMigKqqVGGZBLYiGYzmVlOChjXCula5Xsf+wxhtkCbftAE61tUtNhpCVpEYJrwOlOpcWv9WE7hjyGjoNwDGQicCcJYGCYLhgWOs+RAaAdiigFL65e8bYEtBywmzA4Wy1VWkzBy2E2Ah2DHUCjCZ1BZfmbXgcZQ2BWvmpMqmVFoQmJifbKyi+NEGC5lVFFZ2CmKN9GxxZQIExwBk3kSg9934DC7yCyELssUIVFToZ2U8gywALhURmlBGCAWfmgESWVMUdA5Y9mObNGaxACoQ9n2iyTiNe8H2EAwsjBMqHwFIVosqdvYtgW+UQS6QmBbVDqA/rzGL8U7N9ISNb3sJIera6Lt5hiuR59d0Y/UHSMFu1+G6fIkEFKULh4foAwSkSSI2lh2SWG5SKUQugCYUm0bYAUKM9A6IKu22azZ5OWJZlhkKEphUAT4OiEQgiKok3LUijLxTU1ucrxKIiNAktb5G6EM7PA0SBzvMImNlwcv8BTNosIJm5GmkssUXAjmpBZTZoLA4mN64BpC2JtEysTbRq4wkQGFoE2KKTGECXkAqsAaSlKBIWqHFILoRB5NbsmUYo0pvrfGC4YZbWcpzTIc4EqJBmS+VhjNkIMJ6PEY3+h2bMUjYZi1szIFyaqoUg8g+ZkgfQz2oUgCXPUSoBpQeHmtK0QlMFBaeDEBg/0A57Zj/B7BmsBtKeSxX0eZanIvDZmIZgczNlPoevY7DgpapqQjTVlL8COBWEEtlGwXxb4yiAsFuRZRlpUM44ypdBFybCrmWXQEYK5LVj1HIybezQMQbdpMcwdtG3RBgphcKXUbBglcWAS5hrbFZxTguupoiMcuiZcLzVBBDNTcsoQgMUs1XQt6JgWLUqekJK+ltiOi/RyLENADlI2CWcR2B5NIdm3IvqFycQ0sYWFMiAuZ8RCk60oplOB4UuKXsHpUFAmJmetkp2NklMZ5IbFm8wWj7cK9slYMUyaUtFEklsSbJNu4dJrB0y0iaU0qiy5qTMamcFZoZkGAiIobMgjSV9rXFezJQ38VONKg10EXS1piZLYBM+DbKwIA/Aug+UJug6UixLrZDvNnQ01w7MGp9Uu+cZXc+Mdfd4820M9tckH0yvYI48HkojrwYjLqWZza05kr7N7PSG1fS5fPqC534LTEdFBzKph01nbwr8R89D+NvHj5+mcXXD/dMDmqRGp04Ubj9EVr8eT2zSFRpslZSZxjQDjrIt0LiDEkES0KdoXKeM98vkW2Vyh/AFFMeZ0YJDpCfF5E3/kkZYpHd3ktNpBdNrY0wllo09jto69aPFc6hKM9/nAbkh7vUvnekG/UDxlJAweWse72UWJGZvKRm10mTcXrM6H4PUoRw3CEbR9D3yNdjTnTBMsichtosRi7VRAoQr0rElTTrm6rigap2mP99G9HtPWPisHBoVv0Wov6KV7zGOfLQKy5hqOldPzFeN9yfpmykebpzg3DkmzHHWqx/DBErHyIPMP32R4PuFMtkfqeVydRNhX20Svs9FC0NxeQaxd5wFH0zxzP7OVEJ4d4a9GOK7HW4wOuW7QC5/G7g64T2b84rMLHsybnEUyaKxSdgVPb9/kPhwOVn0Cp03yWMaiPE/3zGPsh/Dm51Z5Tmmu2X3S1SnynKBlKFaenHOjb9D79QWBlXLK2Sc4SDA+OKV4NuLaORtv2MUobC5tmqzMmuyrEd1FxlTEzDo9LvYMhpZGN1oMCk1qp2yWAhILx50wXhi4RodJFmGecti4FnPtVIOnVpr08gzrxnUyBN1WyIrV4qOtgrexzv7CYqYcRuYUwzhLOA7oSpMdqRHdBZ/cWKPZGXPGeSuT35JyI11wyluh6Le5YbXZcX28UPABEXHWjHlCaPy5wfk8ZO/aNbzQ4rm1Bl9qluQdzW5b8WjjCpRvI9Ej0idvcXqtQ7EeEp+Csx8suK6alOsmq3bIXEh22h3uvxnzeNciskz2p5qyUEwnLdJmQcMLCaTNA0802TszZCOOUEnOLFf41mt/ucGiKwnKjGn3frxH17kQpRRXfJ5I9lBzk24OM3/Kdl75ixnnAXs7GtswKLIcJ1lQdDXsRHTtjHY7pj1fcCZ0Kcs1uqsh5xObjd6cUnuI8ZSmOkXDEDRNhTBTytyi9AKMpo30VhBiRtbpUDROU8a75OEecSQoLA8tUwxHUOiM2HQIEklelgQaynKB8GzSNKJ0m4iwh0wchoWBTBY8O0pwmx6nZgZ+CVumgrUuZtjEjGOawqRcaZG2Ctw0ROJiRAHMJcJ1EJ6JbcOabWGaJiKFUjjIXkmZl+jYxjdS8CEN2vihRhoGoRNhRaAtAzeIWGFGmMLcaKK8NoYNDRPmMzAaOc9Ik97CJTIaLLoNFqc1oqe5ceOA/XbOKXNCqeHGKKNITNKug0LSTHsE/Sn3Nxx67oCZm6KHc2gI+q7mgaBFoQ1axU38VpOoCY/dSuja0MkiupZLuGJyYzFmwzYZtxvIooV+WpAKH6u7RZ6VrN9sMdIOu8InaxVYzQLfhL7KmKaCYDslECUDY4g1UpiPTcm3Fox7DrqxgtAm+30LLzcw8xKd5USkZM0WK02TDAPbC2iXgsJWrKkCX0kSK2aYS+zUJ1Ylhm8RjAv2TZ9Fr4mTZTgHu4iyxGtFmMInCizWRZOw9JnHBnNrjjQNzIkH0mCOpPQ100EHv23S73SZ9WBfJgw8gVxrs0MLw6tmiSVFxoqxYCYLmspGxhHhzW1kDJOWS98qsNqSxBb0G0Mss888LchvDvE8l6Jl0HU0xeWS7TygaFusqIzYFWROg/ak5GpDMjck01SyyCp/oYlf4nkp/syktWORtGIaxOgyJywUjvXaX4ZZUg368s4Fuo+e5tzMZjgsuLG3S1hqFkKQlWBoxSLT7JcO83mBWRYorbFEjmmV+Jak5Vo07YyOPeOUJXC9Jt0VyQOnDU45IYZQSGERNNYI2pLAKpAqJpeVomy6AYbvIoqQmC5F5zzl5ArJbMwiysnRmBJMR5KZmtB3WDElSmgsXVLkBSUGqdZoaaCkj/J6zEWMVAqtNFpqQCOFwLQcXLeBZZhopbFsieE3KIKS0khxpYmTe+SFxNAmUhg4UrJiSBqWiTYhF4pMCvI0RaNxZEEmJFgeRQaZKCmkJspyhONgqpR1Y8xekhPrHrbngWMSYBLlEBc5l6MEXy+Yu13GvRWSNU3Z1dx45hrb2ymnPIUsJTv7EXGSsihKUgUrDQfbkZwf+Ax8ybSwSUObxDPoOpL7RYNFKulZCS3HZM2Gx/Kcjj0jsCxWWoJZK+CpuSCsRgtEGZSjAq0VyJjcyBHCqFymSLuaeaJzMCyE46JVgSiXxoY0YXDzcYzFHvrmDOX70DsLfhP6DmVmsDOzEYWJNhJEK8DoOWBoynYfPUsg0JCXaKXQucAEyrxE6RLTlESziHJlBRX0YBHDaAfSBLoFAg/tSTBW4FYAfgbNFhQLKCW4drWTU2BX24YFGXTa1f1YGcI30UYPIRpgO+hII6IYxBzTyNAqoNiboSdb1aydjo12JKrv4rQ1a/2QPfcC2bMz8hvb5EqghIsIBDrKKj84h7NjNMvPqpq9U+qlaUYsZ9YcGoWXS55+I49cfn/FRcdnhXlH0GVC4r+R0Uabs+UB5Y01nllMUIlNv5EyMmJ245x2npLSYHIgcRzB/tY+1txBdFKiYkRTGDRXhgSTDpupja06bAxyzvcc/GaGNg1EuEuLNQwRYyzbUWiFIRxkw0KaAUonFMLEdXukRUKaLYhzg9x0yYoC3xCkFBhND6OoDHaOlGgVI0wB5CjDIYgD0rJgnFmYWczNMMf2HZwwx9cw1AXtvkdjYeNoRdewcTpNtG1gZyXKdClzkyI3MA2b0jDQUuJJq9pdDI0uJZZrVDOwCo0lC2JDU5ouVp6BlJRmhlUItAW2pZGqIEeQmzbCtDAshSshDAv8dsGe1cLNUhJtkgcWSaAonRbR9oRps6ARx+SOzYGKcIYtWDeQYYqc+xiNkK4NfnONPCjR4wirUWK7Jptml1I4+NkeNAO6uuDJvYK+snCEwAjadJuC0WxBV1iEnolnWcR7GbFo0fBnTFLN+bnPLiX70iZ3wXAlrpa0xjlTW+DvpfRNTdcq8eMF9o0t/HnGdsfFEQbChlumpKMFipy1QhOWggUWK6ZkXiqwJR2pyJVmTYMSAmkVXC0NAmkxz0DaklOpZFc73LIFTcBMKoNRw7HoWBafEiUPa4ORcoiUZiIKJDaxEjQRjKRAuHDF7BCYihXfI+oodsuSFcdErVjsGRYj08TJFU/onNWy4FlV4MYF62XMeDrHzSQ3XXhEaDLDYGhIVsyMFgE5JWqYs+5IVFOSNCRrt2A7l5Q2tC1FDEwdg/WJ4oZrUNgwSUGjiJLquyVLHCHY2DYYt0o6pUZFEJVgGycLpDsaapxYE4/eyk7H5J2NN/Ogehrz0RtMjAM+5DX4RLKJTF0GpuK5vV2KnuZMvI5Sn8I6OEOxItiWj6OutFAdj0+E51m3rjH0cqaDA+5rtrlsPc47RzlqGJKNDrBnMWdOzTi7to6hrlOMW7jqdQS2jWf3MMqIxNyEjR723q+SjnM+aWv2tixYa6HnHq7fJNqdYdo5qZxxkDyJHxX0RITnJ5SM2Z8ZhL5FHHUpzjp0dcR5McU71+Ugdlg78OjuN+hs2qTTLhvBKm4ro2P0MO2HMWVG37W4aCvKsykRJs0Dzc6tMQM/obdS4iVN5kmBHKbMcgsbm42FZp4ukBMI7JJiX5I4DoPSwmsVvGPzLexfeRxLu7ilgV6zKPwEVwgiDLJ5hy3DZvG6CPXBHdRBwrqZMoktPjGJmezG5PMQJ2hxNdiluTUgMxb8rs1b9DnDG98AZ/KULdnlube/g5lpYegt7HMOl7cjxtEqvazLM2Wfj02v8YuUvHU8omN0GAWSyZtX6HkDxEJw84qN0duDxpMkjknHaHC9F5KnDp1rNh3V4eJBxIdaJo23eAweK3iglfGx+wx2XIF5a0GWPk0imqhrFle/6EHWTz3CGQ6YeAWNYsA4dplqH3NjwBMmrF6f0koSrMLksm1ybVrSOrDYb0i8VLCT2ZQiRowDPuJpRMcjX5E0dwMyMWY11MTWjOtdi+7cY7G2T7rZphuZtAKIxRlO9QUfijQdmaHMlFPpDNttE+ERzNrc35YYIsQ+vYJjBuSFhXIMBlNAZzxgzNHvDIj3z5IsJO7qkFDscTlM2bcVXz7zuXQ1xj4/ZDIXpJZDNiw5MF3e3HS4sloQTVu4LNjNHEoyxrslMnZorubMRynrbcXVuceFtYLJvgWTAq9hsd/MsBsB17dntAYSNRUE5WtfI7ELnzAaUNh9znUe5qJ7HUPcJCLk4zsW1/M1rFhiiZSroUEZBHQLUNkNonkP1RKEepdsxyB0G1xKevTEkBvWgrQ9YyBybqUL3rSVoReSOFoQDEdsRAWnej62mJFPHNzsAv6ggWd4GLog8wbotQbm5P/P3Z/1yrIt1pnYN5vos8+Vq9/t2ae559z+ihSlskpWA1dZJchVMGxAD36y4Ac/GbD/gwG/+RcY8IMB2UCVYdlVQkkqUqTZ3cvL255z9j7N7lbfZBsZ/Wz8kPuSEgzyoYoQQU5gYWHFWpkRO3ZE5IwRY3zjl9TlhpdKcrcOMf0eQozRgd6JqrqhZE69vSOzhmmQMkhrWr9hVUlKJajUGDVNGfdKZlFFf5jgas200PS7jMFxgi0yptGEwcTRDwKk1wjhybqAQw3dxNFIT1h4Nrc5o6yhn4IjpK4NYlPRGYF3ilENrbOoUqKdBqeo5bsbq7Hnk/1j1jc3xPeO0IW0ocZHLVEENYKySehERHm0Rr4oUVWDKg15LnnuW+7LDrYSIQPWUYFaKhQd3xstGCVDPjjtcRxZ5qrP9fRDbBgiVUmM5PW8YLGZ0vMJr5s+P7VLum3Fo23HUPdZDwO2D4YMwz62ECyuJF5skPGCQAuE67Htgy890TxiT/Q4Lrac9RXR45Dp15aeNFwfdNzHkuB2QVEswfaplpb6KGN68ogeLXVRI+2EtgnJRY6fDLkOBIOrnJ5pSKxkriXzQpIuY3xgiFtYNBFe1tgu42WgcWlK0w9hZcltzaCsaAJF0Y9IXUCVbDEHGf1CkWYKIw9IxiFn7a6mVPuKCE+USqToMyEkCQWxavEHI2SQYeyukj0tNvjOMIkM0YlkudjjTSHww3u0W3LrWrpQ8qyq2dxVmKMFVRPR+ZBtrSnCiIc6IO8Zum0MxlIYxRZHsQFpBWoQIFtLv99y7QP2M4FqNJQWnYZUmcOFitt1S6IFWgRkvb8meQMiXPQAffJd3pvd8zQ5J2os94XByoSqLGm9J9IhXRwyM0tMUXFhIoz30HmE8KhGoQNB5B194eklK45rmIuW76g7umZLR8BosMfJJOVBXxGIipYR8eAhsaxJewN02NKE+/BgjzD9OYVZ8GKrmddDOj0miBKEcpQhEJSY9gaxvkcbwWCqGAcVTevJC0XXSjZiSjrqOPCCSCkCKQikxwlJmiQkQYCSKb3+mL1xiA48UnmUlvQjwckavFZoKVBdR5Nv0E2ADgTCCZTUeNli/c4xJDxoISBUlK2ncwbndmLSk2nF954dsHpzx0+uFTcqw2mNsZ6sNpQ1GKsxvo9KWtTqlrBcMUotr4zhj24bxnLnTsIJyhqcFSRI9kLN3l7G+6cJj6OcVbzPhTlEZ1M6UZM1LVdvNvx8e0lfOp5XCb+/1ZhNx+PQME6mNHGCiCUDnWELS7nsoC53TUt2VzftpdjFkkSKwEFXQKRgL0BsgcrsojwILl9ucfL1zkljBXzSRzz8Fp4cygK/7vANICo4HWGlgqtbcFtEqPAiRpQ14QbwEd64naPGG4wIMUEK/WwntpQxXG9hW0Ff4OMUag/ZGibpbht1Cvohog3wil29dVnsnCzDCOLBTqWVHqRAjCcItdsOAv0usVTzUX9L7yTkJ9cPqH+uQV5B2+G1p21aoi0U9wYO53Q+pCXCBRqiHiLQiLzC1wHCyHexJrHTXX7Vwi3euWX8n1hm/vQ7/46w49/xcvir7+4D8LVjW50yF4qB/oQj+wZ7fM2t6LguU87rPtIr4tBys1hCEhA3E4y/I96muIFk7c4wiwgfC86LIdNsyzZRmL7nhJSrOudhN8KULW2ZMxq0HIwde4MpsEU2mkxMCZVBBRESj1ApMktR+RzpPRthWBQWGwV0XQxhjG0sYeBxGBq/QtmaSGiSyGNdybr1NMrRWY1LEsLI0vct4TSlcTH9siFtQ/rTCG8Ew6SHTgJCEQHRrudLC0IDIpYIoZGtoKo9sXY7oxca4y20Fucl3kEgJM6B7RRRKHCdwiuIJejQ83gyZLFec4dHW4VXmlY5tFcUTlFbqGRANQuozxfUraAnWzofcesEVWlw9xVhGHOTVMRFjJOOJ+MKzYCTBwFTNLnuMd97HxOFCFMQ7ofcryvKoiESCfc2YtNdcy49k6pC6YxCKbrDEYOkj2osy0WHi2p8kNPqnUgyj3cRnGSrmPmA4xZeSEk6Sxjct+wHnjeTmE0QIMqWtVxzJyJc7bicZOz1B+wLQ24dsRBshKQQArTk3BkmdUtqQFvJpRBcGU/cSVZaknnJlQmRyiM7zQspIQgwoSQ2gkbDzDhq5bmKJP3GUQSGdpAwsBBJT4dkmnmeG+hL8MqyVxvCAKpAkwjBaU8gpCeIIrTcMXB8BMOmwXcdsVE0j0JO8pjOKiJR0/iKm1awDuDjTvI6d4wHjrKVWKW5biQrq3imFFcp1KUkEI6VFzjp2VYCbyAdwbKyjGLBTS057nny3KFaSZTAOrLoQLHYWuKBxFee+M85x/9coSYIV1ydHJH+/X/E6Jni2XND3r5mOpmR2mvyDZycTflstGAp3uO9qONoeMnmquGnkxVP631G4wRpcpwdE+17BuffYiE+57MXIa+/uuGffH/Mm7dj1uVLLpKa6X3Gb51X/B1+D/Y/IV99yePU8+RgzODjz+mLQxiVhHcZsrwj1iXRuqX2M15vEgZZDxlK3rqEwHbk9T3ldZ8PTyYcfXDDA3EDXCHWJT99/U3yap9fP5J0lyWNAhkuObQbbk8LlHK4maIfHjMYPuB47NDmhp+/uEPva7yShGqIzjtKK5hHmrgpCVeOZWtIswRpArQfkQ46toxo1wW+S4gyjXVDwq2j8IZNuWK2ZxB2xbOTZ8z2LL//5RXz+ABjNKujGrvQfHwZ8FUM8/Ylvm5xecd/YxsOfEByfccXZh95sk9898c8WCV0hcIXCZ/qOR/cL1n/0ZL5MEP1D5nFjuPjD5HTTxjpjHN3wS/fROyHc94ITfAbH/GN3LM8Skn2BcH+Y8La4HQFqy1HwzXh5gFDW/K2LtkPByz2BX6+gacNq2bAnVHs2YQ3W00YX/Gj6ZT+1Vte9occTB2Njxg8OeZyWZHJWwYP3/B6NaMTC2IdoMox+UHEuOvx6DpH3HrubIgrW6ZlwpfC8t3ThI8unlE/2PKze83p3iNaDz2pSYQhWMIygq/3D3kVaUT/hE/yDXVsuLjQPKGgLVPcY89148kfzPBdQHi14Wm14JUJuZu2HPqQfWtxtyEv40PCSPPIGVZVyOFMkS4sn5mAbQcfvb5grT/HqSGFz0jLR6z0ktl9yy/cPR8ZT/f2K8RmhnzU53Z0TM2Et2tHPr/g751tOdvuoHmXeyFjZxG+oV4H/CBxrMaWZOnp3xbkQUfaCxl0GUZcoVdjXD9n9MWAjZIcTud/cbOCv6Sh2y3NwVOSv/E3mT0IeHrmyaM52VQQmiX50tG/63MTWjZ2xsPUsx9u2dx6bpOWsZXETpDahs6PqIIQt5pxEy642XZcLDv6z/q8mSesVncsdI0WAcF1wSdBi47G1M0NjzLHw6MBg8eOXtJH2o7wXqC6e2J3jdwq8nbAdRkSxBkiEtwZgTAVeZnjthHvH0w5frBgP7jEtUu+Kioub5+R8zEfHWjEvMJJi43XDKSnTFtkDGIYI7MD9gYHHAwMbnvHq+sc3wevYoTsEVQG4wRbqem6GrEylK0kijTShgRCQmrYmpi2tkirkYFEmATZejrRIducxHZEwvBwb59JXxCer7kLhjRCUU4a9EpyONfcRoZlfoGpappNw6empldLYrPhkjFdnJBWl0wrjSssbec4Z0U6X7BpCqpJjM32iCPFYPiEZPo+URBzrm951SVEZst1NCBMp/Qqx9qGxHvv4HZSoLuWeLNltr8l3J4Qm4ZVVRPKjG4k6bYlcb/DNzFdFxPrgGsPSbZhG8fYquFGBvR6HhEogumQciuIoi3h4Yp10ccoi3Ia1wxpBxEjFzC8bfErzbYFrCcuNZcBPB2lnGwGlLOGN1vFIO1jpEIqTV94ZN5QBJKL6YTbCKLAcdjWNKJjszGM6xJhI9RAcC81+dGIrgnpLbc8LAX3dKwzyygKGHWSwTpmlQwQsWa6hdYIBpkgaywXncQ4w9H8ktrU2DCiazKUP6Cxa4JNzcJuONhC++Y1otlDHGbkowNKOeF66/CLGz64Kykq6ITCxYqUDu8MYRnyQHfkqeMu98RVgws6kihiYGJUsKbLEyos6VIjEQwG27/sS8n/4CEEyNETkv/R/5SjDwQfnDUsrl+T+ByBpi4LurKm8RIdRhwOJY9kxV1lOPfB7k28wHswncVISY1g7UAaz9w19IOc1N9xNt+ydAFhmDPsxXwzsYSRwQUTnk5ynk4jRicp2UBBsCDqCURzRuoviIqQRfMxr4VC+BgZq53DyzQUq4JyFfPRw5inz+441M+xxRVfd5I/eP1rbMMnvH9s6TdL6qahRJBph1QGEQf4QUY8POJgdsjRAOq7c15cbFlGAm8jNBG4bseeQbDtWqpKoAJNEsUESqPDBGEttpM79wkCIRVRILGtI9QaupJR4AgEPHn8iNkYfvfVmms9pVUK5w1tYzDGULQN5/Mz5vMrzG3B5sxhnAQvKIVEYkhcSyh2qJOqM7zdFgx0RS0sb9IGRtAfZEzGp2Szp6zRvOnd84s3h9TFgvkkozmWdFXDpdLER2OCvRlZG6F9Rbna0F9VuEbSVi1t2RDKCBOAaaodALfuoGgQocSLGnSxi3a0Nd5rrFAQhDAaQBQh9RJ1dE+3SneRpExDN4R+DPTgusZfJ4imeYeJ8WiVEQ5jiHctR6bb1a93sYJeghd218ikJEwOoX+w0y7qfBefWhqg2cWiehoGIT7Kduu73byDCzc7cDACVIhoQrzb1Xp75yF6x5JpwAeeRW2ob26guoE4gDgCm4IRuG1J3ZSgAprNc9pqhj/I4OAIEe3DXMD8HFGX/IkVRvyqdhtAIlC7/JP4Vf5JAPqdg8ns9r14BxJ2gr8uQo0VJYt+RPThPyQ8TZi8TLmzC4JsgHL3lM4wyPtcRwW5nDGgIc4K3LblLpHslYpgqNGmwbuYcCDIikMKecvtynB/cYP+cEg9D8jtNStVM5l72vOGbyTnhNNHVOs3PJ1sOZlOGe4JIpXhI48uI2gbAjzK7NhVizZEhiFKa0qrCZzBGEdbh0z7CY/HGwa6RrLlyjher2LatsdxT1BuwGhNoC2Ja6lGnjiApKcJbUaWDEkjjfWWu9sOEWmcEAilwUmsFzitCHZlP5TNznEoEAi/O1aslpjOYLxAaknndxXv1jlaa0gjgXMdB4Meo57j1V1NpQK8U7jMYquAvUpwLRxFV2Klo1OO58YzjBRha1ioCD1LUJtrBjbANBpnBbdBx2ibs3jdsOllBIMRUbomHp0iBkcEOiSPltzexSRdQeVChu8/ZtZaSh+TjHpkoxlB1eIF2O2W2aAEq0lcx03dMJAh21Qiiwof7VqO1s4wkIobqxC64+UgIyoqLrOAcapppKY/HnHrBSEOGxoujcRIz5HUCCMotCRzcNB4pFEsvcQ5z0go3nrPk0hx3CS4yPNVK5kGGo+gk4pIKqQV5FJwGcU73ksU8agx2MBy38G+9DgrEaln0UnqVIMT6NZy4i2XynCXOsZoxsIjOsFlIAm84tgI8k4wiXc/vwVa73m0rFn4GicVFQmh1WwDy7ATvHaOYxSyrClNjI9C5jqmNSE3NWxVx7cax53dOWwX8a54QVpB20iehJ4yFUSVI9xapBKEkSJz4LwlKALWkSe9FVQS+umf7Tb+c4Wa8vaU8ScP+HjwJf/o7vcQwnG1/du87X5GtR4xNDe8DXKa0MAgZra9pTveks+fcNBkbE5esvgyZeiO2AR3WG+4G9xw3SbE8g2p+gZ3maIXXnF/NiY0l/xOBF5ec6sCNs/PyZspv34qeH/1ipE+5OHeDcPnNwQPIyb7j9gr/hX125ArEspwi71x3C4yyspi7ZbnYp+/8d4pHzwMOR62TORPqRZ3dO41nxffY3oE0bjjiWkoL1renncUScjBkUamAUH0lMP3Dhi/d8hkc8GnP/k9/vC14mQt6PcfUkvBXhEhcvAHEauowNUp/XVNFQqGmSd7prGXLb5UbLOMQdaxaUt6NLQTx8p4hptL0mjG2ddfUXy55tf+6T/mB4uWP/76ltVknxMnWFUlr3XJmbwi+OyGMlKc5oKRzHnmR6zjKf2pR1bn5F6jThWb2zumneLV2whbrPhpbTj2IW25IGlDHsd3fPPJYybDGUM6nskh89TzOOhx1K3ZzDWRdIz3Qt6b9UmHA642HattzarZkhiDEAVi7ThNYK7H/MRC7z5nUnuMlJRJyGKVM+y9h9Md7uApQ58i9w3v3VYsqi3P+sfM9ZTTN4qP5Ia3jSPfGtIMJp3gH5Y5X9eSq+GEdZDyjWnAm41nXxi2nSCdWM5P9ohFy6vOs8k1+5EhrAS5khwOYsJAofdith3cuYB2vSTY1Kx8y1rVpDLEdSW39wt6NqOQUEWatB8x2Tg2M8VNGRJNBC5ouB142ntNL17x2kLIgloKmtUVF2VCMDbI7YIDO2SpGg6WArc2PBAGuQooN2d0e4YPh0esRpJFEuIT2P9FwHwIL/oJqulwXzVMjwRVYQkGIWI+ZC5Lkqih7Skmo5j9nkV/WjFVQ/aaAG+PWM9y4sLyk+PeX/Tc4D/4qNyMeDjkvfAF39u8xVYtV80jbupLbJmS+C15bHBRiYwmjOoSOdyy1UN6ckCX3LG5j4mbMVWvwBvBJoCiszi9Bh6zFZ652bJYhjRdzXloKdY5Z97TtTlF2+PjmePJ5oZ9EXM0yhmXa6IjzWSc0atuKG8GLGTIRnWoest6G7GtHIWpuY2mfHx0yINHgqNxxYScYnlG2S55VX9EfwSTrGFUN2zvDbeNRycw25fIJCTuHTEZnzI7nTIoLvjl5ef89FVD1osYjI7wUpHVCjqBHApy4WibhH7u8MqT9SAca+TKELWKKpZIbWhsTShbOu0oOouqV0Qi4er1S+yi4oO/9Xf4uNzwyzcrlumQaSxYdSVzNlxsrzFv5rQWRoVnpBzHKqIJx2wGkrbbYkyI6gs6URHnnoulwtmSF41h5BUUNbHf8Ki35aMnT8l6E8ZCUAR9VgKOdMDMdlQbTYNlOtU8mI4JegnryrLMa7ZNiTIG11XcVx2jWLMIe3StR21KktpgrMSnGls1VMMaGXhS5xgSkvQtvW1NQc3RIKNTexwvPNKXzI3DWI9OHEMv+WRjWZeS27hP3o856GnqGhIsppN00rIapqjIsqqhKBWp9sTG0inJIJPEQYwbBhROsKkr2npNmEsa37ENO+IgoGormnVO7FOsACs1OtX0TIrtReRWITIwWUcVQ9cJgjgnd4bcryh9x2a95ja3REkDTUO/6VE2lqzR2I0i9R2sFGU9x+8JDgcxm5GgDgVSabQNaLOI2zjCFBazaElSqFtPFAt8GVP5XSTHB5CMIvZij37bMipjki5AiD55UhN6w9XJn/fc6K/KCCFJOBr/jL+z/RHx7RmXmwkv11tWlaVpDR4JSuGVYWILRNewMgr7J3eWuzgRxoN3eLVr53FK0QURxjdcbBq+3GjujSJXiiD3/J4wCO+QQcUHkxXf3o84LbY8mDSMWROvYo72hvTXf0A+H3HnOxbUOBth65ASw2q74dbv8/HjAz78qOHhuGDsCyp7R1MJPu8GDEZDju2CYb3isqwoVEykNFmk6Y0T0gePmOyfcvjokEl1zvO3z/n55wtMMGKyd0Q/glh5tLAooRFC7NwzSmG9pychlQFCQGMdTgjQirZt8N4ihNjVWrucLIi5P/+aq6uKb/39f8TfrA3/9s0t83hvV0eMp3EtF8sLXt9c0VkHXmMs9LOYVHdE2tHWDmkUoyigLCq2neRtCfe148dzT783IOpDv7fim/GGbz98TDLcY6QUe70eDY851oJt47nLBaFqeHQY8WRvikuH1FvDomhYlGu0acmrmlXbME0DLoMeX6wlbVEiK0+IRvU0+arGLKrdseANMoxwicNvih0XRki83sfOJcK2u6NHhzsBxglYSagSiAJkX5IMQ7pKIJ3AWTCNIQwCutpiyhZvHWw7RO13DJkkgl4Ev4IROwWVg9buRA/pdrXadQmdYwfysKAVRBEkAUTp7u9jgUg8fmjBCKCExoFc4buC26rGXXfYykFlEEbv1usVbCvMpqTdOFpZ4icd4vA92Je7VikrdpGrX+kvf1LD/Suh6Ffb/26733Fpdvv13Skn3gGGhdktF3893H3lpk96POFBes23F19TRAnz6jErLjF1QiI2LH1JQ4fRfWRdUx9YTDUmbQXF6J7VtSZzfSpdI5RiGZWUlSJmjnYH3PqAVs6plgHK57ygwPs75jqifvk1rZV8cJjzeLnicXPE0cigWgjHnjhNCc0ddaFY+5AuFdB4GiNwzlNhWJuIw8mQ2cQzTDoG6hrXliByFtUpKrPo1DNVkjb3bEuP0Y7RMCTJEnrJlH7SJ5lmqKLh4uaGeWUZolEyo0OjrEBahYg1Vjg6IQk6jwkEgd4dZ75xYAWd0iAdHQIhLNYLWg/StIQqZL3MqfKCDz95wsPG8fquwQUxPQlWWO6VZSFa5KahCgV9KwiU50Ap1qqPjSCyNY0MafqKtvb0WsGijvGu5oddyNhFqKImaUtGvZLZwQm9pEcsNPvxgFp6DlVA09YUW4eSAdmwz3TQJwxCbmpPXjVsTfOOq91Q1y39UBIjuGwakqJmYD1WStpAsc0rssrs3JF4eipEZprT1pMjeRDHrFTE41KQCLhBUltPJBR9L/i+s1yiWQWKrRKcJDtA/EhBY8FqwWUoiT3MkZROMhQC1QlKKZgqiRYSFUBtHRsh6LxAOSi9p9CCRAGdZ9FB4gW11LRCkYSKgXEU0e6hhwrAKcFSKmwDsfBcW4f2gg5FZzxfmYBQWYQ1TJxkK2BUK7C7uJY2itpYTOh5HAm2WrKONA7P8N5SRJILLRGdR9w7eomnNTsNOqjkjtkXCoyGUSzpaYu4cfSlZmwFzoUUmSHq4GzyZ8sxf65Qk3yiuVz8If6f/5T/8ltD1n8wQHzja+a/7JPbmIE64De+5+ivf5vf38CTpef3b4+52ayZfr8jeQlJFDChIN0ourOA9X7Fo/iO8ihExAGHX11xf95gn/T48mzE3mTB1TDi5k3CTNc0oxlf7L3HxeqeT7rnXLw0fCv5m6hwQm95xtv7nB9Xv8HiaE3gn3ElCwJxT6r7fLbq0fvON/jW4yEfjK/osaZZFXx6VvNvLr7DzeCU/6gpUD+e8zKuWNYtXfKMWMC0mGNVn6cJpKOOk2iJ376ifDskaUJu9JSxOELGCYKG9rhhJA2mtDjVUU8lkWlRSlBvHd2eoXp7jyxBdwEHLsTLjm5o6Vctw3TI0ThlfVXwfP7bPD77T9n/5EMeb7/ieXnJbT3gPrV8VryiOTvj1I9Zxw55EDF2xwyfjjheLRmMNPO04YvDjxnIK8xtQ+83Jhz5jMPRijMkrRgxl1MSmyFHggfbEEeB0wEfPE44zxPq1Q3R/jPs4Yz5xRvizT2z8QSfd7zX9KkmT7jebsFusTcX7NUNcc8w68EPeiG3DyesKoMSCVFPc5mfsNqWnIwUW5VQLFdEdsv1QUmTD3m48ZRJwmUUUq0KHrmQdjokX1q6suNHHu7qgofOsGjXXMs+h4HHtZJZnfF60HF5Y3hWC/Y7QxFKitKyF0omqeLMCL6tU4qu4TfjjFEiGbHBFyl6EuGajs1tRyUV/dbxzOec7cXcnDnUxLGMJ7SDmA+biJvBLT9wNRsXUg8yyn1L88qxlltyZ+nziCdthZ8PsGrLQd+S38HDwR4/9lPyqy3Hj0LWcUz2vuILZui3Z4zs7oN1ksXcyYqZDnlkHKs9yVwpQjmgGta8nSo+vJd88YGieKEoPq/onVh+GVueBSHrxxXmfMumDOGRZxyqv+CpwX/4IU5C5tc/59W/fs5vPojo3g7oBmvuLwLWVY/DJOHjpwvC5iVfrC3TMuSrRcpN2zA8WaHzFi0TktQT1552aTEjSz8u6WYRvUQxuFhTLda4yZD5KkKNClwAy0VM7Bx22OPL5ICb9YIP8mtuCsHDYJ+RT4jyNasbx+f1HrfDBm/3WTmD8xukjViYCeHDPT56lPFsckefhnJV8ulbwe/efoNleMRHbYO62nJlOxa2w8lTUgH7tiAQfQ5TxbDfsB8ucPe31Lcx3qUUasxA7iOClEBazKgjFBYagQg9Ntg1ZEgctQWbWEyVI4xD54pMaKy0qMASWcMwTjgYxGzebnjx5jmj93+NoycnnFYXtMWKfBtwrwyv/QX15opUJVTDADnSjIKY8UlKrylIep6NMbydPUDJNcp3xI96xHFEFpesA0+pRhRijPQJPk2YVBF9YfA64MnBhPs2Yrtak44P4WTG3c0lcblhfzqAWtC3IYeTR9xUJU23wS7v2ZclYWQZ9wXPYk2phqwbT+ADRBJyV2q2Rc2oH9CIgHxbILuCarul3Rj2W00TJMy9grJh4DTlYEDuDWLb8tI7NmVDXxq8KcmJGWmJMoqgizmPLMu147ByhK1lIwS+cqSNp0sC8hDe0wFr5flZEGJSQWoL0BFdEmKtIV8bWgRp03AYelap5r6wiExRpwkuTTn0kiZc80CXNARUvR429bQLwyZoya0hteOdG68Y4V1JL+5wRjDJRpy3A65XDV1fUmQSddTj3vdob24Z2iWqCIkiSZ0Z4jBk5gSbRrIKFIGXdGPH3EUMK8e6D8U1NOeGdNBxp1vGUUQUt9hlTSM1buIYRn/1Y5geibv/BfN//iX/72lLdZ9wZxVXG4XTAf10wiezLeP8ih/NO/Ki4b7TXFmJ//e4GexiMLZFOAWhRIch4yylZ+YsC2iQ1ELT6Z0TZ2N2/BvvLVXeUcWabZpzvnUcD59xMJvSK+5ZndX88Xaf80yxaQ2OkrrczXHu/JCjTx7zt58JPhrckDpFsyn5/AvLv3j1TebDE57JEnl/zeUy542NCd9FCvpZwLSfcZQ5hv2Oh+kacfeWP7jTVOoBQX+fMOsThAFSiJ37SAi83wl/URQSKY3yDrAoZRHS4I3HuRYlPZ0Dg8cD/TRif9pjdf4VP/yj3+f4u/+Aww8e8M3yaz5d3pMXgmXT8XZzz5vNnFprfC+BNCXuZ/zaWBA3OXuZpjCO26JF2YrbUtBP+oSRIIs71kAX9CnDMVdRCoMxWSnY0xVCep6OB3QkrPMVx/vHfPTeCW8uv0bltwwmU3Qtqf2Q0XiPXlLQ5nOi+ooeGyJlyfqKh3shMozJKwilpJ8FvK4ilnnDOFZ0WlGslizblrtNil2VYAJ81sdbC2UJKEQvw3sPTQm1w9e7iJU3Fr/1hF7jXYgUIVoHmMbiSovv2HFmOoPX3c7tEqtdK9OvgL89AXWJNxXCsYtjmYYdKdlC0O2EIsXOFTMKdtEoV+Jp2E+2RFFIFcY03lF6sJGBRmPMBJp2x5RJxE7wcexEn0RiqzV1GOCHAeyP8HUKL89Az2HTA1W/qwLXu5Ynb3fb5x1e+p2jxluQ3bsYGX8q5oh3USf/TqAJA3Z3fH/1R3yqWa7fUP9/L6ifjem+DMgeLqjONNtWESA4nAp8d8tb5znsFC82Pdoip/dAIW8FoQ5IsehSwlLRDi2joMBm0EmHOi+4LwXhbMBiHpIlOXmkWK8Uo8Di05SLaML9dU7Vv+DNQvPB/iOGhKiqYlsXvK5PKFODpMfWWzQtWgcsKk04mXI0C5llC2Lf4I3haun47HZMLVMeKEd979hqQW0cXg+JlSZzEBMzTULCRDLQjtrU+DYgEZKOBE0MQgMCYo+W7k8ODxvsboKFErtDPQJbO7z3SCsIeXcN0xBaCLVimCjKouJ+9TkP8xP290dU7YrzoqbqAsoAbtot1TZnohO20uJjSex71LOAUVmyH0tqY7gdz9CuwM9r1FFGIAKi2FKogCbM6JI+nU4wo4yeCxCdxQch02nE1ijaKicbzRhNE5abLdYZeirEepgqRX84ZNUaOt/RlJKnXqECT6HhQV+z2k8pLXil6EeS/cpT1YYsVpRCEpQdibPUrcVYmDlFrQPmStF0jn2hsFpSOoe1li+8ZI1k3zty51kgGYidUjpAch4K7jrBUwEjL2gCSeMFIwQDIbn1gmcISmv5qZD0pKCnwClJoD1YT9lC7T2JkxwD96HgvnVILcjZYawee8FCWh4g2FiBkwITeig9hZdU3hGTMnMdGI2lZRQYylJxIOELJGUNe6mi8Io00byxIbIw9NuSzihGSjIPYIhgXwjybMdRDzpJkzruMjguPdczqG+guXeonuc88hwKSTl2dGtP1Sj8yNH7c1Cif65QE79WTG2fyxJ+L1ky2ghu/80tpT7ggw88D/k+f+/wNxnlfd7mLZ/1ZpxVl9ixwN69Yp59wLab0xM9Mik5m1+znwnmyyO+8Xd7PG4d0x9pysUl94OccO8xeiQYVgHDDwNuPzsm/DDE3L6gE2+4P9eo9JAyy/gNPUbrH/NFPuI8d8zjimC44V4o3FwSDuDj7/6Aw7HnG/1ben5LtSn541vP//3ffsDN7H3eDwxNUXPVCJrSwXszjpoe44Gh+PAJ04sR980Z0y+3vC4VZjWmGX6Pp38/ZN92LGXMYxuSNCGNrYiagIGOCSOYypy5amjmFbl3BMMp6YFFm477pmA4TDnbeoKV4M4axtIxSxxhprm9DvnF/S/5j/c/YPBozHfDPgfXl/xfLiIIH5EepLx5P2PQjXBDAVHGXd+gry0yE8zqEfkoIg+P4LAlOYqIgXB5iMsCunDGbZgyXK+Z6RFn9SGBDFldvSLRBR994xG/9eWaD5M7/uaHD/ivdZ/u95f4meHOD9iWnoF3NDjOGsnne0ecjEt625LC1Jzcr5j0HNd1wIlcIGvPSXDE3rilXw1ZBIYrG7HfCVJabu8KzoIp2duat2ZFpCR3neZERPxwFHGwuOXO1fRWkptK8YNByZdvW+K+xvQGCJszlAHjeUQn4Hzb0inBe1bzsmwROTx6tKYN9nkRaY5Vy3jW8NWZYjw0GBfgtx7TCIaxR5maPG2pA02aCdJVRBU2DEyKF0t447kZ18wjT2ojzL0gm/QJ9JTN/Q2zmaCSA5LasdEZUq8ZDEa8jTzHVym38ZhweIcsA/pqj/Rsn/UHBfWVZ1b3eF5u+Z/ECc87B0aiE3B92C8MWZzyRe55EzsmMoWp5T0bcXne8t6jnHohMD+3NFHKw/2Yud6ymQ/+IuYDf6kjm0NnPVdvO35sILtdUry6p9R99mcBD/oz/vbeFeGF5m5tONcZZ1VL27foeo7VM2xS0ZOWsPWsuiWBC/DtkCf7Yx5Jw/i25W5VkWuPGfQIR4KhGyCOIL/L0CcBvr2hbS+4vtPM4z3q/SHfCQYI8Zy3eczrTchC1/hgyyYI8QVEccR7Dx5xOlN8o3dPz92z3az46ZuO//bTB1wnTzlKPG6Vc5lbSusRRxl7KqXX09gHY3plRrG9RzUtpgxoVwk2/ogPvquJYkljNKkLSazHeoU2AQSaIPT0fE3jGsplTe0hGPSIJhFx27G1hjIJWDQaU0lyZ9jTnmHkEUqwWJR8dfk14z3F6DDhIxGR3t7x80VA3TsmDFOq0xB0jyrT9KKYu7RDb+7JhKXnFZM0ZiVOEEeWYBKQBCFh0WGCgGU8ZaET+lWFUSm39YSNjFnMtzxSFU8e7PHTqw3DeMu3nx3yR0Jy/0uDyR1FlrIqJEljyZ3l1irepmMGUUJmamzbst/VpJFj2ShCvyZoJbNgwmDkiGzAuYelCBlJgZOWri7JXUp423Fht8SBQvmAVAbcJTHxak1etcjCIVp4qGoWTUOQKOJeD+GhFwjiTYhrDMu2wUnB1AjmzuO7loOsoQ0Et1JzqFvCQcttJUkyj3IKW3uk86SBJ7YWpyucSiACvdGozhNaj3IF4s7Q9AwbAVIYhFSkSYbqenT1hmTocVIhW0clU5woCPqCZaSIegFmYIiiDdgYLSa0t0P03j2idIRbzbI2PAkCFg4iYNxT1EqQOkGkQpbG0wE6DIh7kmEeUs1betMSU3uKlcXpgL1BwDaWbJfpX/al5H/48AW0Effnnt9eRvi2pqwKvI5IeimPDx7zv3j8KfGrLa9uYl53UHn5zk3zqzaaf/dpvgCtkVHMwXjED0aeZLHmTSspvcIGMUkUEghH0xiMl4RBQBRatvWSF1c1Ijxgme2xFw5Q9lO+nGd8WUWsYkttGqxXbBtPGYz45kef8IMHim+md2Tdkqp4wy++qPi//ujbvJp+h4/jAl7fcH6/ZmFD9GjA8WTIpJ8iswiEpFpeo7uSN8uMcpmxzb7D9z/SBFoiASUkQkiEloRKo4VCCY/0Bmk7rKkppUVFwU4sELDxFi8DKisoVEulBbPAM04dOtBcXy74+Ze/4NfS9+nvDfne3pDR2Vs+RfJK7dMMUnysEHGC7EekvZQibAjXC/qBpY/AqoA759BeM+unyECh25p7EVIlU2wcY5qOIEq5M8ds6x6b2+ec6o6jRw/5vfOcg2TDDx4+5odRxqe/49BTKHoRF0tJ3DfkrWXZBbwIZ1g5YOhLwqJhXBbEsce2giiuSAg4FCOSniC1mnuzi3UXItxhVLoWiOB8C32zq8uOwndOlhiWNT4vYdNC3aGEQyiJDSR6OMZR0UmFqQW2/JWo8e4QrD24DiIH6W7/E0oImh1nRip2ji8L219Fh945VLIAlNi5Zbpm9+jaW4Rz2FIg4o5IBwRhiOhptj7D5zUoA5lBCL97bV3CqLdjxgzGUM7eRcEEwkxg08M7BwmwVdDFu9NGyHcmGYn4k6gTu4iTkjv3jezeFT4JhHB/yqrxO2bQLiP2H+Ba8R9gRPOInnFsqo6bqzsGXY/rz7Z0ImE2dWT1lPejM0TZY9k4brI+ZTnHpZJ2vcCGM2pRE6AJpWBR5OwFgiJPOXxPkVaK8G1E3d6wSXN0MsQFAt9okr2Q1V1GeKSoV9cYt+Fs2WOQpcjK8m0fINWcy1pxX3bUrkO4hlLswNtxqpjsHzHuafaygkRbaAxna8G//WxA4VP6WtAJxcZLXG1gGNEnJksUahYTNjF5W5BUhrapMCbA64zeTKG9oEETGYHwu2uusiCkRElBIBytgKaxdABKokKB8ruWpyiQVBaU8Rg8mdyVo+lIkC9KrteXJNkDBsOIp8OIZFNyvvGEYQ/ZVyzGkswrugCk1swDyywSEAiklUSxolMT2j2LHwYIIWhbT5umdEmfVZSCMaQ6JhcxjVO0ZU4QeGbjCV8uNiRBzYf7Az4TMdvbFc4YKqHJO4u2AussK+O4lpp+7JHGUDmDMZZe4NlYQc8ZhBWEMiTOBIGVrD20DjIniaRn1Trug4DYwo2CUCnWTrEvBJ8pxbT1rJ0ntYq1lXwgHK8q2FkZdhHUvpeMjMQpuHdgEJwIwYXfscsOAmiF4Fwr9pynr+HCeXqBo3Tgrd85MtmdwpX0tFLRk46k8xgJmQXrHK7Q3EWeWykYWImtPH0FA6spjGEYOForiRpHoTRKtqSx50Z69krFUkGAQRIQuwi9DdiODHUumFjNKyv4vvS8cQLvPEpJXOAZa4hDxXnl8IFkICW+Zzm0knku2B+CKx3tDRgN0x4UAprtf0+Y8OvrM/iu4iAI+JBjVkdLnpw/4O20wvTnBOIt++uS5yt4s3TcHJSMXj/i4gcdr+81cXLKh/oa2Vec396TP/iI5GpKevI1D796SsYv+DqY8cXsQ06bO9bMqQeeveaUz4sbTo5zlFQMjx/T39R80XxAtB3xn8WGyia4+zlfrA7IzZC+1Vxlc6bjGdV4xocnT3hvkHLgV+wtL5mv/iu+/Pycf755QvobA/7Z/pq35xkv/u0G3bTU25Ysv6U3zYgPv4XaGzKUZ6yuxvxkOGZ8E6CrhH6/5JPG0PUzos6ySQ0+gyhPaUNJFVfQwMW8wK5rVicGCgWppz8bY4OM19XO+vZy/5RuOSfb1ASvr7h4M6erbknXr5j/6Ctuxob65Zb047/Nibd8+GDDf5X+LfZrS7+a84uZp9tmfDeLeB7ccRc94K7sqL3m4wg+yxsi4G2TMDg5oYsk522AHY1oY8v7QoEPaOOOx/0BP+y+pLpx/B/2DXff/4xfPj/hf27+Jf+bg3/J/+nhU37zeo9vPXL8i0tPEq+4fbsmHlcUe4rPyHi/kQjRJwkyzuctZ8uQMoflfM7Vh4Yoc9Rdzm0b0hunDMYjivkQFV2R1TFHWc38LsQcC67kkm2TsqcyIkI+3jRsog4dtLwuBY9VwIvG8lFmeNmERPNbcj2gLA3PvKBuO/woRNQz7MCQ93tUznD8xlPE0MiWT3JNJ0O47zifeN7DsQoCQh9TbyVJFyCbms0mI96uiU3Dsl9wvPZoJnx1CW3fM9QRpbGkZcc3VxmLpOM68IzGksCEXGz2GAeGOxXyXiWYHWQszjWiGWGuNWG7pp+PwHRcjR29bcofZp6DVMHCMOtrqkbCsWM+EoyvPJsm46u04UlX0gYBTQDRrEe7LIi1Iv0eRPcLomCIqZq/qDnBX9q4Wt4gHjmmYcyR6sEoJ1oMcCmo4YI4Chm1W17nAeetY+5bets9Lh933DYZGWNO1DkqEdzaks3olLQZMcw2HG37jMw1F07xNpsyaFqs7ghiTbpNORcFw9GGOCkZDTOCdcd5PiKrBzyeKJzT1KstX29GrLoR0gjyKKc3nOL7+zzeO+HJKOVQrpiszrhb/hbP31zym/UJ8bMe/3jasTgv+fptQ9e1VG1BVjuig4bk8AHxwZB+fs9mHvE87JEajW5i0qzhkd89Yck11MpinSAoIlwgaRND0VjuVwV1XbMZ7eapMhak+0MaFXNpwISa2yCh2WwJlprkfs7tTUlbLpDrG5ZfveF2avEbR3z4Cafa8mDm+Cz5BlkrsWbL3dAh6oQkDtiEK+5TyaZw6FpxEMBZ02J0iwyHpNMZPlMsbECV9mgjy+N8Q+M1daqZ9gJ+Xp5jq4r/1V5F/ugt59cjjuwl/9nhj/i/3R7x4+WMg1DxOwtHZ7fUm5w2rlmMJY0MOWo1kQnowpiu6VgvNL3csqkKVscdbiAwXcPceIJ+RNob0Jkekb4jqRQjZVlvFM1EciML+q0hISX2AbOmoQnAKEveCMZI7hrJfgx1Z+naAk9E6QR9p/BCQBbgXUKTefKepTGe3sphA4uThpNK4+uduOMiGAKdVkihqModhI5G0+UKX1Vo12FVRW/lEFVGcSOwkScL1O7/uBQcbVO2Ycc2hDRVYCXLOmYoDKUI6LeaKDUsVwkUKcl1iGgNet0DOpahwlWKy7EnRdItPDqW9CTIiaeJQK9gW0dUuuPIdfhYYaUiGMW0V4ZMauxDR9jURF2M9X8d7o46PCFSKwahJtCCjZWsvMA7wzRYcljf8GIFSwuNF1h2da///ng3MZMBIgiJopjHScisPuPr3HJrA7YihEATC4MA2iAkDgT9TDMbeGxd89UyJhjt81hFuGBAu7zl01XGlZK4zmBDyHoD0smE7z1+j49nEafRmuHmFYvlf8eLl6/5f9x+n/C7Gf/bw3vOv9zyo1VL2Xmc8IxcSxoHpMdP6R2MGBX3LFeGr1cJyTohEClxbHkgdzDOwno6v4sySa0RHqyzVHVNUW4ou5aNAh8qpIwRwwFtHHKjJVWcsI4jynyFXK2I8xVnb+Y08wVuueDiZz/jwbSjnivSR9/m4Qg+STp+PPn2TnxoS3zgcE6y6Wt+pguUF/x+61HWoiRsuw6k5008wI6ntJ3ePayZDBDUxMuClYrZS0PCfszb+g5XrPgvHrY07Ws+ezHgf8kVHx3+Hv/HRx/wh5cnPHmo+Dc3FevzJXWV0yQlZS/ES402GuE0MQHkjqbRpAtBsK2p9j1Nz+GlwFqFCzPY64Efw+ISqnYHGtZyB/9tHb6pd+wYpwmsRApJ59gJKUJiGodqHK62tNUKL9/FgvwuXkccQJBBKEC9izZZAdtdPJJKQBfuliGh81Br0AGUAmoBlUZUIZwZiN6xdzrHUiQsb4BQoZTa6TudhybcuRoCA4nfOXRMsHPVeLW7Y2k9VBY6BVa/0zSHO/dOJ6B9t+xXUSb5bvskf+qc0frd6z28uyFHsAOSWPuusdvtolndX/02TIDF/B4eOsYjx8wOKeMtAzdkmxTYpEBaS1ooPmsc94Wg0TXZ/ZjFQ89iLdDpkAO7RQ5j1puSZjKjWCbo/jX9s0NqttwnAzbRlL16y1ZuaDNBYCZcFCvGvRprBNHwkJ4R3JmUeul4mjUUjaLOC87yhLrTqMCS+4Yo7WF8j729KXuDhGHQEduCZvsZry7v+MObIYODgF+fdry6i3j5dY3y0LSeMLbEPUtvNCUc9IibhqYQLMNdjbW3kkA7MuuxWoG1NIFEeYEwEqc8Xu8YNLV1YBxd7HBG4oVDhhovFRur8Mqz1CHatCSdId5u2eQltisQ8ytWr9+yzSK2q5J4/wlT4dlPDa+jPVI3JOxqXsWe1kgeaU0hKgI9Ymst1kqOI8F9ZwkCQyEywsGQwkm2MuA+yVCBJOlqpJQ44RjokK8pEZXhO4eCZlLwctHw6/uG/2R4y/8zT3m56bM/SnmxqVHCsyxaAu2xoeClF+w5D1aiBGyMo22hMS2rqiEf9QgVNM6yshBpiQsjKuORYUciJFMtWXtJpyULAQ0w9BB6xanx1MITSs9VJzgELj0cKsm1EyTes9GSysGxhAaBkQK8witBqaB1nkm5e58OeGI0rbeI1lNpz6H1lFKgnKB2ENY7Ea60EFlLIARrBZMWAi/YlDuo8FAIrAPVeh52mq1wrLwjUztB67ZS9L1jGQpOWxglgnXhEU7TVhJlBXEXIqzgNpREBp5HMNIeV3iG2tNacD3HOvJka0ltBNeh5chLXOCwgcT3NE3ZEUhJdOoJcksr1Y7r9WeMP1eoafc1j2zG3ibhPlxy4Gv2nrYslxnxShJ0t3yl1vzuZUhMzaBxfHMg8OcJ2cmY3tkFhfuAxeEVm3vHe90lm/cNYzkjPepwLzVvWoHTb/nF8gQGkk9KxxuzRU3HjC8XiGVCcvSSy4uHiOqC2fuH3H33Q/7G8I78asPPN31KThhHlwzVIWNzyDf3HnP6tE/a1MTX11yd/4Tf/yP4F/bvcvI/+yb/7L1rPpKf8/Lmc34+PMFlI5rCEV0NeDsJ+W4Q80yG+MGUpNLcvt2y7jn6WiPylq4MUDlEH3eIVpMUfQ6pOE9jnNHcq5IqHHKbpuRJiBtDVVme2YQvIkE7loykoM42hF3EnYPNMGW5voObNXXd5/Jsxf3z53TXksFhzi9/+ZJnT47JomsWhzPubMposHN63u41iE2fr6OKKjngaBPQMxuykWdzHVNmYyojmMaCT9KW5/oGYUMSp3g5CmgJGMuKkVtyq/cYtFv+lv2Kr6P38KZmJo54qgb8q/oQFSW0csGli9l7NOC66LiVDT/ocp74iC8K+FnfY0aafQRFMOE+CsniIaWJmcYl235KEgiKroOB4uggxZ5VzBNHqDSi1DRxi+scjWg5HUrW6YD1dYWdQjD2cObR4YBKZGTLnPxJQM82aJ+yyGK2k4y+kuwLuI4UV0HLcFnRBSmd3UUSRCIZLVKuYji1FXmrMaeeeNnilw5rK7aqR2I1KyVwt4phnvLmyvLwrONJz3JxDlcEbBqB3jfMXMLlueSDqaJ3FfHTgUA5xSfXBX880tie5/bTgsNsj7t5yCbxJDQsC8XAx2zWHZmxdHmE9y2bJiOILB/ILWdCIi4Fxcjy+MmU9IXg/eUFPxwkhIOCuBVctwO+PZb85Cc5h4Mxm4XiY7v8i50Z/CUMkyacSMm0C3F1RV91zA5r2iYl3npkteSLdsOnt+CNoR+tmYSKrgjJhhH9y5pKHnI3m1N2LRMKdJIyinsME0tz57hqEkq1YFH3UDrkuGzZ2AolIvp1TbYxyOmGxapPnVdMnyW4xw/Y668o7hZ8lR+w9H2GQcVADhi5Qw5nDzh9MqDXVaR315y9+ZQ/+rzhd/UPOPxb7/FP37/lI77mq9VrXvWP6Hp9bNnRrTWLsWBPhxzJAJ0NKErJ6rbjPqhJZIWqOkynkYFHnTqkU8RtSk8bFoHGeFg4KGRGHkasexqrBcZ79qzmOpDkiWAQScqwozUhbZeyKgKW2wVivqHIA+rze45HJcrEHKgjri9vOdkfMIgXLPf32fqQNAK5gWVmkF1IHjZUImPcKLQvCCLPugzodEYD9ELPRLZc6SXK7yzo80TRUzCkIqSkViFDU/AxF9yrCcp4DojYI+C5GdOplEKWzKUmGacsTcOShqddxamR3FnJeaBo04DECko1YpPEuHCA6SKyoKHJItCa0jvEQNGbJOjbhiKDSEd0RtJGlqpzJKpl2FO79eYSFwnCzqPmoERM4yLaqsGOIIgsUiXUKsIkMTZUu2p2rdjojrhoMCKibR2Jd/SFRLcpCxwD09J5gc1AFR69lLTaYXSC8ILaaIKFoMawvbVMjGUcddwJx10bURtPMrRkhKwXgv1UELqIVxFoA/urjpu+AAX5qqFHQl6ElNIR0FEUitiGtJElMJ71VmG0p3YhDsehqSkDqLbgx57JdER3Af3NLa9TSTg2SKFprOMosdxd1cQqwWwke0H+l3od+YsYggwZ9OgJS9JVpMoz6oUELkL4Em5/yQ/v1/zwHpbWYv7/eoB3rTN/slQptFIMkojj0FOtO27agApFqwJCKbG2xlhwShNpQS/wCFeTbx0lAQfZhP7JAw57G7avLvmsPqLshSg0aTphP9vn8MEznj3s01MN8fya8xc/5Hc+3fCvxP+YB//gG/zvvv0l7zc/5Mv5il/0vkepenT5nPW6Ihm17KmAoyRCuwGLWrK4a7FNyUB3CO/wTuJQ1ELQCoVCEVpLh6f1nq135CIk1xHbKKSMBF0S0utnLKRjqYEERNawNRpbRqyl4H61pb66Y5XXvPjia072DLobMdx7xJtXlzw7mHDInLezQ3zrwTl8YzGxwHTvOCgiQDiDsBbQOK+oggwR7qpcvLd4uYLaUTvP15GgLyE0DVBQqIRxveHX3Be8jv4OYeMYS837WvLP3SGNSLhQK7ZBhI/7ICucqBCuxViL0IoiDCFw9HSA6iasdIPrD3GJ3AkWYbhrS/IGkYIfRoDYOWiiBEQAroXGg24RsSIMhuioJdAlpqoBCFWAM4Km2tVzkwBpDHEGWQyR3jlPENB2u693xdbYf0e88DuWi/DgK4Gw7KJDgQAfgwnBGMjfOWtag+cdH0YKjHDggp2g8qtqbBHs2Dp2F8fFvnP5WHbuHQc4/053ecefeYdz+tPtEvzpyfPul1Igph6xN8K9BtY3IOp35O93ooxvd+/p1bsV/vUYrm+YWIirlJUo6dPSn3QUK4nfhFRNyJeDkrNrSSIaRGs4TBxmHRINegTrnM7vUw5zmgIOfE43sySuj5sCc8XGGYRYcpVn2CBgv9PcdzU2S9B5gxQhjFcs8hHazckODyimR2S6ZrmpeLmUiCAiTVsCMSCkx+Foymy/Tywsssm5vb3k+dc1n60Pefqth/y9Bytm+oasWfOFzlBZiEgMVCFbFEMZMpQaHwmcFSw2LVVoCKTCtp7OKJAOPZAoJwgdhMLRKInz0AmLRdCyY9L4QNCZnXN0oQRdIIjwWG1QQrIViioQFHWB26zpOsnidsV6cka+bUn7h7w+f83BeB+lSja9lKUPSAOIS8cm9qguZIGhizP2ShjIjjKFptE0cUonFH0lOVKeBS3SazSClVIIocicJbUtrVfEtuERGy7UHjhHJAKmWnNZh6x8iKBj7RRJGrA2ljWWYwwTBNfGc6GgCyQZnkoFNEKQKk2Loh94KiUIhaD2QKCZiN3pvnrHkfFeYoTH7RJJ9JRkpTXr1oH0xIFDOIH1gk4pEutpQoidQLx7sNFqSQJM3tVsLwWkztNJcM6jvUAgSDtY45mZd3HK0KO8QHbQCUnFzhy4kYKs9WTSc9sI9ivPkRbcOZi7XXpTBIK+hVUrONGKqAx4KR1CCB5WltYIOu1ZLx0TKVg1EqkgdFAYQeYlRQuJhboBQsfWCLT2HOFZSInYQqUcJyNBuJYclh3PY0EwhLiDtdE8Sh2vLzyHIVSl4MD92dekP1eoeZh8yMNHA77TveTrK4jjZ9xVPyE8VUxvFuRs+D9/NWLcbTjv98nGknu/IOs73LDH6Gu4DmfUX75iNEpY6oiTu4zJfsaJveFsmNDwAHO/YpVe88SdcHVzx9G65Pz1kKu9CdHLJRuxRzkquHfvc3D6mO9nD3iS/Q5v/RWwT928RuWaWTAjeTLg6GTIxHscDcXFK/6bF6/5rfn3Gf3H/4R/9t6Kb2YbgvWaPfXbDEb/e1zQsJ8YnP0C/3zMWbBFiock2xA3OuA7WcDPnOHV3DHzFfHDHqbuUBcVGYpiMuCNFvjG05cdszrh1rZ8a6/P2/4Kk0dYYUnXW8Klp/aSeGh4dhaw1IqZkLuL1UTTvmzQdsCLN7/DrPeUYqB5NtT4tw2j45hv5b/gpTkl2joeJz3WtuKNVrwfpgT1lkhCM9rQGsHTeZ+Xgzu+2zgG+o623nBjWr4VxAQ+5A1DvrVKeRBGNHHAQfnrzJI+5+uKr179gEn6kHwruO4c5/dzHh0XPM0M0b6lGcSYxhHFBb8oGnr3FS9EznuRpJ8O+EVeY0cd06Tj/SND5HOuxBq5WfBJGJFHx7wVDVXjuZ10PCo0twn0j/b4ujSMdUPTaKoS7mSE1R2jmaLwKSd1wAWGx6LkVQ72IOVoqQinGf7DlC9iweO5pW5bDl1H8kbxgQ6oQ0WuHTd5x8TGVFXDaRDyaSXYUyFxEpJf1ty3kg8CzWYLjzPLWWrZZCnjuWTTdUQDSRxK2rDkKAr4+XlEMDN8mHu8FpBq7L3lwlakQlK1Abc25qO7iqIMiAYZTwuBHzYYa/B7mkSAudXsNxJRd9QmwFjPoN+y/Zbn4rdDbnuOo9gz1i1XRwui/AE/TjRusEV8FVAPNKE2/DjrMFeCddixSlr++Piv/qTkKN3jdNznQ33F7W2HkxNyfYWOC7JFx7Xf8uNcI+qapeoRppZSLhnKEKFCNJLSDqgXl0RpBlYyrhSjQchI5CzjCNcfYpdbVjLnwE3Yrkp02RJ0MXmU0G5q6q7HCkcTTXk8O+WDyQEP4j/k3M/p5Ji2uaPbxkzyAYPhgMO9PiMtoa5Znp/xWy/u+MP1d5h87+/yT551fKffEa82jHhOEj7FBBnhcI17e8P2VcN53CKaQ1LRR8Z9jiPDK+t4kxsGskGORlhpCJYFkQhpRilOA7Ul857USbYK9CBlEde0jcQLiPKSdAWlVESp4dQqGq93H5qRREZgG4No4eLVz0nklHT/iJl22KuacTLgafiKz5sVvVbSD0IKYdg4yUkUEDVbIhpkWhO2hlMTEeiaad3SF+DtliWOjBDpIxr6HJsesySkC1P27MccKcXNouL68n0G+oRNrrk1JTd5y/Gw4LDnScYt2yDEeo+XNa/rinidU3jLcaDQUcLbxqLTjnHccYRFI1jjEMWGD3XEOthjLiB3lnrQ0i8deaqwe0Oq1pE4i7OwdpJAhoRRRyI1XRfRazUb35KJjoXTtIOQw06jhhHVfsxtoNgrHN40BN6SzRUjIWm1ZOsdTe3QXUBtOw50wHkLURARKsVmYXA1jLWmsp5EeDahxOoUV0HRQhw6VAJB1DKUivUqJEodMyvwVuClRm08W9sRpBJrNKYLOVh0VJlEiJhpCyo04AzdQBFKiVoFDI2iKy1tq+hSS5g56gPL5rVg4WAcggoM5axA1CPeyIAuagkXu3+f1XCmK1gIutBRRI7t/l/9axHyiPGDI77jf8L9wr6zxWuyUBC3S87vHb80u33U/nt3mBIh3zkLxDsYqpSoMCQKQiZxzKFquDNq9zopEVoTKIFrPI1xWOuQKLrWMm8sV3WCSKZMD074zvER74k/4Kxsdve+pkZYT0/E9LIhDw6H9GOPaBtWb77g//VHd/zL/Nc4/Yf/Of/rb9Z8ktSE7U/Y12/R8tdw/RkknovLBfevzvDaojcH9KMxQTjiMBK8rg1nRY0ONEqHeDp8Z1BhTBAHu5Kd1hIIGHhPTylOVIhRklZ4rDXIvKC0llo4fLjj05Q2QDjJyIMz4DuL8IKX518x+0qRTHM+TA3t1zXRIOHJ1QvO7m4QXiFViNCghWYUB3ixZRyEJEGNFJZt5dkKx6xsyKTDiIqbzuNkQucCjEl5IobsRRFhpNgzH/Gecry6bvjy5bfIwiPuVpLztuLLs4pPDjac9h3tvqWNIloLlS3Zli1VU1K6lkGg6KcRedvRywq6oEXg6Pc8d0Be5kyDABONmXeOQjuKrMO3FnSMPznYwXzXy91dkdhVV3Va7PhGZUAYgjeWzgta53FRtKNa9iIYpxCFCGPwzc45Ixp2osmuP/udy0TvvjsAtXPuCI1wYhcxcjunys5tI0An78SWEKR5J4S8+xvU7sv8aj3vfver+JUT4DR4j38nCGHfreNPCcDvRB7/JwIQ8p3m494tg51Qk7TIBwWumcI2AN/tzjFr8dbu2MLi3xV5/nqMaTRiNHCM+pr7DejkgKJ5idzT6LVDxFt+dJcw8iXrOCMdWKq8Jo0quiwiWUARDDB3S3qpppGKcRkSJ4q+q1kOQ1w9QuYFVbAhs33mm4J+3ZGvEjaDPtxVGN0nTCpMOeK4P+ZRMqOvLzlvN9RdgG3uCMOYXhASDSLG4wGJlEhvyecLfvT8LS9v+jz+xq/z954aZrpAFw19f0Xc+wHOe/raIEWOWRrutcKoIVGn0XHGKNTMrWFZdiQ4dD/FGo9tHKFwyFhgPCgPgfekXlLhGQSKQhuMASs9wsDA7CC2Wln6XtBKSKUn8h0qdnRtAzLi6u0vSVXBNoIn3/g+3f2W3njGg/qGe0aExrIXhGy95QbJREoS2yGdw8mWtvPs1yHzoGO/9gRdjncdrdKchhGRDshVwqFRjIMeTsSkakg/Dpgbz80mpR/1KF3IqvNcLNYMx7AXeWwqaXRE0xkOBbzuDKpqOXOGsYQgUJwbyzL0jI3jcQReeXJvCJqWvlLUOmKBo/OCUkkOvGAhJVkQcG49fe/pLDTeswIcgp7a7bspghvgVMGNAxcqxtajlcSHkjMEB52n8bAnPEUHMyEwCDbCs3YwcILawDGSt94xFJIIWNW79OSJE1x7waH03EkolaRXe7Zi1+YVKkEnPWMteF0KlPacdALnBVJJTOvJHcRIGgsbFCeNpZFQRpr92u8+kywQQ4jAVJKRZVcE0ELXSdLA0+zB/Fywtp6h9GQILkPox4qvYosPLWIuqCNJqD1fa4fbCBop2UaesvffM/oUnN7gXg/57tE1r4qQ8/sX3J0MyT5f8PvXfdKTJfFvSNzv5LT1FJELnosazQPML4/R6guOtltEtoednDJYrxmNBJtvFlTP5/j1gKP2j8nDBNdP2Nw60vIpr6aCoDlneQ3JA0v/tWMTPeJvf1fz0SDnpLsn6ZaMgo95NB3g357xKntAs/yCWd+gT3oYoxCbOT++XPCHXxzz6Ne+y3/6Qcj7IkKshiyvxvzO1+/x6izm4Aff5cHBMc/rr/jsawlrOHix4WiU8Q8+eYXKct6rWvpixOxAcnlrMacr7KsLbrJjvj9acZj1OLspiTVs7kq6bkOz70lvE5Qq6YuU+/WWB/OWIhtjVwLXW3JQ9vDhmFEYEJQp3SRlK98Qpye8EqfYn13x9d8s6fwl0fIDZr2En/z8kicy4pfdJUpuORy3fHMSINaSx8GA0q3ZrHJWxlI7yYlyjMKW8VHDi6CHuEqJw4hjPWN6uE965NlXHeVEYS8u+K3fviIyNenqx/x/bkvuaHi5bPn24LdRL6c8dAXmJuNtk5OoOR/drel6juG9IQsE67ZH9CbeNTYRcddtmA46rtcxw3yNGUoW42O+tf8IJ2v+uzrA+ZZcTdiOEk7tFnOuedqTbETGZWmZyg1ZqFBLzdd5gu9Z5olHjDSjSBGaAU0My03L0V3AbGu48CV3J5a8DKjnnrPYEuJJrEIECXuzkNfrBq86pJbUpeVRFXFNxMupITj1XLxx3JuAD+YgooBPqxHf6kp+1mpUptkrLdOJ471CcfVxjHmxRbSSfTSTSPIlgrgIOB20/NhIKuMohOC/3Ws4vfboXPBBoJgfBshQUCaOMyuxYc2J1Tw08PynhpMnLbdtiGgU5TBAPV9TvrqmIaO/CRgXmlt5xzLp8WTZkUxiUrlFeUd0+VefC5EeFqTbIR8ONmy6jpeVpU7BLys+XwnS2RZOU0RhqTpFW8WUbo20I8TNFOwto7rG+xGMp0RNh04d5lGNuVogl5qJKXGBwMUaW0LZ7uETi5UbqlwRjzV+GeCSER+91+dxr+WonpOEJX19yGmi2W5uuRaHmOVbSAR+pjE2QCyXfHq14dP7KQdPP+DvPh3wDZ0j1yl3V31+8vKQs8WM3jeecDKd8FX5kq++Eny2gMmbggd9yw/eW5IEDce2IyYmSTSbKqTtlbTLBXU6Zq8fchClrNcW5wW1qNn6HJVCuo3peUEkNUVhOCotXdSnyyVeF0QmQoUpYy/RIsKmCTbdUDd9Lpox2UvD28c5m/aSJO9xMkj58s09PR+wcBVObBkPOp4NA8JSsy9TpNmw3uasOgnOcxg5DrQhnTVc64RulRLKiCaeMprOmGaOsZhQpZ7m6pYfXtzi25raveBf35WsbMlZZTk9+QP0xZCJqxlvEuZdi/RzPihW1NqzXXpC5SnzDLEIUIFHixjjtojEsC4jom2JGni6yRHvjQ/YBpbPW00nPOtwQjlOmKwquJfshYqWiNvKMvRbRoA0Affdbj+1Edi+YhAojA2ok10MKisEg8JQ+Jpq4GiloiwUlYRWgPIKFcUMpGFVthjTEStB1wlGZcRKBCwnDh87VveGqlEcdBLpJRdOMZMtZ06ACelbxyjzjKymGmnsfUNsBRmSNBB4JzGtJE4ccyFZNtBomI8t47mnV8E0UGwnITLxGOPYRIJGGwYIJtZzf+tJe54VEtlJrJeY6xp9tcLagKhR9FvYJBs2WnNUeaJegJAVyhi61Z875firMUTOOBzyD0eW/3rueFs6SmdY06K9ofFi12LkAeTuRlcqhAzQQYSWIL3D4TE6JA0CkiSjl2kCd0/Vuh3zFAgCTaIlbScx3u3wIq1n7j2tTDDRlIeH+zzNWh4010TtikF0wKPEc7m4ZuklURAzySJU1ccpBfN7fvH6ij9cTXnwyQ/4p0/7fGAsYhmxuhrze5+d8lXxiL3vv8c39y/49A++4NPnJfNXls8v5jyb5fxHpzccakkoLQsNJSG56yEVtO0WrzIm04iDQY9t3uKlIJ9vWG1qsAppQ2K54zHVKwidQ6sAIQOct4xURxJHDK0kVArilH5P8mJZ8vWdJb4r+ew7c27XXzJb7fFJpvjFmytq1eG0JY4F48zyjUzSrhoehxGhr1mWBfO6YdNZTpKQnrCQwUEQE5gAHyQ0asThySlPR7CvG5aRYXt9w78+u+OmaPH6J/yXdx2X+Yqfrzu+q/8NyD0edA2izthUFWV5iyk3zL1lvW0Yhoqon9Es2UUvVISzBUFq0GWAWNXYviKaTPne4Qm3UvFF66iUxkxHsN+D+2InYmgNMsSbBtMVhLVFxCGNTHDGYUOBi9UO0qtDdo4TYFvjixbRmp0g0r17FG53DWU7504G1uz4Nb59J5rIXTThXU2xaN3uJuXd4Y2XO+FR/cpNw86Z8ytBBv6UEQO7hdL/qTNGiHdCELvl7JrQ8OxYODIA071rdGInYP7KSfOr93cet9S4FzXc3b6LQsk/jTy9q4kXaudm++vCpwEIZzXicsDxYMGyc1T1Ne1kQHK74XaVEA0rRu9LeNFgu5S6Emy9QYgR3VmK9HP6dQ1hRtAbE5YlSQrVaUd9YQkIGftrbBTio4584Qm7CYuBQJstTSnQE8FgbSmjHo9OFZPY0qNBmIJQjhn2IpbzBTdMKOZvGYUC9qcYqZG25vOzO55/3fDRt7/N3/mgz1SuMGXEepnxw4s95kvB6OCQJOm4vd2waT2y89y+rUijiId7IIUj9I7EK/p9TVU7ZOahaLFRyl4aMog1q8KiJVSNQzQGFTvCZserkRJK5+h3nloGOOMRumPU7R56pNqiLKhUsW3nqGTI2kZsXs5ZfCvHtve46oBBJjm/vWNPa669R2DZCwwPAktgYSwDnG/o2g7rBaGUjDCkyhInlnWQEtSaIAxooh5ROiTsdYxUH6ctYrvh67sVyjZgt/zhjWXddZzPKx4JQdVNibsa6yPu6oao2xBuS0Rg6W07rJbcDiLqlSMIJTGKe2vQmeaykcy6DhcHzNMeaX/EwBteeY3xghJFpSUz77Ct5xBB6QUL7+gBqYDawJURCAVbJdBKECMIraSVgrWFkYOegzkw157Cw8DAvfAoB+G7xraRltwZh3c70bZ1nkMjWAi4CXaXw3klWDvPcQdKCl4byWPj+MrvLoN9LxgEsN8KVqmg23qUEwwRDBRc4gkNjALH10rR2l2S9ieJY1qC6gSnUpCHILyg0Z47K3DCMzGCmYXza9gbeHInUc7TpIJoa9gWnlZK4sozNIKF7MhDwX4r0IlEKYfyHp3/2S10f/6s6Q9TZk/esJ43TPsxz+eOo19c42SGmOScAMG/9lxGp0z6FUn9GKMCjtKCIq8J+i3CaoaqZf3mhvp4zKXe8KBVqNGadWVZnGraTcYwr6C3xXzylofnGT8NHhHGJWZf8xrL8SdjPnEpXL/ihVT4q5rQL3jcwsvPJ3zlV1Tua64vP0UXzxjOWsZn+7w6rxnt95hkLzkqKm7OexT3K374meLFq39M78Eznjwe8s1ww+Y9wW17SPnwfQoKbtpLfnZzx8yGbBc51hV8vrjj1jzn/S5lsczZ4Hm9ajn0Ew6mfdaVpJttCJvXFJ9Zir1DBnrCvLwiCjTyqM83RoZqM2VFQBvnhFNL8qoifWjpm/d59Pf+mJ//pqS7u2HavsenNz/md+sf8mtnmv/kk79LJyLOVg299I5vNQW/d1Zydhbgkz41LQOx5eZyizLH6OM7LtQ9+1+l6CrlG6HCTQyn/ZK8iFnexXzcuyDb7LO+bfjdF79gUQaMD2I+XTRsL15yKzR9FbHZfM0wkJy7jmGU8Oz1Hp/NWtriAhVmbDcKX1ru2o7wOOCPNyNOR8/QtzeIp5be2zFzHZFma56Prpn0En5RNww3AYvgAXcPTtkL4HFScjfUfK4THvgOz5LFfEWvDXj6zQHbXNEVmmUpSG489chylrTY1mNrwTireR1penONKCIeXbW86RUcuYR7J5h7T6ahuLUo4XnoId/aneWWhG0syaIAvbCY2CI3HXIQsDGOTsDdMGQWVVwWcFoZ3vQC8k5SrSoeomic42rsGEUBpxs4+E7Lj15C8LSHfOP4ILKsMoM0AndSc9VJ8lrSCcPja0+Op6ygf9Ly8xuJDzW/fGkZDARF5ZjUhrsfTPkbd5oLWXJmJMGR5tm5ZF6tMN5ye9yj7nkePTe8Vn929vGvylCfVgRHV2yDkjBKqO9rslWOIWWRWFIXEb3WLOs+WdoS+TGhhiSxuLIjTA1SCnoBbNc1dhhTxP8/7v6rx7YtsdLEvmmWX9vv8Mefc13ezJuGSZNksbpco1sOehGgn6C/JKBfBAgSVHrQg9SN7qqu6ioWTZFJps+b1x5/Tvjtl1/T6GGfJNkPRQHVBChyAhuBiNgrYgcCa+45xxzjGz2HqkUkG1ZlzHIU0ddDpoXHBgXurCHqQs7rOd711OMOW1tmD8Y8GUWo7Su+ftkh0gppO477FV88z3jhblkHLyhef4nb3GE8UWSLlKdvd7hQM8neMq0M1y9jdquSX36d88uL3yOYPeDu6YwHYcXuLOONP6A/OGOnG173N2TLFRMnaNclTWO5VR2rQHM00nSFYSd7FlvP2XDCfJizbT31YItvLqkuLH02JcuHmLYgkoJomjAcGNomZ+f2jhSZ9iSLisGhZvToPsfFF3z+YzC7DmEP+Oz6a542P+HxEn7z0fdptOLrRUMSrJjaNW93NbfXMWk0QPqK2NWslhXYIUFes6s3HO8E4S7hLAGVl0zThqbRNLfwILpgsJmwvun46bNnVJ0jHCV8uWpYXZ9T9gIRCW5vn5OGmgWOkcqY3GZchA3G3KCCkK7Q1LuenRLoYcTTfkSeHZE318RJj9lNqIFNWrPe3YCIuHI9stJs4hMW8wOmAZzGDdtEcUvI2Bm02VBut8yF5uhOjms0TSUpOoEqPW3iuQwNpgdfenJlWccC1Shcp8m2lq1oSQmpgUJ6YuVpdvu2m5EA11hkD1JGmEAi/D4I7oVEWgsRlG6fya5jSSZbitIS9Z4+VNgGbGMYiP0peDGAINIc9oLkqOftCswwIth4Bmo/x+k1dFNP5Ty28xS9ZbbxjAVscQSR4KYUNL1iXTt0JmgtBMojDlOO04CkqVk5gYwUJwvBqq+wONqpRiWe9KXnuvg7nkj+NoYt2F5csFSOVAkqpwh9g/Wa7h0kWHiJRyFERJakjCOHcfsohxZ7yGnjoFKKLImYJCEzZXHNmuteUXmBAbQ1aBz9u7Yax35TXHmFIeTw8JiPTjLs8hW//GKHSLdgBKd+C5e3PL1ecnHzhvXF15jlTzkYhwRb+NGLS3qpuCdfMr61XDaO7W7Dn38+5H949S+IT9/nW2cTHsQl1emYZ+Uj4juPaYsdT/sl8mrBoS/xTUXVtmzbkrXMOJ4NkW3HuhpSHGveyw8ZphGVa3Dhmiu7oe5BRwNGSYbtDBaFDCLyVCN0SGkMtrcEoiboG6bHGWr4gMffmPGz/3DJzbJgGM/4408/5e3LH/NhnvFf/LN/xNtLw4/XJaXYEmwK2r7lUofkQchlIBFdR1G02A5aei78hiPpSVPNvVHLPBXMhjHrtsWdG+7IC2aLIcH1jq+/fknRdZAnvF1WvLxc7S3+WtBffM0kDbhtDGkQIk3AVVnQdD2Nk7QVKCtBQ6MVJBnRwRHtxTWfuxYnIxwRF5EgONm3R92aHuMV5GdwdLyvyaaCINzHmFoL5QZXN5hQERwFmCbE1QJvzV5gcR5h34kyxoE1+3puLSCI9vybrn9XdS3eiSf2L4UN3DuIsHnnahFqPxf92l2D2z+fvctlX6Vj+J8LMe+cN79+CLH/umHf4CTEnr/j37lmWgONe/c73l3j7V85Z34t4Pz6ZwF/qWo6CSJ+d237V/Xcvx6/dtQ48de+8Pd/qGcp41mBbQ2jLKRYWLK3O2KhqYYdYy2RnzuWYkgWt4h2jEMxiwx1I5GxwlchSShhWWKHMSvZMPWKaC6ptg1tDq6JiAqDSR329IaDXcRlPCHoDGIg2SjD9CzlVAxotmu+vr6gDFqUL5gYeHMdctFvGJq3nF+9ZVdcMZiEpHXMy5c3JEmM5BZVaq47idm2/OSZ5GJ1j3AwZzQdcqAatl2NFQEuHWG9obINF9uWmIC+M4CksoYewdRHNL0n1Ja6h3kUMR9oWgNWGlLfYKt9NFEJSWd7Ygl9HDALeto2oPMSZEcc9ehtQzzyJOMpx9845LOfl3C7ILBzXl1/zafbL7n3VvDd73wPs+7Y1i0D3XCK4U1nsd5ilEILSSJ6bGNQMifJWjw1gy0ETpGLChkpRt7SNR113zGzF0TFkKa2vLx8y6aFONV8vWxZ3dyy9ZJQBZwvL4iCgKWxxDrgpIg4TzxdtSOKIqpe4q1naRzpIOBlH7LLxoTNDjXWpE1EHWnipmPbwSAMee0VIxy7IGEdBYyE51B6doHgFZJDu3e3lcaTWLiXCJ6/K18rHIQGauU5V2JvpPOQa8+tF0Rm/7545OBae6YONgJ2CjIpqNu9g/BISioBQnpQgkYKklAgOo/THtU7lBL7BiohWAeCAY6V8dztPFeRoLGCrnEcOGiNZ6lgpGHewXTk+XoHYS4wG89dPFsF0u/jo0vH/n1ZwHEFpdvz58LU89II0IJXG0+cQNN6sgp2h4onxnOr4NaDjB0nW0HpPMZCPVFY7ZlfC27+0zrN3yzUPLFf8csiZ31omFjFbNzhggGVPSEqFpxPFKmE/qYnUjVJdM2HKuazt1fc1J6ZSok/uMDUIcdjRd0a7ukHHOgFjbI8/0jSfiHoXg8Z+hh3/JqrLwesxgmz4gaOtwzfhjzardi8eIH/vTm3P9a8uvmKL5OU2WDK5vw5Xw9+xMp/QLR05PVr/v1XDe4s4NRsOTc7lmrF1eYl4mlA6+Yc8zHbyznFRxHTwS3y9Yi/qG7Z3MxJDx7xJNK8Ps5w7QNeb0a8iVqCw5RXnxYcrO5T3l3z7J4kzT/ExxLf5dz6lPf6jFFXoIXDzc9I2pAkMDx8AGyHHEQlXm8RgaA7PGd3XtNUmnIn2S4t89mcw0dTgvw36V9e8W+bHfWdLUevdozfTvmzfMbvV4ofTL9mWZU8sh65q/kvs5T08YCDeM7tm5ok3PBhPEENBrx/ESNHd+nFrwjlmOtrzfvyOWkyQV9e0AXPKaWnVc/YfjWC6pL/+s4RCy/5kxdTXs0qpp+VrOI1kZiyXJechwHHRzmLiy3XlWZjY/LC835W8lkxZqg137u+gxtE3M42zFzFZBHS+ApjBrxhzNnwIZ93c26uFkxtTfL9jIkU3DlfcEVFNwoJlx39zYLG9pyFAcfzlM47DirBrRfk0iDPFGqnmG40w6Fj2xvcNcxtgY8ibgeC8iwgqDTsBGkekFrLJqxIRobPesXvhJa6MUwbS3ag+KjseFHBQCnaDsanAeWs4nYXMVtVVJOUqasZ31pWQYRxgmHSUfsYJyTjQ8VVW9NkcKQ6nncePe8Y3jiG9xXuraS/cRxIx7VULK3gtHI0Tc1aC2YaLo4Crs8Vo9gwWPd8GggMPXfmgl45NqbiV8mE/G1FlljeNpK7UUjqYTaCQK1pdUcxy7g15m9zXfB3Mg7qHRdlwY+mDaGKGQ4EVsWUZoLuK7YJDOoQ4ytEX5OGW+4EITebDYvGkaSK7HDfKDGNe5TLmEZTpqzwyYKLg4DiVsLlgACIxpfcXgtWA01oK5JBTbgzhM0GsbuGoyGrlx2vL9/yVSSZJQGL6wte6Jplc4RYO8LiLX9yURAfKAYm57bouBUlZXmBeaGR+oCJPWR7M6C/mzAaFuirlGddSbEZczA9Ic8SFj7AtorzIuEi6CGL2NxUxGWMOWvQ04g4OyJKc6QY0riYOy5mQEOUKNRsjjXQ5orjY0VUxwx1AYFFih21fcv2psEaybYU9JuO0cdzjp8MCYJvUy9e8GdFwTJoyW93uKuAz3r4TuP4zmDB8nZN4hxp33AQBYxPR0ySCc1NQdgbHh7nhNEUU0/x0RCZXKLlBLsRHOpbhklEtbpmF17RC0vpIuq3IUF5xbcPc1ZG8sMrzRty1G2N1wV4QV83rID5UHOx8NzEUAlNXjqOVcNlFxFpyV0/oRtM2KQtgenRlUS4mtLn1G7EOLnDGzdhsSnIMagHGaNEMbnZUtsan4bItcWt1ti+YaA12TDECs/IeDoJobLoWOKMYFBrgsjR9BZZORLb4yJNkSnMFKglslfkWmKcp1MtbWy57uCucnRNR+I84QASY7j1ngCFUAJ/ILGjjm3Zk246+mGA71uStcHJACEVYWixOkCqCD2Gwnf0EcjQUgeWLjNkvSeYavoVdCvQeEotqI0gLR1931NLSALBciDZFXusRdoYCgGNdcwjEIFjh2MpBfGuQ2vHykR4NFEM46FhLCq2dGxHIdvm73Ye+dsZgm1d88MbTygVp7Gg6kO0D3FOobUiEZaqd1ihyEKYK8vO9GycpwtCUCGtBBlodBQxjDMGCbg+YCkDGun3wo7pafG01mEQ+73zvoh4v2ntdgyCgObmkn9zc8OnkWOqWm5WNS+qghvbI3YbFm8vePbqJdM8IsVzYzxF3/Np8Zb2aU6azYhFzIudxI5zTgY7zK3iaWO4WB1wenaHyVCxIqJr5zytLE9rieg0dVFT1wqVBYRHGaPkkGw0QgY5xggOopiRcahBRus1ZWGQccjxWDNWgpnvkbLCyZbCOG52DaU3bDqHryqOzx5yeHxIFt6yfPOv+Y/LJd3wmJsXl9wuan742Rt+/5+H/JPDHbe317S2JvA9wsPBPGWaD6i2BcI47h8PSNOMtvPYtqdbX5NlGbH1zKVlYkpUtWW1vqBYQZhIqrUiLzwfHkguqp4/e1Pzetni+z274E0reNp3lEaQRxapezbFvnJ8LyIEIDXCO0QUo0YzWuvpW8DHeLWHSVsdEh4+5K0YsquKvXbxeAIBcLtCLOt9lMk6WKzxVY1QApMJxK/FGNTenRIFfyXAOLv/3js9A8deSIn1XiTh3UM6oN0Dht07Eca/E10k+7Ym8ddEDgEYhzcG0b/j29h3caN3gFDYQ8z/Miol3X6XJn4dY/prMaf2r2JMe1Cw3ws69tfNTn+dV+P/im/z6xF6SAxEMZTv7g/eAYXfXSN+/fr+AY1Dccu1CbidCEJCgrQBHWPIUNWGTSJQXmJLS6gs6Jq5yrhcb+hNwTCICU8qnAnIsoC2FUzDI8ZxA76kOjL4G0G/jkiMJErXrG5jFnlEbhrkqCXeagamp11sCD4MuX0d8xcvL5klKXmSsl3fciUrajdCVJZ8s+bnlzu6PGQYjCjbkkY0XBc7rl+/wvicSXJCtYmRBwlpJOh3kq/blroMccmQTAWUscAZybbp2AWOIBYUi46xU7hBTzGTJH1OEAkC4THCMw32fJoAQ5EIEJoGyyh3mB5iZbEYDNBFJW1h9k61zlNXkGcR43kE6gP6zWteLG6IwoLiypOXGW9GMZ80jieq4BfljqnRCGt4Lw6IB4pIhbSlIZI9o0iiQoesQSUxMt4S24Sm8wzdikgkBPUWKVd7PJW4odqF2HLJR+Mx675jtxCsdEiwailES2Icdb2jUBI/HPF8taJMFIWzRKuK4wDeupBUwXt1itWalaqZBh1p5WmA3gpufMAsill4Rdc7YmUIUsVIwoExbIA+UIQWvHX0QjALJDO9j5CNHBQS4nfOOO0EAyeI9Z5X7j0MvMNrQaGhkxDYvUsuVoLOQSk8kRC8sYKP1D5mNXCeKJbcM55rC9k7B3KWCJrAsesFg9bRKRhYT9Z6KvZ8ndS7PdzfwTCAlXEYAePAc25ABo64FqQjgSv209lYwVrty++mCHo8hYbMwyqEuBQkypO08EYLnPeME4GxUHXwJhAEO0esPbcdTLUkcJ4skyhnMXjqVLD7z63n/ip/jx/cLwkaS1co9PEp7c7jF+eE949Itpbvju7zi2/e8vz5gk3j6Q7n5DuHNgJhIqwYINNbxuaQ6FqTfyPnvZPf5vjgjJ/8dMt1B/74kqci4ePRnPjnV1xPTrhqbnj/wRk3csPXZznTqWa7nVBsnrMIGp62AvHpFhd2nMuA2au3GDHg5VFOOrV8LNaUuy0ra+lfWKrVDX/yqKOQS+7PPqOuH/GxsRyQEFxecZUFzI7HnIUNbblCv06xp4ZetZS3IdHhiAf3PPIMfvfDb3IQauJHKensIQcHEYObz4iDDg6PeaQz6p3h6qjHZgFT3zCIV/SLC87dlt2zBZevMha+Zd7c8Ct7n27zkuvdP+fB2SEffPy/xjZ/zvJP/h3+kaR/cUyTfgnPf8SPN3e560ZM7IqDOuXkdEthbnhw/JvcsVOem68wG8dHRwFBfsDm8ZLWbXgzHDAZ3mfy1S0z/T5tsWDnbzg+mhD0Y7KyIcsK6skd2viKTWDo7npkU3E1EAzaGdWx4maaM3zWc7V7y2DoydWMsJI0x5rNMiU47ln6iH+btZzmQ5ZbT5zc4WqsiE87sm5EdCL47tGMP9rUvDeJkXLKL8cHPNKeZ+cF3+wjZpOIZWO52WmOtWAtFZ/WMK4jxlNDkSq+t8opI/haNci1xArQQuCl4zBU/FRJJlbRjAze90SnKXZVkDrDzOxzkQcy5quqZ55Jns0sT+odPghJdEAx8vj7Ecurng9rSWwW3O56vLI8VTHyoMYVEfOBYasCikHMbhSSKcXJleNiCW9ijTp27F5nqKjjsPD0Rwr/VvKrU0dce94LHYt1iR+EnK9THijB7+8KPk066ijgSncoH1NfDblaLZhpwVSP8bdrnJEsFx4pt3QkZENNnlQ8eRHwR1Jx1fVM3d9/oeZydsb7Bx1jpylNSDgf0DQdYbXBDEdkVnMvnvDqfsXFYoFoQY9GiFiiaovSKWKQovSO3I+Q65jR4QEPzz5m1J7w9IuCpuvYjWt2wnMa5QSva5brHO8LssOUWjmuJ5pRJmj7jKpsuOxqXq4DRNHR6pa3iSXerPA2YjlICfOGA2kRomQpDNW1wT3bsTo2mOSSgyABccB9ITjsN5jrgNtAkMYD5onF1LdEm5g+slgBpoiJUoE6lcRS8uTuKUfTlDRJSSZ3mI4DhrvXRN6jogPu65y66FkdO0wsmPiapL6l21xzVW1Y3my5uggpu5q0L3hWHeC6HTff/S4P80Pe//B36dqU5s9/xibtsbshpg+or1/z9fZ9jnXAVFbgNLNhgQ/h7OQ+h37MxeUGV1vuT0KC8YDtqKHtFZvxiDw4IrrcMRIn9NUSw5LpYEhkBiRNS5AYymSMDzZsgy3NbEq/dfvT435AkwbUoSe4NWyaHXEoiEQCvcYNBE0nCXJJI2OeZZo4UwRGIPIxWw3gCVRGMos4nQ552VlO4xDSCefjKVPp2FU1J51mmu2rLneVJCWgjxTnrWLgFDp1dIHiXhUjA88bawnK/RtrLD3Cewah4G2gCJG0I4sLLJNAoIqa1Fti4fZ1qF6xqjrGQ8lN2DOpaySaQClc6umm+6jIibFIU1E0PTZMuQklegK+08QDaHtJk0RU85BYQLJ0bGvPTehhLKkJiaqegTP4gaJ3nteRJ/ZwLBxtZzGR4lpEnEnFA1txKXpMIihSh2gC+q2mLmuGgSB2IXZVU7ewbh1a1gxzRa4h15aDa8mti9jgCf8BiMYqnHA2glBavIzJRkNCa/B1z7JzREIwEftF5Kp3bKwiiVJ8YnAorAzQUUimJFkQEgUx4eyEx3cPmFcD7qsF4mbNbd1QGIN1e3gjQu4bxKRASIHH01vHstuvcp+XHZ8uOlrraVrHwmqcc+ANpRfEUnCcedx2wa5w3K5Krl5bvgg0OsvJBkOywZw7aUBX5lx6SWM0IpxyEhlEucF0ml5B1bVIQnSSEKaWwxA+eXSHx0dDknTI+PQx80lAdv3ZnpObnfCNaEpVtdzWllZ5pt2atLmm2a643dyyXK14c9GzqBps0/GyDrFScPtbOQ/iGe997zf5P/yfQlb/zb9mkXhCJMYqbi++5CerFXc1HJgVWQBHkadDcOf9CYfxEc8+/QxXl3w4DlGp4LaBuvBsSDmYTYi6nlzWdE1JX3ccjQYMQkVKh4o11ntCX7Gre5a1wKP3yR6l2fQS6wVOSnb93pHixV6k8EIg3lVqe6mQ8wFqoOl2PersCIfA1wYUDB4MeHwn5XnrUMMEEyQwnkJvYN0gkKAEfrcHCgsfAmBdgK00wvu98BEqiNRf1XHbPXsCJCKQe8VVqX2Pbe/3Oxj3zk3T/1pc8u8amSzg9tcEAYTv4MBa7gWYukO07d7hI+RfikMehZB6H1tSyV608QLKCtp96xap3EeoegvCQS/3O7jOv6v+flelrcU+v0AMdbN/Tc7/Jf8Y9h/FBqh6fNP/5feFFOA1IlD7v9P07y74h+GmAdhkBzw6dFRtT9sq+kGOqz1tsUROc0TlOR0ecXu/4vZ8ibICO0kZdoLaOGKniHROr3bkjIhqx9FBxod3P0G6K8rPrlkai8i3bLziKB1RvtlRdzGFqTg7HlP7jm0aMMgC+i6lb1Y0suNrr5BvS5wsqYQjXK3pCVkPYmQAR76lNGtK3yFLaG83fL3bUrNlPrjC+TkPZiG5NIiyoJCCJI8JlMDajqRwkPq9W60RaASDTCK85/7xIdM0JEsjRoMRozyAekegQauYY6/o2p6yM1ilCbxB2Z66alm7nnrTsNp4dtaQmy3XfUy3umL34AMORykP7r8H5JR/vmM4z/G7DCJJcHPOxfaQ2EckZgW9ZJi2WFtyEM6ZCL13mxrHYRIQqYw+K3CiptaQhinZriGRA4TpaCjJowhshLQOKWr6wYDeVmxdRx9JRNtRKAj7AB9ZKgXZpqfe3RJKQWQjdC/o0oCqlejIUijNX9Az1SFB41AyZBkGxKEglAqRB4wHMWXXchJodKh4EUhOpOPSWu6jGEhJ4TwbATMJlZC8dpB5zyDxXCP4hhNUEl46gbR7952W4KxnhOe5g4GEPnB4II4EdI7EwdDBSAimUnDRwzgUXHvPkdnHomIJXSBgKFkXhrveE2HZGIsHrrxAhg5aGGtH7aCRgjoTpALmtWPR7R0vMvHUBWhpmbQCG0tEJXiTe3QvOFOwafeV2ysrmCP4wHouAkeDYKM9QgiaAjbCkwvBIBTYzqGFoGgkwls8ikh7Yuk53Hq+ArbOkf/ntj5N/mnOTfeEx3Q8O9jyEIvb1WTvD/j0JiGej7guCsLtkA/iiMn9HFt2FN845B8Fc857w8DkNHGCkUMmsSSb5nx4YLkjPyKf/pIf/9uaf5sMEa93/OnliE9Gj6kepBx1NxygsOqQx13Gs7xgJW9ppt+ErsY2NfHdQ6pxQBhuefXG8P7GM3kV8uzyJaMP5hwfCuKVpRm1rPQrdvkx35xdcfVqTlN/QfzqPa7MG466CNMWSHmEOhkx7D3BGdi3O96SMf1wzfi85WYUcHQn5x+fDTka5CRZjLt3Rq4W9G1J5YaEkxHZQOCM5ZQYZwvUswW77g0vrw0//fQpP4rgyzc1Si55j2t+uT1kutrww8/XTOcxY+t5+J27/OCHv8//+Kc/Jf39Qxa/qJnFJzz9quX+76aobcCo6zj1mrfmgEez7xOrAv60YjIyDETLondcZK+pPo9IJ/eQImF60tHd7qiyhiwPuNOPkTalG1zT9acI2fKri4A/vCzpJ5fcu+4Ry4xXQ8PLc8fZmxJGhzx0CY+6gP/YVcjmgFZcoJOSk+wExwkctay+6km0ZfmbHne+4e3NiOO7Br2reda8Qvuaugkoj+6SGcuw7IkzzdtYcr5r2Y49XgbEOxDGcUdIbkTFro84LGqu654y3buSZnYFW0keOAodcpVrVKcwnUV3NXXYcVusGS7h2wPJf6QjtQmJrVmmLWeR5nkm+brK0IMlJ4sA20u+XN0yG894e9Wz6DWPgx3rqmP9ScudTchFVvGNRwFy0XFVDxjc3+KLAW1esl4qhp0jSgLm046B7uivLEsX4N/T6DIgnnpalTNrUzYrw+7RilfiPi+/qOm2CZPQEmoNSUAx3HEcD+jrDXK5ZbLr+ToTrF3HqdB0v9GTX1a8fi246izLWUIx1jyx67/NdcHfydDfG9O7AYGQNHLLgWvR1wY5EFyWQ9x4QNVZEjHi/jhmmET7g7MHMQ/J2VhJFCQgC7xJiBLJZBLzeBhzJ3mPyeA5P/1RyQ89rFY1l7sx0/GU/FCTS0PuMrad4o5I2YYNt7IinN8lrRxtC3LUYVNN3iy4vvHkVUC4CdjUN6zuD5hMQFiLiyoKc02vhxzEBYs1dOYtvLWURjByGhc7RskMmWRk1hNkHdW6ZOEE2VFDXtbUmeL4JOd3T3PORilRliNP56R6iX25pfU5wTghiR12JjnzMb7fIq+27Owtb29qfv7sLT/rel7daLzbcWA3vCo0A7Pl7OmKg1nKJJQ8+OA+3/6s4c+uL4kfH9I9D4id5eqqZPLhgCSXpL3nVGgKP+TO6AGp71jYhiTzDLSnBLZ6SX1tiPMDEhkxGm+wdU1HTxpKjm1OICO6eIc3A6TXfHmr+cm2pdNrTkqLKwNuIsnV2nBcGIIoJfWeiRA868C1GWVeoGiZpXPqcIYYGrrLhkB7ysdgtz2bMmE082TNltWVwFtP2wd0ZzHCOtLOEseSVS5ZN4Y6c7gDjS8c0nty19PYHucCcmNpbU8bdFjjiJ2H2u/dpknILgrwXqC6Hm9LetmxaT3jxnESCc6dYesCJIom6ggCQRFIujYmCCpGlcB0juuoJoozLreOtjXMREVX13SHjjSV1F3N8YHA7yyLLiE8bPF1iFEti1KQOEESe8a5Jcos3dbTSIlLJXQKHUqczxnVEa7qWI1LLtUB4kVH08PAOQKpMYFEJZY0DnBtTbRpUJ3hJhIUveMQAUeOyLQsLjyLTrJJNY2S3BfV3/FM8r985HeHzJIxA21YdY5BKkhMxzzbR4h2XlMbS0TIoWJ/gh+FxHHMMFCoMGY4SFGuRxqPRHFnlvPte0Peyz/g7tHX/MXnIX+w9LzdtezKBqccQRSSKINmvxFJUMhQUllPMnpImsS0VqNtjTavaa5f0i078A4nLVVVgo/JYoUqHbbtsL3DdB7RF1RFyWa9wZkaYzy7tEXojDiZECYxWWgZiortck3fW7SUSOEJY83Duyn/2w/n3J0NiNMB4vEdsmBBV9ZULiOaD8nSGucCzmQO3Rpev2RTXvLmtuBPP3vDH52XPN86mqaFvmNVW4ZRwLc+vWU4CJlminsff5N//v2K/+lXF+Rnx7z9Vcr1dslnX285/vaIgbSMPJy5nl024OHpB0TSc+lasjxiIGDrQnpbsdlWpMMhAx0yTSTttmLbOuJA8mAQEIaevhf7k2wEz24cf3LRU7b7CuD9jkNh+n29tlISISXWvqtiFwIh1J6pGylEoAkST7eq8L2FyELTQR9AEkBTsnj7ktZGeBfC6dneKdOZ/Y4kYP/8yMI8fOcasXs2jGzxzu6dK9btxQ73a5eLQyhAR/volPRAB20Fvt4/v/9177WDMNw7Z0y//91WggjBF1C8iz0FLYh0X6NiLdgGtIUoBKn3Jp1Q7BuiVAZBDV0Mabt390gJgd+LNp15B/0Ve4HJavAaRA5dAKaFqQEzgK8tonEgPF7uj+XFr102nn11uHvnpEHs68g9e+5O3++fJOQ/JJ2G4ccjdu2QPBNs3JZj7+lMR3xPcLGSJLOUrmkIG81JMmU8y+manm6e8342Zdu0DEVKH6YImTAdeI5mOZ+cpAzkY+6MMv7i5zf8omsJFhUvlxFHgynbcYC0FUOpWIqUO2HOIm5odUM4OUaZBtH1hAcJZSAJsSy3hnkL0UZw0d/iDucMRoqg8Fig0lv6eMCDQcNmGWO6S24Wip3ZQ2qtdgiVIfKQ0PS4TOLKll5q0klHVFq6UJEPQ947zDnIY9IkJBgNCURH4/aOxDgJ0VLgY8HEBzhn6bYdVd9yXcPLqy2v24LL2xp8xVw33NYzgvWSl1cV01FEqiT37h/w8def8IunP+LBtz7k86cNeTpicVPx3pMRQSnQ3pJLRW0izoYnBFQs3nbEkSXwBmN7arXG7DRJFKO9IIpbfO9wwhEpR2oU3guMrBEiRTrL+cbys0WDDwTT1uE6zYKe5UYwLCwqTomN5QDN161Bmpgu7hghmKkUH+SYBJptTxwoikOg7TgvQyZji2tq1ssloVK0KqQYaWLhSbznKJCslGTlPZUELwRB7xAGDhSsneMKGEu49Z5aeTokQ/Y6cKKgEp6VAGk81nsUnk571t6TeXhPCn4pPIkVREKw1Z5DJbkUnisnUJFl2gmchVdbwyiWLErD1nlOdE/pBNUQ5q1jqT0PMhClY2UEWW7wvcQGlqqF1ECoBVHkSJTHVoKtlzBUyF4SB5LeCcahoGxgNfQsvcKWjr6TZO/gxYQSGVjGWtCb/TowaeFaCyormFhJf+ZIdoL1UrI1niIXNKHiuPtPH2L9jUJNHe/YlAOy++/xg2xJUxqqYYdPH/GNvOG2G7MejHgwfcZoc0R4R3P7bMvhPcGDNqZyCQ+iKaP2AbP2NcUHQ3Qr2LwyPL6T8XvDmOn3D/nQnbD4TkexrrkxK87ujpiHd5g+n/J6aVn2jrF8w2qn+Mc/GPPx/H2GoiIprnhTNHz+7y/4v5V3WF3fxb9fcbAzvLk9pldz6s0LKtdz2H1A3x7x/PyWWfiA0WiHiUuumwnjOETq+8T5jGjiMNuWq3LJagTebcnepmwPwb7qyf01vtxxNeywNWTXr2jVc9p1QDqDMH5Kd/MrTBqiyofY+oeYcEzdwK23bA+fcFUKxvKaL/wZTRHzorO0J4e8evmGr7Mh03nI4Djjg//NXbb//TO++bv/BPn/kXx184f4p1/R/eZ/zZPtnzIkw4sHnM13+Jd/wJvrluhQ8zA6odUelS74kCFXYkky22KLHa7yhAOHWY0JhpeszQXjbM46aul5y0HwhD/tE5buhLi6JYg0N2eOk1zTmgg3d7z3iWX6NuNnQYv8OqcaXjPJT2i+viaMAq7FVzz8VNJWIcIs6T69S9MZRFMgXlvC9woKkWOPTrhKNYNxT1ZUfEbAWZJi847OKh6bntfHBplbwlJRuC1L0fDQz7itlmRasVwrHgwK4iDlp1tHNIkZ+ZytiTi0NYNtwY1ocSOJbYdsvrGvLb5rHG+9ISsSNt7w41Kga0F4OGQ8PqBPBE6VZOIQFUc83y6YTwp2m4zDm5bTXyZ8fbflzqBh9anBbwI2izXy2Vck10N0aBiNG8p8hv58Q5ELytF9RmnK6M0bDrqSL2TM4ckYmR8w+0pTxq8QySXVMCU+l1izp8ybi45upniYCc6TimUd8wjJ4gBiFXA6CRA+oPoLiYxCygCWo5hIOOwbReTGf4vLgr+boZOWqhszOjjmOJ7R9w3tsKMPIV57tiZnFwScpStGvURPApbLhujQcaYS3tqYqRwxaSUDucAcBQQmol9CfJLx27Ocw0+mfODHrIWl2HWsXM32IGYWPia7HHO7MZR4zoNbpDV888MZD6dDRr5C17ecb6b8/Mcr/o2ZUvYnqANL0q5YN1N0mOD7BUYJxtEjdmLKrrUMoxHZoKJTihuvkVFIojNUOEbkAaZac2s2lImh7yEpNG0C/dagb9e0tuV8YZEiJFlfMlS3sDVEwyOSoKdbvcZoCWaOrV8jnKXpBVsdsRvdYbcBHW5424Vs+pylTqhTz8urBc++mHA00eRHKY9+8yH9z3oOvvkdgp/Al89/TPPsAvfghLOuIexA+hNGuae//II3qwYXWg7SETaUiGDFsbEsfEUYVahmh+ssSnf0VYJSLetuSZ7mVHJHJRsyTrnpDrkqa6JgS4Jnd+A4iAOuuwjSmgd3Iatinm493Q30w4IgSGgWjkBBVV5xsPCoVhL1LYUa7w+aqx612hEcOrbZgGY8Y5tFBKkj6iquRcIkjeijDif3dY673GNrTVwLGl+y9Q0TkdA1NQ2eXa8YxR2BCnlVeUQaMNAptQvI6pZBVbOhRcYgVUI1D3BekBlLIYAmoDKeVy1oqUiOM5JcIkoIfctAOKzUXLmCodthS0++NMRXmtW0I1cF3VtBtQpot1vUizeIUuCtJR54XJriygY3FBTxMaFKGS2viYKKizTm4GhEEsxIX4ZU9hqVb2jCABVrXKeQtUGsDcFAMogtReJoTESqoYw8CsFISLCK5rUC5WilY5N7pLS4TUhs87/rqeR/8cjSDJlNOTk95FHgKG1PWfaUruegdmQyxklJwB6ur5SnbS0q1gyUotMhkyAkV5KhNGjbk2rFducJhlN+cDbjIDzgG27GjQiptlvedjWbyZgDbQlXiqKruSosF3aHSmI+fv+U/+PBlLOgRfcvePFiwB/9NOb/3qRU3RAVR3jheL4cMI0lfbBDD0NEB15PQFmECiCCQo1Y2QmpPiCKh4zmh8xGHlEWXK/XLJsGlEQjUBK0cuiqon/xC86vLFImpDfnjPUFfSEJ8x4d95jlC4ywCD/DlNdgPZ1LWHu4ze6zyUtsu6ESLb3saIWiSTXPLwqefVmxGCkmRwPe/yffZmd67v2Xv03wqytuVv8tN199Tv/t/4qzUYZse0oRo+MEd/kr3i5KrOk5OZ3jZIDXkpEVtNSM9d413DmJyEKES2ibNTebW+ZDxa6wVC5lODvgz+qIN/UtWloc4ANBlgdUlSVQ8Hgs6b3kxdbRNfVeKJHsIz22wEvoSo3vAOewpNA6hKnxhWLnYko3xE1n+ChFRAL6ei9apBJPvYfrAt4aRO6hCqArgQJ0sIcAu71rxCuB8NFeTIlCSPK9iNIYqEpoSwgUZPm+ttsBmD0cuA/34k0PQgSIeIyeKsRa4G2JpcepCHe7RLQrVB3gipYAgXFrvG3wIgWroDwHewF1DcLsRakoBWH3O5DkEPoBbNfQ3sJ0QHhnjhseYF8B5VuIK+hCSNVejIG9gwjeAYZBoN/harq9e2cfENz/H8yvWTrqr9w4/0BGHzpE5xkcnDALc0xnaScGGStGs4aiC6kIORyuSNqYcBKwuipITzXHMuG6yTnNRuQiZOALjAyJEFTbnqNpwjenQ06/P+Cf9k+oVcdi1bCwO/woIo3voZYJF0vLovcEco3pBL/3rQnHeY72BtX0XLYTfvKzZ/x5F1AWORwZJkVP02pMmuPqjq4vGfsxpc25WdYMoyF64JG6obU5WagIdEocZoSJxLWWqq3pIofGENQCk0j8zqNET3m9xhQKKRTjg5ZU9ZjeEyUxQVfTdzvAIWyI6XdYAa0R1E4g4hxrJAPVc9On3Jaedd8xHg9YrXbc3owYZZJ8GPLhb5xQ96d897u/wfpLzZurL7CLa+L37nDQPUMRgMwYRx3d9SvWVU+UKA5kABqUKpkRUPieOGz2XKkOdNDTVwEyMvS2INQJRvb0ZsOYMU8bTWtzFDVaebapZeA8tZG4QJLPLPlO88Z72GnaqCePMrpNTRBLNl3BYbWfs4LeohYZndyze+w1ZGNF4DvMeMQ6iklCQewdb5RkKiQo6J3nzHlutEMCWngaaymk5wjB9l1T28bBibJEUvKl2TtqMiVoLIyEJ/OO7d78hreCJodr5zn2guW7RGPj4EvjUR7CXDKMQnzjcd6SOYVWgktjGQpH3QnGjWVSwXnsOdCWXeVwHZStRfUNUbPnxWWBo9YKXTq6AFodksWavLJEgeO5lwxDSehjpo2kFQ6hHXUoCWpwoUA7cO+m/HkkWPk9z+bAe4rIESpJFAIWujcetKTVUCSeAI9bQOT/03LM3yjUnNXfJB6O+e5jyf3iCfLOgKC/YdssWRwPWEcK38bYwYdYAhgmXJ1s6Mqa4dzwyeI+x63FyoDoWHCgLE2l8cmQq1YRiDscvJ9yEkSk+YjgtqN2E9bukOgkQn77DFUv2B08YHPzOdHnf4CNbkjWL1DxDVW7ZNce86vk25zOjggeHTL81ic80ewX+tfP+SOdcvbJnOPREUGRQdRSPduylk/pH5zyyfETstSz/vJzsuUN3fgjlhvF8+Upj2ZburrlUvd88EXDxYHkRxtHtUqo85T5SJOfl5z6KRMUx01BtVpwtSlpZITRt0z8Y9SkZxRq3v9wRNjD2XrK+dmW32oqrqOcD9YRxe6G6/lb1tIz261Y2o4H97/Lh+9bgi9f8Z3fa/jpn1iEuebqSiGSe/xx8ZrhpmYiJ6zViJvlGrd7jRy9wIeS69eW3hps8QQlr4kPMo7DFQ/ThvZ6ws9vLOeV5Mm4pmo1LrrmG3qFyn6DSX3NrlkT37TYueRekjG/OmP1MOQHleDFYMX89pD2ScgguaG8gKvccqdqeFR4dDxg/MRx+Op9vm5aRDbgYDBFvWfp2hlfPB4wOp4hj0aEv/yC4+gZo5P7PNQRbzZL1uOIVZhxlp8RyBHUmoXbsF1ccUuHWZ9y4Da4cUg/PMWIIdF6zcobwiRgVXgWpsIJeHQrOBoO+SDwFLOANgmpXcaJ1Lw2lvd8yj2dMcMxmkXooaYSoDrPwsNVBTevjhlfX2HaklenIE1Mdf4Vj14qPv3GnLYfcXf3hubykiS74OKzinh0BHcukQ5+94Hirax53XeMg4r1K4h/oPj+PcdfmIw37QUFCfnLKeHdltlmwBLPYmcYP4o5CBRlbJiHMWma8UI78q8MvTVkODpnGd9a7FijPla4LxUPqpIvDioyr/52VwZ/B+OkuUeWzPjwNOaBP0ClEcptqLuCtQkoiDAixCdjFAE2U9xsCnzXkccwLOdM3d5uGyUpadDTlQIXDFh3nlgec/gw4DBKiQNFUPQUnWUXjIhmGeG3J9i+YTecUay/RH31I2SwIXJrRLCgVgVOpuxG3+A4mGLiQ44ePeQ0i/CiQa7OccENB++POM0PCPwAT0d9tWRlz3F35jw+fcIoUxSvXyKrgr6+x6qUvC2HzJIaZwpWveF42VHkhi/WnmKVINKYyUgzZMeR1Ix9wLjcslpesy531DJGqC2p2DcHJLLh5CTGHM2YbHKW1yVb07AhYbMLqdobNqMlaxyTsmR7DfPjR7y/jpDLFe8/dnyx7dm2N5TrABEd89P6BUHdcRAO2N4qtmtLX6/pig4ROtaNxRuJMzMi2ZHlknlYcZy1VJuMl5VmZ2GWeFoTgltzGljC5D55aqi3Lf2mwY0F99KccZ/BPORD6VhEHVE4RM89KimpS82F0Mxry6nzEGXoQ8lwM+HCQJeFpNMBqJ5ORhQnOdHhED1I0JfnzMsWfXiXWIRs6y11opBhwt3BAVoP8Y1k0Wwot0siY/BVzNiVyIFGDg7oSaAoaZ0jDEN2rWXbVSw7w7BwDNOUR7HEThQ+i3EuovCaNYL7PmFOwlgL5sOAYBjQC/C9Z2U9F6WnvdiS397gqh2rA1Cdxq+viK8kbycjeh2T+0vUrSISl2yvDINsQHdQIkLF/XnMJuhYSsvYFaidY3DY8+iQPevA7yhERHw1IBh2ZDak9oLWSJKTiCzStKEkCwQySyi9R1xs6TpLLCS+90Qri0s07q5kuFTM2przYU/b//3fIR0MThhPp3w4S/hgmJNmA7QuqNs1NzWs5BCrNF55HCGd8uyKhqbtCYRD+IjBu42kDiEWBt85TDjkdS1AnTI5SplpySAKSJyiNCM20RHJYEQ8ntLZht30IdXVpwRf/hldt0LubknUgrLZUbgRi8PvcT8bIuMTjh98k/vjDElLu3zKL9+85DiZcDp/QCQmGFtye/WcVX3B7PSERw8/Ypxobl6/ol5/SZvdY92FvDUDZCQwxQ5nLFFrKa3js15yu44ZJBGzzDIpXnIyzJhFgnm3ZLd6xWpXsTMKpw1xGJEmjlGQc+/OgN8/STjbBFzelKxsw9YmFI2gb5YUrFkXPREdKzwnDz/ik2+DuTnnW9/P+MVzxe7ya7bF/4okPeDPrp+TpBmzLmF5bql2Hl9Y5Ks3BEpy1RpoDZaEjW6IU8mpguNE0nrBp+uAzU3Acdaz2RpiseTxcUuQPcIEDabe4b0jED0fDDzrKGQQC/6LkeXZrqdoQi6s34sGUu6FD6NAaXAJIlN4EwAOmSWI8RRLDYnGnRzA/QNEmMGbpyR5R350l07E7HYtPtVkecJseEycjrmpNevNCvf2DXTdvvrdVPuT4PkQIXLcoti7ScIUrEGUDV4ZSCQkGWmqOJookkFC6SPWRtIiyIOM4yAnV4KDScThRCMQWONZG/hyB5+9WCEuL0m6kr7xqMLB09f02xqfnCCIoXsK15ewXYA2MAwhbiAMEfMYQr1vo1pvQbboScLHDyVftgkVV0AEC83e2hT/1Y0oJOD3zpyZwk9HsAJu1tB2e6cQ7AUhGbzj9ah9pEu4fzDNT4l/gBok3D+JOTETBmmApqM2PZVX9MohnYRwjpcCGQYsD2vatmOUCiZ1zsiBEIo0DkilxxpJGIbURqCCkOlUcaACwlAhjz3WWxwhKpXwKMWZhjqZsNut8KtzjPZglnjR09BjCNilB5zpgPhBxvjOGRMh6YVHlEt+oUOSYcI8n0AX4JWjXHZUFMjJjOPJnCCUlKsNUWegHWM6h2lCRkmPtYZWeNLCU8SC294jVh5RC4aZZrTqmQSSVEmcc/StoW481kuctyhipLJoIZiPBSoNyQcTNsNDHvQtrRDYDkxX0UUlDZLcWMqdYTad8/6Hn+DWFY8/Svm6Ekhq6tKSZ1NeF7dEtSR1ASuhKOsO50pUDNIJ2tLhXY8wOaE3BKkmpWUsHU0H67qmaiVZqKicpfEtY98SqZxBXLJrO3Rp6QPBwEuO65T1qOewClmGHVEb008DpKzpCscylMwcHPYOFYYMBoJJk3LuQSjJKAhRqaKXActBQjbKkKMMVdSM+wYVZRwqwcZaCiVZaUGuApyQxL2n6Q1l11OwN+Ud4nBCYKTCCUVoHDvvCQSUFrbKgRecWk+iBGfAOoBG7ZvmpkKysHCmNbM0IpeSwSCEPKARAtk7Nr1js+nYvVYMioYqMlyFDucETVMzKOB5HtJ6yZHt6GxLnHXcLi1hFyESg7Tw3TFctp4r7xhGgl0h0EPPdGhZNYqrlaPygrhUaCnIjNiXvxhBMoaB95ReMvKeTAhuQkdSgOkdEQJjBMNK4mKPOBb4G8Gss1xkntD/Z7Y+jZIRevSQrxcGO3jDqF9wR8GdkxPuhTtEfUgodjA/QDqH79c0iaCXB+h1z/Y9gUruU/k1/e6Ykdyy3WzYCMFYt9T5Y+je4ipNsquRdkWsIs6SW0IZEhVbrCo5mmRE+t9Tf7XiM/MBP5FPeBOBCacwhfhOxKFdsLi64dGw5Dc/fsRg2LB6UbL84y85nx3zW7OMj99/yDCoeXPxK/67P1jwxZuW7753l+HdlI3O+Fd//DniYkw+FZykW5arHcvNG8TBkMtLxVLCk5MVL7easH3C8ECSB9CmCTfVkh+f16zCkKidE9gBfh4ShyFu0ZI6y3tOUbpDdlIRzYaMd5ZJGLI+blh+FVKtFjCGfhqSFAOsC3j8j7/H4rNfEKUN/+zEsdtUiDfPOXj8Tf7wVyWq7DhxO755p+PDvOE/jAL++I+nTOyOmoh4Yvm9jwyn0V0+fJIw2V6gs4ZfnKec/vYnfCMaE1dbnm0uuPjiPv+h+ZqP/lFAau/xhy+nfO0KdFUzenBIoK/5WA3ITMPu1hEMLds/X/P+ySE/mQ7JT0M2wR0O5xlfi5DTTHB5t+d4VXJ6dMxHn3zEHz1/zq/6Fe9tN7Tnf4I/LYkuKmqZ893TCa82Aclii16kJNrwz35nhhunLEvPT84VaRmTW8Hz6RBfRuwix3EQUYaGvun4Zm04bXJ+qTe4YoORAS+qax7IkmUa840dHM2n9O2GX5mI97OEIHRo2XGWBtyLKmItwBpWwnBblPz0tudoKWiLBcHqljusce1dPppovrgN6V7fcKf4lLfjmnvjgFOR4Q+nxAJ6IbmKDvny9QgzsNwdKdpwxMkkxK4UX7864bJck2rwkwHmxYTtlwYfOWxe87C0PB1LBitJFBmuog41g09ea3qXsR4KqjJjZyoeHWme1zWzq4bApxwlHV8dhrz5Vfe3uS74OxnZ4JhkeMBVI9DZhqmsONGO2XjG/cgg+xFaGBgMUDic3VIPwj0jq7bUBwkymNLT4Zopka+pkpJKSIYaTHSEZ4euFWFrCc0+yzwPIZAdgSlxqsWPDUr/gvr1hmf2kC/skHP9kG6Y0g006jjg0O7YrDccjzy/9d6cad6zfFPS/ew5V9GIj2YTPnlwh2Fac/mq4N/9bMvrwvNQ3+H4OGGN5U9/do25jcmGnrHqsU1F4Zb0UUhwrWnjgHhYcFW3JGJGPosIY0kdeOpqwy8XLaXQuG6C8AlyFJHqAG87BkZzYKEWY5wMiA9GDDvBAZrdYcfmKsLuWugMbqBQTYyQMSffeo/tq5dMZx2/dcez2mxhcUN05wE/uy0p65YzX/H+uOd0YHkZpPz0V5DWHbWKSMfw8anmaJDx+F7EzG2QouPZ8oDp2V3uZwOivuF8c8vbr0YsyxXHH2s+sQf8aBezlg2xNQxHOdOoZRTtYYavyxYlG7iVDCdTtuMB4XyESQ9gkFIEMYMM2tYw3dY8nM84ff8BP1ks+Wq14Kjb0b38BbusIl1XBGrAg6OMdT2g21RIHzJJJb95GiBHKdeVx1wnqGWC6lq2w4TexJQ5TLKEVimcF5wVjrGVvJYtxjUYZdm5HbFt6EzMaSc5nA3oTcUrE/AgiAgCR6Q7TkPJSQiR9DjrKLzlvKppFpaDlcVs18jtirEt0G5GEnou0JjlioHfUo8q5kPJ2I8wxxoVKpxw7MIJV2WOM4JJBPZgTNxp+j7g8u0BV3VHbyw+HsBqQvPGYwwEw56BgSJXJL3ACUcROGSqObkWyC6klHuobi1a5NSzMz2qNQQ2YKQti1zQXv793x1Fh3fx4wkvdYs0HXf8jruy42CYcneo8FFOqB0yHBCECtve0tgEwxjlOopegh7QBSHWKiLXU5Y7tkYx1YY+mCC8R3mDMC24jkRJUn9L7Aqibomjg2FIwJ9TPL/mK/8BP3ZDXtsntHlON9PoJ4oHfUF3veDJScc//fgBo7Bjdb3E/cdf8ayN+d7jMT94/x6ToObVq4J/+R++4PmN4PDRHb71aMptWPMv/6evuDSCySgm1BZpDSIwdKKj3UBvA6RoWPoAMZhzdDZBhj27UNJ1JT+/Llm2GmPHOB8iw4g4CAgUTGXLGZ6FSGkJ0dmAidPkUuK8oamG9MtnNJWDPMF3Cqzn7g8+4ObpU8abmN/41gFvLjYUb95ydPweP/v6hn7tOG433G1LJjrg3Cr+/RcdznmcUBxnIb/1/oTDmeI7J4JT9Qzfe77aPeHo44/55OSIvF3y1dUlP/9yxZvzBd/6qOb3H0z4H3+1Z94pLRgHmocDySySDEyNKUq0yd7FbjSMJ8ijOWI8R2YKkeWEaYype+R2x+8cjPnoO5/wP7x6w9MXT/eukl+8haBEdyVnyZRH9zIudhmvdwXbTcjEeP6reyck45xflo4/7GI64j13JszARYgBxEm2rxuuLb7owEXI1hC5LV1ksX2FMB1BF/LYCL4b5bQ+4BcqotcBJwnkoWCahDxIevLQ4IxgLRzP2xU3Nxa16LHLa2y9JuxLqEYoFRGEkrZdY6prsCtE6mF4AHG8d/EEev9agwSqEOGA2RHoE3wR8uqzA+qihFKCmMFSQb1nTeztMOqdK+adaym0EDUIp/Fe74UY6fcxqL8018h9TMvJfdRK/P2fiwDCcIAKhlxsJS6tmPYdx0HA4XCADnoCFxLInjCJUN5jrMMlGV4MoHH0I4XSGca1iH5ELDuqrscgCbXHhwOcK8ELrLOAQUhBoA0KEJ3B0hNGKWO3oi481yLgjRxyqyRGxpAJHv6mpnMNi82O04Hm4dGcKPTsNiHrbkMVp7x/NOT+8RGKjvPlDX/x2ZplseTu2ZhwGFNqxauLNaJWBJFgPLJ0bU/T16h0jyuwSjDJLLX1pD4ijBJCqbFSUjvHYutwUqJ8BE7g1J73ZZxF+J5MeKouoLbgg4jAxwQSfGoxVUzTOqwVOC3xVmCs4OTRHXaLJVmkeH+SUPXQbG45PDjm55s1ou/JPMzHirFzXAjJ7bUmocY5TxB47k06cpkyGWnSVqDjju3OMZwecUiAt5ZlLWiXMc/6HSenCfZa8svKcNu3SO/IZxkrX3DPxwRSULYamWrq647TUcLLKCIfhHQqJ84TLpViFmt21jGpe6KDCU8e3OWzq2vOTcOpMXTXN7h6g3aSS2k4GKZcektsLUPvcQjuziO6KCQoe27XhsALEu+5CBTC7hk1QykohKf38NDCHMEz6SndXoi4AE6cZy08mfccDCXaWN4aeBgoZKpQseAwDjgOJVrv7++NtIyalq/KhnHb0ZueoO1JjcFZTa4lb7SgaRzHXcN15DgSirnV2FlI7MF4zwLN85XCKMFRIOmsYJ4oulawqBSr0hOHe1eeLSXlDlwITnrmPVwFgqTaI8IK4RGJ50Er6JygihWmF7QI4hyuek++dbReMg49VxksLv8zGTU3BwfczVa8co6X4TFHfcusrDCjAY+DisOqJYklqvPMhSRe30CTEh1oBgpOBhuMkShXIPIGXEyvJa1SBHmAkR2mO0I3DvqQ1hR0foNeFxS1JyLDGkv49v9JEW4p1SMif8BZ4DBBTDLesfaKkQsAw8KX/HjzBzx58xkfvB/zjeMbjn73l/zLFwX/7nXJ+7O3vPfkJXfnG4bffcX/+8eP+W//7R/wO98aMg0sAzPjJr0m8h2P9B3O7g+5Ps7om4Td/17yca2J3EdEuuC9k4D+NEZfWG6qgN4JVhMY+Yx+kOBqzybRjLc9Ukvq7YT/aDRlYJCipU08eZTTVxJTdhzHQ0o3R1xfoIaPCcYhy6sbgrMTRr/1Ax7NTtFNw7Nnr1iuzzmcP+C94JQbteDSaexXJXnwkA+OLf38BaYfMU/uMD8O8O4WL9dkRUA2b7GbAQ8PQ8zyMw6PBZPplEfJFf/qSwj0jNPqmkfBKc2x5To74viu53SSE18Mue7X/Om656uypxJf44++wY/yjOl7FZ+8/wFd/ITbRvIbeMbzDrHe8OptzWP3nN8aOsrvz3j1rxcc1wGfypjdOuPxUHCZ1GDXPJ5/xA9VSmMzurGjrTasditk17KQltgLXkiB71b8VJQYYckYY1UCxLxdb7lJFwxUTpM+pHc1389hrRznBt6YgHsvO0TruGwKfruHz7SlwDIqN5xeWxYHms1mhzoYcfPlLbpP8bcB35hWrOWI9s0liw88gUsJcse9OEUfz7mrHLVq+YpjqtmAPsz45KKgPhpRXHlC01JsA/roiGQRcn+Q8KsvY4ypYTGk9DA+Eai1JiojrA/486nlvYuG87bFiZD6uSQZBLxatYSx4Umh+CJz5PdCfrkydOMxnZN8WJZcDDV3Np57D7O/xWXB381YzWfoqOWVsLwSKbOmY2p7dJxwSsnM2j1Q1sBEOMLNirTT+CHkQqKSDZYOaSwqicAF9MrQhaDjAJTEmgGyBmEEnZL0rkYVLVW7Q7sQ4Tv07Vc4vaVS9wjlhDkakwTIzFEoxxiJs3CrKy52P2J185wPYsWj+TmTb/yK//58zZdLz8cH5zyZvOLO0Q3hkxX/5vNjfvaLH9OVOUPtSRmyCnZI5TmOJoyHKUWX0vYBzaFm4kO0s0RBz8lRSjCNcFvB0go6r9jEgljEyFjjrWIXKkxrCVpP1wy46DW1gF422FQSywTRSAJnmQcDbDBArJboyRlBllNuKvTBhME3v8VpnCGN4fXzc4p2wWxwypke8cyVXNegrzoGyQHzGIrxBSYQjKIRswNNkFRo2ZA6RZ5Y2l3E8VAwsW+ZyT287p7Y8adhw9Zk3Dc1T9IRnAZcjgbMp4LjYYRa1lxVW36+M7wuDOvghmZwwjrJGN4XfPDBXUgfszYxD+gZpw31dsvmquNQXvFxIujvplwsDHmhuJQJnU5JMk+rDNJbZqOcGx1TuZgo9SyKHXK3o28bisbS91AKR2NaXrsG00PSdLhwHxuoty02MAyDlFIf4G3LSQBYw0VnuCw0x29KiKSI9wABAABJREFUaB1l43ncey4Cz05YXlUVR1tHk8Gq7+iDkOKmpK0C2GgOso7OadrtLcWpQ4UpTDxTFRDLnCRMqPWQt07QDHOEiDjadvRpSrWVBG1PbxWl98wqzbhKuLhJ6GyP3CmcgjSVCOsI25BWKG4iy3RtWfQOE2ia1pIGgk1pCIRjrgQ+Fdgs4MoYap+TWclp1dKnmmnjyYfx/897/f/fh80P2eUhX0WWFwQcS8VR7Ylcyp1YMfcBA2FJcBzQEnYLVA8uzBgox5lyGNUh4xgl9w6kPulpidEyxMqAHtD1FtdUVNbgrEfKlrreEty8w4S8PUe4mq17jIpSTrTGygAVCUplmSYOG3YsBzteX/4RN+dPee+J4oPTZxz/zqf8N38x5Kdfwu8evuaDu295dPKa7Fu3/F9+qPnxj39IXKUMheUwHHJb3eLihCfzMZke05kWLyW9CWhViDUNEsHpfMBwmODqhnUjaGrN0k5QYUygQ7AK4z2F23PnVs7wtfe0zmFdByokDFM0FockiSQ6mWDba6LwkDTP2S1LdDBk/OG3EekMW24Y/ewp682Sg++9z2k24NNdxZvG48sAPRsRZzF6AHVr0cBwFBEpUHVD3HQk8T7idDyAkbvkrLrkMFHcSbd0cUcdDrjneu6NJTxMuGljHszm3E88bndBUTX8yXXJLxaetejwOoQ0ZPLtIXe/eQc5+pC+i4hly2HSs9kuWd5UPPRX/NPsa+RHKf/Xm5DN0uLrCKYDRGTYORDWEw/nGMYIGWJnjutiyWC3wtUNQQG96fHSgVuDLxBOEncWnSRUzkJZgzS4MKcNjvFdi+h2eNuxay0/KjUvL1uauqBuFXMHb6TF+ZphWXJ33bHLDcsGGq1ZXtaUGzClIE4UUmpMtyUY9ZAkOGHwPkEcTiEegzII7WCQ4ut473iR4T66tfV7Dk4LYqNxvWLp9Lta8b82Xzi5d8GIAHgnwuD3PJ5zCdcOb7r9dUK/i0S94+FIva/l7jqQ74DCf//NfQBUUc4k6Nn2im2fMO0cl8oRKMFdaZkaQxZB1MNASnzT4JxGx4JEKFQA3ndILDLc96YPlMALgdKA9HiXILzct6B7h8MgOkNnHBKNdRZfPcNLS6NipI8Y6D0DTSfdHmDvFRCQuZCXxSWjoODhNGSedGTve/7wesPPrj0HScV7s4rR0JA8Evz0LXz2/CV3j4eECjQBNioR0jOQGfkopOwlzmjsmeTIBYQqIPT7g5MgCcFA4RRCSJyEUEh6L/De0zqQxuEA04UsLLTOYbyjwyEIEMajnCfWEiUy2qbFZwN0JKmqhjzPGBwfI+Ocrmp49uaCotxx/9EdDoIxlSvokGyWJakaMx8IfLQGp4j0kDQWGFfSqg66EJV20EIWK3y9JM0UYZARqY5y5RjKkKEtSKOcIutYipx8aAnTnLEfcm1aLrqaToJptxAPeUZInMPD+6fYfM6689xXingW4Nc1F1cbTruaD6KC20cT3v7qipkWPFdQ+YDTOGStFcYb7kYZ50gavwecy86w6wyj1nCBY+Q9lw68d3zlPC0eJxWNFHjg9p0gkyARUtDhed87GjwbD5dWMF9YEgOVtZwheEtDg+DKOl43jk0sKWtLGEuKZYs24Du4Jx1rJ3ClY5E5Qi+IpCMXEp3EHDpP6y0vSGgjidGS93aGJlFUpSfwUDWSXkl0qzjWkhcbuZ9uaknlBFkkkC3IDlCSZwkclZ51L/CRoK/2evRt7VFacNrvG6HCgeR15elDsE5yXFs2sWdew3Tyn77H/0ahJihilmVFsbtid1twMJ4Qb0Fdv+AzErp4jZpPubsqSaMe2Vcc2hXL24RTf4h/cYNsfsZxdMJ8tkTS0d96spOM6ColnJ2ALKBaIfpjjAjoY4EYJ+hGUTc9Ig1Qek6fHqG0YJp1TC973gsbZF3T1w0LGxGKjHow45tVTi82rH7yFuV6jkTDb4uev+gXfPn8Gf2zTxEDT39+xHg4Je0W/OIi4FvHD/nd337Eoi9QmSEdwvJphEsHzMKedO0RfcIiL6hlys1OUaxSQjtmqhuSYkA0gfE6oDYLhNZMu44Gy0HvWUQe4VJmfcXG9CSJwOmSWR6R93AtJAM9RqzeMBtlhOkRLZKrpxXJnS2m63n4L/53HK4+5c3Pd5CPeOK/4nU75ntpxvcOTwmmt1xfrfnBYUxh53QYcD3FsOJpGbO5uuDhm5h6saY5qtlVKdefDTnLXhEahW0LvjcZML09pR9VvH9UEC1XPCxTFuUlP74ouHz1nKv2AybhgNfJB9xLKwK/41tecj+45oPjh3weDRguPuPzp2s+f7pmKgX/j6rkyy9eoafHrOmw84+ITj/g3vt32a0N290LNukM5Tek84JjXbLuGv7Pn1ruuoL+ytE2HZtxjkgtfbXmUR9RbkLqize4kWOSJzx8nbBKFHcODds24Wde8DOX8onpMAvLsim5ljV6uOJwFXJZh9RRzVOXEFUdrk6J3yquwwnmJsP7OQ/EjqezhKcnLd5ELE8/4E5yyMtjjViAdCEnSrHdtLw2gqO3Pd9qS4rugMvrfA+93UlGfkhGx5edZBRYrj93/E5k+YXWrEXAoycN6plmeWzITMtXmWO8dtgGTnzM7VvHNuqZeUnjNLpK+ewbJd9fBIRXNT/t4cVZizCOr6TkezJjdWV4nv39b1qhkGx3nst+SRnHTLIRSWcIrpcMZYCLG1SeMq8KMtUQmJoBLe3tlpEdEZodwpccBBnTQYugw20l8SQk1hHhaALUyLpFmX2NbB+1hHGE6CV116FCcD7E+gPIJaOoJN9oHmiB7FvaumdjYxQBdZLzplNoU1J+vSVyBadC8C1p+EV9w4tnL+jfPCdQlmZ1wFBnrKqGl9cp7x2e8u337rKjRg0Mcahpl5pQ54x1R2clvtNsZYeTEV0bUNU5JTmZM6SmR6eCQQ3GVjhhGViLxZI5TykFLQGJqZDeYAOBiFuSRBP1kgbofIYyCybZkGh4SGsEy/MONasgirn7O7/P+PFTrl46xDDkbrjmvPc8yCZ8PIgZDCp22x3fmcT0k4zea5x2FKri651n83LFCR5blGzzns6l7BYBR7HF9B5fNzxKxsy3GVXacJwUmGTFUa+pbx1fLUquX9+yak4gHrI8GDMZgxaGe8JxJyq5cyy5EgpuX3P+esGrtxVRa/mDdsvVqzf0wymbHvrJGfL0EZM7x3SNoWkWLIIUIVt0XnGkC7am51+9tMzrBrfqKDqHjRJc4nBUzJ2kX2nK3RU+9eQyZrIIaGPN4dhTuJg3RrFyGce2p1tYqrbnWnfotCJcSa4bxVVguECSVA3bOiIKFOeRptERQTdgQssy19zOPMopqnlCNhhyOYywc0HYx2RA1xnOa8dk1/O4szR+zG7Vo4XFV4JUagJnWLWCFI9bCh5ox3kk2XrF0cgSVJImAYVlE1i0cajekxvFpoI68kgv6YzGqpDbecu9WiA2ludKUMw8tupZC8kpEUFpWQZ//0+xRVfSXO943m9pkgEvBzHD1oOqSYKAMK7JQ8HYbch1R9bVzExFLTZMBYiuRlvHgyTiMIdW1ZhGk6QxcSRJ4ohAODA1wkR4n9GrAB0q6DylARkkaGERcoxM4ECVTDF8rAMUK6q+Y1tKXCloRcJ5BmKxY9VsCfWag97zj4KQH22X/PDPbik/f8bQN2wWcw5jTds6Pn+jeHD6kH/8/WNq2ROEjsR51huPDHICeloPARIjMoTStHXE9TpFMSGSkoCew3jfpiIRODzGG7zY10E7HMYLlHO0zoPyBNLgPUgkQilkkhO2N0ymY+LxMXXnuTwviSYVDsHj3/8XnHzwHk+fCtI85v3Y8NVVx6PjnN+8M2EcSoplwfv3h/hwSO/3/8PN5pZOCbbrintxhKDhsn1OZxTNhaLINL21pK3lcZoybwMKt+HbacdrOs5Myfay4ReXa17uPJd+iNEJBDEiTRGx4H7a8lFecXAa0IQ5/votb16cc/5yyXZT8/8qKz7/9DldklDZGH/yBL7/W8iHJ5h1x219yTMVI1VBPGw5TAS9a/nvvqhw6wq567Fthw8DiEPwDViLuxUUzStEIMCnUAZ7kPBA4nQMToPJoFC4zrJ6U7P2m30kqotYWvC9xXceGsunrQIZ4QMNOgbrEaJBjmPUWGOFwekBfjKGJMa3Btkl+BJ8Y6G2sDP7vl6TwMZCz543U4s9D8eLfQGAE3/JNca9A/+K/efC72Gw7+7EfQOVE3tx5i/ruuW71ir+53Xezu0ZNfBXTpt/AMPZmK0zWGPoOs82DhDWosuKr4XA6R6dBsyNIdUWZxtGEiolOVQpwnZIu2YaZcyikkjsoxppqokbRZDEgEG6HkmEFQKnQAcBwnqMNXglEYQ4LVHSk2qBriwj5bDG09mOQjZIEdAPIkZqSi9bVrcFVnoyBA/ziGfW8GJ5Q7stIRJUVUqSJzRFw23RczgYcO94RGN7ZODREXRbgZSaSIOzipAIKz3eadpeUNcS5QNC5ZEeRChwVuCcBSFQzmO8QHtHIyXGSKQwOAtSC4y3hBISqbDOE4QxxvYEQUAYRgjpqbctQQY4z8PvfJfxvVPO314SxAlDsWNlJMdRzNlgDGHDpqo5jjXeR1jf452giC1lryl2Oya7Dl9bfAbGaHZLySAo8U5jvOU4U0Rdjk/hINkf9o/7gGVZ86rtWa+3NDYn1ZLt6JBx2BPiGYYJOld8dJrxKohJtkveXK25eLtjhudHxnD7x18RjXNaB1fZjGgyJpiN2HlQridWMYW1SOkJlaOw8Kcrx6G1LFqPMI6llAgBPZ5TD60QNJUh0pBKyWkv9k1RylM5wQsPz5E8dhZnwBlH68FJx7yD0gDec+330OLYCZLSs/R79JUn4kA7XiN4FYA0sAoDZiheRwKlHNoKjoTHtJ5L5xlXjke9pTWam1ajWo/sBKmQpMBLI0ikYLWWfCglryVsveBwKAjWgm3qCXvPdSBIa483grGHzc5jtCCX++ktNJLXU8fDRqB2njdOcJ3vQehXW8lDD7ut4+ZvOMP6G4Wawl7TZwlHrebVa8PFOiU71dwpx1wauM4bqmXMUfOWciPY6QPu+I7uJuNoEtBvc1o94nQBh28GXMUROTEfXPbkcoE/eklab7l1KSfJM/rtCem9LxnUCQMTo1qHHSmmoxK7cZjdXer4l/TJA8a3MYFuIbAE3QAdbgn1hCd5QBceUsc5L6tjwvw38N0X5HrFq9eGH0a/h3qrmTRHPG+uuSMDwlyj5SWL6w4yyZEvSXYdOgxJtGUyKChtxhDPm4uQzxZn+DjhDjmnd3PMbkTFGmxBOyhQRYrtW5TSqLFiWVv6UuL1lqLT3B8oXm0rsgHchJ4lE5Lkik6GeDFl8uAMFY1ZvV1RS8HTNzXDEO6Pcw6m36D86heY3ZIPjx7zvPuSo3xGogQPi4hh40nnkvkTw8XnLZ8SsvvjNet4wys94LoM2E0jrm52PDixPCrWJG7NT69PuDqvSDdb6odnvDDP+OzrFZcnNT//YozKE+r5hiCY04UpV4clUWg5+NYp8aLk4tUK7p4wejJE/ewlf/4nv0K4BTt9zMFVzWq25qsmJm4tu+kOo16QHXmanUVljrmd8BeVZ732fKcuWelzFkFOp3O0P+B6bphZxaQRXDrPsD/cN+JYz7P8DmkTc1G3XGUKOVBUpWPYBfxAwY9ImUWG4lTyu+uKZ+2YfLjmi3qLCTPCskOkipP5jEpKXnvFaDTE73p83XDTWoLJEOkbpkYzu8qZJorzN5qgNsg6o6sdJwNNsoB1/v/l7j9+ZdsS/EzsW27b8HHc9fe++3zaShaLZVQEq8VusKUeCEJrqJGG+os0VI8EAQ0B5KApdbckdhVZZJnMysyXmS+fvfb48LHtchrEeZlFAawBWUAiuYCDcwIRe4c5ESvW/vbPWPa+wOeO21HCSch5dxm5HSVsOku6NCzOUtK85zIXDKeO5UXN9muFLOBsa3jTCjICRzPBMjRQdMiblPKeZJO3HG0SdtOIuoJVZ3nRZ1gvKK9S5OCS3kn+otYUWWCe/4e9j78toxE7GmNIa8lmbbksE4ZTw8RmfB0lu7TH7hOG3YrQW1o5ZKpywibjODPIJtLEkmMnmF1FtiZjGDMe3wRGagOTGmxHGxUjvQU7Jju6pbSKQaeQIRJLwXDQEaPCd0NadU4wc0Y+wyh7kLBGgxSeLCl4WuSENKOrSt60A0T2PlK8pZR73q4iP+NbCJeSdRNu+j2lhuFAg9jS1K9Jc8mRazC9ZRMkqbEMshofByQOrpYpX+xPaIuSE0qOjoaITtDu9rSqIuYW6sOizcRDw0HbBjoHXrXgJePUsOl7lPTslKaKCSrZ00uDFFOGD09I8jHxcset9dy+6SgLwf37U+aD57j9a9re8t7kiNvqJQ+GU85yxZGAtZcU80hxEri6tny5C6w+W9HFircq48IK2ixwq/ccFZ736PG25vPVmDfXHToPhGLGm3bBF5cL3uQ7vrgaE7ShSndEmdLkEjd25Lnk6N6YrmnpNg3LdsgcQfjsDV/99Jds6zULO2S+t6yKHc4Z9Kqmm1jCkUGNE0wAkSu0GPFVK9k3FU+aik7VbHVK53IsJeu8ZJxKUg9XXpCFMWMLHYobBGpvuJWR20yQFIrYQ95rHkrBpShIEs9gGnmwcSxdSlA7rtOaVyQE60EJRsfQK8k6KNIyJ28joe1pfIMYGIKITGvJrAPtFLsbiatA1xnBCoZJ4J0m0giP1QFfQk3CoBNMNpIulVhbkzSaba4wsqcpBGnuCaue9lbSGk0eFLv6cIw3SyUOixWeZGdIZ4LeOMra4EqwW6h9YOM1rTUUS4U3O9Y60vWQAlL73/RU8p8+/I6uz7muYNV46DQ6lEihUIVBeYfuOwZU2LqltxLVlxANA6NJxQQRHZO1O6j/oiRz8DiDqdwhxRKsxauEedHg/Z6icIyMYAwk8pARNE0cIjjoc7YEwuCIUVEi5QF26pjhoyYRgntphhOKrS1Z2yf48CGteEvBnut9ylfrpyyrBGJGJwKZERgDzq9pNy1JljDuW5StEU6Sl4JB6unDCEngfKl4WR+RmpxxNmGa5WRK0e93tO0O6w9tH1KCROAi+CiIURJiJERACJzzROuQWoMQeB/wQWNGY6ZP7pGkY7iuuVpUvK4qykLz5MGY00lOs33JerHjW6f3WHUveTSGh2lHrjSDVHA2VAxGkcvK88XbitfnW/rgCSHwS+EwCWycYCADH48FR07w+ULwkyuHPg7YkPB6v+dH51s+23cEn7C34VC+lA2JWQFSIScFs6enVFXPxbLjxI65bwyLn37CX/zZX3C+aqiTAXHXQd/zb0wKwhKzHs7eQjogNhaUxucjvtyBaHcYu6b2FZ0yeJGDHNwFtYtDXku4q7vuDoHe1kvoNdzVeqMlwslDY5UEVIrIy4MSRzii0xBrkP3h/6EiJBFRirs2J3XYpgmIrkPJDpkbpFBIK6CD0GiaGkKTQasRrTxAFAvRxzu7kTiEFUcOahgX7mrAvyEn34QE312OhypepCDGu1arb4KEEXc13d8QmW8u3+0nHgBNDB7xDf35pg0r/PZDY4AmRjqtOFaCq73g2mbooWMSMnYusI6ebqUYhJo2QisTjlPwXjJOwVmBlQOOWslcwloocqN4XntGskP2NUlw1EIxlxWdzxkWFQMvKaJAxUAwktJ4nJV0PsOKDb3M0d3hVbcyErwhKkuUCeNU4nVOKzSNz9BmhHUbkqTnZh94KWYYAYOQs+4bhiqQFBGj9rStJ2pIg0c3gNIYKUiSgCclFZ7Gahpr8EZhUBSpIjiBF4HoI46IiIfCjigETkZaJ/BR4FXAeU1uAjvn0QI6EfFRkaru8BlXKcWgJEkMvm1xMbDf1AgFeZkzPzmhWuwJfc3p7IR1/4Y8GYFMKEPAhQ6TKQYTyX4puI2K6qKjlx1KGvZR45NIW7VMR5KxbymF57LJWbeWYB3ZeMhVu+Pr24ZNGXl9qw95T7llVCV0ytAMIqmEwaNjusrSbC3bfsBtOkC9uuXNL99gfIeWOWkf6FPPOiqSOtJngl205Cbg+x6dSMYq4coe7ErvhIA9fDDxUSBR7GVkZBTawypCgSCLBxfiSknSKFgEWCqBEIImRMoQ+TBEviRSIKh15FsELrwgV4GXIuCVQNmIkIKjXNBE2EXBMDMEGwgusLDhYC/1gdJB3sMI2DQC00dUL+hsZKrANJG9irQ+4nVkGxRTLzhtYZcKti5iGsEuE6TASkqMjkQL/U7SKxjXsLCC1EeKBPY+Eu9K9bISagXDRtAUIBpJZQO3ThKioKgFykRchC+8IDWSyd8RJfp3ghrVH5MUHdIKRqJiJVtO95LdYMEv0pzBIDCot3x9lPP0XOBSwSeDnLLKmU1b2uJDrqXl043no1nHi7rgI+tZlRrBmEWnUCVQLXE2wcxLTtzv0NzsscMarTPsUjHtj5BNx1EuWLz8A+TY8/Fjz07M4cZQjFKSXUS/uWWfe87qMcPMUK9f0m1LNo3juhzz4EP4aD9kubpHNkv5jutQasRIaCa7DZvcU4z3PHpqWG8V4uUXuLcNX09T7s0ek2UVp8MBP9o+5qU/ZVQ3bKcblEwQrSMqRdCWkCaM0py9dCRtx2prWNByJBVdiHytN1wHQ7EUVL4mFS2bZk+d7cjlgJvtliFvWPzl3/C60eyWJZsPnuHSGvfqBTzquK8tz58+5r9a3HB/sEPO3tKHOaPiH9FUL/n5J47bpOFyuWNTrtluJJ2ekIc9g6srfJhxvj5mcHKLkTm/VILPJznvTUY0R5asG/GoS/nFL27wZ/fZvjCMPnlN//x9zoY5RdyyrvaYTyIX84Z/+oOUo/I1b3/8ks//1PAipjTFANE2XGpDuZpynjWM8gvevZSYbU23u2A8bGkezLg4GvPdLudVonjVZwx0YND3PG9a9k2PEwkulgx7dwjtbyxf9AnTqAlScP9kQDUaY73jKEqwgYuu58tCkOxSftK2nM4c6XZG5yQ/vcp4UCToLnIzyLlfQXCSPo3c+pRq2zHfaXw253vZnC82ltiUuJWEgUDvGsxCE9YFZRqobcFl3zMTLWYxYGE6BqVktGjJxwkvB4rdtuNjo/FnCiEKXnURe6IonKZoIrJ0fLVTXBQdyTqQDqBsJfPnjqufRcTI8ChWtK9TlBTs8Ly39TTHBX7dEZ9WvHdV8tlpyn8pA39+1TIzkZ1r/94WBb+pIdoJDFp0FOS+ZWs7YqPZjVpe6YQ0F2Sh4bKIHC0VXmq+yBRZkpENLH1xzG2QfNU5TrKOZZNyXwjOTUCINVUEZcDZLd4aTJ4xtgPsssObllQn+I2mbB3GBwbB0DaniFzz6NTTmwmySSgzRUJF3O7osQyakkJpurom7CLrTnKd50weGs7ciLY+Is0NYy/QqiAHCrvFyi156Tk5gaYKVM2OsKzYjFJmkzPGecA2JW6vWfgR8z7Shh3KaYS1hBhxIiJ1Sp5IuugQ1rFrJTvXk0VJh2cvOrYOknWkDS2GiHI7rNxxk2quNztGuzdc/c0v+frWs2kK8mcPaF2kvX5DTDac6SOenhwj6zWTsiYp1ig1YXr6LvvmlrcXlhtaln3N1m+53QmkSEE4sqqhDjnLtGB96slkyrlMuBoYHg8KfNkhW01ej+i3gqU5Zr0UDNZrxMkx2WBMxobY7DBXluXI8/Se5qi/5tWnS17+KPCq9bhEg2xZ6wTXFlzJjoHZcLxKkK5BdtfIkaO/P4PBgBObsRaKW1J0sOSdZ972dI3HxgRLTu4dWkZkH7m2AoNGGMV8XGBzRSU8YyGwLrDTjiAVqlFc2p6TwjNIcl5ZwdU2MEoSFAcP97yDtJKERLCImqwNDGuBSAvuqxGrjae3EbsXh4WhcMilglpitKaOho2x6GjRPmchHaqPmNohMsVKKbqd5SwTDEqF9SkbHQmZIIuCMihsCKxjxCiL3B4WyYMoYeRZLSIhFcxcxG0kUh+kxIMqUo0Sdt4iJi1nbcJyInkvOq6WjmA8Wv/2q/vqdoRSGRPR4quWTRzijCRISfQGIxRSWlxusNHT6EgwKZEUIROEHh9CZp1FEJDWkXnPMEkYph1OQIieYDsK5xGk5JsGEwMGizCSGD2Zd+TRkKiUVinMVvI4jegiRaiCMpEktoe+xePJjCFLJME2RNdzGzTbsiQfFdwvh0xshkwUynfkokNETya3JHpLkQQezRy7xYLmpqdZOFyRcXJ0xFBHpBvzWT1n4wxHrSUIjwewPSJGpDEIBAJJHyPWOZoY6Ij0wdH6gA2R1jtc59BGkUlPtBW22XKrPIvNjqG55fqnP+fVVxXXPmX+7fdxKqd//RYRdhwVO57cf4yoLxlkgdgvSIdHjM8eU28uWF9vuNjVvLhpeWMF1+sWo1NusoJ5v6MOmp3UnBpJohRfUvJa1XwvTYipItqcJgbWvaEjwTl7CLnN1a/BQrWnedkTRwnHj0c8bN/yxb+94M/+zZLFsjmABFvfVWkfbCcHiKLh5YbYfEmcbeHJQ5gOCCSgFd7m4HrAQtXDPoCXRKEPIbk+HlQojkN1dZIgpkPI0gOYAGIX7kJ271Qs3iN0BCGIbYQWRGfAcbidFODN4agjcmcfgoScFIg7jwgRZw914NYKvFXgBELoQ2iy6+/uXxyyYbh7nDEc9vdNG5O8gzrhb8Pcgz2Fu1ZwQvj1T4y/Bjbxbps7MPMrcBO+uY04QKJfAZ27CvX/DIYSKUJ4GheIOlArmHjBXjnOIxgJWXRcas2Zi0QJXxPJhWRgAr0YsELwykueFIdA+ScGdkYAPfsepBIo32MRiMQwDSlN1WN1JFWa0EgGTqCCZ6Iiy2qIUYKno0ArFL4TJFqgvEPWjl5GBlJihKRrK3wraa2nUQmTY8XIKdouJc00Z8GjZEoiFUlv6XSDTBzjsaKzhn6/J/SRnU4o0gSkxQTFLkqqmDAI0MQAQoEX+Lu3QwgSxUH1EXzEOmgJGBSOiJWBVipkkDjvcNHjQkAqTyI1+9bhbcvy7WuaqkL0keL4FAtcv7nAJT1TKTg9PqLZNwxzScz3uGAoh/eoui3nt55awq5r6VVH5zQxFhhqTFvjfMLGZehBjxSCrXRUmWGeZsRSkPUFx0pxvayxwyG7tcJcX2PHU4ZpRkrLLgb0suFtIvnW8xmq9Ny8/Jr6q4aVNHRaEL1gZTQ5hrUWFEnkvhWonSOYmrKMNMMBy0zyTlBcA7dIMiD18J4PNDbiw+H1zT14IIbIWyRlFEQpOFaSXkpshAkAkQWRCxkxHr4OgbkKqKDoXeSrXnAkJTpGNlJy5A4sOkjB2gvazjLwAqsk7yjF6z4SrSK0gBAkLpL0At8K8gC9F7zykYEImE6wJlAoKJpAmggWRrBvIk8EeA0mCC77iDWCxILpIejItTtk0ejuULaXOhiOYX0LMRFMI/jtod1qEeGki/SFJNQBMYrcqwRvBpJvy8DnO8FIC/buPzwf/Z2gJu8DGzvC9DvSieD9peX6NiLPUmJq8LeO49Ga4ctPaKsR5XjN8WJGt3+EXcJ2GNhNS06eJBQOyr3lurO89S2j6T2Spznv9D39fMabdYp+2vLLlcd/9ITQOe5lx1zLLcmLFSfzgp/UjvKhAXnNrZOsvgL1fMLvjjNIhxRPlvS/eMWn+z1VMaP272BuX5CICdWR4rpJ+L0y53fnjmdihWLPKs1ZrC5ZK8lo/Tm8bLja38e5irC2NIlmPDpmHDKuL6c0/pjT4wxihU9bLq9a8lvNIHMsppHxtSKwxz6aoG4sb9vAIDWMu4Q9Bbdqyf61Ip71JIuKYtKRbg2zYcN6b/n85pKn/zqg733Jxb/+a/75Z1/hdgknf3DKP/zuf8uf/ff/dy6V53/3v2957+Pf5dmzR0z8itdXI4LOuX/SUfUFQQnm4YRd/4b1bc/V1Ue8//6O2g4550N8EXl2LBgqwXT6Pf6P04R/uzCI5SXPuyXXk8DmHvzX93/Aus344fTnxMvnnNSR27gn6xTXasBw+4axGvD2E/jFuufNtEPoM6bqllOpUMc1K32E6wrkDqrxEen9e7yZeB4lkZ9Nn8LxjIdVzZUJTE1Pmkf0rudnSK570K0mGaV0t4q30fEukV09YqxaGiE5Sx2hbbjnBH0hkMGQeOhTxbgyjL1kmyuabeB14qiF41tBsHENJ2LAJq/Qe82TVqGKhHUdmA+ywxmYQcrNuifuBVmZ8NI4xreSdjSmkp4H9z0ngwwtEtp1zdtaMTvT7K47Vq3kD4uC/7frabcdRkteB4feSYLccpRbsj5wb9sj35PEMuPBa3eYDEpoHnquNTz5kcCWjpeh5uZVZJg78keB77UJiyJj6B3ztWezTWhnkvSF5c2VZbbSrO4F3l//9itqwlaDLhBkpKXiqI5UjSN0BjGMiMZzzBK3f0G/k2S5ZZCNif2cfpNSjRTtJGM01xgLundct46vhGU0OiKZ5JyFQOinXHQpceKIvacfHs4wT8WIvWtQyy3TVKO8RKaaVGx4W3l2e4U+HfHRKD94jt2K5u0VP60sfZbTtClxsyAxQ2wBe6n5aFTw3jzwkBWKmo0wbKuKbdtitrfYty032zE+eLpdT1QJRTbFxILFakDNhJNpTlQWJyy3S0u6iSgTWEsY7CRRNNijnFgFtk1ESEWaJISYsHM7lquIKBwu1KTGUlhFYSqWdcXLRcUD5RmM3/LiR3/Nv/rkDVUvOf3OQz56/kd8+m/+F27o+IP/oubD97/Ls8dn6N0ty42hKVPGuaC2BcILyqApupfcbgPr9RlnZ4qgSzauQCaS+UgwLGA8nPG/nmT8dCTJm4oHsicd9bhHhmHyASsyPj9+g1sco3yKTSxpazgPhrjekjrN1gfOP7/mOoU2jMnTloEEXXj2WhPqHB0sbjgmSWessshYGjbD+4R8wsQ6WukYaIvJwO8F11ay6QS6lZjU0NWKlQsMVQCbooSnkYpCRmLXMQ+CMhGEoEkFWCXBKkZR0ilJ1zkulMWLwD3n6YNnpA29cKheMOpBpQmbIBkJRZIJbJFg64CqLamRrGQgaSSNyWgKz6iIHOUaEQ1217PqJEWpUBtHHyXvmISvfaDqLVoGahcRwiOTmhyP6CXT2mGOJF2pGd960iZiR4FmFtlKmF4CInBtOvLbQKIdxXHkQaPZG4MKnuku0DcaOxSYraNd9Miloh8L7je/6ZnkP33Y9gRXeAq1w/mWbgfO9AdXhe8ZBBiZJfLiNbu9JxJoRE4UGZQTwnQC4wmoDhoLrcc2Hbu0QA9G6DJjpBxd23NVdcQQIRyTFRk9kS4riKqD9R76iDKG3ERm3S2/XO8IG8no0YQPyoLc9Qhq1te3XDYgdKBvI/2mRiQF2cAwSzXfmZV8lETe0z3Kt6z6wE3VU7c9qt7Rr2s2lcX2NXWTgczQcYi3Bdf9hJU45vHRgIgnNHuWtUN6j4tgpcAgMEpgtMEKSS0FvVZ0wN5GtrajCZ6AJfqeSSLIRIuWPW+7JV++ueLJTytyXfPZv/pX/Mt//RkLLzj74Nv80T/6L/jp//zPeela/uv/zT/lB//gD/jg8T3E/jVv9gIXhxzlinZn8EmJKqdI+Yr9vmffwNEswWQ5dS9ARSaFIBnnzO4N+T8MNaevBozwnGqQ44z9s4ynzxK2ZsxnFxes1zV7Jw8qIQTBSqqVRbeBN23k9V/v2QeJD/oAQMKh3pVRSawTQCCPT2E0IqQSUgNHj2Fyeqf88AfYYSNYBVsH6wi9BJ2CzA6gIt4BmBghiIN4pW0hOA5xqRqCvGui4nDgGkE4S7wD+Vj3awWLOKhwDpXWGuEhCZFIQGuN7wO2D6Q6pfMe399tIyJCRURpoNJE1x0UPULd5czcKWhC+LXy5VfwhV/f/6+gyt+6HOPhef7q72+uj79+7r+CN3e3vcvBONxHPMCgX+37t38MJOxEQhUcIYdZC5t9RKSSDknbe5LEoqqaRZTkqaUIGudT2hDZKs9WaUapxiBJomBlI1+4SJmkmFRxGj1ea26dRqWBlxaavCT6yIlMWElIW8s0Fdg+UiSCgGVhNXUrMbnmqQahDSk9fttw7iO9UFhfolyFCgarI5VLeaQCDyaRKQ0CT2sMTdfSSoHqNoQ6UoUBMR5gY9CGLEtIhKTpUwI5Uisg4KSksx7pIlpBpwTaHmyYOpG4HuogkHcZ0w2CVgZsrwkmYLwjykh0kUwfMqMut1smOpJnFS9//FN+9MmPiJXj+P0pv/sP/hn/n//hf2SP5w//5A+4//gdjuYzjD/kdoFkmAsql4ALFDGl9XvqNrJtxxxNGlqfsCJDmMhoqMiUoCyOOCo0b3tFbPZMokWVgt3Q8N0HT9k4w1f5Ff3oiLyHnQQdE9amQPc1eTJgs+hor2/ZZBJpMsoYGAuFymHTGzyHeaMxQ4bTIVeZ4TTRfJ0PiGnOPEYWUVAKUAikj7wOsPSHBisD9A6uA9wj0nh5UCQB0wguRCYuYqVAITBR4AjoIBgGqDh8Jd6GQBUjD32kCZGxhz0BvGAewCSSXYCBkofHISVbC6o/WCOXEQad4EZKmgjTBKZBYISg6QO3XjFOBbENbC18JCM/CdB3ER3hJkSEAydgpEC7yKiFWIJMBNNtRLtDFFZbRColMNfg9cGOVW+g1KAGkeceVonAxMigF7QLQZuCWQqWjWDYSuph5Lj5D3sx/05Q4/IPeSxeMZ5pXuxPeTOaU8ZIu+n5R2c73siXuCvBu6uCr1aR8/2Uk3mkdhdcd9/m2Oy4tQmrpOe0EhzNe34ZF5hJzu+rDcv6hO9MLD+6jshUsHxb8Nx7eDrmXFj2Nx4zDjwaG5pFgx4MeWVyfn8bWS4v2cWG5UXO/fEJx7VDOU0663n5+oyidHxGgysyvj2oeH5viMlaMufpzSt8H2l3Gz6/fkwbJW82F5xftFx0Gx7S0c0f8LRd4ie/w9nJjEGcESf3ib3hYeVJRcd+V2BiwbZZcW0TXO2YxxFb1bJdXTFUJUme0qQC7mse7QK+GXLTBJ6uPYtRStKMOH6+Z2UHfGUio75BKTiefIfq2578bUUXr3jz1YrvfnDDH48U/+Lnt3zyo1c8fPY7PP3WhJ//2xtymTL8IOf8k0vOnqQ8e2fE9aXkRZviZ0c8f6/nJMv43dETFvUlutAYseGj4jm5S/DJjnfnKeW4IOYDTus31I9bLm9veXd+xJl+H3F/wZ9TcnSbkZiEsmx58fX3+E63pm2mXM8hcZqrowmb+BzVwgMRqfKCZK75wbDDf2fKF1tJ4zZc1QPufXCCuG6o954u6XATT2MSQiuZbVqaGDgRGStyujOFvG75vFHIscLEHNtkjEvH7tqiomSXtNSiZ6YzchOoJ5Z6H2irSG+X7DKBGgxJ5YZUjHhUK74OCjWs+Wpled4UbJ+WvCsk86XnL6cVs/sZ0nq2MuW72yE/bgSnPmJ2e24qjTaO9nZHKxOKvmZ1UzN0gUnd8suR5ISU4yN4saoZ7SQPp4EXjyWbheGrTHD6JsE2PY/mkdVOMKwll7lDxpSR8LzIElqhedZZQp5wKTt2O8kHG8dNbOhF5I00PC8Kflk23NOai7FgXTc0dU+2Hfx9rgt+I2M0fUyRnpP7hL6b0Q5HmC4i68CJ2bCQ58TW82ih+HovuR1phmNLsBWtn5DICplK+uTwRTsZe16zg0Lx2HiIKaeF4NolBK3Y13DiDOXRiKUIVK0hHVmmnYYK2jRlK1OeN45qe8veNbSbjNlkyonLKJxGDyTLJqdSktu0w5WCx8PI03lOriNGOIJaIEJDu215s59Td46rzY6ry4qbbstI1oh8wly2FKP7zKczCjknpKegUo47UKLH7Q3BKfZNTSMlvoJcF9SyZ1vtyGWKzA1eCZJMUlqoTQk2MA49XZIiYiQ57dgLxXIhSO0GH3oG5WOGj3eor/a04ZzL8zc8f3DOc+N5+7NzPju64OnzHzC9P+Xrn9yidUo6VqxuFgxninv3R1zfSm6qHHMy5+njhLPC8H4xpbcVPvVkuuKxPmYkcpAN704TxDDBpAkD31FMenxdcVKmHBWPaB7WvAgpbZNB1CQ6sl8InjWOvS+4HEWiVHSDMRZBFyJDLQgmoThJeTYK8KjgjVO0fUUIOfn9KaIO1LUjGNDDCFoTWgi7ni7AhJRKZbTDSFx7eqcxhQGhsS5B6sCysoggaI2lE55SGrIs4pKO2gac8zRuR2IEIjPorCWqnLFV3ERLNA1r6xiEnH4+YKI0w97x1TCC0AQHlTQcV4arVhAcyH1L0zhq7WnbFq8kMjqabU/WB8oushkIhsJwXASu6g7VwskwcD0S1F5yG2F4q7HBM+kPq6bQCK4HEi0FJgZuo6FDceICFJKVcPgG7jWC3vb46NlEw8QYrpVDec21kXRpRxcs17X5TU8l/8mjuPcuD/Vb5K3iRfEIVxxR9Zaqs8T9gq5e4PNI1gb6ytGrgpjpg+AiEwhbg0tA2YMFRXugR6Yl901PplLGheLKwTUOayNpWmBnI7q+J0hz2FYJiAInDTuTHhrtVi3ORZKNR80S3k8VBYpy7rm9FuwRSDZ0IicVkg/KhFkqEG1LZxti3lNvG17eCjZtx3K35c3VhrfbmiQEhrlmmEM5GjM291D9I5SZgZBMtCR6T997OiIuBKoQsUKgpUT7iLmrrBdGI31AS0GKQgQJridBEZUhEsEYWuWIpaTultRtz/TenJMPPiL94Quq1ZarFz+n/tZ7PBkKfvKz1/zrH37GO9/7fd5/5yk/+Vdf4UdTBqOUm6s3zEvF01nBVRW42U84s57TexknA8m3Zym9tdR9T5kGvnc0PNhC+j2/M89JkpxURPCWe8pRtpYPCs+pOeXykeXrWLDzA/ZCsZeOsJXE1rE1KXGkD5ahyRD6gEQSlYSYUhQFRzNP+WTA216xrVpiUPD4DGoH+z3chZPjJUR1+G2Sg9olSQ7vg9YBCnQCQiGiOgCejYPYHUJ1jUak5gBfhAM8eE/sKnDuoMoZBChSaJMD5OlbcDtUmiLynFRJSCPWtJioSITCpynRGmKrEKuAuKnA9kTbAgLMHSD5BpSEbxQtHHwC39Ro/3sw5huIEg6fm2+uE9zl0tz9/Suf012uDXc2MO6g1R2M+hXI4W9dx9/hNfgtGk6MSURPMhD4DjZSolJF9I73csclLb4PnAbN1ga2UTFNA11sWbgBExxrmbAX0NvA0MCV90ijeEzFuk85Tj0vO4lTin0tOSbgM8lSCaoOlInMVKDvIlFqLoTmQx9oWkeLZ91JhipjEPzBYqwDS5uSpJ5F9ERpOEssk1SjhSVEQR0rigDOeW53hoBg27fUjacLHZN9T8hHDHyLLE7IpUHHBJEUxKBJg0SKgHMKITWtD4R4UI8UQtILaENAKokXgl6AV4LCR5pwOMAvPNRGIyyMB5Haa5rekikL0TMqJxw/fZ/kxQtae8n5qw3NR1venQ75m8/f8PKz1xydPGZ8UvLm5Y5USNKZYX1TMywFk1HCfg/rXhK0ZnLSkCi4X0zo7R6dJST0zNI5JmicCkwyUElOTDKKds98AovO8miQo9OH+KOOX8QM0yjQhkxHlo3mSeixaUGdKhIEuzSnixHhInMF1ghkonmSS/ZnU5ZB0xNZCsVsUBADtCFio8Ar6IXAx0jpA30QjIAqQq9AhMh5lAglMQisFxRSUHvQCKqDMI+BECRIenEAMn0Q2DtYJuId+PGC4yC4JCJk5NLDfRvZJ5JjKZl0gs+lYFgogoHWC96Xgs8UB6U6sO1BKUHXgAuSxEV2PaReMnGR1zoytjBSkWsbyTuY6shNGek6uBJQ9uBcZJYdQoQzK9ipgIiCNEbWWmAFnPpI0IKdiIhe8KADYsQaWAnBAyN5rT0TJVgHQe0itgPT/0fWc/9gatiV8OJnglX6gGcft5z/EO4/LHGLnDdf/ozmwSNmXeB6nsLjnn6lWegJo7MbXl94Tm+2+NsJl3nCWZEx6VNuYslf5A+Yz4f8T5MWdaz4YPWW13rBm59mNAvB6dLy4t6E75VTmtxTixQtcxph+TfHhvKV5w8by9dtR1N/zdf5DLWqGKbHfJw1fPqm4oOnlqG4OfS9L9e8Ww1oZj1fLFP8INCGKdWZZfjS8PHZxxxNvqRbDbm+cSxdoJk/57spXH59w72Jh2kgMKWTnq5tMLEAmxKziMIiVM7tA0nbpmR9w6go8FWH7BV2GdmmPSoreDAfkyYd76SGi9dQdTOmmeJ+0bBLPF80r3hYfYsPvvWEP/q854fyJ8w/jawWP+HZ7/8+oxf/gqsLy5U95jix/PnqF8zjiOwnHfXKcMINzy96blYb7p8o8uqI0cNTitjxoF9xeqJxYc7ltOCmypkeH3O7WfOmOma7/4q5HPF5/gP+shOIx4JhHfng/eeM5kOe9IKHJw9Z1Zb3RGDzvZppI/hU1EyyLcVgyO9ZQe0DWW9ZOk02VXxvlhL2gW7gOFGR023C1zGlvrjiqpNkRckg87zVY0SEgV+zNIrCah6mCfrWciuWzDKNaxMGxnI7MGRtT19KWqVIdpKx1qSZQVjDMGnZVAqpHUF6vJfEnaQ0O96qgBm3/Ky14CMXXvHgNPBjqZkKRdNWdO8dTPVfX3VMvaTRPZ9kKZsQSWJO9gYy3SHPDZcnjqnRLBPB2RuBTASNTuhFx1nVcW17urGkvqd50wk+/3nCvdM9wyvDLxJPe1+DkTyIgn/XS6RUjELL5Vcps2Xg3qTGfGzYCMv8UqE7z6ujgH0DU684LhTD04anjeJiLfmHacZNnmC+u+XlL3/77QYfHOU0WnG5U/RqwuxUsHnjGUwyYtOzfdXRD8cMvKCeRuTcQyupk4xmViM2jvGrBmYDFnlCaQwGSWUKzssh5ThjPwI78TzcXXHb79mcZ/itRreR1VDxLCuxhaWPEVTGXsJnKmXYwiPr2S9rlrMb+qKAfUtJxkR52k3NybRFiw3KO7pl4LgvqAaWr7SjSxU2llRFJG0SHk7OSEpFtSm5XUf2SY4t5ryTZKxvWyajHXoCVo3pI9C1yDTD9SmtDHgJQiasZ9AFRdpFhokicREXgB5qZVF5wmQ2pFCWEs12GeikIMslE9vQVo6r9oZ3/BHvvP+cH7yq+OQ24Fae9eqG+8+eMXx1w+0ycNsU5FP4iVUkVU7hod8LpnbH2dKzqhoGZc+z+RHZeMhMOx7HHjGWNGrIrpxQhyF6MGK1b3m7NzRhRU7BRXbGpwNN1wnKXvDo7AGjyYAHPqEYHdN6z0Pv2bc9wy7wMvZMsoq8yBkHRegsuu6po6AaJzycZqRe0meRWe0YbeHCZlSbHb2VSJOS5lCZnGAjWbR0RpI6xVgbxN7iRUOeCHTQpJmjzhXCWWojIVGoKpInEhKDcpJUOeoOeulxeHyMhAqU7rHGI7XljY30PmKNIp9FroxCaehcQz5zWKO53EmyXuCV5ypJuImCGYZkHxDe4SrJZgzZQOO1YHx70L5boAuWcRvZR0csBHaiuRFwfqkZ5D2pF1zqSByDLCVjK3jRCFoXyK1le6PIV3A06cnPBJsY6bdgLOyyw2IjqTTZUJGNLMdWsOkMj5SmKyT9iWcrf/vPYj+flwx8yttLyTa5x3gIrAO2zHGup35zQTfMGOiESue4wRCVSmJUBCWh2iP2FTFNEcWQmKVgIkGmXOdDyuMJ+7HEnbRkX7/Friydc4TNDohQZGBK0P0hNTFqkJI+L4hlDnVPX235YgEyFZx5y0B4pqJl10Sk8AzygIke2UGhDgcfL7sGORB0YchmpDC+Yn6cUZuCm0XNVRU4l5qnpSHJSvb9nk1zw1B2pDKn6w5nU4M09CI5WP0Uh0BgrZF4dAykBDIirTyEdcoEVJbS2xRihvMB56FNFCaRHBc9nRQs2ivezSc8/uhD/uR3XrD7079mVXdcXL3ivXffY/iLz1ldbbnYJ0wnA37kR7BTlG5L0xjudT2P/Y6bfcvIOL51nDLIc8Z55MkgIJKchZ+x1xnrfAiDIdu64+ulx/stSie8VAU/LzJsEAy84ulHj5hNJmibMJg/pBGetm5Zdg1dY9n2NT5rGIwydDTQtOSuZRU0YpzxeJYj7KExcNtG2ijpO0W8uSWGFBHTw5tuNoY6wHZ/sAgJdYAPdQvqrt9W64ONSUXA31k91B0ICQdIozhc1/YcUjvDQanjBIjDwScygvSHH+3QKpIWEucjPvaYTCBExLoIQtJHi0/Sw+nlnYJoD9IEx+ExKAnxmzXI386Wib+GL0KAOjSgieju2Ms3cOVw+0MRMHcCG4H4/8+l+Wb/8Rsg883m39yPOKiJxB3wcv8Z5GUBp4OMrYlsNh5Bwvw4srkJTAYG3yjW9Z5BbiAEmkyi80Po8I6ELHVctzC1FTGkrBLFXBoKD1ujeCknpIniR2lAp5L7rmKtPauNousVw85zkeU815IuaDoJKkraGPlUaQbW8aEI3AaHDzW3MkHaSCEz5jqwbAPHeSARHV2U2N4zsAqbBG77hKAjNkpC4kkamOdDhmnFolf0ncPaFvKSmYq0TUemNUH1RAROHFqHVJDEcGh7ikIghKTLJb2PCASFlnQu3lnrBHt5uM+oD/AmE5KdgypKhsaQRk1ULct6y4NY8PDRCd96/gM+vfkhvLXcXH3Byccfkb88Z7tqaX1KoROu1jtyOUT1HW3jMa5lKDI2dUNawCgbkA4HaDy58wzyDKFLqjywCSlZMaTqO7ZxQN9tSNWAq/F9XniFVQrhJMOj+yRlycxKJuWQnfOMRKTxjmkIvA0OjSVJNA99xDqPDxHnPF2imJWGzgeikeQO5j5wJTWND6yQaKnIBdxGgQCyGNkJSSoiR1KgHKxDYKQE1ksyIdlLQSEEXsgD3AlQAFoAUVCISB0jUUSCiCAi0QXSAIsgUELw8u62KwHzDD4NkoGQ9B66QoIQXHaCYRB44AstDnEGQqIb0BFoBGsdKaRgFyOzGqSIeHmYAscWNuEAmvQAFhYu14JpFsgbwaUCWxy4+CTClz4ikOQxsNkIyjZykkEygypE4v7Ax28LCDtB2sPYRHQZOe4Em1bybiJYKUiPA1fL//Da6O8ENevvZLyzf8CzoeNPP/mS4uUM835FcZ1jv9vwD7YPEdvILSO6dM+jZsPNqmWYb+g2z9kf5wxd4LzsaOOAr9MVT+Zb7smUeWFZ2q/54zrnz1YdhbumuBijaNk4WDMm7DJezVKybEovtjzOEiKGT5VDf3zMX9w4mr7iyys4S89Zu8BwGzl3KWOx4epmxuftEd/vU74QLauq4zycUrLELS1XxYR7s5Y2K1hFT3n8nMdPAus38Pw4xaQlD+vAbV3wF2pLMrsl6fa0VUGrKrJ0y6Kd4mxBl295TI9tb7mtM5zdM7yt6KYjaqM4PTOs1gmPC8HfjAve3Q3Z28j+dMNsZqhjT58n3NozTt9qTDolm+R873e/Ivw/P+T1/t/xyb8aMf+nHQ+ed/zi+i3j7ZLFTx3m/gNu2mPq8AUDE/kqSfglkts4YtceDkILr3h/2rCvW9qhoQ8D0skJq/dPCbOS7S5wc3uNFM+o6TjuO/5P730H2e74ixfXGDnnnQcTPr0NZDZlZwSvkpZxknN+plhtDd8n4UIZcCnPLr7ipz+/IfefMLn3lNcff48v4xFZnTORDdMsJ1UD3tTXnJQFlcqQuuZe0iErw1AJ2jOPbcfc0nCRRnIraccdR/uGyUBis4z9rmW1kpgw4N5IMW9bvjZjqBsWSeSoh3MlGERNowtWwdBkgdL27DYtm3LA9Jc7dg8N39Ij/koI+q1gv0iYrSveaTI2teem6JF7wSQLaCeY3EI6aLlsJVr3ZNpwsuo5byViFEFL0htP0JEmCezniqdvBZ8awZOTjvlXmqdfZ3wqLEnpYawIZ4HFX0mOYiCYwNZF5qHGGBAhof3K8nohUDoyUSnTcQZPDc0qoR/0XLSWfCCY+55XscdKSX2umavffi92/Y7hgZ1znDT89MUNbltQnThElyDv9zzez9BVZCdLXLlnIPY0W4tIWuzwPmKcEoJlm1Z0QhKomGQVp8KgZYvr1jyuUr6qO0S3ZHybQt/S2JTOZrhesYopJh0SY8vEpJzIQ8K8G8wJS4uLltDsGbUNKwe5l2yDQNDh2gzbzzm1gtdY1q1j4SYkuuLbwmMHGZO8RycaawR6VnLyIJBuBQ+LlEFaMG8D+1bzqe4g26Kio+8VrW8RytDKEa1LwXQcpx0i7ln3htpV5LctLs/pck0xShF9QpYZzsuUaXdYqHTHNbORYqQCjc5YtaecrhNkOmV6lPK9770h+dNnvGxecPXLivF3hhw/CrzZnhOXS2qRI/IJlxhcvcBYx9fOUjjDttXsxIB0UDJIMuphzxqLVYpeDFCzGfnRnHujkv3ecr5Yo+RzoCNH8sf3niBswy/Od2AmFPeGfFUJgihojOdGd6TDlFdSsK877ouMLjEMO8X45i2vvjpH9+eM7x2zER/xVh+hXMKInjLJSJVhY3dkxuDTFG16xspDLxgYQZ9FrC/YRMfWOJSLiNyRdD3DTCIyzXJjsS1oSopcMBaOW1FifKRNBGWUbLRERI+IGa0wBO0posa3jiAE2d4TR4YnyYCXQuErQb2TlGu452FdO3YioHvItGPqBcU+wUhH7w6tFsYrxnVg1YHIwMiIqyMyRpz27FMYbRXrxBMHnvxSM6s1SyzeePpSUh9Fur0k0QKZRKyPpLGn0FAGSbvwrNbgkSRGY8oEO9I0ncIlnsp5ZCIpomXvDnDT1YbyPwO7QVYa7qUzZvKE1RevWa9zWg9WSETSoo5HGN8QhCHiEG4H1hNVDskYkeeoRKKkx6mOaGu0a9CdIq0Ng33DsVLsupbot/Re0doInQKtDuqKYQmzALkDM4AcQgdMjiHpicJz23R0DbwhIoKm90Oq2NGLgswYSh/5pOp5s25pihGpTHncQ1YW3Cs8pjC0UpAOznjyUDK0jpgIjlLDmY9srOYNHZlYY9jTCMU6BAQpDSWW5NDaoSUa6Jymsg4bAiSGvsjIiwJpJEZo1lKR+Uhw0PUdiYKhiWgh6Tjl+LrFqCmjswE/+Cffx+x3/OgXX3P9yRtO/qsnnExyrhbnqG3NamGJgzM+bXtM05PEhK+t5t8sDas+xeqc4cwwKxUnhWerPH1a0IgBejynP57iZ2OWTc/ryxtSnTCSDZlN+G+evA9xz7/+YoXIZ0zOSl4tJS5IVgT2mUAUKetpyq7LMaFHGMlxVAwWO24/e0MMl/jTOT97+n1aOSXKQytekjdEA33TIAYJmBxkj1AOCgU1xJGAQkMXEO4OVqQWmv7AJ5I7NY3V4ItDFk70QHKAJloC+pDZooE8O4CLEGHfELeHnlthD/aZJCsPOTVWQ+fwdUBb8J2lsZboPCL04DTYQ4V2DIc8IgJ3ViP579uNxF02zTe5PgIOG95d+CYgWNzdJghEuKt++tUcIhFEhIjEGJFKEMJd4HAMv861+UadE8KB4YhvHttv/1wE0J4aZlYyzyVvFi1ZI7CTQNpG3EngnYuU0Hn2UeLoOfKOdecoEoftB3SpooyChQpAyhLHqbFMhWRgJMvQ8IGTfNJCIlrSfcoERxUNNYboBJeJIgU8jhMFAsG5kJgk4UsfCcGz6mAkO84jFD6wDZKBtHS9Ye1yTmJkg6d1jpqcjB7dW2qZHoKKo6JzkSw5fL/GRpIW5mDhCYo+GNYxQGLBHyxNjsPbvfUQo8IqR4HGeUEbwRPRvccbTR1BG8neakYaXiOZOehdIGaCYAB6dC6wdkBXW7TR5IMhH3xwQrt8nzf2x/zixxsmf2wZnShutktUV1PfdKSTCW2b0fXXiBC5dg5NpLKOuklBT1C94WgAr0UkZAlR58jhFMZT5kVK5yS3bYtQ75CJiAqC3zk5Q4TI59sWYQY8GJVcV4FeaoQMLGRgIBKuBHjreI5jdfe6lM2W88sVptkyGQ+Rp3OupEFGRa4EwoCSikWMjKSkuQOgUyEQIZIh6VXECc06BJZA4g+AayJgIA5QtQ6CXQSDYK6gDJEreWhr2wiYRMGNiBRC0AvJXkArIyVQh0itBYMWukRwPwoqJQhR0vhDu+lREFQedgKkFWQBpBeUtUCJyNILMgGJEEx7WHmQ5jBNKHuYYnoJXQJHFVxmcFxGBpVgvpecE5EqEhNBKCLVtWAQgSTSIBiKiNaH/bUbuG0EBChEJMsEYgyuEzgZ2FhBkkPhIzchYiNsd4LB39FC93eCmvqy5Xp4Q7kdM0gdr0celR3zelKQrK8Jvys5W+1INsdsH11zeyV4R1X8VWPI9tf8bpWzUBd8exx4Z2t4ezPh6rTiya1CbH/B9xsYWs2Jzjnikn6bsK9TbN5Sqpq0u8fJeU41imR9oNA1uTe8PXbI2yN82fFsPuS1ESw0UGtifMQTOvpBzTQ1fCv7gmsfedxn2G3LzX7OMoP/pS8pRykrvUfMFjwPUxYEYllTfC8l74840oKt3mOHGhFGrHcJu2HAHAUW52M+rxVH9wNv9w0Pe03xYeC4TzluEv5lmuNaSJuGLlHoaojRQ/4GQ9f0fK0hzHNyl1MWDtHCduuZDgWPB5Z2qhjM5zz9x7/Hg6ev6H8x5odfL7gaPeBs9BhZd6x2P2WffMB3dy1/9en/jVZe0149R0xf8/PdCcdHIzKdsrg/ZZPMeVsfEafPoCu4LQqCLBl0ntnSEVcNaRjx1BhIKy4bzX7VcBr3fKJm5JXmz2+2fLWwPFdbulIhek/TFlwTcc5xHQfkU0urND/XA/yza/qbxzS1RveBMPME3XOr4LYNDOU1TwqBayLK9AxsyuXCc5R3vDrW7DaOdCxZ3BakSUWbDrDU1J2klylbVgz9npN1YCcU53Xk3O9xC8vjImGfF4xnml0bqd9eEjLDo8mcy2AZC8/DNnKxusI+8kzdmNopTrVG2J6bQvJlW3B6TxIvItQCsfOIRhHTwK0Q3Kgh724sAyNIfiq5MpGRhutKkowtVRY5bhMudaTuoNaa6aWlCQY7hb/MA2YQSTaS+hOJ+0wQj0FGhTWOR9OCm13LXB9kgcVozElVc+0S5nmNH8LnLyx64hi+VowfGGqbcr2KfL9zvJEdptXsN+nfw3LgNzuqumejKrIwohwIbspAkg2oqhyZCJLvzJhsapqmoJkq/DJyrFpeB4GuGx72HVZeMykC93eaNQWbQeTopiPb9czbSO40S6XIWDPcCpRNWIcdaeFJqhmTqxJbHta8ZQqZ1GyLgKQkjhwzGVknsFORqkmQYc4YIGsZFYK5vmDrLJMo6VeSWzuFJMFZSZnnTGSNzvZMRHFYW5cNs6khZcxQSnzrsU7SeENjJX12+NK4bnNugiEdB9ZNyywI1KnnSBiEk3zqUzoBMvR4EdB+gJRDolLUzpNrgR8aNBmF8eiuJ1SOVA15mNhD3sxRyaPf/y737s2ovjjjZ1cNq8mc080jTLci7F6wMe/xuLLUL/+aRXdNs5vQFzuu3YQ0G0KRsZuX1GHMpZzisiNCX7AfT7ByzLCXjLcRdp5UjjhKDa1cUzeCaQuFhFfJCN9qfrhquNx7jqloC4lQAdOlbJXAWhhTMJKRfTQsRIabKMx6hN0GbOVgHgjasVSwFpDamlMtsA56ZcmsoukCmYncDiR1J8gyRV0JYhqo8xyve5wDGTXW1ZSuYraDTiRsNOxDgwqePE0Qo5TRUCDbyGJREXVkNDDspKTwkPeRbbPFDRxFHNBYyUBHjA90RnNrJaMiYnqItcRXEYVEK8HGC5ok437vyQNsXktWgCGysaCHHqeg8JpGgxXgoyRdR6IV2ATeDCLCHOS39bmE20hhQOaQJIK8TOhbi5WBWkCmMwbKsQuSk7SnTzreVAGFJ72VJMeaHk21ijxoHa12dJ2ikb/9eVmN2XLNBqkNg4cD9jFQGIVxCmFKRDQU1YbGHpPILf12hd+2dChSt2FcLUhtT2k83ipEPLQdDdpbRq1DXoKRChEUwXecVIFWZnTdmGSi6UJBzxCfJFhhELoDIQnaIbIEkgyRSgKBfRupgiHPj5kbwzxscWXkg/yCF2vLyWDF5VcJF/qMjJYXUVLohEehY5y0TIymSARCwKmGQaEZaA37gPARLyJXETa9YGk0r21gRwpKEHFMBXyvlAyEYtFlfIllEQNWRmKIiKgQIkGIlBgVUgtEpvHeI8JB9aNjYJJHTpIVvc6YjCbc+51/wPHJnD/47CU//nTBZXnKO4+foz9/gd3+ku3wY565hFc//h9Z9GtinROkpU0GuNkJYnZMPR1wnk7owjFBH2FlSV2MUCJltLcMfYPrAt6PeU8rTrTg0hm6lWVm4PNswl81GvOmZdMHoqgJQgAeoQ7WS4QEaRBesUfzIBTUxhDqAXYlqO853OSgLIo+HNpl6BBaHU7Hpu6gimnc4QB0oBDBg9aw93cuHgMiR/Tu8LqHCurmUHv9DSjx3cEuNclhWIBKYOdhuQNpYXR0OKqNAlEL6C1ReRAZTkjSqDASRJIQ+0DnLL7XxCAOahwrDtapcNjHIY9G/JqrxDu7EvFvtTLJw/3hD0zGcyeEkYcmqG96uePdzzeXlUSIAD6iVSTLNH1rMUpgrT80fQfxa7XONz3dUt6pcMKvIdB/DqP2eN2jrCGXgUo5jM5ZmYisO8IsI21bRr3GZoFNHThV8NIKlOx4EA07eo5TwSMqFrWhyT1HvcM1Pd8OgSzATCRMRANe0ThFN/Xk3hNiyVGjaROJcJFcCMogWCYK5TVBeI4TwU4IWimwHvYxYyo8TqUUUnAi9+wIzJzCBc+6TfAycB4yEq1oowXZMSGldhKRRtTYgBiQaY0LAVDIAM5qOi0QiaBrBQsXUZmldo7US8RAkKAwFq5kICIPnz0tsCiC1pwLiQ2RjRHEXJL4lK10ZD4FG5jkcGwrSMDkhvvv3mc2H7B9c59fvniNKEZMRnN617DevEGVDxg5+NnLv6YKe2J/RDQr9k3OsEiJUdKMSsRwzM7OEKMxiAFVOcSmBQlQdvIgclMpEy0QomVjNXUbGQnPrSzRXnFR9dz20MuAVxJDxCOpYyR4QYtmpAJRwo1OMLOc2GiiPMxVJlFEJWkUNEApIkZKuiBRArJ4yIAZC8GNFlQ+kijYRlAyHlQzwGUQzIWkipFcwMxHGiILKbiNEe/gOB4qrAsFeRB0zhOIHCnBikM99txFVj7iExhGQYiC6Z3VcSvgTRAcJwLTHaZJLAdYy0GBs5WKMx9JA8jdId6rELDsDrCqkzD0h321EQolKJtDbbhL4Ct1KBrJOoFbQrWGmEfEnRv1KBNseygFdBFSIyi7yMrDURIRKZyvQSaQ7QVJKegcbFrBEy9YCYF00HX/kdan9wcVO7fhy6Tk4T97wsflAv9iSf14RDW9RwgFaveSbaN5f3Kfy7Lm9t6e7131pPdPKOQC92bAyV6htj0fDBVlNmd++Rq/c9RM+fp8CU/G7KNnZDc0W4n7nzcMnluOT18QfjhEvD+l7mfcZBvSzvK7LyLkKUkRCbfH/JOiYzWPZI2jtit23TH3bzcMjqb8nnL891cJp/d2dDcD/lfyNXuzo78OnNUTHvWOt6oiM5IiBppVQ57BLL8lMY518j7SKGZVQ7HbM+jhTefw2vFMPEAFR2Mr+rbk8aVj4A1/NeoZtyX504xdY5lmCpsnXBtNiIHOBGadhOVrbtYd6/MFZ+ef805eo5ZvuNjPeHn0h5S/P6IcvM/oHU3x4fuchiFf/KziZ5P/FnP1JZNqzJfrS9597xlHF58yfFnz5nzJazHimIbV1ys+OLrHSfU5hJqNPWJ93ZPdU4hnz7k4+ROS4zOCybjqJOKs5EUwLMR7PDKObTT8aTjlSnY8HiW4CqZZy2MCP2mgKAzltmc2i2Qy5Wsij33KZ1VCY0b8037Km6bk0WRB3HUEacnmPaGWvLSAGGG3SwbNnrTRdIMjhoOMonMsref5IDD1PVejFlkotl1Pfm/Eg/d6Fv2YfDclKsftqMF3OZPKoEeB+3bNTS/R5xad1fz+RPP/7aY0bUsqLxkWR/hUc9EULPUCsYTxOPLDsueeWvImr7kf7tO+Dqy2jvUUbD5n3AbqIFC+4/r0cLZo90BxIzymjxgD1SaQTiJiAEqlaDqSnSAModtZxBz8ylD3gmQpaKTm2QncHveUMlCeZ1yPO7K3Bi4tfaH42UjxYL+HyjMbTZhFjx4LzrcV5ccZfR1p30bWMiJkj7OSjdDId2D6yuE+tn9fS4Lf2HisGhq353UmGP3eKY/LPfKmZiOGuMnJ4Yzd9pqmFzzJDOubAbvjirwGPRkytHuq3YBpkBwjeJAabowi368oNpZgSy5ul+h5hpKW1HWk2wRWLZOHlrK8JL4c0h4NcWGEK/YkruPbBkKaoRON9iUf4vFlxLGj9Q2hLxl1lplIeSwsP95H5oOAawUDcUEbWvqtZ1YPuR89O1Ez0BZasNtInnRM8orUQJ3cI9Wa07qj62rqVnBjPRmBe36O4hDGmbic461kpCVXOQzUgMkkofUOUonLU3Za00SHq1pS74m3G7abmvpmxWhxyZHcka9vuA0T3k6+x+ToPuX4GeV7GacfvsdZa/j8i5ov8iHD+5fkFFwvb5lPRhwNc8SN5/piz3oWGMYFfrHgZDyB9ZoYWnbxiE0Dw2mCOH3C1dHvIGb32JY5m6hR04Ivo2avh5xJx1HQLMKYG+mYJ4auhVJ2DIlUTpB6hakdyQAKo1misEGxshqSMR/qOU1MKXUD1pP0PSa1dE5yfWfXCLsdo3ZHXWva4RxZZCjviQgepZGhsKyHFqGhD4I4LUmTyKovyXYzUmGp8x5vM8pGIVLPLFZ0HsLKkqQdjzLNri+oQotsdxRZiZSaXafYuI7ESkIp+SLzjGTNVlsGfoa9DSxDoJ1IXDIiceB7ENJSTwXeSlZTwSp4tAMDhBooIjGXRCOhs8RGIHTEpRFtJKEWeCdgH3FGM5xGOuVIIgzryF4GzEKSLDyrVLPL4ahtCT5SDgpmKpIUsOo7xLHGNgK9FjRCELyn85JOSOTMMK8cevYbnkj+HoYYtfR+S9P3lE/v8SejCnOz50rO0bMEI6Bb3bLuI1JOcMsx+/WKRZtgxgXD3TXtDnQvKU3OkWzZJJHUO8SmoXeR3b7BZ0NK1dPtanQf0f6cwTRB59B2KWEwxJkZcQAJkiw1KKMwpkDJnIEKiCwgbQuuwTlD5iumSJ73O4pWMUVyLHrOutd4IfACykYzjy0qOFKjSJQiAHmaMHGaLIILA4rgEa4hek+MEm81rTdMtUEKTxcjIy8ZO01pNLURzNKCNE9YBk+FJBYZpMVddkQ4HD83W+RqR3pxS/rmCzJ1Q3JzwSIteDv/x0yPx2TDR+TPFKcfvMeD/6bk05+1fDqYcvrBZxTpjOuba04fnfDO1yOar1Yslm9xwWGKHLW5YLQ5IX0LwQV6L1nWjm5QoJ99m+7BH7Een3JjFDZPYTjgZTBId4yQgrSRxNbQREdUgFdE3EHFIgQRdXeqNh508ihi1Cy9JCRj3itn3NaaGR1542gGFmECTYz0WiBiDu0OFlvYSpgfHeCb64haQEzAdZCHO1uRgGlGMnA4N8FfS8S6JY4cBHMIIO4s9HuwHpYNmPYO8uQH0LLbgcru1DgCRIcIEVEqbCLx/R6ROBI5QVQOKwNxlIAcw8JDHe+CiA+BnyLeyVlCvOMkd7BFxrs6mPgrYUwUh6yYQyHUnR1J3D2vOzWM+JUV6o7zJBKkJvieqCDLNMSIEiB9oHfxUB4Vxd8CQ/ytXBt+5Y76bR+nOlB5x1poTh8XkPZ0m5YoDVV+gGmx3dF1nuPMcLPq2XU9Z63DlDlCW4paMkOifeCBieyUYtDtEEQ8hquqpxiA9Z5B7Ol7QXzbkw1gUmwJK4MfF/QxYaEliQ8860BoTWFA2ITnxtNLSRoiPRWd1xTOUhjDQw2fVIIitfSt5kFs6WNHqFpSZchDZEvEqXCIKNqANA6dVkQjsWYEUqJcQAQHXrJzjk5CSkrwAVykCYppp5AisjQHm5zOFF0UJOrQ3LcW8lBuFg4ZNdQbNpsterVgunjNJOnoNhe8tDkfTH6X4TszknxEkmim94548Lsfs7ypKYqc4uacQo64WC25d3aPohjCVctmu2MzSsh9z+J6z7wYYJobuHI0DAidIJ8kpMen2OOPyY7OUFnGXhpimbEUmr0cMU0FQ6F4HTNqJRgrhYqSUQLHUvI2QKIEaQBUxCjJ1ntmCJYuUEvNoySnjgmJ9ugY8RG0DAQECw52QR8iRfSYKLBSUQhBGmEHnGkYxshKCZSCZYRUScYZLLwk94LoBKtwAEWFP+TFnMTIIoDyEekjH6vIj6OgDwETAjkQomAVFDsC0h2Cs78gMleRGyEYR03XCioLlQQvJTmCNghCvGsu89Cmgl04uDmJkboTaH2o+xYcpiVhI9ocwrApILaCPkZ0I+hbOM6gLiJJhKQW7BIwNcTmwKgvtWDsArSR3EiKJKISyW0XyeYCayN2d+DnUkDgAC7lWJJvI272H2l9WpBBfExafM7VeooWQ741XvMzt+F9KfGponKSWPScWE0yNozLgvLdI0w34kRPeJU8QaUjvvsnZ3yn+RGL8wuSP/wOeejZE7h4G7BWczT8gN30gquvJkQjSabH5PotiAnlyYRBs8PlHpleojpDlY1x8j6Dh4J5fZiMb2c1Tdri7YqjZo4s10id8X+WjoihEhs+j47+psZ2e5YXC86LgpVNeJpc8ctiSnL8gPtdSSwTOuG55wVdGHC0U7werglCcU9rYqsZ+BK76cE8YjsdIZOWJnG8pzSPlCI/y3njdtS7hgu95KM310T/E17+uy94dNTBX1+QJg2zlw1sMprTPVnUWPMR659+jn00pB8mdPtT6pEhMz0//es/J8w+5jvf/iP+p//Hf4d8/Izojnn6+2f8v25ekj1KUB/17P+65Wy6p1NzLteKst5i0gyeOOaD+5R/+glitOX7g6fUHz6le/aQl70lKQ3/ZDjnHte89Q3P82/xTu4YLhztPuNmPuPz1jOeSLqN4LPjnpAKHhWK07TgPAryoeXDOCMnYKsVr88G/MMjQZx4komn6Afk2zXrJOOrJjJxFXGfcH3aoZOE1CiG0SJdgekawnHB8sYerNg2slIpGzyFVGySFGshyITx3LPSCa5LOU4duxKuxJDLIBnfVxT1gMV6y2mUfH0RoFjTb3o+PplRp2P6kHKZaLraEGrIlcPNxkxyQZsUrB957tWOk7Vkd7RHvgZiSfQaP7e8u/J8nilWKvCRkHRHis3nArlPaLeehc54R9Qc3+8RlxmjQrFwjl/OJdoq7DJH5AI5DegSvn0Dm1FJ3reYJuXysUfbim+NEy5qi40J2apjagr8SNALQ/fSkQwVn15vyb3iw7JALOq/v1XBb2j0TiPiBJVeUPVDZlnKw3KN8VsymYFOqUrBKneMo2I6NmySlJiUFGrIlAHL1Rylh7x3f8L77kua22vU6RMy4am8Y3nj6UPCoDzCFWuuzw02pJTHQzK9JRQpyXBI4Tw+cyh9g4nQ6DHBHJFnkaMgCLFnNdiyVz2+1YzcgKTISTA8xeJtpPI1r1VPV3XUuz2L/ZZznRCDZJT2LPIRSXlEEXJUZhAxMusTpjKj6AwrvaFTglOv8EGT2AFCBzozoBuOKHKLU46HUnFsFGpqWLg9665iYbdMXnfE+nOWX79lbFrE61u2dk/xsiPZRvRRQ4+iN++w/mxMd39AMkrp+xldLnH1itef/QIGD3n8wYy/+dM/oxlMOL3/bU4/vsdXV29QZynJUU9z3jEeeHoVWe81edOhzYp0pCldSfbjHyHyJe9M34UHp3z54JhrUyBHGT8YzTkRSzY+MCqf8U6hUAtL3aRsJwULGzBKojpYTx02jxxnGpXmNEjKznI6mDBxgW23oC97HuWRMOhJhwrtEtK6ZSkFN3Wk9B3KBm6mltwkpApyA8YnEC2q1Gy2PS4G0hhpkNREok7o0gTvEkKQmClYZdCNpzAWGz3XKiMqTXIsMc0At9kzspKb3mFDCz4yHw/xyRgw7KKkbluGvScRjliUxIFGnOX0DwPFzjFrIu2gQazA2IzGGcLEcbLxrBJYZfAwF8RCsnwroZZ0IlJrzUlpGZcWt0zQqaQlskkhWIlrDU4J/NBSFIIHW0GdGVpn0dGwKQIy9jwcKioX6baK1AdSnUAh6Qi4tUdIw5vgyAU80AnjqvtNTyX/ySOEjE5Ncck50TqSJOPpcEm0OwaqINWKfS5ABpSUpEclNvfMXQazE0ZhRLezpHrGd5/c5w/rH7O4uEVPjhiHPXvb83axxFrFYPCQoDdcXOxpmDM8mlKaCr+FNDWMspSQWUy7JnOwShN8osiKlAd4+tCz8J6m73AukpGQpYYEw/eLiO0l16Hhy90Kr2BV97zepNxIg0EflEKDMUk+J80KokzJhgotEybOEPyOTdjRB+iEIOoEkZYIpQhJQTBTjI70eBIFZ5kgTjWXtmXpe3aiorlc069/gv30E5TdI744Ry5XqKbGBIsSESlgf/qUq8+PeHKS44+mEKZYBKnv+fInf4mcvce3/vAf82f/4p+zy+c8ePZHvPfHH/PzqzUajbNbXEyQBNarBSiJCRGpDNo2yHpBfnMF45+RnHxMfPwtts8esxtZSAremY+5F295uYN88og0c1zfNpw3mnI6YtN5fJSoKImqhzyiioQ8L7BIkqbj3jblxMK+X1LpHc+LgB116FQRrKK2Feco3rQdcVeDTQ6ex1ISq7sgXGEO0CLhUJHSe+h7rA1EelA5Mc2hP1hADnaoBNoS+u6QF6MSSCQoDTWIaouUCl81hwDhBJLZGDmZYb0hrNbIbgemohMQJ6ODMifL4Sggakts5cGm1QaiTQ+nrjf2DuBwODqR+pCL8+9VYx+UNyLGuzPhHFqafhUszOH5SslBhRPgzl6jpcY7SwSM1oS7jJoovsmtkb/ePvp/X83zn4miphEKREaqa7a9IpWKaSG4cZ4jA0FpGqkRSWQUJHEAaSYZn0gKpxgkBbfGk2jDt0+mPA0LFvsdxdExOYE+Bm42W1yESTakNS1XmxShIllekssanyUUeUIeHShQqiOi6GRKUBmpDhQ+ICTsk4BXkRAdudegHFFo/lh5QtTUvuc6OPouEKWn6xyV0LRRMvYtC5WSFiWJTBE6JUhFFg/NZEkMVMahkWgl8U6gg8FbwYlM6FOD1xErIwMlSKJEZZp1sDTW0fqWybqG/jWLT7+iKGrCVxfYWFNc1fRWczPoyaUiZI+4ffGah6flIbzZaaJReN/x07/8IcXRI771re/zp//Dv0DNTwlHM86en/Kjq7foskAdebqXDcO0x4uMfR0xrkEnmmakSfIB4pdfYF/ecDo8ITx5SnP2kLUEXaS8mxUMQs3aCo6KKTMhSZzARUVlNOsIIynog2CjD9kvmYzM0FTOkynLUZ5iOtjve1oN81yQGAEGMiGoXKCRgq2P3IuRGCUrJVFS0AN5BIlEhgBKsL3L+lFS0CJoomCApI7gEMQ7dr1HEHxkJCNLCesoWMXIQEdSD5twUGatXQAZD/8/JemiwEXBKkIfDyeZiihACYYCOnmwRc2sYNIJWsUhK8Yf7hsdudcLLiXsgcciYlPBfgfSCayLVFJwIgKDEmQDuYnsouAiP+T+2waCiodsNSm434WDRTgerGjbwQH6PMphZSEIgekiWYSQCKKQNOuITiPne0hE5H4Sid1/ZD13dbHgVKZQlrx69YI3K82u6cmzN7zZWVbTknbn2aiAMQGzX9GuKn5uj3jn4RXp2pH1ey5XNa/2p+QnCfde/ZAw/IDZFIZFwoPhirYryJIJs3TFTv2CZTJgNn7MQAf6+JIw/JBiOIZMkqkEUawQVzV1eYFNThjI+9j+La1ruXU5+/MharRFZ8ek+w6pO6pWk0wmPDcRF3PWn+z4d5v36F3Lkaj5oTnmgSh5Z51xPDUI5uTzEfnW05sOff+Ie3YJe09Ukp00hFSSK0koU56WOWI0wu72XPsWbMXy4pznFyvOzU9Yfv6XFP92SXPb85hHuMeW+aXHHV9T3jzk7Pic86PX3Ohv8531K5rBM5r1NeHzc/yTZ4gvTvjz/+7/wpe7lyS/Z/nogyfcvNwQspyH3095P/lD7g8r0tNTbPglVx+0bNsnXM9Twmc55t67FOmCiR5y8/k17e+pQwDTsKf44q/59sWf8uRej+gTvv/hP6PIO3p5xv/2nw45Gs/4v/7FS3LX8fsfTvmXLyD2hu/fgwvTEMua52MDWU5BoOoi8RW0omD2qOKX1zX/7tUV7r8c4/Y575Qp18k9PquXTE3G4/GUpiw5Xwta0eNET6cEOwNro/jYFvxl6NjFLe6i5qSP5CLnpVc89R41hE1wrGWgqhsKLLchsok9uSoIY8Om1jxKHJsmo95sSXVDbDSTYU5xBKFPuN8o3FXJtpNs1J595XlqBL23+NNb9E5yTc1eOUY3wMTztIGb25TVyLHcOiaVQZwqrrLIA+94azVVHnmQwneSlotUcNlpNpni9RiGF4bp545xoanRrHJHukjpksjfPNO803Ws31ruTRPKuqNZK74IkTOp6bc9N4wZhRo7llQ+Mi46RJeQPRoyqhZ8tU94bfZ/n+uC38i4XdQcZ4aJTLnYXPMi0+yFI6or5F5Ql4ZNDw2Oh8phthu2+5pbMeT+LENbB9uOXd9x7aeMyp7pzZeY9IzJMKFIAvNyh+sKMjVgpFbs5C27pGA4PKOQnuBbdPGEMilRKmCMR+iKWDU0Zo3PjsnDFO/WNL5jHVPqNkPl7v/H3X/9yLrl6ZnYs8xnw0dG2p1757bHn/JV3V3t2GbUI47hzEBDCKDmStAfMhAgXehSV7oSAc0AA4kQMZCmySbZZBt2dXdVdVcdf84+26bPjAwfn19GF5GnihqAvCApNYoLiJ3bZEYkckes/Nab7+95UNqi6waha0qvWHf7aF3TmCnXV4ovZyPySJHImlKEDII2h3XETpKg9RZJt01cOpwyqO0Bum5hKoOXAaVS2FDjEagwodPuIFqSKs+ZNTnGrckna9KbGzCfkj//hPSDBX5ZI5sOYmSJlg1CzmlNW/RaC6bdG5byPtvlhEZl1OsJ66sJtruLO+/z0z/4J3xy8jndb3yNUW/I5esTijsdjnSL/eAd9lsL1t2YSp+y2MswImEahbjrFjbaJkxLUpVSLJZkDxRCN+T6gujVMfevDXtDg5At3rn/LZIELpMdvvcrIf1BzB8sx4S55f27CT+5keSl5vEWrHSBa5Xc6WiSJEQJaCqLOwsodcJkkPJqUVG/niJ2OygXsR0nZDbgslgTR5KDnqRuYhaVwnqLsRuF9iRQKK3Zb0KmRpOZDHdZMbAC6TxzB9teEsae1a1KsqkcujZYLLk2CB1hEo3Vmpa0FFVIlGdETYH1gk4c0GtDjSYpNXnWYl0J1q5ENp6h9rR0Qx0sMQbmosR4S3vtsYFn1EhWdUARGnLhkE4RB5J1AAM8ptHkyrObetrasoo9ayNZh9BEkngF4bUl1RorFYX2uCxkkQr8vmKrbvALS9xS5LWlKN1G94okyh3WRsTSUrQNlXB0hMGrANeNSMyKy0ryGeXf9Fby77yy05J+HNEVEbPFGc8mEXNnyMQYeWJxEdTGUlpPOwKzXrCYL7kpNcn2FQEGuy6pjeP1rMt2t2I0vSQxS7bjhq6quNtekdURaZCylVwybc2Y+hX9zpq2chhvIN0jbilUqAkbi6wWeOfJ/YxG36WtNaZesxaeiVWsmwirLCGSyFVIINMRvrOLSCoCteL15xl/MUlwOqAVBnSSmDutDodRm37cpRP3GMQpwoMIHTLeol2syPMC7zeHBK8DvBCEcYdBu00YaooiY1aXrNcF5WpJMr8mLZ7y8uMfsf7ha3SdEwkN3iCwWGOxjaF2BiE9caeDUDVFOcXMz8lmZ/jhEfk04c///t/nH338Qx7+2m9xtPuY55/9GHf4XXIb8mTnu4w6L7C9AN0sMQg0FpMXWL/RBQNo0+CrCvTmENT2U6Lnf8jdE6AnkWGHN979NaLU0QsP+E+/8R7Dvua/W5/zfCn4jSdtfnApWK0C9iIIowzdK4h6moN2RCQFdeHIXsNqkbDVDnk2cXz2fExrr08gYrqthNMs4Xq9xIcptDVCxviVgKaBvNoEDrGESAEJVBXkK6hr3MyBX0FhNxpsqW75NA5cgzc1whjQzYZLo2MwatP8qUPcerUJd4xDh5K4pSAMEKWi8gm2qcnNbdhhDaLOIazZjCPVt6eYTZNINArvND8bdXL+1sa04c3gNwGSwCOkxBsPjf15dvKzQMXdZjo/D2q8tQjTIIQhDAPqylMbi0DgjKeq3c+lUbifP76/DYj8bWjjf/HZfQBNXRB5jVKC6TonrGHlLJG0LBaWIpZUtaH0lkA5wrqCouZ4oThsS1QOkWtYLGrOWJF0Ne1siTKOYaIgENxpSSoriEJNP5CsghlrJRimjlh6XJBB2EYTgtyAYqVu8EbQ6IZSBmgfU7uGyjlyochrBcoggxDfWJyyVAZUFOCdxChJtii4Mh2cNCQYbmREKkP6TtOJNFomREmCrj1eemSkabsGa9zP4LVOSaSQeK1p6xAXKhpnWGIIsazLgtZqTVWdYl/+NenzS4rpmjYdqoEjmVZE6ZqwGjBIl6zaS9Zqj638mso/pCnWFFdzomEfv4z543/w/+RqfMbo7ZLtvfeZnS2I5DaNVhymb/GqfYFWbVx5wawjyeo2dSJw6wCf7NMKKhLaLE/m1LvglGDctgRffkjn1U8JewrlA7bf/1XiJKAM+nz3YJdOFPLHVzmBcRwNIj7PPc7DAy2ZS4eXnm3pcUqgvaVqBC6vKWtJEgmmec04b7A7PZpGMgg26uul8bSFYFsIchQ3QOM8FjBCUACZktwT8KX3lN7jHAzsJsi5dLDrQcsNp2btPLWDRAgWflPG+wpjlTnBSEImFC3rCIXAWUEiNmNK3ipCJxAGci9ovGBpBHtG0ABWg6xg6jy5g1YtsBruWJg3kIWCVeNJnYAIFhL6zlN7QS49Qw0DAXMpNu8vYaIhLjzpzJNoqD2USqAKMMpz1hPsWU+ebZAIKRtW+wUwkAJbe3IviCw0safwEAUb/XfYEcS147qBifrXB8f/xqDmwzLkewfQfzlh/zzj097XWKSS9eiKvY9iXuyN8ZeauexQyUvk8pJzn6Bar3gq7/G8s+RhPaTqKk7Pzzh/Dp532JpfY59p6ngL5wcUi4xesCJc33C+Tqm6JfHRa6Lxku4sZJQuufOtpyRmCcsaHfY2WtR7LWyyR9tJ4vZd8hgaeiTvRbTShOXVDMIWlY6JOiE+abAvTjh//THzZUhPzomWjznvn2DWIdEyp/sQqiZgv60wQpCnffoiQyRrmlyyqB2mUMi2p3EV3qV4X7KY5viLhllWUAYzbjimnEyYPV9wOvkJvDY0dDhodZglhxSz53zQrxl+aAlHH3IWKdLDFsNpzHzQojIXDA8PubmcsPzLcx7+3t8hu7/Nlz/4jPSf/Jgv0hTinMXNj8ln30R+q8O+HvPDT47J7DXcge2ww3jSordria6mZHFEqc/o/NIjGrdg9cMz2P+M1zcB27MF7WeKutnj48X/heh1Czts83rPsPXG2xQi4YWP+Y98ztdiz4ltcxBEHBSCF2VJVOe02jkD1SBMxqQWrPoh/iwhaGeYcJtv7kS4ouK7o5g/14YH7S5n3hEuPFe5YidIWOxu0b+ZU2YLToLNhv7JfE2/lNQmwWeGEs22ifBJw7HxaCmIbUjbZIh1yWJh0alnfyko7mWExZCOaXAuYNUWtHXC268sn9iMatglGOe0mHJuElQSIChZodlph1wsJvz6RcKHnwmSwFKmId2riNLHvGo8R92AlQG78BRxxNXSo08UKqopuophBFxJqrccs3GNHQaUWrOaGu5ebujicycpXEMnNrRrz5drS3IHVmvFcFJT7Ho+lwZ/k7AeVXSnltO9lDQIOXANwgfMdirSi4ARivEgZ2feZapiqq7Etnv//q4K/obWi8aRBBXtixvkvOGsdZ91q0OTLAnPPbNkTbWE2scU/gaZL7hyHhtNyOyQi7alZ2NsUGPPrziuBJHdpi9zOM+xOgXXpiocESuiYs28kKxaDen0grjMac1iummXrYcXtNQKscwRQYr1CjUEujEtAUnapxASKzpEexFhHFJXJT7cQNeUDjbz/+cnjE9mXGSSQDkG1RazdMWq1oS2ZhVmiCpkO7AQgBMtUpnjZUYtJEUtqY2HwGFVTeMDsAvczRhz6liXDbmaMhHH5OMp65OM68WXuKspvkrpBANksEW2HnMuVsRjT5KeM28L4lEHYdo0oaIOZ8SDkvX5BcXZNdtf/2WytuJsuWD8lx8z8O9B6GiyE8rcE97vsdU2PP/oC1ZqjRxYOjpn7TuEsSDKDKUMMCzQh0Nk0KJ8fkUWv2CycAxe5EQReNnj9fGXsAqQo11ukorOG2+RFSkTH/EbqmEdeW5cypMoxDaKq2VD25R0yoy2aqApyWrBqquQhcYpRZP2eNwJaKuGuy1NR1lGccS6gWhtmeeCdhiyHnWJFwW+WLMKwHiPyDNSJynrEF85vFf0idAKls6B2EDuunVDWVYslw2VdPSMx26XhGGIaxy1F2SRJGkCDuYN564kIEYtGkSwZGnTzZhDYyiEpAOsF2vu3IQUjSAKoQkUcqpxNmBtFd1QkiFwtcApWHiBmQjqvCGNFC0pKEtB3TNUjUWqkNo7amHplQKtBJWSBN6ShhblPNeVQIcbTmmcWYq2ZS4ELg8oWpZobcnbIXEU0ikbROSh64jmEEuBSUuSOmJtQ5ZtRxkkf8M7yb/7Or0x9PoNYXHD8jrnLH2Ty7hNUWXkeUPFCmENUlgic01T5WTWUyMIVrDdDUh8TDtsaK7mfHZiiGxMfLygozemkqqWlE3FVnRF2qy4WAsKsSRqLWg7R89o9lo5dw8N222HWVqk05gwRrUkjQhpJS1CH7JqHCbeQfbbhElI3ZTkxlJ7gQ5ilHeEJ085f/mcl3NDEISIICWMN+yH1TpnrGN03KKtNj8hVDoiUg6aglAJaqVw1uOFwFgDQmLrnHyRsSoaZlXOvJpyUx1TLGbMjy84ff0Rq8sbUp2SRH0aW1OUJUWd4+oG4T1SSbpbCe12G+sNjVsS7SiWH7+gevaKe7/zv6SIa+ZFzic//AvudlsEYUi1GJPfVOivH/DmKOTFjz6nFnYDQxAOT4LQ4OsKqzReQOfBGzTFgtWrY6rmS5Rp6ElBpBzeOz798R/jZA+99wZnQ8Hg6+9RrhS6CXkvKFnH8KrS7HYCMAFmNSewGT1b0A9rfJExbhQykXgDdeHpbPV52A6IRc39rmYndBynMZdFxM0sw+Ric/W/t73hyaxWm1OwAcocjIcmgFxsrE9Cb0aJHGx+kRvrU9kgigaqEnJA5DAIN2wZcxteWBDGIxqPyoGbElfOED5FNR5X6k0A1Fgg34x4VWoDEXYBNMFGLe4FQihoPMLozQnMwoY34zb38VXjRfkNfiYUm78z7rZx439+E9wybtztaJRH4ZDCIZRDxSHSOmztqBuHd7ctnNsgZpP53N6Xuw1p+A8jpAE21qY26FVNP6+Zhi3QAYvE0V8FrJoKk1tyJwhkg6wLSi9o6Yq8bpHJmpEIiRPHIl/x0dohfEi/WvPhzGNECMJTljVtZfHljHkFTeBIewZdVSSNpJcG3BllxNJDLZFRiJeOsKURKkJ7UDqi1gLnFUFLIpWiqmqcCGlUiFaSRBryecZ8kZNXgtQWULdYK4M1HtnUlIFAGk0/3bBKnIqIhANlsUZinMcYgVAC5x3eSxyWvFpjCsvaNFQiY11PKZdr8ssxs/GXyGlObgWtsEceDfHZFZcdQfccfHrOQmvSQYxYa/JEs17dkLYfcX664Pz4hDd+6ZdQu9usjl+R//ADtgcDZGRZT57h8vdoHXZo65rnJ8+oTIZte3pBgM8qwhbIrKQOQqyfIQ62wDe4ixmqe8Myg3iVoTVY0eV0dUawUuheh3H8d2kdPcH4gBuveEN6dpVnZgVtBS0HN8bipUd7QYohcYaVM3gNovIEyuOkZhgrSue5m0ia2vHYSxZeII2n9IKhkJvROOuovGcsBZWA1w5abPg03m302323YcqM/SYPDp0gdSCdZ+VAC8GggVp5ArsxKAknqKTEeMFh6Th1HiMgsB7pPFMvCIREICgQDLVkWnnergUvLLSEwEhBWGy04HOzGU3KPNTFRq6wYNOWkQLiAGIBpoYmEWSFQ7TEZmK0gq1yAx4uPJsRMAUxcG0hiDfXRmkDVXoLKa4EZQRR5Vl1BKGGjvUotyk1qhW0EWSRo11BriRFBC76txx9+gb/E+Wfaz7rtPirnkYdVOwMBXcnPc4OFNvdNnSXJLMUa3pcd75D2ZkRC4kvOuy1djnZi9lKctbnb4CvKMoSe7hLvswZNSlrrSlsxSkt0uOU7gPL860WO7nnwb7hRQDnw4I/eHWPoCvpXa2p2y2K2GF/7OjsXvLufsQ9nTLJIpJqRv+4ZpK2uNuT7HbarOIeZu1QbkXcLbiW2zw7mLGIHO/fvGQUJ9Ra4WzBs5uaYPWcVbLmvSAmDhO8m/LsZMK62uGqXtLOQ4Jwi0isOM1vuLjOEc9/TDXbY97k+AJuWp8i7QUd81uE8hsk710RFSVZc4X6JMPGnq+lnzD5+q+yJX7Ei+IdOlf79JpLWK+ZhRXjcsH5tOH0zz9j69e+xbd/a5unFwuOzw0vTire3H8T3z3k8dEBqzPH41/5Vf4ff/R/xOw/ZusqxZWX9IIhcxWS9SRx44g/sdx803KnfZ9UnDG51mTtiu7Viq7ZY9Y7RX10TTWuqV61UP/nBZ88OGSVfJ+H730b3TwhcAUPIgs9QRC12V44Xj0/I52f8tO4Yl9pFr7kcG+HykLTeL77xpDV6Qk7s4gXp6/o9ioSPaDd7PLJ1SXLTLPabkjtezRJylyFfCtc8JeVIm7msBvRKzUMI+51NL4b8EbZY7lyvJpabNPQ6A55V7OdVxQyo68k6UJQRYZFFeBtRn8lSHJB027zGxU8yyxL3SHrpEjlULOCfq5IgWAkUGfwz3uCnpGEXc29PGIiJWVqEVHEX+SOSAeItSfKJY/2JOtjxzgVzM4tWSpp+pJkbJhIxfa1IJ43qK8LFmNP+twQAduN48YXvD5KGC4azGnDG23BrNNm2awYXLeI7ucEdcS4o6jtiq9tST5bGx60Pd5rKlUwi2EYtTH3csqVwEeedvaLz6h5Yv6U/KXhRChOgg5V11J3JYNVRNYyRJEmSUuKzFLVHVatFq6TIwwY3yFINflWSEv1qReKwFtW1lJ3DK6qaflkUxm1DbkICG96+NBx3dV0G8V+0DBzBtuC2aJLrIaoRUUdxxBIeA3JsOTx0LEnQvJqo7eN/YoqarGVOnrtFrnqQG2Qeo2Nay5km5NhRb5jOMwn7GhNHSiEzXm19qhZwVGy5lHQRkaa0q24nq2YlS2mZYWuNYlPsNRM8jnzckozfo1ZpMyLBlMXLNvP8c2SuHmX2N4h3EqQWGyTo48NSizZG15SHx0RyxVze5do0aPrK4Rds6gXzLM542XBzUcnhG/d4cl3t3h6WnB+abi4Krg7uIvsj9jvdzGZZnT/Hssf/DFL1adFgOWGyDQ0OmGZCERTEV84qvu79PoDUjOnyjRNuMZWOdoNWKcZ69fH1IsazlroZs6re/dY6HcYvPkdZPmQxHu2lUW0JWHTIlkYrl9dsVhPqMOKbiAw3iKTHrkFHSkOdxOayQ1i5ZmojKBTcycdsqz6vBhPmFeeYhQQ8wCXpFRScRAVXFYWYStoafqhwvmQYaLQrZCuSSnWcLkySGOxQYINoZdDI2sSp6BQmMRTOoltKlq1JKg0Mk15sxJMa0FehawJ8Dii3NHJJEJLWrFgPXW8VBLpNG0l2KoCpkgqDVWieelA1RLRCPres5MqyoWnrA3rlaWIFEEscSvII0lrBVSO1r6gyj3y0hE7R2QtmWxY7YQEawNTw24qqUJN7hztIkB1LB7F3AuUqmm3PGNh6LYdVgicdjQK0iBEtBuqTBCEGl//4ptW3pX/kOVlxKeZ59h3MD7DuBApBHVH47xAWIHSAdbvUDlBo0FjUDrBdBJcrFG6QQiJqBoyZ8icZSEEqdTUKMqm4copdHmf1Q7UkUa7kENheLYsWUmPnblNhztvUDomkB49gX5e8WgnZD+UlJUkZIp2N8iozVFf0+u1KF0b5z1OlDSp5aUNuOiEDAaKRErSUCGdx/uC6+KK6fmUUg55O+zQCiLqesFsPud6HTAuGgIXEuo2zjsWqznjxRXLy6dUjSarDMvpBVl1hTcVqRrRS7e4+3AHDZh8xfRiRpllSOGIowgpIWr3GA23sHXFYjZlvLxgOb9ivBrz5Z/9lN733+Y7f/td/vLDH3GRLTh+OeGN/UeI3j2O7myTlTGPv/dN/D/9ZxR1CXIDylRRCxXFSKWxbmOakskO7aP7xBfXmHKNQ7AsCmIF+JpqPsNxSTg95h//Hz7nr979GpPBb7H71i9B/QhtavZjy3Y3Ii9bZEvD+ukZH2WnBPGcMNDUTiCjPnlokaOIo7s9mFxRrGuug5JW1/BWskPXdpgtJjTregMBFm1oxxvAcFhBaaDMoKUgCkCHyIEiSGPqqotfOZjVG24OAgKxCXVMs0kumk2Q8pVdKRABSoUby4tSm5NBEyAXAi8cNpdQhpsgpbFgDKA3IY0MwIVg5IZN49mYlb5qztwCfIX3P3e+STYNG3cbzPivApr/WUjzFfwXbk1OnlBLIq1uMxyH1hInJGVuNiySr0ambtXd/mf1mtswiNtmj/hKGf6LvWI7pz51VJHiUoCOIEw8PRNuDH8RqKiiKDd8oybUpKoiEBHKKkatiFoIBmFIUEgiaWlqQ9Rp0ZQ1XaGovSBsxRRO4YVgd+A5JUB72Ok7xpnApI6Xk5AgViRm07A0gURlnn5acphoBsKTW4X2HukdtZTE0qNVgJUK1zi8N4SqofKKhS6pNAyqBZHUGAmeDTsys1OM8Gy3W0QqxLiGSVbROM3KlIRWoVSCdw3TcsWiySkvX2GamKKpUFXNWoxx1ZRI3kPKEWJ7DkVOUS3Q4xoXwd3qnOXBY2L7nJtqRDgdELoFqnGsyFmsVizmJU8/esnhu4957xt3OTv5C+Y3luuLJYd7D1DtLnePDsimOQ+//i1+/OHfx/d3iUqNWK9IBGReUKeKEEFw6ah3DQPVpTYz8oWnCQ2xq9CmTR6u8McLinWFPVGYbM7xnUOqg++x/ea3ULQIvGEoBVILpJd0GsG0qInqmgtnaTlHaWr6kaR2AuMl+72IZVHRNZKrsoYArAroEnBROUpgHXhCoXBCUQjPY+H5EojxeAWp26jNtxHUgeDISdYNXDabFo4Vnlp5utZTA23AWoEVG96gdxBbibCeCsEj57h0kN3CqB0CZQSpk4T+dm9rJB8oaHmBVjCykjmCajMRx2f1ZtLTN57Awn4C2QpWAWSFoJIeFwpk5Vgj6RYe2YAbQlZCuNgYNdsOciGYdaCtPLYQjJRnpQQL42nnAt3y4ARFBLn13Es9ZxWMWj/Lw8kVdJTE9hyNEXjhicy/ZaOmFw34UfcDnidv8+Zqn8svDJdHnnxyRtCc0ywPUe8arsxLnqi7tIcl32zFLI/BtWPu5RXeX/HAdMj3Gh73IpaTLjKUbO1krOIuw0pSxyW1LnDv3CUrAn4rbEiN4K5WFNmCm/Y9xkaTmhVnMsRKi7KSMIfMx3QDhyty9pTibNuQFYIoKZkUMz53PcLzc4qkwtdrwgiqVp/HcsREetxOzvcGFc/cNuk5fHmnwZYFx8sb5oMh0eWYJuyhzaY6+7EzLMwJj89fc9lSTF9MeHz+U172e3Tnr7keGPxVQGfbw/AtjIo4uJxvaNPJAdvv/TrRnedMvnxN/OhdRNVlEfXRry65/qtT7r/RpljOuPiXDc9liKwLzqJz/sd//j/xG9/5WxzILXxT8eL4R/ze7/02yW6P6id/SF1vMXj/W/zHv/ZrpCbmj9YnvNpStD+5YVvtEU4gfDBn8ECTteZU77UY9P+3tKYfcHdyTvLefdq6xd29Hp//+Q/42u/cId1LqJdtwjxn9uLvM7h5xXnvdxg9fpePz6AabVLAfhDRMynrwhOXSzr326yDkD+aGS4XOfZejZ2mvCyesj4PmZanTKKI73w/ZbZYk71cUw1WyNkh27ueY2+RFPy1NjzODSWKFxPNN1HcWMeicZwvPNtyTafw7NuGlYDu3NIJS3ZSwaTf5abTpgw99D2LdYiyhrdyx3ltmIwMr5s27ViRXCqWXcndWcwkg1AETINmoyHs5qRCMiWhN68pZ4JaCqJMo0NBNJT0zmsmXccicmxdwHAEh9eCvGX5Qmq+IyzTwrPbF4wXjoukYvEs4XBVo0aOcBXyqoFWqySdQrnIIQ1oihZVf81Wp8K0pzwsFOOsYDpXPG5LRNCwPYPTEoKiQPcV9WPLYlIjEsgvQr41qxnX/X9vFwV/U6uVaj6fnHKi79IzA+yV56ox5MUV0sxJ6MFeTR6WbKstkrZhK0wxE4HSCTsIYkq2VITc0+y1BHUegfJ0ZIENUkIXYEVFHVZY26OpFY12dPymullXBdM4YeYk2hQshKZRAuU8vpQYH9IPHKGvCELNSjYsjEcGa2blmnObIuprat1AnOO0hf6Qw9IzRxClFY96NVMb4OZw0akxZc157lgWjjgzWKFxlcWUK17WFWW54mCpWDjL5PyCwfiYuXLIWrAOPdUc2qmC0TZeJfRWFVGRkHeGpPsj1N4l65Nj4p0Q49tUtHDXM2afTdgbxhiXM/5YcJx2oMl4XZ4y/+s/550nb7PfOyA7u2Y8O+f+r3yL3lYP8fpDltWAaPuIX/rWdyhWFZ/nY65iRftiTatOsChUq2KwG2N6Oc29Ae3e71FcfElcTGhFNYmKGbU0s9efs/t2j6DfQbg+fnlDOv992tklWe836N17zE3e47TnURpiFZHYmOXaIeWaYCemjBVnuWFW17i2Ra80l5MlxcQyyaes2pI330pYVhHZxZomXtMst+kNLBmWRjXkwjBwFuMk15nint0cQGrg2jhiWzIoPVvGUDhPlHti1dBOBXWcYlxCpgQ2FqxrhbaGwxryRjJpS8ZxawNuzQOMk7RLhckkgZPU1lFXmiiqMFayFiGysLSX4Nzm+RenAhtCUlny0FKH0Ft5ogR2csE6sNRecSgt3npSBPPCsrYN5bWmXzfoZNNgmBaSKHDowkNW4bVCNiG2U5G0KoJ2w24u6RSWYq0YpdAKLYtcsqoEztaQSupdj6g2B7eylNxfs9HH/4KvfqvD09fHPAuOSHs7yKphYSWxn+GaGwgSRMtjlKIVt+hHjq5s0I1Aq5DdSNHTFaMkJUgj7gSeptaowDOQUAfR5oddLqdwltJtQLt1GNDXkrvOUTaOmYo5FZ62bZiIkFyAcAZrNvXsnndE3pKGnjWWwhisW/PpZY1YaDSCGo/QJc26xG/tsdczNDoiDCV97bBWUjWbdta4KlnVN0ymBf25I0dgvaOUFdduRb3KaDWwWKy5OT2jymaYMsMUOU1dggzR7RZJf4dOd4u2FNh1jm0PuP+t77Lz8ktePvscH4H0gvX0kipfcX68xjuPqSqeKsWL3S+QouTl1Rn/4B/+E377d36F+0d7TD+74PTqFe/+53+b4c4O7uknTOpt2m98g1/9tb/Fzeyal6enTPMcLyVCKqTQKOGQkSZ2BSp1HPzmf0X1+V/jsglhlZMGhlaUcH7yGUdP7tLe3yFxCfnqktXx30dcP+W6/58xePg2p+sI1d9M9wQqQtmEZSFJy5LefhcTao4Ly1mZE8QWV4S8PL1mNVmTr3JsV/DetyOWBTSvx2BKkFtw0NxyXtzmR79VvQk2rL71yt6CkWOHN+uNfqSob8eU2DRpIgmdPoTxrY1qw61AebzTBCqGSFM3Bh1prAmpK4V3CtfIjVkqAnSwuW9/G3oYx+YE/a9yZb6CBfvbQEVsWi2Of+XfLLhNgIO1eGd//jE/a9NswhkBGw6G9wRaY5TDK0cYWqqFwJTgjOXn1GD4+fyU/5/98avPU/3/eKf4/8/SImAaTslEylaTsp55MuvIiwpBRdPExCPF2uTsRRG1MuzGKdnaoYVkV3mEMNyLQmRLcqcVUm0yTTqyARmQIjDCYGgQdCgagZSWwEFXCfK6otQBeSOR3pDLcBPWSYm0AiMUgRQEzhIrSS491npCabGmIDMaW1sqUVP5hto7JJ6hiMmMw0nLdmiZoAlKTx45lGxYLZdU0qGMBxUhbI2kYVZXzMslvUqxUJblzYze9JJ5pEiaFUVkcCtD1K1xvSG1kHTna1TlKHWf+Oh9mJ2wOrskGW7R1J6ikxBMM9YnC3b2E3xdcPG55fOohfSWmZvyF3/5J3zv29+nH3QxfsXl6Wd867d+k6DXZvzJX1G6mNHDt3n3jbfQNuDT5SXzgURfZrRVmyKzBElB2lc0YYk7SGh3f5Uyf00nWxDsDghlxGCry/jpZxy8s0vST2lMjCxKVj/470muX7IO/1M623e5LBwukCA2oO3Ee0zTEJiGMNY0QvG6dJS1p4k0TaNY1jVhI1iYhoVWjIYBa+9pak+jLcpoBlpwyWb7eClg30PjBZdWcB/B2m1uMyeovCA2MHBQeE9sNo2UPoJMwEpKmtvmXC49Esc947myG0HKjZYEHuIKGiHYNpJVI9BI1oAuxQZu7GBpBbER6GbDsNHGo9mguOIc1gqKAFQBnQSGOVTKcykED6Rn3QhaypM3sNRQrGBYg04EqoKpg0R7wmqD3hIBuFoiQsco3Hz+Bx7W1nNWe7oKkJDmcCNBNZuGsu16sgp8KKgyz30Da/dvGdQst/5zds67jD+yXL9xh7hWrM5jOnvbLO+9z8FIweKEx8OHtBPBm1XO/QoWh5a7owN6uwOi+pok6hAW12hziY/uEsYROhAIu8LLBNFESL/CNGua0LMKFKl+SVb0CYIevpxh/AV22saOAiLVQpkav9ul1ltEdknDknlzw9eafTIETSVoOiP2qgaTQlHFlLJPaRVhckp6vSbp1Mx9w2dBRG+mqR459hYl8xWodkhFSDAK6CIZP4uY+mtcHvFotE2302X1J59SRh/yib5LqwxYhVfcHyUcjyIOxTd5tlhxeL/P1t0RW9MI/+gdAl3jipiX9ywnrxN89DFZmRCfB1wsZtz/YET5oM+bd9pEq4zWtx6w8/Q1Lz76kKv+m7z36/81i/O/IM+2iPffIO0O+OCP/1u2Or/C8U8C+rvvk2c1d44Drv0VYVhzww5NEjGvrrnsjPh2sM3NU8m7T5b84Q8/ZKjaUA/gZsXYX/KkMbzxrW9AtSa7PyAsc/S7B3z87CUHP/jHDNSCOPwG1VwRJZJ5VLE8jLhI99j3bY6Lhh1t+XuDkL/cKfnD4zVeX7P3YJdiq0Uh7tGtLEjPl52QYrDLbtrlvBFc1DVdLB0BZ1nMK2VoRx1apWdiBGUsuO9C6kxyVuW815jN93IVs+62sCJk3gJdGowosTNJvHa84RpeLSxjIbjbVhyPY1bekD4IEK0EM3NcNQ1Ch6hacLiM6fc0n8kW8+uNMnyRSlwhqSNHMYF3txqqIMBsS3asx/Yd4Qxe9DyRhKaER4uKs1SCt5zHkknpYBHxtq5Jl5bLbUfdztmaKr6pJddVwaofMNOC7XNDKWJiZajvOb783NBZw0hZIqd4kkSMpWaw9PSDBZcri/hYszABvbAkyAuejhQuWf17vCz4m1mr+LdIxU8ITx3N9jahj6hXCfFOF7XdsN0RaHtDLEK2wpAHlNypGuodwdbWHluDDpFYEweKsJyj7BySlDBKCQOF8zXeCaQPkRRY09CEhlI0BO6axkQolWAxNGaJLRR1NyYMQnRj8Lt9bLhD4Evq5pplvaBqelTKYozFBC0y4TG6pDKKoulTGUfAAl3V9HTJUltmKiSqHX7LsFMZcuNBewrjEWFEaCTzG5g3S5yM2Wl1kMJTf36CqU+4VglCtRDBkv62I9+LGeg91lYw2tlm74EinWvYu4uSUFUprqq4WRoQF1SNRswc65XCVnvoQ0OvFcCipPdwh+HrAScff8lueo8H7/w6i6uPWPoOnf3HxB3Ny0/+BwJ3H9u8xdbem0xZMBq3GecnCOFZyxGNdVSVJOu2eaCGJHNFv1Px2eRyU78vI6pshd+rGCnJ3UePCUNJEbVQxiPzBafXz5h84BjKglbrTcrVFrQ067gm3w6ZRCMGJuFaNPS157udgE5S8NHNAqMMnf2UvN2i8vu0nKPRknMU684IFbSwLqSsGkJV0nYwMZoJgiAMCWvP2nqEluwZTbUWrOqS1BoCB4UKqeIQIRR54gnrTWXf5BJdO+6YhnnmqZykFwVMs4CZcgxSjdfhhvFlHAGbUYNBIYhTxbFTrFeOnraUgeAykljrsRkchBafbOw8O04gYoeoPJeBRwUe20A/a8hCgRGOXGx0nb5WbGeWvrGsdh15ImlJyV0pKIqaPJYUEtLcUStN0FaYlmP8yhIVnr6wtK1maENujCLKHYFqWFuHcZp1vRnr09YwS9lodX/B13rwX9Du/jHBWKF7BySBpFAparBLsu/Z7xqScgxo7iUBb/mSh6ailordwR12t0dELIkDSdDMUdkSjybWMQEGJxpQAu00viypGyiNpxIVormhaQRapGDhm2aNrRx1MiQJI5RoaPpDRO+Q2CypswnLfE1mQyoPjZDUSczcC6xzlEJS6Yg8TtD5nDwvKKzHOYmKBC00hILIOUTjsEKxdhoZJzgpeT3PmE5viEvDsL1Fp605P75glc8ARdTdRXctYahBarSEUGoGd3cZdSPcRLL3xvv0Ajie1bT2lsxuxtSrG0xpsE2DkAG9sEN7b5e9QY9ysebO+w+4/+ZdfvyDH/Pm0bt889d+h+npP6TILN07b9EdKf7kH/zv6e5/B9xvMLjzJl4lLJeG3J1jdYhQMWGQgjVYqeluHSBXjm6r4ng1BVPga082m7BsC6Ig5Mmbj2nvjhBBiikLOlcXPPvkL7j8U8+Bu2HY/S6z1YggBhOV5IeaarBNU7dwTclIC77T04hWzWfnK9b2hHR3xHLvEGEDIm+ZasFJpLDbdzYXESre8GnkbZPFBRtTUxBtRnnsLYsGhS+APN9wXLwHHUKcIIIA7xxUFurbJK+2GyW29XivMEajjN5EKjLAygBrwJd+05ZBIBQbnbEPEe4ruMRt4PGzfMX/f+UjCL9ptXzVchH/SmAj7Cbvse5nMqaftWjE5mOUd5vnTRLgnEM4iwoFfldgY4UpHL746v25HasS4PytjlvgET+ze28AS/I/mOknEd+hnUE5q1l1YxyCegVb7QjTga2ewtc593YSOolgXxpG3mPbloM0YZCGBK4h0QHS1kCN6sQESiC8AdcgkOAV3jqcc7jAYgBshrGadqTx3uKCHNds9gypQ4R3eB2AjHHeYRxUztD4gEoIGuNodELcGKpAENQBgQgovMPqDJc1eGXInGOMJqgFddsRmAZjHGEIxnqCUBFIT7ZsWPoFeaMYtVKiJGX18hhtxlyLBNXAul7RTxTzLc1A7nCV5wy3W/S3ByQrS3DnEcY31KuNUXYx2yIILnFVQpxL1vUazlo0WyH7w4QmX3P07gPGl1ecvXjJePeId3/lN/mL3/8RmW3THm0RpT0++LPfZ2vwFi8+g9HoPqt1RfeyppI5QjVUskUjJUWTkyUdHoY9ltdwdOj48EfnJDrB0cKscwp/xrB2HDx+E2kdfriFahqSR/c5efWa7g//Kcl3fosgPYAKpBYY77BasI4CUgWrxhEpeCfWnBrHi9LgjSVNYopIsUYQekGAZInCKU1PesbAzG101AmCiRWMEcROkDhYuU1oc+gE3glujOeeA7E58lHcQoVzsYHvWg9YQcCGm35jJAvn2ROei9pTOOgGm9e0azZcm81Ip6DbCNpCcCFgXW2AwoUCf2swrIDD8HZiM4K+BR+CrGEcQMDGxrRde2a3BT8fb2xWsoE7HkLjWSabTLxTwX0JM+vJtSBTnn7NBmpvPCqFcQaJFbQFxB4OAlgIaDeQCs/cgJpJCuuJC49u4DIRuOBf/xr/NwY1n54Lnuwd8ZvVU66ma149ucd33trlwQPBobnmwN9wPugSZXAvVNyLHF0laa4XxK5LPzAE222U3aR6i0UfqgyqCiscdZOyrCRRlLIVpkg1QoSSljlFFzkCy8Jd0SYlP5HUQ8n6xjNsz0lrUCpm6+0+aTCkOsmpT2aM147IrxHdAvG6RO4k2GpMsmwhsohpMSFcRORhyq5d0fOe8PmaVvoZN68UTZmw7WfMP/kE8+OSVfuIGbAoVhT6iMM3dkjsFT969QMmg5R3O+8TPwkI0l1M9pjz6TFP9geodou/0/4Gj+4ecrX+KR/+8BX+r3/E2eyEresdzrY/wUYt2leW0aMVnYO3aI+fkFcD3nzSx+Yrvqg+4vv5Nt//ve9x+n/7EV98ecJ//b/+O8hkSt1MuDfqIuOAcpKRJzXd2Zzhb4/4F//0f0AtFb3sjGW+xXr71+hl/yNZOaRdvKT4xi6tO7v84JNXyFPJ8nHIy+IHbGcZJ9VbnLTm/ORP/zlvLXqchDNSs0X7ruP49JQ0uOTrh3f53hCezwR/frDPcTig7SV1K2ZcSoLIMpQ5Hy3X3Jlc0G9KLqvn2Px9Zu1D7saOOtC8FCVbMuKzbp+srBkmgt5UImxMGESIUpAmDXEQk/Yb5OkcsVQctxx3SoloYl73ar4beS4zmIg1tfWkpaaZSHbjgnEB1gnMQhNGipUOOYgiBosb1iNL/SXMZ1PKwPOkpVisdrlRkm7ouMgKgqWkjSepBCvrWQ4F/YVmkHiShYVtwU1PMagc9QLuxZIPC+hSMO4o1o0n2rWsa0l5LrhnHJdCgA05CgLyq4JAKOa55s9TQ1PltLcSopnkp4kljyvkkULUKbJjiZYVo8RzunKEeUIVZOyahmUiOBACtwq4xpIrzYNthRWG7cvWv4/rgb/R9WKccLhzxLfqY8ZFyc2Dbd58POL+oeYoWrBtb1iWLeJGcSA8+w66TmFXFbFa0205wlaCRuKLgCxr4b1D+RzvHMZqyloR6oBOmKJkG6E92p7iiyl5IVjKgMSm1FNHGbWpFwYZVIROoHVFspuQJh2aqzXiesV43RDIGh0W1GWJTxWYDFcoaiKyeo3INRUKb2vCrEYtChK5ZCEEpgjQdk55vKBoPHV8AASs6ow6GtG/20HXE07Gp8xSwf7WQ+imyHBAsSzIyjHbW13a3S7vJw85Gm4xyV7w5eoY+/QzJvMxeqKZp6fkjSQsG/ojQ+fxIf1hF+V77O12kX7JaXHKSHT4+rffZ/HPP+Dq1SW//r/4TdJuQ5HNOdzt0ghPvligVUanlRMexdyc/iXM5yTNhIxt6HVQ4lOYBIiZp4nu0upucXxygb+uyLcE4+Y57Txj1ow4ZcHJpx+zW6XMREUkY0RbcTKdIK8nhJ0OD7YzzmdtPt7e5nXaQ1tFnSZcNgEhhp4r6Rcr4nKOblZMzAXSvEHeHjIKJc7DVNTEMuAqHUDd0JGCKAsIiYjQZNZDaAiUppVYZJaRZ4plDKNaQBMwieFB4NDWsVAVxnlUKWlWgljUVKXHKIGuFJFQLAJNywvadkkeGPyZolpDg6UdhjgzIBebWuwyr6ESRM4T17D2HpsI0kLSUo60dFSpYNlSSOOhgr6QVM6TCEsWSdYOdMdRVQK78gytZ2nACU1PKZp5TS0EZSU50QJcCS2NqjXH3lPIGtnROKERiWGkDEnqGTuBqUKQFYGqcYlkB0+z0kyBKhAMk4CW9KTLX3wn7vNxzL39J/TFSz7JMvyDh7z37h73jjQPxJRBeUO+SGkZwaPAst9YWkLjbU0spgxCSdRLCYTElwmZdZjS4F1J7T1NYym8JA4i2nhUlKJiQeznyPWcsqhYu5TYK6qyYt1E1PmKQbughSEIYnrbQ9rxkPKkxk6uWWcF2lmEsti6JtURGkNTVuRWEFhLVDXUQrPGsC5qoryiHUAjAsrSolcrykXJqipZtHoIHTKrPEnaZ2t7l6Zc8vH5MWtRs/P4DdL2gDBIybKcvMpIWgm9YZe3j97hm3f2+PzkAz6dvOTLD/+SyesvqPM1TTOnXq+QCILRgE7cp61SulHEbqfLSNfMyxUP05Bf/t1f4fL8H/Pyg4/4L/7ef0X6v5mTX19ztN1CtRXTxYJKTDjoz9l6a8THP/mnXJ68pvIVtDqIUNE0Jc54VBBT5g2D3j4Xn3xGdnOFx1CXC6hLRCnRruL3/8mf0QtSVCskCmOcspwdX9KUBaPDIW8M13w6H/L0YJ+zsL0JQQKJFi3CICYuK3byFa4cY92SWbZE1N+gae0S6Q3X4awxlD7AJ32EMptmwo1ExDEQ4K0DZRBEeFNDk22wK/ar8CFEaLOBQgA0+SbIqOTmAbyFymzyChEQhgE6CZGuwZcrtGpgorD5RmksZAyys7kvy8Ya5TfhhxBic/oCuG3MbMxNfgMLlrc8HbgNT8QtOudfCWvgVsftQYrbUMBuvj8LQazVrdnJo4SkdhYZOOgLqlrhsLfsmc1hTnw17iRuA5qfhTUglNhMPjnHz5OhX+x1s6ppxy32qk0Ddz7ocrTfZn8kGciKvixY2ITUWu5Egm08LQm+crSUp6MaoiRAAd4IaqPw1uC8QMoNh81ah5IaqTY3nEfbHGfA+41dTqNoSnChwjQQYZAohIS4FSMElHlGVRka4/He4oXFFQ0+EGArhBEo76DMiUuolSTyBofHrxxaT6gXAbWVBD5jPn1NaRxBMsRIQVWXuKDH1u4I3xR8cfUlmRDsdrZRQ4kOW7iyYrkYs7fVRicxvzp4wMHeHlfzFzz75Bni6afcLMe0Vy3q+AbikGgpCAdronRE2Nqndm32D1KktVwUYx40e3zze+/wh39Q8/rVGb/6H/0tzN8uqJuK4aCLRWPzBtdu0GbN7nsH/Mmf/D6Rl8jlkqKKMJ37JOZzyrxFuFxgDoe0+z2+vLhErhVmV7PKX5FWFWu7Q56UTD/8ITtNm7nMCGSXeKBYTMcEy4yD/cfsbhlWTnDdG7AKYyR+U7ZzEisgMI5z0zAsaxInWTYVNmiR6Zi+EngvmDtPXyjONBRsFNnpLXtG3b7UEyHQXhLjccZTW7hGMLQC5zw3eB4rWFhYeI9xGwtS3Xj6YqPOtgicEQjvWXno4mk7R6nAln7DOQdGEpbNhpsTIpg5kI0g8gLNhqVeBdBqoK0EQeNpQkEWbEYvXQN70vPabEbE80BQOtChp7QCU8AWMLsNnEdSUOceBayN4LPbrSqIPKoSvA48pQRagtAJ0B4pPR0N0xpULTajXsaTa+gDvtp83Wop2Ik3/MPu+t+yUXP29Dm7f/cxd4Yt3BdnWHtFXUjEss3du0fcFRFHNxeEwZC+vSSUjqaMMds7+GjF/OoCcRrS6t4liQK6gxhGA+rKk9UhLg7pbEFQlpisi0/PUKsa515zenzK5zPBenSHu6INooakT7i+Yn4jKbUkrhfM9Afs3BkRh0PcVsr5/IRJP2Enscwnl5xeVey7mGT6nNfrFvIdxV66y/i84HhumblXyBdLVpMJi84RNxODP1wzbDSFe4o+CSjdEYM7WwzDgk/Xr5hnOd9Ifp3f+PUO21kfsa959rJGlFN6d1OiYZvRcIi5gL/6oz9j+flH/GX3S7qfK0x7jS0XfN3fo6znvL6/S5PcYb7yPE40zc4Nq48Fx/oZ6c4r7r0+4Jvvf43/+Hd3+eRffsr05H/FN375t6hPn1IaTRkaonTAR3/+kvvfDGmrNxluPeJfjP97ZH6HcKfizvCfsSjavB/0Kd4+xL/5kK/tPOTkQ4P53d8m65/SP/se6u4ZnaDDWWuXZnXFZ1tXuMU+r8d/Suv8bUyx4pW44sV2xlE2YOvut3k3vc/00UPUcMBJHPJGE/AiCTlZRuzXipt3HKu5Yt0+ol09QDUhz5ylDjzJaYJWKb8cR3wgVvh5TdZK2BoMaJev+XrrHFrnKNXGWM3nUQttDm9NThqWkvWN5QvRELRKgqkkihtkoxD9gJV3rC8NhzuwoxUL51nNC75cFbS6hocrx81yQCQ3Ncsv5gntLYldWV5pTzcBJz39nqCZSwbbhoO55VRKSukpl4pF2jC1giR21IXky1JDB8w64UB6XvcFQWFpr2H7LiRVyoPrjMu+Z7WOieOApvKM9laoZZu7Tc3lRUk9CvCrAc3FhNax5jCAL6qG0gmqKORmy9GUFbIJKIC6VhT9imHfUzbQrDVXa0/eUqzbv/hciJvTK7Z//YDDQUr71TWpuyKvFKroMuoPOFQOIS2RaTE0c+KmwboWoqUR8Zr8Zko5jojjIVEESUvj0xTTKCqncUlALD1B4/CNwatLZG1o6ituxjNezj1ZvM2WivBeIJIO0XrNMjfUQUg4WZOHLzE7AwLVgbZiup4wVQGtoGaZLRnPAvqNRS7OuKlC5J2YbnfEYuo4Xdcs6ivEyZxyNWca7rIyEt/JSFxDWY4RpsIF92jvxnR0zfnygrUzPEif8P43hgxlD1LB2U1NLRfkdIi6Ce20i1vDsw8/Z/L6Ez62L+DKEghH23Q4EF0qnTEZDpHtAVUVMBpItF5SjB1n/pTQnrJ3MeT9J2/wS18/4NXTc8ql4p3vfI/m+pTGSBaqIFBdXj0ds5dusafepNvr8ensTyjzDtEoYiv9kkZ7jmSPcP8h3YeP2OtuEdUO+7UWeWfJajZA1zfEKmJeKBZ2ylouMVlMNf4CZUaIpuE0OuMiWrMbH9DpPmJ39IjrgwcUgyE3rZBtF3KjNOeVZquBZB+qwTZF6FDmAGsTLmpPKTzBTNPWMW8EIcdNhlsb6jih02vRaa5oq1PCdEwoWyyN4nWQIus9BBEyVfhMUBaedV5jdYMqPUp6ECEyjjDWYyrDKBZ0vSTDY1cV06ohihxbtaQpYqzfVIAnZYROBZVxFNqhNEQaWrHAl5Juy5LWlmWtKDVMVpJV4Fgo2JEOXSrqRuFijzbQDWHc3sA8A+/obQuiSjKa1yxSz6IIcLEG70jSirgM6eWG2dLSdCSVSMlnlsFM0BWS68pTO4lTkpsY8soQKImuNY0TlC1Duw3Oe2yuyUvII+jFf9M7yb/7+uiTV+hvHvHWG326F6ccl5fIKqJrBuzvHfKml6gAgkoybOaEvqHyKV7F4DPW5wuKq4CkNSROBHFPw6BP00DVSNAtEikIqxyXn+P8FFVbqMeMr8Z8cS1ZqYRBKNHBFqIzwJcr6szTC2KiRcnqy4/Z3R8QBm1k95Cr+QVXjaITOPLFnImtaNFQrmdc5x6btNke9LHG8upyztX0CjOfUC+X5D6h8obarDBVQ+M8Pu6gt+6Rbu0QRoaLyTmFE+zsv8237+2z0+qA9IwnGYtVRl5lOCXp9nvUBfyLf/ljzp79lJOTj8jGU4SUdHsjkt42hAkybBHFEcr7zcFQOGaLBc9ujonjgv1HB7zz5mN+57ff4cM//Yxqbfn67/4d5q++wNY1VaO5u7/HX356gt//lG73V9k+GPLRX/+U2oNCE8UtUCFRmjDYucPRe9/g4b1HnDztsuocsjRjivkUU8/wzmLyGYv5mIVdI28kTVXc8moFq/ma6T/4vzIa3iPefZ+t/YdM7z7mdGeXMo4IZAAioC40SaVQLckqtCxCiZP7+Cra8JsMUCpElJKoiMrO8cYhwpThcIuqukTJVzxILhiJNpNS8KntUuZ7YEN+NorUeGhKhDObYMcLhIogCcBIdO4IAokhILCCZl4iihotPZWR2GbTmCJiw5+5DVL8V/yZ4Cv4r9/chNg0a7xHSLv5uvwcE/NzePBX80fO/zzgCQCvoWpAb9o71JtxpzC4DVqsxTQb3X0QhDSZpfnA42qgEXinb6MYz79Cwvn54/qN/pvb/fVnzZr/AFa+nNB/a5duO2Q5WdF2BWUdYkzMzqjDSEkOioyIkI6viPyGAyKiAK8M68JQ5pI0SgiUJAoDpNg0sJwDqQQq9AhrcEbjRYW3FmdKluuSi6xGJBEdFW7+/1WAqA15DUoJpHdU6xVxHCJkgAwlqyqnUIJQeJa2Zt1sYKtNtmBWWHzXEqcp64Vhkpcs6ynNTU62yqiSAct1A92G1CsavyAUDZYOrZ4mlRXH83OqquFOfMCjOx1Sl0JHcTOt8G5FvBsRJSG9bhdXeD7/yQfMzl9zIq9IJhKrCta24K4c0biMRS9AqJS6cmwHEtoZxaXmWs+JmzHnF1e8+86bfO97d3j68UuyecNb779PtVrhZEiJpxUNePXxS3bfuMeufszO9n0++OKPoOkh25pe9Iyi1uwHMW5/RHhnn4fbR5w9+xL39pAynlDNQujMSVTIQrbxZs11tIa6w2z2OdFyH1vlTP0Lpj/+v9MzHbp336XXPyTbu4Po9lkpTcd6ZkIizKYFc5NKaqOwUhCKkNAr5lZQCwgbj5KKx1py7Dev3VJKtFZEruG+NxSyosLTOE1BiEaTIJASpBOU1nHmNmGHajYveeluhQMIMiMYSGh7WDiBtJ6rZtN4uWtg1UgiB3jBqRGEUmAbwY0QxHLT3EmlwN1e63RrmAElntoJCgcrK4iko27g0gJqk9cOlec6FIRIWtajE4g8bBeCRbApIIZS4o2jFXt0LRg4z7IQVLGnqgSm3PBpBhrODdQOXCBYRm4zItVsWjfWQhN52sFmjMo2G7tUFQqK4F+/H/2bGTXyhOjjA9p33+Fr3+9T/+gf8d/+9RWrnxzx+VsFv3I/xzdTWi1LO5O0bMkg2OVhdo1ceJQZ4lsrrl59QdBeEgcNiB1EHiDCiKjbJqwvsEEPoU6x54LcJ5j+Aewe8GDUkOu7yCJkOqjo73ToJCn5LMf1FY1JiUWLahpQiZItHfDNRwNemYabiy4+DFFlxmskxsBPbhQPT3twVHPZnrA+v6Qou5irc4JXBbMHNUcHLa7mbcJRjnzxyyRvr6kPBJ2hh+k1R+Vdvnf/22x1RzzaazE/X3NxdsNsmSFtxt0pbF9c8PtnP6aKLtidC0Q7543ZjC+ffIf34xZhJljpkiYcs+NS2t0ZYyP4PP+IgW1jHh3jPj3HftznfG/NG2rMnfe/xzpqWI//lDT+23h1yPrkC/7f/+yHfPNbv87k1Y9ZB5LXf/URv/zom8Q7P+WDJCftb1OGige/NORg+TYP3vkaB1HA8RcfEwUFrUnBuXdY9x26B0eoTosn19/hePSU9fU5o+EdHt/UVDsV20/3uT7KuP4EzpKc8fQz7t674VebjMvdR3S6LYL7ByxmATb0VH7ETdbjfhhxLSSnHqqO5VtGM+0LxMpgWjH3WgFnPcWLkxa7KmI/FjzNMn6rNaGtrzFmmyu5REfbXLiQoAi5CRyryPB2oNl2BleFfGIK1NxhA8c3koZjF3B/3+DWktdth8tha0+xe2eXsRUsfUUnsDwXnrrreetKcGoFUkt04FnHnsNlyJUDHzfsnEUUO56ll8ilYn9ksEuJNEAjWQYBAtg2NZFwBKmChSTte6rUk3QV02VNN1LkzqPbBVnk6A8d7kKz2lNclh180ZB1LYvHS9zHgicRlJnnnk0JneVaeGIvkBchesuhMsEw9ZwvAto9GISewkvk3OFsgap+8Tu+sj7GnQ1Ij57w3vspy6c/4r/7aMbi6R1OHw/5xmFF4nKCwJOWjrZx9ALNoS1RcwtNQKMzFpMVQVQSBgYhB3ij8UFAGKdoM8fLAOMnuKqhcjFNOMB1Bmynlr4cIGyLXHmSQUSr26ZZ1hALnEjBJ5RzT4OnlyY82etwakpmsxjvNM4UXAtBDbxYawbLNvt7kmk0JT+bUeRQjRfYq5z8wNBuh8zXbVziCIsu8R2wdyAMDbIs2JZ7vL33JjuDLQ72IopZyeV0yXS5IGrW7JcWMb7io8mnFP6GXm4I/ZptXTE+eMSeaBPXnkotUVHJlkxQnZpVnXHuj2kTItpQX1yRrhKut9YUb6648/67mFRh118S6++jw10mLz/lh5fHjO49YXr+jGWxInl1zVvbb+HvvuKlzRDDIb7fYv/oLnfkI+7eecwwDZhcXFGLhlIYZlWDs28iB3dJEggrz9yeU2UzunGbnUpSiopoFrHux8zPCqy4IEoFo9Wa97OCyc4hw0EHvbVLWXdoCMlFzIo+3STAaMlMCkzoOJQbgxKVxwcxB62AZdpwPhG0tKCtHct6zZvBhK6YUbtkA7UMNyYjbQJmfmPAOFSKgRWUlWDdGLyBMIA9bVlKTdJxSAfLdAO124o1XZkyl31K3+C148qDaUFvrlibDd9FKQmhp9Voll5g1eb7bZ1AGUgaKdnuWJJiA+TUQcBKa4IY2rZBKlCBIKgkcQJWC4KuoFxZZCkx0mGTBtty9J3H5pJsqHBhiqgbqr6jSArEmWBkJSKDXhURhp6196SlR8wVsgVSSiINy0oQJ55uuGkVibWjtBXO/OLvRUFzQlE+YPTkfd64t0X21/+I/9M/G/N8Z5+n7+zyy4cNUbNCqYRuCe1CsBdr7vgcj8VLR5ndML0ekwSGWEtEmOK9RiRtgqRL2MyxSuLra1xRk9k2jergB9/lTg8qr5CiS6Yi2p2EsMqoshyrApyUKBezHDdo4UijkPfvjkjmGeNliQtbrJc5EwOzQvL8pmRndzMGNJ5ecXp9xeLmimp+w2o+x7W3CdsJjQEvNUHaQve3iLdHOC1YlmsS1eftN9/n8cEee6OE9azibDxhPF/iqgxqQ12s+PKTn/LBeoIrCyjnCGVoHz2kE/cJtabMFigHQimcNZhyTV4syIIAX1aUqwmtQvPy2SlHR3vsff2bmFhSjj8lkL9LnOxy9fwz/uTFlzz5pV/j5MUfMR1fcvnyNd98+xuUH77ii3xJ095CdLps3x/x1tY7vPXgfVqhZnb8jOX0inyxomIF+hGdXVCJxxaefPkSNx8TeIVdz8iWc5qiwHvH7OSG/CojuZoxWM94N1tyMDni9Z27TPr7LGWANQErEkgGEImNclqwORlIASWgNVIndLoRLqxpFg2tJGJbesYm4+3klDviBu1jpPSEQUwVx/g83IwQOb+xLkm1+b3xt3uW3xijtIRAo8XmJ79YvwF9b6U4NLaocdrhazZ8mFptmjCWW832bdJhNyMMyA3w/NaDDVYi1FeNGTYNFtg0XuQt7Ffc3r5qvHyl73Z+Y226bcYIIVFKbPZAwHhH2VisFfhG/AyWLIQAxe3j345ObR6Un2m+BQgv8NayqYL84u9FAKGdE173aG3tcO9Rh+r4C/7gIqcct7jYTnlrF/AVnUjRcY7YNYyCiJEz2Maj0KAts9UKrS2BdCgRIdzmKRkGAdJWt8+nHNc4HOBUQNjqs5dYGhKclRShJ4xCgsDTNOBDBWiUVNgGnLeEUrLdCpnZhmW2sTI1tmFtHHldcDox9G0AvZo1S7L5lLwSVNMlclZQ9AO22iGrPCZsO5htE+7kuF6HuOXxxZxB06M/ukPaGrA9TFkvSuazFdkqg6amh6CT53z8xTFWruiWjjCF3Uow3d5iXweIrqPwBV6v6fk2UZqzzjxjOyZ1IflWAddLzDrhfJTx0Kw5evMtTCApVhdE0dcQtWd2fcmf//VPePcb32I+/gFOBJw9fcq7D96m/OQ5V6oiSNpUOO68u8WOP+Lg8Ru0woDXr19jI4Mua5paoYMHxJ0MEYf0lg03/pJ8OSONuvR9DW3DVt0j23JkFzXLaEX+9FMGO1N2y4zVcI/tVgfXHxAajUXQELBwgqGSLITkxguMkBwhybXAG49Vip6SdLzjykKKZFdIxt7yUDn6wrCyEVMcwisWXhI6wexW130koCM2k5un3iPtpnn3UAjGXnCgBJUVXItNoNqSgqGGuVMU3hNpzzWb4GhUC27cZj+QQlAJwZaQLG8nMKNqk1kXZlP+6wVgjKdjN8bCUgEeOm7Drwm0gMqjA6gjaGnIGkikoBEgtKdS0AkFdQFZCthNKFQpj9kGMRVsKY9pYOgFynjWaqMkF2tQ0WZyNZWeeSWIQk9bCepm07ipcCj7b9mo6a7O+Hg6Y7h3hweDLodHD3jvr3I+2qqoji/IbYfH3Ta9MqRwNaNmF9WdMpYNdeYZpg06m6PMHmpxQJR6OmHGWk2xZcFwPSapplT1JVGkobdD2C4JLkJarT6jrQWBOMHZEbJY46xEjXLkIKAxKYgWuBV1mSBDj+is6CwED4OKbq9hvWrTiWOKYAs92KPrl5zLiMv5Eru6hmxJVEb0+lB/p8+dow7JRYaczShETNDfpx3dcC5esn7V4Zf23+XgjYdEdZ+z6xs+EBnlTc7N8YyP0jG/fqQZv1jwhyc3UEiS0SE7DwQDewfduseDMCVdXvHp9M9om4qr8gjZHqDaFZ1PNYPgLssqoBmX1NWIr//aDqOLlNmNYPQo4N13fhtzMyG/OEakkj97+Qd89MElD7d/mYff3+Xz4xuezFLO22ue/Jf/Daq8IGx7gr1d7nXeYEelpNMbJBW7O0Oqp/CB/5Ty8yu8Kzh9Zol2C6L4PsPt93nz+38Lior68AkX7oe83K8Iqj5pVrA1deStmufrC3Z8n50gZ/DcMHnaI/j295n6fVyo0a2Qn3rJaO2pJUSlJHOSMrckrRaVk3yuJO2ky7ePTnlLPeOvxkcc1gd8XmxTmW/wieiQrgN0tIG6Rk4waxTtSDLODOfFkmB9DUJxN+5htyI+uhJsB1CZiOKuZ3chMNIyMIotl/HRGkxY0ikcedHGO8mpVijh6ZaSnnXsLyVfqoarM0U/hBeJ516kaN0oXNvyqqU50hXvasHTpkK0BTe5IJor/AF0F5L3VxVnuWQaKXqlIdaWsXGMtgTxhUIfCB4+1Vzvlqz8ii+OFV9PLeWexjyXuEDwesshX3sKDWEY0LMVhxeCU2vYjTwzC2IV0reOh2XEQ2p+bErGdwz5KiE01b/71cDf8OoVZ1xP7zPZ2efJKGV/1Of+l5YPRc3lywnzIuSoI+lEDqSm7/q0VM61r5GFoBsalKuh7qKqAWnLEuuc0oyxhaB34wmqJcYIVBQg2x2CqEROEnScsN0rCeQM6ypoPNJ30Z0a2QLn2wgRI3yJaUJEKJBhxcA0aNnQjS1rl9LVIaXq0KRDKAsmpeL6Zkwxu6RcLdC5Imw57OMYcTfBTBuCswXCRBDuEQU3zMUYXw94MDpib+cOkekzvs541qwoFzmn51Mu4jXvDGG6WPDybEVtBL2DLR7cj2jLISrYJQsT/Oyaq+lnBLYmYxcdd2mna6KriLiS5JWlmOYIv8P9xwN6VcRqbhk9THn85tdolgXN4gajGj46/YCPPrjkl77xm+y8u8PZWUV6XpDf6/D293+PbjPFDQOS0Rb77Xtsqw6dMsfbHBtppo3jcv2C1WxCXVUUWhIPGkj36Azf5O5+i8hI3NEbXJovWY1zMA2txZL+KsCIgnF2yfCmxX5QsnMhuG53SR69R969AzrGxY4TL4kLqJwnrCReCpzw2EhjveRaClqdlPfDS7blS67X24hyi5d0kbbmxLXxtQap6DuFtIJGeHwA60qyyjPE+hrpYZD0kGnA9WpTCQ6EJu95olIwcNDWgsg3vCwdRjQkjaNqYpxQrLQgcNCpJZFztK1kbDxXGXQVLGJBK5SoTGJTzzLV7FQl+9IzsTUmEFSlICklvqdJjWC/aBhnUAeCjnFI5VgLTyuEJBeUVrI1hVXacG1KZgvBYQKRDmimHhNYxi0PjcMqRa0UrcbQz2FaQdpyiBSoFKn13Kkkyjd8amuu+w5bBQT1L75pJSivOLmZcLXe4/Eo5cH+Dg+uSn58U7H8ySVXk5C3tx1xagiDmERv0fYNd6xCF4KhLlC5wdYtpE5odVP6zZQyn+DynJ45JzJzGmMRSqI6ewRhTVDVBGGL/U5AZGqcG+NdiFBddNchuhLrY0DhmpJKJAglkdbQieGNvmArkCyzhGGkmLmAcneHoJUxtZ6z1ZTx+Iosyzc+Ux0Sbo8Qu4fY9ZImNyRJC52keG9YZ1OCzpA3Hr7F1x8/JqLP5XjBF6sl2XLFq5cXTN2C+4OEbDxhfPYcL0J62wMe7D1gp7WHVCPWzrCanDK+eU0tPGGYEOgApWq06KNkgMNQNQ3xYMjb9/eIrGQ2WdF/85B7736XejKnvLlCByF/9dd/xu//85/wd/+b/x0Pf/mIjz+aw9OM+ZMO3/vP/h770zHrRLM92uHo7iNSERLkOUE2J/Q1s3XGx+dfMC3XiGhMM+8TdRLiZIvh1jfZerNL6hVVfsLJ1acsLmaYbIW0lgCFDiTr+SnEKduuon/5jPP2Hk/f/WWmyQ4+1Lccl1tdtfTQbMaEvARShdOCTMGdrQ6ddEJfPefZYsgyH/Lp6nf5hILMJ/hGYp3YNGYMP4f0CgdlCavppuwSdcFGsN40YyQaL0EGmz0Q42BdUtUeWzaIRoCIEPIWOuxuwxl5+9bJ2+zDgRIQ6s1b7zZ/75qN/txavBVQio1p6mfa8J8BbDYtoq9Ck69Av7eK8apxNLeHxVgJEApj/GakSd4GUJ5NSCPZ6MktiMZsOD1fQYz5Ki+6DZqk/g8mqInqBRf5Et0dstUKGQ177FyWzIKG6WxBLSJ2W4KqgQmOPoq5LZjj8I1nEAqCukG6gMhEtAOIpKW0JdJBUhVIW2OtR0tBEIVIafCFRKqQNKrBV1gf0rYO7zUyEIgwAHGrjPcGa0EicNISCGgLj9MOaTfPxSqQdPoK1WQsnGE+X1FmU2y2QlSCRDfYHUWv51CrArFqyGyADkZoNyerx8yzmAfb9xkeHKB8wmy9oqKiyirW0yVXfsXRdpvFPOeL+RoFJJ0thvsRXdknjLo0SuOzBa/HnxJbg7G76CBGpJJg4oiFoG48LreIusXDJ32CZchibhhtRbz91tdoigpfF6gQPvjsL3j+2Wvu7b3Hw6894OR0Sd8mLJI57/7277E9v0JoS7o1Ym90RCoj/DqnMQVbW0Pqc7gWrzA3C6RvmFxW6LRBBz263Ts8ee99XG0oRkum9hnz1CDRBLUjrgxGNUwX17RdRGIKwtJSpl3kk/dYhD20EHgpeCUkLSewCJSXFFJS+U1QWgvBBYJKKQbScEfUXJqQXR8ybzTGtTh2ktAKlIe+A2k9xjki55lYGDuPMhtg+DbgleBVDQMhyJ2g1IJ+sxmVantPz8Pr25w18lCYzec5ud2GIidIvaDjBDcSFrUgAcYKdtVmRNwqwUR5tgUMNZw3gBasgaDaRAi6hkMLcwu5h66DWMIKT1uDzgVKw9YKljFUwjPJBfvK41KBWm62w1kMrKHCEyhB4jyDNUytYBB7lgiCWtDynm3rkd7z3HlWLU/dbK4J/3Xr3xjUDJczxM0KY475/JMP+cfZK/zOr3JvJ2D5uuSKgvynl9zrGsq396AFg2LCD3MYVXs8Sy8ZuZpycsWNVTx5UlMeX2AWJdP7EfsfhIx1SWsZc3LPcnj8FGGXFNeCy/6Qw3BGfwrTXoMLIu50+qSioTfs49J3uLczhWJMVrdpx0d0szVGzHEFJLpFsNUijSTGhLwY13x5HpH7c+blvyQ8CXheNAyiHd5sMvKjmpvmuxTr19x7vEe5dLhOzsXFDkm4w7feuIsrFF9+8EPidYuT1ZxwvqJeO05OI/6Tbz4imns+yWvefvQW7775Dg/vDznstiirmrKCZ6+eMV433IkfkAvHm2GE7rT52qNf4zx29NQZL774ITPRwm/tc+fNR7jXJ1y8PGXY6TLYvcssiDHNjM7oAcV1n0M8/+Kf/r/41i+9yUgsufe7d3j1/COGj3+Z7XWX9Z0BO/f6BEvNWpf4VYupqfni9SWfpeesX1WY3cdodthXnv2bPtPDOSbNOGh6tKY7rJDEe7/Hu09GXFVzyi9+QCIEpoFquyEtLOngiIexYmImHJ7+Mc+2v86z5BGTfkw7awisYk8LTO44jgRbTvC8cuxoQ+UlAxXS0iMWWcjIJrwKYy7bHR4Ujv0bR9FARytM7cgaQTuAK9WQpooo2mGZT7mv1/hggDGK2At6eQVK8eLUUWWSrJNyrSqqaUCgAkQRc6Aryp5klkhCZ4gmIdVA8DyEya5kOQ7ZGjoOXMayTLhKPPIdRTcLWR3mLJ6OmY6GzF7OMMstMAGDO57ACc63YLiSLJXlwcJTNpasq+gcBtSFodNy3Iug6G3grW6ueKtnGexqrqYRXjQE3ZBq6sjvVvQmBd1ZRGNDbCLoDQqSyNDLBWcBXA8N11NFlFZU+452FbDdFix3039vFwV/U2tYX1EXlxQm4NPnr5hMz1m136TTVRTzhpsLi3k1ZSuxcDigTB2dxZzXpSNp+sj2kk5TYCcVhQs4CAz2akqR5xS9kP65pGkabAWz7YCtizXKZGRLQRZGjJKGaFlRtEAEKYN2i24Mqt1BtB6w2yoQzYSqSUn9Fl1ynFvijEeHMUnSZiQljQk4v/JM5g1Tc8K6/AjO4WZpSZKQfWrqPcHchayLmuFWG+lDmsCwytqkiyEPD7dJnOD65AXNTDBeLRG7OWUJy3nMd+4fkBRw7Cx3H+3y5O4RR3e32OvGmMaTZ4bz8RXTWuHMPplrGLRDOr0+d/cG5H2Dqq45Pf6IqSiJt1K27/cwVzMuT8b0un2G2weUDWRmhU661EVMkMEHP/0JR3eHbLdb3Hl/n+nsNe3+PZ6IIfWow9adLYIyoLIF+dqT5RUvx3Oecc3CWHz7gHjQYigTeouIrNOgtOMoTumsulxLiR+m3NnrkNkcc/kcfWFoaoPrCXSo6CZb7MQBR27N3eknPKfgLDli1opJS0fgFKHY1GsnfmMIWBpPO3DkwtNVAb2gx/+Huz/tkSxL0DOx55xz92u77+7hsWdERuRaldlVXdXVxe4mu7nMkDPUiJAEgT9B/0MfBX3UCAIoQCCkkaAhZ4bslewu1pJVWbmvsS++u9tudvez6IN5drUkdH2QCBDFA3gA5uF27ZrD7vF73vO+72MzUHXM1E+Zxx7dCtTUUpXQ8lcLjExD6DlmGJznoaIOLh+zQYbwBE4ptBOklcaXknzq0KXERB4L02AzgbA+Hj4bssH4gkXgCJ1BVT55ArNAkHclZabY0IaObZg3PrMQ/H1Fq5EsOyXLSUbue8zOS+pK4oxP2lntGk2AOBQYY+jmEouliCVhXxBpQ+o5Un9FUmkKicsFm6El7UvmSw9lDc6T5I3FbdSksxq1CCitIvSg3atpxw1yKbmQliy1TAoI/Aa75ghrSSAk09ZvfvYpEsegTlguUz4bfs1fnBxw3HmFK3FKkxlOnlTMn12w2XW0r62z3wVTDDksGpqqTb9laJcN1XRKRcaObmB5QZEZytixPq5Z1hq04Czx2WVCYjPOC8tc+ez4Hhu14TB0hFGb60nIWsdDttewrX2uRAZbzShFTBpGrGEp6xLdGGJP4roJXichqQ0Hs4bpcMKzgwfM54fY0lLkBVY7pNTYjTUS36POM5SUSOkhpUJ6EWnU4+b1a8TS8enHvyCbNSyKBaWfky1LpEr53utv0PI9vlQL7r7xfV5/7Q3u3tphpxOhK8N0suT58SEnoqQbB8zXSrSRdPsd7t68Sj7JCJYjHj96n9MzxWDQ4urdXfzpkKMXL9nY3qU92MDUjnw+Ily/Rl1o6izj3/6rf81vv3WD6zvb3P+tW5yPnrC5e4dkfZ8mDun0W0R+QFOXCAHLZcGDkws+mZ5RK0W7v0WartP1UzwhaLQmWiy5ubdOr2zxUmnk7QHRd3eZZlMmD3+Jm2YIJXFxiOcJkrTHVhBwW2e8evxTvtp6ncfJdRb4GLfqAHYO0ODkJYxJOhAWax2p57MWpZTzdZQJMcpn4gWgE1xuoAGs+Bv9u5elup4HcQ9RTRAscEEHKT2oHa5xeELhHDQFhL5PaTRNo3BCIUQAnl4ZZxz8dQGwp1Y1MKFcMW8bs9q+tv7qTfSDFQPXrxHDHFo+XDRQe+CpX+kzfyOO9Ddbh/+62sZbdU0II9F6tUvtSwlSUFUWZy+fL1cFt8Ka1fkZB9as3DWXyaxvdBngr2NbwKX55ze/LwugbRvysqauRzw5HDEzS4J4nVYrIM8rpsuK5bhkIwG/HeAiSF3DSWPpiZBDW9ByDVVWsmwsVweCYplTlzV5KolnkrnR+FoxjyWbLHC2psgdizBm3WtIDWSeBN9nI4qIpCROUlzQYjdqsLqhsoLQj/B0Q21rGm0Aied7pL4gsDBZSI5Hlnk+YZE/wY4cF40h9lM2Gk2V5syLdcp8yaAfUVUOvILpLCDyEq5v74ATHD9/hNA+s7ok6oGrLeMZvHp1F2EkC1NzZWOH2/tX2dsasJ4mK8hBbTg+PWVcZ2z2rlPpkk4iUZHPjb09hhsZgZtx+ORTaq/BTxU7+3uY6ZSDowu2Ngf01jYxxqJ1RZB20VlErzPglz/6d9x64zaJL9l75wqHL54x2FjndnITb61Hq5cgSshMjRAey6bk5PSCczehLgwiGYCLaLUSkiyk7BbYoCHBw686RBKi7tskN9aYNRnzlw8RE4vVChd6+E2Jitr0w4BFnREefMLZxi1O020WYUDkQDlBTwkaBBO5AguM3Kqw1wpBKCXCShbOI0AwRDCTinXnWLdQWgidwFgorSWyjpldxYp8BLlz7DqLQ9BY8B34BjoI8lrgjCBDsBCOY+3wV/tCdB1UUpDJ1TkqDdqDCyEofHG5PoSuXXXUTJRAtiBpHFksWGaOXMFiCUYDFlqpQJqV+BLUq/6d9QoqAZWCKF5FlWJ/RY2qg1UXu2gEG4EjDR15tYpaSh90KShTR5w7wkLQWIHnOWLP4XmCDQtTHxbSMS8FoQKbQGSh40P5a5Zpv1ao+c4//YzafYbsvM4nJzHTn854+PoTWpMtLvo9ttKc7faEp8Ua4ycFVZDTMgsOzgPc2iHRi4wry3NGuoH1HsEX8NlpzMI40qZm1I5YNCkn4RRdpZwftXkpNYgY+1mBu7nBj6cF0njo1j28bs3+To8fSUntBVx9klKLPdr+FKaGb4mUEx0x2J7Rm3RYdiK8TLHvMpj3KbenkD/Fv+gSJB43JmfY7c/4Sr9K595twsXniPmIJ4NN+usDNtjCX8sRFxecs6Dnb9MfpHzx2RO2Jmc8zh0n5TavvL3PlUJyMKzY2bjNlTsp1+IQvJLRQcXUTimnNVHY4dXrMa64zqfzC9a2Jd+59RoL1RBfF7TKm4yCOenMUbws+NH7f0H6ScPGVsTurS4b0TWu7g+Y6BpFyL1/fJ+/+j/+G6qZ5PqDF1y//QOSeJfX32rz9ZdPmeoF83NJfLzP8umURW9K+rBhGg6R2QZc1XTWb9KS0Os4NqNdwiShW2wQLwvagz7TzUP+7aOP4BHcaismA5/+5g/p3O1gzIL5Uc5FbBDP3sdebfH9u+/w7TymqOccccDDpx6nquaTYJ1hu4tdF8THDlc03FcB3c2Q40Kxrg2lp3hab7BuYbO27LUUF62GzEhE1NDEJUluKPM2qWjoGYkrJVGvYrHe56WTxDOHbDvKDWAW4bKaKEoZtSFVjhsmxFnLMLWMRzldVfHatEZ5FYee49TvEooUWwTUQ8u7CcxrzaNZTDP3iDLDeMPghQ4+FMw762RjydXZLstOhWgs6UgybBqm2mdfWTZCQboD+23FZxWEfUlYWo6Mz92nNYvaID3AczydCkYtQRA3vKIqnh6G1MIyWIaMA8Ns1yeY53QIkJXGnGkehytCzc2qxedeTuH53KoDzvKGY7fEU7/2Mv+NGN/+3S8Q4XNE5yaPTn1eflVyciUhUFeYxS06YYGnZry0CcVpwSKoaTU5FxMgHBJ5c7byCQtnaFoJi8eCo6FhJiFZlGzYhArFVBSUmaA19JmLaGX3X8CN9ZRpEVCZBNp7RMKQtls8VDFax2yfKiQtfFWTLhU3RIulU6RxTstGFH5A0Eg265K8DMnaU5psjDeOcBJScwFqyEG4SXrlGqoeo4pzput9WqpFO+hCoOkWBfXwFBF0cU5yenhCvBgxygSnap39nT7rBsZDTbuzzc7VLnu9FN+3zIcZhSvQhaEVJnR398jTHQ6bBRubPq/sXqcOJboSePlN6o4mHM3Jz0o++fILoqdL9gYRW3sdtq5fYT3skjtHEPS48s4t3jt6TnE2YnCkeOXeq3Q6G8Sh4Gw4Y1oXXFwYgos+9VlOJXPkcUOtljRNgB4Ikt4VOoGiHQQM/E3CToq2lriR9EgZBqd8cPA5Zm7YHvjkrZAwuU3nnR5+UzEdTpnVjvnp1wR7bV7fvcPrJuK7zZwDc8jTmcdQNjwL15j0etShxF9Ay1r6niRteyyNoqsdQkVcmIDICnpGEClJEddY7bCexnmaVgWmSpDCIozANOCnsBQtzitHVAi8xFF2BOHCx1YGQ0Dur3bPewQI7XCeoKgqUltxc2molhVjz7GULbRKqBuPcOnYT6CuHaczjyxXeI0j61n8wKFOYClT6krQyUM8ZVDWEueChTYUhaInLD1fkPYgiCSZEyQJiAlUWrE+sejGXW5qO4aloMoEKtH0vZrJ2Ecb8I3HInI4T6IyTWIFntXUC8tES4rS0sLnKGgopEfPKPyqZi4LUL/5i6N/9Hd+zP7apzhu8sHDkL88cWQ7jiS8QxB3CXVJVi74aqmIDiYMz0rCbMh0UZKHa2yGS4LliLo2xB48ODbMlg3Cj0h9CJxjXjpKAzqDsNEsmgBnGnLj011r44ymLFuEcodOO0YHbUYmwM1D+nOJ1V1iGjqezxVPoG1J7GoSuYp9xELRlw25hspVBL6hFbUp6hm1rXDC4PwIf/MKyhbIqsCPEtLugFZvAys1usy4ePqUtL2GUILx+XOWk3OWViPb61y/fRuvthxN5wy2r3Lz+g6bg5SmKTk5zDGeoSk1cZhy78YtpuOSw9mQ9f0ub91/lSaQ6Mzi1Tm6a3EPuiyGF/z4vS9oLi64vxFz48Z11veuEAfbNFWDp3xe+we/w//0848Znb5g3O9x7913GWxcodfyOTsacrqY83QyJ17fIL9YkNsR8nxBntdoK7BCEqUDwm6fXtihLSOUsYBPP01YI2Kkj/nkwacs8wlhNyG+skH32jusvzmA5ZTZZEi+aBiePqS7s863rr3Ku37I77khB1nDl03Ec2152l7nImpj5Upc8IEdIYl8n3Ph4VtYEHJm1jE1KBw2VqAaDA5Kg5BupfI03soZo7jsgDE4uSrNFwJi5RDhCpVstCVQPoEnMU78Ki1kgNqAaUCbVcErDqcSUDECHyEsInLYxkKtVjpLo1dGGKEgr3CFhxs6XB2szgWLMO6yxNf9f5Oh+KbCxuJ7kpBVjLKwdkUGsivBxtrLJzlW1KlvYlTOXuLKvzmo++sS4V+9wKWLCf6GSPSbP+6+MkRzyrK1yaNRC3msGfVDfBGRex6J0vTThonxyccNWWCJqJhUEIY1Qjf0XEneNOD7VOeCl0tD1RjCZU3PCymsZFqXWHyOa5+RFlgVILOGm4OI88LgJSHG6+EJyXoc8JAQoxWbUzCEpKLBzyzXhGCpPZLQEGpFLS2ykaS2oWkCitSgmwkmD5CBpJfNMekJR6JPutbDLo9RheY4bhF4MalNSVKLmmdMxCFp0CfopByfnNNvSuZaMW9iBtvrtDVMspK19jrbO322WgkSw3Q0J2tK6qLBVwH7e7s4u8fBaEi7HXB7/xql1bR3LBGSzC6xy4JmUvDxoy/xLhxJ4nH92hZrO3u0+z0aY5DS4973XuPL/9sfUzeWwcsz9q7fJUn73Hy1xeGTFyx1Q33siPp9lmcZpV/BULMUBbJOEF1HkvSw2hLGHknURSQese2h8gZ/rcMiueCzZ5/AC9hqR+hWQtq/R7yfom1FPinJhMW++BK73mb/6n32dMorRcHIDjldeiyV5WW8xtxPcJ4ktAKJoCcEgS+prKCDxCjHTK8gK6GDvoCxgOabRCSCWDgaBBES7QBrCSRUnuDcCvxGoIWgVqARCCvwhGQiIXawsTIZkqnLTTQgahwSGAJjsaJEWbcqJL4mBLlgVVOBwK8cS29lzBO5o1SryoE1oPAc0kHYwFwLFgb2pMNJQRpAWzmOjMBXgrCAsRNszS2F5bIg3TGpBJW/0sMH0nG+EGgBSQmZFGQpeJWjJVZTqSkFYw8qDVtaciwttSfYvHTyTNyqo+lvG792BXc82+LvX3tEq3mG7Hj8PztXkeUJt/wOTlrsJOdLI2lvO+5GBucFFH4bL9Z0hyXeVkNud/GikAtZ8p5n0OWI1lspwYsuD6VHa8NyrX+fJy7jk15EnGwS5I6N/+o2uTtmErRoNnq4TsJorPlwA+rDFN+O+byQ3I0rnoVdYhPwUDXMQsP8ZME6c8oqI0p9ouOcT14+RMptJnKffjTDvXLBSQLR+Tbt/ZeUi3VUcgV/Q7EbjGmfJqh0zMtgznf72xx2FJksaX9wSry3xNy5xv44Iew0hNMFP2+X1FFNPjNUPw7JYsckjln3erz6Rpfu7jq7e9s8uzjgk794SO/+Hd64u8vR2ZjuesjNqz2+eHRKP7zJiTjkk9khc5kS93N6jcd4OkRGc/xwk34BVq7zxu73uH/zfaZPllTjXcLbe/zil3/C3W99l6kfYUXBB+99xWj7QwazHN/4TA+/xc23DNWeozPusrHf5fqtm/Rjj/HRhNbNPt5Zi523dzg7+oIfv/9j6g+myE3Nc2epHwZ8FY94+7+4zx913uZHz/8U73RB060RR3+XzzsvkCNBGtYMzx8yc4pYNfzA3eH8++t84HZpWiHRlqAsNEud0yWkkYqqkey2agaR4aeZJCakPTL0y5Ij0aAuNJu+5Fra0ASCtDSc14ZrlaHKX1AtJcugy82lx5msUb4i9EIWGfi64VQJxn0fQkV6AnUYcNqELJTlttUss4b1nofn1UydY5ApPtAF643F1ALtSSJlaGeCe9LQ1JCVPudlwzSFvgk4VI5+CRtz8ALNRReKi5BRXNGeKjJnuP+s5As8bm1b2BCcnAUUkeF6V3O29IiPBM1eweHYsFY0LLyG5tSh3zCEQ0MviTg6EZSeo7srqT+XlG3DiZ/x1qblwoRU1idpa8RSkc9+829Ipqzx2+k5Sf2cIm7xJN3AmQW9eonQFdWy5Ng60oFkEKwU7swPaUxDpymRoWBsNyGMmPmGL22JVTnepo9bwgERSR9aboNF43jaDfE8R2QUa3c3IMqZ+RH1egcbx0xryNuSauhDNeesgJ1IYmWLUPgspKERgm5Z0msK8rIkCT2qi4yDw0MWROSqTcvTiOtj8gTUtEWQ5JTCIFubtAYa5S1IFzHSh0nH0aPN2DkCU9K6KAk2KtjYpFVErHsQi4ZndswydJjc4T4vqJILXBTT8VvsXm+zvrlGt9fl5ekRZ6fHtHZ22NzbYNyU9DsevV7C08cZQm3RiJJn81PmC0esFEkhmOYjnJwT9XfwmgDnDbh/7du8uv8lh9MzlNnE3xnw4Nnn9Hd2WYYRs+WQR49fMHxekVQZsgooh1fYvpEhBmvEy4S1rQFXb+8zSGPqucaXMXbi0dvvMBy+5INnHzJ9dkqgLIdVQ7H0yOMR3/r9b/F6b5eLzz6kGQ0RoWY+e5OvwmOCCsLGki0sUgi6AbzpXWV0d4OvWlvUQYLsCYx2zJ0jkSFaSWoLUWzxE82hVkijaOeWsNYshSbJNT0p2Ig0TSAYVZZZDptVxUV2ynjpKL0uW7kC5TBSEihJXQuMNpQGypaHFwjU0mHxODcSKSy9yqcpDHFbIfyazFrC0uNIGILGUlmBlZbYWvzCsWEswQJmsWLUWIyC2CoyuSrCa81BhZbclxRLySwwxDMJ1tA700yQqN6qI2OCoooca4EheyERMwGU5Lmlk6/QuMXU0Fx3KGtpBZLRDGoJaSrRQyh8kJFmr2NZOh/nFEGiaWcSXf7mk1bmts+NaERPfMKovY8Y7QEjaneBkAbfLrAYXBDSiRRR6CFEjKgNnjQYEbBIttEtKIQB0eBkTZJ6lI1j4nzKtqEOA0wjyBofIz0EPklvDZc6mrRD2W0xUzGHSqKloVlk2KLksJYIKfGCFl3p8dyurONtrUlcQVmWDNKYrcmC0cPn5Foj4xaBBaMLqjrA6VW8TXoeSXuA18+x1qDLnMn5MXiSpNWjFg5hKjiZodyCwcYWHRvQxB7CNjybjqh1haobyocNZwcXxEFAO065fmOL/c1N1gddHr94wemzYzpXr7D/6g3O8yXbaYfBbsLjL5eUrk8lYk6yksUkQ2h4Mcw4Pz/gnv8GcWcN43yEH/HG/e/zO9//93zyF5+g8pB0e4fPP3mP9Ws7zCPFxckJH/+HDyiEQV02yyoV0UtbtJIeadgi6a9z/3uvsbfeYfJiRkBEM4u48vYuJ0+/4Gef/JyLixMaXcJFg3z2mPPOQ/gHf8Q7mzf4yUfvMzo/wTQV9ugVhIxoC28lwlUCyoY1bRj09ji4eZsHm3tUSYyRgqmukUCtLBPlIRpD42mEbUD4WILV3X1RI6xGGItAYUWA8C+JR1hoakR9gvMA0VmV/Vq3cqd4HtaANpZGC6y9zA59o20ItSJLCbkSQYQE9IrolEsc9SUa/BtLkENketUZo+2KQnVZ/rlCrazEFSfEZcXN35gHLl/zm7JfzzmkWkUglCdX1TjNqrtGiL9RfOP+hiDzN9NUcHlAfiXMCHFJhbp8QSH4VXnOb/a4KGPeXTsmcKDSjE/idTAlG0Zx4QxNYzjA0Ukca+GK7J5JhUMTaI0MLHUdIMOQpdU8Mw7daKKeh8p8zipBmkh24zVO6oZT7eO32wQOOnt9GlmylBEujcD3yCt4Hgps5RGgObKCXU8zFh6xdZwJR+ULykoTW4s1K7BBk1c8vzjC6pBcdvB9gV5fMpUWNYsJO2Py3KJVGxdXdGVBlEV4ScHE1lyPusyDAB1ZwqMhQUdjwx5x5WNlg8pyDoxGY7DzGjNfsox8Gt+nG7S4sr9Ge61Fv9/jYjbh0ZfP6G9vcm13i9l0RtKO2VzvcnR0wiDdZlKc8HJxRqMCVKAJpc/ZfMErGII4RRpAhFzbu83Vq5sMDyYUecr69T2++vR9brz6JmUQoRw8e/iIrP2UqHQoGVJNN2hvOeqWJSpC0k7E5vVdoiRkejEh3u0jFh67d/c4PXnCw88+wRwukG0Ylhn2bMqxN+Lqt27w6vp9Pv/8fVgUyMQSLF5jGD/DZRBGCr10eMqj70v6yRXGN67wJNnEKUXsC2oEBugK8IWjAjYktAQ8blYI6rYBrGDkQBhB2wn6wmEUhM4xd4ItVrQn3awQ3WtWsACQAs8JarfCgS9wFEIgpCNoHFpKpmbVB7NhVq6dvrciumVA7ATPBaRu1UFjvBU6PAS2xUq71awEn8yDloWxFKQ1dBqHEpD7gqqEQjrm1Uog3moExwLWwpXAPS9WiO6eB8vaEeQCEztGmSDVUGAxNdi+ICgdqQfDYiXgpKmjGQsa3zH24Fq4eu+1g1CtcOFV9bev036tUPPZ/BbZxzfZ9EK+qDvUbwWouMVX+ZwgaPCVj523kT2PZ7XHXrTk3DjOWzG/XTky3ebB9S02NiRrs5QTbdmJnrMtU+YbT+mqNlXl8ywTFGqTne4WUzehf9WypkYMjaTnxfjkjBufdiQRixIrJRdHFxDXRCqivdwgEjkMKuwyY3M7p7XM8EcZseow9Nu0zhsO289oRS84HhuuLSSpuErdrpgur7HRSVD5DrKzmmjqboM9/xp3kfBed0b69YDIdVHfV6zd3cR+LlhsB2zrlOs39ghiODpfMhud89I60rRPJ0hpFjm12OTmtascPjjhr75+ztpGl1hr/uSzDxloxQ/33uSnP/+Cv3rvS5ZqxtbyKaE34epyzszv8T4GNR5x5/Eh+6/uEna74Bak7QH//Lf/Hn/x6X+H355x69oGT1/4fOUnfPftV/no8/e5//o2s6enIK+hmoad7xX05x28WY98PCHbColaXd78O++yPDvj+L2XPH3w7/js6z6jfEw2GlNt53w7XOO5mNFdk/R7A2761znbhIwu1R1LfNzn4fKC8sdThLtg7TDitOvRvt5lI23RdzOufDKk36t4f3eNk1GbrcTS2IC4JfiwozheWPpGwGT1x17rBh2nqNDQ6UesD2uqecloqjkPPYrQolsVy+cj3ilOuUhbDNuKi0yxm6agHYFX4SJLUcCasbSx5F3JIFCEy4iXbk4/giNlkcuAqefjcks3lSwrhQsshZH0dwQ2c/gnhk5s+XxsuVNoTiOPReCxOTK8LDy2OpLJpmNz5tMLQyazEpVqsnCFg7ylKybS8sZtRz1RDF9IdLsijDzKMqDSFeG+wD8AvxVCJ8DkIfM7Nf3aULUdCo1pCfrTALuI2N4okKHPspK8nEfYZUklGub9Nq9WEVL9x7kh+E85PhtfYznao6VavGzaZNcTbBIxMjmeMnhW4qoYm/rMlST0LKNGMu6FtDIPIz0Odvv02z5eFTI0mq14RFs6KjlG+QmNDZkUiqX0iHp9SlWjkpookcx1hE1aRKG4dHJL0kbTco7FfI71KlLt4+oefugQrRLRFHSSgla2IF5WeKJNIQJUVlExJGDIclkR5IJI71LHhlr4RLWHV8fg96kaQ+1rWJzT5IpnwYzopIsvLPK+o/fKNuIsIG98OgSsb/cRnqUZzRlNx5w5hUebtPapMaggJU47nByM+fLFGUESo4zhixdPafkBnWSPj756xC8+/5paz/GzQ6y7oCsr8ijgS6lIh2OuH5yQ3NkjbLeAhjBa5++/9Q6/ePLnBGHFznbCR8uGwg955XofXU/Y398ien6ObwYoKVH3AlIX4ecdqmVF06tJ2gNuvXmXxckZF58dcvr8EQ+fK0aLEZPpS7Rn2I5bLH1Lv5uw1m6zla5Rdjyq2EdseQTDlNOzgke//BJPj2hNBLN2SrTbZsN16dkOV16WdNoNX68NWAQtgkAihCaOBQ8CxbBwpFhkZak0tB0Ufkzta4IwoDvTNEXFpHIsjGApLaVf0zufsJ9f0EtipqmibDx6SuJbhxSa2ndY5+iY1Y5wE0s6TiEaGJmCxAeLwjYBhZSIBmIhMUpQOsAKWj2BLRxqZvC1YVQ7No2htgqrVoWcs6XCC6AJIRU+PopRqZG+oVSWyAnWrMZay+Y2CKvIJlAKgxIKZTyEMsiWI5oJhBdg0wBjLM1GTUdYjH9JtirBL338xqPVrukEggbFpIyx2pALi1ERm5WPp3/zReOfH7/D6dhwxVd83aR4Oy3SIECpBt+e0fjQhD42VsxDS+kbchFRrMc4rTj1YkwcE3k1jQmRgWW3niG0oS4zpEoIXEBmJUulqNMuWhnCLsRKMHcOl8aEsUA4i/PBayo8oWmqAltUeCiCMKIdK9YCS+BqBqogyKYsFiuMd4AHswXT+YSsWLCcTbB1gRA++BLCGGctDT6qu06TzWm0wdUlvgnI9RjGI3Lh0brSYfPOFYKLGON8pErobq3jhOVsPGWa5SzGS0zcZSNpI5yknbRY29ri2VdH/PSDB/QGPaSUvPfBp/Q7LTb6a/zi51/xJz/6EfPpOXZxjivzVdGwUBxUms+ePOXewRNu3NvAj9s4AUHS43/1j/8xvefHJB3FzrUOPztekKlX+Pb9XfLihLv3X+XoeIJEkShFK20TKB+Uj3MS6RyttR3u/Z13KE4v+Orff8zxwfs8eCF5cfSIo7NHOAH9tEvWzPGCiCTtsNvfwfV8PC8gCgKqpmZ48ZjzP3+MsIZAxMj2gHBjizBts9ZMuXr4mP18yS+u7jPspswVCLsqqX+pLM4zoCwr9YOV6OEnQIgT4Yo3W5UrV4u6LObVBjkfE7sXVKqNEdeojSJCIgBjNNo5autwQq5WAtKtHG+1ZGXnsjj1TR7LW3XNWFbYa7daSKFYUZ+s4a+VEmVWz6kvxZG/ziGtINnCfXNDslJXfLnquhGs6DKKlflFCvACSS0lmEvlR8hVIfI3yBZhfuXM+YZAxeocvxGHEKz6c6z7G8f5f9eKfpPHg7zFtLhDR0le2piq52NUyIFtkL7DkxKswgUw1tD3DbmzLJWibw3a+JwGIXEo6FmPeWNJO3MiFKU/JxABea2YFVCrhFaSkKFJE0EkKiZOEioPz2rmZhVRi5rV77goaoTHyolgfSyGXDoaY+lEILRFlKvP9cKLIHfMmxGeuWC2LOhXkkh3aMKKum7T7knSoov2C+p6gog0OjtDLAOeRyXRuEOtGsQ1n9Z2C30GZSxIbML21jpBqJhOl0yWS2a2JE17xH5IXRZYJIO1AeenQ756/oJWK8Fz8MmDr4mF5N7aXb7+6hFfffYZeTMjbaYolREZQ+MnnAl4PJ5y++iMqzdvoQIf5wxRGvH7736Xv3zxZ4RJw9bOGo+eJkwax+1bN3j2+AE7V7eYnoxwMgUN0Z7BKzx8F1BnOXnoCMOEe999m2w04vSLY548/4iXL79mWS9o5gV2AOtewlI2+G2PyE/YSLbJu5LGeZh1D38mGU7P0Z++RNglwURSJD7JzjZJZ0AgOqw/fUxrveLZxg5LFdNRUCFJlOBCSkYGYuBYO6yFwgkaJE4IEk+QOij1Kvo0R9AIgVNQVo5XGsdcwFytSE9dsRJcArly7yAEnoGAVaVVy66iURdiVTA8EiA0LC/JZbGEyq4EmtpB4rPSYRuIPTgysG1hIqFUgk7tGGlBVziWEXRqQSpXwkukHAu5mkLWJSwF7LQcuoJZsYpaScA2Am0hSBxkqz4bEQC1oGo7Uu3QauWOLD1olWCVoBet5stKw7gU6GbV21r6sN0Ift0y7dcKNYt5lx+LANHXtF3ILedTehK53Wa6UCuLUbcgnlYMIsNu2yc7lMy9mAeb2+yEczwtaZ0ZRkXGmW/ZHuzzsPbI2hsQa26LNs+1xVMKZzSZfJWpzHgiK7593vClb/AqRdfV1MYiuyEt47jbamODjHZW0baWoq2I65LadPALS3eYg9djU3iUWxG3/ot3uPHhlOFhTbpX8tXiBle8hwzrBW1RcPxvPif3C1pZQdvbIrvzCmt3X2XPCk7mH7PjrTGyPn27wyvpHdLvLxlfBCwWS7JRyYeTxxSTgqBp2Li9x8g2yGXBW29/H7d8wb/4P3+OtBPuvvUWadjm8c8/4cqtPdq9df7s//5L/vLLH3ElVLx2d49H5wnDo1P8tYAOQ7Zu32A5ljz8aEjnNqzFKa6paDLL2hv3eP2fv8nJl3PGx89Y9844/PBLxu/eI6xH3L/yLX727GuwLZKBz82dBL3nYx401GsVo5cv+KK9SzVc8PKrX/LwgxNsuyTPjpn7S5bJGPXoJp+/WtHr3GB9o4eRW9z5/j0uvnhJHTTIMEB4F/TrMZO/HLLcvOB5y7IjvotpHP3jgq1vtWld2yBZVPSeH/HB7eu8SNfZFj5z3yM902yUglllsb2AdRly1TqeLAum1Fx9oTk1iq2WYK48OguPWaWIZcBRO2MS7WP7GxxFXXamUHYcrZkl144vco91YdgNfM6GAaU1yBp2jEB7PpNAcjF3rIWSbm3JNxT1c0V/WxDNfE6WhvVAkxQ1y45izSoWe5ayVARK0vJKhPLpzxXPK8PgGMaBYF0q6rbCLeHVTDKpgJ0Qo2E6dPhtn3Fcspwo1mewTH3aA3BK0rQ1XQnnbcV0U3MnlzhbU9WORSdhJ8qYxYLOrGQuPdYqgfVDJlQMQo+zrmTtKOdrYVl/1fxHuB34TzuWxR6/UAoCQasJ2EsUTTuEQFEtPTQWk9ZEWhN5jrUkIB9J8iDhYs2np2oCPIK8hsphfUHY61M0HstWHxHCQLaYa0EgIUTgyTVEqDl1FVvjEucamsqRmJoSi0sjwpZgIw9BagaVRmAohCVsanzt0SaitSwopKQrFXo7Zju9x+5XQy7OYNLOOSy6JMEQYZZ4dc7086fUrqGVG8KoS7a5S2t/hw2nmGTP6cg+tdeiFfe50trE8zWLRUCZZVTTjMP8lPlFjkSTbAzIPUNPKfaubFHOzvmzz76gqXN29q8RBREXLw5ob3UJZYsP/v1X/OLhx7QCzfZ2i4MhTGclvifoRoJga43lAg4eTBlcswz6LYQx2EKwff9V7hWHjF/k5JNz/PkJZR2Q37lCLEqurd2iPvVoipA0DdndiRBBQvOy5CyoGZ2e8ujz5zTTJWdPv+LFZ8csmgnL5pyFyin8GXK+wWkQ0emt0Qv7RL1r7N++yuzghEZajO9h1Rh/PsZ/NiZvnZH1QjruHl4ekOYLBvdD2ru7DGrD1uiCz3zFyfoGLQIQHvHS0M0dRSMwcUASK9qNZloYZsKwnjsmWhCHksw6RC2pncSzkqEfUre2qNodZmGLaCaII4evHNPCcqwlHSnpS8l84WGcI2kc63q1nphIQd4oWkqhlKOMFGakCDuSbi6YF4bI1yRYdCAJfIltQXNZtOf7GulLPASzxuFygZCCtlQIZVG1Yy+XlA3Ino/+RmiJPIb9FfEpbQS5JxFtiZWOMhC0pWAaSTIPtoQiqjSVVuRpQJLWq1hGqTGeIrCSSniUxhE6RRZAOGk4koZk4zd/LqpFly8bxRciwPdCuoEHaYs4AJc31AisskgcQlQ4H7QMyFSKdZLQCXwJiZFoDDUBZbzNwgU0aY0Sjq6XUnkR8nIuilVApAwz09CqSpZaYwuLkg5XWfA81uKYxBpkJPGbGmsbtAG0IRKWticQwkMEIZGD1iDlnd//HhufPubrZ49x2lIGCc4ajK7ANhRffcayKhBSofwI0V2ndeMWXaGYHb/A9yLi9hrXr7zKG2/cxy0FJ+c5ZxeHFOMpJ+NTxrMFRngkrTZNXOOU5Z2798iHJ/yf/t1PWCynvPrG67TaLR599YDB+iabSY9/929/wfuf/Qe0bVjvJFyMDWWWY4oSXyk6O1cpa8WDj49Zv2nodhKcBVM1rL3yGu/80x9w/nhBMR4Sj55RfN5llN4myCpu33yDqniC05pOEHNtdxMCn6PDExZFRT4c8eBnX9BMM56//3OePH7CYjFimY8oqgXa1MRJB4QhTboka+sku6/w+pv3GH39FJxFWoc0FU2ZUQ1nGF2SK49W/wqRdEgsW3fusLm2ze6i5MaLA/70+g1O0jWMClFCISpNVdiVo8QPMUmAaxyYciXcVGZVlqsdzqzIS8LKVcdNnFKqqzg1wLkWupEYbyWwFMJi7TdqhbikOolVIYQGjPyVG8at3CeCS7KTWPVUgIHArFYRjX/Z8ClWqyRnobKIRkJ5KdrAZfSJy44YgbjUXiJ/hWIx2iI8Sa2by0iWWMXCIvXXQovwwHlyhfJWK2ILtV1RicSlUOUulZ6/GXWyl/93+Y2V8+g3fxTa45H0QDlCJ+gIgfUM1vdYGolD4HxLUxlif7WYXi4FmYAjP6ajNLUWJKVlpGtmOMKoxZmRVEmKlbDrBwy1QEqFFpZMdJC+4RDHbWc5ReAZQSoMMyswvsKzkEiJwNI0lhCHUwrrNNopSuvha4NWAaFwxG2fG2+9yvTliMnzGtVXnGUdWt4Zc1sQyYbx04wmOCOsagLZolxr0+p06CiPZXNGT7RYOEciB+yv3cJfr1hMLWWekS8yXp6NsYXGd9DeHLDUDdJWvPrqfZpqzl/96D2sKdm7eo0wjHj29WN6m+t0uh0++tknfPnoMzrSsbXR5+K8pChKTFsRVpruepdmqXj41RmbV66ShBGYlWNo8/Z1vv0Pv8PJ8xNm4wtacsny+Uv6r97G1gVXdm8xO26wOsQLPdZ7LWxPUZ4U1LFkMZ7w9MULstmSk8NHnD+/QMSaqp5T+Zo6qnAXbc43NGnSJU1jhE64/tarXDw/RVPhSwd2QtTMKJ7PaToFy9CRypvYYk5cOOLX7+Jvb7Ff57SPn/Fs/zqjJKUnHKUATxvaTrCwYIRY0ZmM4NjCwsGaWblEugoqBLFZuWcCFEPPMcVDKsEY6BvQniDUK0T3iRN0WJULT7SjudRh+waalSbCwkBHrC79ygdTrQSZwK6w3i25EnZKJWg7RxGA8wSecSvInr9CgJ83kOpVt3pPrEiYaNirYWEcJlxVWGWlQClHnoCuoNus0p6RtwLsOSUIccwV5Iljt7ZYZ9EOqlDQU5ZcQXLZgZNeVpsvpKOlYB460gxOcXTW/n901Gx95zt8N/ApWhnO1SQdjSlilmnInfMAL5kzqmKiSoFsiLyU376R82bahQpCveQPsimBOWJto0cpJFtJiDgpKZMajSHqbtIJOqxPC8aRIokGVHsbUFQEnc/Jh1NO4x4bnmBhZ5zwBl6cMY5znN/iODL4NuOi4wgyzdXOBXu6jddbo/IdoklZBA1hFHH16k0ezOfI4oAN94SnZoOizOjM5yStnCrSJMs1bmyXPPv8mOx7Le7c+D5Xyh7TY4PXu0PNcz598G958OGYcHqdsn1Iu+UYbeUUecTVdoA/bvP62zu8dfU2n3zxmKdnP+P8XLO2t8GTBw8o54bbV3ZpVw0HZ2eY6Yi99A22rjYk9iXWFNy8t0Fv6xV21RZTWZIfzZlMvuZ4eELcukaoYoaHhzyuxmxtvEPePWD48jnTFz7ba8c8/+AY7/pVtjvrvPZ2yaPHlgU+58+X7H77d3nY/5DxsyFF1uV0PGHj7gUyrklutXlyfk77yjHuyCPSESIp2KbmtIrY2MnZ3n+DThPyyw+e4oqAuhgxeTRFnDn8azP88ZAmvE17OUUenzKzhn69xk70B2wkbX6wtcaNF6e819rEtLtEtsAKQRZq1j2PjwvLqVjyfGS4ufA4Dlalmo0G03hEC8taqjkwEAhYz2L8YIvJouFmUsJ+jHCGh9uKYAbrS43ngfUdg37DJHd4nZqLs4bexZIFhuthQpIp5tuWRdhiKRx+qegEjptS89RvKOOEdat51opZKxr8liPTI1IbMWmVJHNYD33CCIZLhx9mXK8lT1JY+hJPCZq25Uoi+PRY8/bA8KwO6O7WdJaC1rjmqy2P3jNYKEesDVtzR3Hi4dIGO19tdKmmZmkV1iuZtSVB6BjJgHxW4fIYI2YMZo4oNFyUsPv8N7+jZuv+a6xFHi7METiSlsYSUYUh8VTiyZLC1MgS8Ay+9BnsGO7HLYR2RKYmLue0zJBWO8Z6ip7nIxtDE5Voz5GkfRK/TTuvKIOAIO3hBi1ckxN2hizncxZ+QhLAUpfM2MUGlizRaBIWcY6hZBoJvLokkZp1GSG7PTwpSAhYxhY/CdnLu4zrmmB2TKrnDGWLelFwJZsQBzMq4xHWEYNWyfhshu3usHvrNXbLLeanhibqUdRLnj74iNODAjHtUgZjRFqSpQW6iNlJO2zLTW7t73Clv87B8QXPX3zEaFKTDjocn7zAWp/dtEfQWCbFhMn5mJY3YGfTIyhPCLTh6vUr9HvbrIsOS2lpxnPOL045PRsT927iO4/jp0ccllM6a3dpLSacvTijPKtp74w4f5ohB3120wF1cczTlzUFhsnY0buxxyg6YD7MWFYhw3JJezyj8JaUbZgsFpAOcVONL8BTFYmdkxMw6CRsXNsmbHwuvjzAjQ26yCgOxjC1eN0R4XJE4+2T2iWRmZF5EtvssN3eR6qIt/DZOZvycbRG3m3h2YZ9LJlfE6B43sB5U7KcWVqZxCmP3HPkQtLCI2kskbJMBYRC0GlaSLuJ1Y5e2hANFFbAQSzAdySVxXMCz4cUS1E7hNdQzRviWcFMGnpeSKe2LFJYhooCR1pDV0KoLGe+ZY5P6kHRiuhajfOhFDnKSBZBQxBI2kqBhqV1JGFFHzj3oanlytnSEnRCx8XMshlZGt8nWINk6fBKy3mi8OegrSGsLB2jEY0jUAZXgBUG5QSmcdSeBl/gxQrjwSIzuEIR2YrEaGRgWGro1b/5cYOtd36PfuoIREboII3AOp/aV/iVB3K1qRQ3DUo2NMLDOUHteXh1RWe5oO0qujqjhcSPfAYCfKOpPEvtHJ1kjW67RdtoSkLCzg7BepeMks7JOePhiLnfoxVJzpuSYWsHaQ0TY1h4AVO5spLnTmGrhsBZIgJE1McLHGkUoROwiWD/3quM50sW2ZKakkasukBUWUNdgzY4Z5GNxlUa3ekz+J1/yNW1bS6mc7xWSrac85d//K+4eD6lKT1E2GCcpXEOKxTt7hp31vd4981bvHbtOh98+pif/uLHLIua3uY6z589pMwa9rauEHuSw6MjHj35gkZbXrt5Czt9ycQ5tq5fp7u2zqY3YGk11XjKycEZJydj4v5NJIrzkyFnyynJ9W/RrsYMHz6ivsjYGBwz/qJErl3n2lqfs9ERw+OcTNcczBbsv3Gf6vSMRZ1R1hoePceML8gWI4pqSa7n1GaBJ81l70vDIhshkxa+v8be3fukjc9HnzykHF5AvoTxEJuNkKZCOofyQnzO8WyFnrzEu7/H9d2b4Hf4rojoPzrhF1e2OO92aLuKjnCMpUGEiueF5WxRoEsHxaW4oi4JRnirWJA14K3cDAQpli2csJBUOCFosAgpsNWl+8RwGWtyq5UHGpbNalUi9Er80N6KAkbACqd9+doeqyZMrVYdOUkIoUF4DkwOvne53S2h5jJSJVarL+H++rFxFi0EHgptLcKCdpLG2dX5uUtONKvTdLW9xJCDwPzqsbl8T/by/V+6f7gEQwlnLilR/x/lOL/ho7+zwbrvkQcGI8ALAeOT+x5XS4mnNAtrkUas+oWEZKMDA8/DXbqh7tiawOQM4tXmwVqgcLnG+avffZKk/FEQ0dMVuQ+dMMK0QnRjsfmcRdlwHoT0pSNzhjO6CKGZSINRiqkFj4ZSgLaOxNOETmI8H4dDW0klLCLw6a9vcjKaoqaGhBFTWlS2Ii5rgthiAgiaNtsbgothQbUTcrV/hUr0yEclXnuXppnx5PF7nB8t8Zse2s+IY0Xdcljt0wsDRBlw/cYut69c4dnBCSdnTykLS9JKOTk8oiwqNtbWCJ3jYjimms8YpFu0egG+WKKdpbPWotdfZ8NPqWxBPi8ZzqYMR2OuxB2E8MjmU6azKRu7V2kKxfjoJdWoIexlHD78nGRtk8Fal63rAaeHJZWRTE4rtq/e48J7RDnNsNpn/nhGtLHAeSX+wGe2XBD0CpiBpxVWaQZKkDcFIqnZuXqL1G/zyWf/AVkLymJOczLHXwrkeo2Yz2GwjreY46oJc+URzdfY2N/GRjGv+yHbw0M+396nCWPAri55IdiTkkPrKJ3kwjg2zaoAvAa0EFgHnnN01arjRTnoO0ngw9w4NiWIcDUVHPuCxAjalwA8B3R8wVKDUjCtoNVA6RwbQhAZyH2opSAXKydOLGHDwgXQSGgLx4WEthZ4EirniCwsgdBAWwh8DzLn8HCsGcdIQSVXa0rnQ0/CSSm4Ilcbc+3EEdeCqHYcJ45w7qiEI8AxaBxNDXgWUbsVOUs5GhzCg0I5lIRcQpWDMwKLJa0hULC04GZ/u8Xv167gusMTmr2EV8qGrIBWALKlGbGkWoPBMmKrrzi7kFTGMJ+9JHFt3mJBYUawMEyEpe+FlI1BZ1Pmk4RcasLZjPXEUh0+5sTbW32w1nZJk0+JTluESYnfeUEjFYtliK8LfHuGNSOaheI0uEHtNYhOTDXKWC4MY1Hy8ChH7ilylbIXbXO7K/FVxrBWjG/X/GBzk3K0xftffUi62GJyzaG/GrO/oZAHLdZamufhGt63JevVLXTTsAw7tPoerviYp+OM+qFD7RS8Gp7zQZMz5pjE3uDNO9/ild2r/O5vfwc9rfjo01/y6eSQnh3QLhTZ4Qwlx0Tv/hAbJHz1/AwZOr4eP6G7ucGVjTv88n/8Mbe+/QfcvHODZT0k/uCMob5gHsLjJmDtg4yNtCEvHvHf/8v/gYei4J//1t9j663X+fpf/GvyQY8f/pc/4MEf/4iR6jFPepT6Hln+hNu9hoeeoDp4QHICFBuc7cfc3Wgxf3nKeRAxml8g41fo15K9aEqZzTnr+7hyj+1XE0J7izs33uUXf/JjePYl6XyEOXxAkEO+HRNv5vRcDPaQg5c1b/Q2uVAZw4c1/fsVzz96wPIPfkB3fMi75SP+7PXXyTzBTqyJikP2VIeXWcRZrmm1fR51ApRUTAtJ1wIoXLvmKIcNY5hc8QlVhJ7OKfoddoWiHRiykc+1HB7XktcTySNfExrHcOmIPbhtfQ4RHERdXK8hn1ZIKZk9VZirjkEHXivhpefIQ8lGIBGixBqNv5YiJ4qjUY1pe+RTQ6wbapHSs45s6LiXGAZzxxNh6V2RjP2A9VFJWElOxg2vO0kxtaS5wrsL85eOxEqiR5aNbYHna/yvfEaB5ZX2BZ4L+ZwI2S1Y33TcOU55P7TkccAAj61ezomFqrMkIORcLVlrHIMzgej/5nt81XyCigLWjcE0liiRkNbMRYZrCdp1SDf2mGlDYRqyfE5iQm4Zh1VLbF5RNQ2JJxC2REwNmfMwsiZqMvqeoTl9QS66xJFkvbdBqmqCYUQULvCCM+rIkJWGsGlQYoKphzRlwIXcoA4TCEN03pBVDWNbc7qsEF2JiVIGYY/dxCfwMuYVzHZLbrc2KKdtwoND+ouUySDFO22x5Yf404hW3yNbCwmChKhcQ89LbJAQJT7WTRgOL1jmDX46ZbuVcVBXVHpMLLe4cu0+r1y9xrdfuYcpNE+fP+HB9BgpYvzKpzrPIS1J7rxGJRPORzllnXOweM76xhadtMPxi0dc23uL3u4O1uT4L8ZMqykzZzioBRtfzegnE5bFIT/6459yUMz4u29/l4296zz54kfopMed773Dy4++YGximvYGtbxKXT2lFzWcakl5cUEwd0RNh3o9oNcWzM5zJtIwbWpcsMlAOra9OabMGMcRkVwnbg9otV9hb+s6h58/IH/5hGh6DMOXyHFN3VGonqNXpJh6Rp4FbFQpM1kxfzIi2BqxmOeIG3dYv5jzZnHIh7dDstCj45d07TGJSJjMW4xKB4HHLAywKBa1INFghMRElnFlSQTUPYVWHmYh0YnHmlLEwlEsFesCRlqyrgSltEjn0M3KzrspPBYSRp7AhBoqTW0kswuF7gla0cpxs1COJoS2J3AYtLX4YYSoFLNMU/kCv2jwa4t0EZGGeu7YkIZe5jhVgmhdUkWKdNygGkc5swwa0AtLIAWi76iXK2SlagxpT6C1wT9SWK3Zi2cIT/GyiamVZuBbejbkIIAy9mgFklZck2rHIrBoVn06rcRiZxBEv/k5zCifkKSSni1wVrCmFIFXslQeIgRlFJ7woTCUWU2hc4T12IsUkVpS6Tl10xCrEuMkovCYNxVWaBSagWuoRi85ibqolmCjvUFcVcTzDkkyxYuPuJIULExD0liEW+LmL8hKOJH7NGmKlYJc1yyampMm5/Hc4rwWUZLSTzpc3WjT9muywjFVc9744T1un1/h0ZNnnJ3NWNQLTFlCXWKqZhVFCQNIElRwHXGW0QQx7U6fJnvGs4fPqfIFUkmE9LGNw7iGoNVjZ/8Vvv3uu/zR934Ls6z40c9+wodffoWnPALPkk+n2Cxj85XXkK0BLy6mOFszmp6xtbXJ7qDPzz74CXuvfJfNm9cwxYzsxSmLqiKwgpPc4+WHz+m271CaMX/83/5LHhyd8s/+1/9LBq++ztf/l3/J3Nvg7/zRH/Dwz/+Ki/Qq6+s3iTtHVIdfoU3DdFKyfBCsol2+j/QkcbdFMVuwzEuM1fhBiB8OsFVOWVfgeahWB7/Xp7tzh7fvvMaX733E8MEXiNEJzeQIXS4QVhML8KRaEazrnJ5JKJY1y89f0LnzFqdnQ4LXvsX66IK35QN+HLxJiaPjlWyKU6Iw5tkiRhqQoY/1g9XWrr7sapHy0k0CcJkJ8DwoFXghIlgRn5rK+5WI4VitjL4ZvkDU6q8TVquT1b9CiX9T93L5PCcvhZTL4mKZSDACt2xWP6gbqFhRn8ylWvKNi0UJ8AU+igC7ivAZQ+grrDWYxlx2z4iV8NK4y9yBXblqGktQa1LhmGmBtQaHXP28g7/ONjkDYgXphsuV4DeRqP9MHDV+k1OEIQNnqWpJ4CuaSAINRQKDWrGRKIaloHaWRV2S4nHdOJa2BLOKeXS9kBKHrmtmWlAL8BtNPxQshxfMZMJ2BPudFj0xIygCQk/jhSWVJ5npBolFuQZLQ6E9XqiIAocNoKwseeMoFcyrBhd5VMKnpQIGnkQJTWUEVd/y6pvXqOabPH78BdEiJBtIzPGcbkvg5hGBspw0Kd66R6vZoFY+2msRpQFWHzMpSvSFQ7QqNoOSI6MpZY7vOuxt7rK/ucObr7+OzioePH7A0WxI7HxUbSmmS7RbkF6/gYoSTs9GSF9yMj4laXcYrG3y4JeP2Nq9xcbGBnV1QX00YaEXNL5kXFsOnk5YX7tCno35yZ/9lFkx53e/+32u3HuFH/13f4oJI+5+/zs8+OAzvCDABRGe2kTXL+m1YKwbTk+eEMwtVCF112e722YxHJErKPIc5Q0IK0lL1TRlRZF4uDyhveeRii2u3/0tPvmLv6J++RBVZ8jxOX4Jtu0jWhVBo3D1mOWsoRu2qVRO9nJC79WKi0cvsN9+m95szOtS8sHOVSqpiKUj1jUtEVBYjwPtiITg1FtR5DILqf3VNT60gjarbpgcwUILKl8wcI7ErQhNu05wBlxRcGJXkaGZXokTewjOBQylwOGo9Sr5mJXQBIKWgn27oj81EjpqJRAZtxJ5pIFhvTqXqnKERmDl6hyrGq4ASQMXCNLAsVCrQmDfCBYl7BhHXQkS61CJoFhaAhzBEvqJYyks3tQxF47toCFQmgMTIHxLJ7FsZYJnCgq56s3pho6xBi0cykGNI7GQFGKVZv1bxq8Vav70ixHtxQv28FhQsP9iHX1DMlsM0dkaTbLP1qalenHGpNXQcSX2eMkviwF6P6MvY5bzMS11jbw1YjztMXEBa3bMujUE5Sae16GrFkyLBPwI356RRTP6YgSJI45Czofn7Hk1pZ/Qm4fUwmd69ykDd42Nus/dJmIYLHgpu0wHltEsYBHCuJ5yojRx9pL2rE02LJgg2NyQ/IN/+I9pzztM/BGH2zMOzgte2W5oC8c50Jw/4/nBe5x9vCDb3mXQvcvmD7/F6/UFz9+fkdcZh0HJtfYd6lkbOdnkmugRvnKNj3/xI77+0VPqGzE7m3fIhxNM60N6to+9e4tu+JLPPz5H5HvMxl8wmpzzWzfuMywzfuv3fkgmEz78019SNCEiueDm7Zh4GiDlgurBJxy2h0zyrwlfPOJGPoabPp1r/4x3fmedn380og422HhlwL+/+JzbMiUUMamCL+sc5le5CASt3pyZMhTejJ8cf0z8fBuTPmWxONkAAQAASURBVMMTFYEr6dxtoxSIchfRnZCHOcrd4v4/+rt05BI/qVluHZONPmf6Wwr5nsDfm+M9T7mowMsdu7e7dL2I0eMzLv7DX/Kj4TE6ynj81ZigpXnnD3/A9uJz/g9mh+fdim81P+Gj+AaZuMJOsM5SrCZvb+7YspZ2JjlvBIGSpBEksU9RemxHDaetGLX0mfkpeWjxDGz1BGHtOD9zXG0kS+1okCSbHs+PHGng0zIWMTbsuJgjJSmvSKq5RZaCkVI81wp1vSZaauoypRk3rF8UmC0P40H/2GekFqjYo5cr5jNNnAomc0WlLL01OBo2uGsVZ+eaK0HMTm556TSmAO0XnP7MkXQj6rgib/u8LKB3bNn2ao76Gdf3f87dqxdsnL3L+1/vExwZfnpzwdoDi680Se+Mlxdtdo67tJ1h1Kq50U3RVUZPaKLT6j/G/cB/0vH+4yPac+j7YJuS/tEadgsWxRJXdXDpOp22RI/nzIOC0JbIoc+nVYBe06RIdFETyj51XDIuoWx8Oizo2xq/GeChCSio8FDHEiGGOCVph3MINJ70WMyXdFWDJyLiMqZWiunOiJYWbNU9dmzIXJUcei0mscCrFMaXdHTJhZjSqkaEWUw+0xTGoz9o81tb3ya2XUpZcPJ8wsHxmHTdEiiYiJpmes54+DWjFwvqbo9e/w7rr+2y73UYPZqReYaFb1kzO7giJiy2uLq2Q7S7xeNnX3D86UvqQUJ3sEtVj6nDZ0QuIdndxPfOefZkSTNNWcyes1hOuLN7ExX67L16Gy1Snn3+gqx0RP6C7o5PUAaY5ZLl84ectyfM5ge4wy8Z5EvE9ZjO9T/k9r0ej4+XuKhPuhXx1ewpW5MeSjs8T3JRO7SJsX5NJ1yy6JQs/RkPp8/wjwOsGKFERhAOaG218AFj11Z565ZHe3CFV979LVrCcFCdU3gvKMwDFlsWaoE/MKgiYJp5CF+zthsRmhhOF5z/8kM+Oh9iElCfvCBMI+59N2CtfMZ/n6ccpIY79muOVIdCXKXr96mUo1AaWzhataVVSRojWSrwPEEcC6RV+KGP1RFWB+REZNLhGRhEMBKQzyBuBAuzKslrtRSTOQRGkZgVVS61mqXnYWKJrRyykeRWcSQksgvKOnQTYseaeFmTdxXaCtKRRyYrOkohtVpFY0JY5KtFXJxCXmlcbFnOLMIq0tqQacdCQ6U0zRys8glCQxUpTOnoLhxt0VCmU25e/Yi97pzH87s8OdoB4zPcKugOHW0MsTcin7VojQfERrMMoJuEqGpFHQonzX/qqeT/7/HgwVd4B4qu12Abix8mJC1DbiyNC3HpNpu9ALdcMrEa0dSUi5KmEcjI4TuBrsFXA0QMtROYKqUrSzqmQMkWSpc43WCth6dKQvcEqwRenOOFEqcdtpnS8x3GhHStR6Ysi0FOpx2yGwVs2ZCZ9Tn1u+R9H21h5hsWuqCsC1rTEfUkICtqtJasrQ/43Tu3CU2XmS548fiEgxdPqUpNaR1NUVIV5ywvPuXZi58hlCTu32X7+9/ntZvXOP7gaybVGC8KCYIYUdd4fsrVzdts3L/J+7/8Ob/8yafoVHH11hssz48oq0PaUUp/e51OOOfhp1+jdcz4/AlZOefNe29ivZCbv/UdatXh+LOvqKsc5zSh8sDzKESLs6ePabcbZudfUzx8n83MwpOf0N7/n/Gt717l468m0Nmmf7vLj1+8x/1yh9j54CyNMSAVWb5EiFUZd5XPefzsZwSVROgKrUuscqQbPWQrwTeaRvmIuEN64yZ/+D//p6SmYTo+pZkdshg/IyszhINQOJQTSCzONvQ2B/S7bZbn5zz/6Cf86XTCUguSv/yMpN3iO6+scbt6wv++iHkcN7zBR7wgYarvY1wbp+2ql0abSyfJZY+MYnVHr9Tqyzlc3AIjcXm4Ek0aflXyCyuhxVw+FnLlntEOXISwBueay2N/42iRwIr0JJQCsaJh0TjcSfUr54sNwFUrElUjL190pQ4FSiCEQxtNoARNqfEQCGeoa4M2DvvXws5lWbG7dMs4g8DQCkr+aOuX3G8d897iHT6+2CZvVlFOvwFfGuJgzjRLKOrwMnBw+WXtr475n8F4OKyIypxUeOQY1uYhTaeh0DXWBpz6EbER5FlN4zliYSlKzdgodOxIhUfZGC5EQmUrSutTGkHLliRIZLaCK7ek4SdLiZxanFtQKZ+urMETRKHPRdmw6UMdKNqNQANZXNASEYn02XaSTDVMnUIrha4lQgowDbUViDonrhx1VlLphjSN+M5v/x5+DrmeMN6bMbxYsD4wBFIwNYZmNuZs/JzZyUOaboc03qR/7wp92zB8OqJpNBOb0QsHNHmOp0N6gU9rd4sHX37Ky68PkL2AjY09ykVGIY4JiPA2eyiV8+TRMzybUCyH5MslV7f2mS0X3Lp9l8oKnn72NVZbvLBgczuBHBSG4ctDniSW+fKC/PQAsjHziz3W9ve4+eYeT78+IIhTBpsDvjh/yR2/TeKHRJ5kWtWIukUJeGFNjUHLmmfTc+QsRPsTlNCY0hINvJU5rUyo4hwrM5zZ5d7f/yFRrJF+jRlkuOMT6hvAIwPdEu/cp2oUVJButEhUTHMxZPH5x3w+myP8guHzA4K2z40rP6RfnPAnsksVBuzND3iRbGNcwgCfArGK+VpB10HiYI5ACkcoBT6CxkFXihU2267KghsBSMFACYYGpjUM7Cre1BhoScFJDakUhMKBEXSBqYAmWKU0hYOFEAzdyqETGljaFVa7rR34KxBeXEHmBFI5Eg1FA4GErBZUQBw45s1qulrW0AN6BiastGorHZOhI/TAKUftO4Z61T/TV4ax13B18DmvbL/ki+F9Hp7s4i0lT7qQjhzCCYIo4yIP6WYhAZB7sBVKtHOkyiGLv/0a/7VCzc5GRquJmLQs7jziRcsne5jhNbt0tCHtjpkEa0wH65j1EV1fM0oV5XTG2K6xNVpyzW0wTizPgi12dyzXii5pHGGGPnm3iygiVNxwtgXubMrhjmW76HLSVixquNFreJlHnHe7rKkBp2uO58JxEdT0SkPsK+7GCSdBH2dbzHoN2+cXbNqCT/Qp8TPHtr/J1naPfj+iky85P845evE/sfvKd3n3xn32iBk/+CtevlS8FA1FK6BxB5Aes8xivPULsuIFk0/eJb5+k9/7Zz/kYnqTrz7+mE4j0YEjvXWNwd4Onz/6kPPDB9za6fPuu2/z8eGS3sM5g60+2f4639+6ztMP/w352R7T+XvozgHryXW2ru/g6YxPXn7ASEO+m3PF3KfONOd5gN9pqI4dY33KnbDHenyf/n/tOHpeEbV8bDDn5nf+a9KrR7z3bx7z+m+/SueD/x36ytss9FOafogc7rO+O+TkeUncsxjvmOa0wF5o1Pox98c+z8pDtjoh+jPB0GvTuerz2u1/QiDPuP2Hf5e9RvLpn/0Vz5/8mOzFM0KbsfFgl158i/r4K8oNHxYW6XnEg5gfHZ9xRayh2z5fP/4Y07vGzc4HLF9GHNzY5O3vvcE/+OR/4l8s7+J19nFlxrkXUsewUTXMUsMoahPlBcvU49XI8mVjUd6qAC+VcFHFzGJB5QRp0DCvNS6A+gjUmsXzFZOOBN8SCclA5Xw69fGbBRuqRM4NIz9koT1udwL8WLFIPILcsJY5dp47lj3Jw74mHClOfIfnWfoLibIJ0kZ8L3B86Qve1B4/UgZPWXrWsVUJ7oaK6kxRCjjLc5ZegO4UBE3AInF01yTtl4ogDrhdSY6nkurVgNFsxB96n/Hu9qdMPjnmrb3n/INvX+ckaRM2Dfl1R5LXBC8/5aO1N/np/J/RkjlWe0y0B2cWqRrq9m9+3KCVGgLtMZUO8pCpduja4Os2vhaERcGYHlnaxSSaNamZ+zCblSzLlEFZs2lD5rFgJBI6qWBgOgTSsZwZTJQQ24Q40sxoaBYZ521ISRBem1pKBqFhFkb4cUJfdrCp4FwKRkFD1zr60mc7iln6fUoXUaY13cmEXjbn2I6J5z67fpu1To9WrPAWBacXY6z+nJ3dm7y+e5MtL6Q4GnPwvOJcVBSRxeghtT2ikgF+aCjrn7B4do/2/g1e+87rLOprnL14Tji32ETT2t4l6Ue8PHjI6OKAq/02N29sc3jhiE8N7W6Mv7PBtWSN42efUB5LRvNnuOSEzfUbrK/18UTGkT5nnB2QB5aut4EzDYXxkLFGL2BRneM7n6sbO0S/UzC6KEhbHtIruf3tH9Lam/H4owt6u5ukx19i0yuIaILoerhJj3Y7YzFsyANN7V2gR0vqsUOFHvtYJosZthJom1CLlGizxZVrt0g7gmvvfou1puH5ex9y8fRDsuMDVL6gyyaht45dnKEDhfNqVBghWh5fTaa0nI+g5sHxI7ykz2ZQUqs2s2sb3NsMOHr+Of9jsM6zToL1NGdK4iJFr7aU0rCQPihDGQkGoeHMSiIpUR4kEkoRksVdytqBsEhrcJ5Dzx1ebJGeTx1JtO+InQNZ8TIXRLIgUDVhbqmdTyUcV6VHEyqsL0lLx0ZliWaOrCU4DSzWeRTG4TnLwAiEjkicz7VQcCokXQNPnUWz6gddx7GLwIwVpXXMm4aRL9Fxg7WKJlBEWuAvBJ5WbHmrv8FsC8LmnHeiL7nX+ZTs6Ji495jfuXeLkQ3AN7h9h8oKgrPnfB2+ykf+30P5BpRHphUsDEpYFvGvYVD+hgztNE2++jxgLE2RYxYBTvlYAaKcM5FbJEEPogmhg2UcMc/A6BDhNCgPKSOULwl9gRcpZmbCrPSI4jZprdHWMBKSpqrRfozzIjzZwsqAMDY0fgsvTWmFERMLuZM4z+A1klSE9IMEHSjwAiJhaOsFVCPs5Jz+MmLP79Lt9kkHAlXUnL14zMHLv+Lq3bd57cZ9rsYef/XkMR8evGTucnS9RLga1zTgDLZpWJ5/ysGPpsjv/YDf/V/8N5yOTnn62ZfYoiFIobOxz9rmgA//8i8YP3zB1uYWb/3263z99YzifMZ+v0P76ibf2r3G+z/6c0aPz6h1TtVk9HZusj3YoinGzE9PWUyf4IxDSZ8gCPE8H0dDZRWzcowvBtx85VXSwLI4PKe15uHpC269/X06ryge/PSQwc0btD7/K+rqiCA+XRXta4VSgiabIQTUxZx6MaVYTNEWtpTHsqoxWCpbI1sx4cYWvZ1rRO2YH/zTP2RHwk//hz/n8IMfUZ68xKtKOqwIRxqHFW61oHIOATw4OcBUmoaaDx9+Qitdozefs5b2GR1c5+0ftPjDD3/G/6N7jQdhxNirKFZ+BURzaYdRHrj6EkltVq4axco1Ihx4EohXcSjVQHApTGhW5cRKINyq20qwcp+4Aiir1We0XtGkwAfhrRwrbrVzLmAl+ih52WmjVoKPcithxwRQBSsnjOZXoohb/RMqgdISYUHJFanKIagv8bpOyJVz5xszsAPEavG3H075J3sf8kb/fYbnL/m97iP+0dU7nJUxVqxifr4u8LLnvDd6k3979PtoJ391oP9MBJpvRie0JFaSK4OoYR4K9LxG4BMDHjW6Cqh8hfENoRQUCExjyI1HqzGs4ZFJy1BFDEJYs4rEU7jao3EKoxXGX5Wf2rLmIhSsKZ8zJSmsYEs5xkpR+QGJ9NERTNwKmZwahy8dS6XIVYTCw/jQrhu61jDTBX7hiFSAagWEaY+wqcmGM4YHv2Rz+wa39q4wCFKGR+8xvXDUVmMCn7qZIoMl2vh4aUVtnrB4kRNt7PCtP/g+k8kpB18/JDGO2jT0NjdY39/h6ePPmQ/P2Wr1uHP/PgcXI/zhkm4U4fotXtm5xsuHH+MqxTQ7xvkLWkGbwcYaps55dvyUTDfoVk1f9rFlQVZCEIFZOOb1AiUd13Zv0Ao8pmdTknaKtTXX33iX3t4tHv78IVfv7VJ/+QH+/j2KZoJqhahFi6BdshxrVALOL7C5gcJCt2I9jxhWQ9I4wIwdtfOJ+5K9rdfxWfLK7/8uXS/ly7/4S85ffkZ9MUaZmvi0QxCuUU+PsC2JKSxK+fgtxdl8SuqlyDRgdPIQ1V6j2zzCXYTMdza5/tYb/NajX/Dvtl/j2EvxG81EXfauWEchHPPLTalKCvYdvPimJopVj8sUQaEEDasQ5dKuQHRar8xvUkB+CZ/zpSAxjheskpwtVtPa0q2oTzv+yjmnFQRW0LLQLVfmvRMPfOOYXSZDE8dKKHfwioMT6bhmBV9fxpEis6I2bStHUa6077mDSoAMHL51ZBLS0BEuHKEPsXGMKjBdR95k/MD7nLfWPmbybMjbnYf83vUthmGMX1vKHUtQCcLxCZ+k3+Lz+nv40uHsilqly9V5av9vv8Z/fZmw7WJbCdF6QjvIGBtFIuBKd8x8EaKnhuOLfVo34NbTJcKvqaMcOyppRMlBJyB8VpL0PfZmmtcqhwh2mM8/4cFpC8WC19o7zJM571QJul0RTzco1ZBmEfK9tR7H8yXxa3ucSotXVVhd0VomiGWCWi+4FWrySnM7d3jhBefjp8RnR7Q+fcZhf53ezR9yv7+BF4Y4e87RbMHF7Bw9NJx88Sc0d3/JtW9/n+/88F1e/fERH58/ps6h2EupT9c460vM4Zi1Xofd7BHBzw/5d18+Yuv3vs3d3/190tGScPMeo8dH/OlPDhHtA/av3WdjY5dPfvYe05M5m999nTDIeevmWxx98YzDIfSaE2o75PVX3iK+/tscfPSUs/Mv2VyP2CgUZ+VtVPcpnmow5xFhN0Bbn2nSo5q26H/nOi13lf7WC7ygRSv0CMOSW3fv8tN//b9lvvxv+O7gdXrKJxmM2Qu6vBwOOV2/IFgYomUP24qQ/gGTxbexg2P+7v/mH/HFn/45519ZPkpgs5uQ1htcvHjEH/xX/4T9ucf7f/bfon4xwbc1oV6nmdYkMsesF8xqj+Ii5E3hmNWGw8lLyueWZ/qQMOgQbmxSHQ/Z7e7RroaU7y0w35dcawp++4v/K+WtH/Bke5vjoINfebwGRCNBv9HEoeIksZxGlk6t2HKWKDdYZTnCci00PEkNs6FiXyiOWg0mE7TmsCYMeWN5ORDcO1ryMBS0E5Cpz/E0YssKdpXEDxTrS/g6FbjUMijg1sCRLw1t3eDVCvo+0VLTGUJv3VBrwXUL6lRRGUexqdl8aiFwLK4I6syhqalrSdxSxJ2aYpSRTBViZtkOJTtNwKeDjM7YEncDbvWW9NVz/tH6T+DwkF/+aMijh19w81vb3LzfpviTD2nfSLm+YfnQHbF5YNhYv0N3PENvKeS+pJxI5BYs4ohupf8j3RL8pxte6OOnbeJ+RNCyTC0EYcm6yGkWgqIUTBYDorWQzbGPECXIGlfWFMYyCiXBVBN1alJj2V4qun7DzB1xNnOEGNZTixWGfSWwcYNsWpSqxFjFTS8gMxp2usw9id80CKvxqpC08vHShjjQlE3FWumjxJJZdkAwPSJ5es4kGdC5+jY7nU3i2EfnM8b5gmF2QT0ec/blAcXNL9m/+yb37l9h14x5en7IyDp0K6Wq+1ykDjfNSaKQnj1Gn4/5YvOQ9hs36d2+TSeztAeS5TTn62dTKm/M9pVrpGmXg6fPmY1ydq9u0+p32dm5yvzFiOlFTVRWdMOSvbv3SAavkp0OmZ4/pdXW7JQ+06KNDCc0Xokb+chYYPHQrR5Od2lfv0bn+j5bozHKj4jjiDBKuJK2+PrTf0XRvcWtcI9e6LPsOXpFRTNuWMRLZGzwyzbtwMO3GfPZFuq6x3f/3quMvnjIi8+HPK4lcauLbxJ0VnLr299ju1I8+fEfk31wiM0neE2MLVoEpiLwHXMvoNKWXRdhC8fpZML8vKQsSjyvBUkfVSzpeR7tvKH45BRe2eVuPeHly0+Z7r3C6c5VZmEb1Sh2nIfKBL6xKF+ShY7MB79xtIUlbCzWGkrl6MWGeWCxC0ELaAJLU0FaCDrOkgN5AJ1ZxUSCDCWNUuQqYcNCB4WVirAWLEOBDh0tbRl4YkVz0Q3nSmDbirhw9DII49UGdqol0Vzg1w58Qzqy1D4UPcido+00RS3xI0E8sGSZJVhIogxCKWkJxVlaETWWRGj220u2Nw54p3gP/+Q5j14OOTx+zpX7Q7avaUYPxmxsJfS2HE+WZ0Qj2Iyv0M1zlmmI7gh05lBrkkIE+PI3X6iJgxZBK8VLPVxdURmDAby6YF4aqrImm/uwFhHOJtRSEsuComowZY0TDqElQVrSLnLapaSHoK5HDGcKgoywFeMLwyY+2jWcmxBsyf+Lu/+KtSXLzzyx31rhY3t7vL3+ZuZNX5XlaaqKRTZNk80W1dOagQaQGoJmnvSgdz1IbwI0gAYDzEgCukdAc7o13U2y6Vksx8qsSm9u5rXn3uPd9jbsWksP+1aRGkgU0GqJqv4DZ5+zdwROxAZ2rB3rW//v9/lekUoxYKwzZrUyWSBRuWCuNEblCJWjjCTFIslmFDOLijtFjY6Inj6A00uotLGvv0yx1qJaDskmQ87Pjxl3jjDjPpeP/w39a3d5/oVX+cJX7rDrFXnv6QNOtEVixeR2SiITVJai8oxseMrhd/6E7uMHtL/2ChtvvEG9n1FtSi67Q9555y7oPitXr7N+dZfP3v6YXqfLytYq1YbkuRfucH7/gLNxhiUyPFtw6/UXqe1+jsnTE0737+EIqMqAWGQLXo7OIJdocnLLQfs1bOFR29ymvrXFpNtZ8GCKRSzPY6W9xnt//l/jlr/AK+0XKeJT2ckpHkN8qEFlKJXhWB52rrDSFCsXlEtF/uP/5Bf59Psf8sneOVPLwis3cd0SKM1XvvjzrCc+f/Xf/jccf3yfLJ2hM4UyBpeFbrKQOww+YAvJfDhhEqcYBLnQaG1IFBSlhcEweOsB6o3neTEe8eiz3+fpzTtMlrbBKS0gvlouLE86XwgYz0SXhY3pmbVHapAK4SiMVAghFoLOs2Qn80xEwiyYMKicBTDYAmlhbHtxLPMTPs2z/fQzEUjy7Bg5eM/OSZvFjMJhMYNTLI6pWXSxaIPQC5HJILHlgotjYdBGE0fPYr0NCCN++l7EM2GlKjNebh7w9eJ3yS/e4+2Pj3l03OfGy5c8dyND3ztjbaNKsRbw4HiPcpqx4axjo1HIZ1QasTh3If4abPwzXjMlUa6DHToU7YwpNtKCSqBIc0meGUaxwA0tqjOFFgYlDWGmyURG15FYkUL6Al+ltDIN0iPKx/QzG6Mz1iyPvsnYEDZ5ANJ4pCZlnltsFF0mSY5f8hkZgSsUkTEEysJWEtuDplRkWlDVEmnnxHGEl8zQnSGx7+NVl6n5AbZrYdKI0WTMZNojmqQMT95jfrzH+tWbvHDnJboPTjjsHKJzgar6xAPFJJTko4hSKaSUj8iejPnw5IylF29w5ZXXsKYRTtVmcnzJ3fcfIb0p7aVllpfWePzxJ8wmM1Z2NtFM2dq5wfnBMcNhjJMbHBWxsb5J0NjgfP+E/uCYYmgTpBbzvIZxJkhLY+YKWzgYLHLHI4stytdXqaysMFu5xPF9HMdBujbN1VXe+bO/JNlqcLW1TeBInLKmgcfFPCYpJVipxkpdfN+DvEeuljDMeO3Xv8K9d95mehZxKRVFx8FVIbPOJW9861tUZYm3/+R30Y/7SJXhqiJ6prDIUMWMPLXIxzYVIUiUYTIfYAaSuZni5QWCRo10OMdUCzCdEe1dIF+4xUo84uX3/g2jm1/hpLbGAIkxhmUNljH4xmAJwVhAXyySoaoGXG3QQB9DQ8CFDVEODaD/zK0YGEGBRXdpTy6gvidG4EuwpGEkJCVtqAuBY0GQw6W1EHpcJWhLSNVCQJHPrnFngeYifMYybwmDFS8Sm1LXUJ4KEIbIgyCD+Bmyy3bAdgw6NXg5kBgqwlA1hmPP4EeawDWsBDG18Igv22+Rd0755F6P/sk+7c0yS2uS7JMu5brHZkXzWCicoUUtmBKketHNXYZkLsBfWMMKf4uA/LcKNf/kxXdoaMNhuMGn5hq+q6kJQ69jSGKBwOG51SMmRzP8lTpRblFKK3xW89GFGo3iMifOlIqV4u8G/H4n4JaXEJufJ22M2S7OiWNBqMvcK8dcPh5izRLSKCK7HnDyyWNGfglOjpBiwnRQIw8hXXJYxuNpX9LbaBGcPWR0EbLs9yhcptRWzyncaPBy4RXcShFds4jjLu99b5+ryxmV6kckqsnoscdfvb9Ht1Pk+mvXWP31a2zkyxx9dsLRwSr7eZ/SjbvM7ll4k132pxZz68eo9IiL79/FFLbZXtvl9Ru/yJXNGo16yjxeY/12g08e3iPXLltvvMT0/ALlttgbnHCaPUXUqlSrGUvr/1OC5Ix5L6ZaKSFmSzxXy/nuYJ95ocBSqtDlgNI04LI/5Hb1Bt/8lb9HtPcdfFnCr9UpFHfJfLDHml4U4pUCVr7e5vS977O0ukpQaLJm3eJI7yPEGUt3c+6bIaHvsDZuMqFPwelyIAsMN0q89lv/KX/8u/+U7YlF2V5jnqVce/1LNIsVnrz5bxlNJSIXOHlMlM9oVyOmpwEl1aFol7i8kXB2AXLaonYU4jodSpVV+vGcaZxQ2i4wn01ohynD47/i8kcJu7sNmo/7nH77D1n/1nNkm20azjKjqs+jsSHLM7aEJEsUDSS9ecqhn5BLC39sQ0vyJNfcGMfMY5uPSpJXjaC3aVMdWohE0xnZOEbwyIJirpjOJbOJQ8WSuNaiw/YMwdOmpH6m6c5AZs/gc8Wc5XLC8syiFwrqJwsy+cmBx1KuaJPxo4KhOM2YDnKMBZWiS+ppTkVCzQjMVPCxIyikIaFI2UhdjlcMpTglGmY0AwdvO6b46Rn/8KWHrG73ePKH3+GDTxImM0082iIoTvjv3/oOh/dK/E/qKe+d5AwmQ64vbfKjQgV7WcHMRn7gUCiOsEKwZJWB+dm3Pv3W1XvUHEPXaXNPbmMbnwKKaKqZpjZIyVJlAHFKKfRJ8TGJw7QQ4ARFbLfBpZ9R9hKoO3w8c1i1FDorkvszml6CVBYKi5MwZnwWkY0VicmwWjbDk0sS4aI7HYSOSWcBieOiqxZNIRhMPfJqEXcwJu9ZeGZMbZ7gl0f4KyWKwVXCcgUnlMSTAU/vn1AKYyqlC6azEvOh5uNPDhiOLHauX2Hta0usp2UuDkYcnbQ4ni4zaz0hP54SJG36ucPMPEHt7XM6uY+9ssPO2jV2C9eoxFO2VxJyfYX6Upne8BJl+azebGFFCcQ1Tic9LtNTRLlIrVimUXmRgp+hEotAWWAXqNsRe7MJM8uiInM84ZLPJYnS3Fh/jtfuNLCH97BkSKneIqwu6PkishlMwRRsSjccBnufsdJsUW1uEp9CLA+Y2hOs4zEdPSZ0llk2JeZWFTdQTF2HbLPN1dYVRtmfsDrKCWQVJR2Wrt2i5vqcfvI2l90JOlOQg0FRdAVqJvCTGNsJmdRzZlEGE5+gF7JspohinZnS5FLjlUClMTIUjC/eZfAQltbLLD84ITu+oPXGc0Q7bUJ7nSz06MSaLM0JjUBn4GuByXNGTk5mJG5sIUqCea5YjjLmqcWZK1iVAlWVOJEkSwyTmUBpQV8YZGZQqSRSDhUkxWchLFNbMHYEYmqYxoo813i2xi7k2EFKWUkiW1KKoYBgNLeoJprQaA4sjWUUqVJI21B3baY+THRGJTfoRHAqJVJ5eGlOQ9skJQiSDJSmHkqcQsxKr88XN49Zbj3l8sdv8tHDGYNhTp4VWU4mfO+Dj+kcBnxVzTk/hcGsQ6O+RNctkZUMMhb4JwLlxIjQoMICw+hnfzX7H9/5Put2wEG6zo8mu/TtIqV5n7GJmScSZZfx7Q5uBHnRRjgKDxupJRRa4BUwmSE2gsRz6Vkaz2TodB2vEVE2c5Q2KKOJZMZ0nKPmKYmKQYzJD2IiIzEKtE6ZzkNMGBA2BCXXMJV1ysohGE+QU4toPsKednFFRG1zjXLzGsVCkULgko0n7H1yn8yKsMOMfOYymUZ8+O7bTHsjbtx6gY1fus2V6AqP7x5xd/+Sw94Zc2dEEs/Ik4Q8z0mjCfG99+k++Rh7Y5Wdz32NV1pfZCWdYr3UJlEhrRsFuodPSXG58uJNsskIVJFHJwc8OnqEVSqzUa1RbF6n7GXk45wiDqv1MgUi7h2ckwhJsVLEDVzmw4TUxFy99QK/8NWvk5/9CMstUKi3KDS3F86gTBKlHrZj0/qix8nHb7G1sUO5sUFrOmOlMiF2UuI4YjTuUfBL1LyQshcySDTCspjc2uIXN19i+n/+bznPJaZQIrMcrr38ZZbKNT76/T+g9+QYncbo+QytFZZ0EEbjSptQCozUpFmGkh7SLhD6PkZaRFqjpcR3LYTJkCald/AuF+/X2bnWYPnbf4E6vI//977Ew61VJrqNsRxIFKTZ37AxyWdL089AuspGiIXNRyi1EFyExTN6MCIXCyvUT3k0LGY9qQRtP+PQ/A+SnwzPQMB6IdKIHKxkYb1CPIMTC0wqELFe+BfUgmMjlH4mLBkcyyZXCqEWaa9RqslzsTi++JsAHYOUBl/k3Az6/NbOJ2zUH/H43e/xh997zDhVWALWuj2+ffwWF8cpv+Kt8vRJzt27F/zy55ucqmUUP+HrLMQf4UpwPUz8s7+ABfDr20dUZMwTlngybFIRBtuzSGNFZAS2tmh4KbO5wnYdIm2QSnIuDdKV+NKlg8EX4IUWHyYWW7YhpUCqMkoyZaINjpE8dQzzaYZNuhAYC4Jxb0giLUw0Q+qcVNukEnLHpmBsJnNwigF2PEXnkppcQOn9IMWpFWn5DVzXR3g2WZ5w/vSYmg+u3YVCyKxv2D86YzbWrG2vsfPqVXb0GqdPj+hdJHTkDBod5ufgJhVGiSAxJ0hmHH7WB6vMamOZq5ufo7wW0mrkKCVprtY4OthHa1i6ssl0MMBzClx0T+gMj7FdhyCwWN69gYmGROOIMAhQ8xJLJZsnlxeYwMfNLITv4GU+8yhirbrC5758k8npI4RwCYol/LCOFgvgtTIW0vNYe22L870HlGoNytU6K7OYk+kRRkzxO4q+yHALLn7sI2SAtmMmwsI0Al7/xm/wvT/4V9RjRdGpk6uMnVdeodpq8ejNbxPHBoOFow0ZCr+giPsSR02wZYHZcko8lcg4JBhYaBnheg10ZkiiGLfqk83iRWT18X0Gn5RYXm5ytPcJ6vu/T/vVN5htfp7QBCSWzbmCXECNhTbrmkX6UxeDEgZHGYSEjjasKUOi4UAIrmjByBH46UI4HiuQSnAuwNOLQLeJWkR+e0JgDPQNnNsLwPBMgXlm4zSWoWUL6grGAgqJoCANYw1lZSjlsGcZfG2I0sWQFtoLZuDYMVSAPIILC3zAF4aW0fQC8HJDnhpKtsEt5YSDIb+yeZeVxikn77/Fk5OEOM7J5jUsL+L9hx/R7xSphwGPR5IRmrpf5dwtI4JFGp45F7iOxrLAVpLZ33KN/61CzUe9Of/rFx/w9exD/rv7X+A7x9f4tNYFXaFjMuxWm1ntBsUbTxFxF7crSKc+2BYVk2CPM1K7yLI35el5xhV7yDQVWOeSLcfQnKZM5Zhp5NKVKzQ9m8h2acR9ElVE1dsExTJF0achr+Dv2gzHgnGe0Ep88mbG9mWCNzhhHEzoXgaEd14hsZZprlxjSziIwHD+5ITB7Aid2ZjVWyypBsejPbZWzhi5LqPCPZ5+1qNT2GL1tQ2eu/Mctasj/O/DvcIORQaEy09IJzmJWGc9K3I+StlabxA/HfHm8f8R58NtZPszvFmB/oMC5eIGy6+9zM1qg/SFm7hpyEcX72FX19labnB+fsTJ6BPKNdgZRJiuxXl8yPfutREXa7S2Z7ghiO6c/p7DzV8L+bXf/DVsZ8Y7352TNHs811hCFos4tuDp0Snf+dcfMLNivv47X6GePMQbjansLOOqhLp2sDfqnAxG3N6XzEsRzZe3KIxe5HL5gO0Lwcf/6lOcb32Lr3/py3x/csLsMudKbYNXX3mR+3/8pzxKPyOatNCVHsmZz/SWQD7Zxv/lIeroFaTqUU0Dsu0ZkdvFmrZYH8JlsYKSmmsrRapTwdmTOfrlK0jZ494nx/zS55+nNQN/3+bgwzNi/wIKG5x4gpWCwZ3A8dxgOYKqu7j5VbGzWCGJLdJpRlJUyNClr1xqU8OeTMkSxVinaNfDbmg2VM7Is+n1bCIlyYegLE1NCmIf/FTg2eB4oGxF0V74bBtb8HA6Z265rIxdonXDqa0JhSaxNJNTUDqjmDv0r7mEE035KMMfCnpOyMzPyWsuupcxnWnixCKuKO7MJXEs+bCe8Z8UO9TMEZ97/Rxds+hN73H/sMioaDMWPut5j/nTFPFOhRe+XOJB75iDB8tQHDK96XL/wTJTJ0DbPrUVTY2Ay7EgbSo2Z39LT93PSJ2MR3zt+lOqRvJn+y/y3ZNtTosJqSjQNw5epYRprhIULpBqhDNRJJmLFWg8MqwoZ+IE+A7MxjlVOSXLBXKgaAlDScUYlTHPfXqiQGgJ7IJFdTYiES6ZX8EPfSokCMvCbttMZhZzkVPLbDxXsNyL8AZnzKIJk3lA6eo17OIGxUablldCCkG3e0734pTZyKa5tklJ+2S9p5TqfSLLMNJP2N8bMapvsbq7ypUbW1RWUsL7RRyVEjsj3EKPARaSMo20yEzZlHKb7ME+nz16iL1fxQ0usASkR1XCap3lnWtsNJsIVyK1z158SKG1Sq3iMxh3uYh7GKNYmc5J+hnj+YBR10bPAkqtCE8kqAlkXcnuV5f50i99FUePufvgbeJgyPX6OnahiM4VewdP+PFf7ZMFHi9+7iqN6wPcJCeoBGyZTcrCw9cDTo47mAsbu2xT2VymOCtA7QIngUdvHxG88hq3X30NOgdEM5tWc4fdnV3OPn6Xg85DRhmYwpw0h6hSgkkT/2qO7m8jlaLgaLJqRrYaU4gCnHREzyysWZvrDt7IMLnIyFdWEDLi+PCS52+s0EoDkr0IXTnDCc5RtXVmnqDqLSIcR6lBSkHoCoRvEysLR0hkLknSlNjLSR1Jmjn4maErcxAG12Qoz8aShrpQzGyLdGyT5BKmhpxnK+PeM24mAmkbhDa4QuDYAqcKvTxjHjuEiSEvC3rWooMv1Zq8a4hzRSAlk5aNXdEULhXOWDBwPDJfk5QsZn2FiCRxaoFv2MwXnvFOOebnwx4rpROuNXqE9YjL0RMeHxv60iXxQmrMyS8S1IHH6lWfk0mHk8MShWLMdDlm77zOhQ5wbJeSJ/ENdGKJDAXNn/2hiIfTh/zOrQG/HLu0j17lvzp/nvOSJtcuWe5gwhr2xgZucEqtMMD0NBfDGolOEFm2WMn3A5AKQw5GkecpdjQi0DGWmZKkOSkBcbGO8DW+1Ij5gDgSCFmm1KoQmhjhCiyrSDZLMWqOE0PgGJbGU7g4ZdDpMPMqrG1eoVpwqCwtUy+WKFiSceec86OnjKeKpetXKOkWF7MP8Kpl0oni/PIIo+b0zw/ZuHaDnVdvU9ve5uFHj3hw/IhOmhNJhXAEWBaO5SJ9H9f1id5+n+9/503k2CDDGSElRncbtMvLbL74Ghu7a9ihwZ26PJo8YvnWdYoEdE9POLvcJ/VcVvwS0SSic37I0WhAFguCVgnL00Sdc7JRxtUv3eYf/i/+IZaKefvNP8Qqdrna3MLyA0QKJ0dn/MUfv0caOHz9V99g5fMDbJPgNWzWk3XKxqZtDnjw5JDZoIsvLK7v7mKrjAenx8xyxQ//xQeUfuM3+PI3vsq3337IUBmuXb/OL9y5w4//7e/z6MP3UdMpCIPl+RjHxtIK34KiFeA6DkZoUqNJhYXwSthZRJymOCqm2m5QEA7JeIpVrCNyxb2PnvDNV3dp+DYXDzrUfrBHqXjCrLyKRiw6YnjWJcNfd8pgFosWIEClz9KRFuILBox8tvgkWcRtSxbPhQWZtYjo/mmM9bMf8SzpSfyN12ARj1JWMBMLGq0xGGkWHT4uiwgYA1II/MDG5BKV5hgEju1ipEJrgdIGg3nW4bOYdAmhcIXi54s9Xms/5XZrn6DQ5/T0IW9+dMQgVVgYilIgBwndc8H6mmT/6IIPHqWUPcjCkEedNXLh8tcuqmd8GtcgbO//p+PG/7fqZGjxjat7fFU/4V/2XuRud4Wet4h/mkiBFTjYooCoz5knGSpfLDJgCzyxSPCKpENRaDqpoGlpRkbgZIKalBQyixk5My0ZOgE1zyfHopymhJaNCD20tPBNgovAloIkZZGKZCwsF/wox00jjMiZRwK3vUQkNUGpRlHaWJZhOpqSTLqIXGGXl6kEAcPoiHqhTywsUuuSk6cjhucXLF1d5crODeorI7x7Z1xYGteJsMsj9DwDSlREyHyW09qskQ8TPv3uHyHOiljFEb72GSz5BEGVtRtXWKo00Fev4OBxdL5HqdKgtlJl0Lng8vwhXmBRTT3MDPJ4wMFFiDUt4FkKy5aYJGc+jFl5vsTXvvmLuLbm3rvvUWx22SxVkbaH0Ip+95wPf3gXpRJe/LnX6csz4sGEYqPCqjFY2gJVoNcd0R7MSFRKbb1NPHGZhT3sqeHhX7zPi1//Op979TUeXTwlm2pWKuvc+dwr3P3Lv6QzO8Yol9xPUJFN1nKhs471QgSDVUw6wc8DRDNDWVOsKMBLHLIwRFlzqsUAL7WZDGOqO0to5hw/fMLnb14lSFLoJmSPPiGvXoPCKj0JDWuh4Xae6cSlZwtOz3TahU1JGTKxGKZmWlBQcP5se6QXuG8pBE0NcxbWqFQLdL4Y5kIWbktXL5KSLAFKGDwWx6p6cJwaIgNVveDYDA040pBYkGqDVgZPwzgAzzUE84UIMhaQ2AbtGWRqSDNQamGj2tCKVGkOHfiF0gXL4TEv1M+wg4RefMDJ0MEEhhyfgh6Rd3L0ic/KbsDlbMjpsI3ndJFVxelFi4mQgKRQWCRoTecCXTI0on/H1Kcf/uEa/yfT5z97MeLrN/6cjz6d8LjZoLa+TqXnYjJN5fIJV/ZGXAQjxvmY+WCFqjeln2c4Vk5WLPF05FPPhtRaNrm2KFdnPDCGEz9hZaAJnQrd/AKrErKGRVJQdO0ERzeplg3NvEbTdzisJaxlMTf8GXIYIKYlVhnTt7cIzj/G2FWaqysEVohPxHjVZ6Uv0Pn7DAYZu3lI2TWcP71PfLmPV46JPEFp4jMxHWzhc/ZmgvJPKK2/wK2/d4fXR3c4tW5z/+Aj4hsap2GxZK4TPp4wPzjCzM9prLfI/XNWh0WO3B7upxZcPWX+3ZzTIMDdXaXTtHGL67xybQMvmWOFLoGVUb60mI8/5ejogP2SZEM/YfWFG0wv+/TcCbHXoXnzOs+98feZy5Qf/9m/pvP0IypjwUqlSWvHZ/TBZ7z5X/wfePsM3NUX2N0osPP1L3Lx5BDz7l3spVU2v75D/ekx3/6rY/Z9By9NsIrPkQ7vcRrZFKoek4Me77//Lluv3KL2l0Oypsf2517j+I++zyePH2DJOnmusLwtOq2Pac9rCN8jOZeY6RBh9RFBGXV1m+XHS3grHvsti+kwYjlvUfJWOBYd1PMbuMU15LSMVimjiwG+qHFcnKJOi7z2/hPu3rlK5rUIUp/CJGO7pplOFCcjiyWhyVNBT1oUSgqnP2SeHfOJ22TZamFbiqhkKCc2S9ri3MuJRoIolnRti3oJ2rbgqpXx3bnis5LgagtUx8WViguhWZ4J9nOo4RO9rdhQK3iBw17dUMvhqKuwazaFWFFODGVH8kgp9J7DdsUwtjyGBcUshx1h+KyUsHsJSW6BI+hJzTvBjF8KOtxe3+crpT6hc8nZpcKtjPjhv/2UT+cuN0ohzTkUlhVx3GJlacxaYPjLjx0EY14OmvSmL3MW76ADwVKSghL0HU3clkQzw9pm/O/hduDvtr7/lzUK+YzfuTPjc0sfcO/+iCfeBuF6jdI0JFMazi5o6z6ZHNDPMpKohCtSJrkhcw2pV2AYWZTyhGpZIITALWT0JIxtQWXqQVBmamVYtTINYZHGCXN8pKgiKhZ1U6boCebFlKCfEKoFlT+OJI1co7wWzjwhL5Upra1Q9kt4UpPUfUqjmOn0lPksZcUtUwwsRt0ByawDQULiKwqRQ5SNsMwlZhqRFPsUlra4/voat2drdItX2T/fRzUSymWf8qzK5HhG1u1h4i52tYhlMkqDOWM5w8xzrJUIPU2JSjVYazKuOki/xM7VazjzGE4lhZIknErMyRHd5IKOTmk4Me2lFrMkojubIK2U5rUGV159lcRVvP/md+nd+xS7m9OstGnvuMwe3uezf/EvuftogKht0ap9jt3P3aJ7eIY66+PVW6y83MapnDFOA6a+jy80TmmDWJ0zioe4lkNyOmGvecLS7gblWYqsu6zuXmH02QMePH2Eyl1EKshljVlwiGdchFPATGekWYolUoQdYLdXKUwlYcPiPOmSTcbUREDolpjWY7JSEa+8RCGJMHNN1J3hUCWSEc5Fzu6DIx5f32XirtLIPYI0w/U04xQ6c0kDsBOIpMR2FHo2xkpPOXdqlKwWHobUhSCXNKVkZBmizJAkEBlBYAuqHtS14mFqOCvDUgmY2hitmQlDmBsGCYSZize2acQOy47FRVViSUM015R9iZ8K3NzgG0E/NaiupOHCTEomtn6WxGsYuhmrRiC1YO5IJlLRsSfc8Tu8tnTJ67UuBU4YTjKS+ZQP3n3C4w40SgGhY6gFObku0ConVFzFh6eaPMu56dXp5bc4mm8ycWwazywNUw+Ub7B0Sq2l/t9c6f//X9/+Vy9T/e0H/K+uD/j5zQ/59ieC75s2pr4BVhWBwusdUlIXJPYMmSqYzxDkkFgLXogoYSyJyBcZpJanCaUgEx5nDuRSoCkhBHiVkII0mMgQRxJtlRB1j5qsEliGzIkwdoofC3wdYic5OpU4pTbuPGJcbLFyZZe2byGERVivUhOK071PybKcerlNvVJjdviYWfcSo3JsW6KUYjAaIowhnYzoBU2auy/wyq+8zqvjlzn68CGfPLjPiT/HbwcU0iKD0ymz3iV5NsHWIFG4E4Wkj/U4Rlbm5KMRo3vLsNJmulRCN1u8/MXXKEQJe15A83mboK+YHj2lN3jKOBljBzZLK+tkWcLp5SnEOWubV/n8r/06E6H50R//Sw7ff4wazGi0NmlsbpBeHPL2f/G/5/uf7aODOqvL/xmv/OIXGJ4fYz85wfYqbL7xOfywznlsUU81tudgV5aYTAeocgnXCGa9GT965z2uvn6L6uEEv+jx+a9+noPv/xX37t0Dv4wjPOJxn0jn5MLGt11s20bYLlpKlLRwgzKO41OqNTiNumR5TqBSvHKZNE9QXkiwdZVQKfQkpX88olypodUh7t4Ft96/S/L6dQbFJpoQVAx5+izy2mIxM3omqmAgihAcYvwGiNpPs28FP5lF8SzOmsW20CxsTHONydXCciQAY2MS+dP0J2Ge+RWmDszcBZ8mZ7FNPott0Qv7gbEWQoAlBMIWOLaF1gaFwRhBkinMM24PAMIQypxXggteWdnnq6vn+KbPcNKjnw558617HFxGOCwAze2yQDiClQrUPcO7j1LSHG7veJznz3Mw3wAsxE+7dJ6973mCKP7sdxoDvPdZQFWv89tXLvn60gfsndukXoti4BGmEp0KhExoTgwTVzBAIbSNZ2km0mAJTW7BhXEoGU3RESRG4lmKc+EghGApdyjhcixyhOdTFYLY0UykwMMF22DnHiVp6NqaMM0p2BlKWejcoigUcxnizQY4dki5VMKxHGwUmS9xMjDJiDhKqRgLSwoGvUOS0QmOk6GlxkksVD4jEy7nnx0w8y+pL1/h2ufucDPJuSgfcXr2FKeqsAKbhrfO7GLGvDdAJRNKtTLKnlFMHEZigneqiRo53Y8SYtensNpCFWz8sMLq5lXIcizHJlhuYo00s/NDeucXjD1D2fSptpZJxhFxkJKICaV6jedf/zLSd3j7B3/B+dETClrQqDUoNZoMj/b5zj/9Zxydzigtb9BeqbP68gtcPj1ncHCMX6tz5ZXbNJY6vPfjB1yg8PKcYmmVfHRANle4liS7GPPo3fdYf/EWwf4Jdtll57VXePrtH3L69ClYDirNsJ0qSfGUQu6hHJt8CEQxysRYvsBdXsY6L+DXA8ZZDz2JKZmAwKoytWfYy3VCu0IWWWgTMe918WWBoTOGYcSt++9x77k6me9imUVsdlsukpy6QMUYlDZMWdiPssyQmpx9I6kagVALznigBGUtGLIQZlIFE6DEgiuzYsFnCk4kLFsLi7cjYMQCPtw1C4bNxXTx3JaGS2dhJepnBkcuIMOhhqKADoZ0DgVHMzeCxDakCsqW4kRK2plGCQPW4tz3heG1Yo/XW4e8Hl7gyz7nvQjPG/Pggyf0YkGz4BCkGqesQJWolOdUvBl75xaWmNF2fM6Ta/TyZXJHUDILfTyyIClAogS10r+j9emm7vPmH3+VZHuNX6q+y0bzEX/VqXNtY8Re6fM8snxU7102B4cU3Cb9sMBrdsJHvYiiVcPUi/iORdtLMbLKobSYCo/2RpuVWYzvbvG0WCNey1nv5lzInPK8wFFjFwV4qzZ7acxRluIEFteTp6wEGeHUZz/MEXtPOBn41L96hbWX1rH0lKjssjq0MOeSWdPh8ugPeH805s61r1B2XKxShStbNxBDw/jRBwybCeUHVaznbPYizZo9QQVwfvInbGTrWME2V3/lZZYnd+jUcmqDlHf+9Pc4vTvhbFWyNhuTXISUlgNY9dlIr8OlTSvXhC2Diff54ScdJmpOJ895+ed+ntnb+xhleP4XvkypKnCufItXvuZwdHxMPk/IJhJreUT87o9otFfY/gffxKk3+M53/pzTox+xLFY5S0Kq7z4mLNeobK3yq//5f4z9V79P5+MOyacPqW1X+PDP3mL9f/ZPGO71OX/nLfodSVQZcGPlCnYaQX1C9cqLfHm+QdEtsxPWSMoF7OtNCuu3iUKHuiO5nI5ZuTFl9nFEPe5y9GnCunyDSO/hrPZpfJbQ2zmlLhR+cR19eEacl6mvV1EPbZaKPhXxPE5wzIvBc0zrV1hqBZTkgKyvOL9Q1Jp3OPn0j9hKO9iyh9Wo82bzW4xcTVTUqNQwkBYqy+nYgvVMUVYJ4USxHx/SCO8xd+9g5m2GBDRSRWciqaLYmdh0Us1eU7B0JHCMRBU1ed+m6jkUKpqjM0m1bsgvNTKwSDybhsoXcX3SZnJpYYxiyRU0lg2OgitaM+kYPpsbqpZFmBmsikH3YZoL5l2L9UAz9QXWsWZk2xT8lEYpZklE/Jze4+Vmj1Jb4ODyg/tv0/tgxLrf5uAkYyO2ScszRuWURm2boBEh9THvvbfOVBpu1OtsfN7lD7JfYH6jgt2VTBsuw86ckl8giBN2lgX907/1Mv+ZqPWB4q03XydZbfFG4wHV5hEyjqkbwzhY51B5MH6ImpySOj46sFnPNYdzjScLKM/DcRZxfh5FupZNbDtUKhZ+nuKJNc5KBXQdKvOMiVL4icOgtEwkJD6Cgc45UzlFV7MxH7KkZpRSm46MMf0uw9ileKtJ9UoTW9r4lQKN2EcPU3QVpr27dOMhjc1rNNwSbrFAQ7dQpUv6owvGZAQnPqYdcCEiUpGQZSne+SWtWpVysMnOGzdpJDfZrQrC2Yz9t97hwVGfWZhR0hH2yKdUtynWihTzFqrr4CuBoxP6wyccdg4YiJSZE3Dl1nOYwxFozfbN65SsAHO9xtLO86wNepgkw9Yhk/kIeejgVwJW3ngdu9rgo0/f5+LiMdXCGpMs4OzhKaVGg+raCl/8ta8hP/wRnb05ztE53mqB/oMDyq99mek0ozN8TOdsDGXF7as3kXmCVw7wrz1PLd6g4Aa0ZIiuhDirNVaWtlGOQ9V3GOuM9fZNpvtjsm6Py4FFyblK7vex/JjihSKu97Bt8JwQNYyQdgG35qLPPKphk3phg0I5om0X0aUN1usuJcako4RZHBKUt5iqfQpne7SFwio3mDUazG2b3DbYZrHiE+eaGGhmhsCk2NOMWXJCPXhIIq+g4xZae9hKEymB0IblkaGrNZehIBxKAi3IbbAjm5INmWu4nEgC1+DODbkrwZEUbEWeGmaphRNJLGUox1AoCSqWoD6BaGg4icExFiJXhB44M8E8h3wqqRQ0uQY5AiEFrpvSKEwpOhEviTNerPaoVjRC5Lz/+AGTvRHhtk/nbEoDg+/YxCH4zTZBGJHnhxzuVYm1zZVVh8b1NX5gfYXRWgs7WtgIL2cpXu5ik1MqQDb5Ox5I/j1UeVbm9/7875E1Nvh6/S7bK8e8eZSSlyQm3MWIkHj0EUlyxggfIxVpFKCwQPgLAr5WCMeCoIhxXWLPJi014Rl80VgeIvBAGuZGMVCLOztjFvHml1LRMQrP5LTGI1pjTcHYCClIe30mWtK4vsvac1fYjBWlRpUGFmaqCLyA6ODHnI/7rG7coFaqERQDnKUNxnuP6XXPSGcDXNvDUgVGxmCj0VnC+INT6qfLtK68yLVf/TJb3/wKg7KgOOpz//f/nDcvz0l0jIvCEi6BF1CreQTCgbnA9UOkJznrHnF2+pjjJEJXq1z/whs49/qQZ2y+8jrVoMTSS6vceO4XeTo6wu4PCe0qF9Mu9qdv4tSK3Pz7v4HdWOKd93/ARx+/R81fpj8NOPzgUyqtFuX1FX71f/mbiN/7Ax7f7eMdPME7X+L4r95h46t/j3l3SPf+Y86OjslrDrc3v4GfTrC2qviV51gbjygWC2x4DUy7BFeb3Lr9BrkrWfUdajrncm3OxTtnDE/PSYxGlst4ZJj5jCxT2I5LJiTaLaCckLBQoNAsE50PwfEIxDrFlmQprOE3bnBjpUDZzJiPRkRJSGvlBbL8HbLzQ1oP3uW1xjrvvfAteuhFPPazBheTgbAWnxER5aBy7PEFJfsdRtkrKBqQWwhtFiIKeiHSZBpjBMJYMJcL0Se3F2KM4Vl3DQshRguEthYHVAtRyJiFgCNYvEwiEPEiKQUNQiwkkkwZHLmwIBlj0BqSxDzj+kqEMLScmCulCb+wdMCrrVOCIEGYlB9/9A7Dp4dUV0s82uvTcAwyl2gD69tlajVD93DCp/uGODc8v+Zw5fom//38V5npwrNWGslPO4HsBejdTP/DsD4t5VN+/PE2ncIrvFLep+zOSRNYrWSc2i2OhaQwH5LnGZXcYe55XJfwNAdtOyjXxbYcKkKgpce5lKTCouJJWhpcKbnAJvVgKTMM0Qgl6ItFZJhfMEyzjFRmDKShnY2oOTkyl/QthTsZk2Q2lfUmlZU6FgrbcyhoCzOKMa7DtH/AaNal3tjGsSzwfCrNVbLxlKx/QVq0cCcusioZ5YqCSTBYTM8/pJE2KZdW2Hr5eZZuXifxM/xY8+D9t4jOZ0RFQUEniGlMoejgVWzaqk4+hVBJfM/GJD0OHg/I8oR5lHD11VcYPL0kT1J2Xn0Zr2rT3Fjjxudthp0ueRSjU8E8mjJ4+oSw4HP9F7+CV6ry7l+9xfHTh5ScCsNIc/LgCVdeKVBsNPnK/+i3+fDH32VwlDLaP2Z1e5Pj997hld/8TUadMRdn9xl3Eyw/Zbe2iYpi3CBj7fVbrCU7+F5Io1JHBAHBRpOtneto1yLwXUhiJu2M8eM+YTRkepxQ0qtkuodTy/FODHFzRlFI3EIFMZiRKUl9tcb86ZigICl4GzjukIa/gVVfYalZxpJz0mnOqDOmXF/n6enbNNQElU9IKy3e2/kSsZQoAZk2zBBobTgyC+Ek0AZPGzoqw9EZvu1ilGSuBWUjGOWCghYsKcFICToSSvHCYamALINACEILehmENuQJWJYhBUrGYBlDLg1xumCBVY2h5Bo8DCtiYZE6xxAaQygWKU+kkJrFolnTUWgL3KkhEeA5moqb0BRzvuIf8UL1gjDMMVrzyeFdLvYGrF4v0xsklDKXXE/JnYxq0MD1U5Juj/OjNsa2KYYF2usWfxF9maQSICJBHApmE/CNWCQUhzCP/x07aq7bRY5mFR4f/yq1576G98Lv8pUPjnny8S6j3RrNuYPt3OFurcbpao+bts3ewTa6mVJqFul6I5xxEc9LsNMGTk0ymgj6kyKXekZNaqYFRTkROKbCkolILY2HpF8PsU1KtWMWE5q0R/Fen/OD+5RWHFT9dZoWnK1mdA4fc1FUfOHa1/iy52GeKyPXZ6yWa6RLn+Mb1RknJ5dU1kM6o4hsdIjX2kNPCxhRYe7v4e7vUF46ICtpRrM1lp0SpydPcLojuk8/w12/jS3XcJIBr770KrtrZ0S9FO+Rx2k4x862kHZMNh/Qm0+5N9KcXzxmYLcwp49pVps0bt0hf2uP86NPKexMePR/OaBVqzNVEcKqcClSirLBzq1tGlsNbn3tdyiW19C5Ye/RCaX6Oq8u/c9ZuSMZnnZRBYm7fJWwUaNw40X+wQuvMTvpYLI29dtlnusdEX34Hk5QIyjblI4v0ZUNvv6Pfoujs3OmnQ7JVOEFRSqVlM7BlNOHDzF/pMlqmvW+Q2/Lo/3CTb555T9Cvtzj3ifvYg8e86Q4xXGvYYYhzlJMsJQzOTlnqi6YT0ps7kInCtiov0F9rcRKpUrqrMBkxg27iKNszuInONk6Ud5n+coSz++9wHHvTyg+mHOtXGJc3+RoaZfLmcttYzivCwquhbzUeNKh13IIjvrUTM6uP2bU3+ehucaN1GIwlWy0BVFiYWaGMDLcSiRJU9BTmsCBgQfzVHCyL7G1TcHNaGzYlE4VegJTy2VfZbQyhVwWHHmCYCa4uFSsx7AnDa4dc1abL3zafglhclrrLsFJhjMH4xpyYVGLFRtJROnqEd8IH7N+tYnn5shxQO/JHEYz7u0t82phyNHDAe1inVdWPqMXhSRTyZU7Lk8up3wafYGdnZjr82M+9wvHvCn/Ppdvv0C57SNkwtooJggE4TzmNMxJpMad/OxD81Ydn4+mLe6d/hKFW1/D3/1Dbt4/4/LJMqO1FoF2kPIqTwoBg+Uhq45F72wZ42vcmsfUybETF8/WeKJEElrkicUwD5AmpWgpIs8mRGLLIiEpiavJXUiDRR+3OzYEjqCRdAkOzhhfHKNLBVRpG9/XTNyM0ahLLDxuLd9mu1zBbznIyMULfNLqDrmo0J9McQqaZBJhJmc4wRmiJTCTkLme4Iwkjh6QSMlcGgLLpzc9YpgMKbWf4K5cp+DVKKQzrm6v0yxViAcx4qLASKTIbAnp5yRJn7GOOern9MYjhiZAD0cU/Aq1GytEnx5yefaAYjVF/d4+oVdCuzmeW2QmwLOrNDYElbUiW7e+RNhexQiX4yeHZBGsrnyeVsvHzHNkLUBUV/CbTTY3rhPcfonJ6RDPqlJZD1F6jhodY/kNtKUpmgh/dZ1rn/8C416PSW9AnioCf5mimzMb5/QvnqLee4gMbWqxg2l7FLeXeXnnq6ibUy4OnlKyn3KSDpiaABl7oDJkKSZNxsRWjI4ltbUiqVdjfXWTWiUkcG1yZ4AfpxRdCz/T9JMzVF7EJAOK1YCd5Q3Ouj8ifjxnu1Qmqi/xtHGVNAsoGENSlliWQA8NmWWRBZKwG1FWEctixHByyYW6Rk0FzIVFUIZpBrPcYGeGDV8SBzBRBseG8QyiTNC5hABJWFcUi+CPDCqFuXAYG0XBGOIqTOwFx3M6z6jGcKkFljuh50wpageZVBGuoVS2kD2FjAyOZ/A1tKOctoxpNy95pXzG+opHyU3RY5iepcxHE46PbNZkxmiQ0vB91koXRLFBWyErlRYX84xja5daW/NFt8uVlxI+Fne4fHybSslHyJzSXGG7EivNmUpFpDXu8Ge/o2a5JHh83uTN89+kceUbONf+OY3Dcy6mm+CuILFw1AukqSC+NaDipWTHuwtLiJSLiaLlgW0tvjeMDdpBOy6LGbEE38M49mKSqXMWYFUBjrVgg2QLWOLS4IL2kwPSsxNOCiGN5RvYno2bKc5PnnCctnj1yvOslIvUiiFuZggCm3Fli2vrHrMoJrYGqGxGdn6EyCcEvo2eGUw0w3Yd9DRjkiY4jTa249I/PWJ8dkan9SGF7TsUllews5irzz9Hs9Zi1p0xvezSj+YY4yKLoOYzhtGIy2mPyWnMYDolVSl4Hmsv/jzdH7zL6MGnFCsFevffo1CsEYQ+Co/YSEKvztJuTm2txPOv/Y9Z2bqCsjw+e/gJ0Tzj5S98i6tpm9HFObJahMo2dnuJpaVb/OarXyM67uCIGoXVKnnaZz6/xCkViXREOVBc2brFGz/3q3SPLrnsnzAfZhTLdcrBjG6nT+/BfZI/SMCFsvAYrlVoP7fDN3/9P0J+Y8KDD97h7u+/z9NBjySdgV9AZppMCDJjwHJBgFtwSWoNtopXWG1VaVdrTJwTgoshTadAUTucp4/RaZ3JZEKlXufKxm3u3/8x0717rFQbXC2tM25dJ1X2syhuG6GfwXGFQFgCMU1wkjFtGRFHZ8zFDdDeYubzk6RsxQLWK/6GKGOefQSN/Gl3jnkWZy1+sp2f7PvMpmQ9S1JSCrTACIHtZigTYXIJOiA1BkdIVK6JE4XgmSUKwWYQcat5yc+1Dllfzih5Bp1ZzHoR0+4Zn779mOdWA4a9Put1WCpKBh2N5Tjsbla56Aw5GwjaZfhcy+bWCw3u6l/mk9Nrz+LEf3LSzyZCuQLFT0XPn/VaFi6f5gEX4xd5p/wqsvURz/dGXHTXiCohlUyTiip7QY7yUxqWxWm6WHTwfYehbbC0i2UJPOHgeRYdLRlhM7QW9rLIEhQEWJagYhQ5GgeYWRaxzgnTDNex8dIJ1mDKdDKkUpC4foMSmpmvyIZd+nPB9bUrrAQ+wnfRBRvpuKT5MqFfYjIaUyw6jOczssklwh+iQofc8kidLsG0jONP0bYgyxQFp8B42GV+GTG6PMKvr+DW6ohszu7WDku1AcksRV9azGWGpUtYNqTpnGmmGMWCi2mfyAkw/QGeF1BZXmP65ILu2RP8umbvjzsU/BClFY5bIhI5ngxpb61RXa2x+7lvUKq3MVrTOTyiVGnw2ud/iYIUpKMBbsHFCso4nstqo019e5d4PMXgUVyqsXZzm+H+PtINCYoeaWdCq9Lmzje/Sq/TYzYYkMUK4RXxAsP0vMtw1CX7gSLzIYglwUqJlds3eOPOb5C/Pmb/7secxp/RVSNsewkr8XBrGVQNZjIlU3PyxKa+WiXPPdZWX6DarlMtlUj0gHQ6oexXsR2X3mwfW5VQaURtrc3S+Sqj8QOcsxnXCz9gWt2gU91mpG2WNQwt8MTia8rWMJaLEIaKhrKVY2eSI22zrAQzI6jbghSJ1gI3F6xaC1b6REAgYJpDogWDePH/PNtQfAYA1gpiDD2gbEB6MJALYWiaG5rC0NFgWZqxvUjItIREaEO1qEnmEOdgC0NuoKhzmiQ0akO+VjlkparxrRgTC0adlGg65sFZyHWvS/d8RNErsxQeMdc2OtWsr5Y5HSlO1E3qS5pGOuD69XM+5Bfonl/F9xcpe5W5wbYFTgZDZ+FMdf5d47nP/Ry5NmF+kDHdWachbnM+O8QttpBWzlAptuIlUsuGJEFVemRtjwhDUI3RnoXKBcw8Zm3NaWbwHE2pkZMlZWbOgFKqqWYB92sufiS4JmOKBYd45OE7mn4qeK7zmGuX7/PYpKgwpZFewZqdk117kdIMdrdC0v4A71GH/RfLXL5zwZLtcrMyQM4rpPMzxuf3mWXrFOOQwaN7WNYRrfUm+ekcb+U6SbGHe2oxuqjjbGe0ppC4kmozYxJNKA6fkDrv0bmYIJKXaK6HNHe3iD5/hfWzI0b7LUTWIymO8TYTorMBTt2ndnyItzrFL91g7VaV40ffxqoeIy6anExLfNSJqLoPeKNdpZj6zIsRR4/uMn9QoTOzKH7ja2w1S7z1z/5LsmyCJ2tsXX2BX/r1r9PaXWI0mDPt9kjmPR5+9pCRqbL1XEx8HtP+/JdxL7qIVgsT7WCtwCg74+53/5KL7/6Y7pNTVC3Fd1+mbE0ZzWwmO6fULyYsWU1EfRlzVuCtT/8pfr2M2nyB17/4RV790i/y9JNjPnn7z7hcEhxXQqzLCaVqGXvpc7SdOdWb17h1e5lsbHH48Ps8/OHvcllyWBvNeSsPmddC6p9doNjD29rn8WcbrF2pkpQEe48y5LDD1vj7nKcu7eYu57ZHObMYRAp7bDjwLIp9w2weojLoXXhMnRRlKyZLmhMjqM8kU2UoIChhcAcGYSS5KwmVpgcENcgvLRq+IFY2H903LGWCaRuUVmxrh1xo5kKx3jfkbU2/NeH0IGJQKfErV79DsnfMrKwRH/5jhAnJL0csLY34gnQRMqJkzfGvWry0NaJWG5NRwPI0k86EN//4hwyGihfXVlj9whB1WWZDr7LWvmRW3yYcQ6FRQ8/nlOU5b9ypEbZmbFlL9NQNvrP3Gwxzm+okQ64YHncs2kJyJnKKpZz4RNL6D+B+ZFaDXI5IejCPtqibHeJxh8wpI7UmT3PK+RK5Y5HnMaoQM62EpI7BrimUtBAjBzsRJGXJTEiwFX4RjCowduYUNBQzhxPPw80lS1ZO0ZGY2MWyDFk8p9U/Zmt4n868T5SmhGkbohmysUHZ8qk3PNzxDPdywgUp03FOOwjZCiOsrIxQHdLLPfJpCysLmB09wuKMermAURZOq0buxFhjQToIMI0UDx/hWVTChPEwxXceIZMpvX4KeodK26W5WkM9t0Q46jM7qaCzKbk1xq9HJPMZRgjcQQ+rlFBu71BZsuicf4xyz8gGZY76ME361LxjblVCCnlI6pc5ie6RP7apUGLpK18i8C3u/tG/Zh4PcOwqu1ev88aX3mB5a4k0NXQPTkjmXfYfHdKbw/K2Rx4JSju7qM4QWfYQaovVxiaxk3F+92MufvQJ/dNDYtfgexuUjGCuNbPSJeVpQqVdJw4r5A8EDz/+EVazSrh9je2r19i9+hznJ5c8fXSXXpwwOU9QoxFeYFNs7lKshNS3VlharZJMNYP9T7h48ICBFVGezekpn9QLKJx20Th4xSGFXo2wFlALDGfnMXbvlPXBOwyygFl1l7ntE2SSNNaoieHSlTTmBj23UInNRPmMZE7qKOISDKXASwVZvkhCKOYgRgYXifHAyzQRi2aL8kxQdQQ6szgZGMJckxUN2hia0iJ3FJlQVGeCvKYZV1J6/ZioIHmx+SGiv89U+WRHP0+gyhTSGetLU1qWxLVzQhlTLBt2WhOa1Qm2YxC2YnBxyUdvfcB0CFvNIpWNKfnUoZiH1FozZNjGnoKtCrh2RNnt8/ztEsVSyqqocW6/wDuHX2EQhwSWIqnASAvKscVIpzi2IhlCJf7Zhwmnbkp6fsrwyOZ8dYtQ3EJHZzCtQJBhhEbYTWLrOibZIw96aCdc0BFtBTYY4zxjhDwTXxxrYd7XzuKuTP8kgsJe7KNzsJzFxFNrRJzTPD+gfXCXfHBOHGWErQ3IYpzaEhKLteUK7niOuZgxQ7P/6IxmYLFUdpnNFFqlDPc+IS81CDyP+eOPSYYdgtDHqTcReY5tNDpOyOOUYS4oNtoEgYfUisngkjR5i+mBAyrDs9YJGjWqq2sksw1anQ7pKCeNp0wMUEkYTWfEicbKUySK4soOy5slTr7zJvE8Ik5nSFzM+RmWSVkKC5SDAgQlzocWs7cF9/0aL/zW77BeFfzgv/ov6Q47NIrLjJ57nl/+B79Ge3uZ+XjC7PIeeTrh8uyUk4Fm46pPeZhhbV+nFc0wQQ3UGld3rxLZMx5+79vc/YNv0z8/RCAIClUCL2QynaKYYaeKarFAfXWJWd/lez/4LrpRpvHSK7z4xud4/X/zCzz99Anv/fA7PL08Z345JY1jpG1TKFSoNdfYefEm16+tMZl6HH3yF3zw5/+CTn9AKdZIS9KNJyTzKaHvkWdj6qLN8vo666sNLk56TJ9+xlb9zzjLyhxVNtCWuxD7FIsobLOIuiazUJFilIYoNwH/mbCixTOhRv4/ijbG/I0OGvHXQg7irxOYfrozgFxwXpxnn9PSs5Sp6Qwr8Li2dZ/R9GMGowbR8Vdx0oBVJ2GjPmHNVYQYSiKhUZyz0xpTDqZIYZBIovElb3/3BwyGI25eqbN7I0QYi4odcucFC5XOCYsxxWIRkc8peylf/mKZcgDNUoGR+yr/9tNvEimbn9qd+InI9Oz8zV8nf/+s1wgXp5mTDnJEu0XZWuFBPMH2AqQQRBqK2sc1ip4n0E5OKlxSYXBtibIlWrkYJLFrMRAWniPxHBuQJEIRGigiOHEEjhKsoQilIM8NnlHEGmqTHs3xOT00tq2wdBE3jfDqLaxcsNqokCcJwWDK2JVMe0OKtkXZ97CNS572iYanuEkJmUiS03PIpjiBg56mmKBK7MwQc5soCnFLNoVkkWDmliDNYsSsi8pPGM8SLNGgUPSptOrkm02SYZeo56LzCO3kBBUNkwRVsBHjAbKW4rlNqhsVzk/v4vh9rGmRPHe4GCT49pAlK0GmFspNOd07g6c+Z5lh+bVXqK+2efv3/iXoGBeXravXeP0XvkitXSdPElQ0RWcRJ3tPyJRDc6NNPBmwc+dFZt0hXq2O0TZL7U0m0wFHH33CwTsfML0coJ0cz1/G1QmZskgqE5xJQlgtYYU1svOMDz77F3jVMoW1XW5/6fPc+dKXOf7skEfvvcUgjZj1E4hzbN/gN7cJXVi+usvW9Q10AkeP3ufex28yszVhkjHNBbIU4JyNyBKJtzJHXJSoNH1ymdONLMJZn6sX32ciS4hCmwmSQi6YaBC5oYfA1wtrD1owyyW2MGglSC0YaEGYSTIjCYzANgvxQpgFl0aYRSS3IxfCTFkaFIKjyFAGUmcxZC3JhZVICWhpwDNEnmI8U8yk4IvrZ9gnCYkVkw2usQCqJyyXIzZcjUOOLzOK1ZRbzTG1cI4wCzj7bDzjwx+/xzBOudmus741RQ4DmqZCvTgg8ZsEkcEPPJLY4IopN1cMQTmj4YZM9BY/vPgVptrFzw0iXNjmiyzYOL5jyCaC8t9yjf+tQk3wSoX5X75P6HwZkxYZjiWDB5Lh7Rw5cFmLIma2yyzqY317ROmOhyqUOSsFqCSlm7hsFA2TYpGGSrmuLR5aM7aMhZ8IPqJJq+CRJXN2Jw7StsgpMY9g17WYiAxnGrPUHyBLq2wPjrhf3OLMLmKepLjTj6Bep+7coe5XycMJD/6v/zfOr7zMjZfW6E81fiEj8ELWXY03jOllIWk+ZGwMjWnOC26DYXFIZxpglTfZpMOBaPCDjR0GqyFfOzvHtjLy3KJ2btC6RDbLOP7oEbVMU9quUiqtYK8KnM4SrdmYqFhl8IqmfrbLWHzIXitg6wuv0v/jf8GxzlmaC4bRjCQ5JVw/xYwdjuYZJTvGjKvEWlAJj7kougjt8uTRI3oDg+fEmAI4vmHqaCoTjTo9Ic1TXKuD2HuPb//+D3hp+3le/9YbqILDn3z7h6y+8hJybPPyaoPG1z5PenHB5F5E5p4xjEuEs79gZt0iJCc/6iE6LgfnGyTrH6O6T5jINa7qp1idPu99/BbZ5m02Njd55Vd+nSCQjH70lP3ZBSp+kVtXl1l68TZR54TjH7/PpycfMn04JDwrUF3VRE6F8fwBM1VhOVPImxr5AUzNZ7wzcrhe3OXaCzHLvSHFgkPy6CH3KmXuOqusjCw2xvAoMlCVlKY5zcGUB16dkJvshSGJYxGcWlgG7BC0EuipwFOCed8QhhLfN3SlRUkarCFca8GSNqgQOiPJZVNTFXDlAB7XNJWtERfLD+i8+TL12hxvexOVHtO8qukPQoKlL3Ilv8f89lO+Yde41bCw7AknvSM2S6v4FTBaE6iEqfLRvSGSIZ9+8oc8vXuXfG0Jv1il+0eHvPcYgnbCFz+vuHp7nfGgitg/xV9ZYsW2qC8HTPMRBVPgv377K5z3A1TDMMszkrHkJWGIjhymJiNdCdGRzSnDf1/3BH9nJa56ZO89Ih3uE8UVJlOH3qHkck3gxw7VKEXbAclsiDiKsHd83ErIiWfDLGZm21QCSez7FA3Uc8OFTClaAiuzOFUlfNcGpWlmNpawEMZC5rAmIM4T0klEYzrCcz3KsWRWbTKza9idBBHvI9tLrPhXWLZDkqjH47c+YFBbZ/XaMpNZDLbB8TQNrbC7c2YopuMJqcwo2oZtu8Q8SOjnFazCEiVvTqda5aC8RlL1eG7SoxpFiHlGYBRaOaSjEUlvSMmkFNolisUmbsvBmtRoRnPmVsCwPiSYVBiNjxisSVo3tpl/+D79YY9CljFPc5Qe4JWHmCynm2cURYTOyug4x7K7XFpT3HlE7+SS07M+tujiFQR5lpGanHSWoC7P0HmExZDpvR/x7vc/5truLs4bd8gtj4+fPMGptQhUwPWdLcKdDcJ5jLc/JonOmFQtsqhDLjaxbYXSPfQk5KIfcFg5QM/PSJTPylAQX5ww//gj7LXrVJaa7Ny5w3XPITsa0xv1QNtsbKxT31kjm/S5uHuXg8PPGD/t4Z9pKg1B6rkMpkfErkchs/BqMZzN6M06JHbIcq3B1iaUkxmhzFHdfT4Jipw5G5QmFvWZoBODDsCLc5ypYiwryOwanUJALBzEYBELa5xnyQSJwM4hHxpyX0AKU9vCkQYvNTSfAXezQCDnEJXBsQRLXcPcM+TLQ8b1M8b3NimWJN5KndzpUizHKOHTqF9lO+phXbvkJZFxpahAdxhNOiyX65SrPkJrPDUlUjHx+RTJjCcPf8TD+x/g19bZMVfpfnzOwYGmUEl56bZiY2eNbBxCb0jQ9lh2bSp1m1QmRPM63/nsNQ5GDbIiaKFIEsFVJRB9wURKsqKHziTTbP53O5D8eyhRX0bsPSU+/IyT6y9RH4eYWC0EXdeBKCMKStiphu8OmV0pYVo1hK8wWbxgedgOsOiyWLgyBGAvumwcCfIZc0RbgAPSQlgWllFYqaHUO2VtMqQahMyigCioEHoF8rNLupMh5bVtlss7LNUbWNMxT777Q7pBhY0ba4w6mqkWSJUvLASDY1IhSLvHCJVj+S5OUEBnKXkGWWEV7Ur6zU1G7WuIss/z3T0a0zMspbCVBSplcvkJs9MEP6jgFldw3Cpes4xOfPypje9ISoWA4ryE5xcYFyxu/PJXGP/JnzK+6JOLRVqIK0FisIS10AxUSjYfk8aGyLKYpjHj0Yz9g32OHzzGoBjPNLP1DWIy4sGM/HQfNRshmDN47zv8yX/3Xe7ceZmXvvA5Mj/k7r2PsXZvUYws7ty5Sun6LoW0j7i4ZNY9wUhJNhsQCReVZwgJxrI5n0ec9Y7IkwipHULXY/rJZ1z8+bcp336Nleev8dJv/hJfcGymH1xwdHpEJos8f3ub5eduMu8c8ujNH3H3gw+YHB1jpglVDJqc03Gf2BVUqiG1YoHp6YSzzj3m8SnrO1s4TQXRmCtVjbh4j0SUuAiXMdr66whsIzBaYeYZaVSib90iw12IgFgLEcYYjFqIMeJZHPZfJzv9PxNSxV//Fs9YNTaIlRli5RRzbxO7LDAry/izDroaEVoat3yLjfCSYvmIrwR1nm9kSNFn0O+w3KjjOBZGpTgqQcUR+XBKpmZ8+sH3+NNvv8nOlTYvmzIHTyZ89nREvWTzpVebrGxvMxuMIZ5TXwqp1hoUfEkeR2irzX9z95c5mBYxwiB+os/89OEnXrH/cIQaZ6PG7P4Z3loXO2swnzoMzyyyFRAzh7o2xDiMVQ45NFMb5bl0HEFqBGNt07ItEsumIAWrwuJUQlNYeFpyICzK1gIOvKQXbD8lLBKjWZGaWCvsNKWcJFh+kVY0YegUGFsuYp6jVRcnLBK6S3iWjxA5F/cektZb1JbrxJnBsTVWGBA4NqQ589xBm4xYLLhrVcsnFnMi4+KW25TjiGnQZK+ywbxU4Hb/ED+PyIXAiUAIn0xJhpcDAtXFK1t4tocsC5iEBHpO5lpEK5p0XiXSp4xdSf36Jt2Pf8xcQpgIVDxDKAuvPEOmFvMkQUoQyscY8BiSWAIjbDpHh5hsQdWVgY3tGrRR5FFKPukjTI4lc6anR7z5Z99na+cKL3/jSxjp8MM/f4v12zfJI8VSq0XjuRvoaQerlyBEghI28WSfzKnjCIMazHCmgjgqMiuekkw6ZKKEsGdk96f8+NFnBGvbrGxt8+K3vo7neZx9+JjO4BK0x+buGpsv3GQ+6PPk/Y84On7E9HKIHgm8qoOwXbL0FDOKcGYJbgPU0xzldTieChpunfqyJpjOCC2L6Mn7PLj2Zc6dKhUFmzmcaYFxINSGmoITaVHC5wiJFhInEUgj8aUkVYI8lwR6EWbni0VXzkwvEphsZag7hoZcAIlDC2YOFDEsZ4YLoFxQTLyU+cCl7Cn8UJLplGIBYq0pVcps6oTU7fNKaLhaTgllxOWww2qhSOCDMQpbx6RKkY7n2CQ8uP8DDp7ew21W8LwCkw+P2TvN8csTdncVq+tFZtMqpjckqIYs2YpC1SPNM2zp888ffZ3BtIwOBZES5OliTpFPF8lYKlyMw3+bK/xvFWrySZPEOaFy/5LT14fM7ZDQX+JMtLhSrtP0jhicnVCbn3I2Mzw9u0Zjs0Q57KBmOSthgSxLqHqG+0mZViHBuizzaAWkCXHcOeVpQrfi4GYWZmxRNhN2sjNmk4SGF5KJOSqQdMw+vdFDeu4Or770OqvLHfLzMaNmCZ1M2XzhFrmKyGYJr29uIqbHnA673OuCP7tEdKecJQPKhR5nLGPUKofxKfv+Knnhc4xub9B0ttgvFpgVQ1TFoj82/NvNMV958iHFi/fwig4Nv83Afkh6lDGaHjI/KuPmc8otB6v6MvnmJnI4pvA4YdCYkMgS62uvcs3xeWqVWT+WKDvlRvMmxXKRUdpA1WbMBlNIG9TaguZyg36vSFq+yc7rW7zzv/tdIqBa6DKrFzj40Ufo7hHVcoWVIKC07lBcKhKsB7x+o8SXfqlObaVAPKnxzW+9TjJq8t23/pTqN77G4/fvIx7dR98oUn4Sk9UMS2nAVSeFWsZxd8zR7hbJw6dcPrUpRJs0Agn9PZ4utWnPOqhJi+/9yQNWXrHZ+tLX+PrvfJNrkzmpUFRKVbyizSAe8ngSsKWvUrxpUV5+whiH/QuXaveEpWKBLGjTjDvMt1JSa8r6oEDsdnnlpRvcfXfIlco6z2+cYE/u0plWOQsd9i2LZkETZgalJQfVFio1zESJlX64iNMs2YRSo0aS2y1DHmsmLRCfCMaOQY8kYaBQZYHJoJwZPqqBqwVBwXDnRPLIN3xQgOVY4huNNj1i54A7ucfJUYCT5tzuSFr5GsutKtesIqulInkas3dwj7e//2/Yu9vnH/2j32LDXaF7eoi5/5Cz8T26+xO2nr/Gk/05+VqdX/xqg+GDfR72S6g4I/L6XNwLcQvXmV08gazKc9KhuG7jN2KMTvi9029wnL7M4KZh+1jQWRcE5zYf9HPqdoSSmuE+rFYFVq/w7/G24O+moqyGYYR7PKLXn5KZIpbfIrNqNAtVGvKS8egSa9JDXxrG7hIVv0xYnJEkhrrlYrRGOBZnmYvjKIhsOpaNHXrYJsfLIfcsCsqGuaKcTSioDmIaox0PpadIkdMzfXrTQ8bOLlfX2qzWpmSTMUlR4NkZy9s75FkdhMArV5BJh4t+n57Kcadd1HDEUHVxvYiZU0G5LcZihClsENdXmFfXKLqrRIFPXCqSVDwGMYxnA144f8DVzkdUUouKXyYSHWZnY2ZRlyQLCLwJnt9BeFuYZgNvGlDu2Mz8jIlXYHntNltBjYvMIhpV0Y5Hq9CiUCwzl0XMPCKbp0SmSKkiCUpFxomHtXKN9u4SD/7ld8njjEJ5jvGndD97yDujM6rlMm3forLsUm6XqCwXeP56medertNer5GkVUTRY3ypePjRIw6cEDfT0DtHL9kUDxKEJ2gFBVbsGO1qLuYRp8UCyVmHcZzgmIAyinzSZ1B2KVgjONLsJ4rqc2VufeWr3Pry6yTzGG1pKvU6hZLH4GHCRRayLFfY2mwS1rpMcsXTTk5l3KfS9FF2maocM2856IqgqjWen7G6tspgYtMq17jBGfnMY5SV6XhNurZFEGqKxhAbi3mhgkpzMl2iNvHR0iEJLVwBQSyoBgYTaJIypLEgBfRUEAQa7YOtBCVpOLEFWoPtwM5A0nHgHE2YC3xXMxMDhJCs5SUmY4vQ5Gynhqa9RLPusSFWaQQ2Ip5zcPiQj9/9AZ3jMd/4uZ8jDFYZnD0lffKYy+ERUXfEyvo654MJXr3EC9dd5pdnHJzbDCaStDxhMqgwuGwxvuggk5Ddik1pM6DQMKhM88PoVR6rO2Rti1IE06rAG0gOJoaCzMkwJENDNRC4WfB3PZT8f1xR2EI4T9HDPlFvCCqgVGjSdVZpNxrIyyN6o3PSy2P0hUA4K8hyGewZTDXGskHYIJ1FtKhZZPgsXhPP4o4dcAQCiaUNVTWnMOri9EeEeU5pPsCWEmUm9C4OmNc3udFaoloJmc8nhA2fkq3Y3NnCNU2KTorwfNLpgMPLcyZphpgPkMmUXE1BjUidAFWoMzcxcbDOePc6g43bpOUtJqHDzA/JLRuM4TCe8MbjH3H97EfYJscv1LGkTdY9Ih4/JRkd4nhN/OoyTnmbwtIq1iDA7fZIe33EbMbyi19mQ5Y5lzbTMETZLtVyHV+6IEEpjUAjpYNtW2A0mbBpbL3I7utbfPC//WfILFqsek4uefLjH/D7nUN2r6yyVM6ptQsUG3WqywFfebnBi19eo73VJtFlaqsVBt2MH/zwz/EaJQpCkk0OKDd9grMErxiyVHRY82xiJTiexnTiGZM4JknmOFrjS0lkWaSTAXH3kst7j7j7p00az23zC//4t/n8P/w6N/oxsZ1RrZYJApu+6uNZZa6ubOOUW6juBcP5nEeDLkamlAsOgeXg2Bq/FNBwGzjzFD8ecPOVmxzNYWt7E7N3SjJ8n+/JrzKwqs8+Rz8RWiQUq5gkJzUVjA4hdxfi3zOmrjDmfyDKPAMM/0TB+BtPF/WTP55ZiSyDLCgs5wDHSWgnNVQcsOZkLBvDZrbETstjd2mFsi9RacL+04e89Rd/wNnTA/7hb/8jltZWGV0cMn96n+Mn9+kcd3jxtVscn53Tbvt84YUVTo8P+XhvyCgzTLOUK0dTCoUKo34EqWZ1zadU9PC8HOOX+FfH3+TN7q2fnq356ePf6Aj6yfs2/2FINWpWJZFDgosZ/fUILTxsq8xMe9TsIiUxwp6nFGTKAMGZCihol4JlyDHUhE2KRVnYnGJRsReg+VMpsITEthZA+5lt4RggF3g6ppWOSKMIX0KmI7QF03wC+ZBUFllrr1HKU5x5SlypEmvDylIbDYvjVcuQzJjMB3TSFDEfoeOMaTzFZsbIrWBUkanp06+skhVW6a/tUvGWmHlFIr+AcGymBi7SMa8cfcD25V1s28G3AlQ2IksNeT5HTS1srXBcgx00EOU6xAn0M1QhAduhUb1CQedMjaA4dBBmSrXQwvE8ktQCR5NGMUYU8MsZXikkngqcYpv2rXU++Oe/S6IzQn8Ooc/h3YfEgwvqpRKVsEClXaTcqlFqFNjabfHcG9coVcso7fDy117CqJD3/uj7FL5YIt7bZ3JwSHG9TnLcRfoGz/GoOBbCNwwGKUmrRt7tE/dBphU8V6LPemS1ElYyIVVdjt7bo7zucuXzX+T1X/950ijBYAiLRWxXIlSKVhbt4hobtU3U+JzMKAa9hPnAwi0LsOv4zJhXNLkVUVQVchlz5douhw8vaDeW0eoUPf6MXuF1hrZHRyxQbB6gkJxbAmUEGRYtJTFakFoCX0nyTLIsF3ys2AFSiASoDDxpQC5Y5yW5iPR2MPiOYVtpzo3hEKhjCKRmRkqMoW0rxpnAshOuOoaydFipSzbdKjXbILKYk7Nj3n3/++w9OuYf/Movs7bcYDS4YH5yzFn3MZenPa5f2+b8ZIiohty53aB7esrl2CXPDHN7yODcx/c2iaaXKF2i6kBYB7ugsEzCn/a/yUn2ArOGRX1iyIvgR4KT1FC0FryuaAINfwFJ/n9Vf6tQ88S+yWr9mGl1BdmtsFO7Sukfdzm7lyFrHuYsJM8v2b/RQuQ+bZ1z077gcqJ4PHXZCiQfEbA6dynZkr1ZFd+L2TgVNGpwQZEzG6bDhC8VFLPZJUvs4Z48pD+poAs+xWzOfDikmPgsHfuwuY0ZxMwii4noUxYh2zsvExQKGDyuPn+Ny4ePObs84OhkH0/PuXIrJd4K+WSjzsuB5DsfvMjqV77J8P77HNtL9LZ3qBGQhpJHlsuGFETSUHNssmKN771a5QtPJfLoPaLJgGJlh3z1EVWxAOOl1YxB1sPb/xMm5TblZov6jVWk52LNPLyrBeTpI64tr5IUHlJOdogrUyarAm9aIpkHLIki5foEFW1Bd0izBhuv7fJi02VQvGS6FxK4S6zX21RWW6T9Yz4+PqNTNbxcb9MIrrHT2mXjd27Tfukm/uomYiJop69x8vEev/aN53E31xF+yJGb4N3coR1VoNJga3sVbzLl8J6HmAjG3S6t3IV2iv/ijOmbU2rCcOWzGdGdGHt4l52qD+7X+NJrr/KDf/PHdM4TWi2bzesvUtltsXzjGt/8zzc5+/Aho8cHCKtM7+NPeGQfETXrdMSY0naHzy9XeevhI2oXc2xXs2VVqcsVvvyffoH5uEf0zse0diTPlT+gVP4CJ55P31vEZldmgn7ZQh0FNL0ptqtRjot0NPlUMFGG+2ew4kkKQ0PPg24qCDzDsmfozwVO2ZArg3kimaSGtA2BZagZSWGqOS5pGo7Dr3d3KC2NublSJSzHXKkK8FKsdJUkj/BNwv3Hn3H38Uc8evhXnDwRrGYZviry9sNPef/Hf0h8csTZWUChGrO2fIuvtjc5e1jk+Nspxr7P89UCb8cNXrqT8EpriUf3fsjDp3tM8wbde02+9E+goVZ49/4t/umDr1N0bW7PoGcbotyhHVmM2zFt5dC1FQ0ZMc0C5uHPvvepb9+g1s7Aq6PiImu1LQpfnzLvQqFgE+QOUz2kt1QG5dAQghYj/CSnm1oErkXHtrFjBy1tzrIQV2bUx4JK0SJyLWYJqHnGipVgz3rU0n3k5SGdiY0olQmTCelkhB+n1I7A26gR5pp8njFTc+peg+WVJkGxgDAuemuD/sk+pxendAdnCBOxtJKR7kiOShVWPZu7Ry9gXX2dafeAM1mjv7JNYBepFhz6wqYmFy2irraJgxrvl2vERclzZ5/SiDL8sEG+nGL3PHAcUi8mNkPsTocsbuIWA4rtCm3pIOwAv+YSjM5YbwRoZ4yVN6FkYZYFxbiCmldwhhGemyEpgc6oVH2qt65zcylg6g8YpBmOrlMorFDxK6SjDk9Pz5k0bK6XSlTsLTZWN1hf2aX53HXC9hY6tqkOxhzf3acoEuxKDSsIGbgKZ6tKSyxh1wq0mxX8YcLFYUJvnJMywbMSytUUtxyjH08Rc00zytAbOVZ2iC8rlMI7bDSbfPbjd7i8mFKu+mzsXqW+2aa+ucHrv71M7+E+s8Mj8rjD+PFDLseXzGoFlJPQaOdstts8Oe6hjyNCO6dFyMrSNitf2mE0GJI/2GOpabjZLGB5L9OxSsxdgdFQSAWTwCaf+9hiTsEzGMchtSGNIU8NeSaouRI/NyQOTLXAd6FkG2ZKogswz2B+Kci1ISwaAgyVVCAzwbCgCIXLz2dLtNdjtuuKoJSwUhB4jsDJq+T5FJIZh4dPeXD4GQeP3uP4UZ9lWUHEmk/u3+XBx3/J6PCYy46gXE75xu01btXWOHtg07+fE3PAetkmlz47N2w22h5nhw/ZOzlklpTpXDT5XEMSFEp8un+bP3z6BXJdYAmI7UVbs58KJuWUUgHGlvq/c/efv7Zld3ou9owx85wrp53jyafqVM6sYuhmk+ysVveFLQkXknAhOH20P/n/MC6M6wT7Wve6rdRsdreazSZZLJJVrFyn6uR9ws5h5TDXzGP4w66mJMPiB0O2QP2ADcw9sbCx9sJaY435zvd9XqRVMM9sRvavP9g89i5gtY4pGm18p8TVzjrrbz3HD/o5TcfADgymwzGxrkLVRWDhxT3iSUGem+cBfOQ5r8YwwbLQpkCY8tz5IAVIidCaIE9Zm/dYnRyQ7e8wmc4xGg3M+YSRSgnmU5gr/JLESzPQBmkaUdMp66ttyqUAlE1laZnh4SP29h/S7z6mUAkXtiWiHPGoXOdKxeEvHr4EV7/N9MkXPLKWiS9eRDkOGAZaGOfPWQiQJr2gxt8GDcKyzwv772OQ4VbbIDTF6Awdz0myM+Ynh9ijHYxgEbPSobq1hLu6iHvWxV4JoPuQWt2hyMpoWcL3qhi2jcYgzRRkBZYJhrTI8wKnXGb1K69wtQ1H1pC6ZWA5Lu2lRRp2heloxBfvHTFeNbgWbNFYK7OyucHyhWu0Lt/AbSyBdlgMBUc3H1P5gxyzvgyew9Ar8J6+xJoe4lYDFtseVphweDClP5mi5lOcIj+vhjU1KkkgO695NaQiL3LKZpulxkUur67y7vd+xM6DM0o1myvP3WDp6irtixd465+ucfrZbbp376PmaxSffka/v08hFfF8StAMeObKGrduz5gNMrxAsOiaLF++xNYzN+gdHDN7dJutZs7EavBu+WXmwv0y5fNl1EeeA1n1ND6/Ne0Y5xGlXzpoxL8nwsC/E2m+FHsE/97x+QOlFl9qHAKJpllIXiuWuX6p4FITKpUpTb/ANjKk9lE6I5/PebKzw807H/LxT9/mbGeflWYTN824ffcj3v6rf8Po8JT+MEZK2H5+kaevbNIyYO/uGfPomMt1eDISXL7i8dTzi+zcO+Gjz0ZEGRwfRXzrt9usbpT5rPcs//2tr5PkFr9UpH5ZMV58KdDo83JzAfo/fAF+bedEtqi7PdJylTx0Wam4yJcShkeSzDOZzR2Uzjmtusi5pqIlS4ZioiXHymRRGDwUBg1t4BsGp0piC2jmgrJxHmMZS01aKJ4SikE8JcgGOP0j4lxgWBZBFmPEESLTWDMFzRJ5WpAUkkileDqnUa8hbRdDCJrtDvPxkOm4z3hwhpFGtCqSuOxztthklZD7s0WKzRvo7gH90hJnlQ6+tIkNyZGUtBHkEtwCCrfGuxe+Qhr4XD76GC+LMZ0Klh5hy/PKemWb5FlMNjkktxwszyVoVJEmyJrCqin02S7NoIQye9h5CWWNySo2ZuJCbmJpgRWkCOroMCLwFK1rW7TqJQJzSjDPcKSDp138uk8yHvLorEejbHPRXaO+3KTZWeErf7hGbW0N0y9DAfX1NXp7J7z4jRcodRbRxjm8ub6xiDE7xCqVaC0voWZzurtjjEySxTM8bWJUFLJWMNsJsS0TrxujlkAkQ6peTrl2iadeeZGPvv9j+qcTqs0yF29cp7bQoL68wFf/we8y2D1ienKKEBs8+vhDJvkpquwRmhH+Ysr66iZ37n6MM5wjPZOqrFAL2iz+0XPMxn3yO5+zsA5brSqnrWv0hcXcECgUbgEzKdApVIVCC0kuziNrWgliLYhSQU0IHA0zAaHSOBIqBszVOYpLCY2Mz1uhtAOu1FS0JigUQwVSat50FaWVKRcb4LsGS57CMBSGdimKHJWkHB/vsvPoNo8efszwJKVcJDiGyb29O3z48TskvWMmI4njJWy4qzx1ZZGzA4fjz+fE+TF13+QkdVlcVVwsexyf3uNsfEpOnWRY5/JrJh1d4fbRFb578E1sy2S50ISmINfgFzD3znEcU31eZT5XX24L/iPzK3dNorJNy95klkZsXHRZrDR4sXSD5837vNPVBB3NYgh7mcS43oZc8dCZQBjQDjxu43BJCCaZYAzoMsSWzzTT5MoidnJuqJCDeUz34R6t0ZhJcET4/j79bJ/5C9e5lkF1yWf9zhd8IgKe2yqzXB/R/eIu8/Uml9rPoITJnSf7lIn44KFmpmvMS+B+7TrueED66tOs9e/z0XGDgXmMU7Z4nEGwcIGZ6TA2SljaICDjcp6wnMAPhMVRE1qjnKoq8XbrNzhL2nz9dJe2f0zWuoROq8S2RX7Ww6uWCZv7WHZMPn3I7LhCVq/RarZQTx5hnJ0xnZ3RiauUyoqxCgmcDqXII9ls4a3G5zniThUv36ZulbA2N4iRyCsvsDr7HGvzNbYvr2E5HpW4jdQ1cjFmrA84vH3G5SvrtDdaGF4Lldskas7dP/uX/On/8Ijf/CevonbvEXkBZWOJ4EKHzoV/TL1cQjIkuf+Ydjwi3bXQJefcrlxpY+/FVJs9KlET77pmJR0zulbgZG9y8R+8xaN33+XDd95mGC9itRTrJymLvxDc+MoLbL10mbWvP0fr8gpHX3xG/XjIM34Ps3SJw707fP0b3+Li9RtsHf0Wp+++y4d3bkGzoPLcc7j1JW7ufI/9B4cI6dNZOeKL5gXs8TqmKYhMjVGDSkUyDjTTbsJa5yZi+ibHYZWxfc57uB6AlcM01li2IK7BMoI9WxCeClbqkvf3Fc0Yni0rXDPF2RxzI3axKxq3nfLaBcnF9gauk6PzAhyT2SwjiyUym3Hn/XfYvTVjv/8DHlsnXDk8ZNytsPjNbYL8gA+++zlF/wnHcZ2602ClfEocl7ETza2dd7l3fAHhbfCt5yP+6VtTnNEyp6nLjtgl3HQoZmd8fngZ/ycn7C8P+dHwn/LMxGEyU+wtaC6UBfrYxIkSFrXCnCVMNzIqhYme+7gq/E+6MfjPMZZ7gbJ3RmLFNDo2a0sdXjQjru085sNxAbaJ5WmOLQu15VNImDghce5h2gFdHMoYZJlBbEp0IMktBzQkmEhZsKImTMIZ8ahHMxwyk0dEtx8xmEO2vc6a5dIoO1TDKYdunStrLRacEaMnhxiNOrXyGqkyuXd0hp0k3D9JGeZV4pKFt7BJSafoK0u05l12Bj5hMSAtuQzdEqJ9kTEOM6+KlCYZBe0ip57BTWFSuIJKCp6ocav5Okla56X+Y5aDAW7FpBA+SSYQcYzlQV4ao8SILJLE/QBRrlMvl1HDI/RwQDHr0lQFljtnJgWu9PENk3ypgtNRGL5A1yoElCn7ZdztZZQl8De2WR/lmEsbLG+s4DouXrqCyCWFMSHWp3QfjdncXqS+uohdWgQjIM7H3P3hT/jZjx/y1DeuIcY95qMeJdujfmmB1o0tqq6FKWPyvRMKo09yMsMUEGUeqajBdIryLWpuhaAtsZwB87KFXXuBta8+S/fRDh//8D36cxu36bK3P2SpVubqC9dZf26bldefZr61wODeXerTIdeDOblZZjY746mnn+PCxctsn7xE74tbPHq8gyhrqpevYNfbHN+5x+mDJ2SzlHI2QTqLWDogkpLE1lgB2IGEMhCG2MEAGV+hO7eYcd4atiLBywRRplGWIPMgsOBMSLKZwLPhUQilDK57BdVyQm1xzmZmYmYCr5VzdQ0u1BcI7AxTA7YkihVFClke8uT2p+zdPuZh9z2O2aF1OMSb+Sy9vIad9bj97i26h0cMM5Oq2WCpEjHPbOy5yVn3lFsnAdpt8NrFiKsLCpmWCQubU+OMpFVQhBMeH7fxfxHz+KTFJ+M3KQ8aRLlmVhEEjqA0FBhRgW0U+Eoxa+Y4wiQLbYrs178S17A3qTbvkmUz/LLP+opLa/kpLu3u8oNuTpKn+CpjIgSUfVRNMJchKgnAD76MoZxDhIW0wLDQrnl+XkgMUWBnCXI+YWFwQC0ckMxOmD28x2k4Q3CJJd+n6gUYvcdYhsXVK1fpeDn7dx/idupsLl+ETPPk4IRwFrNzlrNXdJBNl87mNbw0ovTyNu3ZPp8fuIxFn5FfIjEMZu1t5mYVLSzI1TkkVhrnjh8twRDoQjMXDj/b/DqRrPHW8Xt4RoxVX0JIEz2fYmZztIrIk5h0+oR0sksiPXDrVMsNitPHxEe7JONjSmaBMME0TczAw6g0kH4J3zQxKzZGuYJLQLlepXplnawwqdx4mutxQXlplaULlwnKVbxwhInCsAcMx/ucPNzl0tOXKa+sYfkVtLbI44yb/+qv+Bf/8gd84x/+Dl73gNERuE6F9ourNF+8QMWTiHxG/uQQURugXHC7FmEu0MKiSObkSUzZKlGrlsjzkLjcxN96gxf+5Fvsf/QRf/3P/zWnsaDcanFw2GPpvTovfv1ltl+8yOrXX6B+cZmjj2/SDoe8GswQNY9xv8trv/kbXLp+nRdPHnHw7sd88v6n2L6k9eyL+O0FHv30F5w9fkBycEhpElK5vknkrfKlhnK+qy8ZUNbIMIXaBDUtn9dpi39PoJHi3wGEf8lw4cv35vkvQgjqUrFVTlktxxjFObh4bSnj1atwsbmJZYFWGqRgPi8o0oIkjdn74lO+ePcLdp68z/HpE8L+EJRm88IiZFPe/rO/5tGDx+S5ILBtLq2ViZWFPU+5/fiQj/bmVBz41qsNXmwF2IYkns84649RKDTwwW4IP1Bsv7jJn3b/iHHk80vB6e/cQV82S9kGIAtUrrEtgzjJ/v+zYPz/erwavtlA6IyFtqBd8rnqLHE5HXBzPsUpazwkfa0RVYnUgp6pUVpQNQ32pcGKlCTiHO6qDUlmSBJ9XuWeScWqKhgXGf1wQCmcgBoRHp2ilWK6tExDS8yST+u0z5G0aVZLlF1JvH9CVK9Ra6ySSpv98ZxAaHYjKHSF1LUxttZx4jFhu0M1OuN+VMJTfbS0OTLKlNuXmBo2c2kiBDhoFpWiIQRfKIkyoKo0JUzeXXiBoSzz0skXNIwx2qkihUUhJWIeIQ2TvBRjihiVh6QziXYM/MBCDQfIKCbLQyrKx7QFiQ6xjQA7B1WtYNUkhu9htapYskLglQnW1lBa4y2vU57dp7x4gdXtVTzXwcynmFaAlAVpNOTs8T5LFy9QajWQlgNotMp5+M4v+Olf3uKNP36d/sEe2nTx3Bq1pQZLm7+D43noNGK2f4QUFmp3gmmATgW5Y6G7GSVf4OoyzpKNTkOytkGpep1r3/kaTz79nNsffUyUuZhnktEopOLZPP3a87Q2l2hfWqe23GZ6ekqnv0lmJvjVJiePd3jlN3+LlStXuHr0G+y9/wk7dz/HrUqWnnkap1zj9pMfEXf7qPIBF9UP2a+sY8kaiYL0SzuML2FuC8JMsGhm6NxhmEsiIfC0ZEkKLA2xAktqCgllqRlpSApoOprdUFBSmg23wLZzaqWEjtLIQlMu5by8olirCBzLQekCJKSZQhWKQhc8fnCbh/ePOTv+Bf30lPpwhDU2WX56DbsY8sHbN4mH+4SpQ8kMqPkakZtoBQ/3HzIctpFOmae3crYvRZjzGpPM44xjVMND5FMOwouIgyGnruBvh3+PlcwhTKDnSxYtjZqDlUGlOG+dikrnLVQ6Exj6P1768iuFGn8IB+UDVoyImX6ace7xbD9FfPQpt9WMcK/OtYlDKzBxr9VIA4HjGnwmHWpjk06sOLA9VMOgM8spq4w1YSPJSYuY0v6Qp+59RHDwmD1fUbU85FQwqTzGOqtR3T+l9cJzrLU6CO3yVGmZy+sXOdq5yez5Z9lsbHGa5/zFg5Akk6yZDXqOy+1ag7/vCobSoVAH9NUFsvoiBwMLL94gtY543D+lVV4jM0zWVcwlv+DewOWJYyL9lCA0aExzIhuElnQck9nyNnfoIiLJalEwbbfwxn3sZpN4HlJrbzLNdhiX1rDu7WKJEN+YklzwyTnFVhNk/Ii4k5Hd7ZA5BrNJgjMtM2suYCfLuJU5lVqFesulr2Y8uPME0Wlx9dXfwG7Uie0Iq2aQz5ZxBrtE0z2i2RmnvTpWMCM1K3SugZlnFN2QH333I0ay4GxvRLV0xoOP+ize6LCuLtErV+kst3CDi5Qvvko7n7Hc6/PU3hHHO4+J0jJh6ZgoadCwqniNJnH4iFKxSOM332BhrcSP/vIO+zdPKCUfk3sLPFm/z8hbYqRtTs2UZ65dprq6SKeYIdMBrWyDyvoqyvoqpl1FuA5r1zfZvN5i5dY3+PQn7+NVW3Q//jFnf/sQqyEZH/2Y+JNLPPsHn3FwdQVnJjFagtNAENQkTcPG7NS5aT/P6tDjxq7mMJRUOjCfa8qFILY1ZUOyOVSIRY0OYQWFfai5YBbYFxP+aClhdTlEF3065TqVcoXCcUkHE/rHpzwaPKSSSbauv8z+8RlVz2Q+iykmE0Ta42F+wkB2WUxrLDVrvLz0BmF3itwdEgXXuHJR8crWFkGywJ+//VPWBzVeeGmZzNzhSa+BX/HIQsn9n99CbF3kN1+f8/jzCcHgMg/nx8RJwP959L8mzVbJNyKcfUmpZ3JUyomCArdqUE4loQUbhc3msGBHFZzav/4WX2sOY+MMx4yJ5VVGacDF4YxkZ4ej+ZSJ1WBhArXAQlys4HiS1BHsaxc/NvGUYKpdsookyHJ8ldOUFk5RkCchtf4Z13duc3i2Tx9F4JrkVkSoDjASH3fSYfHpC6zUysighPF0h5XOMsPTJ0y2LlJtrHMgAn50kJKlBk0R0DNanFSqvOAaWIYgSyf0jSZhechpqChmY2Kjx+l0iue3EdKhTUZHJpzNLCamSWErZKGpZzmmBMeQCNNn0NngMRPseMJCYRFXOvjzGUiDLDOxGwZz1WNeuGSzPlY4xQtKpEseqjpAZhPsyZCilCFHddSpIomPsWsuWdBGywVsQrxKhXLVYppMODsdk/kV1p66gRPU0eVzgUJMypiTU7JZj/l0yDiMsa0E3ArNusbOC+bHIz792W12e0OWTlYpORMODk9YuLyOUCtYpRbtxSqe6yC3NPVkRqfb58Jxl8HpKVFiEoVj0iyjbDdwSy55dEJstGm99Ar1VY/33t3h6MEeMhqQH5aJlx4yLS8zKaBvpFy5sk1jbRGt5qhsTLvYJljsUBgRnl/FcV2qSw22n95i4fYJB/f2scs1RnduMf70EG2lTE4+JD8444J5DbbXsPDQFcG4LPHKBiXhYEZ1jqVPdeiyOIeyErglsDONmZzX1ZY0iASEqymSgqYCfw41K6O1nvLtdsxCfYIQIxbKNerVOliQjSf0TwfcnR5QNgJW1y8zmoRIURBNpszPBqSTPkeTPv0ipBSX6NTbXFq6jprH5McphrHI9XWTS8vLyGjMZ5/cpTXzWN7wGdCjN/HxawEGcx7ePcJcrPP0hZDBcQrRAl05oauW+NvB32esL5K1cpyehLlgaitSW1NvCsgF81TSyCwaqaabwdz7FbeNfk0mV4AYwehT+vMbDJMSW9kcsfMJD/c7nEmXNANcGzZa0LZQhgbLPYcDGwJsF2zjl009FOdxFE/FLM6PqT38nP7jWyhyIscjSecMjh+SYFGfz9m8+jQXWmXmZZe0usTK8jrHe4/wti/jLa6xk9j85V7CKJJUZJlTx+fEq/KU71FxJXky5kS3CO0zBlbG3WTIyOvSHQxRwQLaD0AWoAu+pB+f0xr1ebU4xvmFeSpsPlm8ip2PeGN4m7ohMauLSK+MiENUPMVy50TTIVmSkkUhIp4iszmyUkMyQzJF6wSyASo7poh91KSEVW4Q1xdxvTUsx8GtNCg1SsyiCcd7PRKvxNrLL+GX6ji+j+ObWEYJs79POOozHk45So8pioLLzgKNCli5IhlF/ODffI+H+w+4vvsyLXfK7QeP2f7ay1hyC7++QadhYzk+1lMGrfmMpWGPK4cndB/uMxsqZrMRWTKnUlvAq/nMRn1GRp1Lv/lbLF1w+Zt/8xHd4wP68yGTns9g7w57rVVGeUFPJDz3zBXK60ssFiFaT1m8cYnKygJYGY5fxXFcVqoVVi9cYOWlr7D/2T3c1iK9Tz7g4IObxNMxk+khahSz0X6D4doiqWmifQmNL3/w0FkbUNC1YM5/0FL9S+cM/45NI4XGERoDMI2C5WrKP1qLuLw8RVozGqUy9WoNZUI6izk7G7HX3aXilllf2aY/6GGaBuF4TPfgiPn4kO7hHoNeD1PAaqvNs9dfJhmPCU97OMLiqYttXr5+mXk45uc/v8WSpXlqy6c/jhglgvryIiYRP/3BHktbJq+96LLZnNM7hKM+PJ6t8f1H/3POxMov3T9oed7vK748pkCjcS0DpEAKQWH++q9FAO4858yJWfMyUj0nym06cYZ72OXHrksS22whqSqwXYPUkliWYMcwCZSkoqAvJMoQ1LQm1ZqFL1/GRCuCOGK9u8d8cMipCU0EGJqpMTtnskymuCtreF6Z3LApOWWa9Q6TcZfJ2haNSpsxJp9PBAqHimkSWTZnls91WdDXAs+YEcoyp0GVJxgM8zaJnjNTGm36JFLS0JpFoTgsJFPjXIGztKas9HlRmdCUEAwam+wWIXJ0m3peUPg+ZhwiPAeVZNh+lawYouwSajJE5AJDgaoIlBlhzRSi6FNUFLLrQpSSJglyEJOUKtjaxizFePUq5YZHFoecPjjEKQVsXn8ev9lA2Aqz4iMzj2LaIw77xLMReWSCmbFkXKPqlkEXZGHIJ29/RiIixv0RlpFxcGuH1labtrWCdFz8Rh1ptiivrEKRszl7jflpl+7ePkkimDXHxImiVK7idzqMeycIw2ftjdeodSp89sOH9E/G2MUJme1zEM9wTBdhWVwRBa2lBczApbTQYkVfZ/X6VUqdBipPMGwbIQ3aWxdob2ywuf8aD372DkG9zuGnn9D77AFGzcXs3UUctrnRuMvOwsuYygAJYyFxJVQlSCl5gEEHyXohGGooOaByjSzOAcKu0LQVSEOjc2gIhZkqFi2FH2T81lLEdivF1DEl28J3LKQFeZIwnUbcG55hS9hcXWc4meJZkiJN0dEEkZ1xFh4SizF+4VANAq6v3WDW75Mc9xHeAktLkme2N2E+4cOPP6Y6D7iw3eaeOGU29SiVHMhNHj46xK6vcPViRu8og2SNQTogzCt8b/rPSPJlsopCTgRuBGMLUhtsW+NrSCXUlKCdaE7QhL8i+PArhZojM6F9aPF52mdp4SGJq1GDz7hdOCg0a5sj7t0FWWth1AQlq8pxNeTKcciZbZPbBrlhUDdM9v2E6sRhqgQyj/HTI7Z2P8K8/xAdDykfNwhXp8zuFThLBivrN7j04jN0Lj1L7ioGvoJ6ibuTCT9daxL4Zb5HnUVV41RB07E59mz8MmSGoFtucs2B92WDu/tntE2fxZokndqcrm7yrNScYNFybGZezK3hmDNT0zQ87qYGkW9wOYe1GdxsaoZZyqrj0i09z25RR5oPULMyG4srZKrPPAoJnBj/6A3mu08QG23Uvo/XGDKatEl6NeyNlHRSoTHqclnAF/MBg/gM31Q4d+qECy2mk1PuD15jYcUicw1G/Zyoexdr6lDzfbLilM6qC4cFoSrIqw0qTpmV+iLhzm2m5du09FVct8nZsMfAsMlLCRvNChevX2T3nf+W1cUl1PoZs4lLXCwiphmG5SEDH6/hot1ltm+8CEmfIsrBqRA7JXQmmZ2e0RWS+lNLxIePcGYzlDumfMEhkynuMwrjcY2dx3vcG90mm/0Ob77+DHa1ReOF18kyF8vSSFfimA6jB4fMXZPO0jrlC094yf0mXrPDYKfHLPRoWnuoWUgmb1Ld/xlPtl/jJOhQ+AZuSVC1YTQP0FlAdZYymAqiuaDVEQyVZlFoFhTMx4J5RTMSkq005ZXGjMsXxhiWR00olowJ2clt/vJff8rpyYT/6ve/wzOvvMzBzmM+/It/xYE95SAfs11/lo0rV6l4Br84/pju2R4LswWuNpZ4eLqJ+tBGBhd58e8/g7/UpW9X+eqfbCOKYxaXNvn5YJ/dH8w43SrQs3uUsue49vTTPDU7orNQ5cOP3+dOEWB3P+H18SIXGhLWNcalOd+z/hv2j1dYaRQMQ5PFxOVRJWExMUBmVIYBRZxwULIQRo592aL2wGLPz/+TbQr+c003jTC6cKZ7hI3H6LJJ0r3P4QjmdoHvjziIJUW5RsmTFH5A6Be0hwmxyMmFBVLgSsFYarxYoJQmZk4lPmb95AusgwcY0yFu4RKXIJkrvMBhYfs661efpbV9CelohoGFLnnsJAV32w1Sy2VgNLBFmYm2cW2bfdfCFIKptJn7VRZszf1Q87AXUbIDHF8wVZr+gkfThEi6BJ6DsmN6YchA+9hC8kQLhBS0cqgVmr1SQSwKbD+gW76KpX0SDnGTgsVGDXREHof45hyn3yQd9dEtheobmDoljmrEUYCsTVGJSylKaKmck2TEKB/jTFKsXou0UiLuReylV6g3qmSOZDKeEfZ28SOBJyy0mVHvmMiziKjQqFKZsmtRDjzCk1OGFY/q1iUCq8F8NKFf5MiyoFP12NxcYra/Ty3MkXGfeG6R0MHKDaRhICoGrllC1teoPF2gkylFklBIn8yqAJJw2CeUNo3Ly2SjXfR8As4cp6bOxfb1KXl/yP1793k8eYLKvsrLzz+NU29Rv/E8WSYxLQPTM7GkSXjUIzYMSq0mjUsl/PoKfrnE48N3CYc5VRmRJ0OiOCU4+YCj7Rc48dfIPBNcge1AFvtkhYue5YznkkBJSmVBjMYuwNWaSQaJC3EBm6RcbM1YCyIC2yGQihpD1OltPv3pfUbjGd/46ldotl9g79Fj7vz0bY5Fl70k5PLCsyy0ltHpnE9ObtPvHtMc+SyXKyx1F8l3C+rlLW68cgm/mTIbm7zytVUEAaVWjXu9Pkd3Q46cKZHu4soLXL++iY7GlD2DB49OeTARVMxdntsq0WzXSRo2YsXmHeub7IWX8CyYC4OyYTAyc7wveaVuZEGacmiY2E6BVZU4JxLt/vrHMIfDEWKQkPePeXj7Lu8MYTK5ycd7ObuZRtnpuUOmZUHpvGobO4NkBpkNeOfQYFtAqtBKI3KNU6QszY+4cPIpxu0P0SeHJI5P7rjkYUjg22xtvcDVV7/C+oVLWEbBqe8zd00+nY+57ZSI7TJT0WGelUgMC2mbWJ5DKs6tFsKqUvE0e2nM44MhHi64Hvt5zqDtkhsW2nLAs8BJYDwDyiCM84tgrTgHyJzHSLTKiYXJ+51nKOw6Lw1u0lZjgpqPpEk6HWLmc7Tw0eMeWTFBFQqdhMjcxwoqFGGPPDyHdEo0RTFFzSek0TH65A76gU1h22h7Dbu1iKjViHtdouPHmDG4wsZ1EtpNCxFnjGYZyglwfB/b9Dl6tE+t/Tn1jUvYvkt/2GUw7FISBWtlm8tPP0fv9n2awxhrY0hSWCS5D7pAORLD8zFZphIsUtq6jornUOQUwib3muRFwXTYo2L4rDy/RdK9TzSKiGWC55qUfBfPhiSdcPPWxzzs7WHzB7zw7FWc5gKLr7xGnhlIU2BYEts0ybojxkpSbi4QbDhsBUt41QbdR3uE4YySzoiTCGOyT/XwJxwtv8qB0wHPgMAAC0h9dO7BNIXwnGEjhEB/KWYI+HduGgFNJ+f1hSlPtULKnkfNzaiaU5LD+/z19z+i3x3wX/3RH1KqPs3e/T3e/cH3uH+yw3A04alXvs4fVVsUacRnB/c43n/CYlRmc2WDw7MnzKcha/UlvvbVt6g3SmRRxh/8/m+g0xGtxTafPrjPzz64T3cScmBKaivLfO2rqxRpgmMqPvzFETe7GVNT88YrDeqOzWQhodT1+ev8f8ap3EAXX+o0/2+JJvFl/ElIUFpjmOdNVvZ/ATFMgNBIaM5NHicJ7aDHwJgQJlNODIWBYqVecDjKwbIRJvimwcCC9TxnaIA2zttyAgEDAUEBIfo8Hadilka7GCcPyLIQO7OIA4NsniNsSaW5Qnl1E6+xiJKayLHRtkW30DyqtnAdl1tGmYbpMREmgTToGyaukERCcmaYdITikS6RJRpfuNi2RBiSoeWxCgyRlIQgEnBQ5AylQaDgSApSqVhW0FaKfQNmaEqG5LB+EWm4iNldiHJq5TKiCFFWgikznPkC0XiMbPgwFlj2jLgoQZRj1lN06uGkcyxpMM5icuYIZshhRFwJmezPOLu/TKnqoI3zG8Lx7BSZm7ieh85mlOs+cpahRYFdKeG7BpVGncnxKX4loLK0gmF4zKchia0RhUG1XWVpfZXHH3yGr1ZIoikqi6m0mqhCIYREmCZ2uYLllylvb1PkKYUSYHto06bQUB+MiQtFdblF2OujoxhtJNhtj1RJrGUThponj/c4Pt3nta9/lfUrWxiOQ3lpCSEEhilBnPMts3COBkzbo7rU4ca3v43p+YQnfZS2cVRInuc42QEruz/mQetpJmaF3DgXGQLBeYuUPi+ImxWQKKjaEBZQk5qKglRBYZxXZrcouFqfs12eYxlQMwqW3ZRsfMpPf3qPbrfHb7/1Ohe31jg97fHpR+/RL0b0oj6brQtsLC3gScXO3ucMx2e00gbXl1c53m1ytlNglVd48a1rBI2ceASvf+MCOu+zuLDCnZNDdh+MCRtQJIdUi222NzYh6VGtetzeOaZXuFjTHS5HDTolk6wFZpjyN/rvczZaoeprolTSyaFnayqFwEHjxVAUmqFxfo/GqglKIxj9iuXoV65U0+gByrOYjEOqHw45uJiwO9S47kV8vyB5KMmfd9BpgVvEPIwUzVKZQkZsJSM+jWtcWQLvkUNmakQ7YZwHbDkxpheztNUkXnJZmz6gcTxBp0NmN1a5WPtdRhdvsFtuci+csjgZ8IskJlGCCTMCr8KDbkpDjJkZik5pnV4dTi0TR0uej3Pe7o7YNTRnVk4ttfjE8njWkWTDOgdeznQ1p3osKQKLJMupdupcOXM4TSWVmsYdxoybkp5pspPDU7limMf0LJ/Pl67Rydf4Tvp9zqb7BJ0qNWMbO+6T1oY0ykukhgvBbdJhE+d4iL0QMDmSUKkxOIqZbmUs9TSeU2A2HbzI4nR/hJ1LEnWP3rBG2Cgj3Y/o39mhOXyG240dipMW3ddqrB8UiKsuSns0mx7qhot1epk7p7vUH92h/FITFZ2wXC+on06pVA+pXHiFa994nkvf/Ar56ZjhqWKWpRjtAGcy5uzhAUXsUPWqGH5OhgRVIkwEhpVhV8uUapu0qiWCSpmdM4PeygUWX/JpzE+YD0eIh6uc9I5xkj71pEG9IsmTAl2AXa6T9Odk0xQZm5hVEzcwmM8UEykJswbllQJhmQwaHo9bO7whapSdnIWxIhA7RI17dEUdf6DZHUkOVyQVbTE/U3gTm9SQ+AsGpgXJVNG1BfdDQQAMLEXVKfjtrSM29C6GlfPK0y+QTxX3d3r87KO/ZXz3FLsD3WjM7tmAv/7JD7n18w9ZuZEzPKrg3hDkwxk7P/0RP/zJj4ndXZZ2q/SvbXDl8ku8cOkRl1rXaF3e5L07Ft5A0CxnTGzJvm0yeqdLuStY7J1Rui64OzrjH7/5IrtHCX/x3h2mH3mM25Jn0wt0nBKyscY8OeZ98Zsczt+gXFeURMGgY3DgJ1RRnNoZXj+n7+Uslixaxy6HRp97pxabaor/6582YKQOsKRg0hfIu0N2l3IO4wLhLCINk2yqYc2i8AqmKmU2N6gEBoGM8FTCflhixQT3xEJLjaxmJMqhZWf45YyaLiMrWyzNXOonI7IiIl1u0a4/S7ryFL1am67KsCdjHmjFWMxJZELmOUwnCpsIZdoEQYVxyWJombgIlpOCz8ZTTi0YihyVSiJps+YKMkocBRleXROEBrkliAuB5wW0Q4eZkriGRsQxYxf6ps2ZFjSKglmeMXfL3HWvsph1eGP4CW7SxSu7eM4S9nxGUQmpupKYJrpyjBpZGKMIq2wST2xy4TGexiSVnEqeYdo5+DZuokjOQkgTMvWYk26ZvOyTq4fM7j0kn3Y4sGeoKKCzGdBMFGKthB2sUl9uYq2XSIc+u6NTyvsPKFWqCDVkoaYoZwmt2ozW5WfYGj1Da2sdQwmm44zpbI5s+thxyPj4lCw2qThl8DIKAUoHpMJGuhKr5FNuV2lXSliey6NTzay1Qvs5Ez8ckc4mqEGJ2WiGKfaoBR0CE7I0x5ASo1QlGcfkaQFaYXgawzJQKcyESyZreO0SAhj6JiflAdelRcVuM3ckrrVH4j6m77VJpy7TuSTKBDYmaV/hTwQRAhEYKAvCSCM4r5qUQpDairaX8cbCKav5Q+qB4KkL19Gp5PGjU977/Oc8ub+HrBj0R1fZPe7x8w8+5N77P8dejJklVQw3oRiOePzZx/z8kx8zU4cs9SqsLa2wtb3N01sdNpqrVJba7Bz3sGKJF6TEvmZiGvTvDIiPQgJvjlrK6TLlmQtXOT0p+OCLPQb3CnLDpdNs0nBK2E6TYZbTi57nLHwV2zLx/YI4kEy1wnRhIgu8aU4oMxqmSX1mcWrNONSKBaFw019/LkTe24fch3xOfNzl/UnMzVQTykWKwEa4JlQtqArQE8glsiqRek4xCdHJl7yMqTzHvngGAhMzj/BkSrPTpPLaMzTOaowHQ6I0Rq5vUV27irn2FKNag7NJSDifcr9ICd2QUMTMSxZ6MIWeBWUL0ayROwa5bYA2IS74YjTgyUwxKWJyIbFcj7YpGBsBsZ+Dec7HwTEQqTgH0UrzHPkh1bnDRgiQ9vmLoXNQKZnp8nHrCpNSmzd3f8jC5IhKrYLXXIEsQdhVzKBGEg6Ixn2yVJHO57jVCtIukU8nyEJjGiCERH4ZbSmKjCJLyWeaVE2Y9Q8wSlXC0RHjgx4y0+QFCMOguRBQcXysUoWgWqa2tkz5Qpvk6ID7jx7TuXibUq2Ozg9ZXTapmB6dTkL92gWe+ZNv09q6DHHG8HTAyK1SqZoYkwmzwRlZDCW3jOkrsAQKl1AbCJlj18vUFxss16q4JY+TXcV8eZ3NZwRi1CUK5yQK5jrFnRzQbhh4piZN8nORzjkvIdBxjpVLLF8iTQMVW8yly9xo43QUQsLIDhjqmO1GmSoFpm3iW/tE5gOGukY4sNGhgro8F9fGCmY2JAKhz0VSgTpXNL5UaoSAxXLO//TSKZviCbWa5NqFy+S55NHDLt/7wb/mzq0vsKRk/6WXcCodfvj293n/x39Dks+xTBdjpsimE+68/3P+7E//D8yGQ+ruAk8/fY3rT7/ES9ef5sLKNvXFKruHe5iFxq7XyAqTSZJx673bnI3nCA3zQnE0z/iDb7zAwcOH/OAHD3hykiGEYLXqUqt0MMoFtpvwQfKH7I1fPYcp/39kzmi0UJiSL+NOCUKAa5vnDKT/AmZejMlcSZhA6SxEVyO+SFN818VzBMm4QLVMdKEoRMFRJqi6JkrCskjZKWxW7QwjlihpIGzNXJs0hCI1CrxShZPtbfzojNpwgpnNGTUrtMtb9FtLzJ0ySisWs4w9aZFJh1hrPNuhpwQVBCEa17AYGQZTYWAKyRqahzkMEcwxcdE8EoKOhFRpBlIRWeCm53z1VCkCU7BaaAYUBEjsHEIJUwGnGjZ1wUQpxobNw+Y2taDJN09+jh/3kLYFRhOZhihnjmUFKMNEGD1EUsKOMggckjDGDHzUOCdtgT+FzAXtm8ipSTKLkVqCmBD1HVJLkhsnxP0udrZC39mFMCDWKeVZgbvkIwwbv17BXq3jzDzOzo6p9c6w10ugc6oVC5HMcc2E6kKLi6+9xPaLz5OFMWmYkmcZluei84xwOEIrie365ylFw0RLSaFAaIXpOlRXOtRtC9NxmIzAaLVpJgojj9FhiB5aDHt9bCZ0Vjr41eAccSUEhuugsvwc5i5AfMlMU1lOoTRKG1hB+bw9ruQSuUNaVhmzcEiJCfIjLhr7jIyrOErQ05K+IXAFpFpgFueCqW2BgSbTghDoqvNYW4TGtwu+sTJkiTNMmXJtuQOFojsc89kXv2B0eIDpKCbJkGFY44NP3ufWp+/SXvOY92Ls2jYqjnnw+bu8/fMfE3NGfRCwvr7CjcvPoNfPWO1s0mjXuff4AGsuqPsBEYphlnFyt48xU5jjIdaq5Cwc8q1nN9g/C3jv7jHxvkValtTECjXLAH+RSE25mX6Ds+wGjiuwtUb4gpEJPjCTGifWzG1NBUFpDBNf0Y+hxnlq/j82v1KoqZxN6furrK4vM9ExwhzhVcvUSyV2RwWRc8SNoccde4P+rGBzrcRzq3f4JNPcszLKOzMmyTIjLyPPC2zLZV0XhKIGheQjt8qKVbCgW4irgtQoY217HHcX2atV6CQ5O2mfluFSSgyivo1fm3EwComHHna7jKo3UU1BnJvUEpdQwG0hKNScnrRZsEz2JznSTdg/TVEa2lqQDktIPyGP9rG+eMKsc4GaZ7PuZOyHKdViyPg4xK0vs2BXeJwLvCyntq6IBg5N7XLWeQN1+nNqwz6qfMaCaWG4q9RVQX80RVzcJj9MsM5O4KJP8/NFTuQUdaNJFEeQlMgbBmF3icLYQxgOYmwhFxxG3oiGGzB91GKtBJR7VCkzev4CjVzjfbNEdeUazee+Qau2QCZjDj+7w3yv4OOPPsKsuDidgG/+4VeZPt6nVVmBNOLyy79FpXSBiTpkeviI/js7bKzazKKAfHLAcSRYWvSI0mMmhsnwkc/adoVydZWFpx0qtRqVcoWdxwd8fPMh2nD4zW8+B2PFrbufcLwT8dTyMte+9SZLC1sEC0vs9R5Stkok04LD/WNWLm1Scy2KOMNZWGB5w+R4Omea5ujYoigpFuoNOuMmtWcddOFR2d7GaRssxgn7asDjSYstX6E+k1AumKcGpVQytjSz4Tkt3BQSNy4IbYVbhmsq5b9e73Eafcyf/+BvuHB1nUsrl0gyg8ezQ36+mzEdK5bjY4af3GPU2ULOFcINOLk35KkFxWrTYjgKufnkMxgkJM+OsTlkcNzk9d9fZllcoKcP+du/+O/o7jb5jd99lv/Ln37IdPmE33/uCjeqOf/i9IDoQoVXvTovvrTN6ZOUyX6XOAlpLQre3N5g+0XN/skWT3annF56g0P193BMEzstOHQV465NcJYSXAPjkYkZC0pGgTuDYgOC1CEdF5jLiq39/wLuHIUT8mqbqicpREpoRHhln5pR5ihWGOaAlcxh32sQa5PljuBye4+dIqcbZHhnU+Zph7nhAmCaDjXpMDdKJHqZB6UybS+hYazgVxUT18doBvSSDsNyBTsv6M7G1LSBFTvEyqQIMuZJRjgNMEoldKmErJloTBzlkClBTyXEOkblBmXbYFAo0iLlaFJgFgpPGBCZWGZOMT1G7h8jSgvUym1cQzGOE8x0zChOsUttfKNMmGvyIsOuSaLYxKDKuHYNMUqpJ2eYYkZF2FiBhx9UUbMUuWagvQhrMEKuB1j7CwzsEVlbkoUpftcmcy2yyAVjgsyByCWvmsRBTGCXUacuTW8BwxHEwiZZWcFv1KitVylvrFPaeoFGvYMyc7oPHxIefsKDe7ewPRO/6fLWN18gPOrRbnewDJvNp1/BqTWYjLtMD48Z3XzM0kqFPDKZ9U8Y5ymVqkma9Zloi+lZQKvt0Vpep3V1nWqlfC7S7B5y7/ExMijx3MttGCc8fHif8VnG9labC89dYWF1k1Jnme7oBMeyyGaKfndEa6lN1bJQSuAttHAMST+KCFPIChvPSmnW6jTMEpU1A8dawlvo4C6UqNsxZ9GQO2GbhmHACLA0OhPI9DxPr7NzS7aTg1SKzFZ4BlyxEr7ROCIcf8x7n77P9uYqK511KCRPel1uHs7oT1IWkojRw0MqrS2KeUqEQ34SsdmyWKy4jMMZjw/ukXTHJIs9CveUeF7jpae2aXsuveEun/z83zIe1Ljy1DJvf3SLUaXHaxuLbJoxP/bOyFo2NzqrLG4sMDyNCc/GJHnIwkKJrYU2rS2bo9MW44Fkt/0cT9LfwBAVvEIxU4p0bFKMc6olkCOBM5K4WiNzgVHTuBiIuECXFYv9/wLiBkaGaCxBRSLclERnJF7lSxeKiZAR0lAUfhPhFQRrJs91Dri7P2cQSORphEpb58wXIcBwwLNJ3DKHhcBSJdZLS5RrmzR0wcApMS3VeUSLgRkwp2A6PSXPEhRA3wXTQicKlAWVJtTqaNcC2wTpnvusZUKkIiLFlwwPKIqEgzA7Z4wIyTm5V8PoFOP+Drq5SdFqnwtLeQ6qCyoBZxVMHxCYqsCRkCnNE7uMt/YVnj78GSv9PRzLwrU97FIdO6hhRS3seo9kMiNNUqTrYdeXieczdBZT/LIBC5Qq0Ci0VigNSiu0KDBMgRQWXtkDztkGwq4QLC+xemmJ2pWrdK58nVZnkaRIOfjiC/of/zUf//RnmLaBU/b4vX/2D5k8OqS9vIpIcjYvv4iodZiMeswePWI4ecLSRhMVCXpP9phFEYEnmM6HJKbNJC7T7DRZXFyh5XvUGy2cUond3QPe++Q+hRtw/YUXMeOET299zGzQ47nFdV5+8w1aFy5R7yzRH/cwDUkR5vTOBrSWOziGQZYrjEaVmpQMwpDpPCPGQNk5i+ttakGJhbUOzoUV6hcW8dfXWLD7HMyGfJo0KeYS5ufUYK3OK97F37F10b+MPwmhkVqxWcr4BxeOSSbv82d/+xdcefEplhfWiNKCO8eHPN4/JktiNJrjL+7RXNokmaekaYoBLNSrXFgqM5sMuXfzZ4RHZxRFwSDaY9it8Vu/8y3KjsNkcMpP/+bPmI0Fr756jX/+l3/NaTjgT167wsvLAQeDkNQUvPJ0gxdf22R00md80iWLczbrFi9dL7P9dJW9Own7RxP2gz/k+8kfkmrry2je+cfz7xjIfPk+MrTGPH9XIbRACk2R5xS//kZjANw4Z2a5dFyLSOVokWNZkpILZ7EmkhnbmeKJ4TPONQtlwXJ1xOOZw5GQBElCWICSBkorbGHRRBELgcThwG4QWFU8s0FazkmkSV6xGWU+E9uhBgyKjMww8YVmIk1sS3GmDFJtUFgOheUSmwZzbWAhiRHsIdBoZkJQkTAoNBJNWJwTiEpo8pxzQTFPMCchc9ejZdp0JPSUJsgVidbYtkVVSk7QOErhmZAqSdn02G29iBjcpJqeoc0UoS2E1cDSOVkcIao1dJgidYSoO3jdMrHKYCmgSBOkMM/dKmkZbc4xpA2RQpUlqYiwzArFwKfiL6J0hBQBRWOBwJCUn2lSWVyjfeVZqvUGplEw2XvIZDfl0a0vsIOAoFXn1d/+KsPDIxrtDuiCiy+/hF9tkHpz5tMDTh8dUa35JIkmCYdMwxi/HhCOR+SGJBrmNJfb+LU2tdUFLN/HsCwGZwMe3t5BWBYvvvUyRVJw/9bnDE8nrG2t8cxbb7CwvIRfDojmc0zLRBcFaRjiVUoYQqILhbRtDNsmzzKU5tyCBVQbC/h5mdp6kyDPCZ5dxQpsrHzIvgjp6RItoShSgRaSFPCEJpGQ5VBojQNYhSJD4JqKVZnwO8sjZvEOP3n/bbbWV9hufw2tFN1ZlwdHx8SzkHI4obtzn8VmB0Ol2JbB5HDMUj1guVlmPptw/+EXqHlK0QzJy0P6Jx4vvPE6FXOD8eyEn73z54Q9l5dfv873/uomeW3Mq9c2WCprPusdQcdlya1w5UqbQVczPp2TFSmluuRqp8PyhuZwusrefs5p63WO+Q6mYWAqGBuSOBLoucaugzEBmQlsCUai0TVNoAVxojHL0PgVKNFfDRMOTK6XOghvxuY0Q/h1ZlZATWrueznblsvhvIH9nYu8LA9pLR5y/WyfM3ubemuHdt/nsZpxVCkTTTsEicWJUyGzckp6kUNd4sCOsN02m5mkK6pkocmpq1mUiodCMBcOj6YzOpnG7pvcT5bZyAzyjSblwKGnNTqBi6ZgYJ7bOtu5wq5JBnHBJ4ZJ2RdcFZqxLUlzgelpZJrQkZL5/RFicgTjUwaXXiWRS7jmjLmd4MY2k1RgF5KNKMYOc0aFQUumBBWYZg3u+d/mK92f4B8n9LIQ/By7JvGciIp9EbUGMUvEpkt1acTMDhHZhMmtQ5QxY+Y2kaUZEzXCerJKbORo32WtbjA3AypXJbPhFrHdxJZjXvvGH7N+ZYtqqYGQBpGjCZWDiUWwvcnWiqb3/v+Vz2++w0tPvc5Tb71A8fVXyU0HK/dxOyXGp1327t3CNm0m3c8pVr+NHrh0ahuMPvsbPv54l0rUpCdqdPcz+qcer32zid2sYpsOH+zc5id/9gm21adpuuwcTxGhT1hd4Bt/cpVnrm8QByZ7B0csnCgSUeCVJcoyWNlcoV4PsF0XkWnSdE4xzXGjhFa1yrA/QyvF5svPs3/0MWb9AoulKrXnN0lVggpPePXQ4m79ZRzlULQ0g75g0dbEvmC1EGALhmi8NOOqP+arnYSpo1iZdzl78G95++O/JH4k8FOXu5cPsMo2hw8Urw1G3FuQSDaYtErYjkmjsozhrnLp6gqXVl9nqVNCiYyV5hLHr8REj9Yo6xJf+8NvcuniNT5474f8q//ubdyTiNrGI2bjKoXVJdmJeBTd44p3kWsXzlh+5gbXa9f587/9KeFsxnd+q863ly0WL9xgnhzyvU93iT6yeXWxyY+e/C5FWmajmXA8dqlPJUtextzLmfQ1i75mJVckM4ddX1AbzHBTibdWMMocMufXP25QczyqQRvbzXFjjS5VyAoHD4kl59SEyYA65o0Nrpe7bDT2aY8OmfsVSu4xdujQlyEnFZ943sHMLIa2zdyQBLlHavvsm3M8u8WispiLgFBYTB1JBcWAjL50GIcJjURgpC5nhUOlMFhrV9Gex8Q6r1XumJKpgEgoXBRVF6JUsWcaeDYsaEUmQJsCxwSdF5SUwj0aI8/2UcMz5utPE5UWwMjJRIpXQBYXWFoTJDmlecFMaEoSyp7gzOuw677KhdHn1AdjiihG2gqnJHDsGM9dQS8IUntG4RlYnZBENcmLIdGkT2ElZIFFYceEuUIkLnlWYAUm5YpL4RpYlsm8tEnk1KhUDJaef4uV9Q1ajTqWG5DaJpk2IJ5hNRaouReY7vyInfvv89TVl7jy6nMow0RZLqao4HQ8uvsnnB4c4gSayeSQuVlBOz7VpQ6zJx9w7/YTROwwycsMh5LhQomg0cb0PAoBX9y9x8c/u4MKT6j6grPCJElMxNIyr72wxqWL6xS+SW8wQoz6FLIAv4Y0bRoLDcrVAMtzIFckeUKepBhJRsl1mc0iBJq169uMzu7jmj6LjQ7BlSUKU5HP+1ztP2HHLWPigyGYzcFFkNhQVWAUEAlNYKY85c5oVDMiM6cx2ye99zafP3iH8WGIN1M8Wt3Drgf0ziLWI4VX95FejahiY9mCitekVFlleWmbS2tXaTRLJFlGu9mkstUg7ye0y3VeevkrrG1scfPTX/DOv3kXjsaUF3pMV1NmcY/BacJx3ONiucmVCzPqlzdZNxZ4/+ZDptMJr7xo8Y2lTSrNDWZplw9vHZM/tGlVL/FR9lVmukWplJPNTdy5Rc0riKyCZKZoaE1dg5FYnDngqZSFWCDqEAuDxP3152U1Vx1qpostFEaqmGcGx1KQ+MY5uT7P0HYH+4XLXG8d8szSE66efcao4uPVuiTTFj25gpY+hMuQOuC75K7BuPC4VZTYURFeZRnXtEkMj8JxKbRGaU2icxK7CkWOSHN0ZINjgunCSv38GHHO6DCNc0ixoc995Uqcx5aE8aWjQqF/2ewjIQMyhez2qT55hDjqMXr2JfJ6B0R+vrtOTTDU+d9UBVaWIQ15DrcUcN9rcLr+DV44/YDNwzv42QmO6+BXStiujR+s41ZysmhOITSOVwFbkIx7FLMQneUorVBFRq5AKQNtSKRlY5RrONU6hRTgV9GGgdtYZvMbf8zmlcs0GxWEZVEYEBkmRmRRXr9EZk/o/fRf8tm7P+blt36Diy89D6+9TiF9pFHFNUtMRlO6Tx4TNFym6SlFdYVMuixc2Cb54h0+/eQhWS6JCkF3nNFcWuHr325iV0sI2+Szu3f50fd+wqh3TNm1IS0zHM+wljv88W9/h6eevUJqS46PemSHhyAVQaWBazk0Oi3K1TL2OZmXtEjIwwQ1TykHAdNZSJgr1p66wnNvXcdPTOr1Gs3nr1FIgZoNeG68w13KhDj/QeERSvLvn7BFwYvVKZfaKZnIWcmPmH7xfX78w+8yPBtiaoOHl/YwfZfh/pimYeNWGggpyKs+ltRUvBbV+iLthRovP/86i50lJIqL6xs8XGkxPBtwcXWdP/zd32d9+wIff/IL/h//x/+e4/1DVmslri3a9AfHHPcS7t99xLOdKi9ul1h9aZtLq4t8/68+YjQK+fbXm/z9v7dGc6HJNBrxVz85Zu9uQbD0VT6S/5AR/i99NOf84L+LdX35v5oC27BBF0g0vmueR57TguI/qCf/9Z0MTdP1ycyMeqYwLQOlDQKtSIVi2dH0CoG9XWLZiGhWpizpAbP5Eg17SrWQnBUZPcMmw8EtBEPDQGvwhaSQNiNDMzEd2sDEMMmF5NQW1A040+eMmLAQVAyNhcmBMGgbksxxsE2TmZDkGtoCZggyINBgGYJIa54AnhQsCE2sNanSGCgoFDUE+Swim4/RsxFRrUlmurgUZLrAEpK5EhjaoK01plKECEoUuKYg8ap8sPAaL45vUZ4MSIs5UiiUKTFNgeUugKUoKKMtgVmeo40EVfgksyHCjMA5BwIrFSFnLplRgG1Tck0y4eMac/KsDFaAIzKWX/garY0NgnINwzTRUpNJiRA5TmeVxbLD0Sc/ZOfzD7n67GusXrnG2pVrnMvUJpV2wHw8o7u/D0Iw7R/RWH8OM9IYlqB/+gX7u59jFi4xJtNBzOnJKc+89QbCsUFIDg8OufnuTYoixPU8Dg4PULFCeAGvf+clNi6sYfku4WSGjM6vEaRxLtjbpRLCMNBCIBBoVXz5PSEwLIesSADN0tPX6R7dptJZw3FLuK0meZaxHPd5Od3jz+1r2EKgDZjmUDc0uYB2oTEszTwDh4INZ86LTkImCzoMCPc+5PPP/5aknzBC0bvUw/MtRt2Q1XjGqCKRsgZlG9PQ1PwKjlFmeXuZS1vP0m40UEXGYnuJqQhhL6Imfd745tdotzrs3P6YH3zvPYpxQrk1IQzbKDMkPUvYFQcsBUssrQxZ21xls7HMux/fJoxTXnmuSrPl0OysEWdDPtodMz2a0ip1+Kz3O6iiRMMvGCaSUgZVU5OYkCRQt6FUQBbDmQFupNEFlEvndeTp/7fRp4svX2FTNbm+4mEJg2n/IR/fucvt1jId1eUoqJKLBQLpsVWOCPof8s4tTfnKv2XjNOZgtk2jJRhX9pAHDqFjc3kacq9ioB14aJaoqBSv5OIJiT+KKLISll9ghzlPtEG9Uafq1NiNJCtegetIjMRg1YezqYUlBFXLJPIN2llENpsyHISsd8pY2mAh0uT5nLvDGdZCnbQwKBmSqW1gxwWyNsY8tfGzjPrpfcJGxKzkkSaK9TDkaDbEqCzzRFlcsARyQZBGmvtpTi5s/MLk/15+mav2KRe7X9COb2PMqxTjFJwJCSsEmy3sxCcLHII0peYPaW2sMRqM6ZT6uLOQM/vr5K9MsR+dUNYZaepTclJUuIFyZmTPb7K28RKitMhpLChVfWQ6IT+WTOan9O/dw7U0thdSaXyV3uAWh8e3qLQbmP46RqlCHgUUdomf/9++y+B0j9/+R9+h9UyDwQTsYs6oWce+coP1+yXGTMjKCa1rM/x5QFCuMB9M+dm9D3n0zkf0TyPUfE68PaR/30StBPzJt/6Y7cVLeEGd3Qd7TE/71C7U8UTMOEvpVOv4roVluQzDEJGHpDmowYhMCyzLxdQjdOiB53P94otMHp1w0BPMvXtY0iWt+9iVmDcyzU5sMPckT5VydkeCmRAoqRCJolbKudrc47cWulzfusTR0RmfffQO+3/9A5qVnLO5JvrsAx5vXefKVy/SvBASu9/kO8okdU2qrSZmoXGlxZtfv4pvldm6tsXNW/8n9t4O+J2vvoE+qFPkLS4//RzClBzu7vDRz++Tu59Tf8aCYBU7WsbxLJonL7DaGlJ9fZ2vh4Jgsc2dH73Nk/yI+XGCCGa89NwrTPZz/vq7dzgg4fnWS7y78Y8wsyrjYcYjzyDSCdIraM0FU9OgNU1xLMFJbjPxQ+bC5MaSwQd7MdZdi1Uj4V7r139Dcvn6NqtWg/W2d37XZvCQj/aP2AmqmHHIULrkQYdaELBcPiUY7XHncE65ucvScMRBtEKlBnP7jGJgk+KwGMYo30b5JqfSw9WaqGRiaokz0ygEqaVJUsWRMHEqVWyrzHEiKbsK2xJ4uUHdlkwSA7cwcE2L3BE0VMxgFpJM5tQDDyFsdKqRWchkmlBUA7S2kJYk1YJJojCcCEsLzDCidPwYWjFz36EoMrw4RBkTCr/D1LCwHIFREkSF5olS5w0yRpnd8tNsGKds93doJjuUI4mZ5Eg5IzMa+M0aunBIHAdXlfCLCmlnhbk7w3GGyDQk9BeJL+XYZyMCIdCmiWPaKNbJGjlqc5vm6nWczgqJXyJxAsgT0n5KPJsQHR8gZYbl2FRqNxiOdjk+fkSl0cQtbaC9MkVRIksln3/4KdPTY17/7a9QFXMmoYnpFswth6LSoDRMySsKt2LQLuaUlIlX8hn0ezzYfcSjz+4weTglT6fMlkLC3MFbavPWm1/lwuJFKqU6uwfHzMYzSgslbNsg1YqK7RAEZSzbYZbMKdI5Ra7IJyGFEhiGxCxm6MTAqLZYW7/KZGePk3hE2UxxayUKz6XsxVwoNIexJDYlHVcxmUImIZEack3FSbju7fJKc8T1zVV6vSH3bn7A7k9+Cnkfc64ZzO9zsHafjdcuUltSeK89z6XCBNektraAIwxKns8zL1zCsx0WV5Z4svcjBmeKZy5dR1R84qMuG8trCN/h5HiP+3cfM0wfsrRmUuqs4pkNyuUAe9pkuebjX6rwvGHhlas8+uIuO4N9sqnma5UKT126xuQg46P3D9ibxCw1V3jS+jbTvMM41aS+YGbmWIWigUaZYMcKLxfMhUHsJiS2ZMGF40mBPpTU7Zxp7dc/bnB1bYmtygqbizVqUjA7/JR/sbPHbc8EI0G7AVQX8co+WzaUjvb46AA2Oo+wxiM+GEustRiR2aTz83WAyQykj5aSzHLJtCBzbOZAmmpsrZBSEBeKXJoQVMH20VjncGJTnosw+vziBvElGycwoYhgNodJCLZ/7prRCrIEZjF4wXn/qS2/hK9qTDnF0znGZIb5xS36l0Kyqo+ex4hkCvMBurKIcM5j7dK2QQhUocil5FAG9FZf45q/zHN7H9KY7JLNhzi2hV8KMP0abrmKUlCoAml6ZOUF8vmcLA7J04gsjZFpSpamyEJhWj52tY50A8zCwvYU9vZVGhdfxFleJ8ShZDp4KNTIZDTqMT08xHEkJaeGefV1uo8+5uDhZ1SbTRyvjrSqKEpou8JHf/o9+o8e8tY/+B1arSWmXRspYqLFEkbUop6G5CJmZIITFVRlGbtcYhZHvHfzI97/qx/TOzpDFxl9SyGwCJYb/MEf/zFXVq8TBBW6Tw4IhyOqy8vILxnNjufhOhWkaRDGc9JoRp5mJLMZAKY0sbIZKpPkZp3NzWfp3rrNcDgheXAfq1wiMytUVUggNaH4svo9LTinrGrOs2sQyIw3Swd8Z23IUxcXOR2M+fAHb/P2v/4f6Y37aGmwf/c29774gkvPXKHWMHjh9TexC41hWqxcuohjWlQbNV5562uUPI/NrW3uPvgbjk7G/OYrv4n2qoyP9nj+xnN4lQr902Nuf/AF/dMDfAfWNiu4dY+FZgmnsLi4sUJze5HfeuYCOnB49Pnn3HrYI9cCNzC4fm2L4eGAH/zggL29HNH+Brfa/xtGooTW+ktR5t8fjRDnfBbHNMnzDMMArRRJUlCo8+jFfynT3qjRshpsNkoYQtAfnbB3esi+5VFVMX3TQdk2ppB0vJRK3OOzkYlb3cONNVFRoSIFUzNGRBUSCSu54Ng0EIbBiWlQAgzLYCwEjjpveUeCoTRdIfBNC9+wONGCpiGQQqKEpGUYDPV5y11ZChIhqKDIFIRa05Yw1xBojVKKQ1VgGucxJ09oIqEwc42hIvI0xS1y/NEZ2i0xN22UVjS1YGCnCNuhLw0WJQhTojR0lUQLg4ph8l7tWbacM9aHd6lEB0htn4vd2RRFCafZQuUS5c+w8gTTivBaTZJojmXMIUmI7Sa6lmMNJxhAoc+ZOiprIuwM1pZoLl/BrLaY5xJPmKg8I49ywnjC/GQPx9KYRkpl5SmGJ484PnjIVqmEZftIKdBKIpHsvH+T+XjA87/zTdxWhSjOMKVE+Q6llWWUaTNNIxBzvKaBK33MICCaRzx+fIdHn91mNJqSzWPcmmI+L7BrAV/7xrdYWl7Ddhymk5BwOsPxPAwBaZ5jWxbSMABBXqjz7woFKs8RWqO1Onc6Ko2wbFYv3CDsdZlGU1JVoDApLAvfnHNVRJwql0RI1mVBNzvf7wp9DhCuiILtYMCr5QGbtYBROOf2Zx+w+8H38T0o0pTwwU2ONja5eOMynbag9LU38QwLbQpKfoDUipIX8NIrz+E5HkuLi9y8832GJylvvvIGnhMwN9tc2L4ISjMbnnH3zi6JsU9txcENOjiiiufZmPMlFhsxq1farGXgVTwef3GPfjEkHiZoo+DqxibTkeDnH53SF4paeZUvKn+MSKpECZyZkswTIKGVQWxqggxA088gszWxgo2K4NFYkU8EFTRd7z++Jv1KoaY+K6h1WjQWFgiMM8L9fT6oWcz8OU0kWe5QswvG+w6fVp/GnGh+UbL5I/0h5tEOO4bJmspp3q0wUYr9oyMeLpjYPZdg0WbbsGlaNgcayrlFz3KYlRS+0DzxHWwLKlqzYYBTNuk6BU1Ls6oz7rkejYrAHwoeOgInyYAZXlzQzhLCHZPqVol+rGkzxRz1eLhoc9Gz0BaUkpTAhp6pqdgpeh7w7KMzHvUHPKis0q7E3BMh+Sgh6KU01+rsN+p0pCbJSxRVg6XMIjLmSNnEcGsM2EBOWrjDHZzhIZm1TBbeQlkBZnsdyi6SMiIXqC2FrNSp4TKpnLFWtjiOttErV3DUKeZiDYTPeNEgjgVBKOjefoTqzFi5cI3jeIw9jChmCpkbPH39Ciwt0HBMimjInY8lt7/4FM/dY/VCE0OWUEA66tL99MdU54vIyKHZeAZPDbk3eI/jj/aY7vUYTbb5jX/2R7y80GE6eULLr3A6l3z/R/9P7vzkJ5grVVYONWdxl15i4te/wu++8E1qjTZf3Nnj+Rd8TLNg+/JVKrUKIk8oIxAGGL7NZHBKlo0RsQm+RGgDGYNOBohoSq5icmsZZ+lZjj+5x8HwQ9ajBs/+0e8R4zHcq3Hfg0lFUZkJBiXBEoo9LZiZkA5yXkruUN//c/7su3fx/xf/W4xows7ePT5zDNxHJkuByUNdpZYf8HXnNSzLIKoWKCJ8IQmWW+TzEWazxIWtDn/29v8OPv0m88cacXQLqb7KxvoKoWuyurHI//5//G/53d/+Dtc219lq/hG1pgTPoz+f8se/9TLTW79g8dobvP3nP+fasx6nD3Nuj08JE5Nn3rjOlVVBfHbM8EmfC80qM/9Z/sz6JyzP14gCQXlLkaOJTIXfsziwQzxXECiNN5AMS5KRZ7AwhfvHBVpY6IogL3xa1eg/zY7gP+MESuKUmrSXGrj6hLP+gPtuzDAwCWzII0EgU+Jjg0fzDYx5xn1SXlV3yXv7nGqHZhJR6wbkSc5ofsaoaiJmPr5t4poWngmZUhjaYmgZRC44KM6kQNkCX1l0Co1jmYycghJQk9AtWbgViTcXnJkCQ+WYeYidpgRJShaZ0DFROVSLOSIcMahAw7LQhkBlOZ6dM7FjhChwE4O14z5nkxmHzSamm9LVc4qkwBhFmO063UaFjiUwCpvUNmhrSSgKUl2nKFUZGwvYYQ2n/4hidECSGxT5LqbTRVQWEYGHRRk7txGBopjUMXOfVA2pOzbj3EHLdWxmFPUS2D7hXKIShStKhN0RUSHQ6xex0gRjNCGbZnjaYHFxAaNRpeRa6LjP7q2f8OTxAzxnl9WLDWxRopCKaNRjeOdT7KGLkTg06svYYsbhyV3279xldhJSFKtc/a1nuNQpE81OqPtVZil89M73ufvFu0jTpNkrGEwmjJMSndUXeeX6V2g1Opz1JjhugGkKFhdXqFTLSJ0jDAPDkWAKZtM+aTqFXKCkhFxDoij0FJIpSjgU5SpWY51+/pDe4BbLqsOlN78KVoXJzKdvQGhrZKpJSpoamigXzKTGzudcDO/gPf63fBx2qf7uP8BKc/ZOn3A7zZADB9dUHJmwkvd4yXqeINhk3smBHM+SOLUyaRJR7dRpVl0++uzf4uzHpCcxydkp7rXnWai0yAyLRqvFzz/+CZcvXWKttUDnpa/iBYLUssilyZvPbRLVH1JfbvPg1i4LCznj04hHgzG56/LUhUU2lj3y0ZDouE/T8KgtvMEn9u9REpcpyhJXQGZqMrNA9yV9K8FxNPVIYMbQMwUjD8pzTXcMkSvOGyAKE7/06w/MahoWdn2VlbUONXXIzeMeR0GCDhwQ2XnUhIT42ONWtMX+VHGkNM/yMer4EaHlsJSMiQ7rdNMZZPr8YlolUPPBkUjOtReQaFtTGJpcaHIp0FJCLs4poLZ1vovLvox+eO45SDaXX55PIA0hm0MyR2cS0QzOH5+HMByAayEcC+lm6CxG6wzbHGMKhSEgmEwx7t3jZKFMYSfodASJgZiGiEabolIh0hIpJI5joi2JSnOK2GHmXeZoaQ3tfkptcJNssk82GWFbPZxyHbPcQHoBXrmG65colCKLM4psRhpNKfKCXBnn7GJDIB0HLSykrzCkRJtlwrMeWQF6+wp+rhn3R2TjObaSLC0v4jdrVDybdPUi91PFvZsfUqossHa9jlVpUKBJpn123/kuxqyKmTg4agntjtg93uH2X73P4PEe2rvO1/7xH1NfqDHPD6jLKqcD+OF3/5Rf/Pl3ibMCoQzyPENaDhc2X+cPfvtPWFxe4rTbx7JcUBkLK2tUWw1McjQgbQ2OQRxOSKIJWZyhshzSHK0VaT6liOagBXlQRrcucBZ+yOnxA5aTNa5/7TsUosR87p7LMX8nQkgQUgHnLipXZLzMfRqPv8s7Nw8o/ck/IY1idh7cZBzN+DuvWxzPOZ3s80blFYzWCrFdRqQJjuXQqDfO2SYrS1jXW/zV3/5zqiWP+Dhk+MU9nLd+h431TZJmnYXVFb771/+SV156nUsX16mXf5tWoBGOSWH5/NF3Xmb85AnLl9Z4/2efs7RokwvNg3uHCOCVF5tcvrRMMhoz7fZZaAYcea/zM/N/xdhYBK0RWgHqlw4ahMYywTIkujiPeWk0WmmUOo/n/TuN5tff3QdgFppG1aPdXEQWE/onQ56YCiUzyq6gkIKSWTCbKvbyGnmhOcTkhaKHOY84KQRlMuzQwBQFZ0nMqa0xcxPHhI4WlBGcALYWhFIQGeABPSERgAM0EEgpGQkoGZIWgj3jXKCxFZwIMCjQGiwNVV0QpRrPEExyTU3nWHnKkbBY4Nyt52Q5vjpnapl5TJ7B5mzOxA5JnRJVx6RrGeRKYhYFVd9haFrU0RRagiFoIZFakSoXZSwzMcrYkxpWeITIZwhVQscjlDSQXgXpuWjtYSqX3FNYUQmXkDQLcRyDKHcxjSWEjlC+hxYOaU1iFCCUwfT4iChKaK5sMotCpNKo/Lw9r7l+Ab9aJjAFsojQCh7du0dQarCwuoFlOQghUXnC4NEtbLuBAOrNReL5nMMnDzh6vMf0bESW1XnuO6/gVEpMZ0M8v0SqBO+990N2bn6O0yhjzjLS6ZgkkVRaF3n9jbeo1JqcHJ2yvL6ClIJGq4Vpmvwdr6pQ5+DtLM/Rqjg3WwrO7ZJKoYuCIi/QWYY0TPzOKv29J/S6h5RGdTpPP0OhDeK5yVAKMqHxioJUCtpS0SsMCqHJUFwXJ9SPfsYvntyh+nt/giwyzo7ucUiOeZZStw1GmAxmB1ScZ7HLbVK7IC8yDAFe2SeZzxCWYHV5lXfe+1cU0Usk3Yyof0iRpnRaDSJb0mg0+O73/ge+8bU3uby1Qrv+VcolC8u2iLOY3/zKdbqP77GyeYlfvP8Fm9s+o1PN3nhGXlisX9tmtVOQhDPCQZ92rcbIeIofF/8TKnGbzBT4VU2BIBEaJxEMhUZKsAqNGUFkQOwKypHmcHrOK9Tm+doUWL/iM/6rFoDHeZdHgy7Fo3vcSe9zR91lEmSU+ovEiU9z7xHVSoG0jkjOrjBoLtERDje7b5H6T7FmpDSHP+Hs6CrdpmZl0iO7uIpbMjlWU67EJtNwxm8Ii3eCNrZ3br3y4oh9K8FKXdKZxUelgo72qWdzsrDKvFYjqtrMioKlJYtjqWjMUkpRhihrjr02UsKEgp4oWPQrdDsxNT3i3sEJS50FjEadkRxi7Y3I+pK2GLK7vIS/N2N1fYooGeihjXvqMbDGjI5tLoxs2pseUx1zOjPoU3AyS7g0CVmyG9SsgGDjTQLrKWT+BcP5EeZwxJPSGZWzEr7TImhZ5MMadrmLWw2wihVawQKR5bA8HGIXCSYLTPIyuTHHizMOqXBldYHjcILn5jgVmIz6uMM+wstY3XoRg5zT0TGf7CVc9BqMkhNgyv2f7dII1qhYdbTsYtqS0XJKcbME2uH0o5Dyi1UuLNzg+G8f4zVLlFcWGVPAx4/46Ocf8to/+hZZf5+Tv7nP0axHujdHVseMCpOXXvpf8ubvfZ3VtUVm0zHrywaTMMYuFOPDMek8pN5sY1Ys0ijjdP+QIosoVy0SItLDAmWA61bQqYPndEhNh3h4RqEy4toyjdIRW5e/hqk3mEc2ju4h1RylLc4yBX5BMxfYqeZqOme9ssv6x3/NX936Pnp8yoODd1hoblP1JevVNebzISfufdaaHo3CpiQ9+tkD0opiob2GLDx2dx9ycW2dteqU7mzERmOLaqtK07uAfPU7OEuLDH74CV5eQy1G/MGbv8+4m3F75z2+87W3+OCnn3P78ZA3v7KBoM+f/TjhH7YVRw8LWmYff3vMirHIq7+neO7SGqVwyEm3RymosGs9Szr9p/TzOjcqOZNSSrtr81mu8KqCPI2JyhZ1X5PjcGYpznoRri3pZSZ9Ctb8nIkDdpwzsIr/NDuC/4zzMBxwhE8qdzjRO+xEOwxkhjmpoSKHRndC0NBMzCnxYImo1saWFoejMrl9Cd8K8QZ3OD0rE/pQzoeIxTbCFkx0xEoUYs4TapjsuTWUJ8+z7UVCInOsxEWnBsdmgWNY/L+4+89nSbP8vhP7nHMen95c78pXdXV3te+e6emxwKABDPyCBGiX3OVGrHYV0r8hvZAUq6BELkNarbhULAGQIERgCDcYjO+Z9q6qunzdquvvTZ+Pf845enF7SMpBESQlaPiLyBf3ReaNyMznyXO+5/v9fFu6wi1rFI06ad1FaUvdlwglCLIC12icEMZOEyMVWhhSYekHEWU7xzVjBqMxrUYb2W4wE1PIE0QsqImKpF6nNitZ7s2JaxJn7OEMBVOVkEuH1dKjbSVzqUi0wwzDdJqxPLMs+00W/EUaYZ2aPIdj7pGke+jZfab+IX7lUosWCeoKPY+gPsftRAQ6IPSX0RK8JEYqjTINMuWjVYUjNdpt0G+2SU2BKzWOyJlOZoTJFDcw+K0tHAXD+YRHM0HbaEbZmHI+ZvuDxzTDTbqqA74FMWUWFkTDBWzpMt0tUYsB/WCJveF1JDnUFUlukXcn7Nzfw3+1Sxkfc/zBHQaHA0otsE6J22uy+fSXufb517hw5Qx5GoMzJY5jRFaQJxVzY2l8GlMoq5JkOkWXCUEAWmuKSYWwCjeMEBW40qcUijKeY6xDFTYIl5osnLmGdFbJEolXxgibYGVAbCSVa6iFlnpmuCxjNut7dD95m3c/+CFlesS5Zy+z1N8gcizd3gapHWD0I1Z7LdrKpSY8ZvkOua9ZWFhHWpfZfEwrDChFxnA+pdvsIVxFd3GB1bPPoJp9slv7qFIS9gTXzj3FYDBnb/cOz164yL27e2wPtrl2dQvtJLxxO+OVQDDZTfF1QrhasRbUeepVxZMXz9IzOYPjh2i/zWHwHPP4Vxhkq7TrmrZrUDPFtrb4NYHxSjJPEPqSVDiU1jBPMqSWTKwi1ppO3VI4hkkmmMqf/JPsO5NHfOx3seY6R/PrvHN4n/G8gjhEKAMzDQwoxyccbpwjiRoUtQYP913G+iJ+a0hr8B4n4wVsqGF8DK0e1BXCTfHLElVVqKmCepsoUpSmoMhSLAaEy+lx9qdV2bkB7UG9Ba0AFKcOGWEhy08fBmg2EcoDDAh96q5ZMAg5geMDbL0Jix3Ix4i8RIoQV0l8KVkuDGaecNh2MHmITEo8HaMKRVlKdN+AJzEoyiJHTVLWDmDdadANe0SbrxEsXcXZ/4Bi/23y+Q5pGhNOp3j1Lm63i3B9HM/DCRtY0yaoSrQuMUaDPcULl1qjjcHKEoRP2F9AC3CVIfIE48ERZjKg3fTpdM/jUjKIp9yfQ6MsGczmJCcp19+4QaN5gfZWF+uU4GnicEx92sGxPrOjCtH0WGotcWcSU4983E6N6WiOPkn55M13eOYXvkg1PmbnO99nvLOHRuIGPo1+l+e+8Df5qV/9BTa3+sTTCXXXEM+nmKIgLwVzZ06jHSFdhzTOmByPsCbDcSxlllFOMwyCsNYE4aBwT91KaUyJS2o8vFbIxrVXkf4i8SihridEXoqQLrbS4J5uvHxtOesnPMsOje0/50d//juk6YzLzz1Ns7mKKwXNziJZPKXSmigM6CmXphcwVTm4Fb2lVTzHo7IljbCFKAoO5wO2Vs7g+wELK2e5ePVzBFGH7O49PAuuUHzplZ/m4HDE7Ztv8ZUXXuDdDz7mrY8/4ed+7mUCt+BffX+HXwp7bD+cEklFfcFjdcHn2c8s89LLVwnLgsH8EOHUeBx+jbfN32Bsm/zrKJc4vRSs/fRrL08ZNEoqtDWUZYnjSIyx5NX/A5TG/uS7+wBGesStoSTWJ9yJDznJB1jPEFQhuXFp5hlRVaCcOU7RYRr5tK3iQbKAsDl9aVF6TFa0GTmGRVNQBC6eEAyMYZmKeSW4ZgUfOS6OPHXe+dYyEBaJJDeCOwo6whIClRHkrkOmJK4Q9AWMsDSsJTQaIWAoLEhLqQ1TbWgLTiHBVcVuEtN3HBzlkNoUN55TzjOaVnMceDjznKan8EWArAyOdRiYnLkSrFlJ25OUWBIj0NIyN5alqqSLoONFhAtX8aN1pLuNKQdISnJb4JYlSga4nguVi6MSCB2U8VG1NloqamWOcC3WhuTSxQiDYy2pcGm0O2S6xHcl0lMk8xk2S5EuLCxv4kjJaHTEQTyjV28ymx9T6JR7H96k0WjR7PSR6tQRVtUtTBVSwGh/Qm2pzsLyBtvv3cGvBdTrPZIiZ3J/zK33P+Kpr36edHbCo3fvME7HVMdTupEhk4Knn/9ZnnzpBTrdNmVZ0uqoUyHGWtIkpSxLvMBHKYnRFUVRIADHURhjsNog7KnoAAIhHXAlJk8RSqJaXZpORnf5MtJtkmewwJhIZxRCkmuJkYIWpziAZVmwFp7QP/iQ969/Czs+4vj4OfrdBeou9OttsnLGjEO6rUVqbogrJcPpCZUj6bQXEUZwfLRPv9unU9dkccxGf4tWt07knuHK5eeIak32PrqLJxxsN+e1F79IPEy5fecDXnnpRa6/f5MHj0Y8fW2Fskh4+70x9U7F8KCk7U1pLxZ0ggUuvWI5u9jBK2Om8wmBX2PPeYHj/FcYFW2WXU3sWuqZYFtbHE9QakvhCTqepTCCNIRZZlElTDVkAvrOKQxbacv8L9CN/0Kh5vF8h+DuQ74eglg+wu5MsYMmprdPFedE3S3aTxekEUyO9smNYiVrE073iYseR6Ygf7DOsdKEakinUow8l0kOeRbgO8fsb2u+00vwS03SsExOHMpOjW7io8sGZxxI4xGHsmKZgKYTM5Uha3FFOE2J3YDllk9dGuahz/5Jji0m+D2fhULRbLrEpUN9c4GHgwMuzCYU1qKUAn3IqqkzzxbxOjE6damHc2r7mjcvS0ytgWhAQ0PekXT8iE9Kh8xINhohXlHQGk4JBw3aqw7rHY9NUcNcbuKuLJLsPmIYtVDjG1h7QKeqEc8OyNI+VVgjbLs49QA7dWlMDhi2IpJ+HyYOYZrhyx7jVkU0HfJgMKVuM0xWZ1y9h1Nr0108i3d0yO47j8nkiFbosLq5wfbHd9g90ngnbeRozM333uGikjQ2rlIOTqjdmLD2miDs5XizKePbOcHIYWV9kYN7f8YDfcLejY/pPnGWlScjjufHLKysce7pRVbFX8cRQ5zmMleuXuMH797iX377I/7Wr0bk84Rbf/5Nli8+gSwj2i2NieqMyxnVnoOQCXpW4EhJkSXYukJFgkbQp9ZrE7gKW1WkaU4xNUweZSwXhtq1z9BobLH3cIfB8YyzjSaLdsJWp8G7a5KFAuYi5tebMc+szIisYbL4RS4nx8zf/SHBNEPWx5xf6OJ6qxz5O7QPC9ZYYGP1HJlOuX74Lo/jmF9b+U/Jqoq1/hLKV/z5f/e/Jl1q8vTV1/id3/6QIPyQv/2fPsXN7/2A5194kR999AOU3CRourzxP/whhRqQjQaUgwlf+2qXjQsbPBpXhE+0qJpTfvWXrxJcdZmnx3jzOzi7VwguzpGZYSobfHP6C/xR+VVWM49uw3Df0/ilpGjmTOKCZz3JfEuwcFxyve2SYlk/hM/UXO4XKcceLGUWdi2NaxaONKX+i3jiPxmzEz8mPLzL4FGF7ozIp2MY+lTBETYHt7lOa0sg6xPiqaAsA/o6QpUzirJGrF300RIzJL6a0zaK2HHIpKEqwZYzJic5JzUX09RUxhJXCr8WEFmFW7msAGmVMvE0LePQkjmZCOgnGpKC0vXo1T08YciUYjSvMEWG23ZoovCVohIutt4mmRzQGI0QWYlQFkcM6ZUeebWMCkssgqYzJYo1N5sOpe8T1iE0FYQ+3VrE0PrE1qEX+Mg0pT5JaU1CekuKzchn0YlQ7TZyYYns8BGzYZsivoMpE8J4TFWNSMomxvfxQxfXd7GVRaYjyqhGXncRc4WTaVQlKCJLmGXESYaHRuiMub6HU28S1po405jpZMSxSPBdi1tvs/dol+OjAjmWqHjI/doNrCdpr12EcUx9ntB7ShEtapKDY+KdFL/0Wej2yR7e5yS5wf0/Pqa+sUDQ1BwnQ5pBndXVHrWVL+E7Fr/ZYWXlDNs7Yz6+f8DS+gIiTzi+fYuw2cH3mviuxUjNpEzRJxmmSrBFhUKS5xrhWqSjiKIW9VYLTylMWVDkJdkMismEnhvhb1yj0dvkeOeI6SRj2W+yFE4J2k0OGx6qsDgq4fVuyhPNKW1RMqlf5Xj4kOTeR0SpxtU5ZxcWcZw+kzCkNpIsdpbZ6K6RlQkPB7cYFTmLK2fQFXjKxVrN+3/6z8kih5WVS/zo9g711ogvfeEC85MD1lZXOD7eAXkaD95/50PKbIRZW0DkY56+WGdpPeRknhGcbRAsCV7uX0EtlKTFMWKwS328Tt1miKTkOF/lO/PP84b+HFJ38Hw4kpawAOOWpJSsOSCbFj+27FpJpmEhhS2pOLIFY9dSy4FDgVwxVKml3Av/ku8k//5z+/g2HD3ktz0wckAxybCZADvDIhGNRYInutSaY7TcZlz6mGnGYTYiL30C22J3dJZUuVDFCCR4ClSFGyc4VUo1z1AioCgKdGqpKg8b+eBLThfKFsoUW7mgHHDMKTcmSyApwPWh5YO04Lowy6EssYFFKAmuAFzwmtj5HuzuQKOL71vc4ph6qnFkE88XOFhCITkfQ+UpBo0urlfiWQv1ANVokLsBVvhIxydKChq7czpJxNKCw5VeyGoY4qkWZm2Z+dFFho/eIz26QZIeY6scnU9xmgs4zQ5SukjlIKRAVIKqqk5ZCeYUuyOQeIGL1YZyOkAohdaw9/6bqFqTtfVNnBSOH8zI7Igwklgv5P7Dx+zuTgjnJbJ4zI03v8sT0tJYv4aNp3Qzw+pzPfy+Jk8mzI9OiMqQzcU1PvrwOwyTH3Hyz+7RO3OesG04Hh/RijpsPv0U9YvP4SlJtNThzOWnufvgiG++e5tf6wToJOH4xk1sWCcIG7i+Ii8SqthirSCbj6jiHM+RKGERSqA8j1qzQ6PdJfA8rC7J44z5aJ8sO2D1zCa11hkanRWOdw84Gk1piBbLnQnHYZ00kMjCsmEzXm9NeaE1oaYqZkvPM9z5gL1b7+KXFlkVbG5eoB52OdndRmRzVhdXeGLtInk8ZefwBsdFypkLT2Aqg8LiYPlX//T/gGpHXLzwAv/qD75HGA34zd94kuRkwOaZ8xwe3MdQ4sqKj/7s64wnB1SXLyLnU37+85tsXepzsHdAY7WG3w359d/4LKopmE32Iavo6jqhqbD5nFnS4feO/zp/kH2RVPiA/hQcfOqmQVikgNCV6EpTVhWgcKVCOlCUJUWhsea0lvv/dTvUT+7ExZg8HTKeSKqgwEsr0kqhgxlGG/xajXrHJ3ErZlmMpxy6+IgyodAuJwai1GOiNL7MaRrJVMDcWBJrcYQmLyQf+oLQVBRCkBoJShFZibaCpU9BsUMBHSGJxKcbUWvxjCYGevK0CSfDMCw11mhcCR1tqGPJzWm7/GGRspaMsdLBuD5lNqNfFExzkI7AZgbXauQ8Z+BKPDc6rX22p06QrpIM7amTasFVeFbQMBVRJai7Dh1X0MZH9WqoZg89PaLwH8J8D0lB4EhKk6JxsTLCcQUoiyhB6oTC89C+wlYCpQ2OcCgccMuCJEtxpECnFePtu3hhg/bCMjaecbK9R2VyAiWodbrs7z5kMEwwqQOzIXc//oBL156j2V2kTOZUBwNWnr2A44MQMdO9MTYXLKyu8Oj2OxydnLB3+xatjVU6a03GkyGt3iIrZ5dZdi+CrfDrTTbOXeTeJ7f5+P3rvPzqi2iteXz7FosbG7iuh+s5WCnIi+JTt9mpO1MqSVlplBJIa3GkQqrTenDH9TBVhRaWKk/xHY/a5hN4YYf5PMEmBUtuyLKd0FPw0AuJtMFQ8YVgxqVGStOpSFtbjMZXmGUFXlXgmJzN1WVq9TaHzkPciWY56nNh4zxaV2zv32Ucz/jSZ38ebTXdVgelBD/8+m/jdppcfuJZvv/t9zF2j5/72V9l+9ZNLj/xJLc++QCpFPVmyLd/97ukzMiTOek84eUXe6ytL3IyOaKx3sB4cz7/2hatVRddJgh9DPEqviwxpcNYt/nu9HW+k3+BdukQOadxJ1VZCgUZgg3HEteglVl2paAQlnYM5xwYWEviQrsCE0PYAzuByv6/V2r+QqHGG50wUwN290OuZDWCyz5aFjxWLutuj/HaFWqOw5VgwvUNn0094FAkHJYlyeSYyA8Y9NbpK0HkS/SVGo2pZsEdcDCdcMv1OAxzVv0l9hcbVAc71Ns1DmYVW6GLNENIDTtCUa8HbOcZC6qBr1IaseYjA0s6ZixKRomgpkoWqhldm7Jf1PEiRW4lobVMhyUlLvdxkYcT2lVCayHFVw6jek5R82imOQsLLsOqxZNDn4GTEW5FPLYd1rsbdDbavKIUE98QZQazPWWj3UeqiKUWbKy49M3poklXYDbPsLC1RjV9jnR3yK39H+Ac5ridQ8Soj+M28ccOcXdO6YKfdojSE5I0Qk9jjv05utsinLuIeIY1MKsNsEdNdHvAB3uf0G4ss1oDhcvOrsDf+x7D6QRvMGY/uYfXPkN683285ZTz7S6OSfnZ33yNxrlnqHeWiG7NkaMRueiw8uI1xqVhYZKxvP0J94d1MjzmzR9y5t5l5h8c4H5+lXPP/wyHowrrNeg+fkDe85lPTvBSxcraGjM7od2NGCcJ6f6M7sIi2sQUByMKp4ZAE9Ui/DmIRg2/04ZQMholuHqOKSwqihALDdovPombPuIkn5Ds7SA88HOf861DHsgGy/0u4aOUr/aHXKwXDPbvg9tgpdPkK1/+DINLZzjfv4L0fNrP96hNc55cP0fUVKjlJiSWr3/jdzi/fo3llqUWuEgS/sXX/wlf+OzX6D2xSd9rU9eW5y/0Wbv4mzRlk2dfuMp7uw/Z6q+zN7zPeJjxxAs9ZHiGrasXWbzU4Q/e/FP+8e98l5cXz/Bf/53fwKslTPcyyuEj4k9m/ODNgsTbZv18iF88xT++/l9wh0sEm4KP85IzE8ODTHJWWYappK0VUmr8JEBauFQoJqUhj+AmFTt9SUtIghuauZY4Nx2kzWn2s/+Ay4K/nJGzHcblnOFJwKL2CbohRaIZ49J3WqRLq9jAZ8nL2O5ZOmZEWkw4ygx5nOO5HnlzkVBZfN+B0KdWWepmwngeM8AycKAV1ciaAfl8jCtgOjf0A4FfTrEGxlJglcfIGoyQ+BTI1LBfagJZYqqCvBA4OqNZzfBMQVkFuK6LMoKy0mSJIatcSuHhDCfUqhkL7YzIuhSeS+Y4tApDve6RyzpnEo95AGz4FLLGenuR/lKTjusQS42fG8Ispdts4bsBqy3Jct9lQTgI5Z6mIJwLOCsrRNMrFMcnHAzuYI4PUUGKmnVxZR0SQd5IKZTCKSIcmVJUUGUFc89SRQFuBiQJSMm8GqKLGk465/7+A1pBg4YryLFMkxqYPSbjx2SjAcl0gvSg2v4AZyHGazbwnJLPffFpovXztBb7JI8fwHgI9R7di2eZVhXJwYD6cJfj/QJFk+HJfXpxl/Iwp3Ntg8Xz50lyl8ANqE3voytFPDhEVRbf88jJcLwaaZVTTjNqNKm0oZjNKPTpwiOwDr7xcOs13Hod7QrmaYpTppjS4IQBTr9J+9IZZH7ILB4RD6bYqiKSiq3mIQ/8OrreIRqlvBgNuBDEFNMjcuWx2I949fPPM7u8yWpvEz9o0Hy6RXNaoDem+EFF0G2RF5q33nmDVmOR3mKLeugyn0/4+MNvs7V6gf76EkpLfKHYWmjQW12lE7ZxPM32/g61IOT4ZI/ZLGZpzSeonWXj0hmamyFv3H6Pb3/rOteWN/nln/4s9YaimJYU8yOm2xU372iKcEBzJQd7jX/5+Ct8UlwlabvMGpp2bplUAltBmQuiAnxhsYWLqw3rNZhITeVajqzhuAENK3HGhrQUuAcSIyrCzk/+KbZJ55ClJOVpcROeOHW2aMBrozbOstFX9N2cWajpVCN24zEnZUY+l2T42KiPlQIchfRDPK+CNEPEMZQarcF0alQLEdV0BIXAWoWwEqoSpMFW9lS4+XHNjckRuT6NfOjylE2jJK7UGJViygJBCtYDK0+bnjRgP32Nk32sGOKHhrYpyQsH7dWR0uJJSej6XMsVDyOH434Dp1anvbjJuaU2wlUkVAR5hZsleLU+q52IMy3FRs+l6yocaSlSi7e4Rdjuk8QvkR48Zvzo+8j0CNccE6Dw2g7Cczm14kvUpywKYwwWgcHi+B42K8jTOTguRVmhRYCt5tw82qFR69EKBaUTkQz7JMmHHB/cYHSyx3yWETQM926+R2PJ50J3CdcWfOU3foH65iUaC13k3QFycIJYP8fic1dYmk3IRxPsaI+d20Na6xvEu7fp2AXG905YePUlls+fJ0s0Ydiltv82NsgY7nfxOX17C5PiuRFJGmNKRU1JrK6Ip3NMoSkEeK6H7/sEnTb1bhflO6RJgshjTGXw63WCTof25ibM9hns7TCa5ugSAt/lWnWfRDV46LXo2pRfqx9xuTFlenKA9gPa3SZfeP3niJ9/gaXV8wil6D7zPHFaUI1n1H1Lc6lPaSxvvP1dNha3WFtu4DuSvEr5sz//Q5678jznL2wgjENg4Or5LTbOv0Tg+rgLATs7d/Fcxe7jW8xHYzbONLnW2aS9dY6XFxt874Pv8rv/6J/zhafO8Hf/i1/DD3yyyYR8uEt6MOGNt4fEZsJ/ta7R9hn+/qO/zQ/nZ6gQnIoz/5bQ8ilTSQqQQoI61S2xhrI85ddU+lQQw/7rJ5w+9z8STo3MY1JZMk8Fq8bBaWlMrDkRgr50mfsRufapByU7NZe6yDgpC4oKRKnxpaIQHm0knhGUrovMNIuqYIDgkVDMpaIpXcaOxFaawIWxFSxKCeL0fT5BEAiHE2FpSfCloYblgbV0scwsCG3wrKZVlbR0yYkUONZSGkNgINUGTcWhLnHihEBAKAqyyiKkxkqJXxnanmSOoldJECX1msfQ8TgX1FisBaxIRSogNAKKip7v4QvoKuj4DqEFKU6h6qazStBaQGdjyukJ6egBpgTcCmEU2BBZGLRToHGQViFtSWUURlsKUaI9D0erU+iukRQ2Rmgfa+c8vvMBQa1JzXewSEYTzXj/EUU+w2YFs+QE4Xd4cOsmUdPhYuNzKEfw0s99geb6OVzPR1YG0gRjIzaevMQsnqHGKeXBY8ZDByf3ORYjuodbjO89pnPlMhtPPctsnoJwKI8Pkb110jRBSYfO4hKl1nihIitKTJHj+wEWi9EGpERqgesorBW46lSYswKM1khrsFiU66GCkPraBkU6JS1zyjQGAY5xueAccF849FyFn5c8Gw5Z9kqyZE7pu/RrPi8/+wzzjVVWltbwfEXz6WeJ05Ty/Fl8zyFst9Da8sMffpPzZ66wUhUEvkspDN/51h/xzHOvsnTuDFHYwJeSi2dXWV65RjNs0Lhymcd7j1ldWGIyPiKdx5x9YhHP32B5bZnOgsebH7zJD/74XS4srvC1n/scnp9QzkuqdMLJ45L37hRYb8hy1yOvzvBbO7/OtjmDU4NHWtDLDUdasADMKktoQZUW9WnKezG3xJUFD/YtTEKoC3CHkBiQY7AafP/fkVHjZhJ1YY1LbZdiyUWk6zidQ14Yzem0WtxO7rF0rDjcy1H+Ng/kMufGQ25UIcLf4ng5YqlvyMsmOopAjlhILcfKIQxyuh2FTVZo1RqE1ZTjZgsdQ2dcYbs59w9Ttn3FSr2NrVfYXpNwKAhjyQ9rOcUgoaEsrcxnyS8ZpY9gFLNbQdvUiU9ylo4N9wA/8FhwlpmFDWR6l3xUJ8xKjqxmYT7gKGqSGY0zrtEMDM/akGGrT9HvEbU9ztQ0Jjkg9y3ZgzlO3mZDtTnngnPWEHqSSELdWsgsiV/iTxOUq5m6TVYu9mgsdzl88A46v0NjMKNwtrFhQK0KiL1VZDrBRBCFhsy61KKMoT3BdSNCfQoe1bNHHPl11ElMkDSR3oAPvvcBsr1E6S0ieyXDj3+faicC2We+lKJ6FQ8+ukG//iwrF3zOfP4LyHoHJ4xwawOyfJdwoSRhgSee2eKf/e4fkl9zOPrwA7yTTS6qLWR1j/rrLyN7He5/9D5juUAvrFN75TI9x/Lh239Osp8Qblxkwa8znRUEhaJxcZkAg5hCVatxHBf0pItNKwi7BHWfR/duUu+2kWmJl43JrMR321BKfM9lfJhSn28z7/gEaUm1qnnO3KPezUgOzlAWGeHJQ350+zFd1eVYzch0hr9QZ2H9SabG0AscOspB2ISVC08wSgZEos47n7zNze/dpX8ZPv+3/y4n8yHHd+5xtXAxB/f50i/8Jh98+22m5Q5ONmL3vQ+4fPXvkdmMxdgnakd8+7f/e4bLi/SSPWovdSiu32Py8B7mUcKS0+JzF54lUBN2v3udAsPq1fN4V32ulLA3hzcerfCNzn+GDZYxEWTjHKFhtGTY2A0pyph2pZBogtylSgypW8MvYpqLGWkeonLBwkjywhDebFpqDVgrE2YqZDn8yc9iCxERrAbUuw5O3ceySLAw5eI0J1QRh9kBswNL6VQYDhk7derJDOKAItwi7oZ0u4LcRlSBhy9SosySWGg6GSYISettWrUmNZEyCnzIJbV5idI5e6OMAyGpNyL80FAGAX4uEdpw1y+Iy4xlI2iUioiMPDugmsQkGiITUOWaegJH2mAdl5bbJnNcrDmkHDgUOQxKTZhPmDkhQkMt8akJw/NOSBU1SHpttps+C4FB2TG20vjjAjevsWZCVnyB3xGENUHNtUSVRVaWVFYUpjhljTb6tKJFwm6P8cEN7Pwxajyn4hgT+Dieg3aaCJ1jHY3XgUIaHFVS6BRHhoTCAVOR5yNiNcVkOT518izhePsRxm1QiCbGT5k//h72QOOqPllP4skpe3fu0qufZeV8l81XnkfVF3DCOiqc4rTG2LbELSM2r2zxcP8B+aJmdnKI3c5YMgsYP8e9tIT2JUfbD8hll6DTx19u4AUlD26/RT4Dr9Gn5TdI0xJXKPyFJp6jMFmGFi7TqqIGeLlAOHWk7zI63sf1PChK3HRCiUKpCKslThCSDnMEMaLm4lUS0ddc8R5TcyvG01XcrKCZ7nIvPiK0Hkp5lL0K1Y5oLZ5H+hG+HxCIANedEa2dY17NaHoRH7/7ETd+8C7PXr3GMz//WabZnJOHj2mPY/z2jMsvfY6H771PlQ2Jyhnl0QH2yU2SIsbLJUoHfPjOt5k6Dh0zp9Vv8vH2DpO9HcqTGV3Z4MLyJqHI2f9whyIrWTq/xMLZVTZKwcm85M3Ds1wPfomB2iJrOeSlppSWsm7pjBysLgiqU8aAShVFYUk9F9/ktJslSeqQZdCcKlbnsOtbfA/6aJRw6QX/EdRzOxFqs4UrBdKTFArsbIYYZ1g3xCkOiB8kTCpN5TUZt1r0ikOGxxrTvIpt1U6bmfwA1wGZp6gqR9iKMi8QboDfaGA6HYzMTtUgqRF5DKk9ZZcEgB9AzQPHOy15Kgusb04FGgMCh9DPCZMdZsdTdOUgfIEwFcT6VD1wFKjGqcNmllDsTBl5CiEVMjVobVBKEPkeKvTZrDe5WOsx6LcZLYf0GgrPnJAXGmeU0cgarJcRywuWyIEwkgSOwZUSZQzalDhVjihLfL9ObesqzYVlho/eITv6hHw2QrgKWXg4nodQDkopBAIhJQaD47ukeY7AnHJ8bEWVJmgk8SjD8boU2nL/xh2k9NC6QyWnHF7/JmY4J4o6ZJFFxhl33/uYhYVzrGx0WX/mSVR9GSeKSOr3kI0YVRsQ9Zo889pnuPHf/iNEwyU+3qHQFW4YMQtKGpcv4SiX3Y8/InM6NOodehfWEXnJrRtvk2UZfrhAd6EDSYapNK2lPhbI0xxtBPO8oh64KAOO3yRsNoiTKXZcQZaj8phCV0g3xFiBjDrM9h5QUeC4IS6ndvsr1SNaccl2eZaantMe7fPJ/T2qrKIeBZjFPm7NZXnhEmGtRj0McBHMJ1PqFzaIsznNIODDd97jj3/7n/K1r/wKX/r1XyfOZhw/ekx/NscZH/PS57/K9e//kHJ8hJcecXL3MZcuniFNpriEONbjz77++yQmplbE+C9f5P72PQ7v3yU/mrARtnjy6hP4Dux9/CHlPKW/GrKw3OLa0232Bjl/evMsf2r/S+4lS5gfNzoJ+28KrH48ArQ15CVIAdbqU162tWS5/lSQOW2s+bE2I6zlLzjA/okaUZUQSRatIg8lOvVQouB8WVJzHHbiId1qjplaGu6IXDYJy5K5dPBVjXEgP41nOJTKwwhLrdKMpCCQhpYDQiiawiJ0wUQIqCwNexp3PNJwjKTjKEAjlTqtyDaGmxIKo4kwNIGarTjKY6I0Z6ANDSkoqopOXrKnDZ4QtKRDqjWmnKO1oIEhKQy9vGRiHbCKeeYT+bDl+JhGjbBRY+K5dH0XYwzGgpMbAhQ96dC14IUWz57q6i6AFadiuZYIqcBv4fbrOPUO6fABVT5AVGBNgZUgpcSKGrYqQEmUEiBOuT7GFiAU0kqskOhiRiEzyAqk8dBC8Oj2I4QXIt0aytOkOx9j5xZHBJS1AgLDg5vX6S2co7vYZvmJa0jXRzgKJRMcleA2A6zUnHvyEn/6h39CuOwy3dnFmbdY9FfIqh06T17Cb7V5fPMjCuEReQHdC2fwgoj79z6hjDO6K5s0mnWyvABj8Wo/FmlOiU95VeErB1EZhOOAlMRxQuC7CGvRZYE1BilO3wPlemTD7LQhylWISqMCyxYDQr9kWPQAS7sYczJNcJRHWcQoIsLIo9XaxJQFruvguwHonO6l8+Rljqs8rn/0Ifc/vk2jFLz4U6+TZymjg32Wwgbp8ICXXvsKdz++ThYPMMmAh9cfsrz4OqbKaclT4POPvvlNdBhhsyHdC23u3ReMD/fI9lNaMuKJM2fxVMLB7R0slv7KMr31kM3SZZBL3h2t8Kfm71CqHtYTpMXpvSipSfrzU2xc7VMB0DUCz1hKIQiw2MhSzcAzQC44k1vuuRZfWjrWkklBy/l3FGrGT77IVvIJezVFY25x1BR/eZ3lVUUqBuTvPeBeEdA91yX5ZIZehbdEyvKjQ05W1hgl0Dc5e+05W15FMj5icOCx12rzTLjAvdhhLgN6gYPwWmysGcTsiIWoYFDrsxjHxJOEsTemdnIOGRvGSy0a/SmtkaXqCfJMsXBwyFzvc7CvyUJNvcgJpprxTDAKJP2TEYkr8byU/m5FXqQMEoHbiXCbFcWiJpkIOtOchd6Ue5OM4FyN1XGf5bqkOymQs4qhsDw3szhVD9UVdJIUUWpUEqFrBeVRzCQLMGseempQrsAtTu1hualwVMDShc+gw7PY734b6ViKOGQ8K/D799Fhl7IURK2Y+rJGDT2SOEG4TZSbcjysEK1lPONhyybCExzeugudOsxjhne+wWiyzurVBc5cWcX2nmX5aI/541vY6YSd9/+E/upLhLKB1CVWQFxN6D//HGnlcvD9m1z54s/z/Le+wfe+P6G3eBV/8z7f3TnihcWz8PBD9n4keWLNxQv6nLzxNu9+/fe49tJXUU+0ibpLONMJ87bCCyWd5Q1cv8ZkljIb73E8LTA0cJYcYuvSaEdgDEvtJnqWMZ2PcEWJW+szOzyEto+/sEarKKlGB8h2gTJdlrw6j5OYCw/2KNUE1yqk6XAw79BdUkzHsHBtlW/9wf+FmS75e3/rv+TW3i5O4LHUW+Td99/i7e17/PXXv8qFeskn+QPuBk/z5UaD4YOP+O1/+bu8eOk1nrv4HG98cps3vv8/cq3zLPX1JZafO4s5OuS3/uT3qEUd1m82SGrb6PdSvvTFs6R+jfff/5CHB0f8+q98hWC9Q/rgDr/3W29y99ER6cMFfuG/FrxwxeNaFFK7u8r/+PhvMRn20WeLU0UWn67R1GRFLa3YdwuSVUH/0LCvoZwXpFsVPWMJRIjJLDdPJP1lyXZSkmWaedtDbNRZGhuKw5/8k6Ny8QxdeUhaP8UruLIgaC/RWbSU5RR7b4cdExB1I8zhlKqRMCDHPzaw2GPWjajZgjQwtHEppyPmE59prcZK1ObAuCA9jJL4QZ3VFR8bT2mPc4aiRpgpqjShKgrszKc0knknpNdICRKDroNNS6LBMSY74WSUUQhNQ5d4ZcSoELjC0opTipoilTHuIKNIUsrEZVoFOEFBHpbkscdCkeOFMUfzirDfZCUL2MoclhyDzStyNCuAk4WoQNCoClxjUdrDGIMepMwrD1oOVWGQCoJSY9FoBWHYxjnzAqVZwX7yIZXIKLKQOE1RnQzp1bAYPEcTNSxybqmKCutYZGVIZwbCOtIIpAmQCMZ7OxgMIpszH+wQp03aS31az7WR7fP05hPM4X3S4YS9Wz+ku/AMkXcGZUuMrtBOReviWVLjMr13wur5Jzj79g94/8MB4dIaTmfMg+GYlVYfJ9XM7ylWGg6q/iTHuzs8ev8tNs4+i3euD46iSjPm2sFGHs32Cm4YMY9jZtMRw2mOVTXqrYBCuNQiH2E1oTDYeUKRJShZIRyffB4jQoXfWYKyoopPUE6OIiTyQkxesHW8xwoTHOFjS8l07lJruBgtqTVafPTue+S24MtffJ2T8Zi279GIQj755Dp3jh7zhZdfYNlPaaRDji3IesT49j2+94Pvsdk7y5WFTW49esBb736Ly81LtNeW6J6JKAdDvvnW9wndFiupJJnt4iQNnrq8hgg9bt+/zfA44YXnnyNariNGA77/3R9w65NDymGdL/6q5plrNa5GTW7dX+eP93+GXWcTs2JJbUmQKDra4luDqjRjL8d2LK3YMs0lRaaxoSEowa8U5HAwVzRDw2ymyR1LUVPotstWYZHzv+w7yb//yMUL1J1dhC1RZQJVQNleJVx3aFRDxncfcpgJjLJQjBjVWxyWI8pRhV0/A7Ua1s5wdYVfcylnE8rCwXEcXDdCBwG552NEBX5A7wkfLx4yPM4pTIgdlZAWYCuIGqfRpl4bohliBtSAOENkE+z4gMlRgs4kogIROEgKbGqxRn8K9hhBUUKeQVphPMUsFERYROEQC4NbJUghaDS6dIXDpnEgsRR5RiU1XSAsIpQFT2Y40iKVi9UV2SjFChflSoSuEEgcBNacQmB9r8bC+c+TL55ncvcHFMkcx3Gp5hq30QQ/Oq2FFYLAdU7t+MZQWY0SlqIokNbiCU5jUEXCZPshVJqyGDHYfYd4pmisd+lffYFo7RLeeAf78Iec7O5x70dfp998jTC8gkRjMNBU1GsXqFwPu/eY5aef55mLS3znzet017dQ9Rk3bn6P5bWzOIVC33eIQhf6l7n+3W/w8Nt/yMUXvkx4Zg1Zb0FZMM0SGoFPq7+E8iOS6ZzpbMp0PEfIkDAKKBwXEQVUVUmV5MiygjLDFRrHD8gnMcJz8JfW0boiG+yefg0iHy0UVBVr8R7L5YQKQVFmmKSiXgtoBHX6ixu89c6fkqmCX/vZ3+RkPKLnKJb7TT6+/jE/+uQjfvmnXmfDSfCrjO20wmu32Ln5kH/xu/+Upy49zcLaWT765EP+2W//t3z+uc+ysnWepYvrZCcD/sXXf5uwt8BmJTh+dJdQ1njttWcI3Bqf3LnB0fGQz3/5c3gdn3J6yJ/81rd4450TrHH5jb96mWeuLvB8IAnubfEPRv85O2YJ+6+VmU/dMAKstIhPvz9CnAKCi1KDNfiuwBpOG2t+DLE5tY59+rf4N4LPfwQTN9rUsxkDaQkyTSALHN+l5QWMqUjGCdI6iEaNamCgaTkUsJhrpjWPuXTpiIpjX9CxUJUGtGIsLGc9xbG2GGXw0RghaPtgTEW/glh5dCpNbiAXEg8faSyp59BwLA1t0erUDRfmOVmZYNKCkS0Jq5LACqaFQQlNK8vIlcWVCndeUpUZSSUYSYnCMvE1Old4ZUU3sJykgrlqsmJcVpRPIRVUkAFdK5DKwVUC31iEAWVPI6Om1JRWIN3TtaRUEmkUKIE1Auk1CBcuU+kJ1f5dtKPAupRViZAluC7aWJAlyrNQiFO3n5KgDXlRgnKRRnCqqFtmR/tIV6GLnHhwgKnqNLpNGgs1/M4GfjwiPdkhT1Puvvs9nnrtVZqtRQQOUoAWOb0LZ8lzy979bc4/+zKbb3yHmzf3qXeWke0Jdx/dYLm9TBUfMZtblhbqBI0L7N34iAfvvMW5Z16mtrZErdWnyhKywMVIiMIIEBSVoShLKnPqZPQkVNbiKYUVEs/3wRqKvMDBoByHYjYDKfDqTWr5Aul8ipAa5Xs40qUsNd1kSlPmSOlgpUdmBW0PikzTadZ470ffpCwyfvqnf5Hh5ATPqdFqtrh9+wa3H9zjy1/4EguhS5gPGVUVrutwcnDEN//093n22mfYPH+ZBzuPePPNP+L88nlanR4bW2voJOab3/lj2rU6LUKm9hD9sM6rL53Frfnc/uQBxyfHfOWLz+M2fZLjI777rfc4GAzJRg2S/fz2AAEAAElEQVQ+8xXJpU2faxcVd4/W+Z3j32Rc9TG103MOD0lkLAEGvxKMJVR1S5RYxtaiK0vesITGooRAGMtOClFoGZSWwkLqgWycwoX1X9D58hcKNRsnNzCVoe6H5NEey4ninUFAsuGzZhVbYcZB1OShSOjkHsHugJ7oEQ4Kiuoe4bqi0/dRw20W9mqMpppeu43jKkZ+gUpzlsqSPKwTnV3nhcBwvxuwU9zlCIf28nmCSxWinHNSNAg7AY3AYapDPDEl0y6fGw45Ht2niC2LkcBWFb4zJ4tbeNriVwW2XWM5mXA9GBEqS+7XuXg0Q9YmHO82kds9OuqYC5ct99xV7EHO6NjgbiYs24AnjI8MI3yt6LlQlhmT0ZxYV9QqywSDGZYUo5wkiDHHEaHjsFQLOZAFRp9CzCrjUeu6xE6IuOKTz9/HTU4IaoJiBoEzIhQh1eM6oQAdDVioOZwUGYiEXrDOUb5HqMeU3dOT4p4Dcwvuosszyz/DKA9w+illckxuM7xzr9JyCo7Tu4yOd+heX+L8+Sm+vAKyQ76bEj15gWZboS5OkfOE/vIqvW/dpnGmYnawxnr9Y954+4R6GtJqCh6fzHn/+C0u/nyb7leeQTebjFWHQuyy2VhjPp5wZbFLLWqhs5wynhBTUeUlsqsRsoZyFftJRmswQmZDTAK9/jJuz6NEsbayRqPhMprFPHZq+OvnaU4HxLOYbF4RqZBRPcGrQXNimIljPM8h6vfo9zXpoeX5V36Wj25/jwf7O/zz3/lveOHST/PTX/kaH//w+xzOdvjgyQ3WexeI5VkWCwXasuk2eX7VsP/4BlX+Ev2713nyygqff+FzdBYv4nU97v7ZPdy7+1z55c9wrb7K08eb8IWUwGkwP/oRi5dbPHN5jXg85O23P2CrntJbvca8+hYPbm9z8+spz3df4kb1Gt+evs4BPRaVZTYV5FrzbL3iznbFuNSMFyp2YkkzFqiVAEpJR2ouO4rJXHJbJ1wJXJorGpuXqLpiI/TxtOT6fsVaM6E//Qsv85+IWZ7tozG4voNVM1yj2T90iNs1FgX03JRjqTisEmpzaBZTpIwIZxZf7uGthNR8TTQc0ixdZommEQT4jmBqLCJPiJwK2bD43T6r9Yh5TXKsDzjKHKLFZYKoxJqcQVXHbfgQKWLhokSBWwrWZ3OKk13KrKCpJLmsaIgcm4d4hUL5BdoXRFXKrCipjKaSil6RItKE6TxEHEQ0xZT6KgydNvnUchxXBM2cPiEXbYCrfFwc2sKi3YJpFlOWJcpK0rykshV6XpI6LlYF+ELRDjxmosJog7VgcfGaAUaEmI0AG9/BmU1xXCgSTSA1jgnQEx9XGIQ3peE7pGUFNsdxWggzI7QlVehR5QWhIzGOC65is32ZtGogahsYN0N2GwT9cxA6TEYf8eBkh9bdNq6uiKSmSiXVqCLaOEs9cvEzAZWm3exRS+4gqgOYh9ScAfc+PsZNXVqe4bGXs8stlq40Cc6tott1ZirAipim28DmKctLC0SNBlWeU8YJiSnJqgIvjMANML7LSZISDsc45RQSQ6e3iNfzMbi0V0LCmsNwMuNES2S9TyQyitnpotOVEuln1KMKLzbECFzXIWzWaHoB2bhkef080+SI/f0d/vwHX+eJzRd44emXuXfrA7aP73FnrctSawXR2CB0QpSBRddnq5aRzU8QwqEzm3D18hZPn3uWhdVzeM2Ah289wDlKWH3hMpdry2wt97EKar7LyfgGYSPk6U4Lqpw7720T6gTXX6C/MGBvf5+99zQXl57mevUS308+x2Ozii8leWEwpWURw2heEXuGMjytO61VEDQFaEFNGTpCkuWCQzI6UlKra4ytkDXJgudgHcFOUlH4OU7yk3+M7U5vEQuBdCoCkeGUMflMk+guDVXiFHPiVIGxUAqIU0qpoLSI+T7MA0Tb4EyPkScOTmaQXg3TaFO5FrIUg4W6wu93Wew4eC1Fku2SJx6sr+CEJU6RkKsWNHwI5afOmtmpU2Y+wZ7skmUZlALh6VOXXOpjHYv1DFQFQgDWYNMS0hzGOYQeZeWQpCUGieMqYhngZznD6Yyo3mBDNujj4+HgK49Qgqky4mJGVuZobSmsoMJSVAWu66M8n8B18BwHaV38qsJayAwQ+ATBOYRbZ7L/Ljbeo8pjdJHidvtIL8IYQEp0VeE4Cmstpqpw4LT1R1iELYnTMb4LOC46kKzWn8Wtn8XWC5J8iokiwvWvYD1Ffusb3Lz1gP6Cw6VncsI1hVUdysOC2voW9VodsZyik5iVjXOI773FbHZIK2jTl0fc+u4Dam6PKHDZtRXz6vv0LrZpXFiDXpvUKkyc0q41McbghxH1ZpMqz8jjjLwsKbXBDRS58jGOy/EsIZuXBDrBK6DZ6UFL4uDSO9PAdwWTyZT7XoS/sIkfD5mNphRZjiOL0//jWtI8R6MJPZfVlWXWen0y7XL+8guM5tvsH+7wj//J3+ezL/0sX33183z/G1/n3esfc2Z9lYsrF2iubNKshwht6ErBmog5eLCN/OJP0Z9P+akvvchnXnmd7to5ZBDw+J1PkEcDzj/1HJeWNri6sYkWEiMLju+9Q1T3eeXcRYp0wCfX7+KKjCjy2VwNuLudcuedbZ660ONG+iX+yfzX2DWtf6OlWPFvRZU+bXkSBkdB4MrTTZGuMFagtaWs9Olm+v9u7L+OStn/J1vOT+6050NEZWk4HolKWSjhQWYoIoFjBX1bkCvJPimNysGfTVlVIW5mqKoJvqdo+B4LWUpNaOZC0Yw8lDx107q6pKk1lXRww5BNT7AjFSfzgkwbQuXgBwKsYQ64DjSkIbcQWE1qLVfKlEk2h7KiKypMVeLrHK0VQWVw0UgJYZ7zSFkCrTHCsloUOI4hyR1k7hKZjJWWw1QFuJmhiAvyeomDoS1dlCNRVuAhMMZSVgZtLfLHleIGqCxCCmQFSoAnTsHD1gDSwUqLdBwwHnLBoUr2EEWGdBTGgkAjhYMpFNIatMzwgMJUCDS+qpHqGUpXaEehrcUxmgqLGzjU6+cotcQJ+lT5FJsnNPvnkFSkySGHgwM69+6izuY0eisI6aCTOVGtQ9iQuPLU2bS0usrtt24gexV20idSJzy88wkiV7iR4mBSMkhusnBtkdbVc6h2g1I4ZOmIXnuRLE0IowAh1WkcvKoorUVri+OCFaeR2KzSlGVxGu8tSxqNBp7ngDG4QYBSkiJPyY3GaTRQcUyapujSoBBopfE9izIaLXJ8ZanXfJyaTxVnXL36HA+3bzAanfAnf/RPePLSKzz70me49e5bHE+P2H20wVJ/DeV3CKWDxNJuNFntRTy+f5Mrly9hDnc5s7rKtedfoNNewPEcDu89pjo4YvVzl1nrLrCyvIgQGWHgcXx4m/5Kiyvne+TpnOvX79JpCNpL58lsysHRgPsfCc52LvJ+8gzfGn+Vo6pLJCxpKaiM4Ixn2J9CZgV5DUaFxSugCk7RcA0sq9Iyy+BAW9Yd8COLrSxCQU+BsrA7s7QcS/0v6Hz5C3dw3f1HnHhnuNI4YLhTcP+cYmswJ7lr2G4qnnBiYruNf78GqkuiXGgqVKsJRQM1NuxUY+Rek7NLc5CCpDVmqw5vPJoT2oztC32+srxI8+iYXUrySHJZhuQPTijrmithypV+jR9aQ+gkjKcjHhQg/Qr/aM79eE46rDiSPq3DkHytJFB1ovoR0T2HuJdz63GTtabg3EPL/ZZkcZyw1ypp5C6xsSyFQzK34ua8QTDR1GoRlapwqoxY5yyHkpoAMy/JAwd8RTE3eK5gFFiqEeiwIJeSKFdUtZLSukxcF2W7+BSIcU7eMtjUwQ8ibE2z2H6NY/99gmFCVpUwGyK9DdKiIpYpxlFMihqdDoh7I1L3mKjmInOYGENQ5SSLiwTTXWaHAfHWEJkKkgcewcoaT1y8ilAeHs/TvfEhVWZ46/0TZAxLLw1x4ncIujWcKCdqbdF74hlmB8ewtUHw4pN8sD9msbnLhSeeY3E2YLIwofPuMR+5XfoXNsg+XKYIhmxtWSJ3m96gTjpz6Zxt4fbWCJs+29sPEARUwamFziqXsdXUGj7jyQnF7fv4Wx1KE1Nrnsc6Csd1QHnsnQz58+//Ad/45idEm21+8dXPUDMzDitNq7lIMI1pRJIRKTqvI8d3sXmDTnOB3/oH/ws2fuZ5fvFXfpOH773DcO+QG8ef8PnnnsePBLbMuPXdjzn/157n2l/9AlsbW5TzIaKe8eqFV3G3rrD87ApbT/1PeLU05MdDxvMjVNxi4ZUtfu3J/ynu0ib5jmHnwUMWcZiNb/PRnbt890eG176wwHOvdOn4Hd7aadL3Bjxz6QKvPZ3jC/jz7ef5R/rnsdIlM/B4QVPMPNxKckeArhnwJaIqOBdAwyrCxJAda2y7onyYM95yaQBZraQ3CUisIWl7aCejqMPyQDOrLLco/4MtCv6ypnu0w9xfYjGaMU1ixl2Pdj4n25OMIsuKygjLBG/sguySCId600UFLmUREkzN6TU2dlC1jJaU0ElpBC7D4xRTZUy2+pxrSxaSCXkKvluxYRXlOEa7sFmrWO8G3LcaVyWMkwmPS8idEmcSM5/OyGYFEyuIrEfadqg8j1DPCU5gojQHSUAHqE0NI1/im5JJVOJpRVlB14mppGZYRMhEEQYBnlehZIEWJa6vqAuLSjTGUafW3eL0zDBWhiKTaKekEuCUYMqSwlMkrgfCwdcFZAVlBNY4+ASYpsCp15gHd5Hj0xpf6c6QMiAvAVlS+IpShgQByEmCdhJc3+DgkFqLdjS6V8cZn1BMIsoFA2KOnhj8xT6rSxcI/QCrUuz0Y4ppxc2bE6hcVv06UiQ4Ebg1SdhexFUBw53HhJvLNJ56ipsP7tM2Jctbq7TzEh2kOAdDdmVI2FgkPWwia+BtaQRDnFmAUR5h0yfqLuFHDuPJAVpYjCtAumjhMLWW0FXkyRQzGuLUJChDEIVY5RN4LkYrHu/u8MP3fsib792j1q/z6pNP0DKWYZISNZt4VYFrIRMagYdXTAidDi0V8I0//me0nlzmxVd/ir27Nxg93OXucZ3La5vIoKRUMXt3HrL2+as88fpnWF5aweQzgqDilasvIzqrLF5Z48yVFZ6rcswkJc6mZKWge3mJL27+AtHCGubYMj4eEJmY0eCYT2495v07Kc880+apJ328qsmDE4fAyThzdo1nLy0gVI3vHjzPn+gvM6TNXEqyyMDcAWM5ci2VLxHSoGzFEpa2VLRKyKeWUlXYWUHZdVDCkkWGZuxgSkPSlSip8R1LpyiJc81H6ic/+uTOh5ReE5EnJCVIxyLSITrVjFqWhtTMbYaOJQgfXBfRa+OnU/IqxcxSpKep5jnSlEgjMbZAkpGNYkxqYHONtaWArWRElQukqbhSSW4OxhR1xVMRXGm6vOtK3CBjf3rMSexgA7CTCWI8gUkGWQlaYOsBTktipylVbE43vdZiZYEoAemcugzUaS2uzQXWMdjC4vjh6W+3oxAix5HpaZW4cXCEg8oyhJJIIRDI070QhrIyFBIqIamMwTEaJXyU454yu4riFPzqaIyQCBSyuUDov0Zy9AH25AE6nyGSGM/xgdMGEikF9sdmICWRKPKywmLxlIMNfIoyo0xjrBaoeoioDihOIOwtsbxxlSgMqXgVcfA+xeSAd9/bBRGwIdo49RKjQXkGv9aksX6efDZm+bkn2fzoed5/4wfoouLMtcu05JCimjB5cMKk1qC+tglzH1sL8Zo+hZ5jY4UWDu5Cg0avR7MV8vD+PlZYKgGJVchKYCoIHUmW5EROThU4CFdS1CP80Kfm+zg4jEZ7/MGf/1/55u+/TXNrkV/8yhfotn3iQYEX1NBZghUC5bk0vRqmGrPQ6VB3fH7vv/vfsfjyGb72U3+Vh3ffYXjzDu/HdV556jK4GWWc8Mk7H/Ps3/oMX/3Nv8bW2hZVPMaT8Itf/WVqq5dYuHyW9ctrPJ/9MsVoRjyfYHVO/8o6f2Xlf47T6lDOUnZ2Tqg5M/KTR9y+dZe3PjnkM585wzPPLOA7kus3xjTqNZ57domfec3HVT5/dP8L/J8Of5FBGX0qpnAq0vxY3/1xjMlqhLX47un9RPJpCZoxlNp8Go/6sRjzb7lxfvz417yan/zxZnMyGbFGShKXHDQFC4WgmkqmSrAkcqwpcccuBp/USKzS6LoDSERWsq81VA6LdY0QFu0UrDoe9zJDoDTDWsATnoPMU6YlOK6kKzTHcUHl+nSo6EQuu1agpMGUhhMESljComRQ5WR5xsRaokpTiYoCgSdTapUhdzW7BbSpWEksR0LTqSxjR1OroDCGjiyopOYgc/CrkigIUELj2xKLxpMaB4s1AivEqWBtNMpChcVWINSnb5oRIAUWQSUAIRHq1KSIcj91+0nw2jiORxEfIIrs9D5tS6x1MWis1aAUlT5NkZpUY4lRCrACoytkVaEDD1UmlKkgayQIbSnGFjdq0OyuYTwXr7eBTvfBwsO7j5BlxeaTHp43p9aqo1yBdCOcxRVmgxG15Q69K1d5uLtPLThi6fwZ3GxE3sxQ22MmXo3m2jJm2KXwUtSGgzExvnXJk4Jau4bjBwglSZMEpEMlwAiBFILCGDzHJS8K8uGQWqdBHs9p9XpUn7KiXKkYjQZ88NaPuPnedcLFJi8+/wwUmqw4hRmbPMWVnEY3cdHjA2zNodZs8a3f/y02n7jEKy9/gf1H95gNR2zfuMOTTz2NH7nI0rJ9+zYXzl/lpa9+nsXFZaQpCQPF889+hlqrT2ehxYtf/BJGl1RpSpElmNKlt9bjZ/+Tv0pQb6KTnCTZoRZBPDrgwYNdPrkx58lrfZ54okMUtbl+bGh7M85ubnDt3DLGSr57+AK/NX8do0NyI8hqlqoQKGPZQ2Dc099/qy19dcr0jypLllpsYMknlqRmCSyUjqVWQm4h8yxWWArH0s4tmbF8Iv8dYcKlgMF4DAjywRTP1mjVJshmjg5cWtUqqRpw52iKu6kpFs6izQYX47u8dXTCE84Cz5RrbDsD3igTttp9cDzeMSVBo015PGBZ+Vwo7rAwhsWlJYaD+2ybOl/re4TeI/YPBKu1Jr84uE5TN7jtGrqx4dZiyIycUh3xxNkecmdC7lbUFwXL0wbzJGZzNeHd7TZdM6dzItkpFL2mpuiBO2lgBy4RDVi7h5j3OGslN7sau+jyS08s0vJq1JWlrJfEmaAuNGVlqDkOjW6N6Tym8ly8BYlJXVQ9JK0s9XlFZS0xJfXARyHJug5e6TBvFcQDQxgGuCLCbn2B2DvBHz3G1ASBtZQyQtYaZElJKebEJxVuew0nnVHMYrY2W5T7Y4rlArtvmegBXb/F6HAOTcnixWV6jTMooYhci1msU+4sk+k5wuzx3uOAp/sj2gsnLJ55DqlLhDBEvT5eGLBw40Oe/+oXufUP/1ec7LTptvew9RdYlveofvYyq/eOoNZkUrxFz2uRmz0m+Sonqcv6kqbr9pFBxPFwQFk6GMdiZrXTHGchGKcVuXLoiDrPfO2r5HnK8e4+90Y7nG9dodeIePj73+T33vs/8tHunHngoP8o4zvX9/j83/hpHl6/SS4/ZOvppxjORzAxLK+v82xwjeJ4SBW2Wdtc5MOv/zb1+grnGm1+duM1ps1DbKnpXV6HBxl9oWjXm6yubXDxiWvs/PA7VEXC5Z9+nUd7n/Dh2+/ywtY5YptxcDihG7lkD29wMn3MYe0cz9c65IMB77z9JrPkiL/xi19g9egMbu99drKEn4nOsPGZc+Qf3uXN3/sWj+Mn+Tu/donvDl7gfz/+KleTGpaSjwKBlzpc1lBm8EAamh1FaTRqAm5XULZKrh6EHMiMhweCOAJ/rAilYLRckM1yNgPDtpexGvqYoxztSO4jkH9R79tPyKTaMIsnUMJsGmMLTcMHVasQnqSet0jFmP1phm5PsK11lN+jNRtwOJjSH3dZszWG1nCPOX0/xFGKOTmF51MVmq4ynEsfsZhLGu0W8+EBB9ZhtRaAHmKODFtqnc30AFs57AG1Ah7WPOamQgY5Z5cb7AwzUiPpdl16lY/OLWF7xujIIUwratKSa0PTl9hIMKsCzDQgUD5O7wiR1OgYlwNP4y0EPHd+mdUgInKBsKLKBY41VJXE812Cms8011SOxFECVbo4vkulLX4GtoA5mrrv4rqKUrm4WjBzNXlc4QceQi5T1FsYd4g72MU4e4SOQTsuWnqU2lDqDMoCL2wis/LU8dIOYRYjwgw9NxTlDI+AdDRFNBTt82t021sEXojvgu02qPoL5MUxebLH3W2BCSMWlmu0Fy/iKo1yBGGvS4eSpcNdzr9wkXsPPmD82BLUXKLoIp3mnLSzROtkjnYCMrtL6PoUokNSLVDlgsWuoB11kSpgOptTlJZKgtE+1gqqEtLYYpWk69U488wSwhqOj4/Ym4/oe0t4nsP+hx/wje/9Uz443meUSmrXc957eMjVzz3J9GhEsj2jf/YsnjHE85SF3lnOLC5THg8pFiS9umD7vTfodtZY8Ju8eu55jJsTSkN/bY16ltCOajRqPnZ1hc2ts4xu3aCIY7aefZm9wWMe3X/A5fU1sizmZBTTdCz6+A5Ho0PG4QJX6h2S42PefesNSj3hKy89Sb/TxnpDDqaS1xrrrDy3SfnxNu//8C3iapXXf+oS78ye5Z/tfpFG3mHRGtIAKg19LdDGcqIsUUtSlQIxNzR9QRAZWonLXJcc5pIEi5cKmq5i3Cgpc82CMQxcaDsSPakQVjIykipX/58u9f+/nzzLMHF12tSUF2jtgueAKtCmzkKnhTRHHKZgrAHfx+t06AcZ+4MZNi9w5hKdGNJIIX2HMHLQJsMKB5yCurJ8dX6XBQ3tbpd8csJ2JllpSYx8iH8gOLN6mc3pbUxpOTbw7txyoxZQFBWeV+LUPLQRWOUQ9SO6oUvFjKQcMByeOi/QJVYpaHoQelBWYBSO4xC0DPZEg7HkpcZ26rz03AXONgJ8DFKUuFpAVVFJiXQ9HM9HmgrjuEjXIo3Bl4pKV1TGUlQGqQyu6+D4IZXSeNaSVAVVVaKFg/XbuOuvYr2L2OP3EPbkUzeN/RQcq0AaNOC6HtgcCUglsFbjuQ4YRWk1tqww8QgdadobF6mvXcJ1HAQWVauh1rdwshFpUvHR9T2Me52ljRnt5SdwKFBKUOv3CZoB89khz//UF/nk/R9wtP0IRM7amedYaKzAokQnFcr1yI+3IYd4fkxpPIRoIOsuQVBDOQHD0YSi0mijsVYSl+a04rcE35MsNJuc22qTJQl5WTJXBsdp4NZ9jr71Q/43//B/ya2dR1RxwvQDze9++CFf/c/+Cgf395jNZ2xeuooiJ0VzZmGT5d4C1XhG3jSc6/q8/40/5aPeGbbaHb72ua9SqARlBGcuPcGjvSkrCx2iWsDWmXOsLa8zuPkhRVKw+cqXGI732b5/l/VOmySLGY1muEWMGewyiifMakuc8STlYMA3//T3MHbKr/3MK/SWWiQfPObeo32+/JVzLC9co0LyrW/cR5uKp37zFd44+gL/4M4vMNfe6WeNOHVA/FiwERYlBaaynLJNBafSoMCgcVxFaX5snfgxl+bfijj9GLr9b1Sf/9/dNP6/OBKYlwVCSIqsJJCSptSkvsTRBid3yULDbJ7hNCtM0KDSPktlwd18zjl81m2DfVVyRxsWAx9rDfd0iS8VtjS0paVuBoSlpduoMUvGTKVP33FxiRnNLR2vTS/ZJ5ABh0oRasHIc09F1CphwwM3KU4h5p6mbgRJaei7FQ9TQcsUNLVhYqCtNMY9ZX2IUuAZiXUzHDz6WMZBhdcSvLjZpxGFBI5FKI21FnUaiMNBgIKyPBWmTwVeixCCSlhcLdAIjAQlJdYKrJRgBVoJqgKMcrGyjm5sYtMZIh+dxjC1xQiFEA5VWWBlgSk1KA9VlVRVSeApbFZSehpySWlyAtelzHKkKwnabYKg/ameaBC+hwqbGJtjqxm7e0cE7Sa9hRrd1fOfxvxAuh61bpum7/DyT73C9j/6h0yGATI4xAs2aYgh9sklOJ7ghBHz4jGR1yFPR1i/SWUNHUfiBSFGKpKipOJUaLdWYTBUBkxhQIKjXDYvXUAKmLkeO/u7rK2s4nk+2++8z599+59zcDTF+hLe3ibfPebFn36Vx3ceoBQsX75Mkk3QcUW7v8Lm+gbldIKo1VhYXubGm9+m0+rSa3d58fJLzO0YZTSLZ9c4vjej4btEocfS4jIraxscP3qAKXLOPvkUxwePOXx8n5WlJWyVk8czPE+Rz08YnexR2ojV0KPMJtz46EOSbM5Xv/I8ve46butjjtITXgrWePrqAundIz750bsMikv8wisrfP/kef6H2essaYkVlh1HogysCCg1DITADy2VBXIQjqUKLJ0YJgKO55Cd/pzjIkjqljS3dIChgq4DZg5awbEEmfy7MmoqhV1+jBo02FY5m14d73jK4ijlXs3nbsvFLUv8xjpTBlzcmzHv3Gebs5w/f4ej4ANUbY36foeiXWc7TrigG5yrwXv9NoveEevVIfrRIx65qxxPfcIfnrDfm9DtjZhPApom4uGRpbwjsGfu0pNdXj5RBJVDeeE5no0u04oLrgYP2RcutjJcbjWYdxcoyocM929RnfhMOg5+19DZ6zBedygbDnKQ0Nr0uZbVOTnqceTP6TkVbdFjwjmWmx6toCKLZwgLVQvi4YygXiePIXbKU8hvFlB5GaVOyEpNWrn4ToFJPVpBSeQp9ERRBJp5lWKMZeAJOo6l1E2KtqKmLLOjI+rOMfQdJsdz3GyTrjMgk3O8OCYVHvXAMptPWcgsJ4+hHpZcTNrclyUdV5KoEpMPmTshLdkkz1sIvyR/+mXi743o3TugXP4WN9/5mOdfehantownu0ilEU5ApT3Ov/wSxYMHPP/Zq3zyJzfwbg+5FybsHXSoXZ5hnYrJ42/SX13Bug3SjiLcKchdh3CpibO4hJtYxnFKw7gEoeRwlDMIK4K65cV+DxG5LIcBpecwnhpsPeLD33+DG7/3I4a9Df7mV5/j7PfPsNO/Rf3xa7SWv8351RmPP/oTXvhrv8GN//P/lg//1YTu2af4/vWv82t/879isSb48x/9AT9/5T/n5S/9Ms9d+xx5o0t/eYmX/+rrFPOShdUVfi78GV68+lWi5RbJ3jZv/um3uLJ1FTsveXAz5oknLQ/eu00sOjy9VGP47vf50eMDvvb5v0LDLXh7b8id99/h2b/+K/jyGOl9wvFJA2m7PPPlkh1zh/fuXqLoeSxFJa/lffxfX8TR11HlIoeDTRpVyIFf0S4FSxuW8q7gftsw60hckWONoiEV/Zaik5aEA8GPvILmGvSOfeJJgFzLuGIyfphVHJiAem7x8pAqzhnOChZzSU841M7W/oMuDP4yJgPy+gnuPOBYnm4kw1GCn2Tszz12Q4mvQTkNcqekl85xtM/c6bK8fsykdpuZWCG0DXLH47iyrIwljbrLuNukFaac0Sd4w2OObJuZLhF3h0yigrCV4echYRFyZAyziUC1Zix6NRpzRcQCrF7kYlDQzDLixgG71Wkr1GbgU0VN4myX6vgxk8wjjoDI0Jk2iTs+05pBZxWdjuR84hPHDZJcUzeGGnVKs4QT1aiFGl2kSAxloCnSDEFEZi2pNDhGIKyLcQoqXZAaQ1JIXCUQmaXtC3ylMIVD6VaUFFRak0pBKCVGtijbp2DSdDrHy04wNUUeG2TeoqVKjEkQhcIIQaAqbJHSzCxkElcIQtVk4J8uqAtVYs2MPD/GnecUXh3rQH7mKuV4QHB3jyx5j4d2h8C5SLfRwWEVKS1GgN9ssHr5CWbyBpeeXGbnzQdw5wE7QYrKPdwFMK4hzx/RaIZ4zUXyAJiWCDciWqzjdzqYwpLECQEuuJojKmaBpd5UbHYbhFFAx68hA8V4PGNWFnz0w/coRhX+4hqfu7LKSrjEYTOjYTYI2vfoqwE6ecT5V59l+5vfZOfNBNXoc294n8//TI+wHnHvznWe3HqNZz/3OhcHA3KnQbvX5+kvvUKepvRXNnit0+TS2c8QdRtkwyMefHiLte4q5SjmZHfG1lbF4d37lLLGuZZg8PG73Nof89yznyW0OfuPHvN45yPOf6UkUFOEfMzJcYhwW1x7SXFspjw6CqkaLv0FxQtVC080kPIIm59lb7xJbltUrqVhoNWE/FgwDgxTRyBFhdQC31PUkXSyCpVY7osSp2+IZh7J3OKGBT1VcpRVHFcKv7QEY4l2NFVS0iwFQimCTvCXfCf5958yryBLMMY/PaL1QegKpmPKquBhZPEqH+mUmLKAeEp+GDDp9Gi0RhTlNmoaUQVLZBFYJKXyqXwf2+sRZANecYaEj7bZps6kyijvPGLbcam5FUILKu3xMCuZDSVhd0rXbXMtKfCdVdxzz3GtUVHLY+KHD9hLNDiSldDHWVhg1pd8/d0HHE8/3cSaCuIMAgkBUAiClkMrlpjQQxpN6HssNvsY/wxhv0nbS8knU1Rx6qZL8gzXaDJjScqCSiik4yFEiS5z4rxE41AYKIFQCaTrII1E64rSGAp9CgFFSKwM0a0ltHqF6vht/GwAUoIEqVwEn268sDieg2ed004gaSmLAmkh9EMKCqxUKAGqmKNHO5TVHBHUQefIlacpH95ET6akyRhhYqKwpLewiCOKU5eG46JNQHfpDMsrJ3z2tUu8/Z3rDO/uMD6YEYU+VaOO9Vw8Clzp4HoBWmp0XuKEiqgZUu/00JUhjWMafkjllQxmCYXj0GmFXFzv0qiHLNQ8jJQUVjHJJ/zRv/gWg/szFi8/xd/9med4dnGTcTImsyu01YDVec54711e+xu/wvf+m7/Pe3/4iMbaFrcevs+v/L3/GSthxLvvf49Xv/o6L/z0f8LTw69Q1dvUO10+80u/RJ7O6LSXeP3Lf4UXXvgazV6H+GiXt954h8Vf+lWK4xFHeylb50sevfMmpaiz8twZRtff4cPHJ7z42S/iuYL7n7zPJ9cPWf87v0EoZvj6mPs7U/BbvPCl5zmZH/PgcYqqNVjsNvjcZzYJGOApjY0110+eJDbBaQf7j4139sdCi0WgCRTgnLafSXuaFSgrjQXKEqyRYM2/5bz58ebn37zOjx/+fyRCTWYEtpaiMoeB0ixagYwrOrnksbBIV2KKHEfVyUzBalKSeyMS3WMhSDlUAyqnIixDtIVBnrNiBR3X8DDy6Ygcr5xgkxGpU2MvsTR3h1SBT+mnlLmiKTymskDNBKN6TDuo0YoNe0GIbPVY92pEZcmKnDI1BnTFauCSmpC4iImzAVZbEmEIXUMjU2SOplAKISqiSLCOQ5a4pMpSF9DxfBzl0fA8AvfUbQcWFFSVRUlFWVkqc+qwskZihOHHhqsCgSslwgo8AVIIjDktwSvNacCulA4SgUZhfIkSEpMWeGaO8Bx0VqCMj2NytKigMlTGoIShKivcymDL0018zbgkn8KMkRZhc3QVI9GU2sO6FaK3gclj1GRAWt7j7oeHyKefpNFawqX96ScuUMpl48mnOT7Y4/xTl7j/5m04zhioBDOvEy7NQAkmj65T7y0ihIPxBbKqsI6L16gj/RBjoNQGJSSu65DnJSUGIRWdeu1UsHcVKEWRFwjH4aO33uX9wbfQjR5f/srLLDRXGSYxqthENu/RbBge33yHp7/0FT7+V7/Pne8N6W6d5/bHb/DZn/sValHIjfd+wCuvf40nn36eC2fOE7ZaNJstnv/cZ9FVSa1e58UnXuKp889Qa0QUsyHvv/EGq7+6jDCW3e1D1s9scbSzQ5nBSr/B5NEd7m7f49nnP48rS45Ojnj8yUN6r38ZTIqRQ4aZRJuQK090GSRdPjnoU7iSfr3iuc06rlkjFIdI3eFxfBYPh7GEyFoaNYuZCY5dS+YLFIbSWHyg7kCtAjex3FcQRpZWAVUBbh3aleFeZpkY8CqLqk5/dueVpV5Yli00Ov+Ojpqs7RHGEXPVw29eoNQ7EGVMHs/RqxH3J3DN6dDSGYHqMnEPCKc9/GAXt26ZSZg+OuRwfZ1zKwl67CI9xW63wdm64dlKsvRoF73hUN66y33/kFGywLmlA3bftVx61uDPK+IPTviRsayc7FBz6hy7U/rhIs81DKHOkU2HDVOnNyt4PEh4bKf4VjOIQ4KFOjf1ImU+J5xr6osRtszRTkx0aURUSdS+oOaMyYXPWSdnfrjL7UcFty8vc7bn0fAtkR3jaJdpnjOKUzLHJagJUgwn4THt/P/G3Z/G3Jal933Yb621533mc975vXPdoebq6rnZ7G6S3a0WB5nUQFFSZMmKZdmwkERKDMRBEBtOYsAxDMSyZCOyEsEDJEuKplCkSHHsbvZc3VXVNd17687vPJz5nD2uIR/ObTblWPwQEyCaz6dzsDf2Ad797rXX83/+Q01WxejIYhc5ZWZJhWaRtxBaQAyZg+7UozSacV1STxPCtRo1FBT+GvaVH+H8q28gToZ0PUkZHZOVYBrrzBKJbwtCl6GGEbMICLax9T2U3OZia8RpdhGrJugTjd44ZFQeErsNJBl2s8vW2gbnD87pZuucn1fcab9G/0KThrlOnedM3v8a7WvP0bx0jcHJGZ3FGrc+GHP77Rx5sodQb3D2Rgvb3mb9pS3EvObS8z/EfHbKeR2w0dplPQlJwpC96RnZIudid8BkekYmQ5p+h93OBlE7odEMEQ7ODw9571tv8s7ZGwy/tk/dLRkc77P41DUuff6zXLRfwLUi5PGz9FLN2pUN6jLGfOIv0T3aY/j+ezy3sc7zYcIkWuPP/uX/DUFvneSKRM+2+fn/7p9xcus6i+V73Hvn63zuJ/4S169dYfHOuywLwcV+hxc3b2IWUzZ6BRO1z3K4xwvXOti6Sez7lHWN/vo3qT7yITqtJmuu4AmKRTlhMNhgd7DJ7DTmbHiHqx/+CD/5+ZBnwl+i5aX4DUvrMlw6v8C9/Q/wS7ef4+v6BlkEWEVlDY2pwDVAdxWu0lAYVCnpth2n9xw6qjltSZpnBWdbguevCI7er2ndM7ybhMwF9BsBi3nBTpWz8AW9lo8XFBRTQTX7wZc+ZYmPlQGzsI0TEbU/Q5gZ5chQNwJO5pItLyYlQLgAU0/wXZMgmCE6mqWQnJ8Poddm0IkQpULGMfNOylbscY2S7ZNTRNNRnZ9wbEcUywYdVzEcZjS3PWLjUR1MeFxqIj3BD9fIJHTUOrdSQU8JwiBC0KQ/rzhZFlRMkbpG1yFhN2GmE+q6xjcOvxERCU03zGAzIzEpaqlIREnhK3rSYE6PuT0SHFxe4+J6QMOrCVjiKigLSzJLqGSAn0jwLUu7xCs1VelRP13dg9IRScMiU4hIYj1BZSHMBK6CmTBUVuEnFlErqmQD00mY3XsfjoZErkb4UwwO7TfQeAhREVAgF4IiTBCiidVDQr/NwCsZm5TaVZippXSnuHpIKDtIoXGNBo10jYU3JC4No/0hD1oVg+02TXONYnJOMTom3bpIa/cig+NjNuQAc2Gfo/saNX6M8TMW0wRa63SuRsRBi373JpW2zE1Crzmgn6YEoccwm1CWJetRg1IvKPCIghbrzT6NzorJ4gHHB3s8fu8+9w5e5+iNB1gl2ciGLK+0GFx7kU+UzyLShLh8gc22otmNKasAe+kj+MExs9GIZ7pNtlAIr8HHPv8F4laXWAV0pwO+9pvfYDhdYMw+Rw9uo38o5cq1S7jTB2Rnin6jyeV2H1Vk9Fua4viccnrMtY0myJTQ97DLGfndtzG3LhM0YzrKcVQsycoJa2tNtjbXWJxVFPkZgyu3+NHQsPf223TDEj/KSDcV3bNbPDlr8pv7L/CmvkLhy1VCgRW4whGEgkVLoCtDbC3CSaJSoseWLNBMUoFdaExb0FqXLExNcWZ47Cty39IOPMSiJCo1zndEsYJYUxuoXfX7uo78npTzVjunWsHTGGm0hmyBzZYspIcKfURdIKqVH4a0kkQ5qtDDq2pclqN6Dbq9isnCo242cO0UEXrcImf3fI8igOz0iKOjQ06XXbY6S47GM5r9lI3IYI/2eZhDVEyZtUA4w5WdlFc6jlRUKKlgs0FjXDLMllTVkjKzzCufQTdilNdgLAQhYq2BJ6dEgWWxqAm9CL8AT0oaviWROWa4z7e/orl/5QK3tgNaoiI0S3RtKApLoEJqJAKBlYJaZ9RljbEOg8RaQ2Es1lkayhHK1ey7NgbzNEK5rDXaglAOayU26SMvfYbF49dRizt40uBFEUIpsBZjLWDBrnwnhJQIIVBSosIQTym0Fat472yBdQ6bjajD5OmU3RENblAs5pi85HjvjAd37rBxYUBDP4utS6rz95GNNZprm6z126xF61zdvs+erjgaj1hMoDySNLspyc46QZTS230Wh0SqkHZ3jXa7hRMwmY7QVUW/3SLPajLr0Wik7A7WabdTWo0Q5XkURcbp3X3+4W/+HV771S/jScdH8scsP3aRlz71GW595LMsWh1EPuTipk/3SpPiNOHFj/8cybtvM3r0Ps9vDRgQ4HlN/tCf+DnCtImPwkynfPOLX+VkskGRP+CNb32Nf+1P/Ntc2t2GszH5eEkzinihtwnLMe1GTuEfU44fcv1yB+W18cIAs5hy8p2vIF99haARMIg99OiUup6Q9FtcutJj/8Ep2XTMMy+8zB/56QV7d9+nkyoC35EGjrW1q9w7ucQ7d3+YLxeXn8qdnjYs4ikjRrKS6RlLVTuiQGHdyrQ1DDyq2mAsqw77tyVN3296BL8TrLG/jd+oFV3nB74yzxAUgtx5KBlT2xw8wzy3kAjOS8dF5yOFI/QDcpkTlAHGzWiGgkIJssWSSSumGVhSIwkwjD2PLVWzYwr88RhSSXV6zEIFLOqQtr9kcZgzWI8QpUXuG54gaVQZ7XSTialoxBFXY0ngDDJQdNKQeVEyqjQjUyKtpqwsSSA5d4qqLPEctAOBrwXCWdK2Xn3OBKGvKfAZhAKbL7j//gNGa202Ow3iwEcKi3SKyjhKPCorAYF2gsI5lAPjngK+TqCNw1MSJwSeACfEiiFhxQpAx+G0wikLzsN4TVwnoB4dQr7EswGWGuM8nJRoZUFUSFMja49aCZQKwM6RIqIZaEqTomUNhQORoU0GZYwTNTKNiNIm5XRK4Jpko5LHd96hu75B0FrHVgXLs30a6xcJmh38sxMaskX/WovjJ3OknoE4YnkUQdIn2eojtGGwdRNrLdpJ2s0OQeAjpSQrS4wTpHFEpS0Wga980jjBCwPCwEdJwWw6Ye/efd5/+C57r99FehUNv8fy48/z7Ic/xi39ccJmQHY+JvQNg50NjHbc+MBnmY7OGO7vsdntsdFsYVXAj/70HyOIU5SSuF6bN7/6NTZ2d5jPjrh9+w0++emfYnN75fOZ6Yp+v81z12+CLmi3PNoNi86nXL20QV2UeBJ0sWRy7zb6uRfwfJ/EE9gwpCiWtJoN1tc2mRSO8fiEzZ1LfPyDL7L53jsrT0BPErVCus1d7k/Wub13he/mVyilxDnQ1hFp0D64SCCMQ2gILSTKscgA5RgH0CpXcqeLCeyPwY3hUAgKHE1PUFbQtY7SOJIQhHBUFSyKf/Uz/rsCNfLxlPx6Qpkk8PAus8KypUNeb63RLIdseIK9rTnqICE3Od2zNo2Xc7ZvF3zd87iy3uZsY4o+fR1RXOLxtR0uPXeJ1uQ+DZ0zatxn7VBz96xD7SLS+IT1xTlvvdWgfynl28cnbMgGO+sxPzt/yG/eLfk2T0gv7mKWh9zsGyZ5zM7AMRxOmIkBF25coFUeMLx/F2lauN414qjkQtVmzxrmfkAvaXChG/LOQ8tsHGIvtFifnLPeasJ8jDo442TT8FxXcm3gUGrOom357ncrgknBWbzOWZWynTTxYkGZLxmZBN8ssGGCnxi6NiOrFNXIoNrJSm5QGE6kpioFYubIE4vINNZzOBXRz5tkz/0QQ3ubbO8OW1SIRJLNS3QZEnZKtvFZLkvoV2TLCfPMMUoFKo4wZspuCEutYH6doPsOTZYo5yjvj1iYDaJXJwTLU8JgzMGThMePljTiY7K9PSIZ44mnk89OyuBiyvAdw1U+QND4CreXMW6wSRiH9EyXxkdeZW4cxTRmd6vHxe2IKpRo5oh4yaDRpKMk95VPXkuKKmRXCaQyFGVFbR2vv/WQ6tRQvfc2u89d48aHP8TV3Rv8k//8b2OGh5y1B3gteOmZNb7wh/888vbr/Pr/8De5I8cUbPDxT/4wH7+wzcPbb/DmG1/lk3/xr7J44xtES83OhR02ucObb9zjh19+DnNec/b4Nhe3u4zf/C3uH+Rs/dl/h1eeFaSxwe48w9XPgBdJmhs3aTYalGVGY61F9fIa2s1wzaus9xs0OGM2X7L+3BqXn7kMe5K1nSZ+aGltT/jAR68g5j3em8A/PbjEA/fHGHa2GGqPTIW0naZlLT/sQr4SZYilJTn3iDG0iSl24ei2x8UkY1MpjjPQgc9LI8F945GVSwIgi2MuiALfFTw7SfhWaOnEOXkeMozalFtLoqPR79mm4Per5HmB2YmomglqdE5VZEgUeZiQUtD0SibtGuYGrcGrIuKdmmSU8URJet0mRTcnWzzAHe4wuTjA3diiW50QlhO03cceFxweJRhp8JMp1WzCo1lIvB4xnZyTkbCVdniFM27vVbztPJL1Hok+JY81ZzKi13DUwwmZ6zBY2yLV5ywO99BFxKCzSxrnNJY+IyAPQxqJZTtR3D+G2UnIUZrQjQo6kUeyXJJNpxRrsJtYNlNHHBXMhObBk5JqbBAqpbRtenETmUBel1AGhM5iAh8/NHhWk1cKt7AIIpzwMJVjYQ2FcZjaUXkGrVdmi1JFpKpJdanFvHif/OwRfVvi+z5OS4xzBLGhqz1q4XDxElNpqqoi8yNE6MG8ouNJbK2QyzWUOiNgQWAl1VxTyD7hjS2i/ATDOePTmv3HQxrNI0x9ihIeyl0ApQhbCe21lOE4ZS3pgr7Hng2oow5pI6UTtGhdv4mJUvS8ZK3XZW09xURgyBFeQbMTE0qPs0wwJcDhowIPT0JZG4qq4vh0zuxgTvlknwtXd9i+fotBb5Nv/fxvsjjaY9lICfuKZy9d4vqtHyM9e8x3f/6/493ZKVXY5dazN9je3GJ6cI8Hr32RWz/2Bey9e8i8ZKvXJJi/x+Nzwa3LO5SjjMmTB5SDlLN3vsHpGD75+T/E9UsRSUMgkkt4LZ8oDEkaV4miGOtKwo027lJAJWfIuEuvk5B6HtmywLu+ye7FXcRoQa8fEQSW/roludFFF11e22vyjZNN7olLHKebTMqUuYwJjKWv4bJQPPBqFrXBW0r61pIQYFLB/EiwHWk6SjAqIJUecSGYOljUmgCwUUBPGBKr2cwDDjHg1eTao2hEVElFcPYHIPaprEEliH6CrCfY7CkDwPOfmvPWuNrgKoGQChU3iDsWf3rMVCcE/SZCL7H771DmW7jLzyJf3GWQHVJOjvDO3uLxwzmVijEmp5lo0skp7w1DWh2fejhiGqU8v73BJ8UBv/H+hD1f09/dZevxHuOoYCIDem1FOTonF+tcvrxOnJ+w93ifcRlyafcyl7ZmeLM5h67NiQ+9pmVLSF6/N0efV1DFNHzDIHCouqAcniM3CwYdwaWeIhYZZ3XNw/2CydBQ0EJ5MU0/QXkKaxzSSTwlkdLibI2nLEVlGC0NvgCEoqxXE+zaOIrKUhuH9BRCCJzwieIm/jM/zPyki3fybeKyIIpjPCnQxuCcxVce1lmc1XhKrCRkdjVVV85R1TVUOcLzEaJesXGsRQoIuruIbIqb7lNXcx7dm7B9eZ+0e59qfIaSEj/pIpQibHXpbG6S7vXpdQTSzDhYVighabbapI0Oazc+ipA+prB0B2usrbdxSlDbikrnNJoNLI6FcYxqSRgEhKGHFI6yrED4jHLJndf3OfzWW3z4xZf5kR//LNcvv8R/9Z/+Z7z38F2kjNi41OfDz7/Mhz/xF/H33uGX/uP/gN84PyXqNPjQRz7IzZsvcnjn23z94UM+9bP/Ovl3X0fkSzYSH3n6Nd69b/ng86+wNVly+u4bbPiGgy//M/Zm8Lmf+Ul2dxTt2OIuP0O61cHzFNJbI2luYHROdGWL8FZAFc6Jww6D3TU212Pm8zmDnU2uP3sDc54xWI/wAke7nRA9cwGWHm8PG/zCvZ/hm8MX2HcD8qW3aqC/x3xxgLUrdo1bxWn7vsJTDmPBkwIvVFjrVm4Z4vsyKfE/Zsr8S3413/eqyd0fDKBG5pa6JdBC4OYLMunoGMUjPySuc7oeTFoWlWsq60gyRdAxRBPYM4ItETH1NWTnNGyD83YTv9fFr2Y0jGYhh2zNS07mCucsnjfBWziGUx+/6fPofERXBMRphxeKBU+OCvZUTTgYUOenFCFkWtJPPJaLDCcUu4M+qs4YnZ/hO4cfpzR8QyMVTKuK2ki6CPqxYjiBopRMWwGNuqYTKoTV2Lwmbzh244B2LFBSoJXkfKwpSoMTEXntEXsBTkhqu2IvSgRSKTxPYJ1DA7WD8Clgg1ux/owTGCPROIR1OKFACHynMK1dtDlHLoYEdsVAsTU4a1E++EJgtEaFZjWo0w4rVumb0pWkvoepQZgGypsRSI3EwXyJsQneehdVLXBpyXxScbx3SNq+SLncww8bq/cMEKYp27tNjo4tg+gK1jxgWobIZg/hB6SqQevaNawAVwtavRatToIVYKzG4gjDEF9JjABnLObp30cqiXUrQ+b3Hx6wPJszfv99tq7scOOl59ndvcIv/K2/jZuOKMMWQWy4dmmdj//YT1EdPOHL//DvMjELUE1ufehVntt9hZMHd3j01nf4yM/8KU4f3sa3gt76OqFb8P7d7/Di9RucOo/J6QEba13GR484PDjlsz/1E1y42MJXFi9NuHh1GyUtabOF7HjYqqDZbxNf3EDbgkDF9NsNAuWT5Uu6gyZbOxtMZo5uL0RJR9qquXVrE6O7PBiG/IuTG9zNbzIWfeZVQCEEiXAE1nEVx2O1kst7xYoVFTkoQphNBV3P0pYwMmAVXCzhtIBCO4RzFAG0LQTC0S/hwINIOoyGeSiwqUNl/+r16HcFah76MddmislQ8cLzTfZO9nljkhB1mszPCk7Wl+zKAI+SSaPGq1NGueTg6pybOuRo2eVqdInz6i4nDx6zMQ9oPdfhT0V7fOWdY8r7JUeVZrKR84luwWjoc75dU40PubefcrmZcRjlDGeGR1vQEA47n3FhD85swZvq64TJs2RmwvF7J1Ak7D5zmZHfoknIlV6Ha4nF997lKw8qLqYbTPOQYBChwgEXA5CLKb0wotlOqFRJo2m48Knn2Nhtsa0g6HhcarY4OikYDTRv7ifcfvwGLe8Gw+4c0eqiQ82OFfQbDQqRE5uKpVDUYUQaayZ2QapjxmVAJ5BkLUN+JjheLilp0WxJUt/Hz1PaaURpriN6HreHb9E8CdgILPn6BL3oMlyMqdIaeWoIiphOXFDVFb6riRHUS0mzOiNKPESVkumaRBqKoE2zvkgRNXGLd9jIQtZkzuPX36JPzNqWxm8/h86XFEuoXUR35xof7Pi8vf0Vnnypj1qmqEbJ9ue38KptgvU5utK0jzah3eDECdrKYyEl6ThEdH0ezsa8c1JyNJ9x4dIu20mEc45vPhzxsZ0Gr774IvPWAdee+9/z2uN3ef0bQ/qbPR4/rrBuQTjX7ARTdnaeZ3FywMYHnueToy/gfvGb3Jkd4k6+zJ0H2+jddW5cfQl7/gi9N+TgqOByF3ZvXeLwV+/S73UYfP6zeCbAf/guzZ6Hfv2QfPKYrfULtJIW/uYuG1duUM8ysvkUIULqZEzr4gY7D1MWswmN+JDWTpcbz50wPziF+cvsXHiWzp+8Qy+MGB3e5/2HHe7ka5z6r/KNznUWj5vIgaKMfcrzghaazILnJL/cNbQLD9fKWcaWVhUTLWF3v+Sh0/hbJcczwYaFQe54O64RxrKWCtwnPNaeGKoHMYtnK74z88nyKXlbMB87rpYZD4RB6R/81Kfz2tFaKKoCNjc9ikwzn1pUMGCZCfJkSlcIPFuTBxpfRRSeZL5W0LeKunKsiS6j8pTJ5DEpEbs3Uz6pDrh/dMryccbEWOp1wdWGpc7goF+QnU+YnUd045qDYMEk1/RbNb4tiRZz2nWPKpxytzyk0dphMSgYPTjFlAlru7vkYURAzJVuwpXQUC/2eLwsafkdlirEazTwohbOF5R1wSCGxPNxwtAIBBeubNPb6rEWOVpt2EwjTsdLJonjvQPN3dEDfLNOt9Eh7LdwvqVLSCcNsdQEtqZQEuMrrF8S1o6AiLqUhJ7ARg5dWkZ5QUBCI/aI/YDIxoSNEBdZai3ZnzwmWta0qaFZYqqAeQFGVchZTWgDVAC1rfGFI/QMQhs8PSYQCrRaRXALRSliIm8X48cIG9ErfcI84/D2IxoqYXM9xO9fpc5mlEuDcT69SzdQieJe802O3mxjTlLSjsf6y2sk4QZhH4ybENU9ZCOmDDyU8skt+KWPSBUn+ZK7xznHecHVzSaDKCQvSw5OZ2z7MOh06b14k/Yg4t7ZMXtHmqTT4fSsYjYZEy3HbOc+SfcS09NTuhs9br3yKvOvvs7D4wNUp2aRzVn4Pp0ghfER+eMTysmS7Q+sceFCm/y9EWvdDtsf/TCeDAhO92hGmqPzU6r5KesX1mk0O/jNCwx2rlJnOUW2xDlJKeY0d7v0z2LKfEpVjmltpVzYjdDTKbYO2d69QLu5T5RKDg6HPDpaYz/f5dS/yVvxJc4P2pgopAoUVV6TCouoV9LC201HmAOBXcWwm5B2ZYnHNSfWIds1ixI6NYTGceIMhZR4TUl0HRg7xEiRNQ0PI0lZl9hAUtbQ0jXLXKOqH3y/LGEtQknwIoK0hQxnkEMRRti6BCVxLodKEniCUApkWZFpR2ANrnTgK4yeUB3VCG+d519q8XkecO9wj8MnUwrrkN2EZ3s+9WTCVOaUWcUia4Jbcno45Hi05NLAYZ3Gm59T7EWcziq+stiju3GJ7eac0/snnORPWLt0kZ1mgFIxLw5ifD+HxYj3hjlJGrJmHHGY0on6ZOvnjIczeklML4ImFQ7J1qUtti91SdKKTpqwGyvaoyXDqOAwP+e1e3eJWzsMeuukjQZKBTT9mKbnoZ420M45hKlZ1JqwVCi1MiyXEqx1VNqRa0sgFIG/khAlYYofR0TeDeZ+RHH2FjYfEQUCgcMai3EWZ1cGs6tcELsKCnoa6y0Bo1dgDSICVeN7K7mE58fIzRs4IYnyc8r5iHdee0gSfomt9Qbp5k3q7CZ16VPbgP6NF3ghCnn79a8zfvMhMSW9/jpbz90k6fQJ2hFa1YSyQdLuIT0flIe1lsAFCCMZLzIeny05W2Rc3W3Ta0Q4AaMSNr2STqL42Oc+zpWbfX7j/Xf4znuO3atbnA1z8sWYdRmws1fT232F06M9Ll9Z53M/9TmG/+9f5uHJOd4b3+L06IB5O+JiMsAcPWR+5w71fMLa87tc2OmxuH3MZq/Hxo9+Gi8IsUf3aEcVD+/u47IFg80tGq02QWMXISxVNmU5myCER7XMSdotdi90KYsztPJI2j7Xb21RDs+w8hab2xukP3aLKIHJ8SH7B13unD7DO9krfLW6yHkeY5Hw1Jj0XwJpnpYnBcZZPCWJAoHTNSiwZuWdVNUWx8qr5vteNPxPXuv7Bx1gfocs6ge7zpRiSzvOS8lO3+OkLLlfSELPo8oDzsKaNeGjpGUeOgQBM+C4V7KDYlYbdv2EWbFgXtb0tMMNYj4ajHkwXOItChZGU6U+u55mmRnKyGGXC0bnHo3AsFQ5+aJkmgiCuqbKLD1i5s6xV41I0g2qlmR8PiNwlo3+ilnhA604BAWuGvF4VrAmPAo8/GTlwRcGBl1qGr4lDjystCRY1rY6bPYTmr4gDDSt0GNZOJaR5WBqeTw5IfWbJH6IDGKsFDSET+AprDOEWmDFSkLps8IFFatEHyVXfsPGCXLrUELieaCEXEmZlMDSwwSwzE7xtE/gwIYVrvaw2gN/xZpxRuApgzWrSHllwZUCz2mUXUWDW6uRwmKQeKTgSagloZMEfsnRvbtEQUS71yKML2HrElNWSOXR397hI58MefvOW5zcSfGLLtZa+tc38L0eQVMiVY1nG3hhSG0heMoSUU9dnvJas6w0eVXRbKbEoY9zsHc8ZLvf4vozV1i021x65iL3Htzjwbt7bO/eYnhaoosM6XI2wprm5Vvk4xHbN6/xoU99hre/+C1Ox6csTt/nwdEx4aDH9uUb2MWYcjxjOi3oNCO2d7ZYvHmHKIx45aOfQAkws3NaDZ+DYkY5H5M0YzzlIcOIME5wul69b53AKkPUbNJupxTZglB6xGnMha0Ws+Gc7Y0d1vobJB88pxnHLLIlD8/WuDu/yqG7znfNZeajFBEKtBJUNcQCSrNaV24HgkiDCxy1coQGKGE9c5ziCJqORQkD6UhLx54Ch6PhgVuHztxRjKHswVEpKCpHGUBROAYahg6C3wU3/l07uA0zZWkv0syPePTdmPWPfZ6P6Nf59nen+FGKN42YexWzLGb30LB+3afZ96jOuxzLgs3hIdnxMce7Po3nBb3Y588Mv022uEvut4mWbTofrulvfYqto28Qty3ZyUO84QJV1eybLnZjwsWxI6py5t6Abv2I149PiVoZZ2+WDPoHqMYuhVzALOLOwxm9doF/9Spb4pjH773HstHmAze2uNSdcTzKGIfr7IqcnfmM/biHtClra4Y5MzqNDq+2A86N45xTloc1a1cvQ/mIwaLi2Vpxz6yhx0c8rlt8xg049krKriZPfNLa0fBCsgbko5LEVFTRBkLFNFRGIXJOMoUyikgZIl3hhj6F55GsO/qhT29kmQ8GxMnHODl9n+HxbXAWE+YIKVEdRzZZErRSnJJIAybbJVjPEKUgaCkKo0mjGjkNMVVEMRC08oA4vcToqqHeO+JJ4RjVNb/yz7/Nh160XHoupBAXOBo/YPfiJzFXb/H+nRl55yXia/tkuxd4saPx/CaxdpAJZrVArM0J7EUGucTrp5TjkqwhoMzR0mN5XuC3BJ9Y65NIyXfe/g1q1+QXv/EGk40ef/SVH+Ur/+f/A3dnlnmry2d2fox/4z/885ycPqKvplzq7/KLX/s2d3/5H/Fy1OXCjR/i0//hh9j6m/+U9t1T5FaTd9+7x5l1PPvSFSIR0Vh/BK0NuD/hI5+4xVpzA7+5gZGOqlxwYaPJ+OYl1tch2RmglMPqGlcVOLHAhg5TnlGePcbVZ0ReTsdaZDWkUBXtvo/rSLL8HsPRIY9mKd8Zr7PwXuDh5Cqym9K1gpEUCGFRh9BpF6RLR9KQRBtQPtS8M3BsHVhGnQbxUDNJHB+sSt6kIN5QPBqHuElBGCvGYYD3QDN5HvJZwtYdzaOyZm2nRt+1TMYGPw1Qc0lahSzjMdtLzdj94CetxFGJoYPIxsyOU9auXeBS54C9xxVSxcjKo1CgC4+259jcDWi0FVmWMKxqgvNzqoki70nSXcmFtuFHJ/cw+iF5JQizkOhKRHftImvLPRZKMXWH+MsFs7Imb6UEHUOgBVlusbZBYqYMZyfkgWU6regPPEo5wBFiZrD/ZELaSbmw2yXQZ5zsH1CFAbubPbbbmskiYyoHDERJLy84Uw18LyZpVzgvpxukXGunlMoy00OWM0kn6uDXEzZNzaxy3J5GLN0Ug+RG1KL0HbphqX2PWAoi6VE5KItVKkLhpSB9PK8iVyXjSoCReM4RGItYWkplaXYcnUjRXSiW/Q1GUcTkdI/p5BFyWeCLGOMsKrGYXKNUhAoVWA+KBn5To4xDihL8Ei/0qBfhSuudOnwTEUQXKHwox2cUuWG2XDL9rbd59qrHxVsCVfWZU9FpXmd99zqzck7Vu4Lc7ZD0OqyvS8JmSIxC6RVDSLYMUvjElSBuhRSFRocOUZfkpWM5rmk1PJ7vt0mE4637b5BpjydP7sN6nw9tXuPR13+d+3sT2N7mhR95ic/82S9wfHqL3bimbxXvPD7ia1/6VYaNHluXnuPFP3aJza+8Rnx2SFXnHGenFHGDtr5MMwxYts4RvsZ3jls3L7Pe2yLcUDgcpl6wudnF5IJe3yNea6J8wK42Ic7lGFGjdYbODrHVkMQZGtrhyhFGZXTWFESW6fSAs+mcR9Mu9/d3mXGFo+UFqrBJGPic5oqqdgQLaMaasnT4saTZcSyGlhMMV5YOJUIwjsqzpLZiJCr8juJo4eFmNWEkmVpFeV5S7Ag8HWCHhllek0SWYmQpc4cfr95zQiusXtIxhkr84K9FwgPngzRL6iqlcfkqr6rH3L93yn7p4+IU5YUIpQnigM1ezNpmg8mp4XBSoMfVKra5GaC6Mdvrlj989gYie0xRVQQ2ZW23QWPnObYm77HvVqCqyheczQrOggDhNGZes3CGME5o2hlPZkdMFkfcPQ5IzwQvXe3RcBJRFYwOT6m6LV643GHLHnP7yQO0TLhx5RmutUruHZyxkClrnqFR1zyMe7Q9ReLVeIFPc63Hc9stclcxGU8o8ojB1S6RHbNrMs6qirKOWZxMKGzIugwIY4XwHJFSeJ5CPQVTtKnQUpBb8KTDUeGcI6st2q0aaWssNQYpDZEP/VhhkOQbXUbxq5wdPyEbvkfs1UjxVCUjxe9gTjy9V0IgpcQPQ6x1K6mUNaAtQkpWQRsCL2xiu7vYaooVcHR8zm/9ytd59aUtLhISeA9ZakuaPsPGleeZnA3RrQs0di1e4ehdukjSa+EFDZRyICVBqvCUAONQQlGXGqkEZZZRlI7poiKOA17dWSNWikeHtylFh2/9iy+hrm7x+asf4Bf/3t/gS+++Rbx9lR//C5/j3/0P/o/cvftlLvVqLsgGv/zaHf7xf/nXeLm3zrVXPssf+48/yLt/6+/TPLxNPZmz9+bbzDZ3eObl5xkEUCUGGQW4DF58+Tl6awPEoAfOYYox/YtbfEBFdDoeUbeJDFax69ZUGFOAgLqcoefn2GJIVIO/XFCZfWw5pd33qOWU2dEjZsMJD8aXeGfvOo/qm9wvLjDVEZVZBTmtTIV+54P1O5OZLFJC5EmsBGtXxyqtCQIPbQVVZXHO/Q7J0+pe/kvgzPcu+T/+In7wAePvVcdpapkQu4rRUNDfWqfTWnA4FEShj6cVuS8oKo+2dUQdhScdhQnJMXTKJfU0Z5Eq4lTSDCUfXByR6zEan7RW+APLVvsC7dEhoa84X0xweYWvawoTYOKKXiZwpaN0IeRzHhaKIJSUM0OrYQgubwECW8L5JCMJS1rtBgEV4+E5OlRc6bXp+BWzDGoV0Q8sJ4FjlgZ40qOVSGpb0wk9rvUElavIqox5AclgDWuWCG1p41YhLsuMzDdclhELHGVgkFIiLSChFg5TayIrQPlIIcFaKgfFU1WleQromVogcUS+IJQ+ovCpohZSKvLsDJsvWek2V0w9Fa4YO57vgRQII8DESH8FKEvvadS3NNh6ZWZsI4eoBJ7fxjQsej7HWIetHO9+/btsbiVcfM5hiJieHzDYfY7e1gXG0xlRc4vWdkhl2jRTgRenKOehjEADhBaBwDN25cdTa0Tgo7VGKEVd1kgl6DVSlJQ8fnSXQsOvffPXkK2YH/rAD/Or//f/gsNpjYtDPv4zn+GP/+V/neHxPqFdsruxxeuvfZuv/uovcqXd4+LzH+DTf/k53v5HvwrnY/y1NgePHlNKx5Ub1+hEIVk9QXmOarbg5nNXSOIU2Wg8ZTzWdNtNLl66gB/KVUKVWPkbYTW4GrBYU6LzKaaaoyT4xmHKBbUpaTV9tBeQF1PGyyWP5wPePrjImbjCo8UW1gtJnGPkK8AhMoh8h9KC0AM/gnoORwG0Cph5IApBpiw7xnGiHGHiGNYgtMMXkPkglo687ShxtEeOEwONxGEnjjIH6YOsBYFdJZq1jON38RL+3YEav9nCJglaTghsm/S7+/xK+DLP7o55PF7QUhs0ByHb5jbVpY/z3PqE5Ow2b5l17PmQ+4mmGWf0VZtOvMZNMWS0p9Bqzv5JwIdjH3WesDj4F3xDOxRLjFnQqJ6hsmNOh5r1WYtHzRT/7JBRb41pvMlm7wgvX/LgtEVTv89rX0u5fDOnk1jKWiGEYde7zVd//buc7nZ5zmacLx7QlJp0JHiSDPB8w2jus9Pv0BKWZS/ng3GIW46gHNPttfACS6g8quqcja0m/Zbm+O4Bo1Gf8soalztt7nWgXvhshIpiVlNFHrWt8IaatgswnuY0F/iqoKkMIo1BW3LnCMOIRtNjMrTksyVXm452IFi2PDYDj3DhM5w9w3L9Cqejd9lVT8h9RXLagKkjaMKitU3qpiwiD1WWtGWKpz0iv0S3tpD5Er+S9GqN75+jg4hmJmB7nVl+m6abM8p3eeedEK3vEY8iwotrIDya/SYqDLCnIZUQbOwkJBsJwnP4A5+mp5BnNXa7SS+F+SJjp05YYvCQ1BPNovJoWsMnd6+RJD7LOufBg0e8+uHP8Jv/5fu88Ff+LU5/69d5461j8sFLvPLyJoNpyH/77XeYdQ1/5fOf5Vf/o/8L7dv3OGj0+GJxTvrFM7Y/kXLp+sssXzjhZLhHf7ND9qCiv96nnzZ48PqEvOgg1gzN7i0yM8ctJMmlyyR1gp9E/PC2I4oDpqfHBFQ02k3sYk7pCt59fciVFy6SzC2T8YwdEirfUp4cMzPnLLIu5/Wz/KO9C+znn+JBcplZnhAbSWgdiXXc1Qb/LisE34AtQ4a9kmOgr2DZMKxLQfNVRfvAch5A8zzjwYZi2UrY0iCmNWcNR2dmCXTJg12B2VdsJZrzM+hulZTTFFFnyJ6j3SuJ8xZ3r2rkPZ/+xNHptX4PtgO/vxU3OhSxj/NLVG0R9+a8n+zSGVQkWYXwmqSpJFSnhFvPcHlQkkz2OcwTRosFJ1KThEsaUYdW2uGKXGBOKibMOB97XPZ94ixgce8O07rGiZxyVpLoLSpqxmODzCLGkSPIF2RpD08mpPGEpCg4HoWMyj1y7bGxXtGQHqLOkZ6jYUe89+77nDUCtlSEX1ZUiwp/pDCNDj4anXmstZq0Y4VYc2zEFr/MacglaewQEQTS4OoRvX5IpAR370xYmgZ5P2a91eQ4dQjpM/AFVW6pA0klLV5uCITC4BiVDl/WJKHFBB4ud5QWVCQJI0kxN1R1xmZqiSNBHUHoKbwgYZFdZmIHzKf79PwjUlHjz0JcAUGqcKqH5wq0J1DGEAqfQCusZzBxA690qFqhbI3nlzjPJxI+rt+lyEaEWcl8EXLnfYkxBzQuhoTbO8iBT9JTuMcJZpngiTmDzTaNjQae54gTn1hIvAz0WkIzBKdLZF3hcCgr0HNNkTt6QnBlfYtWGrBYzJgNp7Q7PR59d5+bP3mL2d13ufPOA2bxRV69eIk4hy89fojuBty6dZNHf/fvw1vvUfoJr+km0Tf2WX+xx0Z/i2zQYpxPaJsAtdB0u21kHOAeL6nqFqqTkiRbGFuzzA3x2jqBS+kkEf1diJohi/ERvrQkcYKtVmyavUdLeltdgmVOfjqm6xyanOEwZ2RyZsUG0/o6d0ebPKl6HMptRss20gRIK4gChy0sYmTxkTgLtfaYN2qMBxpBHlkaPnhbAn8s8K1FZRXjlmAZB3Ssw+aWUegISotXO8qBxGbQ0BY9dfgNQ1l5+DW42NHurBrUox7kQ0k39/GC+Pd7KfmfXaoRYZQEoXFFzvzxlG9tXGZwKaVxbtBRROQ5/GqKWHuej1x0BOP7fLkKEEJjTI3VGkxKq9vgWXnE+KQicmfsHTg6MqDMYuTDb/Ld+YxxqVnkNUImdPyCaVZhFdSqZFKVmDgmsop2U6LnEybLkHn9gLeLgo2WI7USr8qwLmRQPOJbr73GIxWz2ypJIsXcVaR5ziIOaLgaO1OsR03WUkvU97jUzVDO0RQl7dRnq+0TyRJXnNDterwoQt5+31DKJiL10CJgZiVt6aE9KJ1FGIGPxdUGT6zAC1NowkASKoFzDu0kTgJWYHEUec48q9hqQaOhsE1Bo+ETBSGz6jJjuc7o9B2a1WMagcNTHrAykhXuqVPJUwmNkCuGgUXg5MqfRFqLUAKMQXoSkbRw3QGynOBVC85OF3z7O8eU7j69mSTZeRavf4uG7FCnEVUFYdqkudkhardQIiBNUoI4oSg1YRjjY7B1Tl1EaBzKk9SloagcqZB88MJFGnFApWvOj87Z3W7zq7/4Tf7Qv/dXOfnab/Hmu28jhcenPvJJwkrz977zHezWOp/69Mf48r//f0J/9TvMpOKX9T2Sr77DzkuXeP7SC5jnL/D48B47mx5ypLj5wmXmCTx6t8CINkE/Ju6sUSzmCCTJYA0vTvDjhMFliRc6Fmf3CeKQOI7QRU5VlJwcDGkP+ohsRHX+kGaRUU1OKK1hPq84mw04Ns9zd/w8d+sN9vQOuYueAirw/SSmVVcifjudid8G2dz35EvOYR34vsSYFSgTRQHWOrQBJ55KpVYX+j6T5n+yxFOY5unvWfi+Y/EPdvlRgAg8cDVKRjRmBceuxXrDZ24WJMREqUfKFNVap5sY4sWUsVGMCsNpYGn6mqbwCERKq14ymym0LMkKx7YDbwmzyW0ea4tvKwwVcd2iNCWFMcS55FQpWss5ZehjZEhTzpGVYJhJgrrkgVasrzk8p3CVRQQeMQueHJxTxpKBWKW/RdIRW0lFSOA5aidYb/pEUuBCQy/wkLrG6oIo8lcpcspDmzlJ7BF4iuOzCVkmEI2UbhIw9TV1/ZQ9UtUIKakQKG0IpKKUglILFCsGHkpQWYc1gBR4Egpj0dqQKImSYAKPSIRYaZmWHYogpCzHdOQUJwWq8JGVQymB8WI8aoySSF3hCYF0rBJ3vRShK6SVBNog0BhXrPa5UYKuMqSo0abB8LRCyHdpTnLS3sqcPIhjpOdBoVBK0enERM0YK0AFIYEK0RpU4hNIgdE1vl6xmz2rcFZjtEU5S7/ZRklJrTX7h/s8d+sl3njjLh/5uT/J3ndf5+77h3jtCzz/4jUiHfGlb34ZF2p+6vM/xpf+H38T/egRRRDyrj7n4bf2WHu2y9bF62hvwHB4xiDpc366JGykpGnI+aMcrCRIUqJmD2NydOmI2l2U5+EFPjdfXsMPfOrlHCksfhDhTIW1FceHZ/TX+lAbqsWSpoypnaOczViWSyZVk8PyIv+f0S77xQYHboNFFeI5h+cgcI5jK5ALhy8k9ikTbxkKphZakpVsSTlaA0e+gJlwBKXjPHIsAtgEPANzf5UCqwycNsDm0FawLARxYNGlQFqHiyAKHIGB44ZDTCCpBenvsjX6XYGaRb2GbuVElzfYvL3EHJ8S1+fMX7yF2dymnZTUtkS3LVt5wYN7E8ymJnpSEcqCzdk6o60S31iOHpU8Oyg4P9NM0znlDB5GORfOr/LotKRqpGx0p8zuR4T9NX4kPuerw3XGoqTr3cE6h1+eYeeaR4kiHgdcCy2TNEMV77J4DINlg05zzJPgBvXsFKkqtqY1728X8CCmSg/Q002aLwwZvX9KVu+w6Ul2rsZcvHGFi/YO98+3cJ4jmztOqFHzhN3ikOZgh9HZMa/Fu7S3DW4O1czj7M4h/scvo60jK3OCXDBaaFRUEgcR0RhCVdJtC2ykqBaWKLNMpSDPSoZzi0/BQatkVJ6zfQitEjqRYRGV3NEZS51wUn2A94sOH1N3UI0jahkS4NMrIo5mZ8TJhNiU5NIntRlhnVA8PIWeIF1EzPKccbcgzlOEgdC1aaTPUZ+1aV1+yNS2uX+w5Ln+GQ19jeliSZrAadak0QjpjmLaaY9ZZphVPq0LHsXUcKG1ybjlERQjEiU4Pg2pGjXJoo1Z1Kgq49azPVrtBrrWLOsFH9j5FNXynPhqh4++cB078Pj0v3OAja7woU9/ntNHtxn98/+G7oc/xaP119msKl74wsvoccHXhhMOH3ydgzd2OV6+xrU/+UepshYP2gnR+pDpOOBr/+BvsHHhKo06Z7DzCuWTEao8YxlEdOs5xeIIPx4QNiJccYwZPSEzD/Drl6mWBlnu4x+ewVqTevQuy+Ej6izlm3nO7cPrPGn9WSZ2nZ2ow7drRdxTyNixpmEWGeolhLVj3FB0hEHODedbjjpTrLUsY2Ho7oWYpmJmLK9PLNoaOt0FbRFS9wRXz2oe+IZWAlUFjzuW7X2f7a5jnlsGS81QC3rTiKPlnAsbIcWBBhJCWdP5jiVPNdpTiNP57+W+4PelFqqH62nisEnnrCQ4PqIcz8kubyPWN1ZaejPH9xRNqzk/zXCRIahzQi3o6Yhpo0Zay+KsYhYtOJ5WzOMCs5CMPEc18xiOKlwASTplOvKJkx7b4Yj7WYOxq/HtEbbUCLnAOJiUoHLFpmepwjHVzLJwPm3tE0UBc7bJ8xHOVqS1x6icc34GCy/Dt2u0G2OWR0uyssv2wOfihYCtiwMGcp+joaVEUJclE5cjbITxFsTdFsus5KS1QXtD4pcCMRJMhnO8Z7o0sdgqI84F08IgPU0UhARGEKuKXmqxUmJLkBVkzpHnNdOlQ7uaSZgzXDq6OXQqR8PTzFTFu3XJ0qWM3E3irMkt+YieP8RzHkGpaLiQUaXxVU3gKrSMCEyBEhHV+RLnQaMWlKElT2v8IkFagxRtgugaYqlwgzEL5/H4bMkzvRHN8gL5MkN6HkvtEymPZpjQaDZYmoAqUzTiAFMbulGLMowI3RTlPGZTSR05gjpFLzWBq7lyuU2/08A5R+lqdnvXyPQ53e0ezz/zDHKQ8rGf+yxVssmtlz7E8niP86/9Mt3nXmYYSMJszgsffYaisLx9MOL48B1O3mwxEpJLX/g0QjgOZj6dJoxHBQ9e+3XCJOLixhqtwWXcMMfk55g0IemmaD1D+SlRGuLyU/Rsn8qeINsXsJWjnh3DYUbtXaEqHjMcnzPSfQ6rBvdmFzniOkuzTkqfuzqEhofzBLF21NIhjSFUsJCClrXI0jBuOLSVNBoWbSyNiYdJBEtrOdCOWmjStKShJK4FrdIy0paGMnhNy1gIOiOfZmxRmaNTa84MNGpvxappCOq5hdzHM5bwzGB9izQCt/jBNza3YQ8VGVYNpsWO91mOTskvbZJuD9iKLFRzdF4hyHl47oilwDcF2kIlBATgqoz54YLjZkmBY61jMUVGFubUZxlVZfECReTV6FLSW99mWz/h7bHAagOqpCEqptOSDEldgjSClmcQdkExOuZER/QDn6TO8foBy8UJuR/QdYrh6YSj8xknfo1INthqzxnuDZkVA3Y6Idcv+Nx8pcs299gb1iytT1kYTrAEBKh8STNpUpRTTuSAdjMgry1FKalOc2oVoXyDscWqJdYG5Ryx55F6gkQYrLJPmTASJwWVNsxqu/KO0JqlLhg+WXBhYukLS9szTHXJ7UXFpPI5li8i3QYvlrfZUUN8Z/GkXE3G+Z63rEBYgbV2lUSFXEmxrEYpD6d4OuEOIN0m7UEadsiyIYuy4P17xzyfNmit3aDOMxAe4xEoT5G2miSdDngB1kmCMEZYSIOEFf1kiXOafCog8BB+SJ1X2Fpz8/Iug24DYwyVq1lvXqHSGVefv8kLz1yhWov4E3/pf0HdusqHP/7DTI/3uPsP/zo7n/w8TwYRG9mUj/7Iiyxnc77+1mPeP3ufB18/4b1vvcaP/9t/nrhzgfeqmO1bbcYnJV/7+X9M0u4R71wm3bqEXszQ0xO8KKbRbmD1Et8LCCIPm59QDR9QVFPU9hVMWZKfn5A9PCbhOarZQ0ZHx0zyNU7rLd6pn+V98wKHepu5a1BohXVPmTOO1STcPSWySIczvwOk+e07tQJxhHO/DbZJCbWu8YTEsYqJr43DCgfhKn6ZbAX8rdCX3yGj+p0g0FPZ3e88LuQfDOlTLSJcJAh7DVojjS1KEmcJvRZF0kUEcsV+dZKuc8xmOeeRo1FYQqFJyphFmONZw3KWsx1JFqVm4RVYVzOUFb28zXJZUwlJ6OXkc0Xg+exGOUd5wEwYEjckryVSZcgKxhJkpej6ggWaID9jOfRJvIAg9Zm7Np2qQChN4jymyuLlDlkVmCqi0S5ZzCsQIVEg2OgotvpNmm7BKIuQCupaszAVqg5ITUmQdpgvFxxqR5QAuqZaako9RfVa+K5GG4FygqUVSE/gK4VnJb5yJGqVaKn1Kso7d2CNY16DcJal0My0Jand02GUpqRm31pqPHLXJ9EelxgRyCVCrqRVoQupqhpPaZRbpVoqYxAIzHQOocAzIdpVGF8j6xCrNZ6UeF4LqhDZWOBkzOg8Q8UjWr1tFtMZXqhYLgVJEiLLhCBKMFpQOoEKFU4L0jDFeApR5SjPp8oUhD5WPWXyAI00wfc8rLFUuubGtZcp8wWtzQE3rl+jXO/x6T/7RxBhh49+4oc533vIw9/6JS688Ar7994ndZZnPvVx6smER8MzZsdHnL0/5fi7b/H8T3wBl3vYJKLXFpis5rVf+SdsXLhA2u2QdtaoFwuczrFK4dIUY0pUGCOVj61KdDHD1DNkaxNrNLacUU6G6CShmp0xmY6Y65j7meL27DoPucIoW6frhdwpI3whcEqQWkcuJNo4YgdaCRqAqCELBdoIGr5jaSFagvUhd/CwhMI6mqEjAFwEuzWcC4h9h9ZwFjvamaMZOMoKGhaW1tGoYKIdg1RQTS0Kge8cjXNB5a2SyszyX70e/a5AjfmJj/LZzm0a5xO+88Eu5t468f5jxstjopubPCunHIwlfucFzqtjOjqnIW4h199mct7mqr3D3UcJZwOfxuEh/4CCV/02vc1rvOrWySfvc7Cd04gj4lCwUW2SXSw4qQ/40kTxgRcdo4OMeamZUxLKPv3NJfVMEa5tcdqYsT43TFPD3LvGW50D/Mmc3VHGuZtx3uwRJQkfOZzyznKfIrnIlRdu8vLaEx4cLIj7kiutgJvpjNMHT/iaG/Pg3oIzOaDK96ltxkN1iWfSkH/Nn9Hp+PyFz/9hprni4OycvNAMJ2OejA37laUV5DzTiKnCgkJ0mKmaUDsGNuf+LKCvC+YKhjbEK2CeOea5ZJFqDuo53SP4Ta+iMzaobox0IY+V5eVEIa/XDBe3+Gd5n5e9Q6737nI+f8wlNYQrPbL9CdU0Jd92RHbKVIfk1uIvZizrgmYjxNYCY0+wXoXrNyjPu7A7pvloA2cfMG0fcjKqiKNn6EQPKdwlInlEaIcUa8/jrwfo0TneTo0vtyk9xyIwRJOQOpHMlKXLlKjyyPMMz+S0e002Ni9hbImJfaoiI77Qpinb/NDP/TkenQ55PNTc+txfJETxxm+9zgdu7PKz/+u/wDzrsbW2jfrJP0NnPaYYT/jQ2w95lKaEy5hk45NceuUah52av/5ff41Losnd1utM4iZ3v/UNPtpYTXKCVsn4YELc22Y+fExlHuM4whMXyO6/Ru1GTJZzSu8e2fke2axEy3V+5STj2+6jlPw4Vf8yVIp3O5I6bxHXks6xoOc5vJ6je+Y4yOB57TjZrfCHIVu6xqsVBQ5/UqMrQZ5I2mfQS0tKBJ4V2NOSWiR0xgHG80gmBj4gcHd8GosZu1cLZh3BUdUj2zNcmhrmG4JGSyHHHn6lOTOOakOTaJ/HEx9nl2zsQGtqOFHm93Jf8PtS4Y98mA/F7xPOhjzotKlEE388o3ZLot4a21HFeKpQdp1MT6lNRSz71K1DnJa06yH7I8U0sETLMyZrhutJSDvpspskFMsx025FEvpEnqChe9R9w6mZMDUlOxcCBsuSItdUeY3vOzpBQVFIbNImD0sibbChYxH0OYiGiGXB5mxARskwSgg9n93McJ4vsd0Bg80LPNMac3CeETW3uNjyuZxOyM72eE9P2DvKGZcJWTllZkpG9LjcavJj15c0U4/PfuTjfLROORvPyArNdLrgtIT5WBOqjCRWqNBS2pCpMwQ1dGxJUVgS68hwzKyPqwWL3JKVjiwsGeslcuIobEU7dyRxSBkoTmzATgImlZwXl3itbnJdHLPr72PmZwy8Jf1BRH6eUxUROrUoUa6SpIwFL6Ooc0IbUmswxqJViYob2LgLGwuSMx9XPGHaOuZ8JkhPdwjTI4qojzIjYlVS97fxBxGqWCKiGk/0sEpipCPIHJUTaGmIzYJI+FjhIU1Os9libX1zJTlSYJQmXW/RsA3ST62zNxlxPCvZ+aGfINKS/XcfMOgn/MhP/jhlFdJtbdD+sZ+hHTmiyZiX188YbDwk1CFJZ53+tV1Ozp7wza/f4ST3CGTMuPY4e/c2Oki57BxhbCjrOYEYkE+eUFWnEEW0ozbV8QOqfMKMkrH2KeYzFpOcQvc4GYfcM6+woEEdbLHQAY/8mLJs0zQ+7RISQAeCaOZYFo5+aKnaGpV7dKTFMytQzmmDMSALSSODjjKrIXcBbqoR0qclFB4KCoPegPJE0vFyLlzIWYSS5R2PfGpYWwrq1K2inaceqnRMnaZuWUwJo1zgtKG14fAKy7z+wTfwDH70C3y8/ybR/ph7JwXHD3KyhYPaEfa6bAcTJjOfTLawesJwLom7PWjkuKrCWYMzBvKSelnyfj/imRQQkrU4QbkcnVqSOCRQigjJIhIs9JKHpcfObpu0XrDMCuZzS6OR0ERznBVUQUQ/Edii4HAB2lc0pcZWgn5RscxrCr9FYBUXvYL9eUW0vc3OpW2uxBMeH+X4ccK1Pry4vSA/OOQb02Pu783ZW3osqppxUZL7Ibd2e/zRF6EZpPz0T/40n3cpJ6fnjLOC8emMR7OaeV6zCEqEdFijUQ6WVjDTiqYVJA6CWmAdLCtJWVmmlSarLZOqZqor7NRQ7y9puZKokUIYUNqQrdgSBHBkdvmm6HLVPOGZ+T0a2ZwIgxASnMFZhxMCKwRClEjl4QKFCkKUCFFq5VXjJEjPx8XdVSS5NZTFKaPJiNPhiPbxHkFzE50M0PUZvlKIZpcwjtHGIHEIYfC8AOV5GLNKA7NIMAuUDdHGYfKCVqfL+vo67imrp6xmBE1J0N7gw3/qZ3k4HnKwKLj+uT9H7CQP3nvIxmaPP/NX/neURYqKtrj4s/8mbVcSnR3yiasjNu9/lXQSsXHjZS585GX2H5X807/z8+ylAygDjuea/e98jU8owVUl8UTGcrJPY22dfPSAshwhpKDbblGPHrAcnjDPC8pKUmVjTscz8qLH7Yctvr38HPeLLkOxzsR4LLwQGzRWiWjagbRgBcI91aXZp2ANAALxPWua7wE1T9k2Sjg8f6VucNYi8BAInFvJ2LQDKwTEGq5kkEh4K4W5WRkPixUjh6fnf+/6jqfsqt/BwHH/SvbND1aJG9s8F88gr3gSJ0SzNvFyTi5r0n6XlqiY5xJfDZjWBQGOlmxiwjEFPltmxtFcMU8C4mXG66ZmK4hoNhvsmogyHzFMC4QVpEoQ6wTTtCyqKaPCsNm1iJmhrFeyH6cdUVATG48gThh6msCCp6CWCY9liZ/XbKQJc1WTBZIwEGzbmhkFViasDVpcai05HzrSJGK9IbnQrFjMMkZ1zcmwJncBpp5S6YqJbbKWRLx62aeZwI+99DzLSnI2KyhqmOYVo8IyLQyegLavsDi09VlKizKCFMfSWSIlqKWgcCt2RGksWoOWNXNqPGNZUCMrA9KBcYyNYE0pitRRlG2Gtc+unLPhDzF1RkMViIbELmucCdABSFthhcI6h9Q1ta3xFE/lmQucrDGhRBQpIqqQywgrFpTenNnYIwhP6WwLdN3D6AnCFniNAX6s0GWBigVKBIDBoFG1h5OGGoFPufJ6QiIE+GFEFEVYa7BOYo0mbSTgIj7503+c0XTC6dmYV374D6OE4r3Xvsu16xf5if/lvwE2ZG1nh84XforNzT56MiG6/T6n7buorCbd+CBXX7pJo32fX/kHX6UjA5qNd7G+xztvvAYebGNRviDPl4TtDnU+x5oFaB9p2pSLc4zJKMqcSkRU+Ywiz1kS8cUTxVvFc4zzFhltKBSPTExd+XhGsm4sCeAFEJUwtoIt4ZhFoCpBy4FnBRWgtMNZqIwgKRypdOjvkQDL1RKT1FB7Dq8GemAnEGkYBI4qcBwZKJewVjvqECJ/JZfytGOydOh4Fek9ysEJR6vlCApH3fj/M577j33443zu9BH3RgWLYYuHMTRe2qFOHYvymLvTGVEUYI6mGJtyvF4Rvn3AYWz50GzBUq/REorsHJq9J1w4v05V9tDeE7bWJrx9OiZvNbn83HM8Hx7x4M0B640Faj7nduMx+0NBv52iJinDoMToExZPHZOL8YgNl+Oyi9hZi8nukA+mHdK1ba5fv4V7ckwoYjrTMae7HQatqyS7CudPGeUxxe4a7ewSrCfkzfuI5QMW2YzBDpgnM/aXcGzadB8ectj0+aIHL294LH2fTq/HjfV1lIM6q5ifL7lzMGQ+2eNovmRjvUE9r/D1DKUsQ+dRS5/jhU+0FDzaWdCwEWVh2OrVLGTJlm6xaIdsDBeU6xZlFG7N44MuRoslvYnmJHqCjmDP22DhN2md3qE4XbC9MYdWRVlGuL0ZmdtAGEcYFei4ZijyleN53cBmiiCfo849OsEueqNJVU/xnjiO8yPGwyU7g1M8dZXj/UfMjUfWiQimx2jXIq49/GwGSYnXjrFqyLgYI3WIWHQomorIRgzqgqPpiG57k1JXeLlFehI9hyCxqKSFXtzj7/4n/zcezQw/9ef/fconb/HG3/tNvnj1OT7zJ36UR9/5KvPRkpc/dpPXH04JcsuH/s0/jvfkea5ee5Hy3fd4+M9eo3e1x7/1l57lV3/+qxyf3uLn/txf4Tf+zn/Nm6/vk42OufLKS2Rnc8rxb5E3K4Z1Srk85mF8mfc6bcLsA9wNu8web6NtyKOFph0McLpBNla0GoZ6tORx03BVWzq1ga7jG5nPQEvO5oYaj6Wy3NOWZ6YeTxYS3fCYG0eSOjpWMo4cCwGXLviYuU9arGjpJ3PFelrQiSMac81h4Tj+ogQMZ7sLjn/EY8N0aNzXOArqRcxoWCOsZrnlaFif5aykUytmuubSRcfBvuU4qVgc+6j5D77c4CdevsELp4ccTY+ZLwKO2glxX2EDydKdc7wwhLXAn5QUNmLSgMXehMxUbOaCysR4TlAtLWFwRjpZZz5NicMFG/GIR+MZebPB+uUBO17GeK9Ft2+xkzMO6hOWFhpBhKh9TJIj7ISstJxaRVkFJEBcbCHzhNlGzU6vz9pmg92NizDJ8FF4dUbWbBClO/ibAVGaI4Qh2unSnvWpmi3miaYYPmRenpOmmnoxYTjTTPMY7/ycx41zvu42ubm5hl73SfvrtNe3ENZSZjmT0yX7J0NmsxPmRYHf8Kl1jTUFTlrmwmdqfexSQgWTtiTQPnVpaTYrSlESmhjt+bSzDBtbcs9DNBU7IsATFeGiogwyZiE89rfI/Abp8CHFcsm6LJGxpigs7nwFQArrkEGBiypmWOJS4Iih1HhliZQhDQa4vkJrD3mYM8oPmZ7NqbpLpNWMj0/IK4OJQXkLkOBXBmSB8DVe0MSJJTOdYasIYRuEUUlkFa7OKBcz/Gaf2liUcSAFZqFxgcCLG1Rnh/zzv/93OVgYPvvjf5ri+Alv/sJX6V57hhsfu0X+eA+TOZ558Rp3zuY0koCrP/EB0vEhvXSAfnLE2Tt36TQCPvtjF3n3zXuUVcgP/6E/yltf/SUePzzCZiM2n7lENS5RoyeMUsfMKuqqwMYbHIVtrN7l0GuzPO1Tao/jyhGpHrZokxU+wrPoqmLia5oWdq2FWPMk9wisJFtYhFbUwjIxjn4hGWtBrgSVsIQhNJxg4TsWTnC55eG0IModbeFYZpJGYGjFHr62jM9gOpEIp5nuLFm+KmnRwZwayrqmWnrM5pZaGXQbhJVQC5pa4IShva5YTCzjwJAvJHL5g29s/qc+/kO8evaE+8cnHBtBurNDyw/JApDukPNxRp4bbGGRTpM5y/nMkc9K6tKBklDmq6gRYSiHmpNcYazHM82a4zPNfBBzaXeLW62c8eMF2aAFp4fcm1aEzRadpIGflRRWkc8KzrQhd2JFZa8EuRaUzuIFPpeu9NiK21y5+gx6f4rNJ+TaZ9Hsk7YTkt0+abdGSehc2qE93sT0OxTJKZOTR8zHZ6RC0yotJzPLrDJk+YTXTsf49ZKPXrhAGUfE/T5XugOuG6iymuPjJY8O93kwus9ZXuBFkkA5pDM4IViYnHk5x5Q+pVUshUBrSWVBYxkJTe0LZBCgnCKjRiQBjRBiVyEkhK6iYTJKAff9TcbbTTbP9rhwfEjbFHjWrBJbrHtqOFthnMU4g/Q9XLOJH8ZgHU6s4ro9z0dGCZ7rIpxhujjj5HDEzvaMVjXn4GhIMZ6jlMALPZSU2KoGKXBliRdGOFdjaoMTFmUtjuqpvEdCsSQJd9HaYLXB8yTlMEP5Mb4MmEz3+X/+9f+IR8cL/tz/9j+jfPwW//Rv/RdsPPsZ/tCf/COcvv0O85Mpz33kOqO5YuPWNZ77Uxe5mH2BltukvHePx//4N4kv9Phz/95n+dJ//0VmZ4I//Vf/r/za/+s/5a2vvEY1OWLnxjWyyRmLyT3GjZhF4XBG43oXeOw2GBXP8litkR+vMzeKs1phwj5ZkZBrgxPLVSdrHCgNXsXKlVWugBm5ymBafRYreo2wK4Dme9//ZRMZPCUJFTglMEqAs3hKYaylKA3GCRAgBgX8EFCtw16Gywow32t0/n9NasRvy6t4+h2c+4PhU/PCC8/xofFb3D832MpjGAqiRguloLA1p6UmFWDyVYz0MlTU0yVTAVe0ITcBkZTowhJHS5qmjViG+MGSZpyRFwVCOZr9Pl2Rcz5MaYoc4SxTMWGeR/jKR+JjdIWnCnwpmAnDWV7QlhaPFjYPWDYL+q0GSRyytbNDPT5AOkFCTpV4pGEHPwJf1VQuQKU+La9J2pB40YywmjPXhk4b3LRgVNeMCw87m3LgZXhScqWfIpUiSRpcSjtYJyhqx2xRsjeas8jmzHVJEobMjaG2K9ZLYS1OKKRR+LVgFjgiJzDa0vCgcJrQQSEhrAS1J3AG6hB6NqCwJeSOzOUgDUciZh6s03JDqqqkFWqU78AZRKYRLkRai/IcxnOY1WODcAqhQWkLGSjRQIY1uAqVKaxeUGQl+XJES28wGu6vTLUDD1VmQIjnJFLXSGVAeQhRorVFSIPQEcaxSr5yktrUeEGEqWuEEzghcZWGUOKHAdn8jH/yX/01TsZLfvxP/7tMjh/y7V/4Dfq71/jMT3+WB699h3w85darz7N/MsTLF9z48c+ytn+NjYtXyA73uPfl79DZafPZP/FBvvUvvsR0pPn0T/0sr//yL/Dw3jHlbMLWMzdYTubk8yF+4pM5idUZdbzFQ79JZi9zSMrspLvaGxWC0AVYocgKSUNayhLOrMeatTSswXjwvvVoIJjUK7lbJQXHFrYNnBkBEkY4As+RWMHSc1gc68mKZePVDt/CrISmgtiHjoY5MD1dLWnTwDHZWknrk8X3PI1gXjpEDWXsSIBl7ogtzIyjncJsCRMBoRao/F/9jP+uu6YfXfxtvvndnK8vImbL+5x3N7iRF9THIUediJsvfIDP6wNsp6A8l7xZJ4zGR6xNFI+3GzRakkW+T/+tDa6aPl9dTKhuenyYXc6fnKCTKwTjJxR3HvNmAHXzmLWmx5wZz/oJT87b9PMpb+/G7PSf4/lHx9yultjThCyQTMQVLgcj2kXJwXuS6DMf5+ULYGczzvtX2Ewf8uVZRL+xRTloMFkX/I0Lf49rXg7VJr/1S+/wn7/9BT7xqZd4sX+FpXmfvveQT2wN+VZ2n2l9mVZb83b2hO8+zvGqKyyP/w798GU6vV0qtyDyzsgwdMMlzW5F/SjnfzjbR/ViGkceTemx0w3o1AYTV2AtV2cRic7JBwkumdAbKnqNgENvyoXdAuOFlOclqsj5elAx6/m4+wtkpjlbr7nUUIhGi+H1i2TbC2xWk5xM6A2XyO6EKGiiRYF0KbZbEy0Ei8OMcKCIz85JpSJbFyzPD/DkMVEU4gZLkv1LlD1BJiNGhyMe3j+iU3q0pKPqBhRBE1/PwLXRkwIXhnQXA3Ixp0586DqYTan6C04ex8yW+1y5doPF8IS81aKZ1SxO92l1O3zr177Ohkx5dOeMizvXeKUR8dWH77C8uE3gDXn85CsMFHznV75Eu93CBpZXnnuJ1uYOneMpD15/l+kv/FNM/4hv/Ys2g1f6/PE/+dOUYsDGZptXX3iRjbtHLE7usvebX+a8t8FR6yZP1DXKSCBqeCe8gYn7vNxytKZwIir8XsRoTTFYQKADNpIZr7uCZQSDueS0WTOPDbXWRLFg30rUCTgMjVDxzMDjNDfM1kq0UdDz6EfgPQm4pHIOrMfB1CLigIYqcP2cVi1pTSOeVCuJwGgm0DgGieBKbLB+gL/cJXAnaJlx+bmC/CihKCvW90sWTYe6EdN57Jh5FW9nFRubkDxMSWYFy6j6PdsU/H7Vy5N/zt37E94ewdninHmrxbZ11GVAmQRsXNzhVT3E61dMZ5L7c8tytKSSPuN+A9WSMD+j80DRrxs8yirsrsbpBsuJpo52iWcTFnvn7IcWowRBKAjRrLmYxSIiMBX7nSbdVp8LJ0sOlwXLfDV9CZM2oa+J5jPGxzHhhZtcXA+ItGHaWiPxjnivTkh7XUTYxvY1P7r9ZV70F9RZh9/6ygn/eO9TvLB2mZfWmrizQ2L/lO21EeRH1MZHRAV35kPefKSpawmjX2OQPkMz7SNkjVBTtKtpJwVKFsyPcr5ma4o0IMl8GkLRSzza0kP4Es/CRh0Qihzd8XBhjTcXrEcJc5mz1qzQUrJYFlR1wUOvZJZKxEGJXZZMOjV16kMUMd7ZYp4vyCpDL5/Rmc5x6QQVDaAGowKIQVWaPFsQWEsyXaw2PnFGVRo8OSJMJF4f8vEGFTFL4zg/nnFyOMVbVivfi9SjFBIpanybYpYa5df4VYhUNTYSiFgj6oLSVczOBflyzNrGFtXkHJc2CJaG5fAEgeRof4abzdh7b49B9yIXpeDO6Ihy0GQhl5ydvE+wqHnrwR4ykDQGPbYvXqZ7cZsqN5wdnlK8+Q2Wy4c8fFcRXVvnI596iaR5kc2tFvbyBVpLi55POH3nDkfpDufdZzj018kIMLXkwF7AxGvsKJ/O0nGGpeqEnHQ81peCVu0xCJfcNTk5jrSGKoSlNVTWYhKY1wqmK8+ZMBD0G5LCWBaxpnYKFygawpIOFQ2rGQGntSNwiiSosS1NIqA5VYysZSEcSydg7kgbsNUwBE0PNx2AnWCCjLULhpOJh1hYkpmmikFu+gRjyMuKpdbEDUEw9WGpsUr/fi8l/7PrA8v/ltvvn/Gtqcd5llMGNWmd4woP/AbtF17lc+YR+URzNtPsn4/Yf3jGxAhkp0uzrSiPC8rTCiccRhvG+HSQPJlIRNigMc8YuSEP8gCsI000WWrZjQXLwnFWLjlxKb2tAH/vjKPaUUuJ1WJlDCkUQklEDbJ7g8s7DWRdMU62ETuOdw24nTbSaxB1Pf7ajS/zbDBBZ1v82peO+BtPvsBntq7zykYPYZ7Qix/xTO+U1qND3jwzPLY143nBb71ZM59WdE/+Dt3+x2k21vBY4psz8ionjRZsdJecP5nz9twgkoBABDTDgI3IZ6BWIEasFE0kTq0aBSEEy8riPJ9alwRyNXGtTEkmas5NyRMM2WhGqVdyVSUl3kaKHfQZxT6XpWBj/4jm9BwnHUIKlAWcQwLOVpjZGBEsVw2TkqAkwhNIaxAKgsDHVz5lVTPLS4KDIx68fYytKqLARwiHdBZhNEoGUFW4ssRaQKkVeCPcSl7gDPVkynK5YLB1icnpGX4jAVeyOD3BS5qc7i8oh3scfuM1Ou1rPOMrvnN4GxGnaDfi4b3XMYszHrz7TWQkaK+12b72MnEcUS8usv/oIfP/5r9nfPwm7/9CQefTL/LH/1c/Q9r9KDvX23zoY68SLJfU52fs6zcZda/yqP0JHquLLIIE5wynYptFPMAGkn5tmAhB7QfgeQjkCoEpi5WZpxRgnwIjpmalaYpW5wi+D5BYfrsJRIHTYiVxsuL7dBcnqI3Dl4B0eKEE7ai1oSzN90OaJATNmlbfYzxdx6gTUIvv+9R8X+30/Xoqp/re78DTc/8A1AvZt3n9sOZkKcjsAh3FNJzDFTAJDOsbG9x0BaZRUi0NT7SkNDltJxgGHsqDzBR0pyFrOuRhnUHTgU1ZzJcgenjVHD2ec+Y0tVeQ+qAyTScImS1i2tZw1FIkUZedomJkDXYucAoyUrZUiTKGvYlH+8Imu9sNRF1RNpo09YRRHWD8GBd51KHjsxf32Aw1Voe8c3/GFw8u8+LFbQZxF1vNSdWcjajg9v6MaZEQRoLDxYQHJ6t/QX3+LTqNXdK0S2EqoCIzjhCNCCx1rXmzyCAM8CuBJ33S0CdAUEuoEPhGoJxFBLAUmqo0pFJSoGlFBo2jLAypqXmkC0rP4JYFqqpYhhbjW7QnmTSaFManrEuSvCatalRQYpUEz4Lzcb5AVHoldw09vCpDWIsJa1y2QIkFvgzBr5BFF5tIagPjkzPOzs6RtSDCYgKFlQoPi3EeotYIz8fTIdqzOGVxXo2rDC6wFLmHMSVpq0W9mKGiGFFayvkEpyPuvHGbWDU43pvQ66+x2UzZ+/Zjgo11apXx+MF3SULJG1/8Ku21Hp50XL5ylaTdoRh3OXv0mIPf+FXyuODur99l6+aAT//E51cKgvUOl25ep3F0yvL8kP03v8ui0+ewc519dYHSC9E13HYblDbimtLEGk61whOCM89j12oC42j5hnu1R46gYWCCIlMrA3olBOdCIAqBc4JACtZCmNQr419nHc6HVILKYE3A2MHIOsT/l7v/CpItSdD0sM/djw4tUt/Mm1fXLdHVXaqnp8VouTu7ttiBsDXS1gCYEcQLH0AaX/mOBzzgCSQXJAiCwJLgYsc4OysGo6enZXWXvnWr6orMmzozdBx9/LjzIW5194A2QzNwyWWvm6VlWKRlRFpG+An33///+9XqXAXP4mlLUK7ul44lrVYadVNZNlxL7kM/lkizem9s9C06FhRYWqklcyxuD8Il5ALOa0sztLhLgVtZKvVXz/G/Vqj5L74/xaTn1FUH236NL/WfIt1XuTUc8qbq8PqNDhxf8gcbt9kbvof9rMZ8/Uts6xlvlwGBv6Cl93H2n/BANhmMt9hsxOQXSy7vuryxG9N9mDMLFIYbrDPh0R/EfPrCfX7jzimTcU3gCtzvlmzejjluvEF5MUNdf0xvZlHJjKdywna9iQ49HgcT6gef8rK3wdH+dT6Klqjrkt7GiOHBMSdZi2vNbbqeh1nmzJxHzOolofm/8+t3DcfW57vjl7jo7pJvPeNV7wecfj9G6w0uH9f8IFxyb2PKVzZTZLVERusoP+UszvhsGvJPqx5enTGIE+KJx6bXZdpp8zQOMTse7SpmqHOIwG3lBAuLtRWbtsGJmLOvBbs9wyOb8qc3Qi7PF/jvzvB2ParSoaEiwnTM4NLlwlzi9duM/YzF+jY/83qXzZMTzt2EJ2VFb+KTZxJlBN2mJlpbIEsXryUIRZfi4gyTl8zEOe1oSCTA6W1CdsbpeMziaQPZy4hFSmy38WdzqJ9Q7jdoxAFOHODqCef2kNDt09C79MqStCzJThy8LMOcNIgfn7HoNPCEompELJYZ2fmciz/5Fjf+7t9mfdikNdzG2ezy1b/1b3JvXiEGLb7/wYeM3JKr4pCr0WO+8Wu/Qlwokrqiu9Ol2ZYMvnCH2t3lg2//9/zhn77HZ3KLf+/v/yf8/v/x/8L06M9pfGy4/z/9n6NbM/6T8kvEm7c4GhfIzDDdrhElDLBMS8lQp+wEgqVvCZeSVmn42Cruyoq1mWGtJwgWMTppca9VMx/Xz2MEHvPIRzmajhB831FsG8kgVzgp5LuWjbhmMqhIStjXNd93a16+hPJexcx6NPcN48cZXiKYtCV0LBsXBhHA43aXOybm4ZOSVimYe23eixPaJqc/UhyHHjuVYXFueDIy9CvLLVUzbUhuNgreri3Xez/90Lz/x6enlNMlsyKiaN1itx/TczbwWz1eDPu8uNPBnxR81AtheoY8UcjXbrNmcx5rgXAzRNVBrF9yZTsEQYuht6CaGp5terx4Q9I908zqmNJs0KwLTj+acrW/xa2tDLW0BFbiHFWEA8nSv4NJZ3i9C7xMUeUZZyanK5rkyuWCJZ2LMeuyx7O1Hp82EkTD0FvLEWczZCXZ64QMvZCCjFQcclJc8Kr8iDd2c0bW5ZPpFofNL5IMJ6zxiKvkiGzWpLgoUMGMe/6S+40pbVdSu22MmzBLMx5nHh9kAVe1pl6k2KlP4LVIoxbLKsJvS9qOpmE0bqjpOxVu6mLrmqgOmMiYdWPZ6mgOpeaD0GdyuaQ8nOP0BDL3cK2Lk84JxjBzZ9BwWXiGvNfnC/tN2uEZi7DivDD4Sxc0iKSi4Wp8L0Npg+NYPOVRlym6GBEzIwwDHFnhBesYkzCaJaTjGVouKURBYTvIJMEGY0THwa9CnBJENWGpC1zVIaibNDKNLktKoyEx6CtBdjqlqgyOkAglyZKc7PSKow8+48Yr99katuhsbxNtD3mp9bMMX8ypQsXp+TnJbMLx9F2uz/Z44UsvUEjIgM7mgNDR6HifdKr47Mm7fO+7T9kXN/jVv/VVHn7vhxy//S2aY8WNb3yDbN3nO+YOB90XuCygTA2pb7BIWkKyNNDTJV3XsnAtQQWBgAsBfUpaeU3XgyApyWzIRmAgMyTWcmFcMt/FERrXcTgNHBqJoadrCi1xh9CrDHlrZU8fIDgsLRuppd7VVIHEDi3jqkIXltKX1AratUFawZXTZJhqJocFZIJERJybHJeaZgZLpQhKSzq3jBeWMLM0VIUJJQPHcOpYIuenf3f0333/kunVjIORJm3sc3u/oOVvMhz0aEdb3N8b0LtI+EG3RzB7hltbomafG/WCmW0ibY5ttilnY2xtUIFLz8mJpzDa2ORnrjvIo0NOTMnSbrHtj/nkk2dcDu7w1p2Sgyc1vqmYnORYN8RtbDIQU2ZaY6xYGRwUSKmw0uW8mPH+009x3A7LvU2O1jTLqOKLW5r86ALplNzuJXScFkblVOVTHo6f8Te8j/mF3TlXjuLd8zs8yX6ZeuMZ+/63WKSPOV9WjKqEh8cXvBlqXr8+o+vVGNlAK83JOOOzzOXxxOFZVTNbWmzsgedx0WjyVDTY6gVs+wY3rlCOoaMM5OBoiSMstarxPUunUTO28F6mOL+aUIxmWPRKEJAGUdboXHOySIhCg7Y1s811vnG3wdaJZZkuyJISqQ2erXBWvFCk1cjK4EiBUz/fx1c11haYOqfWJVI6iBpGp3NGx0/JqpU4AwJTlSvXx2pLgC1zqtigtUZGTYSzahPBgtEVdVrC0jA9OcXpdGjKdZyGT5lnJKcjPvjm27z0a19jd7PP2stv4PYdXvu1f4Pbv/TbFK7mkwcPSPSUw8OPeWH6Gi+9/iLjRcJm3qbZCQjvbpH+5pdZO+/x8B/8c/757/4Bu86Y/+h/82/z3X/4j/nwv/5HNCqHl3/178G+z38s3uK7/h51XECmV5kjxwKrWEdJvYowOeb5plJADdQF6Oe96tqCUYBZ3aZ+7pjhRxEoJNha/Egc+cnokxB2JcKIVUW7tuBJQak1ujSrIoYfqSqrx6/dADGy2McJNrWstjIrRo34SZfOT2Jw/geNT0L86xF9+uZBDlWJ53lI0SEMK0K3ixc1WVMBt4ZtsskJj9ttOosrGJWwMyAocw5ycFRJmDVQzSWX0qFTRDT8GvKYolUzaOUE8xqhDFJEhFIzOtXE3Ra31jRVpletdJeGYa8i9oakiwKnE9PSAmzFSJf0pAuOw5wcfThmr9ki7XeZVjXNriWMKsI0JselHzXwFQhl0CojsZpIPuXVHc2l7/FoPuSMCNle40bjnJOjJZoGs5nmwM3Z7FTsRiOsPgU3QsiaSVbxLJc8KHxkZQgVFFlFU/nkrmSOgw0k0kKka6wjCTHICozQtIVgSkFgDKFnGFWax45mGS8R8xwnAK0NrrXYMsPLLEtb4biKU0eThgH7HUU7hcJzWdQQlgqrDSqp8V2Dcktq7a+a44SPyQqMydFVAY6Dg0T4IaJOiOMF+cJgnZLaaAxtqA22nmOjEEcLRC0RpkSTI+3KEa7qEiME9fK5UKoF1XSG8VwApB9QZSnJZMLR99/hC7/0y7S6TXob1/D7Ld74xV/lfpITdJt88tFHaJMxmh9xdfKUt37u5xBWYExN1GvjBS5bL7+E9ODo3X/Ee995zFXS4Tf/nf8Vb//O73F58gFirHnpt/4exqv5r+wdxs1NTnMw2jKXq+9NYZhpRaA1HVtTSoVjDJ62PKsV21ia2hIpgVeBtoJtd1WZXQC1EWTO6soQCXgioAs0n8fbdPDcJeNaSmBYw4GEndyiW5ZFDc0mlInF15bUB5SllVuQcKYgDAyPzgSBsaRKcFhYQmsJcstEQtdYymwVeYoMrAGJgp5jOQMG/2Nhwn+6TNh7+hJJNCe9H3Hr2hvcKmtG48ec+du8/9mUxskJ6emEf1y0+XL7gKteg516wdXiKUcti463cK3FhCFhU+BendHsO2zNdulHJZUV2NOKrDqjXO/g2zPuF4eIaYu9RYrfa9H1LvgwbbDdmnK3P+Jx02AfrXE2mzBzXsW5VrDW6fBK9oybN9chfJOPq2N05PB3tn2ud1L+dx+NeVlf0lYG9IxF3OHPT19jUmQozyVqdri7/6ds9b7Nf/Ev7vFPn/428v6LhMXvcNR8wEZ6TnS5w92dmOEgorHzVcbnc46dgI32gi11RDUb8X+Y9MlyeGEZcbkRoIsZzc46l76hv7/Oo0RhlEd7w6WYXrH8zhHvPZtwtWFpz0uO3hiwFpySPIhoLVfg3t1Rylx6ODXsxD6jsmIcdtiYZdyV5xw4AY+LGicrcNp3maRHzG8GbEfHTN6NyWYufQTD6gwrKqbbNbgNBqpGLnrUesnCyZC+Q9jaotVYX53E5TUFmlaxxMsm2NBFX2SonksaVdStZPUBO0lIuyN04aL9gKiYMWlp6sByqhYQtNkrFoBDT4cs5IIPq0PeUgX/5m/+PMXuFymnVxyNTvjut0Zsvn4dwpygt8RXgo9/cMJbvyqYP3nKZ82a+1vbdAcDiuZvUp4e8uu/HXH+X3+f+R+M+ezrJwx22xz+2RCuXdG4+H02vvof8tbxCX+S7yHcAuKArtLUbkWiLTGWNJVcpZp7sgA/RPgBV8dTvCgjUxpx7NLecRkvKy5bLjsl1Mahrw2lqMmKlRXumrFM4prb1wQfKLhTCZJA4IwFk9DiRoLXC4e8Zek4hmtjwWcHirEvUNZl50hz5Ls4FHS1y4NPHR4WQ8LHc5YLjV+WNDo1dcNhsJ5TW59nlUCd1wRdQ7ewPB04dCeSbCxoRQVX6U8/o+YvzivWr3aoQkO11eTG5hrrtSTNFmRW8ex4iXd2xMmF4KgM2ApS5FDRJmEwjZl4NSr30UAdSVpS0M5j/IbkmvUZFAWVkchJRaFS3MBF6ZJeOSfIQ9ayGC09QpMwykM6YcZmOyPwFfOLJpNZSuFtknYdur2QW2rKjUGH1L/DiYghCPnFTcGmn/NPP5nyQiOjL2pEnTOPPR5Ob7PILFJYeh2Xtd0HrIUZ//Av7vHNw19Abt3A8m1m/od09ZRgMWBn17I+cImGN4hnJedmjcgv+YK9Yn6R8Dt1QFIGbOVNauFQ2hIZ+Ew6Dk7PY5JZauFwu6NwlgvSD05YXIyZ+YbI1sw6TTxvTnLsUI8MMrN0TEZua1Rds14pyrJkoiXrdUZbTLkSimMrCI2DcLe4KCaIDZe1cEr6dEKyVPQKSa+aYqQh7bWxjqLZqElzH1sUlLJCBpKw0SPyu9gYsBZtStw8JawqjGOoixwV+Wi/ogoyjKpxsyWm6ZPWHrUjcIqEWpTULoxZ4tgmw3yJcCLcQjEpY87yM+549/iFr/8MeuM6OplzcnrGJ0+WtPZ6SNfiNjIcnfLs8QmvfKVGxGMOPcvta9v0hj3KQYv02WPeyCMu/uBDLt9NOf/SFCEl85FCOTOa5QHXX/zbvLJ0uZgZhLUoo2i4Bk1BXlpqY1mWkBaGLbfCdUNqXEbzjEpk6FpjM4ewo1haSAPJerU65W5iqX1DYUBIS6O21KWl15E8ywTrmtUGtYClhEgJbjqSOqwJhaE9VlwuYSxAWkVnbrG1wMfil5KzA5+i8PFPMopJjTIaGRkIJVFLowXMrMCMLU5gCZRlGigaucIkGoKapf7pvxZ972GCVQNsQ+Fv9ejstNlFY7Ily8LhcT2jfXbEx8dPOUgFjlNjOgGbOieZzSmUpo41wnHA92n1PXpliQwVNzxNs1KMRES9TLmIz3A7iqIq8IoFXtVh3Y6ZaYhMznI6Y7i5xb19OJmXnOchOk4orcI2ujjDiFutc673eow6X+Sjaob2HX77uuR2O+P/9v4JX1QZbWkQuiJNS757cYsq0whV0OkLOvptNpw/5D//o6/yn578KpuDe4TR71JNvovUOS0stzo+uxshzfX7LMcVh8Jhe1iyc/KAeTbj3QsPq4KVZqEMVlbY0OO0FVJuhuQVKONxeyARowXltx6xvErRvqBwDPde8Wm5cy4PDflRBlmOEBLrOghpoCohLUhdSdlUKAynQvJZBHVlabc6HFcTAidizcmwkwV+bQikwVMSIRTS8XCUREoF1qPWq4poqVqEjS6e2yNLDQ6rKI+uNcbWyKpACokwGkuNyQqseU7O9bxVl7t9HrgpKygrsnRKo+FSL6dUpoG0DnGR8vT8Q14SX+bX/97fx9+5Sba44uh4xINPl6y/OKQRuqTNijwe8eG7H/Kzv/TLLE4veeob7l3fotEd4H39V3GfbPILc4eT/+vvc/XtCx59dIaUDmeznH2V0il+wPU3/5f8zXmHDw4NS6NXylVtoarBruC/8wpEDaDBjVZxvSzGmhJhayjrlYlGSVDOCkRiBfY5s1c8r0FexZ3syn1j+QnK8HOjy+fN6kJQ1TWOktQV6M/FnR+1QtVQG/SRy+VSwvkI0hr0T9RyixV95keuGvH5832uEn0u+vz0i8YAZ9rSTVsUUlP3XLqdJh0rmaRzrKs5uqrQi5h6OeXTUrKvCi6UoOdDmi+ZOWCNh5UW6TlILbB5QuhJ/DqiWWqEtOjcIkSJH/gEz68ZYe7SNZYw9Gh6FVfGo++m7Aw0I9fAwmWU1+TOAL8B/UaLHWrWtjZRrQ2epWOkF3KnH7DdTPjzRwX7QUHoKKSoKCufdy+7TLIaoVx8v8FO74p+tOT33hF89+g6qvMyVfqQmZjRIkWUfTYCQSNy8do3SOKEGMmaX9JRU4hTvj3xKGrJQMDSE1RGE4QRsQv9yCPRFgN4rqTKC7JJwWWaM5OaZlYwbvl4ZCSjEqkrEm3YTDXPlyo0NYxNTeY69IuStTJlQkigDRiD8lqkOiVpQFvFpGNNlksiC6FJKWWFDjVSuATCUJc+tSmw0oCVKOXguB6mMhhdY6lRdYXVOcJVmDRD+B5GllgJwkooSrSTUFcOuB6yTKmVxBpJUcZIt4WTJ9TWorTB6JyjyQmvUvHLv/FLeMNtinjOxeUxB+8fs/PKDZRrsCpHSsGjj57w+te/TnxxSehZer0uUadN1Iqo85iv/V3LH//D32fx9oiLrxzTHrZ59r6H35FUVx9y65f+Dq8+veAP9To1AmMgFIZKQlILlgaSymFhJdu1WfXDScEstz9q8ZKVoBUKZoVg6Ug6ZtXkFT2/PGQ1FAL6QGJh3YNjAdtAIVfXq0SBcuFWDbkDTQHtCkaJJRUWZaETw8xZCfuRhtMlmM8kztKQVRansLjuKgXai1Yco7EWiMSiPIhquPQtYQ5UAlca5sVfPcf/WqFmb2xoNBLkzdvsM2J8oDBBj7ZpIxzLs8kZ9uAp3z8VFPU+nw4TWsdP+RfXB+xf+yJvFp9h5QWPWh4t3aKzY/lC8y1ozBDpiNlcM7Nj7PEmF25AsfWUtTfWOU8T3lc+gbokm4xxw4R769DJI5Tt8bdbLd7dPGPQCNmLppzLBZO9Djuv7mLFHc7zBl+MXmRv7xXu9mLSz/4F+tGcV14KUJWPrTRS1tx1fZ4eVgzsq2COkNFLtMpDmIxJ5w/YZJ/rX3qdxdttbP6Qa1xiwzUeHT7mw4uC/avHfGfcI+i+wpde3OPF8SX3liO+2x8gB5u003MuGPBRo0FjY4M4SEn0iMuxxiwlfSekVppJccLtyS2ebkxIZjVfu3uDLzYOGS8r9gYzxmVNcjTEK89otixtkVHMfezNIU+KDZxlwlXYoJF6nE0ec3hV0lnss3atwXTzIcsHOQ+3AgZpyX36hLMFdXVE3RhAy8fLPBxnk9b1BDtrIGUJyiOtWzSSEsfN8JrXiU2MKApYevTCGnOyRHtr0F/guwJZbuCpM4pCoM40jhmj8w2irCCxhlLnjOqYRx98yFt7W5xPlkThHgN8Pv2Ld/j9/+aP0H5Jq/UrvHn/PhcH38QcuMycdzh4/+sMvTUevv0Rm18b0tzr4Q2ukXx0yNrtiC/fdvmuNCzev+TOK9ep+Bc4Z2eYt76B2/D57Y1rnJ8uuMxh1PEZuJKxguZxTKcIOXNKlNZk7TZrRHw6L2mZmjtG8pFjmdjVKdB83+fWJy5V6mFaNWNjaQ4tKrXMu3D3qKYXCq6MxSwsncRjXOUMwhpdO5zlhhfaiklgOEgk93PJjaJAd+Fhr+KsL7k9Szk2FQtfcH0k0QtNRQ0Nw5ZT8CyARhM+PgmogpJ7ruJKwoUDzdrBuUyQVZN4o8B6IK/+ZS0J/tWNjYkh8AXuxg4RC+YXMcLrEBqBrQpOljPy4wMeHNfM9BZuN0GNYj5Za9Pt3ua6mWK9MVdRhHAi1nouN/wbyKhAVjPyPGFWp5QXLRK/Zr6zZHg7pFAlhyYgsDlxPicKKnYGLi0JLb/JF9o+T5kxcV26QckkyMi3ewxuDqj8XQrd4667zsbWLa63FswP/gxzUXD9RoRbORgSrJW065DNRDEUtxBc4kT7tINDzOyc+fQZm7s7bNy5RfGRQswP6JoSx2lyeHHK8WVFYzbiwbxJ2L3J/b0N7vljtus5DzsDwvUBZTFjQcBV6OO0B3T8isTETBPgStPEpaSmykb06x6jXkJSau52W1zKOZd1igli8spgJiGyrnFcgzUZTeEjtjtMTRsdV1z6Do28ZLyYc7S0NOMB/pokDUtm0wWPA5eucrheCxqzGCljTOSDH6AKF8fp4PVKZBYg0eDV6Erha4XnlCjVITcGUcagBKHSBLMK7QcIr8KKOVq1kaqiSgx2UiKqGF328csSnVRkfsYsG3N5esz1jR7jZUoUrTNwmzz53vt86/e/z8Lk3PnKW3zx5ReYjJ5xcOFwFT3i+NEj1qJ1nj54Qj/q0Npbw+1tIg5P2LrR4MXrDh8kFenFgu2dIVImEC8QUZtGq80vSDhaLjkVAUnbJXIlRWXwr3IauctCWqzQaL9J4HiM5zVeVbMRSE4dyzizNAWkbYl34VAsHGrfMncsjTZIDbkLe+Oa3FlloE1tcUcSrKEta2ojmdSW6z6MXcF5KdjPBRuZpte2nLQNVQHrSUWsNKXj0R0JbGwQdY4IDS1TkbmWMoAzHFStGUrF3LHkvqVRKZZxjbWSsgeuEIjFv+oryf/nQyiJElB119jWE5KnMw78Dp4UVCyYTOZUnz3hk6OYRLbxmwI18nm2MWTjbp+wPGdeTxm7gtRps7Ue8VJjQBRJ/GLB5eScyTQhiTVGGM4qSzBoIEh5nChEPCFNDb7vMmh6XGtX9NtdXh8WfDpOeXjukiuBjHKi7YjBvV20dwM3bvFGc5sbN1/ldu+K6fHvkT2puDfoQzXAVAuEtrS0T1AWbKodRH2BaNymVTzAvXxKcvQh+c1bvND5IqV2qZNP6XopynF5+uyIg6MF4fiKt8dNnOFLfPXeC3xl8CH//VHOJBgiWl1EkWCcCBuG1O1NFo6hqlPqxPDOs4rISoRbwfSU/lqfzJtxnnR5/WaLT8RTPs1KKFaCn8gVUENVPS/0kfiqgRUh6bzgqNbYrKSc55wtSkJH8tKgQdbQ1JcxVgo2Q8l2pWnbEtcxuEqilEI6EsdrESofa9xVhe3zyCh2JQY46rlf3RqE1QgpMbVBSQdbF4gyW+kUBnRRUWcl1BpFiTQVdbokL1N0vmR+ecRbb36BdJnjyHXCAg7/4vv8d//lP2ASz3njt/9Dvvb1r2Bnn5FP5xw8+CZPP/sNGqLNR+89YKPdodEcoKIBtvBYvz3ktd01/uTomIsPznn5jZso3yJ0idcf4DZdfrvb4juHM35XWWwYrGDAywriEgoNRmKVQkQNUB7kBVAjHLly1vCcP6MkSAdr1XMhRPAjw8rnrha5AvgK8zwL9XkDkwRrxEqsYaUVZaVZiV1/yR1Tr15ry0pNnhiozUr8MfbHhU78xPP+v87e54KP4cdZqp/u0U41rtI47SbYitm0pvZ8QuFRCcE0S6nmCy7iEkvI2KkJk5ingUPUucZGNceTS+ZS0TAKp2VZ89eRqkCYAlNbalkhsogYhQ5jBttNJnnOWLrUTsVVFhN4FRttRVCAL0Pe3FrnHTmnpX22W4pJbdDrXXZvXMPxuyyQXPNCum2f7ZalWj4izTRrPQ9jBCgHqQSbbcXxxOD72wixBH8dn4wim5IWY9ZRbOzukRwEVGZGU+RYp8vZZMx4nBIVc45TgRetsT2I2FQw1AnPvBZO5OPXmlyFnLuSsBVROVBSkBQGW1l8ayhsSVwtGIqQK5njJwWbwzZTlVAWBV23YlEaklTi6ArPMfjSUhWGvOFyUrsERcXUcVGVQ1okJJkhKnvcihySYIKc1Vw1FFFRs0ZAWJYok1M6PspzEQakbOAENbZ0MNKAEtR4iAqsqBBuE22r1XyoJK4vMHmJUT7W1QhyrFk5cox1sPmKJWdKD6FWPMNKl6RpyvHjz7h1/TrT8QxXBnhWcvjBA/7sd/4YKyr8huT2vXscPzrDzB3m4WOOHz9l2O5w+PBToi+9StSKcJststEVg/0Nru9HHC8ky8djNu/u8n71x9SjFL+1Qdju8ovb8HhccV65TIWgKQRLVrGjbi0Yy5WYXChB2wiO9ar8bQ3BqRTErK4YcSjYiEFrQaVWXKHAsVgtiJVlL4fQgVQBJQQlLGpoO2Bry9Sw4hI5cFXCdm1ZN2B8OBew8Cxr2jIWlkxZ+iVYDbW14EK3homEwIGThaAWlnUsC2GJpcWz4BQrEbyI7CpBmv/Vc/yvFWpC3cXpSipnHZkdk6YZl3tD1spnVB9nrNdNPisHzIYj9CzhREvczgAvLanf/jYXrQFpL6RR7bAIevzy+gI5OuDTS0l//xqvNh7yR1e7LFrHDNSQ5hH01s5YWFgjwA1cLgc+r3svcHu3y/VdieQ+w+CA3+zN+O4Th6dCkJZ7dLwBH03uIU3Az3VabG/2SPyIDycLRrM2jV4P5fwCV9mAvsqZzA/4oYhZfmXI2tomRkus2mVaN/mIlMuu5MWdBf/OrRGvtjx+9/BvMb46pCwVF/n7XHz3Gdl6h4PKZ3j1bd5OX+PLW2u0js55895dzP417mUD1o9zun7Gx0cn1O0Id7jN1rolijMu43OC/ZCdpMO8WVG1e/SDGfudgqa34HiakyxTWmGJ25hiGi5pFaBMyWaq8ZMGU6W4fNhA30oJnRENf5tuL2HyZMwfXizQ3jpbecWJGVO0X+TD+TH3JiEtK9j0z2nFW5RqRGvusBRtHG2xk89oJx5q06HdaiJFzFKVOMkr+MUnlCbG1hFZeh/d1XgXIZlJcS00nT7aj5HXaoLPOnTGOWGU4PYszgx6QUUjy7j1i7/Ch//8m4wOevzif+CjDz9Gz4/w1zYx8SGzdJ25OKPVrpimV3z84T/j5Rd/i+VnDzjc3WBt7SU8Jai9S4qjDxH1AwZXisvB9/jqb/8HuC/kFE+ahBtbqLBJT1W8lCu+6bfA8yiTEWtXBWVTcexLokqx2aupZZN5rDA5SF9x2gno5AWjAKqyoPsMlk6IT4WpFGNpsB1J51hQ15YTW5O3PfrScHXb8vHjnFIBhVoBDEvJ/LgmdSv8yOF2kPOusDTmLgOlGYw0i7Bm/Y7LfFyRpJa6FSALjdsUzKcer8mKd01J4PlsGsVhR3De0bRzmJQZUsM5BZthg9ZVQd13/yUuC/7VjEHQoPAtpdskTK7IqoJn601aeoQ4z4kKl4PcZ9RKqdOMMyx+I0IVhvrJGXkQoMMGfrBBHbS521vSmI05XAiaG0P2w5xZ0STpVHSVoldW9IISRziEfpNwELFwQu6GPW5utVgbhnjeHl13THr+CQ9Oas60x6VpkURDLssbTHWDV5ot1oc9CjfgYD7mYtal4fdx1WtM8yGOlzFPjzh0E+ydDv3+BpgGWm0yMW0OSLhqW17ZmfNb+3M+arT5zpNvkBdTEq2px085Or1EBYrzKsbN36Me3OVut8VGLybf2cG7do2hXtAZV7SE4dlkSlWEeN0ufUcSpAVxnqK2Q4amTebI1Um/U9GPLG1nyXmcskwTHCq6akHhQ155eKamZ2r8PCBWisUzD7NW4Dsa5fWRXs3kPOeHVwXYNp3MI27HzFprHExzttKUhtD0bELHlUQyI0zAmAhhNDJ5il97iJai3fRR1pJrUMUWrs6pdQYyQBcbaM9DJimV0TjKRTYktV+h+hXBZUC0rIiaCbIhcBNLW5V0PZ/e7ds8/t4nHI5DXv9NRXFyiBkf0m51kfEVRb5Baue4TkU2P+fgybfx9r5OOr3gbKvHxlqIJzS1HVNMHyP1Ia24YHn5iNZbv4J/t4F+XOC213AbTbYjh1slfCtuIYWCIqeVVMjQEisB2tKPBMaJyFOXQmsIFXngEpkK3zOYuqYxdZAmREuLlpJUGlQoCK8EVWGZWIP2HYS0qG7N2eXKxj1UEm0MVSGZJqvmPscTdFXFlbSQOzRVTSM2WFUTrEuqVENh0XK1QHQ9gZoqtmrLUV0jhUvDUcwiGDUsobbkWYnQloWsabsufiLQrZ/+GGbHExSyQngBTV2SpRlXYYPQy6lGBxTTJbNRTlKCdXKq2ofAoJZT5uMlo06LTqtH123Tbg54cyOlORnxdOLTWhtyTS6YT0sqz6PtSpoObDRrJlVFpwGdtYCpcXmpv84X93r01z28xsv0vRH5s2/xg8cV7ywdTmhSdjc5zm7ipj5vNbvcurZOHQQ8HA355PyHOLagEl9kXFyjKzIW6cc8KK8IdodsDW5S121Q2yxFj/dNSu1pXtq95N+/PuY7rS7ffvKr5EXKRbZkMX/G+xcnbPRKzs5nVJdjivarfHWwx17rAZ/eeIHm3RvctmOS04yzSjO/uqCsWwS9DtYVOEmKnU1w1gM6RY9KSWhHhJFl3bd0fYswNXaVh1mtjs3nm+7VIl4ZqIRBzzMOsxqjJKHfImm1SZYp3zlJCVwPD4+CionX5E8vE15vu/TyjKZM6bsG37Grqm8chJVIoZAyQDohnmrgOi51bbDWIoxBrKqNMEqsEgWmxhY5QrhIAbKucFi5VVSWQb5AWxclFa4o6fsOzZtf5LM//CGfXWT8+r/9VZZPPyafX+LLECYXVPMZOj9F1DXz02M+evcPeOH2V1lcnXG0t8FwLcDFUtUzktNHUE7w6pzTp9/l5/8n/wsGr3TRH8Z4a+uoqMVap8nX72r+yVhgSx+mI3AL6BiIBSQgHEAFq6Noa59nxljFnpR5Log8jx0JtYL0ipWDSMgVA0JIwH4OdH4ukMifvL0y8Xyu6tSf3xY8f30NPxJp7E+KMvbH/JmfiDuJzx9X2B8/rxDP3yaf82r+v3qZ+P/ZsLWDCSQVEbKeUWpNHoaEOsNcLegJh6V1qQKNLQ1LFCL0wVTI6SVCOSwjl4gWhVTshgaKJcvKMuy02SPmYdKjzKc0VI9GAW2ZUNiabT+gbPoknsdL7S43hm02OhJP9ohUwdfWQt65qjjWLlY0abR7pLYHlWKzERFGEcZzGBcF4yxEhhEivM3CRkBBUsx5FC9wBm02B+sgQ6wrScs5xxXM8LjXU/zyLdht9vj+xTapnlERMM2uuBpdEkZNprXFX5ySh5vsNBv4QcKNQYeqN2BoK4LcECm4zDJE4KGCgKZrUEXJPM2QkaSRKzJbYWoH3+Zc9ysekTPLc7JKEwlDRA0OJFrgiZWr1XMgF4J06VC2NK4ocAgRsmS2jHkYlwgR0aoMeZDTVl2uSNnOJJEIaDsZkW2A1IiqplQ+QghMHuPoFBs5SNfFmoIaA2aIzOdYoTHGQdsWNhDIwqDNap46SlFjsZ5ZqRh5gZAOKIXINK7QyDLn/muv89G3vsf8zPDm33qT+Ogp9eICv90nmV0wHQ+I8yv8UJNlcz7+4Ju8+urXmH72McONAddu7iMklMWS5PghZXyMm9fMzh/w0m/+e7T2PKor6Gxu4vo+nWbAnQy+V0iQUGpDW6/iSJcSPGvpOgKLJDWrWnHpwFStiuCWArSxNCtL4YoV21zAAov1IahWc2auQDuClrJIB06WK91Zfn5pMJYks5RYHGFZdyxH2uJXq+rtqIBMWrotS1Ks/j7rgDQCR1rSDG64cFBbXLWKOs1CmLkQPK/sFmaVwmh5Aj+BuvE/svVp7WsvsPPZd/ne9GP2RjPerxc08IirSy5mMfNlgO2VtM0Wm1stousRoZxxkGU4xRqy32W3ihjZBk4/oO2ekasS9wTiqGDhbXB9IjG/8Q1+YbPkhdkAI8+YJPfoXL/O+ksKnRzh1eA5Clu2oCtR7h7dr9/n797/JvEzn6tynfcaHY4qw8hx8IYbZAI+eTJFxRNE0qfrR1SDl9HUGDHiamo5NzX1xAd9k5IhtloyqgTafca9KmTYaDLcyHFaS85Hc7Zu3qG0DULbZ+fuE9K84IvilNO0QL37MfMvbHB/q80/nFzR3dpguXYb71qTn6/HVJ8eoFzJl1oF51mDVidkrQyIR3NufOklPkjfp3oYc1y3+M+SnCdHMW0dkTQz5jOPO2ubPPIPidya7qnPwUbN/uIUdyBplAEHiU8uXsQqyV7QY2t/ycFBm8V0Rq/r8JXNNk8en7C1tLwz6NC9CvjnE49NEfDrwzamdYFIUnBXZHItJhQjSTZs4p31EK7AMd/HLZco8QpJfU4l58jTl2lWGjN1iEJDPs9pKQF+xmzDw0QljtFUVxJlE9ackFe//OvMJlcMBj6jfEk5G7N2/0V+uX6K03iBdd/n6cH3EaEiygoOLgXLe8dkk1Mmyz7j02fk4zVodzBJyfTxjPn8Hs7yGelohFAthm+9Svnk++RXE6Rd0rvxBXqtHPeB5u5ihhrnVFmNT0GUa+bGkJYOrsiJjhwWXkGr7aEnJX7tcscruFz4DFoBQcMw8xzGA/i5p4IHc8PRUHItFuAICl0yNx6DiWFDr06bXzDwR1WNThUXuzA2lg2h+YupoWUdlqVgcWzIXFibOhzXgpsdSzaF8jJjPhDcO5HMO5ZyaujkIXUQIuUMKRRq5rLhlrQnCtoRwSxFmAx/3XIw+ekHePov3WPj7FOeLQ5ozyYs6wJTWeaMqcY5QdGAlqHtDxl2enTWFbWXMcoqnMrHD5sE+MSVB5GiJXNslWDHDqXbpJA91o3P3ld7vDnU3ChA2Svm1RbtzR16L0h0MiawkihoIr02tuEjgz3k7jX2b7zL9FhxXq3zaaPDUSbIPQ+vNaREcHQ6p1zOMYsOTnCfqvsSlXSozJjL2QWneUKufIy5TmkzhF5wWUJhT9kxEf0oYmvTcHq8JBEavXGbSri01IC1jWPyOuN6POIyy6gOnjDfXmOjr/ikiLEKuoN9ujsBm/kUeXqJ8gQbDUVuXNy2j05r8vmEtjtgNj+iOIs5mjRYLnOOL1N0ZTFSUiY+zXabrDXG0QZv6TNxSzrZBdJTiMLnPImogm2aHYf1To0l49mzkLxKCALFfgPmk4QstXzcaOHPfJZViw3f5cuDDpudAlVpjExQ5Eg9plpIVMOHuI8wLso8RekUKdfJSSmtRi62cY3ECkHgaLStCd2aIExZtH2EW+GYHJN4KKMZBh2c/ZeZJktabY80X1LFM9b3t/gZs4n0dgkdxfz4IcatCHTC6NQwOz9m2TwlnmrGpwck17rYZotiFjM7WJDM+ojJiHw0xg1aDO7usXy2QMdzpCjoXbtF2ytRjyq2ZwvUJMNkGkyJ1DWpERSpwqkL1LTGlxU2FCS5wdeSdUcTpy6e6xI1LUUgWPiW2zOYJIaRIxlUCutaElPjF5JuJQiNIUES1nBaCCglizXLXBo6uuYgtXhaUtaCZWmphKFZSkoh6bgWjSZNK3RDsJ5YcAVuAm7sUgceRmUYK1C1YK02BLFCux7SFChbIyJLnv/0R586L75K7+z7HC1O0dmIi0VNFR3h1TnpLMHoVYRAeS2itR7b13zcPGaZlJQagrBF20nIpcVpd2iIKXGWMJ1ojIzwGdBtNNn98m1+a7fkfnGOk58zMpu0N1+h66SY5RlO7eB5Lrgd8BWyeYPe1/b5Ozf/Gb9yrjkub/Mdd8iDTDDzWjSHWxRInj6ZchGPyEctGNyjHrxFaUGLMZfzBofJBSpsUdR3yNmEesJ5pRgVjxCiyfVWn2ublmtnC84+hluDW+SuwHN3ubF5ijVjtsIDnsYZyccfc3B7m+v9gE65ZEPolQC00+ZWfsV7T59ReoJ7kSA3DlWrx7JjSR5d4lwbcH5yRHaW83Dk87+9spw9q7D6+cb9R03vn2/Qzeq0NU8wYgVT1Y7LldugGTTY6jvYKOXwyRlX0yXbDcGtdsh4mTHJDH/heGitkKrN9dDlK/2aLS9D5jm2SsEapF0iCoGrIpTqgPAw1qyguVZijAShsBJAUJcZwgqk4+EKi5AW4YKsC0SVYU2JcRwkls61XbQWrO20eHL6hLrK2Ly1zd/59bdwOrtIv0Fy9C6yVRNJy6LUjD79hKK3SzxZcvLoIS/cGGCiJsViweiDZ8RxiTKG2eUlOG3Wv3af2YeHlLMJjsxwWxHDWxLiHM7nMFogRIW1GoSDkO7KtZJl2KxCVBXo+rlgI1f/eyuB1cYKK36sfwiwn+eaxMr+jwCem6B4/us/5sg8v/G5GPO5qCLs5yrO6sfmedX252LM50KN/fHvr3w4zwWi+sfOGfGvSSX3T45gY43m/IqrYsp6oZnZCl9KSlOR5CW2VsgAGiqk2/FQrRBtc6aZIfBauBI6xqfQCj+ElpNha0GdGkxeYwKPTWNp3d7lpb5iy/hISgpabA77hNKhKmNcKfC8AKlcpBNQW4+gvc7a2hlx7jATXU69HldSkSiXwG8AkllcgCkROmIQbNEIr2GFABKWRc4kFxitUGJALVsYU5OLAONkbAaSTqtLp2NxwhmzpKC/uYmWLp5yafemaF2zRs6ygvpySrxWstHw+CBNcTpdVKdDMAxYF4Z6GoMjGYaSuBK4fojvC4pJQm+tx9nkDDNNmGr4/WLG2TKlUa/azJLCsutGHBLjuhCUkkvPMsxzRCAQRnNWQCKa4Fr6wiFolkySAKtLlK/ZiDTLeYZv4MhzaZWa4zygIyy32j2km2PrEqgRSlLXGp1bZCihkBghsXYEViOdNWqRr+ZyPkDaClGtuD9VZVBCIhxD7bjUokbVmjqzSFHhSYdbL7xEmWZ0uw3i2Yg6XbJ5c58vlhf4jQ3aXsD45AHKVzhZznyumY8vmF1dsEgl47MThusDXN+jSjNGT08p6g1sck46n+N6EVsvvsjJn31APltgdU5nY4c+Jc6yZE/U1NqSWUtLgG8gE5AbcIXF1ZZSQugKbGnxhGBTwtIIWi74UhC7sHTgfmo5QTCJYK1eJSGNsKQ1NCvoSJhj2ajhE7sy7808WBroCnhUQsgqZZknkGFpljCuYeha6tpSpysn8Xq8ghTnmSVSoNWKGWcNyBJazsrBgwOeBmUsbtMySv7qa9NfK9Q8ON6jdWvO+nuHnM9iHtmQ28kl5Ztdfq17G2yXdAvOiogvt6dMDx2Ol4a99R2K3Rmt/JALArL4AdeyNfLpiKzyETf6bE5PeS/f45X7N/ib13vcdubYdgcZ3OZOPqPS56iohZkkzBMXMwgpjSH++Pcphh5t9Tfp2yUUltMwICwjgvNLnpwWNFp75N4JszJnLyoY1C5/pvZ4pTUAt6DINFczQ3G+ZKNXEmiPkj4KmJ00KWYV507B19QadTUgqt7FXS850pZrImB/bRMvDMgX50xmFc3LJbWb8+2352zd8AjLCa8HCwa5S8tXPLhIeKm9jt+Q1H6Xux3L2cER972M73825fdOR+xWM2I54WGR8G+lM450m7BaooqIsXB5epIyu9+ivrJ0ZIS/qDj1JZ0jONkb0Uju41anOOsNfvbGq1w4Ez4+/C4v3BsymT/ik3fWuJyE2OAZTnvBVdkl2dzhStZMv3yfX9jchWid84dv82T2AJ1+glgsWYyP8W5khAfbTNKIeusEOfoImTrYtsB0HnC1GSLbCYvjnNREtEWD0FHo0mC9BZHbXF0MakFtPObJOb/zX/85v/7v/hJf3nmX0A8pw4rrv/ZrlLOIclkxe+cH7L3xAqf6W0TdPfhQoAcf08xmzM/ajC66NIo7PP32+4yfjnFcOF9IXu9UNKOAmxc+7wcdkuox0m8AlquzgmSxYJnk7C5W1Y+fJTF2PcKpelzpit4kIw4EYdMyFxVyQxKeKZTTYk0YTlOHrQUox+BcSUaRoD2r2ZPwaejQ0w5bteZorOlsVpxayayAf7xh6R8btroK1TNslyWHF5K8JVF+RYZDYly6KmXRhd1YMtISs6wYbTgEg4qryLB9oYgry5GXErgVo3OBihU3RcqXfHjPwDJxoWPYObNcthUb+U+/o+bRbIsX1xd0D54yn5VcWIdeHePeXOOFTgenDkm7gli0uBflmEnGcSKRgYPYzlHphIWBPJuyVUSIMqWykqAfEi7GnKhtXri5wVeut7nbyPFEC+FsofKcWlYo6WCSmKSIEIFHlceko8forkdDvkpbQkOW6GaDno2Yn414stSIcAMRTUjyjPWgoJmHvJfvMA3XwanJ8pLp3JJPMtq2xtchFSHSCNKrFjq2VLIidIZY3cetPqWSJUcY9pTP9d42vuOzTM+ZqYLuAuSk4EkxRwwdvHrKXZGwWQe4nsNJabjZ6eIHEgKfhoD55ZjNOubpyZJ3jhJaWUxsZ2R1QmeypNIeLgVNE5Bbh+nMMAs9osohNAE2VyxkQVDWzAdLgiLEljN0v8n+9j7jwZxy9DFrvktRLTk6dllOfJQTY/wZU+mzbPRwWxH1F/a4s3UNXzYZn37CyewJ8flTzGRCGk8JepZg7JBmArc1w4ktJjXUDRfdrCl7ChEY8mmBNhFt7eD5CoxB1wmlbCDqlUVVGI/5csQPvv0RL/zsbV7cHdOIPEw3YGv7K5RLj3ScEJ8+o73RQjmGgC7uscEMDlHLJfOTc0ZXHVrZHs8ePGV6MEIKRVZLdiNLpxGxpfvMS0Wqr0BKDJBPC6pFgslymrklqQyTMqdo+ljRpqwMXppTeavFlHZXdl89d1DCpSUFae2glwKrDKAoJbQSQ+QYFp7CMYpeqZkmNV7LsDQQl4LLEBpLwbAlcNqGTlkzSWEeCJqOoaqhMBLPqyglNEpLYqDSlrwhoaOpckFnqoh1wdQvqWXNYmlxkGx5hhuB4VxKtJD40tKd1SQNxVr601/P/Tje5ZXdEcMHn3B6WTCvJLKSqOvr3L1xk5bfhLaiFg1uOWPseM6j0qUYeDSac6r4gkQIqBI8PWPSKKgKSdBqEaVnzNjmtdde4m+/0GPPHyFtH+nucS2ZUdsY5UE9n5PkTayIqMoZ6cUfUQYRnfs/R8cdIKsxc2dIV4bsXE14Mgt43NAgLsizBVuNEj9q8kGxwTTawsiKrNScX2n0smLQl3g6pMKDGvLRgnT5ECmg5Q0oTJNW/oBxVRMYwb2oST+UbAxc4pmHXxdk5TNUmXF0NMMfttg0E160MevaJ3AVT9Kc/e4A13dwGx26quT9kzPadUp5NefxZxeYNMeakowlT48VtoCVKPB8NW3Ej5kjz0En5aIGLOgaE9csC0vYcbm/d5vjeYw5HdF1Q8o657OF5XKqEdJhEldUUhFEPqPuEP3WXX72hVvgbnL6+G0On36P5cEBpDN8vSBUOcr4aGOwcuVsqK3CqBDrh1jPxVpDWSzx6gDXDRDSgjHYOkeYCqgxViMdhypN+e433+eLP/9lfm49xHdd7MY219Z+AytdJmfnPPv4E669uE+/4VOVFcHVgur8KXY84fzTJVdf2CRqXefpDz5i8mxKGATo/IprnZKW63Ir2+Qvqpoku0S4LmApJwXicg55DJXBFnrFoImAZgsyjY1zMAprzQrCK8Xqy3WhUiB8wPkJ4eUnnCz2c86MXcGGf1KUwf4IKoy1CGuw4nORhh83SvE8F2Xs80jVT4gvdhV9+hGXRvxYrFkxcX4yg/X8qbA/dt38lI95EhG21pDzOUVZcyVdtpIStR7ySmeAVSE6ckiMZCeoWcw1i6TiWtgldUtkFVNZgdELBng4RU6NIOz4dHTORRxyb9jhze02Q79GyRrlCJTRCFGt0ESlQdeAcDFWks2OqJXEbd3CFRoPgVY+AQ5uFnOVGFy3SU5FYQwdX9J1Woy1i5BNALTxGMVz4kXNVkvhSZ8aD0NFnNUsE8VYQzPqUOGhbIYX1kwryRoevWYXaX3KfEGSgUhLKmt5cpYTtD0cU7Dt1asmRF9yFJdsNwKUIzHKIfAhGc9Ys5pPpinvzxIGVUKicxYVfGVRMKol0moaWhIbOElL0qYgKgW1kDiFYe5KOimMw5KobuCYHKsVN7tDcm/J5aMrhu2AuEywlwFFpXDUjNCrmBsPt9XBtwX+ndvc295DuG1Gx0+4mh5TjUfYUlPNYmQ7RCYulfGRQQ3FHGEU1pVYtSAPXKzSmERTWRdXuDjSUFU1lhLpOkjrABJrDGWe8b0/+g5f+vm3iCKB50gc3+Huz3yVMrfEoznzjw7Yvn+LE/1DwuYG+jRlOnxCPp9zerhkfXuNVnvIwQ/fYXx8gXQ1eeXR7IU4gUezChFBm3x+glAr6MtFWpOamoU29C1IBWeVXWEcjGBpLY26pnQFrhSkFkQoqHIQjqAlBDMr6BoQChxhSUNBw1rWlOVcrRgxXQOjCqLAMheCpIJ3Akszga5j8VzL0FguEkupnjv9HEuhV5Dg0rX0tCUzq8K7JABHWRahpZuu7h8JS+DCcrkyIK5JuCYsRwZyLcAz9BNY+qu/6a8af+2qyXvvd3k7X8ffO2fv0uGtcJfzGy/w2mAfNyqo8lPqQrLTvUa92We/eIjYbJPOD7iSPt1lA9GKmaeaozzgeucGwficVpxQDPb5d3/2F3iVf8qzwz2W6/uEwqGcnzG/zBmHt7i27xNUD6nWXqXZWyM4/Q6ZmtDy1wlOfoe4dYsgfEi/s8Zmo487nvCJPcXOdtiQY/baEdu3bvP2k5rqowuq2FC3msS2QpcJdrjA2QxpBSF1sKLZC/cxsp6Rl318dw10Qk6D5oOEyX1NFWmuihnV/IrHpyeciZif38goims42ZLxOCJUKdfyJjJMqUcFW7LiOGzzMz3FNw8/4HQUc3WmifZ26HubiNEHxO0Bso6oOOf3Ji0GfcvF+gabWUDjMsHfOKP7MEd4X2BuZzidjOuTnIM1l01vl+1nIyaNjOzc558kC+JgSREqxssx0azFtF3TXb/kvn0dG3xA2mySBpI37u7z1f03WB8OqMqYxhtfRsy/wn8q3ma2eMprRcrNbYe4XVLPJHc6d1ns7PLB8iPapsfm3m1qz+fShJz3Z+ydKepJhicFrZ0czmpsNcGmTerCI/VcIldzf/Mc362YhlsEUZPk6hmP3z3m9IP3kS98jc4yQ82m+N94jd33HnLr1i2MrzgtJ6RPPQ62L9i8tcmzYYNnkzlfD96gFH/Ist5ABS67P/83+PZ/+X3ir3kIxyHPRmSfXTAsDL5W1N2Ek7RmICWHvqKz7vLqXHEa1xTeKizYlRp9sVp4zdYDbrbgi5XLOyNJ3BJ0B5A8q2krxVFPcmUr6kRicsO8q0E5WE8w7Fa0i4i0W5GXDoN5ytVE0k8sdlvgCh/X1MhDQWPDQQeWeV9TOzVLJehKixm7pJ5mXFk+czwa0hIuNBfXBbfSgsNJxDSouL9tiOqYZSo50TDOaqL4p39BYj/+Ex7vhrjBgraruOZeo9q/wY2NLboNS1JOUAWstYa47QWRPkSHIa1qxryGZuog7JK4Sjmve2w2I8IqplUYmsMtXn/5RV50P6EYl+T1NhaLrgvqeEniN+lvhATyBNNbx2kP8MYfkZsxSgyQ5++SBV1kOKHtRzSCPvVkyeF8grO8oquXbDZDupvXmJUpxbMYk1iqqkFWZ2Q6w2ksaA99GkFA7SmoLbW0GL2ktH08d4iyBUUd4F/mFJEgDixXeUyazzkZT8h0yQtdiy66XMSCiXKJwpphIomIkWlOS5eYoMmdhuJocszFaMHyqiDs9WgVTczVBbHXxChJpWd8mkm8hkPeCWhkPnWVE/pXRJeaSG2RUIDKWctrpk1JU7XYWhYUTkZ+Jfh+lZKajMKtyUSJKBwK16Fzy3BT7OOHZyytT91o8NL+Lm/cfJXdwTp1neMPmixmr/KPeJ+Z/IyXnIrr203Oh4Z0qrnVGxLT5eH0lKbTor+xQxH4jIzDuJcynEkGi5w1lRC0S2RiEcUcW2nq0qVyQ3yvZLMX47uWVIW4nksxnXD++IDzo2c4a/eIFjl0Qxqv3WPt4WM2NnyQNfMqxl65PDsYsbbT5TDUjKOMu40dCnmBlTVeEDK89RpV8QE5LjiC2XLM5HBCY1ZDbUm8grGt8D3LvC1oBx47KSxSzZgSq2pCZamvFIXwsL2AG23Bfu5wNldcBYJGC8q5JRCCZVNyQUW3FDTTmkQYqkDh1BD6NT4uOrJgJN6yooyhlVlMX1KFCjc3NMcCp62oI0PZrCkxVMLgKYFIFJkxaF1zGbj4jkGUhrgvaBQ148LBKIf1gWGtLIgLWGjBPDVEqfl/P9n//3zo7/4u72+5tJKYJFbQGODd/TIvvrjNjlOyyBMyLQibA5rtBoF4zCJUNMspCRarJXm8ZL7I0Ws9VBTipmOMWdLtXuPXv/I1XhcfMDuNWXQGhC6gS8ysIgk7DLYbOPIxVfMGfruLP/+IIjnFC68hH/0ZydoubjSnE2zgBeuo+VOeVpc4ky4db0o0CNncv8E7jyuyTxaIxJK1QnTRY1aUyLqi3fdouiG1K6CSaHFAWcwguIartqh1yqw4JJsVnA0lC6WYZglpfMXB2TG2GvPSMCA2ASe5x+zcEPoFw1LSSZbIPGZY5Miwy52uy7OLjzg6m1NPDa3BANf2OU0OsVX94/21YHU0qT5vGsp/tCn/EXFWrBrNfuTIyGtsaRmdlPyTakSRTnCFpRCKyq74UHf3GtxuREgdk+Dgdjv87Ku3+ZkvvMVabwdtSsLuz1LcfJV/8OffZ3byKW8Gmlu7LuOrimqesrMmqBlycHxKs9Gmdf0ms8jlCpdsWdG7ythYTuiIFCFrbJmCbqE8n7quQSo8BTf6NYEryWUXoRTlcsmzDx/y4OHHqM42Q5lgy4Lrr7yEeu9DhmsBVTzGJjMmzyoePXzG+l6b4xY8LRe8NbjGC50zJAapFNde/w3Mf/4PyR2QkUOdTzl87wR7Xj7/Jxuo9CrG5YkVtCHwEIsUWz9nXwhWopjvQCuCWEKhoFb8CBRsnoswCp5DfbClhQpEJaBidZ/9EdLmeQvT86/P4cFiFUNYMYFWDVF/KebET978ifs/fyzzOUT4x0yaH0k6/5pEn9TkGZfdBnWzYlAZ7vgtst6AncEQ5QuoUqyB9bBF0BAEXBFGXbLlFKMMzTKgUiWpEGgUTtgmKlNcbYkaTX5+7zabPKWY1+jeEOlotM4p8gzht2m2AzBzVNRDBQ1seomSNa7rItInGKeLL+dEno/r+VDNGWMQRU4kDG0/ZK3V4mSmqeMxVQF1EFBKjzwXWNfS7Ya4ykMDBhdtYqTJKaoQ12lQG0lpA+QypnKgFoJZWlLmOYu8IDEw9CS18bF1RVk6BE7NmhMilMAUOV1lmUuHG5HHg9GEZZySLlJ0u4UXNrBnY1LlIESAESlv54qmK1i6Pj2pMLpCBBlhXOPIBkld4HqGXlEzDgRdFdLPKlKlqXPLw8sE7VWUQpIUJWHlsXQMrWbJnnsN6V7itgJc1+XF3evcvf0SjWaHoizYuHcfL7nNH3z0EfFywrDW9No+eVQicskwalCrFpNsgmt9wnaPSjnMtGIZprTmEFQVTdciPI0tLUbnYDwsq1ZMSc2wL3BkjRM2kWr1uXX26RNOHn+Gt30fVRSYeE7zxTsUR0f0N/YxyjLLZohTwenTI3Zu+uStgLhRcaNzE23eJTcCKwS7b3yVB3/wA7TrgxRkVclykdABlCMosYyxtIFzCQ0HbmjBVEAiLRZBw0JdWKwryT3YNoI7VvK4FGgFLVdQ5hBYy8yxLJ6XLNhq5YwBAQpaCkIt0AHUJUhtSUsIa7Du6qPHA0wBvg+1gNK3GGPJsTSw6AJyLHMNIwEB4OaWrGlZN5arFBJfsBUZGsCyhKmBtAS3+qvn+F8r1EyDjME7HxH323wQbfHS8B77ey2q9CnxheXQKyniGeudJflZhwU+jb0NNjoRO6pB50bM5ScnaHPMJB+ybC5Ibtzll48vaQ8jtvLvUUwUsizR+j0OH56TFId4jS6SFtPrf5ON17r0jUHNC1Cv4NiPSXiVav4ebrhJ6B2wefZ/4mjrP8LbfZG39l1836VhB9jNHR49S/jhZ4/pyZrNsqKoIBWWVDa4sazIoyYyEmgjSGuPUZ7yYR7whfaAl9fWMDSYJJLZtSZ3fuEtAjLe/4sT/mxk2bTX2a1K3t6f4wYtLC1m2uOFLGDy7mfk0tKKWjxzLWpQk7b2+LduvMKB+zHfvzxFL1YgrNagZlo69PICQZ8kaqBQlKLmqinIipRtr8uzjuXL0ZwnXolJQ46uV2QnJY35FUsBg0bBZVyxKHI6fkS/26XpaBgskKNNvrqtef2FDdaHfcRVTHeri9fdQ5SS9OBDDsczJhtN5smQZJGxmGW8/o3b9Lbf5A/Oz7k8u+L2C7tsru9z+egL7PQ76GaL3zm84HRqiXXEbtMis2PCccAvpoJN4VAvFaLbJKpHOF5O0dnkS3//f8by8IpPfu93WP+tv4P78IiH33ufevSI4fGQw1tL+KTk/otv8N7Hz7iScwZX12ivNbCl4KMnCXrjkEOT8e7jNjvxe+zvv4aNOlRXE5w6YfdXX6ZZNhC65u0nj/lv4xZ5UmOzgtOsYtuvaXqKzaDmdlWx3mxQBy7KxMRGQ1tQTD1ykbCVaT7yA8ZGwp6il9VsV5LPNiyxX6Calj1iOo3VCdL9xEUnLm7t8u6i5g0vZ66hFJZH8ara71XjsjiCI79is18zXDc8LWvaF5ZeCMueJYwMwcSSi4BOx+GRO2W4HrKdaJ6ogKE2HCeGaG9J/7KF41bIK4u5ZWh1ci7faWMD/1/aouBf1ShI8D6ZMe12qFo9rjX3EIMGtpgwWdacm5QqK9jQFVcLj55p0dnosCF61NbB20iYPDvCTGYsyg4xEr/v89osZtDxuSYOEKOUKvcpvMfML67I0gukUtDo4G58Af/ekJatUYsEa3oox6Gq11kmF7iyT0deMJz9CWe9f4Nw6yavbjm4gUfkdNHdPkeXCZ8cnNEsVxXMWrvEBirh0tMCrw5xfIm2ilwrRmXOYSXYafW41VnHmJh56RL3HW596R6Bo3nngxmPph6NYocNPeTReoxs+JjUoLVkNwnRj0658sC4IVcKvKElaO/wlcE1DrPHfHw+I5srQhTttmBUGaLc4ugWZeQTeO6q7CNySOuahmqgUbQcSx0YylIxaUiKZUVYlGgjCAJNkVTM85qG77ITNYmkofJjvKLBW2shX7i5w3p/Ay9LaQyGNAa7yNonu3jCxXzCRRBwGbcYp4JYRGy9tEtz4xafjmbE85gbe2u0e2v0Li/pR010EPDD8znP5gVLmTAMNU5W0Z17fEkbtmqFyg2q5a4iVUojN7a4/ytrLI8vOXrnPVovW/Szcw6/9z7p+JQosiy2oL6YsbZ2g7J5xswuEFkPp+OQF/DoyYSyecppLfn0SNHOz9m/to/fWIc4w2/A1qubhE4DnZb8YHTOH8wVs6SmKjSzrKStapxQ0cGwLyo2Wg0eRxGmzikowBdksYJa0zE1l55PKRVVqBgaQ9ODi76hCmpkWLMhUnqhxcOhW7qUswb6RHGelly3mtJa8lpwplcnV/u1JB1bZr5m4BvCjmFc1rRG4DYNxlvVmTKvqYSLjAQjJ6XlOrSMZC4VQgvyukZFJSIJ8SyUiaHesrhOhTgJqLyffnefHR2jly7zyMftD9ncv0tno4lcXHEUx6R1jaKiiucczAPWTY/uZofrbg/PupDFnDx5xMNFzNwGLIxgY9Pjq/k56y2HveUHpLMxhZTkMmE+PmQxPUFKH9FaQ2x/meFLO/TqBLmYYhcBbnOHyr1OnE6QC5e+rNic/C6Pu/8+7vot3trwEJ5EuF3s2hZnZzkf//AAb2LY0RqdQ1lCbXw8q3DNKu5cItHG4zxJeFYaru1s8Wp3C8SSaeFhm4qXv/oqoSj47rszjs48bLLLjr/BU52SFS7aKJR2uGl94rc/I40cTBAxcmrCDYi6d/mbe6/wuHyfP332jDSvMUYhPZc6f56REQKEQii12kiEHlZoKMxf2p+vXiDzHHT73K1RQ71MictDlAutwEVUhqjRpInkrWt9vv7qTW4MJV6S0Nro4vRuAF3i00ecjg4YB10OqyGz3BALl/4bX8DZu8vbj89w0jH7d/borV3n8vSA7c6QxJX88dMRTycxhVci/IrGQnC/gK/JBR1bUmcpjlJIBFZXuEHEzZ/9RfLlnGff+UNuv/llZo8f8fv/7J+QJhlCPmR9u4eWY/Z39snOesRFgjObIJVAVyUff3RI6vU40T7vHs3oT0rubnVpNvsr914f7vz8a/Q615CJ4P2rS/73sxpTaijNCiBsV5BShEEEFaLbxgwjRJFh6wqraxg/Z/LYFXVTqOcef2uf13DrFVGzXSKDjIYraSuXvAqZnHrYZxayz3NMn79sz6Nh5vPIlP2xQwa7ii39KAr1/AU3/KhJSvwP3wiC501TP/ne+Mn4078eSk3qQnM8xYYBp16Ta1GPTrdJqVNErolFTVFqWlWJXro41tBsNelEIUYKojJjeTVhlqUgV2Uist3hi3lOt+nRr48wVY2yGl2OiCcZRif4gY9XK0xvB2cYrqZobUB1caQFNcBUY4wToFTCIHvIhXoTPxpys+mjpYNF4IRN5suK44sxvtB4dY2uobCS0oSsCwencrEoqhpqoxinlsOF4O6gzY1hg1rULEpJ3Qi5dWuPhqq4fDLjKDG0nIiwdrkMK6SnMJVDjqJrfRbnl5SOS9hsMBcSGQYQ+Xxta53D8ZhPlgkmjelhGQeCVEua1lJbj9yVKECjWboOuVfRkR4TX/GCY6iFoCokk7CmympUmRMbQ9OviauKRFa0jYMbBDRdsEGKyELu9OCrt4f0OluYrKLV7RC0BlirSMfHjGYLyiggr0OKqiItS3bu7BAO9vl0NCGbL+htbRC013EvTmmEEbUf8OB8wqisSSpLR9Y4psBdwm2g6wpUBW4gVxEpDNL3uPczXyGbL3nw53/Gm7/0i+jLEZ++/4BqfkJn4lMNM3hasnvjBZ6eXbCsYuS8R9CMMMZyeniO34lYZClXZxL35BH9zVtE3SbFMgYh2XjtJUKvAVbw7mjJ78eWtDLUduV46QtBQwr60nLNQscVgEQKQWYFQgm0tVQYBlJy4loyY1G+oGWgpyxnEkoMUhk2zMphXBvLZiUQqUIZwUFpuSkliYZKCi40LIBrArISJqyqtFueYVRbgsoSSbAeeI7Fyy3WWpoeXDqWhrNy3FwJaNUwLsFrGBqFwFGgE1AdQegb0guBVX/1HP9rhZqdrEP4yqvY7Rf4rc77xJ99yh8/atOQLsFmSPD0CYvwDr/4wh12mzmkDapom4EyOGXM6FBy1ltw7dWXaegJp7OAv6FmNJtPKZdzZkdNismSNIo5OBvS619nPemRRseoVoCvY0p5E9Vv4hV/iHV+QOvOizhnD3mQBwyXEwwe/aoiOvlDjhpfYae3hqwtZX/AbJqSffw+8v1junafxuuCjuMxWyQshOCs1+fLG0PaSU3tKvJEY8YVbjdlerdHx5Us04qLK81EBHytFfLsOOX3du/w5S3L4GJES80ZTRTzwOGG47MmLJXx2BTwtBHzznRMXcN+qBgqj+PxiD+9qgiF5d3HEzwp6a/1Wb53Sew43LPwZGNO0+mzryv8tRRbOvxgESPCJqe2wboj+cDGtPIGeVCy34W47HKm2iyKEV1j0UGFh2VgNjkeXzI5O8Nu3mB0OuL+Rpve5g9Zyl9hsQypvWeI4hOG23c5fHbMH3/vu/h+k5fX7vFD9QLnHz5GpnPW+mvUcUwWXLG93ucykXQPPuDasymL+pRWElIbw2lQ0c0b/J/3NC8eZbwxK7hLSCotWrvY2LDV1QzbPRq/9HcRosnSWVBHMwrRJut8iKvnPO1YLr9zwEvDNgfj9zmaLBm+HNBfaiajP+P84KvsdF4l2ZxRmQv2v3KTzutfJi4V1ox5/SsDLh6fcnR6yH98tcVpu4kfWYaXKdfrOec1jJIIcZIT3YjJt5tcqgFrM0UxmjMNcpwbhrD22Jlomj5sScN436GrfA7nDlujmKzjsh8dMPQLOv0GXmsD7Tb5b+YhvbziG1c+Wam5+5Lmm08qOh1LL3bwFgLHrxmokixWlKWlVB7bS4+0OaP12LBVesx6gvFkiUgs7UHEzaOcZ9ansaOZPAG/DRtHDotcIPqGo3VNHbm0r3JevZ5QHGf/8lYF/4rGpm7j7l0jvHaNN6Nn2ItT3r2KWToBjbaF0QgbbHHr2hYbLXDKFrIxoO06ePmS2dmIuBWzfb3G0wlZHLDfKFjzLyBJWB430ElCrGKSqkNDdggDSRXGeC1w6pJK7iAjhdIfIVtTmt0QFlOOywZBUiKspJGPCKrvUQZvstZZQyIxYUi8KFg8/gz78Iym3KZpFU2hSApBKgKydo+brQ6t0lKnhjyu0YsCHdTIvRatQLJMai5HmsQJuduOmI0T3mlvs9voMhjP6RGzTD0KR7LpW5qOoa5ceqZkRMppMqG2HmvtkC6Caab5NIPSwsHJDKTFbfvIwznaKPpSMvcqfCegQUHYLSlrw6OpoPBXp9F+GFI+TyBUQUnXhbwRMRMBusxpWU3tW4QjaRcRV8WC2WKJGrSo05zNa9BvPyaRLZZLgVEnyOqcVrPLs6sLPvzgQ5xasrO2w1N5jXcOr6iSlI1OE11VmKJko9klKzTy/DG9kzEX6QxTSsoSxk7BlfQ4aRluzCpeWaTcERFG1RjrogrLMFB0uz0aL7yJcD0S+RjtJRRa4soDpKO5sJrqyYihaxjF54yzmOa1Ju2iYDHLmI0Ug+Y+O9sLXLtk79X7NL/4KsvUQjXn7stN4smSjy4u+a+KPQ4bTYRjicYZw9KwrAVx6aFizaRVYta7JKJLY7ZALzSJWyL3LEGlWIstNhD0HIjXJIFxuEygvcjwgoqd1oggrAibEWHYZe6GfG/i4ZSGW48clKxpbxgeTwwKy7YrCRKBkTV9X6NzianBWId2rrBeSnNuaGYOcUOQJDkkFqftsLmsmaKQrRozFSglaKeKsjTkDcOkV1M0JH4BO62SePrTz8tCRDg3vsTGF+7yWuMR8uKSB+OCmVRI30XkU2xzlxfv7bPfBrfMqRqbND1FVEyYHx8yGm6zXbu0q4oyk9yzKf2yRizGLOwSJ7tgZiYs2lu0nA5B01LZmqBpEdWSwtnF7YcEfBcb5zRbLcx4xEXVxF8ukMKlW3xIJ/8jjhtfpd31cQQUXpvFJOPy4Yecf/QEz79NyypC5ZJoSERI2Whwe31Ao6wpE8iXFdkip5KGtd01AgeKRPDsLMeEEV/rNxlfWL4X7PHyzSHdq2Pa2ZgqlVhh8VwHfAWuRIicWhuuJpfEnsf2sMOegMt5zgfjgtrWnI2vOC9qdBCuoABCghLPuSMSR9Xc3C8ZHwvGo+fRGvncaWNqsBq0QSCxUiICH1utNuzCdQkDSYikKFOSyqB0TpnOGQQdBuFjcuc1ZmmAVo9RxSOG3T5nx8/4k+9/C0dY9nau8cjd55sfHrGYXXJzt8k8j/GTOWvNAWlmEZ99wu7hGcfjOUlsoRRMjcN3CHgkLW86Ba8ul2w5DtLzMNQYawiUi9ts8srP/BxGCpSjcWWNsBZjUi7Pc5zmkmo2ox25TEcjlmrBYG1AqCSTi08IJ9dodu7w8te+Qb8esfv6a/S/8ssspyVmeckXvnyHcplweHjI/3q0w9UgxIYWcTEHO1959D+PHTU0ZssFsQZnY0Q5B6eCvl25aJYa6fsMB5Jo26dSgosLi56neM2S280JG62ctW6bzW6DT1yXPz4NqWwJh6sPjpXgI0D9JEvm+fhR9Om5QPP57b/kqvlLoJufuO8nfvaXNJmfYNv8azD6lUMwHDBtb/KFaMFylnE2qgj9gE7LQ84TlNdkf3uLtg9ojXRCImlRVUE8NujAxR32qWtNUQjuWU3bXyJ1QZW6GG3A0eSpjx80cKyPlQVu6IEpwW2C52PjM9BjnLCNKWZUVkFdYlD4oqKdPyNxrtNTLpXVlF5EXpZkkxH1dEYoXJwalJXo0pDXksoP2F/vY2uJRlBqQxYb/ECgehG+q8jyinlcUliH/bbPdFJxGvZZC9q4eYIkpSyhNIK2dIiEokbREpKpNFzM51gh6TmSnuswSxIeTWJsXXMyWhLWmk7gk45TMiQbFi4cQyBc1qUkb7q0peAoSxCBYmwsPSwHaPxaUUrNhg+ZdphXPnmd0VIW42iElUS2ybyMSdMMYQfMZgnX+gO8aIFRParSYphSZle02n2eja54/2BEhcNab52Rt8bk6BiT57SbHSgzdLEgajdZ5OCeHBFcLaFY4leSzBqWyhJqlzNfcy2tuY1hC4VxLUIKhLYErsWNGrz1jV/ElT5WFDhhjk4iav8MqpiJssQfXrHeaDAePWY2W9LbiZBlg6uLBzSPPbrd6xSDJa6MufbKHdZfur9KQZqEF9+6z+jwGSfTOf/ZWcCVkChX0NQ16womxjJnJeReOYLKlyykpGMsurQkjkVFECAY1oaGI2gJyyRaOXFmBQyLikJaeqrAdzUiAOG5SK1499LQKQ0vFoICw25P8GApCFzYUAJHgsLStJa8XIGDNdCtIPctzsLSqyF1YF5abGIJfBgmq2I6rwXJDBwH2gkUxiJD+H9y96e9tm35eR/2G2PMfq6+2f0+Z5/+3L6pnkVRoiiKEm1Yji3bCZDOCfIm+R75BAESIG8SxHBsBQ7giIbNSCxSRVaxult1+3Pv6c/u9+rXmn03Rl7sW2SJiBlAUkyU/i/2XlgN1sLec4418Yzn+T1zx6AtIIOjgSFZ//ef43+tUNNuN+j2NjcOQh5GmrNuyp39N3m38FgOwGuNCEdw0PXQ7pDQyrCFj6MEeC129jKo1pxcnbJ24Ub7DjcrTRrVrBYXNA/vcuCX5MuCs7UmHO5x/2gNg4cM0hXJ9PtEx21Kttn/rX+If+vrqA/+9xT2t3jQGxAtC9J1ib+t2M//mJOlZJW9TSw9WtGa5SZjk5Vs7d7HS0L2RiEWiqAO6IlbeEXCkacIdUO1rCmShDKvSZ+m3Hy9pthMieOUZ69i8p5NXWy4OP2cdh7i84Jq7iFHE446LgvPoZKGZZPwWEw43B7zIHZ4+GaPMNxl2BqTLy/58WxB3TTIjmB4XDOrpsSZoL6xSx0MqLsxHS342VRyFEjeud1Hzz+m+2qIEwpav1viBLcZXebMTl6wd7vDxaQguJizUJp24PHdfc0PshzLlrx69TH+aMStccT+VsGuLEgvH+MHLzlP/hlPT1/SPniLW/v36VQTvrYHvwgLvrxM2brv8fHPfshlMWFsxug6Inb69D4/4yxxCYqEO/4LdLHN87zFJi4okj0GckE5rFitAv6oDnjeGfC7Zs3A2Oy3oLeKaVbXgK3Bwdtk6oR+c8Dhywmq2hD3bbbufIPeroPpWRSf/AIT7JM/XXO66JHfmPHmO99kq9MjbQL+1n/8j7k52qU18DkpPVY//ITQdtnv3+ATc8z/RQe8MB1GPZtVt81LZ0UvL7Fji8XdAV2VMQmHtBsXOc8xFwvKdcyNKOPstRZ7codqJBC2RacnUa0OH59dIlsrbjYJ0qz4xo7i++oNfvIiwlpGNDsb7NBGDxtmBzZbeZtPp4pu3KAKzfZGErc1blmz21dcpYLbBLyoMtZ7NXdSwytH8UO3IBwIAjtguihpSc1GWmw6JffWDS98w37T4rIXYK8XXOaSrTuCTFuEG8W8cqmDX/+4QdhqqAbbbG0PudecELVz1v1b7BBShWD1h4Q9n6NhD+l6WGVx3ahhJMqz6Y1zdJ4h1isSpdgNLA4qQ5GWxPkcY1k4siBf5UxLCIYjDrcMdmcLp8pJZj8jvfAgvMnwra/jj7eRz/4A1A7b7R5lUlDmAt83jNKfcLVSbLLXSZwAZ+WwTgqSTc7OYJ+W2mK/G+BKi0YHhGIbr4rZCSxC01BvaooopVjX1NMS57WaKllwtVpzfhkhWzYyjZhdvMTKoG0m2EmD304IAkGqXCpVs9QZZzLmsNXnlh1y48CnFY7ohj3S5Zwv1yvWRYYvNUFasqzWVIGmGo+xW20G3QalNSczw8gO2dk26PUxF4WH79mEb3t0OlvkFymLi2M6o5p1VNK6yii1IAwsbg0Fp6Ih1w2TzQLluOy2NKOeoV2vyKYXJK1jJqnmxWyF091jf9ylbeUctipsmVIuCoZ7No+//JyLZMFYhlhlQCUDnMUVRSKx85QdcU4e+7zIFHFUU8c92q5F2a24SlymjceV5bHIS3ZdxU5oaOUpQlfYnmRwcI+CBb1qi/3LQ0prA0OL9t4Qt2+jEklzco5uemxeRkSTEH0n4d6bNwntFtry+cY//B1uDMb4wzbT2iV5dkFLBXS27/KseMZ/S8gXVQu/5ZBu+SxcGy8qMXVNOu7g+Q2TVhupPXSUo+cRzTpimKYsbnVpWR1kJtGWwu7atAOPi+US1IaxSPCI2BsonrLH5CJHxDEMEipPYAaKesvByT0mlSTIKoyCfiXAMziNpmMJ1kj6jWJOTd3TbBvDEsEzp8btCyzHZrVp6DiGuBFUTkNQ1UyEpItLHLoYlZJjCDpgaYW/EpS5wvh/0yvJv/5Y423cgyNG+1u8a16wXpast3c4cCSl61Fbh4w6Hje6AYHbxvYqMstFSosg9FHjFbfiYyqdkuQVt4KAO82GusqZJgZj9+lZNuV6wsUmJxzf4VanhfIUgR0RnX6P6LmLtf0+W+/+Ju7OIfLRf4Gxdhl0OuTxFXkaU7U67FR/zNllzSx+l6UfguMz2cTk6xWvHT2k4x9xOPDxbUEpfFrOPh1vwp6nsHVNsarIoph0VtAkmq5bEi+nJEnK01eXhL1b+KsVL589wkskYXmGtZrhONfRmkIKMhoSnXGV1Yx6A15r27wx6hIMD+l1RhTLSz6czEnTBNtUWOmGJisxQkK3jdXrsje2EUXB2VmG1wrY2ob0/AVCXEdz/Lf7HB7ss3y2YnZ+jjAJbGKauMIYhbRguyMwSlIXJYsooeUqhr7hxiig26zJzz+h8F5xFl3w+fIFrd2H3N7bp1VNuONnBKLk6TKmd7DNBz//OfPFhJHTcM6IbxUR/nzKJBE4mwU38nM2WZvHlc0qLjDpdQxHWzCh4Q/DkC/bbb4ZZ7zdqml7ClMVVLrG9n1avQFVldPbOuA7b77G6mINHZvxjT36d7fJ5zHzDz9DN4LFPCaOKsY3Gm699RDfDWgayXv/zn/Ine1dOuM+C+0Rf/iCbuDS3b/DT8+f83+OPX5USuhYiL0uhA5MG9A1jFvQU5hBB6oAFilsNrBZIuwU7vYwzhYil1i2YjR0UWGHk6sZXneC5yfsqwXf2rP4qXrIh8dr9Jdz1EiipXMt9OQKMfMh5lqQkdcxBCHMVxibX7JtQAhxHVn6pUDzF5G3X51fqfL+5fwVns1fCjri/8vrfz3HUzXCChl2W2zrDM/PUf0t9tyAxhN4nR6BL+mGPtKysOsSiSQQBiklnbZPWBiWy5QYzTgI2ZUVdSkoiozAtvEtQ11r8qJE+hI7rFB+D4uacnNKhY2QHu72ETIcoeefo0UL2/GomwZda5SS9JsL0tpi3WxT4kBVUZSapiwZhz1EY+i4zrVxSgtayidsJG2lMFpQ1Ia8qsnTnGKVER5BmpSs04rLRYpRDrrRLFdL7KJGipim0iiroKMgkwqjBGmjWeuEWrgEuOzs9PB9n04QUqYJF8sV1CW2I/CbhjxLrk16QUCjXLQnsBt4HpUMXMP2bhc3P2aeONg0hAcWJhzhrFLy8ysGLZt5oQnKksTU+JbkTkvxvKqwFaySKW4Y0Gnn3Ow1dFVDupoi7JwoOWaTXdLpb9FuDTFVxkHX5ZkLJ6uU3sjl5OUzNnmCJ8Nr55PVwr3cEOdAWdIhYqxdXhSStGzISh9XlmSuYZNKFplmowT3rIyhcRk5BlVX1yw/ZXDDLoiMzqDH7viQyl5Q2Tad7Qf0uoo8MaxfPUdaHbKrFfONQzVacu/dNwhabQQOb/zObzPa3qLVDcgqzfTRl9hK0+0MWBXP+M8WkpNG0nNhIxSXmSEQDbI2xKFNaAyRkHSFQNQNTdlQacNYC+ahYiyv+TpSCWwPWrbgMqqxnBpf1kDJQc/wtPCIFjVkBYUDqhEYzxDXip6xeNkofARKQEcLShfsEoa2ZlkJtgVMBOQBjGuYK3giDL5ncJUgLg2uhBRD6cK40Mwt6GKIXIEqNMvS0OlAZcDKYG2g/mvUmL+e7NdtWK0TLj694A+++U3+k97/m21pc9wkxNmIo92bHIxLimlEOj9nnmcsowlyWdBpvY187w43bnxKdLrDgdzjH3Y+wr58jczfZWdf0hExm7mNWNc4exfYnkeVxqzNkvLijNzbo51dMbptodeXpFFFMP73GdgbTDWj1baxbrjklw7G9rnnzEjUJzxNd5kdS848l7is2L454r3REduOoFQG3bMZ933uxxmFV7GpY+pIU3oZV1lM7VgMHZd4MmV1taSuJ/y9rVu0plcszhd8beAQmJrSNzidu9R5ilse8/1nFxiZMysMb++/y3tvjNjZDZH+kCzZ8F/+Nx/xASntHY9bc1iFLpcXFvaRxbbT5bffGfFb+99m2Ri+/9ELfvppnx9+fkUmfHoPNfmt15keHfGPhy28+ffQl68wTkgsbd42NgN7Qqwl0XrEm12fxcxjZs6Rl4atQYiUISdRwufzPt2dr/OgB3nrgkcfGD5/UvHmzZCLWNB0DhlcPubri1O6DVxMJPftE56vS27gUS5s3j/ap4g9Ps5cpuULOuKQk1c1dRnT325oX/lkzRy355M9veT/Wri8k234vTf63G4nFKMt5GSGbk/p2ILW0S2+8+/exCpmmFaHaFXyZP0LrErS+/b/hKNXn9Hff4xTCkb3fpPB4S1O/tmX1EXB6vU9bty5zYvzc578dz/m7/+n/wFKx3S3WywP7vDj/D5etEHphAOzZh7CWZJz05Mk5zn4kt1NybRMsbMKzzLM7JT33AvW3W9RzTSZqDANfFEGhIuYh1mK34e8I3mab/FnuUf6Ysre+RNWGbhFgxuUmNED4gND71VG5rls29e7BLODmoeuy8efWGw2BYtDwaRp4MpCZQ2epxlYgssrwfZQU5Q5fd/mjTDlLISBJfm4dHEWGvemZsfMedZpuN1YnD+R2O2CUDeEoeFi8G/oiuBvcHJXE6/mxCc2n92/w3faJUMNV3HFwozY29lir5tTrVOS+Rpdp2ziNXpT4gd38O+MGYxDepc9HHp807+ive4R+yN81xCKmmIDJhWozhXSNlRZQdI0FHGGET5u1dDZc2hWYwrfwWm9S1vH1wwmzyC0oUk8pBDctJZsrCccZ12WK48ZiqTRjA63uDvYp+dCYTQ6sNnqBNysQDQlSRFDqclNyqJMMcqipyTFYs76YkJTrXm9u0uwnlHPZtxyWgRUSNfBBNvIOkcX5zw6vWBV5eRui/tHr/HGnR12xiFW0CXZRPw3P/yYj7MEv6PY0TZl27CeKuqWze6ww3fv7/Pe3iFRXfPnn1zy6ROPxxdzCnUFtzy8m7fh3h4PPIW1+DlFdAWWRYZkpBtaekHeWKimxZHjMl8Z1mVFOwnpjkA6NpO84dWzgMHoPtsdi5Qpj5+UvJwY7o0cZqkBr8NAXfFOecWTSnA1bQhETLGuaDUeTeZw1BvQJB4vU8WkXuLVA9JLQ1Pl2H0IZoKkzjGhz/k04yQRvKVz/tZtCNoWectDZCnSjgh98I6OCMJdTLqmcR3SwvBy9SVSg3/0G+wvrxg3LxB06R3eo9vdZv7RS4oio3//Joe3bnFyccnFp89559vv4fs7eMPbnOw+4Kf5LXRaE+gNnolZeg1JXhEKsKICVSm6RU1SbrCyGouKjcrYdzaUwS5NLqlURa0qToygE2cc1ikiqElDi+Oqxwe1RXIcEZ6dUJQ1/rLB6kqkv0e65WFmDUXp0cFQNppyu2SEz+kzj3VWkgxg3dHUC4PVaHyl8RyBSgwBmgro2ZJbTsHGMmhHclnYmMhgdzWeVTBpVVBaFJcC4dR4hUF6AtH+m15J/vVn382Jz54xsR1++M7b/If3f0JQaS4Lm1z12d++wd1OQbmeMl1sqIuCZTQnWeTYvfe5+dY77I6ek546tNwx/8A5JVgLMqvNTmgTkpDHFboWqGYBRUgeG6rEo6KgNi62rOg5LcrpEEKB0/s2HT3FFEvwQRYuVeJibMMDrtjmRzydD3kWB7yoJY3tsjMc8Nb+GE8ZKiOwXZvtXpe7tg1lQryJoNIURcxVHGH7ATddTTK5JFnMiYqYd0dt7NUlm9k5u/YWqqqxHZ+gE6Cshiy74pNXL7hcZ9TdHnff+hq/9cYeo602yh8SRzH/j5/+GR/MItoth13HYeDYnMcxtWUxOOrz+7/5Jr9973XiuuYPvv+MP/q0zc8v5lRMYeQSvv2AnTfv8m434OOrf8F8OUM3GiMaRJVi1hF2y6IberTdLidXG5IkwfJ9+tsBge8ziyNOrgw7O68x8CRFuuDxh7/g+XObN3YMF5Gg67sMJhO+Wb5EVDaXsyUzU+MvF2w/bKO14mF7SKENj2c1T+MZjuljVvG1bfGX0GNL0mjBs0rysqj5sEr4n77Vp+9fR0FMWWKkwrFt+rs3eP8f/iN0lWNsKOuK55dPqIXF+Dd/h+DijGQ2xzQ2B1/7Jv29Q2affcbmakr9ztvcvnOPRbziyQ8+5Lu/8xu0un2c8A6XWw/5wXwf8hTSHNIUmobr/IOGuL7mAKUFJDlUFTQF5DnjVk7aHxMvDNIktKTkvDK4C83NcoUfGqKuzake82XkUjw9g4vnUJVggehK6N+AQXjdyFR5Xwk1GhkYhHbRq+Y6YvVVfMn8Egr8q+1Ov/x7/v9y03ANHDa/KtLAvy3JJ1IbiqyguZjx4miL91uCvcBnXdaUjcug06UXCExRoPMUU5ck2YY0zwicHkG/y0HfR2UlXWPzlh9jlwG5KOm4hsC65lRZjcHySqSyaCpNI3OaIkXaPsqkOB2JLuJrlpC3jawKMCW2rRC2ja40SMnAxHhoTN1mlahrwaaGUTtgp9ujY0mMbkAI2o7FqCio6pq0qCjLhpqG1SbCkTVd12GzSVmsYnSd8mDcR+YFSZwxdm20NjSWQLkdyrxA1QlnqxTpGPJac2N7n7sHW/R6LSzHIS9K/sWXx5wmKVZgEeYNLdcmTSROW2HbIfdv7fD2wR4b4JMvTzg7ybmYppTCot0z5N0x890BXx+1UB99xFWRo1xFIw17CDK3ohCSqJBseYqmsilFisw1fc+mpSzWGVwlJYOuYKejMGx4dVJiOYbtbsAib7C9Fp614rDOcGXDopCM3ITlfEPXTogTOOx3yWvJs0QyydcoEbJcNpS6ZOBrnMZBlynCU0yWCccLxQ2n5jf2W2z5Aq0cZFUi7BIlDGG3w3u/8U0oU7RQFFnBq+mXyLpm6/43CSZnpNUFsjFsH71Ob/uQ84++wJQF6a09tg53mJ+fcvzzX/De7/8+oqnwu12ugl1+sQmv3VnGMFYglWFaNWwLQVHWCAF9DAvToAx4EiJTs69qVl6Lpm7IBRRSMNGSoNDsyRLtGkpdsy4EfxxBHif004yoNDiNwTEGEQQURtFkDZW06ZeSohIkoeGGkTxLYFJC4moiW2AyELXBloaWZVgl0HENRQ2BgB1lWIfgC8OJFsjMYHWuP/+lZRhLWCzBtg2uuQYOr/1/xXruYpgQHv8pw/Imw7O/z7rVJ5l9Spo8ZP/r++y5EWZ9zvJkyePpmqRJqcqSTnXO4+cTmtU3+HK0xbf3JrxzPqGbOjh3TtlpWlTJDk19gm7l1C0LVad0vA0ymVHLkH57G3+k2Jz4LKuG6uQxw3ZMmTSgIsy8RDjymmTdews5aHPQDZCbDXc2P+FUjfk47fML7aArxZOTT7mIdrnXD2l5Fi2/w9HuNno64TiQ1FYJtkWexWy3WtzrWkTrnOf1EqU1A6m5iNZ8uz0jjUtsy8P1+yydK5jalGZCOn3G3Gvx1q33MLdvYR+1sG2HOM0xSIqtkvgUphdLtrzbDAYJQ5MxyTK+8+aAGzvvMfc7WKbGNht6lWYVdhDd9wn3+9waB4yaJcX3/in58zOWtkV4bLDWOZ8HHnZew3bIeeecv1u4/OFyhfRu0kn7+OYZfrvik9pHbOC+eZ00r9i3FqT9DcKZ0WNEtY54U7bZuTHkXj9larl0L1f8i8jj972GJPX4chPz+osXfHhqWE1bfKK6DLc9lk1Cb7TmbFuztTplXvbYjm4wrY4pmpILP+LHOmcju7xRrrAsB/INRctisJLUqiZtaszZJV0dkP/shMmnFsM34eZ3HvDOW7dQbofVS0n+h/+C6U9jimHC/VbK+ekFzfQ57bAi/vin/PmTn/O7//P/Lf/F/B5RusbolDCKeRkL6k7BN32HZ5VApFPC2FC2QwJcyFp8MYA9PeDF0MWK20zTOWGVIRxIrYz/pUxpvb7Df77ZJ5nF7FmG1TrGOj/G30jm1Zqjx4q6l+OsznnV8fmol/D66j7j2mGznbP33o/4KP19VhNFJ2loZQ2VZxB+yd2m4cnGIlMN4qZF7EjyQjEoEi68miZVrG9ZyGnNoJtzJm2OnoHdNZRSUIicRFvYyqdMXLzk159RU/VSgtknOEVE03+fpOtilufkzT3G2z2GfoZJr4jO5zybbkjLlKrMcNM5dXWJXr3B7rDFg96C3WXKVgPuXspYtNFJB10t0S2J5zdYpiS0E6wiJTceLb+D51rEq4a4bhCT53S8nLKsMU0OmxIhbYzbwrSGqE6H3dBnL4+4sXnGhfLx4xZN4UOjmawK0jLmZscn9BW2HbDb66GTFcdzDy0atKpJq4Juy2PbUazXGafFBomma9Wk2Ya77gaqBIVN5frkKkXEFWm2YDY9JVI2+70jzGgPe2eM5dsUWU5laoqwZrMoWVcNvjNCjTJcHVB58MbNEYc79yhaA2RV0bZSuo1h7fQxO2/S2+rSGYbc1BucTz+ifPmSpDRwcs1cOcfCEhK35VH5G+4WDfOoQMsxvnCw5ByjSk4LC1UG7DU71JVh5G4o3BV1tcEt2vSjhgfY7A59bgbXTQA9WXGVWHwX0FHDWRIzzDOeTwVnM4tTKTEBRGWJHVas2w1hmpGpkLDssEnmFLnghZMSlhm57HLPgGskdR1jsPBTF21pCksg45wgBf3ZgtPnGd0bgv23Dji4u4VDSLyC5AefMXs0o2rFhEHF/OIeJpvhNSvSl19yWq8YfvO3+GFyyGZT4hQJKsuIU6iDkgPXJrdtsizCWwuUmyGNjSxdFr6N3+qy6gSQ+URpTNPk2JbGIebrfo3aH/JHyYh4meAag0xTWtMJflxT5in9VYXqaayBxZXtsHThZrVPz3Eoeinhay+5it8lXniQNri1prQM0q4ZioZpKrGFxgwsGiHQqSRoctZlRdIoslBSxYbALYmQdGcNnmNohL4+X6RESAdd2ISx8ze9lPxrj7EqrPgF2QvDxei7nLRd4qtjVvIBO+9tcc+L0Jtz5k+PebbYsE5rmiImmy3Immc8Ofs2b+x7fL1vs7dZ0jWSYL+HxELXElMu0JYilAqrtul7DU6VU9k+vcDHcmyizCJOljgnH2P5FZU2iDqhiWOEcqjVkCYYYvXGjNseu/WMu/NHTKYtvr8c8gs9oEgbPj/OmWZr7g4D+oGFUS5Hu2OqbMGrCWA0pdYs85Jur8tQNSzimJerBbntETY5l9ML3vY2VHVFKSVaSTZ5ilCQJRtmJ69YVRbh3l3k3k28/SGB61FkFaDJrIQ4zphlBVl/DGOXVlMw7jp88/073D34Oku3S2PVeEEMRUnjDpEPvsH2jQ5hy+OWjpA/+ecsfvoIHZWYooG6wQiDEJqeK3HJOchzLvOEbhDQFg2qytDlkudJSrEOONw5JNOSYS+j1kuKcomsPFqJ5g1lsX3Q4pZVEHmCD6qKOKu460rqTcXlJqPfjflkIvjFqwWJ6xO3NBTVNTPnq1YqtAQjrxNaWckXdcY/ed7wj14bsyclNBW6ALSNbTngueTJHOIEWSSc/LM/49W04u4773HnvTfZuvc6rjMgnydMf/hjFp9+gm5yVj5c3nuDfq/Aj8+Zf/wBp8OaW+//Fv9kvkM9yyFKIEmv9Yt2jWwJTCMw8eK6CzdJEMaDRmGERLR6rPtb1LGPSOYY/RU4m4L/oF3j39/mDzYtJpMFCZJ6ncDy5BryEKXXjVdRCakGuw+1QLiHoB2sdkb/vVcsst/E/KC8/lzNLyNPvwoa/ituml8+/hfumV9GmzS/BNSYXz72V0HE/xaM9jR2dMHAdOikA4pAUs8vaUSP8W6fvlWhspQ0SlinJVrniKbGqTZslmvsZEzsWNzqWISFpiMlTidnoD1o3Gtot2wwHuimwVY1uqkwtcKyAyzPxpQNWhvqZIFl8RV0ukE0DUJdN7MJu4OxXHxl4zWabj1hIQMuKp+LWqFLzewqYr1q0Q99PMfDtyzGnQ7ZasXUcah0hVGKKt2w5QkGrk20SZnHGxxd0VKGTZqw7WqqukQIG2UrYhNTV4bKVGRZRFErbvVHeO0W7U6Ab9ukZYk0GqEayrIiKTO6YZ+dnk1WFiyBO4cj9ncPqByXAEPg+LStAmP7OO42dttn4Fm4oiT76U+oribklkCkGquoObcUqjJoX2F7Ka8pi+dJhKVatIRL6ETYdsxVaaFLOLJGmAY6to+2c7QpsBuBX2TsK4XX89hzDZlWBFbF80zy0JWUtcVxWrFfr/hylrHYuDwrJf22YVk1BG7JxBJ0qxUr7dDLPGZNSi0bnKbhg6jhTRVwaH2lZ9YV2jY4pQEaamEQRYYsNItnE9ITTX+vZvfBLts3xii3Tb6QzH76U+YvE1RYEQQNq8tLis0E24fVq6e8ePmUN/7uv8t/HYVsihLHNLSbhtNSUGO4D1wKA02NqwWVELhCYrTgxIaRgomtCDSsdYVHg0FQGsVDq8LpePwwtyDVbFuaKquQZYSjG7Su2U5BI7Ck4cqyeObCURnQwSLxoT+MeLHqk2YSrzS4X+HPhBTsOXCWQWgM0jcUEvIGQm2ILENTQdUVyKUmcA0bBcMlKFtQS4OR19XjtiWoS3Drf0WhJvpFiDEzpk8nOOLnbO62GHfucf/N17i3MyGeTnm2mTO+/BQ5VQjpsNMkrGYRg/aQlpfxdzszjiIf/5bEbb6JNYxpzIbmaok2Y9StgHV8QvTcw7JKrK173GraDLsux6uUk+0bvGbFiOWSq+maemWg5WAbD8fJccobWKMtLOUj9RqUh390wL29jK2nf0x/0uVVfojdlTy/ykgTFw+BqDxW4Q7DluDRaso6STFNj7NkH3M74cVqyvNJTtbk+N0hKpggVrdp9XZ4d7ji2adzTi1DdN6w7SmkGPHd4YLPRcUs2bD6wWd0qwfc6yZMj69we5Kx26IuIoKzhO/pp6zMgsFOyDfefsg392/wi1crFu6GRFacPfkJnvcuJggYjUYcbB8wWT/jG90LXttJOJllqOkOm7lD0JqzSE7oO21+Y2Bz5L/NUfeS9tOUaVNwGD4h7ZV8/+cL3m553D38DvvjhCtjcBvFd7cSnn6RooIJt8oD2irjeTMjFB7/qP0Ue6vN+WP4rTcsqvkl73YdSlvz53mJ3IqZvahYB+a67i2aM1w5nF8IVLtgj6ekSUmse2wGHdI04tm9Pp1sw91+m2iS0lrWrKot1vMKT0SILCUIK27pHpPDBbOPX3Heecqt9j2ci5ry8jGhC8vNiIHdkA1SlpNHfPe7v81ke8oq+ZC/8+/9HqfJFUeLDt5yDdGaR5km3apwei5BeIO3t0NOL/aJkoyLaEFXTMAtUMsOme0xyhzE449pug7dIuU3nQWo29CO+Hhxl/XqMe5JzkVmuI0HTgdLbYiSBrKGZXtDbgV08gYxMfitKfOvSzZOSOLukMYVd7cyzk5sVK5xOw1NXpNhsLSiVDXttcsoLdCN5gth2G0pzieK/kWNE7Torw2juWDuNhwJ6MwMxyFYEeQ6ZyMNOvr13zoyX/gUekmcnuMLn+KOy1bviFuHd7k5TijXV0yiK8LpE9SVRKPomoR6lRAEmp6T8zUn4g6Ctm9hywfYvZKmiWlEgzFDRGvAJplSTANcR+B0+nREm5ZQTNKceXfMrl1gVsfMqzV1Csr3sIWF5VvYZoTV6iGcAGXlCC+g29uiM04YvfqE3sTivNyjtj0mi4Qk8nBtkKUi9zt4tub5YkpRlBSVy2kxgq2Qq3zFOq5JyxK/18Kzc1TeYavXZegsmZ5tOK80+VrTUoJu2OOd/ohnRUFRZHz+xUt6tuROvya9mlDb+hrKWUB+EfGBzoitmPEw4K27d3lze5fn04KLxYyiirk6e4m2dzGew2A8ZjzuUcdnbPtXHIYLToIcddEnXVvY9pK1WDKyQu77HjeDIfvBkidXM6Z5gR2uqd2Ks5MNB2HAwWjMYb9hLQ22MrzZr5hdVnheTK8ZEIiSqZMytGFnEKMSj6tzw7cOHJwyo+uVRCh+cSZWngABAABJREFUnpesbFgvFbWw0BZ4ZYabKKKoxrZyemZCHpXkIiRpOWx0zavQxdM5R0FAnmT4m4q8GRCvU0gTnDrBk4qxUZw7JcsnT1h6rxh0tgimFnp+iU9OnPmESlJaG5L1Cx4+eJeV3aOqj7l16zYvdYE1T7k12yDiiJdlSdprsAYBrU5It9vGrCzKqCBKYiy1RNohTdq6rr7NJG78Em0L+k3OG+0URw3AUryMBKvVS8xlgVsIdiuFxMZIKOsat6xJ05JZK8I2IXINtjslehCS+JLEbpHKku1xw+TKRpYNnqURTYNuNJWWGCnwC4tu3oBueCU1rqUoI0UoNR4OPUcjM01qoFuDU4CxDLI01E1FoiVR+uvPqLlYRIhaoyPJxechf3KvzZ3dN3jrzru8uTUnOX/F8WpGZ/o59XmNURZ9MsKyoAk63Oil/F6QcV8IXD/A8W5iBza6XFCuM+rwABkINtNT0sgi8BSKNu0wpKdyztdw5e5ww9Po+Utm+ZysDrC9EFta2EEbJ9zC7rSRrRAlV4CDd/91bh6c8e99+QuGp1M+ag6p85iz4zXTC4dOYKMQZMpB1TGfXRakVUNeWxw3PYK9Hs8WG17UJZs4ZdRu4YuUPJYM2l1uBRueH685pUtVaUxjsJ0Br+8f8NNZRNk0fO9Hn9JXb/H2oObq+CW5MFRY5FXB4mLK1dkFwqrp7vZ49937vHnzBp9dLjiZpqALHn3xCKMP8B0ba2fMcNBGR+c8sJbc8Nec9DPm84a60tDUoDVBAG9tedzf2uOem3M5jXieZAhLk8WCJycNd3suNw+2OGg7LJoSx6kZDWumlwl+ktKWbVqO4cJS3Gwr3hiucVOLL44N/9HtEFNn3G4LIpXx2TzlOK3YpJq6doDmWi8wX1VaNxpjCihrTFWjleDKgR/5im9XDftCYooUKoF2O9RpCpsZrshwZc0bo5Cnx+d8+uMfcxUdc+PmbeqrivT0KV0aqjimN+qg6xWbi0fcvf1d1NvfpSgec+/N91muMi5PBeJyicnia0eNr+FWm3C0jd3vspwqmCYQLSGZAm2ECEH6VPMSM/0M4TS0KPkNJ6drDRGuxx8tXF6dP6WZbDCFAulc80uKC8gSqJvrNilRgYyvhRj7AnHQh6Ei9TvU6RpxAOZEQaL/klPzLzGAv4ouGX0NHsYgzK9e5/wVbo34imX0V2HD/zbM1MJQsIlSVt4J9VabYXvIwXjErpdRZSlRntPezEjza1dLS147OUeOR88z3A9qeo2FE4BFC8uqMLqmKUoEPspxKMuYMtbXddyuixAOtutT1RV4PpbUUMbUpQFtUJZCKoVEI2SAsHyMsEFotLIQbotxYGhHM4LGZt54aCmYrRKyxMYSCokF1vU5dDq5IMlywGGZGbxOi+liSpmW5E1F4NoIk2ByReB79FzJ5WxFomvKSuNZgLHZczzWoiDOEl49OcY2ml7XZrba4Pg2HdtCNBq7qHgaz9g0JZ7ncGd/h9f3tnk12fAcyKXh8uQY3+miLZeuJQk7XWbLS4bdghs9zXRtUCtJVgkCuyGrU0Jhc+hb3PB7HPoZZ+ua1DT4QYz2BJ+fbtgPbfZH+7S9mtoYLAEjTzNfVGiV0NYelikwTYJvXN62aoSnuSoaXuvaxJsVd12HSjd8ukqQdkmeVlw1BaJWYAoGts00MuA09GXKZV2TCZtIQZY2nHclXl6yG7hURYMD1MaiKqprDpiucR3BTjDk5XDC6mxB4lwx9MYQQRZNcFxFVfXoWBrjFGymz7j/7ndYz/bJo3Nee/9rnKYZw/q6RVI3Dc8qSQ5YSmE5ir4n6WaKuNYsqoaWrjBSIitJoQTbGsrNCmErfGruqAqtQmxZM8scZLLBSUuWVc22BiMaFDmprhFaEAGFNIR1A4XAUxD3FGttkxhBRcOho7mswWrAc6HMBDkCCdTiuhmqA4TScK6hZ8EyAz8xWI4gyDXdHCJlGGiDn8HCvmauN9KQC0Ga//cLyH+tUBPmffbDks9bCWfPH3HlvI762htYLZdXaZteqhnuj3lr9VO6HCJaFU7mke+AP3idg8Ob3LZPQDvUuocKKnBqskkH1TEou4+OL2gEdPa26A/v4+SXOL0l2fPPSZYO27cHaF1i64RE5tid+3QPt7HLksZrY9UVdrYAz6FKl6hwCylc6loT3LnP2/oZrfkTiuoQL/C5Wlls7CtutBVloZidh2yHgrHeMNdTlqM2R7KLnT1nu22xHe5gXn+Akh5tKcjqhg0Ddu8uOMyf8sNkSDoFFYbcfes9fvHRK/qpy8v1I/7sC41+Y8QbXsWffnbGZRWiF8fM8pL2YknzoOZ2s8P++D49z2JpzvlyoUhSjRXcI4pqBqsVlpMyVU9o/cknfPT2a1z4u4ihzfbxGavbHuZVQrvj8JYJ2Y+vkGqX9vYh33pjRfQjiyLecNPv8Hfu7jLcazHdxKRnz5HhDXS25JNMcP9oB61q6psD7qyPuXdvlyJdMrj/99ndFaxen7K9c4NXP39Jnjzji2qXVXlK9GqK1RlTlD4d2zDWKS8cgesL/pZT8tMznzIq2B6e4EY2RXcfA3y6XjBtEt4I27CYYYY3aHV9PvxFycNxjfA3dG+n3Dxf8qy4wH7xBp/Gn+BM54Te6xzKKfmNp9idu3hPVnSDYy7+9J/z8vsfc/C3O+wMXue/msIrb0SeL7npuWxFa/x6zTp5nc/nT1lF9xjOn1NaDq+vHVaVh2MvMKVmuprzYsdiqynYj3JGxsO/1eHL2vB8tsv2yx9xUzxmWe+xZzucXxnytk0WpIhKkPs1h9MtPl3kMA4ZhGsKlfHF8C2GqU/7J2NG0UccjTyWr98meCmYbQydvqKIoNKCfqBoDWvEhSbbNuTzmpdTxe1Y4Yqa0I45eUuTfenzYC+jigRf9CWhdPAjia4kyvfxRpt/Q1cEf3PjFz6uyjkTKdPJc1atN3C37mB8n1mSEWYd+j3J0dYjhnWL2pW4lUs2HOINbrF3sM2RPcVeS2p6WI4FqqCOQ4RfoBwfXa+RnkNn3Cf0x7hE2HZEfnFGHkG420PpDENKZgzS2yYYDVFCXoszDShqZB1RZ2uU1wHdphYOrRtHvKlO6G0uSEQf3xgmS5/IjhmEYDWSzTyk78GwjlkbHycM2cHFLy/oBw73+mPEnTvYtkeoodGCxuqwdbRmkF7y2coijxx8N+Do5h0uXsxYxpLZ9AkfvGgwDNktE54fLzgrFDq9okpTvERTbRnaZsR255CW67Oaz3iZCLKsRjddtG7o5zFOlrI+eULw5Jine0PicAShoecsEAOJ3uQ4ls0dZbFXLOiZIaP+Hm/u5aw/gyzLuOV7vDYcsrXbIikKzmYXKL9HkcdEWcPuqENjg/Fb3KxjDgMfREZ37032xh7rhwnj3oCLL05J4jNe5T6TbMVsusBze1hG0dcKX0ZsLINlSQ5oOF3X1Imm357ipS6NHpNKj0ebFWu34g4epAkm3ML1XU7PGkZOhT0u6B/U7JklZ/MN6dk+z798jrOKCa02g6BADxJG/jbeNMKZnrDIc64+e8L++wN6vRt8vmm4ckIQMaFj08lT+iKlLLrMZzPWqcFaZSgjGGaKvNAItcArcjZNxkZrhrJhq4F9W9LvOjyXFp8sXLzLTxk3p2SiR1e7LNeCzDZUXkYFVKVFa22xSmu8YUPoF6gg43h4Bz8LsT+v6G6e0m655AcHMFNkeYPvKnKjqGrwu4ZO26BWmqSrqdKGPJZsJ5J21UBQsd42mIVFt1OiEkEkJBY2fgJCW5iWhWn9+oPNqyhHCAHFlPWTmg+s30Ac3mfbUjyPoF232d71eX31CXeFTSoMXm1Rj0Lcnde4eWOPGzJCrmxqM0Ta10DOmg74FrbwaEyOCjqM2iPafh9XJNgioZhcEq0sgu0BloG6yEgKG9r7OP0BlgDhdVDUWKZClQkNMTLoI02HRjT4d1/nW+6XbE+OWcstTvOEs1iwjgX9wMFtII9ShJK0moK6UfiOx66r6JkJu6GkvbWF030Lzw5xaoOpp+Ds8sBfcrB4xk/PDZvCQlqCnd2b3BNTnpaaZPqUH38msF/bYrta88nxnONUobMFqk6p8wIjJUV3TH/wgND3mByf8DxVFHlOVLeQTokr18hiTf7ic7JHT/nT0Q47QRu5O6J7dc4irTHGoKRhL1R4VUHHG+L3FO8fLnn+8ZxF3vDuwOdr/RZbOyPipOTl2UuE71OlK9Z5wY1eiAgVXqfF3drw0BE0aPoHr/G/G7vk78V4vSEnj74kzQ2nqcdJnLJMKrTVgFdeCwRNA0KBtAADZQW6uj6OLAu33UH7AT9OJryuLB5aDiKPkEJiuxaXccPQyvA7it3Xtnnras6nJznzT05YPTpF1NAyhsqCXksQtF38PMedvGD6w5wXP/kZr/3ebUKO+C9jm4vuCJYLRG0wdYHo5lCNyI9PyRYSTmfXn7WSkAiol2AyKCOMLBChwmpJ3u9UHI1tPifkD05t9Mn3sfQ50usjjEM+15hagJNBt4LMhaUDWYnaFXRbKdJNWOwOqNKA+qcxZD/DDNpw5wieWbAxv6Kz/LJu+6sR121QxnxVuv0vJaB++dyv7pRcU+/NVxXd/5YYa0LpMbThQjUslzMqRzHs38S3LJLaJtAO3U7AXj5haLnYjsDDQKjx/QGDsEXH5IhKIrBQSoJQmEJg+RKpHHSdY9kWVqeFFQ4xVQKyoko214Ks3UWYr2rYMSinhfKDr0Qa6yvTU4URBmMalPIxQlBrgxuG7DYRKskpCJCOw7ow5HVKy7NRjWaziLEtgacrsgZsV9IzLepkQWC5bHW7uOE+lmVjC0FR5WhgOOwyTJe8ygx1WiMVbI0HTCYLOrVhk8x4cgq31BZdW/DFyQWpUTRZQl43WJXBDyVjy2F/NKLnOjwp10zThrzRWF6XqDRYeYq0albVjNajF8z2B2gUMmwRrpc0LYlMSlqOZE9b7DYZbdlmu9fijTrn8ZmkSRM6nsfr2wO6LUleZUwWMZ7TRjclWaXphT4Cje1ZeGXO1laLsizpbG0zbGs2Wxn9dp/ziyVZsuGkcCjyhmieIS2fshD4WhPokotaYAEPTMHTGLRuaHk1orKo6xCahqdZwZqaO45LU5Xg+Sin5vS0YNwCz1eM91usywvm+Tks9jnPz5FpjOMfoaoIehP8cAu5WEE05fKLn3Py6VP2Hu7Sat3ng0XFRROQNCXbytAra1wj2AjFqzwhKW16eUEtFDdrRaI1ihIhBGtTc+FL+kYz1GAsSe0IJvoait2NLhiXCZGxGQHLtKKQgqKuMFpTSsNWZfGszPCki5I1sck5t7r0ak2wVrh5wr4jiaSLHQtWJQSeoCkFGoHjGELHoGND4RoqY5jlMCgNljZ4yrAZQLaGvZZB54ZLKfAMyPpa8zIKlPuvKNQk23Oeehpx0UOP1hSxj756ygfLnJvVmm435J264SDY4/C+QtHDzD7mxfi77IcuLR5TOAO0aUi1j5XMkFmFqAKwB9iNpjm4zZYyeNOIuLnAMyvqwqJsHdBzC3RVoPOSYqdLEB2BvaaMZ6ybNi1P4FoOsnUTz6SYdEWVx0SLl7xaerTvvkd46zs8fOMKM/mQH/3sM56sHNYzh9mtFtlixeeTgINdDyVTOq0B7mVFf+SwlWSUdw9Jki5FINjdCXGSmCqNka0+rd2v06uGeH/2A358FnLvtoOUHu/fHvPDiabtJBzoBeoMPkpPiCKPdwbw2puaj59FZI1NMhOcbjXc++ycP9xvkZ0fc0sFXMYSphYt8xJv1CPOPmf9J6+4EiHWo0cM+y1OmopGgPjiEmMEwf4eW50BN9oNB/crdNXl/d0Dnu6ecJJbhEWP+KKh1Y8oa0HLdnCajLro0i2+ZH/3IV88OUFYn9E6OKKjQjbRBdPjJd1Wh25boIb3oJ8yr1/xf/v5imU2ptW84H43wEs2PFmELEY7bJ0J2sIjrpa4g4qe16HjTTnJbc7Sgkm2j7W+xTKe8Hs5/M7hPQSXDMY57337XdbPP2JuKvYOtpCVS6ManiYeb1y4lLXmsv8Zp9seN0dvcm/joi2DZZac/yJiM/mQ/d7fZjb9cz68eof4xl3Unft8eN7gWZ/jWDViFvH6IOfsPKeYrBnVQ2bBkuGLBZ+3E7pizY2hYnZeshuMkMEpvb0Wj+1DniwEvcnnRNEFsRXQjAVV5BC3UqI4xbgB7usD8gvJ48vnvC1jSsfn5oHH371/wv9x8jXcqynLkwuIUn46n9LbV2Sqy85FF9WXvLJqAmMohSBe2GR+jaVLbm0UpqcojyTu3OU5Lvp5RNvJOROC7dpH64LzsuFwbdPq22zfznni/PrDhIutDbW2sGKL2inQG0FyecKLuGCPgp4vOOxpdlp9bt51sLWiilJm7Xv02z4tdYVQAaWqKUuBKGbI3EDtofwAS9rowS5DVaGWBRU5li6oDTReh1BJjC6haKh7HTxjI3RDnaXkVohvG4RSqGCITYkulhRFRLY8ZxY7+Lv38XcecufWmnL+lPrLz5gtBVkkiUc+2TLmxdKnN/RouTm13cKNGyzPoh9VyJ0hZSkRjaQzCGnXBXlSYiyHYP8ebtFCzj7h8aVkZ9tl2HE42BkSxxWBm9Ar5zSXgqt6QbouudkJOLwJr0hYYlNVFpU2bE4W/DzzSJdn7NUOq0xB0WBXZ1iWJL88IXlyxqSUBGmG1bFZNAJtauyLFUXj0d4fsTVsc38rZfegRNDh7Z0+q9mUFxtNUNqIxKKuGiBHCoMoM0QqCZqUfjBkOtkQNxc44yF91yOOCjaL62pLtyOxu4fIbsllNOV7JzWLhYVXZez1PMI04zwOSNsB7ZnCkx6VFaGDhr6tcOyKReNwlmnmGw97PeYjvebrDfzmeEjbimgNCtS928SLYxIitnaGCFNR2TZnU5+t1GCqkkU4Zz4KudE9YkcqfEAkV1y9mpFNnzP03+Ry9ohPN6+xGN1A7N5gOU1pXj5H2RqRlgxaJWZW0JyvCI1PLkqC+YYLleJaIcOWTTarCQKHYBjjj32eumNO5xr36iVxNKGxLXT3uvIxc0uioqLxfdytLeK5Yb084zCLcLTgxo7Fg5s5/zxxiY8j6rM52WbF0td4O9DUfdrLFjJUrGWDYzXYQlLnisSuaYqGUSppfIk1hDpzWBeKap3hUVFqSUvYpKYm0g1W5tBuC4Y7FWde8ze9lPxrTydQNFKgi5oqW1MnmvT8S54uKnIi3vPhXluzG3Q4OAJleVSrGdPOQwa9Dh1zQVN5VI1HVmtUvULVKU3tYXltbGVhtXr4O1s4myVZnWLVCY0uKJ0e3T5oB0xT0NgtXFshREmVxZSWS6gypCORvUNsUkxyRb2aEB1/wuUmxNv7GsHRt7j7cEZ1+Qjz0RecXuRsIofWbh+dRJytDbd7Frtdl1atmC4qWoFHP8jBPSTJDym9kLAdEuiIZJlRiYDg5ttsb4W4sx/w9NSwPWjT8Vzu7o4RcYYMMrbSl1y9yFgXCxaLFfv9IW/cFXzyWc5pY1gYQ6gLTp6fs8o7XFwc020Uq7QhqMHVp1h5Q/z0nMWjZ9QlTDoRL3suLVeA4yBMAcJi0PO4tdXm7+037Aw1Wvp8+3DM9HLFR9OatudQZDk6jZHG4KgGXZfoxmYsC8Zth+nVglm54d7N23QCi+l0w+zSEIbgtkKcrXcQZxVny5j/6sucq0WKTlLotaCqofkVcaHWYJpr/7y0QAqEEJxclcz8Bie1+fMk4R90Bb+720U2Bb60uPXgDeLpCyozw211eP+b+xhzwtPzClNpOl/t7ioJg55PJ7DwyzUmesH58iVp/IydYIvN+c/4J1fvUe/vwcFrcBYjHn0GoUasN0i3ojpN4XQBIoA0RiQxRlTgWGDb0BRIaXPYK+mMXT4RY36+yCmeP8bLptiBRWMaqGsUGQ0NptuC7iFc1fDsGIoNUo94bd/h798y/J+WARePZ3BxActLmE1gWwM7GJy/gAojzFcOm18KML/SBmV+5Trnr8ag/kLbub4hjPnKifPrP5lbMFENqnFQXoUoBHIzZZIbhuS0fYftCrqWxdAFV9moYk0Z9ujYEocN0rIRxiBQCOrrCnNLIZSHkBIZtvAFNEWB1jXaAiNsjOshtUYYfV2v7toI42CEuT6PUCgbpFAIy0NiME2OrivqMiPKDTLsIlpdtjsVeTwnOZ2Qpw151iBbAWmaMIk0O4GNNhocjzrKEK6DVYEeDWmKhszKGfguqmmgzlGOS6s/wA4dzp4+4XyV0Os7ZNLhYBByGhco2eBRUi1XnFQZea7ZbVu0dwLO5zGVgLIyrB1NOV3xOK9oojUDabEpDTqvCMsNMvAp0yvq4wuWtcY6O2Xfs5iVFZgGuc4QRuO0QkZBwGHYcLQrsKXDG6Mem2jFuhK0jE0eg+9AWRf4SmK+csGIKiYIB8yWGYglO10PW9qkZUq82eA7Ll1bEwQdPCdmuqn4w2cRm9zGMjG7roXMJKe5Q+w6dFcCT9rEpkTaDS2j8GTJsjFclAVRbuMkNh8VJRtX8fVBCKbE8eDg5g7Z/ILCNPRGfW6Vt0A2rFOPbuKipaT0Tqi6HoP+bQZGYFmGpoi5/OIpyfQVnW8csVid8Mlmj9gziI7H4xyUyJCNwVQFN03NptCUWU7PKCIlaMcFr5SmJSTbnmBda4a2Q+QVDGyLKx2SJzntNCbJMiKhwBGUJSRNTZo3GCFwXJui0CzKjDsNVJ7B8gW/tZXwh6s2bpmyLgyiUnymFS0JubLoZtdw+jlgG0MNpBmUCqSGYQXCg6YDZDBH0Kw1rjHMa+jq67Vr1Rh6Jfgu2APDlf5XFGq+td8lzbt0Xptw8hl8Miwo4hccOQ2/tR/QufghlbzFyVTi3zik1a2R9hscColwJJkrCJMEuhAkXxAZj0DtonYDHFHTaAdpJTTaIHSKv3UDu15SzjeojsY3QwrHo71RNEjkekXt14h4zlaQEtYJZBGNiEhqxSy7oHJ6ePECx7Zordqw2qY4ukPjOxx9s83odM3LZ8c8WaxxXpbUpzNOvXf4e9szfnQxQTUpXjpAVVvMP/yQdfApg7Md6nd+k62jPSLV5mryMR88+hD74C2Wasjn0ZrVpwX39kpu7e/z+6/HzN2KsJjiNIr3DsZ8cHXKE3Wbb48f8Fr1nD9xM7Jac+e1EZgN7jphGi15p9XiW/sR6mHB048/4IMf2cTNS4KLAWfOJffSDs/zGV7tsGMKrryAIBzjbApmnYyb3/k73GydMmmWqGdr/jf3ND+MXLz8hEr1KdVDboc5wvf55OwUeyp5/c4OsWy4exDy509qvvfBK/7T+zvIw/eJoxecz8/Qa01//WPm0xmPngosNAeLT7mUI3Ldw0Rrsr0l+crnRqZ4MbAoX1U0u4b9dsaF0SR2QdvRtD49o8kKrLsV/6/Lgssm5n/09R3aakknajH4xneIq3Pil4+xj1q8ESjER8/JvIra2qF1ruloh2Fri3X/JSPXJd6cs8glB79xQG9/yD99BD+duSzNjKPegHtRxsdNxbHX5ui2y7T1LZYnDc5ki1m5onBzvDa045BSSXTuocpzZgcTuOGwX7SZOjGdTcjp0xVy0GFsbbOpV2TzY+67AaXdJtkKma1dUjsnfmuXly8L9mcvmd/+Oo+mN9l3B0yvcjaiQ34U01nBKjuhLAICVTHZSFSnwgQaNwgRs4q9pOELS2JsSdeXmIOGpK4ptcHOalRgU60VPb/hMnFpiZiy65Pna+5cNajo1/+C5P72kKr0sXtTlscpL52CJn3B0Bje62q6yxmi6jKPNfZWl6DrYDuCsXCwrJrG0Xh1jfAbbHFOjoUjtrFbPrasMMJCuA26ykGC6gQoPadeZahAElo+DRZOaQMWoigwdoGoK1p2hW/yr0C+GWmj2WQrauFBtsEIiR23McUuzc5NjG+xd9fC7yw5eTHnfJEiLnP0ZE1mHTLcTZmsLxF5Tmh6iKLDYr1i6RzT8bdpm/cJb+7iCo/Z4iVfnr6k9sdcVD5frpZMoox72y5729t8Y5iRezWhWTMQDts967oxxBrw5vYRd6XFB36GlIrhfhshYrLZimy1YLs94t29Cvtgw8mXj3jyec4iukRdOiSWwilKLkYVtlb0mpLUc3CsHqpqKF3B6PV32RsVLNMIryr5+0eCRxsXq06ppIeQY8ZehZEpJ/MlLA0397o0lkO3ZfPJq4KfT6/4e7eHeIMdNpsFUV5QZ4bOUDCfRby80ORJQS+bkLpdlNVFRhvq1pImdWlVLvN2SVmU2B1BN5TMGkFBSaULWq/mUJTkvYzvba53j377fsgNp6RX9+iOHpDXU/LZGR42D6WLG51RuA2laNErDGHu0dsKaLwIZQvSuCRBsPP2iGDU409fWXywVKx0zKDbo59rTjBMpMfOrkfi3yQ919ho0mJNpXJsBSp3qbBRhULoOevtmtK1aRufVdrgzGFxuqZxbTp0MXkFm4gDZZPZPkXYJioDKqskuTHGuirZKpas5D3OyxFt0yVZaiIcii2FlRtMPME0Lpbtk1SAU+F4BpRNmTT4ZcPUQCktAl9SDzRyWpGVDbLQGFtSZDBQgKNw0gbjW1Q6ZXtRXe/k/prP++/cp1QuXnXMxRcJL7MF3mXEUcfjdzo5nctTikWLSyHwxju0Ag/lBGxJByU1pS3xiwwssPQVuXCwWyNCu41jGYywkW6OKWsQEHQ7yHRJuk6QRhO2W2hP4qgAU9c0SYokxtJrvP4WgVVi8ox6XRPrkjiaUlcuxXxNLjSd5TOaYpds9xAR2Oy/Ifnt4BmPn6x4Nk+JVjHnlxtuv3HIAQ2fzRPMCoZ1gNlIJpdTcvmIXnuP8P3fY+fONrbssDz/nE+ff44Z3mJeu3xx+jkvZ0MeHG5xcxTw9o5L6eQIYnadLveGHnpRM3N9jrZf465Q/HgSMcGnd7RFYEekFws2Zyfsj7b4Wwcgdte8fPSCTz48I54kaCOu1YksJ4ocUldBVCKEpOvbtFwL0+6z/423uTM0zGZTZG3xj98bcfM0xbV9ctmHzg5DB6ROefrqDJNpHhy0aXDpBhZfnq352eUx//jhNnZrwGKx4Pgqoao0w6XkanbOz082vJzk6DS/FmCUC8119bQx8lqgQV9rBUr9RQ22MZomLUmeL0mKDKNL/p+TgqtqwH9yp0NPFHgSgjuvUxZrkslzwpHiG99x6X58wvRljGOuU0TdtmTYCwhsjWsSshjySnPznZsEXZvvPbP46KwCFtAbI+IKoxqQDtahjfTfxZwUsMphtoA8uxZALPe6Jr00EK8RvYas1eKsCTlNbYrTNRzPaVRJ3TjIOkPES3wUteuTe11MGUK7gNsHcPwlOrriI97DKvcoRB/qDcaTsNWFdQovTwEHYUbX7w18lSH7y9tCg7z+9ZeCzS+fp7+CD1/f+Zdum68Aw/9/Xif+h5p7HQU6IOjUrOYVCQUmmdHVcLvv4UXHSN0lKwr8TgdHGqTj0RYaS4JUCkvXSNtCmgoQKOUjpLqW/4QCxfXxqwRW2KEpryHp0rEQWCAkotEYoTBliVYSjEEpCxpBYyqu/4OSuikxwqKpcyxhkJWkLj0I2xi7y9YuuOuU6WzJIp6hNyV6XZCwzZaXcb5aIuocYXwMIZvTFZEtCb0eLfGA8WiM1A7rzZSLi5R2b4y2LGZZTl4VDLouw2Gf19o2iShwKJDG5vawRZ3OWNQOO52QPoInUUmpDTvbA4RtEFVGkafsdnrcHgvENjx7suDl05i6WGClgqUp2K0U58UGvxG4siGSEtcJsMsGHaS8df8+bSsn1RX+RvPb+x4vU4HbpBjhIESXviNAKmabDao07PRDal0xCC1O5yU/Xc55Z6+H2xqQpysW65iy0IyLFyyWGY/OKkpt6NdrZtolLyXkBYVfURSKoVFMfE2VNNebWI5iZTS5qQmkgllCgaTyBd/fFCx1zd/eb+GIEqdx8Q+OqOuYajWltzvmvqN4/ugZqZUgnT5OIvBtj3a/hXYnCOWRbhZkqcX4zpiw4/NHs4aPMsmqytlxLParhidFRWIEfVcys3zyTYFdGzZ1Ri3BahqC0lAJgS4FipyFJymlZCg1tdaEiWGyXGNsi460WeucNCkYI0Fb1I5glVcUjSb3FJdJziircP0BF5s+245iWVakwlAGhqAQRNQUQtKVgqgSKEuALXAsASW0S8OE66XKlQYRGpraUAmwquuvqaYyBBasSoONoXJAaMN+Dvw1ZuO/Vqjp3+nTurKx5BbffjtnWCz4ZrXiveEW/dkrXi4iknJGu1yzOc8Yc5cdk7Dn+TjpF5TNQyx/F2v9CZl0MM42lezjdAZYzem18pkK6rKisoeo0R2UeUWweYyqbuHf1DSzK1YdiRf0UQch3qjAMrvgD7FkSb35jCaL0V6EM+sS6CFNz8f2LGRgCNIKPX/C6uwVy9F9tu+Cp1zyz3oUX6v5j+9OOdpv4Yf3GfAjXmZ9RguHi6hkqSy65ZKL0mMq/pjS+3e4396hu+OwUxxzcfwvmD71kckrrPCK2UmL1Ku5u7HYHimGI5/bW12K6pxnTU7SFFyEe8yPPIYdw38kSyIr4IPjnCaO+Xs7IZftFW+8+W3EesrerSmdxz/nn0xgb9TCLzqkC8MsgMR2sOnz4OYZg2HM7GPNMJ7z5/MGM/ouf3j+Ef4q57e3u+wPPFo+FOuKuA74bB3x/nYbT/SYLzf87NUOYZjgezab4Zx8FfPZoocdfUg53/A0HzCzG96ffkFsZlwtbzGZPqJBc+fhLrbX45V6zH7hclY0TEVEavcY9VqESQlK0/U62FtLNpkgiCISCl57JvgoE3xat5hnDv+r1i7jAYjNhrE/oPvW32Hy8nNkus833+xzfnuJKVIOBz4rkSHbP0Oe7FC5a4orD3nPcHT3dSKV8U/n9zGi5lZgsUBw++KKsfaw1ldwFXF22UPP51iqw7a+wDwtmPeHeEEDZcFjR+HIHe4NKpq5zR/7AYfPeuytnhIl17ZfNXmEd95F+QIZNmzyFelphZv2EK5gkLiQWRz3FePnFf/0tkd58YiFMOxuJbSCbdaiz7v1jGrrkuWOzfgq4Lm0ebet+DRdk7QFb/iKbgZqV7JeNdz+XNChQbsZxY7GOtcErmQdaIQF4dTB2jE02uGzuOIbo1//Xez9oxCWNq7ZQgZLbtYb7omSt12XQbxmMo9JogZXF9SOZGiP2UIwsgu86pJabOPYLcimFMZgnD7GaWP5LWwTXdty65oqFzRuF7V1E0WEX11h+UOsXohex8SVjbBtnKHEareQzgjlb2GJFJ28pCzWGFEiSwtXddC+B77A9iReHmPmC6L5hHX7JoPbtwnkE8wTiG5rDo4Kbg47BIGPI1Y0xkdlDouoYUOF564xy4oIjXF+g9vdPq0+JMUlV5Mv2Zym6M0E251zNWmhbcNuatMfSLaHDqO2RVFvuCpTsrpmZo2w9zxGbsFdR5IIl6eXBVSaB72QpiN4cPM2rTpmL13ivfqIP9lo/H6I1yjKCNYOFMLBUgF3b60IrYL4eYNYwuexTbV1g0+SzwgTlze2djkYSCSGKmu4ym2exBVHXQelPSbrlE3tMxxLLOmy8dfMooxPzlx6q5Q63XCSuqwV3Jo+YZNnvJh2WC6v0Kpmf3sX6XlcmClOKShQRLKilB5W4NJtDFamseyATj+n0DXZcoNpcra04Kyy+FAZCu3zu47NjZbAKzSBs0NxY8Tq8gS7HhE+GLLcn2Kqmp4NhZcjgpfYUYCxIUsU8sBi/+FNJrbk++sBGdCyNHbREM6W+JVA1wl6lrMgoFoXeNIirAr0KicP2zjBdWTiwrIwTYcbQY2IbZ4VNt1I0Z1MSFYaugqzmmIrSeNKTKBoTEqx0qhKYElJN7FpCpupFRNfVDwThrI4JjU13VaBFfbI3JBhESE6K8rQpZ0EJCj6NVzpjKIDh7nELoGRQEea1qnGbWrKAHSgcVfW9S6TVeMKgVXaqIEhqxVnpeGB/+u/Fu12Oxgl6QR3eRieM52teUNr3rVatNZzJtNLYkI8oShTxd7RDmOp2PY3uNErmuAQ12tBNiGrLLTsYfwedruDXc8xMocipikNTWsHdeMhSjb4zz7EqobYgz7NOmGdKaTn4NgGr+0hO2Nk6xBFjJ49xWQLmrrAFC6Wt43s2khpYbVdPBFjZp+zWc6Ytu6y9e4Rb1k/g5c1Sd/hm/c33NnrIJocL35JUCgc3bDMKua1AZWT5w3zj/8Eu/U77Lf7eLvv0hGvePz0Bzx9NqHJV6ySNZ/kM2xzg91uiOfnHG253BlIijpmmiTkvZpLq4vYfZMwTPiOp8lFwOfna5Ki4GuDAVXX5+vvvks7WnFFQfjqOf/dvKbU1nWsqG4wZU4tJJZseP2GYrtt8/xlTLGZ8fONQ7V7m58Ua/p5iztbfW4PwK9KylIzqyXPNjl3eh6O5XG6Slk2MG5JXOkzLxKeTpd831K07TWOangalUwLzcPLXxDVGZ/OaqJZjClyRKcLRmGq5quiIfWX0adfmkG0/svmoqKAosSYa2GnshR/OivIDgX/i26XflOjqwrf6eEffZ1ocYZSQ9759hbJvUvKKMY2JUZrbMdBSZCuJitTZMfi8OE269rm/3C5TUUDlkDkDSxmoBvEvKKpV9TeFcxSwIKyRKQbjN8B20bYFUYGUHYwbsksDlkUinJVw8kFKsuwXUE1iVBKYIeC2g4o1ikm1gjdXGtVtYuIbbRekpxt+L4ZYpKnkCbXWYBOH8JdmEwRZgO6C6n9l0Bg8cv2p7+EBf+F4+YvXDK/KsaYvyIP/xI+/OsvGgNsDx2aVOApl92tmrUpuGUibrgd/GhDlpWIZoNnShqTYbUH2KrCFgqrXqNkG2V7yCZBSoVQDlI6SMsFU4GQGG0wukE5HjLsg6rQZYKlbITnoIvqGuOqBMKzrg9zEVyLlQJMndM0+hpKrK/XIWOBsgxSGUTTUKVziuWKwunQ7Y+gqSgqgzUy3Aoz2oGHsGy8ck2sLZzCkFcppamxypIoqznWKdL+BoNWC2u4jcWMxewZ6aJGNTFKZGRrhyvb0HdtWoEkCG22WgFFmRA3JbouKWSIaYWM7Ra3HIvGdrhYZ9RVw4NOQCxK7u4fUeUx7Rs7+PNHfJA29IOAsJKUeUVsLCoEyrjs9gq6gSGaQ0drzpKCo91tHk9PsNKGo7bPzSDAUoY6L9Bacpwk7Hc8bGw2ScKFEbhOgaM0pUxJipxJ5EGcUqY5p7HDvK45WtYsipR53GIZR1TasD0MMdJi2iwZGItZI9mIigJB6Fr4jcEUhsBxsPySuAZba2rbcBBbnBnD40yRlTb/wIeOJzF1jee0cHbbVKsLLALefsdjvlhQ5jlh4FCLHMc7RqUttMopYgc5guHhFpEu+KN8i0bX7MmGZSXZTlLaFYiqwq0MCS4myVCNoJ8XkNWsHRvHGNCaU1tiSziUgjrRvCgrduuGQRUT5Q2m0YhsgyNtBAbbkURNRZlInFohJHQrQ1OVTB1BL8n5qbIp0yVrIRh5gkAEbLTN/QpKr2ZtCTqZYtLAgYLTQlPZgh0BfgXKvy7LG8+vW58aCcYHOwVfQe5ea/RBCrJ9/TVwXMOh96/oqPnunT4HuxnpwmLq/AZ/23Mpooji7AnPlzlZ5VGJOUt7j/7dB9xcnGPZt0m7D2k1OW5yRlO2iRcRRdlQ9SXeOEasjilu/F28oAYZE2QVRjqYboBp/a9xt38PuSyRywXCmWBbEl0vsKuMbNEn397F8W7j2SmObeFOY0pvh3A7otb7gGBQR4g8pyguSJOExfIxn05rlu+9z0AF5LPPuEy2OXx9F52f8uGyy1NriCxTBuNdTs0FHSPZGm/RTC744sJQffYDmq37dO6NKG6/SRMUNJ/+Gbt2l990lvy49PgNE5MuM46XcK/9Ov/8k0uerp5xPIXf2Ykwf/4pJ60enirRR30WLyaMFhnd3X3m/h62VvzZpwtGbp9ecZfe0YY34s+pucTt2CRfepi8h9aCzrjLe7c21MeKdZYj7BFhdMx//oMr1uVj/scM0aND2s1j0nmf7z+/4Kp4yVY/oJsOSW2PS3GG+eRP+O7fepc99wD1asIHkeSf/mzBb97WbO8r0g8blJtS7tT86ULyvXJCb1Pzmj8m2Thc5q8IlgFPkg6i7dCOBG9WLa4OMyIrpFitmdfbhJYGu2FxuGJ9Ytje6WPObew7JePbAf+12OEfJs+41fhs4gJ0wqi7j9gyrE+73Cpe0pYp0qlwJ31i6xh/+xIRttADm2DQp9e/y382qfhRECLDkmlT040iLsOMVVqzpwWzjxJG+U+otyuq5gi7LDBbC3rdgKmyCfZajLRL/hRs9Zy82mY3S/BffMS5iq5r25YKWVoUVURWdzgrwHIrEvGSnaOb1OoBgxdPeGIsknML/9UXvFy+otOPke4u/XTAVVOiWxnPY5/xo3MKFbKwIcldfuHXuJnB2Vc8nxusQJN6JeNIMqkKHrcs2qGhcwBNVDOYV1yuHb5exnxpeZx7OV5doSyLRWL/G740+B9+vvlwl+EmIZ8LVjfu8w1hI5ICmVxwNYnYVDYNOU1rQK+/xzDPsOxtyv4+LfMpTj5FFz5ZnFGUDbrlIMMcUabUw4fYLYUgxy1rjHQx3W2Ed4jbex21zBBpinHW2EqidYI0hqoIKYMtLOcA18pQSiCWOUaB12mozRZSKNwmhjwlzuZU9Yr5/ILn85KeukOISxWfsVRtdg5aCHvFl5nkWLTR5ISuwzxLsXVDr9WmSVecTyP2H3tU27fxb4zp7d0mI4Lnl9xqt7jrRVxowb7ZoKKCtPTw/R6fLlc8WZ5yHmteb68pvoiYSB/Pk3R8n2K+pJ9UON0RtRtSZ5Kff7lhy3Lxil1agwm7s+fEfoQjLcqph9AhynMJOg6H4xIxbyg1dIIAKznlTz++ZBWd8tt2F7fTpyWmrOceP7tYMqtmjHyBTEIKaTMrI+TljGHrHuPeiKKY80lU8+fTiG8cCrodWJwIMjsjHWl+UWi+nyxRm4rDsE+TWGz0mrKwSJIuylE4TclY2eQDTeXYJHFOVAdoV2Iaw0JmmKSmE3YwuY2z3VBtt/lxOERvLrhNTZNexxd6vT2aTkWxGNJOr/BYYdsNaeSQ6RmWmKH8kMZ36IyHuK1D/mBt80PlU7UaVFXhlBELN6c2mk6mSL6M8apPsdoayhFWliLchMZ1iB0Hf8dDGRdzoZHWBJ3YOE2GulyzLNZUjcYULiqrqGrIvBarQqDdnFKu6PcNuAf4yYarpiGZCJrpMZPpJU6nxHOGuLpFVDY0vmFZufTOpzTCY1VLNsalsQSmNshQMi0N2jGUoqKbQlZpFp7AdQ3eQGCnDa11TZYIDquaC89m6YK0NFSCLPprLzl+Leb3fvcOh/GE1bxkfuNbHHljFmdXyMXnXF1dsi4UxnPQnV2Gu4eMdIFQI4rRLTrljxHRKc3Gp8hyyryBlocdaISOaLbewerYoDJkWmJZLnqwi/Af4Oz+FvJygVxPUcUVTv1V/NkI0qpNKfawnSM8u8ARFs5sStMMCV1FIUfI9h6eTlAUFOmaLFszOT/mablm/uZ79OwRSfQ5Z6aHu39Aw5QXueCLTJGWDV1XUdPgS4OSgjyfs3iVM+t5tG48xB/tsLX/gEIs+fjxMw5aPbpNft0yxgJndU6VB/SH+/zsoxMenZ7xKre4e5hw/uIZSRPgKyj8FtFsgbVZMw7H+J1djHH4k1/E3A37hPVNgt3ntC6PWcYAAiUltiewpKDX6fDOzZr4MsbUFVuuhTN/xn/7py95cfKI/9mtfUI/RFYpca353vMFi3xCV5eUOz1qFfJ4M8dfLBnev8/O1j7ZOuODyyXfe7bgt3cUuyOb01lNKWBjS36wLPnZRUqdZWBb4ATXOoDW1wLNL5UE85XLQ3wFFoa/EG2MENfOBNu5dtx0feb3+/yJf4PfOn7JSOZUTY2qNd3BIaE/Ip9f0umNUSJFmpIyKaiyBFOVGEdiHNi9vUO3Peb/Pu/zc8uBlkIUNaZagZtDpTCZxHy+geJHEADWENIN1ClCthCBwNrtUDVtjBLo6hXNxIc0hvk5It6gXAHSpclLsCuMCSmbDN1kCFugDjTGf4D+/CVGAmUbPnwBT86gI8DZAteHogFfQNCHyynGWoEZcG2d+ZcFlmtt5ivXjBHXkR0MRnxlsBG/rOf+ix/8Sy/+t2DePxjS0Zoyq8jUkLbnUacpzWpKVBZIwDYxwvZptYeEpsCRAcrtY5kFyhR/EV8SgJQKaUmEzhFe/9oKIMxfHqO2ix3cQ7b2qIsCnScYnVzXqJsaYWp0Y4PrIK3wOtosLUylr5vDlMYIFyFcLF2itf7/cPdnP7Jk+Z0n9jm2m7mZ70vsN+5+c8/KqsoqLtXDTc2elrqBwUjQAIKe9KJH/Sl6EDCvwuhhoAFamu5Rs9lsFtlFslhLVlVm3ryZd19iD/fw3W03O+foIbKKbEFNAd3EUOTvIQxwiwDMI9xPHPv4d0FWKWWZkWyuuCzWtLZ2UUqRry+JcWl1Q3S9YJ6bJNrAkAUN3yOtN7hAGDYo4xWLqxn9sEVzdJOg18bZ2cNwFMfnn9I2LQ58k5NcM0KRpSmzXDNsNHh2OWWRrUhyyZ7vUZ+PSWwPwzRwGx3mmw1BUdIMm1Suhw+8Op8R2ha22WAw6LO3ihE6xYpgmpcYtY1hmTQbLve3XeRaUekE1/Ux6g2/eLFhlS/5sNHE8CPMakWVCR6dTInzgjBwMUqNsDSzPOFiuuKDOyNaTki5ikkzyWevYg5GLu3AYTXWVKokd0s+XUk+i1c4hWLb9igSxVIvCAqbi9pGOyaB0tzEZtXS5IZNWUhSZeCaDoYWbHxJnhu0fJO6sBAtA6sb8adek9/Mxgwqh1JWGEriRD2cUFKuPLY6AUado3VBGVtIY4npxAjHRZs2QatJEHX5nzY+n2sPTMmskoRaMZU1iYROXRFvSsJ8hTIlSrsYRYEWJU0UMwPsyKJjaKoY7DqlxmZYK+ykYCquIV9VCZxaI2VNaRpsagNDQC5Lul6AMiOa1YpjJcljcFhwUWY0LDAIaKiAhb4uBDivTTqpQpaKtTLICjgS1wHDpquZScDSVIYmqjRrpRlb1+oar6GRNbRzmOWaQ6UZC1gIjWVqTCko1H9i69Nw97foLD7h9OFPORqaiOUVr892eK+3S5b9hMvhtzjoQduwiE5PSOqcZDPDlQZ52CaUPm4nJOhWhHFOZWxh2U3M0T0wQIeHiGqNEk3wTXSRocdj8nyOMfspOp1QVSOSukflRWTaxcoV6ZtjCv+MtW+Q5znl+Zyg1wWtEVzgdPvIUvHiq2csdZPQOqWoDRrJgosf/wl/aXp8+6bL5PUFP/yzhOAfJbw8f8iL2CWo2gSNJW9bGZ9MJdO6S+FEVNaauT7jBz+bc4f3mJkXrBZXuLsf8n/4Z9/gRhRz880zzuo17+kZRj2CXBJtXtCpJaLX5WVVcNhOeDu+4sukw3nh0Bm0+Y1v7JMXNSdHn/Py6WN+8KpGZANCZ0NhmBTTHV7dLRktM37n/hbv/pqNrnw++eSKf/eLCrNIGNyO+J3fCOmHBYPjmFnS4d27e+jVkqOowXxSc7VULFXFLX3CXC749LTNHg1OJx47T6ccfs9j+Fv7vPjvf8pe3OCDpstmOWS+rogCTRpXnGYOjelzrlyNtwOXyQazcRfTfMZ77TaLYomzv8UXVXJdsbmakxHiJ5ec4GC1LqnPD/h4WxIXG7Lag4XDZ09dvnn/Nv+dKvjddsyHZnVd0S09fGNJ/+aSxZuQMgXbyBl0LfrOHpu8hWdUeK0hg8MuD1ea/9vFLjNb0lgHjK7GWNuaU7tN/k7K+GybzvgYbU6YHOVIK0PHCeVqC+FfkrVsovZbXGYTIn9Nti64nKVknQ2OO+RQlIzqBcvgLp2r1xiWx8rxuKdCXmcvGfqC9viE9geC579o0LfGNLIc6oydpwnybsi9+xaxUWAbPva5gZsLsugBlYxINjXbPcXGVphzn8Yl1MsSXWkaF1CGip2GR93KaF5oHB2g2ynFHAqn4BeV4mpPsx/UJG8Cst6afFb8be4L/k5md/tDWtZnPH1xysYToDasFy123IC8kqyiA3odm7ZpEG5SqmrFJr/CyjVpIyK0A7xWA6+p8NKM2uhiei1MQ4Dlo4Mhos7AssE2oSyQcUJVm5j5KSRnVKlLotsUho9VORhlTRYfI7wJhm8g84RqlWM7AZYJwphheE3ISk7PzkkqcI0ZaVFCNubiswVLy2a3I1GnZ3z6pIn5IOF4csHrxCaUHm6QsuNseL4SnC49Em2iQ8kifc3PHy/ZkTdZsWK2mBEM9vn4197iVrPg4uqcVT6nVScEOHi1xNpc4lcVnajBSldEdsXdcs3posFCWXQ6Pe7f9TGUZHJ5xOvXR3x5lvJ5GuIaKVJlLPMOi37NtjT4zrtbPLjfgLzi0bM5j44qvLJidNDk/bfb9Js5rXGJrCLeG3YRVUUqTGZXJZeTknm5ohMVjDcBZ7GLE1tkS0XvfMaNLY/+/TbT0xn9rOB20GBdBGQJOC7MN5rxWqKLU1a+wmlqllWJ6fdw5JqR46C0QoRNpmaJrzKcfIPGIao3TJYC4ZR4WZO9pkaakqp0UBuP00sH42CXPzThw3DF2yJhUEs0IYGV4joZ8ThEFAKsglbTJ8Ilb0ZYWhO023R2e3yZePzrqw6XwiRIDNrrBWbbJDYsNgOfetWjNb5EZJdMkpxKpeRZgZu7YM6oui52a4dSrvDEgmKTc5VZlG6Fqz06CNp1SVYHhElJJVzWpk1Du6zzFV2vpOVd4A4tprVHgMQoC5xyzSA24G6DwR0LYVhkyoO5jVhA5uyQ1SFZJWiFisLQ+JmNMYMyrbBqhdCCMhD0HAvdqLASDdJB+CX1RrGuIUWy6lg0TUWxNCisnFn197/16WD063S9v+Dy0SdceAaWeMHRUYs7fshmmZBGh2z1+zRbHZrFhjTZUFRXLGubwu/QUDZuv4fbsXHjnNrrYwYdTMtCWAG6MULUGbrho10L8hy9XlCVOcb6CXp+Srk2SOoOmeHhKBtDSfKzU8zpBG0L6iqhXCZYwsd2rGsxR9DGriUnb16wzArcek2WFVT1Jcc//GO+MFt0Gyar10/5k1WK827Bl1++4rNLg9B2ues3UEbJq0wSa5usKAiaFquTx3w6nnP37beIyyWvxyf0dt7jn/3z7/F+v+TN8TOOJ2dsV2c4QYRlWljxGYajaUcNkrwiNCt2izknCYzLAw52d/nWh3fxVMXR+SsePvqKL47X/DjzKVVNWa9IMgPDhGbD4Zu3R/zWRz3kMuMHX5zzo8cp5AX3t5v87oMeWz3J1nzGB22fb3SaFMAEi8/PNzw9GrPOUu40PV7WMZdJxWoTg5T0Wme8e/Muh/ebrJ6O2aoK3h0NWWqXdVnSsiTnieLJyqCIk2uLiOejMf7qBSO+BjPov6am0WCJ649Wv4YLgq9tXLYFwkIXNrOTgM/v3uPnvuK/kgs+lBtMVaEMAycMMI0u9bqgTDWm4RO5Al0W1FUJhiLqRxwcjni68fhvJy1qAyiAkzF44jogYacLKxsxPoLFEXqZg5fCpkaXJcRvIAmpvQfofAzxJdrSkJZQpti6wFYKkVUYShPUNVrWZOTXuSXk4Cga9QnDfpOXVnANahbltYrGA6MRIvYGELooPPSlC1MNzi7UEb/KlvlV7sxf3dSIXzZA/TVb1K/AjNb/YUsU/NXf4h/I7GzfwU4ueHbynCQoIalYr0y2wwbFeoURDYh8QWgJvCxGGVBWSywLTNvAsCwM28U0rOvwX9NDmDbCMK9hoh18bX+zwDTQqkYXKbrMIJmgywStbbSyr61PgJYalSRgZAjTQEuFzAssz/+as1UYjouqFbPZFaUUyHpDXldYZc30zVOWUtEKBev5ipOjDTd3bVbJkrjQWNrDUQlds+J0XZBLk9oU1EIxzybMH025ef9t4nrJZrWk0ezynftv03QVO+NTZkVMz1QYZgBKYhdrIjSe55LVBa4l6KmYaWWTzC06UYPt7R5Sw2Q25WJ8zheXa3Rl4qmUvJJUucnc1QRpyQcHI27famNh8sVXJ3x1nGBpxaDr8tGdkJYnaKxrYtVg1Gmhq4pKGMxXOeO1JC4knloz1RVvZjYd22WxsGifJ7TvWLS3Iybnc9zSY2Qb5LnNclNgWi7LWDLLBVa+YqkMhF0xzxQ6aGIaCTd8h42UmKHHG61wpSQqJUIb+LJmWpiYbkmV+txp2hS1IpMCo7R5trY4aA/5f2mTbzkb7hZrfG1TKo2lc+y2SbkMkFojAL9lgdGhlj6mqbH8iNZWxONc8a+KNkutcJSgUyQIU3ClLcqGYCUCwrhCqZplVqE1qDKnKgyEsaG0BE23yULmNAxNkdXMa03lSgQOPa1pVgVrr4GTrii1QDsOO8rkrE5oa7CLDexJZlNBS1V4tURg0F9LqkaD2y2TFDC1gRVrzFoTGzaVaVKU0HUgQ2PmAjuDqrj2n/qZRpqang0zWxMkGieF2laUOdSm5khp4gb0bE25FpShpsr+ExU1zdkRz2YnvBob7J9PuLQKep0UVdeUhcY9vyAyKrK6JHcOCI0xm/kFMsvY+Fs0bz1g7+53aaY/hOUv0J4HrRi5aFDO3mAVGW6WAA2Eo5DzV8TLmOXN36Z747/Brn6M+dkfUMw3TM8/Im90EdWXzOscI/dp7R7iVBsMzyKZZ/Qdg05rwur1j5lvWih1RGSOGJpHvFm2WS1n6G7JcBJS3h6x3/mKx0vF0WaLw8UZm02CGhTM64jYyPhwz+L48hd8ttG4wz7L6RNix8J8/gI3q0nHLdYtSe3D4O532bnzbb767Id8fr7h23ffYSjnmMEORaWgmGEbPTpbN7nR7bF8fYrZ2WVn/5BnXoe35QnvRi739vf51u0X/PTPLlFWRrcnKD4Y8dtbFu87d/E+fMB3+iMmP/qf6N2q+bPVhrbo8hu3Dji/qLh01tzN2jS7NQkJro5RG4/jp3PExYrUi/n5Uc1t16QUjzkubzD2E360XPCbsy6jHvzeYItv39uj3lI8+2xKbcZEo4gfTls0pgmO2yFyI2biCqElvdfnaB1yeeuIK9VBzDY07CXNyQET5w3dwCXZk9i1wjtr8l37nEfzkGrg06slpVAk8YLj5Vc8tzwutMdPBvv89nLMO0WJNHuUmYXXyDFaKWk5Z+6YiNMxdc/hzZWBZQk8S/LJvA/pAm97hFtITCdFZdvsP7ni5SdzeiKGhcbKUuwwJlRnSJlzm5TayMmNisWfxfihQhcFDW8fw10wmPiIasl4uiESEnvyklNZ0hYp1rziq+GAaD7H7GasnS327TlKd/GtCWkRMCTDsmuu9gQvHtzhpreFY7jM7Jjk1QwjcJhmPkM3IZUmZsOiGRaEU8HkhiI4VuSYnHQcokvJTsNm0SlhXCBdE3yTy7ni7cikCl2SVyVCzklPLa5a/t/ituDvZsTFOS+nF5yOC/rVFSu7xA5MhFJkRY1ZL/AtiTIVidGhZkaxWiLjgjLqk924z2jvHcLyIeLkGcIL0IFCp4pqdoRZJzh5idYe2pLUq1PiuCQdvUPY/xg7/BJe/IRq8ojF4iaV3aJUZ6RZgVABXquDayi0aSJ0TTt0abdqiqunxJlBXV3gKJ/IWLJKTTZZRenW2EsfMWzS7aw5uYg5WYU0NxY7mw12t6YSOVaoeeDAm8VzTnONZTa40GsMeUF5dESjrskvLYpoD7/psvvgQw4e1Dx/+lOOzmu2d27RNlIyr3XdECNzEApruEWnEbK6WmE1BvT2bpA0QnbkhG4g2O9GHLZP+PLzS5SV0m3b6GYfaxRxK9hm69YN3h20SR7/iH6q+SyqiWy4vz0iWcFlVrAv+pSNilIXBOSIHCbnMUwWVHrD84lmY5cUzLDpsbFqns3HfJw0aO/4fHvQ5+ZOA92xOHmWkIsYP2rwdO5TTkoatDFamtKpMLKMxpWFIwSbrQV5HVCmNbYs0KLNkgrXdpA9hVWDs7C4YcXMCofUsAhrTVnDdD5HtI5YRgFnusdXnRHfymIe5BmGZaMkOFEDgpSyWlAJjYrXJJ7LJDawywZon4fLgDgtCHo2ZlUjVIVRBkTHCzb5irBuYq6uAwktO8U2Zxh1SU8JhJHTiBXppyssV2FohW+1sO0NbmpjyZR4ntGsK4x6yazO8UWCEdfMohA/maP9nNhq0dQbKuli1xuMVBIpSbehmbVt4v0hveYebR2QPM3Rp0ti2yRRDoFbUwkwbfAdibfWxA2NtYYcwcI3CVNFsxKklsJZSZQpiJVJUgn6DRPLssinNSrNyU2Tqun8XS8l/9njzp/z7PVXfHWypl8+5nWREm49wLMlC8CSGSIdk9czsG18vSKZLcgvxuSDXfp3vsn2/V8jzH6CePELsG20baKqAjl5jlEssLM1WnlgKeTmhGRdsd75LtHe7xF0PsV68m+QTz9lvLlJHoRQjMkKja4s3KiP615vlLVZ0QkCRm1NOf6SVaLIZm9wnBaRnLNONbPCp7ZMKpXhHPY5zKdMjqe8uOzTkCYjldCOTAyR45oV9xs1n19lTDc1noIv8hTJFVnxmq4omJxnbDp3cSOH5p0P+fj+t2l+/qe8fC555/A+DXNF4Wwzy3LMokAqiT/c5sb9JvnFEr91m/3DW8RBi7A85l5gcmfU4dlXz/ijv3iIlIrbuyHGYEQ46vKgd5f9+2/x4c6Q1c//kB0FPzguGbhN3tkdstoonr+csx82aTdd0iLFRyFKxfnxGfFyQVzXPK9yzmcQioSi1mgULy9fUa18+jse39tt8a7norsdvnw+RVHgei5PYsnF+QJd1+A54Ph/FWYrfgkWFAgbLAthXOd3/Cqn5uu2HGEY1zfCQl+HrpQl69NL6s4j0iDg/2IM+dC5wX+ZTHkrW2AJifAUJhrHsamyBXmeURUpRVWzcUICPeA8afDfzULGRQmBhZYCYbkgWvDlBLIxmCP0fIOoCtAFqBoqBbVEyBrGMepq9vXzkIhuBH6FaStcR6CQGICscuqiQpoKVSs0JVCBoVCZpFtPeFMcoGdTdJyCKRC+gbHtod+9BY1DhPIQIka/uLxefJSF+OtBm/qX1dy/tDD96sR/cBRfH/Vfb37660fxDwPWiGTB2XTCfJXTSmBt1IR+AyqJKius9QKBTWkohBOCpRA6x4g1htfAarYxwhGGXCKK9fVr0vxaQVPGv6pBR5hoAapYUxc5qrEDnXsY+Rg1PUbmM6qygRIOdTmjrCqUsnDDFkIpDNOkTsE0DCy7Jl1cUVWCskgRho0tKlStyPKCWlTYucBshnQ8xSqp2JQuzQqKusZwY4rKppA1o5bFfH3JWoJwHdbTIwolqB5PMJRFlpukroewNL2tQ4ZbB7w5esKLi2fc3hpiU2LbTa6KmqQuMG2LRhjSa7axlmu8sE2n3aEwXHqioL014LAT8WA048unJ8hS0OwHEIT4gcVhe8hwf4e9Zovpqy9oFJLH00vapsk72x3SOGNcVPQMl0akqXWJ0BV1JTg6TymXORkZz5eSgSeJ5YbS6JBQ8tWi5Pa6SasjOAgj9qMWOBXHx0vSuqQfeTydm5gpGLaPa9msZQLaorHMwLC4amdsTB9RKnyjxisDlmZBaFtkAViGwEkdbpoVF7mBDGwCDVqYJEXBLJ4zdwNmRsDDaMg3kim3iwSFCaUBDRfhN5DFhhqJWKfowOWqUOSmi2k5PEw7qLrGsWpsrpVcqnLobRKKsiaSJqQlTl5iiwpT1si6ZltqakNSo0jPS2znGs96dgBGSShNalWyLEtsqbDKmHlVE2pJVZUceS5umiJCRSk8bDNH1R6OlZErhw4SIUymvsFJp8W+GeAqk4WWZLFGWAZradC0oNQCITS+C1ai2QTgxdd13XMP/FTTtiD3oIw1WKAdWCewbYN0oNiAVopiDcnfcJv2N4KaP/yDTzgtXrLdaJPMn+Pd/SZtZaF7NelziTRt0vmUTuTRi16iCdlqfxvPLPFNjWws8ZdjlLSQVYusa2ErQE1x3AjTLBDxFCnPqLXPKjtjPN4g1UNE3EYVLarh/4au8/+kefVHLM193jQLRqddXKXJjn+OtO+R5BNeZin37t/GG76F3Q8YboNzNuZCdJhXU2aV5FF1Let60N0wOylZtu+zK1/z6JMjRh+9wzsvP+W9w1/jbPpnWLd+hzvelH8rPuXVqSCYz/hZvWBU3SH85k3+d7/u8uiTE9LxBD59yUUnYKe3TX/3gPfHZ0TNO7xYfcJfnFwxahY8COb82dM5j6oDXizX1J5J58piP5xwaMxYe5KRHeB0Gnz6OuXMmnDr27/OW12Xpmsit9+iZ/XIrqYcCclwa8Bu2eFbukcvv0SoKeM0ZZRd0r79Li9+McUwI/Z229zy5rx+r+S8sWD3UjL2Bjysz/nezT4jv+Stls3FrEVmLfjRV9v4vYih/YK/rGxONiUMI46OzvjhbMq7jqZvD5kPTulkW0hpU0qLwBWsG5rbxzs8DF/QMTRXTYWz2OZ4AW6aYrdzPF/yaDukWCp0VbEaRIxWipVe8fTQ4MP3foPFRvC8XHK89w3uvrriY/sx220Ld2qicoMkdphoSd7f5vkm4Mv9LjfSgJ+80fTygobhcmAe4VnbnDr36GSSyj7DVha7b17wur/DRX8fZ5LRKmPOhUGyVzGf1NjjitpucHi6otqpcZnSDW2u1haHZcpCpmgxYlqa6K0l2pzReO0y0Rv6tUQvFKW75Ps/DSnKV6jjFreTOYvIhDa8fplgbj2lN9yjVi6WbVOFOXZhECwylOuQrRT9JsR9l3NDUqXwTt+CXOKnEsc3cM4qMmUSOg4bM+E0k7yjW3SLnJNXNe6wYnxhcGfXJSzjv8Vtwd/N/PgHD7mqL4hqiVfOcLdu4RgmlVNTGwZ1LdFxgh/ZNIMppnCxwnu4ro1nCwxng58u0HVFXdoUDRtTl6g6wRQOZp1BMkXJmkoarNanTOcZunCosy7UEdL7CH/wM3bSr9iIkEsnp5n0cKuYcjKnNkfkVcZ5FXJ48xZBawQNTauZIyc2kypgpZZc5ZLneYHrGNz0M9YLxZIWjXLB8+c12/vbvG1NuDHaZZOewuAe207BXz79ksuLEhWveZOUdBnRH3b4xjshk3CBMV6inz1j1mwQ9Ue0WgP25rs4zojT6jmPpmtCv+Smu+Hz85iTOue8M0CYDlFmMdqs6FQxlS2JvC5mr0FympAEC7bv3eKdUUTTc9C9G3ScPnVZMM8duqM9dmKXvBfSZIEtE042CVtBTjT0ePl6haLB7n7IIIrp3aw5KTe0ZgVT2ryoF7y33eCwqdlyBVXtkdQJXx67eKHDrjfneSW4LCpky+H11ZRHC4eugJbhQiPFqyNa0kXUBoYPuWPQynqcuhNCU6IbBjLrsszBsSpMu8JyK+Ydn7iS1JjIlkdYwDqOOTPX3Nw7IKssHsuSN+xwZzzlHesNO+o6oLqIDdLSYyk0adBjkvq8bvq4tDiegFWAY0pG5hWG2GJljjBWGq+e0qwy2pcLZmGLdNhFLFOCMibVkDckcSmxEoVSFpHO8NoJju0QOh5xauKrGFOmVKrNRjrIZkktE5yVRVlpPFlBWVMUKV88i4mTnMEStjNB0TDIQ83VIoP5Ese8i5Y+wrCRTg25wkwlhm0gC03QEORtwUpKpIK9yMBQ19Je2zJobASZFrgSVmbNUmtGBDSrmuVCgV8TS4NeaBBE1d/1UvKfPX/wRz/keDFhv4gR6YLD7/0WZBZlkJG/MgEwyozIM+laIAyX/p0PaDQ8AqNGO1O81QVaFiipKU0PITJEvcESDkaxRsSvkSXU2mQ1P+VyKdGJRTkbMrNDRPOfEN39t9x7/JDpUnBaCiKjR0hGcnVK4R9Qy4yJbCLu3KfjbKGjkm4zQ+sW53WPOE0Zy5ij1Ro77HDTL0lOL7jQbWxxxdPjCXvtLr9/aHD34D7z5QnV6GNuRQnRJw+5eFaSxWtexZqtbp/aC/n9b93g7aen/PvXZ6wf/pxxu0l/NCLqHDAIThCNQ043P+eL0zmRL2kS88XJnK9WCRfLLTQmkam5sZrQXM+JzZL9qI/sNEm8FUYY8c4797mz26PvNzD7d4i8bap0wcXKYHvvJtsrk4+aQ6J6gakqVvGKgZPRbzd4crQkXcHt+wcM2iX3DkMeXoxZZDmV7TBNEnpdg+8c9Hl7ZKCKJUkR8+kLC9s2GLTh0eWc03VOLgQ/uUh4utwg8+za4mRdKxH01xBBCAGmBcIBw7xWzHju9feqXypABEIqsK7PC9dBG/Y1j8hTEm+FeO9titzik7rkS+7w0fiE39JfcqtwEYsWua7IpOZK+czriOdmg4dul6wKKMaKEhNhluBphHDBbEFiwmYKyyuQE3A9dKcL6RLK7Ovw4wpNfX2ZUoK6rsp26xIhXXRRIVxFbSqENK4tBl833eAV1881q0HkJCufX3yxoZo8QpQ5QkgwXADkNEfMFiAegPLQSoCRAeVf0858DWUMrluzfmll+g/sUH+lqvlVSs2vyp++VteoXz7wDwPUfPrJQzbpnIYbUlULmtt7uFJjuhJFhSCgznO8wMG1cxzHx/cHeDbYtoFl1Ig6Ba2vQ6+FgcBA6/rrOnmFqq/zkzQGdZFSJglaXiEcF1kLVHCApc/Q2YRKuNQiR0gLQxvkyxmmHSLrhKo2iDodTK+D5Qps30DqghKbokzJK8WyADyDhidZb2Jqu0kgZozHc9qjLqP1jFu7O5xcvaE5OqBrKX74OmW6KrELxVmaE6g27Zsdfu3+Ac9fnnK6TIiPT1g3PDqtDv3+gHIzo9MacrE84s1sQeCZdDzB8WLJQpZsihIsCyuvscsUX+RIAxqWgRcEXM1W1ChuPbjPbrtB4Ni4YQfP8qjKnHVe40Ut9vcMoo6DnS8wVcImT/BFgTfoc3YRU7U92qFH2ykYbVusZIXawKbyuahSbnQj2nbNjYbLPPMoVc6XFzbCsXG44lEC5+uS2gs4msx5tBYMPYcQn9rf0Mw9pHIoMLAtk8IVbMUuJ05OwxDEvsAsXRa1gS00lgOmrTgLLOqv6+yTwKVTatK45CIvuLE9ItdwQsV5+y4HywXvFJf0XYFtCXSpKXTABknRszjVLs8HHdoYPM4CQmXgCM1QJ1h4TERAoBSmyrE19DYZY9Nk4ViYSU6gJQulyDxJUmqsGqQhGKUK3dDousT3Tda1Qb+syIoKjcvaEJh2BRQ4G4uVUdGoakgUdZAze6mRdYFKBTuUJLaF5cJVXCL8DUngU0uwTIvaVojSwC01SguKUhO5kNqQ+6Ckpu1fF/256lqY7ySaldI0TUjRrCrNnhb4UrNYgWhoNgmMQrDkf7yd928ENaNsghh2ufXZE35YpXx4eclXyxKhQm6aASrIGLS6yGYbnBo/v/Y5KuVhugEhc4yzP0B551Rljcrfw87WlEohvAo9y1H2Gm2lqJOnLIoVuu7SyE9Jj64wkiVXacTm4/8Te//0Mbv5K1qTpyj/PSLxGavTkqv8HGUWbPcCdrqa+vJfkfh32TKhHts8q6b0s5yjjUb7BcPTA8wbEdHqCZ/+9AIRtonWOemLCU7vgH4vxY+/ie52MY0dDrY0d5+/4IWXYbY76MDm/OUZi9/9r/kv//fv8O7DM7KvfsiTf/EV398e0rbWDEeH+I8/I+UJYh7TH75N5bzLHfMhF48W6FtXPOi/y/npE155Lb53Z4/ZVYG9v09ZvuH1+Sf0D13arqbZCdjkGXJyhgwDSlKq+Ypbt36DP330h3z/s6/40M6o+mvqlz7v/vP3kHfepjr5l5xPfErH4HkiSFOby3NJ1fDITIU8Tsm7t1kmMZOgz14oeP5ywsN0ihk2GOxu85s2PN8e86x2+JcXFm1/n9PulK3jBYXa42LLoFkE9AyLr4oF2bqNVxv0zT5huoJuznqrjzer8A73qMYpayPGTV2M5gJ/2cEL2yw70H+/or73j3D1gNdtxX425Pz1mGQz4+Fth7dKizcRlMcz+qXLZrZHMjQJpECnb7iQN0DOKMyM9o2cbmBSFLvYhYn5as7ZyuTm8JjHdw9pVwuimw6F7XOxge54zflyjjEMcF3BTAo2KmdP5NTdA4ytbxI1vs/aW2GPTYKrjI2vuB9P+WoTUOiCxtE5TjtDtjxWZYn54im2rIm9BqLV40Yx40tRs3v3Pmt7xNXLAj/f4FUCx/YwypJlB277NbIwCC9LFraDu9E0YoUcNNgqUk69nC3TpxI1d3YtpssU29DIwuPqtqA1l3TbincLmx+6NZtFjX3Y/tvcF/ydjLcaM2xZdJZnnFcl2/GISZZiSoOWsglCSasRYfhNLK/CUyBME5vr5HnXnGFe/RnamCIl6PIWllJIKTHMCjY5ykjRaoNcLEmzNcgIJxtTnc2Rm4QVbfx7/zXDb58xLI4J4ymivYNXvmA1SVmXMVpVDBpNeo0MuXlI4Y1oAzr2WeYbRFwxS2u0rWhsehhdCx1fcHIG0vIJ04psprC2euxtOZSzfWRvD9u02Opm7Jy94kzXmJ5PbsLZRUL1nY/57j8R3Hp5RvHmMW/+9DU/andwHM2gMSCYnZJkJ6hkjefvI/QWo+oE880VdrVhK9xjvXrDzOmwvdUhX9Xo3pCqXDCbvSYaCHrtAD+KyOsakSTMi5CyXgAmg8Ftnm8u+cVXRxyaCU6wRiw89u/ehu0tsvNz5FpQTj3OkpqrVcUsrogdjxSFkUi0u0UiKspWk4Fh8OZ8zY+TNZ3QoRW1eGCD213yZeLwcG5T0GQZFvQWFYt5i0XfouNZWLicVBlq4dEvbaKwiV/H1IaiarUQmcLqNtCbHGUk5IVBaBVUZYfaCygik/bdBube2/jWNpeewE5qkqMxm2zJw22TfeGTOJLCyPBVi2IVUTRsFBr0FEtEbKqMyI5pDwSWa1GXTZLYwJgsWG5KetGaxW4LZaQ4Q5PcD5jNC6JVwnKTohomRtNjVRvEm5qREBTdLmbvBl76FaWjEVch3tyisAsGdcY0timKAnea4LYLpGsTJyXV+QlmUlKaAaIX0qorEkvTHPRYqZDpWUEQF5g51/DT1BSBpGMDJXhrTSIsqMDbgNewcSmZWhUtbeGj6ASwrgpqE4RhUfQFWikiTzIoTY60QteaxA7/bheSv4WpVhO2LJP99JIv5iF3PjtjmgoaMsEyTNo2tBtNbNfBduvrEHPfQRhgOw6emGOd/TFaniNTDa7GpkDlGwwcqCskBlqvUKsp2SJD6hZOfEURT1DZgo21T/zO/5HRb79iL3lCd3EGcQ+/Omfx5oRZPWGpKobNHjuhop79gtjbYcsBQ8Lq6oIyyZjFCqlq3DRBdHqIzSueHGks28Yr54xrmwf3Ouzshgz8XarhIYajub234OD4K16nAtu20CimS0W59RH/iw8/5IMnT0kf/jk//Vdf8cPuLrZZ0++MSC6esJq+Qs7XmLs38e0ubfWa8vUrrDqhE3aYzVIuvZt8a6vLJqtRrX1kvuTk9RN6Wx2iTot2I6BWmny1pKhDqnJFIGIODj7g2eaIP/rpS3admp61wcrg7m/fxr55g83REWVmcLSoONlIHo81s0IjLJNcVliqRIo+qXJJjJBRy+Hx6Zo/uMzZb2mGh30+app4Wc7P1i1+eDQhT67rOgyp0IUGRyIMi2uIYMDXN7/Y1jWMESbacRG2BZEHWYGVZaAkyjSwgwaF0ggbzA+H1A9+HS22oaHQlUnyasJf5BM+37bp1hrpQzz3qWaCsnSpHNC2RlvyeoevwQ4r3J4ktx1U2UHNBFxOIF2BW4MXXF+jr0CbUIhfNSpdf7mGJIYA0zIxd27g7L6NsfkBVcPAnXnoeU29KRGSa9CSakRWgazAMNBjRT0/R6TVtULDthGmBVqhu01YNWAdo+M1rDTXKZwGCMkvwYr+Gs6IXzU8ia+Dhf8/wYv+D1nML8OGf6nM0fAPBdS4WYxo+HizDdNySeC5rDKNh0Vk2NiWJmgEWL6H5VjYxrVD7zrTx0ToCp1OUKJGSzCsCKUqtNbXZVtVfV3JrRUySymKFCVBFBvqdIMsc4raxO3fw2qMMKsVYj1DuU1EtaRMuc4qUgrLCXFcmzI+AzvCMjSy0EyzDapMWWclWCVW3kAEFpbacH6xAsvBkZpitWbQaBD5sB/tEPWa2DgcdCsmswsWZoW0bKQrGF9O4Fsf85v/aI/Lswmro1e8+umELAqxzZJ2d8Di/A2bdEKdZUTtETgBkXlFvimResmwOSCLF8R2xWG/Q5yW2G4LWcdMr07Z7fm0bEHgOtRSIjcrlA91nSFlxk7vBq+OfsSTp0/ZcjXCldQLuH1/hNHtI6+mrJfXbVtnqzWbtGC5LKhsB+lCva5QQY+iSMjsgG3f5XSa8DqfYlo+3wibvG1IrJbgopD8aA2e02fu5ATrgkKFpA4E2iG0LM6oKGsXV5hEpourJIapKSIXrxDYkY3ONGtDYmsLy9WY0sa3XBLfxR+GGHs3MK2ACxP6QrNME2oheB0N2K8ypn6F3qwI3YpYOWSOgVUq0BlXNJACMqExPUkHk1LamBVYecWihpFRcOJbhGWJ62tqZTCvFM1UsShrLE9gGIKNYZDVkoGW+LaLdIcgLolFjVkL3KKichTbWcpZbWDUFc4qw3RrDMdirUucNKdCk5su2vbpKcmJqBm0AmLLYr6pcMoap7YwxTUuSW3BgQQQeLkm0Rq71JilRrnQlpqZoehZ19XuowjWpcbUGq1g3dY4mSZw4VDCE1OTZOA3/xMzas6zFjeZYe0WPJi+i3tzj+3Mpt50OX/9kMNWjZikJEWT9laLwk4I7JyWWeK3Q6y+D3EF/rfw71T4+RnC7GBuTtFTm7q2KZs+tRbo6CZ7UYnqlGSOg04q0hL2BgbB1UvKmcsbYxer911azpyL4yVla0p/t4V36nHwziG9MmZlguF2WcZzht/4Dv9bcczk4orBk5gLs0N775SjTcE4bNGzppzvlHz7Toe4WlHufYfWoc1W9Iq8WTN+Lfjy9ArVKHgwsJmdGryeKlqTSz7/9y+YPbjP/t4Dbm7PWPzRZzz99KfMnV3yrR7Df/ZN3ipTmr3XfPbVBFmcUVgOOwOTB1sBw+o5MtglCFqkVyvWl1/hlwm6zvhHTht/t82qEfD0zCZw23x0L+T8zRvy1RHvbh3y8tkZT14cYV0dU8YGHzXOEN9oMa6HVD88prhqcveBy0l8zurnF4j+lFVbUB3ZdHdANLqsfuZRfnDFbJXw7lpwHGp+fFXSKw2eDno47S7bo4L/+0OLuCNRwyWDpE1fr7hKDK5EQde55InYo+E0Cc7m6GCG3esyMxqYS8Fmt8YwCxxdUnck245kd7nEXfic9VpsZMp02GH3/X9MME4Zl2dsmw6XV0vsP//3jBqaF60B/7a2sOwG/egjzkXCtrGiUy642loQmJrEecO9pY91kCD23+H1qzlGeol5cYWfrRhbBS9XTfaDnCdOTTd3KIwOgZNQ7Dh8qEZUG5OJY9IezWj5Ie/Wt/hJ1EZ6p7w3+gbP/fcZ39W89fCKLeZMvvwKvXrDIK+5X234ZFdjXbXYbGpGbzqExoxmv82rjqRX7zKP1uTLS5wiYL6b4KFprOHdzOLzoqbjwleXBmUzpzu0CGc2elRwx7BZLyqeoxE3fZ7+ImMY1JzrHK/WzGzNTdmgnCaoPZfTRcb8uKZpgd9OuXjxt7Ul+LubXDkM7Q22n9M29qAZYtgGIm+zLkp2zBxiRYlEuhHSKXCtnMA0cSMfOzIRNeDdwWgo3GqB0A5mvUbHJlJaqMCkVj7Ktek5bdptqExQWUJhl3hujbteItcOl2ILEb5NQ6TMxzGq6dK2HJx1g73dPdpmyrrKkHikpc3g1n0G+oLFOKV7smBqtPCilEWVsXRsQjNh0XW4EwVUdYXo3yfcDwiHa0pbcP6m5GyZgSkY2A5JZTNdCXQ25tFnR2R3DxmODtjpZax+9BlPHv2cDdvkB9+m+xt3uGcX+M03vDhaky8SHNfhpmdy2DNp6wteWz1co0GVJNSLC7J0A3XOR36IarokrsnZ1MLzQu50Q+LlHJFc0hc9zo/HvD47J7k4o5CKG7fneAOHJB8RP55TxA69kcdys2Lx8oxSzdiYkM4FkV3iWiGbc5d8L2a+yrlT24yNmiergl5q8LRh0BuEeFHNq0nFzM/RDYNm6eEogZEKKgpyb82cLq62YZVgBCleM2KdBYjKIg8kolQYtsJoQWjBYFPiJj7L0CMWMN2KaN37ELtwWZ9N8bVgfT5Bf/oZ7UbO1O3zI9vGECGtoIuvc9o6xiEmHaQYRo0QC27VAjGU0N1jOs0oVivUPMNMV9RWxayyaTiKmSUIlYkWEa7noAzFfm3h1hYTpXCjhJYfsKu2OdURlb1h68Y9xt5tFnuC0eslzXxB/PIp1eyUrbzC1RuOeiA3DpupSzQ2aZsxbsdj0jRp0CUJEpIsw5gWpO2EShg0Mk23sJjWNY4JV2uB9kp808IsDBotzZa6Dgw+NaEeWczGJY5dExs1Foqy1vRLF98oUR1Y5Ip4rHFNhadr1ifG/6+3+v/fzyJz+FZziUHBrrdF56MbWEmIHvdZH/87DF1hZgtK4wYqsFCmxNMxkekRtNtYgQPKQDffwmgrnGoJpoVSKbpIkMqnNl2k7oJj0R9uaAmPUpuobE6mSqKgwlu8pNzAXB9i9D4m9C+5Oi2ouxZ9Q+KmDtHePi0zZZ3OqLjBMlO0b32b37l7xuz1E7ZerbnR6uG4FdPqgqkKGIgZZ9rgu4cBRVzg7H9IdL9PmM7Ias35+YYnswozCOlbinmluJytSDY1f/IXL1h89BYHex+x15OM/s1f8tkvHrEQId0732P3d77Dh3sVrfZzHp6uuco0ruXyVt/l3kgT6hmPE0lQrCkyFzkbs4pT7Drmd3oRK8ckNhXnSxs3iHh71GS9mCBWZ2zbQ45fvODZ8RGT4zd0fZNbu0s832Q8HVFMjig2kp2dHZbTOeNn5yzGM6oqZ5OWCEPRNiGrBa82JcXJil1KrmTFi6uUcWzxxVabTqtNGNQ8PVmTpddKBAzrWiFjm39VCS0EYIApwBXQcMF2r0UfpnGtsDFsaBgIIXDL6+wZYVooS8PNJuLjf4pYCvTk4vo1czqF7/8xhAtWv3ebpSEQBECE8DJwV2gnx4gqjAbIosQR0NqBoncDebmBZAPzDayWoPPrazS+vj7XhiqCtAYtEYb4ulypRqDxLRuwqFIbM5zh7v0OpfUORVehTq/QxRV88SPE+uV1Nbksr4HP2oQ6AzS4FjQcCBugm1BlkEn0MgV/BoUJqQRlX/8uf6mAEX+dvPx/gSxa8TWN+bqvG34VCvSrH/36/K9ao/7+T5prIl+CX9ISQ/z+CLcEo/KIr87xQwGFRpsSy/MwkAh9bVUzLA9hXefOCLOBsAVa52A46LpAlgKtS7RhoJRC4WI4NkJVKDSiLtEaHMdE5HMqramlhRHexagyyiJH2QrP9pGFgdfrYWpNpQ2wPKoyozXcoiFjFosaQyo8aSDCnEVakpoWriUompoDPyKXBV6nT2vQJHJnWJHFagZvpmNKctqBSbw2WeYKN53z6IuvWB7eZtjd4tCvyB495+LoFNsLkYXN3Q/fwc8t/GjGxTxGE4Nh0PAttloBochYOS4NG2SWka2vsFWJkpJbzQg3cJGWzWKV4zkew17IZrMijRdEnT7zyYTp+AK7SilTxd7AQAxt4iKBI4MytdjtCxbJisnxgtJOyV2DaimIWhbS9tgcS+RWzovEYaA0K0vyfKXx7JKL9nXj37BZ84NXNalvUAcZgXQJhMIpDVa+ItBrzkUTGws7KVGuxPRd0srGVCa5a2IohWuZVIGkL00iqXEri3noI4Vm2fDp376Hl5Us8zUtx2ShKoz5mNDQXLUbfCYdwCIMPTayoJ2ntGXJ0lOY2qI0YKcWFJ7EdUMu1hpd1xhFjaVqKgsuKouBpTmRmkhqpGESmFA1DO5ql6rUrIRB5NU4lckNEfLYs9nomHt+nyuny6wvuXW5YlDnbBKNrmKiumakCl6GYJcmmbxu5vWMEj+wuLAETSNg7QnKIseSPqtA4UoLt4D9Et7UmoYQTMprrWHoQ5AJlKsZquvyvkuhMdqCs7EisjQbNKLWpLZmKAVlphEhrArNVxvwhMZ2NfHyPxHUSOeEq8Wa+Mpm0Txm8GjJ56c5o+17DMwnJMYu04bHsCWxgyWdoEXQzBHuTYgMRLFG+ftoEZNxA1v9DD0fozKbyu7jejVSaColUWGErCOsXRfbWGGXx0STBoZ/F6MouPzsj1nPCya779MwXGpp0GrvYV79AGluIWZDlsaYi9kaaU/ZafvYroVI95hFQw7vPWKfJk77A+4YG45fCk52n3O+Sji9HbL4xOL3h7Co7pF++L8kTJ5jffqvyZIxar3H8/kScz/gxkaz7O3waPmnFJ/8ObP+d7l471u07grU2R8hLzdM3DPOJw/4+L1f43D3gLJ6xJo2fb9HLRJu7twgSD7HNQWzWuF1HT7275AvXtI0HUbvvsOyCvhs9Zp+PGXibvNqHjLq7XC477I/2ubxz75Pw4OsahANAp6mW3xTTvEnX/Gl/4ZBqLmQB4xfOjS2r5hfhuyYG+Z9TfnlBaNbbVwfnh5dEA4C3u8Z9KuQcjCn8TTkT06OSIIxJ4XHI/UKX88xVmPscsCP/ZRVPaRe+CTbHZwLG7FdkqQ+H25pHmpQrS7t7QEiucCubc7tNb5rsOibZLZHvbK4aS1w7C1mHZCOwfmNLvvUhBcnTN/8nIo3TK2af+wNOKoNRkJRujVXV5JLu6a4KfhmssuPnCa/ly84vD/lsr/Dzy+X9LxzLjdDpnaL3Et5MMp4fG7xWaXQYRt77NFIBZXRpl4LVnqB2ClRlxbRlwX+fpd5mdL/PMVrb3j89n/F+rymudvllW/TmORMJhV7i5QzaVEMd5HpnL2yZHy1xdWwYO9Gn6KuQUVMWoI9Q/I6FVhDl7sLRbFKaSUJL6yQ0BSEiYGuAorAobjQXLkV9zFZGik7jQYz2yN8nLIxDeKhR+dcI3YS9jJN3t7QqDVvTjVtTxFtSwqpKRwDQ+d/y1uD//kn55zLWUWVCTIvJjg75c28wg9G7IlLchWyci3anoEXKdqNAC9UWG4fM3AQdYymiTIUhehiqGPUJkflNlI0sWxQSEphowMPrTxU1wY7w62nBCuF6ewg4pyrF5+w3uSsO/dwLEWeWzT8Lq34MUJ30HGPjblmEcdUTkzYbOCFHjIdkYceWwdjdoSH3W5SyJSLs4ooO+Whqlh3AsozuFPZxHKX8sbHeMkZIvkLitmcOu6yMlOqtkVYOGjf5NXVzyF/wmbnHZZ7N2AnxTr9EfF0STY7Y5Hc4cP3vs32YAvbeMGs9GjYEdiKvWEbNz3HtWEtSnxHcWMQoZIxjmkyPDzgvBAcrRb4RcqmGDCLPDquy0F3i2GzxfOnjxB1ihIeVmCxLFvccwvs09cszBNaTZ9pNWJyYYFhoAqHjqfwXIFYFEQdFzNQnM9WNJXJ/Z5LozZRbo06V3w+m5CHS16XNs+TBaKeYGMgjQ6vA8m8kKjEx+k20KWF4YPSNt2hYuzYCKdF0AuxsjVKajY6wQiA0Lq+l8qh6+RIq4UfWBiuz1UroENFcDVhM36CLl8hWhbf9TtsvAZNYVIpj0mqmYcJsm0yVF0mlsVdmbLXybnqDXi5rPGsDZmAuQLZSBn4CZO5xbkSSKtBa+4hNprSaCArRVWvMJoKsZFES0ljK0RqRfv1lGJdc37w66RpgNEKmVoBXlKymQuiuWJVK4JOn6pKCVOT9arJpqUJtkxqQ5LjUQYGPoqN0riGSSOtEWmNmxZMtYPGpJ9byNqk9i2qBNaGpCMMKqvEaRoIYdOYl6wMgdeysVYmdiunVylknWEowXht4JiasKsoFGS2ce0H+3s+VrpgVqUUhcWcnMsf/JzXkw1BsM8954ys6rHwApqmxPYtuh0fP3Qx/BE0fMhnaMNHY1FaPczqFfIqRlY20mxgIamFTYWH9DuACYM+pg9++ZJoXmLY2xjxhsnzH3A1LVlGdwk8TZHUBGGHTvyYWm3hbWasVcJktiYLz+kO2riBi6hGxH2ffX/MQaUxW02kKDl9MaYvM5Zrzbwfkm9cviNtlvk+5d3fJ1w+xnn2P7C4GhNLm0WZUtkGjmdhGoLj5z/FXD1ifvtDZrcf0LiT4J/8mIvZkqM3TzhLv8V3v/V7HNw+xPrRQ15mHoOog2NodkdtWulr7LFgZkgCV3A4aCGnb7ANh/rWPU7SlB/N5njlmjzcZtLqMmiE3B4cMOpu8eizv6DIYgJb0AkcJmKHj8OS8vwFb7KSrajPUoecTicIy8KxHbYChyJPQCnakUW/VfNyuSJNLG5sWYS2Rawzirnk+z+/oPASHqfw9HyMKovrkFXDQIfOddK58bWChq+lC66FCAMIfHSzA76HWG9glUBSYPQDtGlRL2ss00QYGse0ke2Q0jRh5BEIG+PynPjFLyA5ojmA2yEUZoPIdKmkxZNEkYYetDXacDA8l2254ptdidzt8emVxLRTVspBlxpUAo4AZV7zCy+AwgBZg+WDrNBKXYOm6vpgNjwwGxizMfLhFas79zE2Aum3UZ4JqzWUJlT62iql9TWUMu3ro2+CZ4BvQRCCESLyCrS4bhQqE6ida+uVFYC2fsVVftlK9EtGI7RGS/11iYjGMARKa0whEAbUlbzOp/kloPnr6hut/sGAmkKtqFeaPFHgLaiPFKtNzqA1xFZzFB2UbeG7BpZR4boutgOW2wDHQskSYbgoVYMI0fUGlWXXNijDu7bxKUld12hhobSL8JpoVSKMNZZpgNNBy4pi/IYszVB+D1NYaCWx3QZ1cgWmhy4jJAVlmkLl4rgupiXQ0sPwBgx6K5o1aNum2yyZLBRrteSyzFBdn/VYc9gxqI0uzq23MIspxZvPWGcbdNHgMi2xWy4tCbHj8cXZ50ymz9gd3Wf/zl3a+xX1fI5Mc5SzYrlc89bhIcNeF8s4pjZswiBCIRm1ulCsaKYSjca1DQ57PbJkhSUMGqM+eQnHqzm2FmyKAM9zCLyQVujRCltMXj3CtwRLadJo+Kwr6GrQmyVLEeOIirjymE1NokhwNRc0hSBvmlSTNVHbwzZtxvMEvxUwbNs0aocyWOEuHP78yxmVpVmUFkcqRVBhFDlC+bw0JBupkIVDEXpYhYEZCvKNyahhcSQEeC6tXoRVFQjLZGNpXMumcmCRQylNRqZC+QFrz8Q2DeZRg7YFRpZQzaaosmBsCx7YJjMhaFFRItikgivLofQsbteKLwyXb6iMblRw7gS8TgSWU1FUNhvToDQ1B67mzQZeSYGyHDqlwtUK6XjIPGOjK8wQyMFdKcyGy1oqgnlKx1Bctm+ynidEQYMzM8TLMhZpSacoWWhB6QfIIqNf1yxLl6WrGLQdpAAwWNqCvoBzKTADi71CUOWasFJM0LhK45caQwpK73q5WqEZCk0irgOEYwHOTJGgyF0IM6h8TVtrlK9xJExjjW9pvMb1UlmZ/I3r0d8IaibZMa9e+OieTVCHfHN0g8G+ySTR7Fws2ZYD7M6Yzd53uf3uLi1jjdAzmF6Q5R9SZAK1PMa0K5KsIDNKUmmyWdSkwQuUeJttZ0rkhohqzfLklIuvIqadLt0b32OExM5jrPOn6MFN9rZm7GvYyEd8/9MYRtvcyA+xox69y6/o+ys6jSaN3YjB4Ral1Mx+9u94+dzgcv8WraZNu27ht3Z4+8MZB50vWP7Ew3w95hedjLAZMPvsmMvHf4aFj1WYfBj0ebI95rW0eGq9IqxMus02eed32TtscnfocXX8GZ9OfDL/gFbznJIlcZly3ngH39ji93+tySefn2HIijRyWMQFf37c5+CGyfrsJZ3pnL2thPPAoyh90irj8+enmHXBtx70eLUsUSd/yjQYsvvWu1yel3x2GrHOniE6KbWGUXKDzrvbuNUZO75Pthb8ix++4rJqsHMp2Gmsee9Gkxu3d5kf7lEtnlO0T4m/aDEIJe/vD3ltF3Q/67C35/G927f4f0w2/OWXK7ZUh9Qz2Vps0bsb8kbW3MlilvUIZZooBPJ4ieVFfBaVJKLFoRGR9EGvh9g7F/x6a5tXy5rsoqZeTblragrD4Pn0jN2nWwz9Oa9+7Q5mKDgYtDl+nfF+16Z/q8uNnQ4fbr3FvmMTmh7//Z05p88u2abkoRuz55wyu7nLyaLNDeeAwE7wpj0OJkvSQhEpn1f1hp7pYmrFW8OAEy9GnS5x2zYNoXidlxyu9kidM96yNaddHy8MaOcbKl0TPP8JTb9HlQRMrJoZFQ9uWMj6PTLviEvhklpNTowNe+2UtFGiLZuNpWEOB9uCU9fB2rpJeemxqKZst1Kc19f7lmnWoYpNnKhG2pJy28RLKp4FFq3Y5exGifVpjR8IbnRLIssmdgxKX9AzAp5uDEohOdOK+8Kiu2Xz5FON0YG3zPJvdWPwdzEXiyvqjUPV8unYLjf9DsEepAiGScaOY2C3NNbhHTp3hrSsAiGn6NWKMt9BFRZ6fYk2a9I6oVAxeVESx5rYWqPNA7oetAMDI5+zOt8w1h1W3Rat/i3atYGVxlirMWbUZatdsGVmzJILXl8U6LDFUG3j+R6t1RFdNyF0fPydJr2dIVWdsTh9yvFxjTUYETUcgqKJ13K4dX9Bz78gfSpZjdecmRW/4TvEL44Zv2xfb45SxY1mQCZi3hQ1l8xxTYtW0GTZfI/gcJv9nsdyOuP52GXtDHCjBblcEBcpF2aXdr/LNz9o8+TFOUWlMRqCVW5wuWzQbGvK9Rgny9huZSyLgiwLWSmDo4sNDhUPtpvM0jX5xZhlo8ege5urleDVRU1RJthBiZaCUPdpjlws1owcg2Ws+PHDM47mJp1UsOUZfLDTprPbJZnn6HpMHlxhHpsMlcmD3T5vjIJmVXFrL+R+f8C/v1rz84s5vtIIq8Og6hDcbHJVKoarglK0UfgoXWMsM7QbcNzUYHoMTA9j6CAu2jRHa+4N21xkgiTOkOWSoTCoTcUsXtF67dCM5vBRh147JAoD5m+W3Ag1vd2AWzsjwuFNhq6Hazj8wcWK2dGYgIJplRC4MzadbZ6WNb7q4NUV9srDXZTkFTjSZKM1rnH9z7cduWRGji7XBL6BYdSMa0lfNsGM6Zs1m8BDiwZemlNnMe7rr/DcC3IVsDJhbW0Y9DS6GFGyIHMdclkjLEkUVehGju7a5JXAyWrCps2y0YLGNuXSxknn9OwSe2VQlYq4CJG5ietppKEoXYHSko0hKDwD1aoxTySelkRhRWhY1J6BbJhEqc2xfe1cmEnFvmvQaJksjjWmBTedv/9r0XI8YS1rcsuj09B81LnFzkHFIq/YW+XstQuCyMZ95z12PrxJYGwQ1QS92FAWDkWaoeI5yJKNapJXMXkhSUqD2MrA3mEUaiLTRFcx68mM42cL4u6A3s5b9GoLKx9jXV6CM2T/oOCGKFjMT/nJyQYRddhyhliGRz4ds20vidpddvd36N+7S5ksmH75iCfPNtidHVqRQ1P3idoOdz7qMwxXzL9UnJ9kHOsazzth89lrnnz2Y6RtYaxN3o8UcZXwcqMotcAWBsLUTFs3+eY7b3G4E5JeXfDp2EJGA4blknG1YVOuuXQ/oNPo81/8Zgvv88eklYHp2MxTg8+XEWGkKDdT/HXOYbtgZiVkdYt17PL4ZIGlSr51o8VRmZK9+gumrRE773zAeK357LTk4mJC6Nho0yYybMKdEXWxZlvYxCrkj3/xhC+Pr2hoxWEg+Hinwf/64z2SDSxX51Suokhr7jgVv3Z/l+eOQXN6wTs9h9+8scf/+GbGk4sFsihBQOgYDG50OM5dZKGulTTCvFaCCHHtHLLA8C3wBF7Po7QNWqGkO2pzJR3qqxUZKVpLbKEp65L6VYLqTzC+8zaDtsVo2OFnz5d0t0v273T59Tu7tIf36HkNWqbD//VszZ9/9er6Q4ligeHMqLbu8LO0YIsRpbDI4gC9Xl4rTlwHVAVSX8MmBVQV1CnYNUK46Kq+joARoFFU3SaWGaGXG8x1Sf34R5R1D+W00AOByKYIvUELE4xfEha+9kwJjKZAt020NDHMErOVYg48ys5t9NKHNIX1GhYgChuU+DoMGH5Vaw6AQgv1taXpmtw4ztcFTxKEKVD1LxNrNKhfQhr+mu3pH4b1aV6uKaYWRmDhVS6Hgy6jkU2ZK+yVoGla2FaNCPuEwx62KBAqR5cZWnrIukaXaxAgVYHUBbUyKEuFEhsQLRyzwLJsVJ2QJTm5MpF2A685wBYaUVfoeAF+k8B1EIZDXS1ZTNdYfoStHCw7oExnOJaB69pYUYgTtZFKslk852qSYQX+ddSTtjFcn72dinS5pj430UlM5iTYVsDs6BHp8VcYmBR5zZ1Gj1ciYV5oLuQcJzcIXA+7cZt7N7e5sdVlcvaCy42mEj6OSCmrlLzMKC0P2/X44K7L6Xh2HYFkmdRVwcWqpBu5FPEMV+X0/Wv1WakEVZlzNl5QVTU7Wz2SUpFMjyndgO3tPZJNxnxZIMsM360xNLiySdi30CVow0SVgi+ejbmqHLxY4psV262A3XaHuB0SJzOkG5OPAyJlcLc/YsYGO/Fphg7f3O7xZ7OEr87WNERAbkqiMsDvBtRZxrCWpEYDYRuI2kLFJbbj8MYxKAyHbdcnb9gYsYnRktzttJinFWlRY+qKG55F4ViMs4LhxqE3WaL3ttC+hdu5hqzbDY9WM8CNHO4HEVtCE5gGf7pOGF8t6aiKl0ZFT+fMGhHjwqdt+TTMiqByQF+XFniGybmuadkmhtIcdnwmSQZJgeMoDNNiUkp2DZ/CzthTBlehjystOnFBLnLceMKuYSCrOeNakeuM/dBCyiaZiFkrTYHF1CzpOha5IZCYlEKjSsXAh3PTRjQiqsIgkTUd28ReC8xKkdQGugLTul7XKh+8UnNlQGDBJtKYV5rA0riOJhAgBeS2pqlgXAq0oVkp2BbgNTSXYwEObP3HBTV/M6gZPzYYtA1Og/t8uysJGzaPn1yy/eBjeg/+V9zayXEa/5zuO9/ANG2yaka9aqGPr6iKz6jNEpkWlIMt5LKiUoL64meMLyBpbtj4Zzz1b/Kd24pekGKnP8Q5GWCKGZtll/qsx1Xh0d6teOuDj+luKcTsKYufFbw/GGAO2wTzBkW3QW1EdHe2MdcrrPsfYS1PWZydkdCk13GQuaQsrvjF8jVOdJNdz2Sn/RGj3uccl1d08z1uPHCJTv+c+GceP48Fr+Jb9LbaXMqcF48qDqIui36bdXjG1etjTP0xReECtzk5fUiaHbK357HcwOJC8Od/+ZQHH9zjaLXFhfyCr2rJx4bDybNLgqpGLlt80Bry1kffpJy/QD7/KePTOVfrNt6gw/27++SWSV2MSZWPEm3+ZOLSunzM0+nnfMNd0tUh59pk+9ac6ZWPKm/hdyfU6YTDOId5yZUH9uA+v2HbJCksnDG/fvcdMEt+++CchuEQ9T5kXRR8I/wTvvH+u3xeNZk9fsphMKWVr8nkHr/5TpMb//RtHv3RkovylMa8hWXP6bgVpW4R0kS3W/w3d1LsTHDvvT4/jjLaXp/tsMsneUxRpzz8fkCuJ3g9E6OlYVFw8ugXxH2Xd28bjJwtRL2m09nnfGKwvd/kXywdYsvgA9/j6ZlBVRhc1T6htlmkCZm1zWZ+wcmrN0TrBoG5oWvVHMsWO72SpGyydpv0DJ+jK+j4U9xmReYYLIY+B51tWlOJLN7iTWNFkqY88i363YhFnlA/P6FunlKPwdtENG54ZCrjzf6Sb1wuyMo1rXFJw7MZ+z7f2fqM85u/hUhS9kYL4r0dRON7GE8q+NkJ+86c8naT89ZtyolDvVGsGgaHhuTiSHK4Ulx14aCsmbk5xalH1yt5kRcsZcUoEcibNtEsIEokxkHOVVxizB2iWnCxNDB3ckQmOU7//m9Irs4kjUCQ2Dvc8z2CyGMxLwg7e4S9kJ1eRXPwDuGt93Ask6JeUcc26nyBzF5QUVFXGhm0KFOJLAqy6TMuZjVpUJLalxwFN7h/2GTLzTCzZ5jnBvooZ7PToli2iUuP5khz8/4DOgOBmD8lmebcaLmYgY8vO6imjelDuy1xlIl1eBcz35BMFmTKxrQtVAabcs5pPMHxBvQbJk17h1HzmPViQbuxze6tJr3pz1g+Svls7XGab+FFDS6dkvEZhEGTqmkx91IWF0ua7iGGdjByn7PFmFzuMez7nMcwuSz4/MsTDvZHWHmD02rFWZFzYDiU0wmqKrHcFrd6I27u71NvzsjWnzM9f8M4DtFexGhvC2WZ1MWSVBrklskX4xo9f8Gb6WP23JSG7bJEs92MWSRg1D2sKEfFV7TXCYuNIrcFqd/mUHhIaVFHFR+EO7iugbk7JXRCgs5dlmnNHe8hw/0DXsgW8zclfSshYA1Wl3fvjhh8fJPjz1Zs0kuczMfPS3yjQmgHTRM7CvnOLUXXCOnuD3k9qAnEFr1Gg8dpziIpuHjo4RQLmn2bBI1epcyePoHIYnA/wlMhFhV+s8+m8JjrLj/PQ7LK5LYZcLGKKaRDXds42kYtS050lyKJEUcrgtilrQSRKeh4Pg1bo6XBpmFjyQZ1IYj8BUG/YqMbpH5Au+HSTD3ickiSJ+SG4oSKbtthmVjkJ8fo6Jx6I7DTALvtUFoF6/aKwzRGlRI/qfFCh9SX7HevSEZ3WeeKnpFT7LbQzk04VjhPx7SMFfWwQeruk258igSEJwlNKMeadqaJQghcSWbVVEsLVylmoqJIK5QC3TMJUwu/AKtbEVNhbSw8ZbIpDXSnhLhinP5dryT/+fNsXtO1SozuiPdHTUa3Iy5ezxgcfEh7r8+NhiLc/zadD7+DZZkU1Zxq5aHe/CVlMrtWEFcVlWFT6gxdJKSTF7yc1OS6ZiV6mHtv841bHfbsNe70pzhnNTUm08GItPSJpUVnK+DO2x/RHQqs8WekFyU3Ww3ssEVgOtSeS6PdZDjUmNrBevAbmPmacjInlSFuw6QqEtbZBa+TM8L2iO1ORLdxlxvBI6bnc7b629x8EBC+/CGznxX8NAt5kof0Gw3O6jmbBBrNJqauybOM56cLWts+hmNhrg2OLq6QtNntG1yNK85PS/7kZ895+9Y+XtLjyTJhXq24GXikm2OSUtIbtvj4cMTd229Rzt+QrX7AxcUR53FEafgc3N5FOhZ6NWepLJbCIDuuMZaPePbic+4aS/AkhYqh0eRsViJpELYsFqsZYTpHVDkxBoXfZxi6KB2xJuabO7s0g4rmjTnNRhN769dYFAbvHPwZd/Z2+CrvMlHJtVrEEBgYfPfdAd/4J7/Nf/tHF8Snb66hhGFcW6GEAKWJhg6/8+0W22bA1v0Dnp8WBMYNvEaXny7XnO8kFJ++wctjei2DhQmrNIHPfoIKbaL3OjTtDrouyaJ9JkuXqRjxx3GDKnfYdwO+mGbo3EIoF8wh5dJgqtuwXnL5anFtP1IbhBbgNa5tV6ZxbWuyPchrIEc0arQdXNeXmCXC8jHMJrrKyFGYxbUST9WC+uI1qn553cz02gbDRBfxNZwS4jr019BgXeOWG701sztvk8wLWsGG6rBN7L6FPpPw+AiSOegGqH001q/anX6lpPmVIubr3Jpf3txoSV0rPOfaaia0SeALykpRlPJXwcO/jLIRv8q1+fs/63GB55nkZpMbUQPPdzg5GXPz8D7dVsiwYxM0+jT625gCqGK0sqiSGKUnaF0ja4l2fVRZUMuadLNilZTUokabMyzHZ9BtYpmaMpuT54JanlNnHmYdIKXG9RXRcB/XM9DZgniqaLVaWEGAUdUILwCtCaIGqsiw+3vIbHPdzolN4ENRa4o8Y57kGG6TyLGIvD6Bf8Gy2uBUAZ1BA7E8Ynla8HIZc5YEhIHHyrRZrCUtwyUJfDIn4Wwy5pEZoZVHRcTp5Suk9mm1HOJSk21qXr08YndvG1GZ5GXKupbsRB7zqzWOqiGrGXg+o9E2dbZGTs+YL9esCwPhWvS7HZSGOt+ghIHSiotpjIgnTKev6Zo1huGSSWhEOfFGQx1gOwl5lhFUBY1kQyYUnt9iy3GpioqENXd2d1AGvLOT4wqDQauPqAK2rSvePdjmSNrM1jFdt8KTEk90uLUd0ftoi5NPJsSbBCe3EXaFbZbUwsaxfcpWk9+64WMrh52bI76c5jRcm92Gx0mSomrJq1cramr8yMeoNFrWjE/PKVyH26MQzwoZlxX9wGeaa/ymzatE8iM0+67JIlHUwmQpBIFlk5YCWTukdc58XhDUAksrQkcwNWx6hkFRGqSuSds1GWtN4AgcbCrTIvENdpyIRqJQOuKqyCnQnLgGDeGzyEFsElJDU+saL9dYviBVNZNGxcG6pFIwFBLPgJVrsBemFGEIShK5kqxh4QV9WAvUPKFPgWwGXFk2ZQaqUCQChgqWsaCTa2Ibtk1NZiqqRBBaiiulWUtNswLd0tgJODXUDUVWaUQOnoRNITBCha40s/o//h7/G0HNVeOcpPgWv6tjyknKj6wj9u7c5OWLhzxXQ4L9O3xw8CHm2Suyky9ZVyXyskJ6bZr656TLFar5PtWLDStvl8AvWKomm37FsAx5p5/yOi4524yIWh3cniLyZ2wbGZXTZtNdssU7dAYhrV4LZUcI+8cM+xscL8LKHMzdJnZ/H2PvDtFWE1PNqTeSbLbCESlmcsYXx9sY/Yhb3Sa7/SXp/DVHyxU/f2Zy6+A2385cBu23WTj/BGu/w8HF/8i/+4VLtRrzx7MCIxzQ9XOa4XXF6dFCEGafE4vX/OuVw84i5PVNzYP5Lu9uSy5e53z6/BX/1LY5Xr7iy3xMGNT4pxn/sox4/3aX70aaw1t3aPRuMD9+yk+eXOG1JEXD54eXkpPjmG+u1zR2HDbJkqXn8F1vwvThlyz1jAd2jmN4xK6maB7z5aOU6u63iMQpvdzmZKbp3LF5tUm4f5xgzy45927w5KymqWyyvde8/+G32G1KVjsf8If/9pxXG5PJmy3+zyfPWM2vPZk9pej0OljWOWftd0guTGQtKeYxQesFWlekKqJVLFCtFZvJii8/ep+9t99lLXsM30n5YpGhwgR/XnGxDtj/lsE7eslv3gxxOh2+/8zj2fNX3Pj8j/GDd/mx26ZeL1iODKz2kIfeLpPTlGW4prnss3j1U6K9Nq3uiHqT8r2vBD+0v6TVfQs9OKCINW9sly075pvHC862b9PYKC6XKR/pmpU7RTd67EdbPF71MXRBZhl4I5+J59FPNXvLCfnFa4aseJOtyNuSEJ/ABqs7o3gpyR0LrxRUA4/hDDbdFCl26SIYzO8ycd5Hez8nuX2PE/sBwdGadFTT1UteGwbRmx6HjstlpbEdk/2ooC0lttNhGaS819L8aKopPJu2hhcpRB1o0GJVJbTPS4y1xVduTfTCYblrMLhjcjotGeclWz0Iziterry/5a3B//yzVldI9QEf6hprMeVNYBD1trm6HDMRIb39B4x6t3EnJ5TTV8RpQrEQSGUQqCPyIkNZu+SrnNgdYOOzlA6Jb9M1I262ciZVwTzpEfq7eB1FaF3Rs6YoC9Z5Stvr0m03aTc7aMdEeILeUOGKAIomlulhdTqYO7eItnrYeoVMNfnFHFEkEM84mQbUgc9ex6bhlRTxKS+WMXnpsdvZ4/1GyCo6pGx8k9rx6E5+QHxWM15MOJnUVGYTXwj6piAuJNNc4amnnKlL1nOHVuoya2j2mwNudFwW04RXby7p+WvOF085LWIsK0ZOa35aBdwdNvhmN2Jvd5dGc8BydsHTN1MkklwofjzNmBuat8oIf2iSFGtiaXDbgPzZazK1ZMfNcQyLqS+ovBknVyUWd4gsibOUzBNo7dq43pJovsErJszyAcdXYGt4sFfy1r2bDLdD5v4uf/7zFS+vauYXTX52NmGeTqhWa3pK025E1GHFKmywXlnUtSCLC2xvjKw11B42GpMpVVxyGdxC7N6lMge0DkouswJh5TQtm6UIGL0tuK9TvrXjQLvPJycWT95MKV/+DB3e54W5T5WvqYcK0Wlxanc4uUxYWyVZ7JKePkZ0HFrNHnYsac8MjqwxbnsbIQfIQHBlWdQ65XaSEreHlIlkvUw5MCoqN6X2R7TcLkXWJFMaE6i0zcZyCdOaUTynnE8I8xVndczGU/iVxisNhL2gPJNgaVAVuSvoC0HSkNRERJVNJ90mmR5SeeesbmyRiEP0pKC2cmyZsKwF9mWLtuFT1ybSEAz9gp4WTIVPbdb0HcVRAqklaNSQVoJGILDwWOYV/qymygUXWmFkJn7bwegYLDaSdV0T+ho/UZwl/wDWosUZanCL34ocxPyKn0zn3Hz/Bo9++oKXRofR9x6wtfcR9vEr6qMv2MRL0kQhLU1Un1GmEu10SWrNwmvhqoxZIklNh47lc7clmasV8+SAaOuQxmBDKN4wcnOUIYnjDQOrT284pNXug+dB9Jz+XohTB6B6WG4Ts9nHefBtGrsdTJEi52uK8RlUGWpxxqsLgQoH3IpCOvaK1WbM55MXpDUcdG/ye70m8/Y7bMJ/jPN2j73z/4F/84s1L1YpP6s1WW5hOg4dL6BM1yzKGj15yi/+fMLF44BIG8R1xq3hLm93U+ZXK14/fUTTuOCLo895uZrgWTl1XPD9Dby31+J7O33u3r/L/5u7P/mxLE3zM7HnO/N452uzm7mbD+HhMWRGRs5DsZJdLLJJNkm0WmoIjWY3GhC00EZLCdC/oIUWrU0LkggSUhOt5lxkFWvIqsrKzMopJg8Pn91tNrvzcObp+7SwqGJ1Q8wFSaiQ9cIWBtx7zwXuwflwvt953+dxe3uMri549PiSrDCQTcrvnI4YaW2+IjzCHYd6vSSrFAeipPjwCZVa86ZTYLYDLtYJeTbn4dGMrHOTfisEIRkva9zQI5ylyLKmjuZMhM/5xRTZVHzhTpf7tzbZ3u6x7t/hX/7eiM+mkvnU4B+dnLNIjsiSCFlXCEPg+AZ5f8iHS41G1675wUKh9M9HfgCEIivhKOjDG19krd2he3PN0XrJvpNzW9Rkmk3nS5I3m0t+dc8m2NzkX7wo+e1PJyx/9rvE3S/zoQgQqzmtQ9B2Bnyv7jB9taQROa/yNurVjxF7HiIYoiYZzBVwjLZ7C1V3oCPA0hHJms14jb4TMl1KqlXKFmtqPSbudND8PmncRnENm7UbEx2DuoIyGqNOL5CTNVWaIpv6ugun+ZzVI7kOUTSuu1iQCNWgdAdNeNilRRXfxwwfkuzfp5T3UeMMqhUqXUAMwtkCowWN/m/4NErjzxqdEJ9/FwqERDcUpq6TFxWWqaMLQVXV1PWfeT/86fn5EyX6X4RaeBluHnCbimi15Im2YHdjl1enR4wth1b/Nu3ODk00I19eopoKlddopolqIrIsQbNblFGCMlyEpohLQYFClza+K8lqySo16LQDNLvG0ko8zUAzHSQNutfG9mws30czbFQ1x/V0lOGgCQfN1zGCHnq4iem6qDpHFjVVniCoKfOYixlotoFr2/i+okjXjNKS07Jho9ulVVvkbhfCdzHNkGH8kA/HGlWZ8el6hXDbBEaFpUNDyTqTOPWc2eRjvrfSCEuHVcfkQB+w07b4+OWclyfnBGafqzJimkX4ro4oFM9XOdtdjw3ToNPtYTkt8vWCk9EEtIxCNrwYL4mV4jCRbPYC8jSm1mAjUKRn51TlmkBUCCVolEZjRkzGNZ1eB1stMRudVVoTdGBpK3pRBeWIZdlmFNVYwiQ3Ftw7vE1LT2gGO/zgowtGkWI08vng6oQsFzSNxDOg6ztIEXFpb1MsNDRNo64Vlp8gNEGFhaMahJ5BKpi7A7a397g0PLZuwWSVEoUGjqaxSCQbByZ9UfDFzQDL8/jpuObsfMrw/DWGs89JJZBRzNL20DyPSFlkWUkqaqK8IUoiXMskNF3qouDtouAzWeD5AQKNqpaMhUaNZD+tmDk2fi5ZZhW7AhJVY+gem77PWaVTNg21EBTCYKZptMuarSglXyxo1SVXSGr3WjBjIzAoyNcFDRKjUgjXoJMrUqtBSptQQhCHSK3DQqwI+j6R3cNZl+S2SVhXXJka9gIGSrKqBLkQbBgSuwFd00l0xbYJx7mi1sGXikkDlqkwJRQonESiF3BpKLw1FB4ELcW8uDZCBQ5YlWJW/jsyan7Fr7gSDoZxxqK2eHv4HayyRefOCc/GDRtb9/CO/5h6NcbTXyGvZpwkW6yjiElj0t/ZZLB+yKP8JqKXsjyJeUwbXR/ivnmLgTMmlGs+G8f8fPaMDjOkHnPz1pfxLk95uN7A2x1ibNjY0zlH6yk33vivsX+tYSDWuMsR2tUZ+vo3iOZ/Aw7/MnlaYEUPYXVBJnqg99h0L8nONUxSZkvJ982MraCic3CPRJr09u9xmL+kvvoenxV9OuHXcKtnxF4D5wlRYnD/3T3m41PUueBdYTF9u2JxUaDVC/xxjjZ1WA1zJoff5XDnQy6Fxu4wQPRm/O16iF80/CRfMaxDvri1zW5nF6eIOf/JR3x29oj55Svy8JCr5CV//EJnz655NovY9u6BZ6GVR8SXL4knBm/e/zain/D02Slie8E70x223ivQZjWLec2H51esBl02221aqzmer+i5e+iGwu5CcaVzIRTf2HSobv6nPHkOP7n4Pp+sMyoVIj6rEHc3kNUJXafDkXLY2N5l0B/wrx7/jI63AbqJM1GMtzcwqJm6krYswbrkj36gEQzO2VO79PYaCr3HKOvwTncXW7tgpdr08xb7xoLO/q8xs+e88AV/fDxm56OChXbC9tYeG7cPGJcd8vEYvZbciAXn0TGmrlGuFrTWgqkv+Z7hYrVNvnKryyfnFV6aM0+nPNVS+m93+PKtB4yWJfHxC767J1h0v8D3Cp/HjYufV5jrimCZ8bwa0dJWJKZgudOm2PkWk6dP2JleYVqSPF0xFx6BA0Gu4YZT9CTkswsHc1ui5S3ctULLr/h4r6T+8GOcmyUfDjYJpwly/BnsbjLbuU270DGsFnFqkms5WlAg8oqRrfE4igmlzkurYW3AGw2sVxlW4HNv1fBZUbGMLWK3oN+qaa0M0n7D1tokO62ZagaWU8Mzi0ADe/OXH+B5t1NTGBKTKzJhs2U/wFEtjPaMWJl0wi7O5CVNPEavT9GupqzikHVtYQpFpxMQlCOmVUFh5WTLiJOmhbK67OzssumuaM9TXk5nPJuusJmj2zV7O2/gLWaclDb0urjdFuZiyXSssbH7Xex3v0WgVzhpgrG6RI8/pqxDcG6T5w169BwVLaiUjdB8WvqaPHHQrZLJMuMRGWEo6bY75HZAK9xjT0TU48e8rjso8zamfoLl1MhJRo5guN+lLJdYS8G+rlFsNyTRmjKvKTOb0nSIel2W/Tt0wyNGesWwbdHqZBxoHlbu8rJO2aoc3tjZZqczxJMlk8fPeX72lKvZObnV5niR8cHpirbQOFmVdI0dak9CfkUTHyNjixt79zFDjRevj6nsNbfpsbkFViqYjTKORyti38dttXC1BV3PYMNuU3sajmjQ5zproSE2+uR7b/LyVcJPTn6DZ8uELHJIrxrygYOwInzlsHB8Nm50cNo9Ph69whI2Hc3AWDUs2x7oCqUUgZ1Dk/Cjj6FzFLFpdehs2TR2G8NrcdPrIOspUekyoMXdTol98IDEr3hlGTw9njF+uCK2DTp+H//GJrnRIY9itELSq2AdTxCqxMoK3NogbmqeYeAGBm9uDbiaKJpFwjJJOBEJrf0Wu/u3WSYNanzOez1F1unzaeMzalxU0dBfV4hVxnk1R9dyYqGxbg1Qww2SV68J1gvaZonKKlaGgW0pgonEdRLM1OQid7nsKuzcxkw0tDpGUw3F4gRzB87aPloUY60vaNptFt09uqWGa4aQmjhaQ+NK/Lom0jUu6xJDB+lIihK6FeRNiW5bbBaCcalYRzqpWSM9iSc1Gh/8WEfkDQspqHUNfaHhNWB1mz/vpeTfu35lTzIyLUSTs1bw7u1v0hf7yL1TLiKP4c4WzsVHNLNj9OgzzMWKedZnrQxcIeiHAUF5xfnCInVykmTBcdnCbG8S7N1m31+wtZjw2WLMo9kZdhahGSGHu3fwliOO5jZF+zZOawNrNWU6EvR3/ybOd206VoI9u0IfH6OvPqEo9xD+ATIuEfNHqOkxWWkhpMKr59QRmG6bcVzys3WErjfc3LpB7YZovX32tIzs9Q94Thu8+4jmGV6TcBo3KN1GMxTzZImeZRjCQTd1mnjB8+UlgekwaLVZ2pL5zlvsdH/GlSi5u+kxCDO+cqeNmfd4PElJc513bh9yo9fHbBrOP3rIwycfMRqNqRyLz8Zzvvd0jkLHTpf0tVtURkMdz8nXp9BIdu+8h96CVy9fsCbiZtthf7ONTHVWq5yfvkpJTAOhu+wEFu0mpWcpHLviMmlwZU1EgbFzi+oL/xFPn4z5F5/8d3wyi8kqSbJIkNSfw4F19LbLwRvbeNu3+NHjJ+SFBMdAVfV1p4d+rRoShqCeLvnotz7jkw/neObP2LzTRndbNO0uN4MNbjEmVy12y5gv9hqcw68wshe8ME/58KMLjv/wEmnr6G0fdfseY9Glni5RdXnNw1kdI5oEsSwgMRFJDbWG3mtxY2+H81NJnUSoeQZlRPvdLd588y2OZznPTk/5z3e2WG9t8/Ms5LKyyJIa4hxtEmFEUxAJumWgbW/RDPYorMfw6cfXIY32ud3K0KCorgMU+ScgZXmdiSQ5jax4njbIxU9gx0AFLZjHkL6GVhcxuAG1Aq13zab5k/EkpfjTkOZPO2j+7BUpsXQNKdU140splH69EWz+BOqsrj8o+JNj/cWpYWNQmwalXFAqh3c3v4KHTduOWEUpQXcLuTynTleIOqKMEvJGo5YC1ZQ4vk2drFmUFoZfUiU1UaPQ8PE7HWy9QqiKNMk5T5aYWoWmQbs3RJQpaS1wXRvbdlBZRlYluIP7uBs6mtYgyhiVLJDxMZgmWucuDQq5nlJnEbWyQHMxjBVlpiMpSdOa86rAMBs6nQ1qdFr9IU65JJk9Yykt8DbRVUptSrS8JI9ihptt5uslTdSwJTTiXnNt7vFASxVFVDHvpaj9N9keaMykzkY7RLNrNtuDz0OKhFoZbLY8QttDqJpodM5odsV0MkWaIcfzMQ9fx3RtycsoxTcOQK9p0hVZNqXMJcPNGwgyFuMZhivxy5BgC2QqybKGq+UaZVnYlo9b5uiGjm2FGIaGF0qqxCBC4QYu5sYbnI1KHk5+xtG6pBQ2ctkguy2abIFve0ylg9212eiEfPTiFaHpg6FjVRqR7yEUTMU1DFfTC548O+dsEjHwQtyuhzQcEiPgVvdashI5JmEh2NAkvY1tFl7GuVC8mKzoXS1JjJyB7zLsb5CiU6Y5QiqGhs68rjB0i0KCWzWsNMHHpo3uCPZaLUZxRdCURFXDsZLsD9tsDgckaU1vMuew5zMPQo5yySsp6NQNdiWxq4qjPMdTklzoXFghVbfF6mpK/yRH1xV5VRHroBsGgZIIPUVTitPMQHclmrSxSh1BjdZqUIsZrQBeNg7OPEemGcIPiEwHX5hYhk5ZSCoFlgE0GpHQOK8kDjDTJLkG2yiySqHrMCgUo0aRN4pcA1dThAXUDgwqyCJYa6BrCi0WOAp0798eHP/CoOZ3lns4exHLzxIWfYc7hUPlJljWFu93tjk4+V0oW0TGLVZRi1L+iKONjONHZ+hNm7ubb1F6AeQhywvQm2Nsz8URAmnE5G4I5WuaNCHIn/CwdZ9tbZc9Wtihxvtuyivtgrlxi+z8iispGbwUrJdnFPt32dh4C/ud+/SqHh2jR/PBP+TV8TbsaWwVJqZ3xknh4e5Kbt+9S+2+4Mf/6nvMVzre3QfccbqYg2dMjk+52d/FXl4yfXrJUfUzqu1D/gt5yj8sQ6ZnDQ9PnnCns83Xbg95qF5xfwRnVZvTlw6Xb644VBEXVc7f/35Mt1MgOs+x5d/kbvgWfieiiUf82uaQeWJhF4KoSHC9S4zRT6ijhpeOybOnxzyvVljOkuW8g1PBxydHtMyM2wcBcn3GYeVRGCOCZBN7uWApewwPe2wNOjTWjMeLlCv1jKVVcn5xxF0Pblu3cB2dDT/mHSmx7vl81nyNj04PSeYTHj77lI/Gr9jptJmvPa4Wa+qnr7Dv3GbLDpB3PTa+8y7dyzZ/tf0GH7yI0LsWjRLsGWNeVG0e6IKdt2q8wV2+9zQnPF9gb6REw32qTY3LBuoo4fn5jPWrGV/6UsjWrff5x7MBf/SqYPpSJ7s0ORt9hLVv8LLYwzvx6A5qZpaFKX1EnKIXMe/2NI57DuOxRz1dsFtELK8Kjss1d6KC49PXzHULITTOJm0+Ojtm46AHw33+sXJoyxaHWg00/H5WMVhHLJZz3I4kMTzSUmcvs8jzBfkX+8jBAxZP5nhXI5bzCoANXDTdpHRqhmlIuUpoWTeQqyWlsDiPNLzmMa47pPUHvwu7XRLRZnMBR6pDKTJaaFie5KuZyfdyh3mZE3Vr3hwITsnRM503nYYkkVwMNfa8lJdXCvtQ8dZzi1PLxUkLzHaNsSyJ+ha/uqvxWwuFVev07qYklWAYr/4D3hb8+dSH1SaOWTIbFYhuSE/6WFZNMByy622xvXiKyBVrMSDJJUkd8dqJuTiLMVSXg/YBG+aSqrRIV5KqWCJMC0fXqU1FYYc01YgmypDFOS+9Dl0xZEuG2O6S217Glb0gNX3K1Zp12dASFVmdIvtDOr09nJvbtFQXS7Opnv0OF5cGtafRLaFmykTq2MMem8E2mjjj4esjxssa4+Y9bu61qMwp8/GE7VaAptbMLzMu10fUYcjXvARRBhxPFYtowVarze1hwFSOMRPFLPGYZDnzjZy+VXCyfsHFowTLq2i7M9riLre7d2iFOTKZ0eu0iQsDW2pkVY7VjFDjh6SrhJMSnpxOeRlPEDLGylrMleTT44ahr9jbEJhlgl+DEClW2cFJczTlsLk5ZLvvUdkxL8ZLpjJiRoKYSW4ags32NkNbp98qeLurUR70OJf7PBptUSQLPnn6kCezU2zDJK5M8mhJU8Y4+/v4QUB2y8F995Bu0uXtTOdJvcDsGAjNwLQzriqXPUfx5l2bor/Bz05KrMtLtN6aebiNFQRcSEkS50yvFtTjFV+/7+JuvMsP1ht8/+iC8bnOemyQrJ6jd4+46g1xpja9nk6ChiUdzDhHy2sOOgZLX2cdm8i8pFcmlBNYyYjuKmM0HhOjUI7B2Srk4vEUZ+BDe4M/tn1CI2QoJB1d8jhtUFmOlq0wfYWyXPJaw4kVKQnc72L27lEdL6gvx6yijLbUCJSJ1HUqX+EXDrKscVSASjKU0LhKaiztBCcNsT6ZU3ohhfJpK59pExLXirZ2Hfp0bI1nhcGsEjQDRV8qlk2D3gi2tIZUk8QW9MyceQJaT2PH0YgrC7upsBxJXTXgOtxxNT5dK1whCbslpWpoiV9+sPkP5ja6ecV4rmGGXe4XASoo2Lm3y37TZWvyMSrJSThgXTessg85SWaczjKUtcU9Z8BGo1OIhiqXNHWJadgYlolmSHKzS509I59FqGLNk6bLcHOLvaZDz5jzhrPkVF4RFz51FJM0ioCnpMcZarBNe/NNgrfv4/AUywppPvsdLl5rNJYgrGuop1wUOtbmHrc2b2KWY86enHE0qbl384CO6ZAXU0YXGhtdn6BJmZ1OeXZ8RdXu8Xd6Ov/8tOZxIqmbisBxeHNnk0WcECMoSsUqqVg1CtO0KEbH/PerOT1TEe5GbIgWB/0HdDoNrMcMPMm8BFEr1usUR1sgzn9INFnwfFHz0Tjm1XRKWZRoCGYrk89eKfotg4OBSStPcDUds0oxlYlfR9gIdrcO2Rp2qVdrzuZzlvMJrxoDodkc2ho77Q5brs5+u+JX+g3Z1iGv5AYfjPbJf3zEj3/8R3w0mjJLS8gbVFFc67V7Q8T2Ftauh/X1+1hZwBdch59/9JzSbrg2t16HCqYpePcNHzXo8ulnEeLlGarlcdG/g+d0oNJZrlMmZyviqxF/9S2P1sFX+O14l396lPP8BFQsUKdPwX1NM+wzfz1h+4bG1NbI6j7aOoa8YGNTY9FqUUUuol5CvKJ5DRfVnGaZoqYXUNcoR+P5dMDJT8+wNgLyzhb/SPcYVgEb2rWpZF1UNIsUkiXClwjfp4l0zERDlmvUmz3E9gPE4xHq6ArS7DpQMT63XklxPR5Gcx2S1BKkpKklaj5CFB5c/Pwart0OQPrQ9ECU/Js0RvwZBs2ffdqs/vT31QQYukATEl3X0D5X6BZFjeRzpI36nx7yTz8v/2IENk+XAruXMztNoQPvNALlNLhuyEZvB33ymloYSCOkrCVZGZGIhul0hYHOQN9AV5K61sjWClUnVELH0AzSugDdpMxWJHWCJlNip4VveATKRNN1fAskBRKHMktoZIOMJlTzGKM9wG4N0MJNjLyHMFtUF5+SxjrKuj4FsolZ5grTMeh0ehRqxcXoknlc0O4OMH0Xac2Zjhb0W23qeMn5uGSVH+OEId/WK75fFUSrhtF8QuCG3OqFvK4ndBPFurGJporFoKRNzjSr+c2f5fiBQbtt4xh3GbZDTBNUldHybZpGIaRENgWGyJDRtQnzqkx4+nrGWbRGqAwtcrEkvL64JDAUW30fVUQEUkPKFUbjIYqcvDTotx1avkGtpSwSSUJFY8I6XeNbGi29g2EI2pbihu7i7NpMmy6X6y5JOubxyStezRaEnkNTCYpCUc2usDoderrFvG+z9c4B/dTni/4+R2cRoS9pSugZFaPGZNc06GxaeP0eT6cZ+rpA03WQDpqlUdSSs6RkNI+JZhHfvtFmuLHFj1ONjy8y8nlKnpaMFhdYgc2lF+LMLMx2SCw0HENDUwoDxbZrMxUai0rRlDkDJUgrRRrX7JY1ozxnrbTr7rdc8uJkRjdwMVohj4SFLnWGloapFEdVTZuGpKmxHZNcCSpN0qsVVZZT7XTRHI10tMJcrEizEq2WGJpAN3WklISNoGlqPMMBakqhMWsUjpZiex7e1SUEHjkunUJxpXRKCY6U6EgOleCzGvQaMhd2bZij0BXsWoq6Uixt6BiKmQQ9VGwsYS7Aldc89apQxK7gbqB4lCpcCX5bUjbQqv8dg5pYecizI8YdH9Ou+OH0x9yVFnq4gdXu8EjbpT2f0sw/Ya4rVLHgZz/QmFglh60rXq6GTLwtNGtKKApe1C2MqYVVTXhctHBvCV4sBKY7xLAi1PyMUfAuV3NF2N+h+57O11opRj1DPrB5O0spxQmVD2H1hObFUwz1K6g3/wbm639AupjSqf6Yxw+/TBZu8fTpGXEWoc27fLz/jEGT4lmHvD+sMIZdVtof8MkTg35UslZLvpJ6vLmT8M8uEo4uZoiiS0trE3uXvOV12OoZ3HQSkonNa3ebUZbTlDHGT2JEP+ChfURb+ozsFv/lQRerfE0sobk06WgmfWNNmmnIJqccx7zMN6lMjzpc4x17zGZj+tMa/a7GNIkZL3K21md89/Y3kcuY0SBE6l2Wx1d0BwV3v1hgrhW7tcfR+R8QVC16scG9fsizJmexsrHXBuuBIrDH3HFrss1f55EUPPv+I+btp1zZKz67KkjkNquRz4uyZuPOa+JFC+Hc5tPNAr2AFz8/Jy5nGDduUstTuJfSMrqonxzh1WDcr/hv/tbf5p8kXe44M66efUg/z3jxMuXAyoh3+jA759dWp2zswrdub/M76jY/f3rGw9/8bZqwYVd2Maya7qUk8l+z/ZbGDRu+knn8OJ5Rny+4JUw27/eI4w3Yg9N8CPYTNq0Bj08TTtRrOjs6d5wVYXiTD02NW8kRn8Qp92TIpdnlLI65ucr56m2Hv9TTuFiuyNsS2epzo+0jVznR6w+wD2rC7h60vs32riJ7+hB+8jMKr+bKrsmdHertiIPHffpOSZ3GnLVr3isdjuY2mA3rZw1Fx8R6KGA/YXW+Yjt/zcpoY8gD8laHT2xompiZ04BukmoaKtUJEKwkKE+ylSo2akm8oRMUHtNfX9N5VKGdBBQO6LqBrCsuphp9XeDaMZeXAV60pJ1Z/2HvDP4capK1CItLKlvHq11eJ8fcrGyU3CBXKa9K8OMMuXpJREEWzfl0VDNranbCEcdxi5EboosSX5RcYiFXJppccybaGP2GqxVI00XTPWQaszaGTBKdoLtN/4Fg6EkMLYVWg8pjJDl1WWMnC7T0HN38Ehx8C+38X1OPX6PNS8ajm6z0kNPZKbN4iUxbLPqn2HaKrm9wv6UIWzar5gnHrzOCTJFuhrzb9bnRXvEyWnEWGVSFjytMOuGKrmdxa2ByzxO8noacpTozcrK0xH5dULQEl+YSDYtAdHjPM3DqCXlhYlQGodAZaimqKiiaJXWSMalsMl2jsiXaAqJJRjCT6LuwrFfMZimL9YzhjTchKJi6Nq3aJR1NCYKE7YMYK5N09Izp6gwynbBU7AUmStSsV6DrLqIjcPyIG55G0fsCT0qLy2eXTCcXjO2cx+OYWRLgKZtFXWH1Z2i1S+MMOQ8MzAzkyxVSq5FBB8MsMe5VaIVB+XqO2yj6hw7f+ZWv87EYcsO6JHr9Ar8qmF1khH6JNtAJkjmH9YzOZsNb+7t8LPb44bMrPvnhTym0nIF0sasCZ5JS1Ckbt3RuGfA2LT6LUuL5mk2ton3QRmpdTE9nHfawbYUmNB5fRQTNmE6/5kGgaIIdztERyzOOrTYDvcMqMzHWMftlze1NnXc8GJsxWdjgem08x0MsU/L5M5qtBm1jE7f/PtZGQ/zqGdqjh+Rlzsgyqd0+Vadip/awZELeFKzcmv3SZZFYNMaa9aRC+gbaoqFyY+pJRDc7pxQtNG2XzG0z0wSFVlDqEhOdQAi0WmAX1zpK3VR0KoknFcLXsX2dbKfAO23Qphb4oFeStJLEqU5HSBq9IskNyArs6s97Jfn3r5erNYZK6FkGhir5189+n68421g7d/GriueeIphckK7PWRoN+WLOz44ipspkN7zksQanjoVumHiWzrqyyZXAXc85MbpYZcPJXJALE1sTqGTGKhswzSx6wU16g4aNUMckRYkSsVpRNAsaXcNbnKIlL9DNX4U7v4J2/s/JX/8MeZnxSt7Gsbqcn19wPIlQClI1xREFmd7lXq9iJ9SZzJ7y+CrH1G3e3/YY7nU46GU8OZ5yOg+xgpCOmtOS1/yCd3Z7fKlt8GRU8nBaUwrQteud8SpJmasYpWbMgxZ/94s2en5JUXikU5NW3dCjJEtjkqKimOWc6x5ZoyNNDaspWa+WlFmOQtFIxfPxlKv5kr9+54AyNFhoLUrdoZxM6YY2BzsCO9Lpy5Lx8XMoFXpeMvAMVlnFySJD+Ra6Bx2z4GZXpxp+l5/nDp/97FOemL/NWlY8uZqyKmpU1YCsr+G4pgWdHdB9mhKOXo5BzwjdgK3NDvHAYDnLqeclSmns3Az5X/+tX+N71RYn7TPin3+EUdeoixV2fxO7Y9LLFrxbnbO5VfLVt9/kx9zin3zykp9873epZAbSRFQZoorRjIxbWHzBMvGFx2/N11xMl5iiYvjWDdb5BpUpod1DtCRIRXExRtQrnHbBdl+navc5l4L8/Cl5swFun9MCLiKNXlHx9V2Tr/UEn8wTag8I29jtNqQ55eQhYqOE7R04+CbcAvHhQ9TPfgRxDKYJun0djpQNVBo01fWOvJQgNYTUICk/hxc3kBRQryEToLchvAciuL7YPg9krkFYf1bRrTA0ga1rCAU6GrK5fr0q5fXYllAoJT7vqPn8WH/SmfOnXTq//FUqC7WcUbgOrt7w88tP2TcC2q2QuqXjBhYiiSjjEbVsqIqYV6OCUq/o2IJyvcYwA1SdYCJJpQYlVDIhKXXa7YY4KbCdFpqpqLM1uWOTphWhZ2O3TCxHYeg1uuug04DIsUwDrVmgpnO03k20ziFy/IgmXSDjBeuyjWaFnF5esUxTitxm6V6imw1Il7bn4HgBs/yU8bTArUrWdcKB57AR1BxlNaM4Jml0LGOAYc8ZOC6hL9gwKhZLl5VpsMwLVFWgnRZogcOlWBCaDqnu8tXDLloV0dQmWqNjaQpdVORNg2xKqqqklAaNAMOQmIXJbD7HThvMrkFSlyTLinmy5Ms3bqP8nMoWmI1Bsljg2CndnkTPFBaSyeIKUxkYdUPPc1irmrzy0ISgMMHSSwaGidU74EpmvHp+ztX8gnGT8GJakTcBIrG5bAR+O6LKLTQRchIAtcbF0zErw0Pb2qTUa0Rf0LF8itECR9MwhxZ/61e/woeFzmFnxXw6JtQVy6xg03OpLIM6iziQGe2hxVsDn0+Fz/OzEa8/fUpjwMCwQGsIypJMrbGUT0d3OBQGx0UJVc3AMHECj6YUSF0xMUwEER1d4zircOoCzzLY1BSe7XKmdLargpNCsGNa5NRImWFLxXbHwe7YrFeSQrMJDAPfMlDrgnQ0wzTAC11UGNIbblKcXzJ+cUJhQa0pKs1DegVDpWPpCllLphbcUTqjWqC0mmQFtWVgLkH4DUmS0pMNiXLRC43C0DjRBLKRRIZAE1ALhdYoPCCtFZWmCCqF3ygyW+FIQbwjCZcKIxU0pkLToGkUqxoCHUwUy1RgF5Kg/nccfZo1J+iJRSQesaO+zvuHf4fz5JJ0lWM9+1doy5z5vUMeZFPSzCRd5GTKpS8tPGvBIr9iGn/KVfkef7mtEOVrkomG0R/Qr2JefvARP5/77L9xhNW0+NJmQLB9QV1a1NkeS7/LRhsqOpjyDD09w28Z1OIKsdRx9g8xhylSGKhqQZOXrEc3qNQJs8kjZqcZRafGda+IX/U4KhpGtuJbw3cYmjmfzi/Ifphy1gvoDP4qm984JFie8euTkvBOTDiqsZYZ7/7aCH34bVSsEbxZcPN0g/L5E+ZVzHjd4g2z4XnW0Kt16o2cWz48GN5AuCnlbIa+ijEGbXJlYtczXtcBd72AUH/OmV2RnipyOcdv67hzndlsF3PriPRDh+N2SWDXdBcf0EzvIv2csdL57EfP+M9/pcKfaYzeuyJcDlB1m1t7c7JLnXurDk1g0PhdtsSId3oOi8Eb/OOVjvz0JV960OPlq3OWmcO8aSPEEa+bnDo2cTt36H/zJr3XT9kHWht7zEtoByk/Of09/upbb3KvdYcPY/h4nHF4PkIL3+SfGfdoMaGzC0naJk0t9jpQaToPFHzlwS2KL9xFyJBlp8vPHp3yg0+fEPgFZ92cW8t9RDIjE1Naho42y9m0jzh488t8tn+Xn8ojNo0lj7wBh05FqJvcEi7ZzT0+XHeo9BPW+l3uDCr+9r0hM2PI7JVicTyimyoWuWRpzdgLAl6pmuVnE759uMvFdo9oUeIlNUl2Rnd/SDrcxSp6vEw03ittTpoCf+eQ1l/OCV9dMG5g1zS5mndw20uyeQu2CxjrTLyGwLW4WPigF7wR+px7PsXVgq1yBUYP01yQtzoETQtnITjVBe1SozIb0EoCTbKdStauQavxudJiXlUaezOTlbGk/YHBfGHRbJbc2HbpPYSoBU+XDfaWjq1s7LTi9KaGTH/5b0hKMaXMcqpqhG95tN1dEk8xW60xXz2hriRFf5PdIkWmOfN1wjrTsQwdQyuIsitG6QWZusEDT1KUCWotaYIOXrLgfHHEy4VGuF0QOm3ubegE7RSdirockoQd2oEGOAhtholA2CCLKUYKem+A3q5RmgHViibPKGKPKj0myRrG04TSLXG0NaurNksaZobg7cEtunbGs8tT5p+uWbgh3a0HtO/fopVd8KWkxLZTnEWD4yhuH2T44RaGdPE2K3a6BunRFadxwdI26TUVs1SCJdB7BQcdye1+iG7nlKsFeSFptR1qgGpNVDlsORqevuA010gSRSFTLFug6x556SL9CfkUVroisAt66UtWyYBSr7hcVJTPp/yltxo6laLYjrCVQ6OZ7G+lVCOP3VRyw7cQpktHW3LYNlm3bvFHc5vqas7h0OJiuiJOIGkCFCnTeE1W6HTDXdSgRTcfcbcx0MU2Wa2BseRifsH7N25wOLzD83XFx2nD1nSJHu7y1DvElRWDbYcmb9NkGYPW9dOeGzo8ONhG3NrGFQ7LsMcfvZrx8YunCDEn86CXtbBqHb1e0nIt7PWKrVQwPBjwstXnVXNFqEdctdocGAb7mo5QDsuDGzxdW9TnU1bKZqcv+eZBi5U1JDqpyWZrnEIRNxW5MaNvuZzWDclRzRvbPeyuTxRpOGWNLacEuw7TziZGbTPPXdqNS2w2yL19Aq9EPxlTTEo8y6JqFE6YUMUeolUiIkFjN9i6YJp6CFHRtW1S24Z1QitLsIRNZJdIL8AgwI4NlCawDFD5NacoQNItFRemgSkNar0grqGV6dRNgRkr0kin6DS0AxNvJEiE4iSpcdsahmZApZgHivovgBK3QUGVM8kqemHI3YNvE2x0OZ7MWfz0NxnVCoIu+3ZJKSvGkyXzHGTQptEl8XpKtJSs2vu84cSs4ymV1BGWR4tTXl2c8nql8IIWvtflwR2HYZihi4RKHxJ7m/QCHWXoaGqNoZtYbklTRhi1gd4L0folStOhWlMtIuJIkGUvGC1TjicLGkPDNGLWp1OOa42rSvDW4X2GbsrHj19zchahLJ/9/W+x9dZ7uPEzvrsa0epUOOkas6y4/47JzmCPymjT6xfcDU2y7IgfTyRS6OiaQYmiaWo0TXB4Y8jhxgZKK4lmY3QaWm2fQoKqMzKlsRfqtOpTXgtFisUSRa1AID83LCvqMierNPatJVvJFfPKI9NaXFQGz1+k/M17Op2sJupXuH6ATOEtY05RGQwqg91+iacb9G3F3S2Hdf9tfu/KY3X6jDd6cJmWvF7kjOIURXMdNNT1tU661cPK1nwpiGl5e6zjHFMtmc8NvnLnBu9s3+Hj0ZLf+IMXZElFPtjjj603cWWM1bFgu0uPnN6WhTIVB0bFl29vo946xNNCjvw2/+z5GT9+9AHl6grREmBvABKaHLPO0dYjDhKTW3e+zMPOFpflaxpzzbNgm8N2zQ3dJBQul/fu8POFQ3l8CU2fzY2G/+WDIRNjh//3i4L8cgaNBsscZWU09ppJIfndVc3X7+zQ2u4ynq8wqgY3vmR3v8e4e8hVbKAqGwrnetRp5xZ8I4PnR7BOQNOhkmAWkKrr72gkGA0U8nPIcgOmBo51HdoU5bWnVo+BHggHgXZtbPqTsEaTCBS2riEVGEogREOZl1imRVXX1JX8XMl9PXolUNfHAP6UJPwn409/AdYigKSe4hUmlTohtG/zxcOvsIrnrLOM2YsPuKoVxqBDpyhoSkGexxSNwFIgzZplltBka6Rs03cM8iZCJjW642BWJfPJjLgyaNsJDhY9v4flNQhZgmqhtGt4uDAcNJEjmgzN1BBNimgahNtGGNfqMFXnyLqiKC3SeEZWXDKbx2SqppFr4rlLVJSsqDkIt/A0wdF6yeIkYeFohOEuw9sH6OmKtyKJNUjQY40qgf1bDUa4RZ1Ca7ukmbd4fjUmLRNWhc3QMpjmFa6hITzJric57AUYokJmCbVqcAMPlEBXJY2C0HVQZQKOjprUZPUS19XQKoM0M7GCNemlyUyrMXQNLZkisxaN3ZA3ktXVihtb8nrsqhfhFjZCGfTCklmk0WlsGsdE6jZBk7Ln2Migzc/jNfHVglvbbY6uRswLg3XjUMkFyzqjqk0Ms0W4E+LPl3RiG7vnkZgOuid4dfWCL9/cZb+1wXEBZ3XNdpzgBh0eSQ+HnE6oU9cetabT8m0qXadvCPa7PYQYoukmhevy4mzMk+MTLEsx1Ro2dRdZKMoqxxNgZiVhumJja4uRF3K2TAg1OG002obC0XTe0E2SUGdUKCChsAx6Dnyl7xPrDtW8JFlXtHWNXEEmG/q6xhxFvsq42w1IfZesaLCkIq9q3JaDNPs4DUxqxQEaYxPs4YBAl7jjGfNlzoaCWWXiBDl5ZqMFDaIUrADPM5lmBuiCXdNgZlioXNGVNWg2plZT2pJWDVYpmGngSZC1Ah0cqQhLRaGBriADZkC7EOSaJFxAXkBkKwYuuFMoTBjnoHlgSDALxSzkeuzz31K/MKgxqgNUWzKfC/L5hN/9b/8F9/7GDT6dPkVrMsLI4vLhBH/Dpz97zGeOJNHh3DTomPvcmWtEi5JPOwmvqilp/+u89YVLhNzEXD9jMXB4u9swriP22nuEnUNsT8d3JXF2jqXVJCcahVwR91v0O29j5TFl62023rAR/j5VNKaMMpy9X8d/+b/HErchj2nqXXbCHv5Bn1434bOzDfrFFI0FQUvn04sZouwQVzlJmbO/PWRauFw2BzwyH9PZfZv7BzPMkyusN/8r7gdnnP484fR7R2xEAbNFwvocqvySWdDHlwFCLxi0A75x+D75skbvuJjLBaljMnTblPOXXKQz3FhDHQY0gy8x+60/5PXZimkhSSKDKOjTUFGPBNITvBlu8tYdyY1gmyy95A8mHixLhrstysOvs6l/xJUYcrNt4xkGcmuAWCcMmjGbdxSvP76i2zHBVcyXghtXp/h3huxs6Qz8DYpixOy3jngxy1DVBDd8l7KqOZpe8PamzX/9v/gO/8OJQ6Vd8vRVTbP0ablbBF98wFejKa9PH3Fcd/iWb3MnX2KGIXL+iKJ2KTZvsbEtECSYluRfLTuY2Zz3i2P+P+2Kn3/8lHL6CW2tYpwEyP6MM1Fwu0gJhx6z8pzFcoNsLfh0fMGhtSAb9OjUFn930+Udr08iDP5f1YB4FXOz2+Hcb/MsL/m/XzgEgUtYLOm1+3xKB9cuMPIlm+Mpi46iYwj++LTm/WHJ+0YNWy7vmRFlt8X/eXIL58kZO0qStifIosYuBK41wNrfYEtesgqn7GYaG2GLn7522XfG7Bc7HOxnPMsnVE5Jy9O4GtfsexNOvC5eLSnrJW5XI11MmblbuJ7LJg7JWzF1VlNdNDiFwyc0eKVOHGV4WxZBKbBcB0FBlmj0LcGZU5I/jvixpfNW3JA5sF67xPsayVQxPBEsO7/wMv+lKFWHSNNlUUB5uqazeMT2uy2Ok1MoYqzCp0h1RMvCWY04oSRxbTLTYMPeZCeWzKIZ516H8wK09j57twvMOkArLkidkv5QY21qbLl7tMNN/MDCEQ1ltaRJdKxa0LCkCNu03H2sMkK621g3AoQ7oCwyZJRj9t/Gcv4AszSoS0FT9dl2uphbIUG74HTawi8XKFViWhpXy4gqdcjqjLypiNpt5qrFMqs4lV3czR32t3KMyRrv5pvsdmD0ck307IrNSDGbJxSrijytie0QrbYJnCWbnRbvbB6glRZlY6HFSxrTpmu0qaMrVvEcrWqjtTsIMyB78YTZZcw8Lklyk9p2yMsMlejYpsFer82dbZPbg4C0ivloViCrilbYoWkf4q1PiLSQoebjdE3qEOw4YlvF9Ac1s6slG5ZE9x2iTCNcL3D6DoOBjed3mS9G+EeXzOcxeb3GdG+SaAbLLOWtTZ/vfO0dPoo9ps2a5VlNHukEbofhW3cxwxmnl68ZVS57vsOwqfAtMMSSWjcpBxu4GyaupVA6/DzxsauU22Q8XK/46PELootnbIiUXIXIbslMNgzKCn9DERUTJnOLqFdzFc0ZmhGl7+E1Nn+lb/KloMtKmPzTvEseR/SClMgdcFErvjczcTwLpyiwnYBceShR4mYR3Ymi8TUsS+dolHO3C++5EjMU7Ns1qzDgf5zsYLyc0a+X1K0FRa0Im5rK28DYbWOKKaUV05YKx+ywmJv4ck7X7NFpV4yrJSqusC2dJm/YsjOurAA7ux5dc52aolxT2RuEvkmARbGT05QVLCWkJqdCYdcGTVWhtQ0sNDSho/SSqtbxNcHcKFmNcqpGY9hISlOR5zZFW6NqasJEY+3/8nf3gYZhadRoTC/G/NP/2z/k69/9En/8/GPksuHXOwZ1ViMGHnZ8xVlqkNcZ6xpuhn32WTKfjHmmdQjyHM3uc9PTMTQTo5mTiYaWVRBLh73eXTb6N/ADB1euybMZlaZjZQ2N0slaW/S8PhY5auBib4Vo/gZVukCmBfbW1/Ba/wDnyEMkHmWpsznYxO+0aDsFl0sNZz2jwcPwTF5dThgl1+rjdVmy6mwxbnxEvsljdQN3d8AdNaYaT/G+8CXe6NecP3zN7JMpu5XgdQNVWVKVDcrSkJ9vkm/sbPKNw33yQpK7BmayZG3YbOghMp6wSlZoSiDa29Dqkr38CWejJSeTCJTA0k0qVdFIiQbstQLevdllr5eRJxU/vIiI4pquH5IO7uPaR0ztkE23hecrymGbcPyMLxoam67BaFWzbzXoXotRphPMH9HvGQz3btJLYW0d82hcIyTXQFvHA8OHrOTOpsP/5u98i388D5nNrogv12jJDLUZ0P/m1/hq95Kzi0t+/jTiDc9iv17TC3RCY8HvBxZ2a4jR8vCpaJkaP0o7aOOIt+0pD42Kn3z0kPzRp4g6Q/cdaBU0nkA0Jf6moIzGnEw9kn7D6XxG14hIQh+/0vnfbtt83euzFDZ/r1L8dB2Dn4DmcpbX/IOLEOHbVFGM3urRKA9RZqhkBQ0Yhoa0dT58UfL1HclfCyWhMni7XXLV0fi/XOyiro4gX4L1udWpKiEYIG634fIKlS0QWk6vF7CYbSGXIygFwqmgkairCPTrbh/RVNcqb725DlIcQMxBbIMQ/8bGfd02g4bAMDU0NKr8Wo9uO9Z1jqUkUlwbnf5E6f0/fUb9P3ti/cuP7gNAVW0aWyOLFefxjN/+H3+bB1+7zdH8NZpMuFv2KfMFBA56umKpVdS6TSokunSxU0EuBanVoMUJuAPCTowQPpRLpCnwLY26qbCcNpbXwbJ0DF2nqlJ0A5pMR2kF0nYw7TYg0ZwuhmuAFSCrFFnmiM5NGP0WslQU2Zqq8WmZFm2/g6bVXCwthJVS1hGaCS9nK+pGMM9rpJQcBB5prVPKkPMGBoMd+sMKc7SgvfU+PXPN+euM8ydLwtIliHLKtYasYjLLwVY2kNCyNb58cAtVKPRAR1U5jWmimxZNsaapC3Rponk2urvJ8vFnvLhYcrWqSfMGpVmApEoUmIo9L2C/D13bp65yrjKJLEtc18Rqb6I1M0rNIXQFlm5A0GJd1bjlCq8lmF5F+I6NYUGS11hRxc6gx1ZHo+PdIV+vGH14yTIqkRSY1pCKmlEc8V7g8Xe+9TZ/OC0ptIT1qoHUoJO5tB/c5l6dczUfkSuHrZZHR1QQOOTZHFc3EGGLMLCQqkFokqdxg1al7OiKV6bPy7NL8mzJQCi0RqcxcuaWYhOF7QnWZcyw0JiWkkkSMxQNtenQEoK/1PW4a1sUAr6XlZwVCTuOxVxoRI3kxxG4ZkOgGjqOzZVm4GrgqIZOVZPoOp7QOY4y9lyNAxukrnNoalS2xW8sdfR1RkfVFJTQFJg0OEGIpdv0tTlRkzAsBTo665ViU8/Y1Ew2fclpU9EIhW8K5rmibxRI08MsoJENlmGSl5K1ANuEthAULYWsFE12vWwdKzBqhWzAcARuBdgKV32e7wNLTVHM4VKDneK6+yYrFEUAZQ7tGH6RZ+EX7uASUbJTzOjlBpXvsvudt8nzmgfhLh89v2T9jsGtpzmzieKPS4t24HDLuMFsoLHt+ISMqWrBbT/ltvcAt3XMaemRL9bcaPlYq4TX6QUXbOOlOc3sMe2te4SDitB2aSyNQkgC+ZL+vItWZhjxJdXuX2dx4VMu/iXzyYrNrfuke29ibn8Z96OfUKy30YKGoB2SNQOypCQzF7jikty4ySKL2UDn00VD/o1dBksD/eKUaX3FeHrC+fMRn35wyQ83OryBwihSxl/+GoP9Z3y9Y7IRSpY/PmPcRNivbGRsYZUN7vaAb2y26BSnlF2JuLhF2RHclA1CSLrBK24nHmJzTJ2NUPUrdt8w+Wa25PdeV2jlTYR+wbKc06oKhlbK1obPQvYQuqC7pTAuX+AS8KUH77CczoiOpkziLq+Vjlyv6Fo2W17DQTugZSXYd0u2tnvUgc/laIVotzie6IzKS5q5xUO15smqIGty1NYQtJhVf813XoZ89MY+/6ePbbpPllykknVds1Un/Eg+ItmKCAZL7J0OtyIXdjQiWfClasGXb23y9/ILHh695LXY40tbPR6OJOHoR7x3y2Pau83DaMZZsqRZLjmuQ956V1DeOqSrdNa5YGUmbE8jjiYO/o0rbl/l7Pgzlq/H/CT2+fD9bYLDLT5WGn94lBMdPca9muMc7HJjusbUF/i7Nlt5QRR2eHt+gTJnGHmBPRUs1RZsePSqBW+32vxabx9XSRbOIR/mHu5qgZIpu0nFvNtiEfbpGgXiPKWdTVGdNvE658LWWQ8cNH+bo3mGrpUsM9h0drhrNzwelmz0dG61dFaXHo+wCFQbU8JS67Aburi7NfNXa9zTEvtUYOzaOF2N81rD0xU3Bhqv5pKoEGRyTlY0aGYHIyhI1hqvMtjzDUQK2h0d+9SkeJowrAxcw6Bj2P/h7gr+nKqoSobaCplb6Gab9sEGQlb0rQ7niSDfEvRnCdNpxWUJbq/HtuiRhg5d3yNkSqVsdh3Fjj3A8yKWSlAVFR3LQ65q1uWURW4S5ku0VUNveIOdocI0DYQmKeoar5nRqtaYQYIoM8rel1nPXfLlR2SLJa2NexgbA7TwBk75AU26QaE3aK5LbfSIqgmZuQQVUYgOiWwwKkgKQXGnh5+7WLMZk6cx0fyKpy8mnMiKwUaHnUpg4TK+t0m3fc5tU2e4kTKSS1ZxhJqbNLVOoAnCTp93ByFdYgoN4pVN42nsOArTavDCmJ3aQLQzdLmGUjLcLHlzsmK1anAZEJsLynqBWxS0HLjRsynsNgvXxW6lqMkZHdPn5o0DslpxNc5YxQ6vtAKZJbR0m74l2NoKCcOMwEwIgw55GHCxyigNh9VKsSinZInOUZJwukzIZI0KW2Rmhu81HKw8XrW7/PfHLuoiYxznpGVGv8n5lBPqzQa7m2P3HTqVA0MLKRO2ZMOtzR6L9QWPR5coe4ugF3J2GeOlZxxsesy8TR7OxkwXE2S6YtFo9LcdzJ0NdA2qUhAZa/rzmMt8gerPGMxKBvqcceRzembzotmme7jBc2nw0WXC8uyY1myO1+3STTI0KyLYcHlD1mS+RT9JSUSEniV4a4sLGSI7Dq265IHf4mu9TVwhSGyHJ6WHV63JRUFPpix1l8QNsJsakhyvjlF+wDyrWTkVcb9F5bTI1jmmUaCURmj2eaBKJt2GbUOnbxvE85CxZiGUj9AEpXRoORbNQCKmGdaixFiA5Vvons7MAtNQBEqRJ9fz8dJIKPIGTbNwDEWeG1wVDVsIglpQDA2amU5xUeDXAs80sNv6n/dS8u9dmhAYuo5WFjTK4cEX/xqVfsx2d8DD0Ri37+LFC66uYs6iCLvV50bfQQ6GbPU28BtBWac80Eu2HB/PaphUGo1w6XsmVZwwTwRLHYLlEq3IaG3dZ6/jYJoSTegUQFBf0pmPMHMQMqay/irLC4Ni+nskVxcEO1/APbiNOfwCgfEjVLGJpQekhkHlbJFrM2o9xtAVVWMzX8VIBUozEL6HLxzM6SXPP56xml/w2dkln60uudl22DA1nJcGU+s+vZbGO5rPjlVwkUVk5yWylpTi+lxvdFp862CIR0xRlqwWbfQgoG3WmDaE3QitFtf+0uYIVQgGOzpfHkdcXOSsbYNaWSSFRFLjmgZv7HcZmZt4oYvVjpCvP6HvdnjvjVvkec3JZcJcgyNbUUQ5bUtn6Pjc6rUJrZSunzHse5TegPPFitSzGUeCs+M5ubT4aKGxTGqqPAPdAs0AKoTj84o+/4efwvz0CJkvoa7QVcGPHj1G7+kM+jHOhktYuZhbPnGZ8rZW89aNHuN1zOPJjKWATt/nJ2cRzvL7/OqBz9S9xU+vjpldXqAXS1TTEA57lDcPyE0bVVnE2gIxz/ghS/qDS/RRzn19xPMrh+mZzwf6ffqHJj+Xgt8+LqifPILZJaKzg8wSptMpN3dC/pNGEoUO0yhlIWbk2Royg9RtIcyQfpPznVaPv7Z5h0DTmeoWeWXiNwmmWWFX11rbSrVRFLBcX5ufLAtqA0JFtLeFcreux5usDKU1CF1HbBsIT2M30JBeyOXYQK0X0NQgzWttuMa/GVeSEiHAtQyaWlI2DZauMHRxzbypJVXd/Ck4+DoaVH/y97nOm+sOms+5NOLfPmXwS1dJleM2OWZlofs+t95/QFFV7LQ2uTi7ROxoBAvBMi6JGoVrG9h0kWaNbmgoapqiRhMljtFB11ekjYYqUnznuhsykxFKd7FlRpOXhGGPdmhhmga6ft23pMk1epFfB5uygs4+da5oZp9RxWv0cButs4vyN5Dnn5HlGmgVhu1TK5u6LqmIEMSUpsMyT7GlZLTMqTZ93BzyyYTLJmG8nHB+EXH54hK/5bOpC4pyzWp/G2PjireDLYa2IH265IMqw1oZUOroCpyOxzubHewmoxGSMnUwAxPPEOi6QDcahDQRAmQZ0ZRrBgOPWwuLi8USvXZQIiKpMlwBLUtjI5RIpZMLC9d3UckKA4PN7pAszsnigrqyyJREVRWWKAhtk7YfYuo1+iCl49topkm8zLFMh/GiZFKsydcaz5I150lBiUJ6Lg05eA2HU52jocbfe7kinJbMpSTRFF295snFJXmrwWhrOC2PllLoLZ2qLtjRCw6HIT9QEZNkxYKA7cBluc4gHbPTC0nNFmfRimmWkNcV40aw2TExw4ByHVEgyFVDp8xJljq0E7bLBs8UZFnF80rnRFeEPYPjquHFIieJIvSqxHIcBlWBltXXbCIUtW6z2RQIpTABs1YkykG3dHxZcsd2+YLvYgqNtWbwrAZT5UhNoy0g0wxSR8cXOqKU+E0OoUe+rpmYFsISGLbOKJ8j9IZY6fRMkx0kZ47AtzW2DI08sziVGp600LGJNYsNx8B1BUkkcXOBlgiUI7BtWJlgSUGIZFYLCgmGUOQVIASGAVkFZaPoGlwH4m2w1oJqKQkasHXwf8E1/guDmv38lEXosrVls451LmafUb6+JNrdwU003BVYN08xHjvY6hZv7L7FDfmQY3GXrJIU7Q7rw22+bAeU2QXq5ZiVt0vPFozjkOJywUC5HDoRM+MZhTFEK5es9V3yTGEtYuZ5RbB1kzuujyN+QKwgufo+V1cL5Bo8b4NoyyI4f8oiexfv/pLhRcXHT845yx027sDD6BMmixZTOebR+ohc+wqhNucijWiCAUVwg0MW/OA4oXT7fBCbxONHNMMubUfxilOO/vUZe2VDcv8v8W37CYK3uCNe8jJd4ptrWu2Mm5tf44GfcSkG+MrFD+Y45gbDbY3uQYem/E9o3Sjx3BqtGRO/eELUKA5vDnCsim+4Ab+1AutKsqi73Bd9vn4nRG/O6Nn3mWUZdw4TxiOd8VxD+IK42mW4nvI9U7GaTdn2t/hLgzaf6QMOet+kbEv+1YvfZbc15DdPxjTiGe5zHcMuKco+W+aKP1AJ773nkD1p87ycsLNxh0eHFlvrhOj1HzCnRZHb2FtzCjfk5GrF8dNj9rvvc2YcMXh7E4YBnzy95HBL52LjDnl+wd7wiK6KmCQbjD7IeGN7jEq+waPTJxSnCV+II1rv9/hskrJs+eT5JbsDj67xDv78Ob2Wh23DHwDtsyuyuw6vCo0b/RX/8qjHVTfj2UwSXZ1Q2ivSPGfr5XOycIF0cv5K95t8bbNFP01Jds75+2mP+dkZN7+4zWl6RbeoeH9vgOls8I+1Fnpjo0Vwx2/4K3db/A/t+8gyZVeP2F/PuJIO7nbA5Oicyoy5XSnG3hktFTA9njIrcvbKK+ymzXQV4ehwZzPh1967hza4x/NXA3o/fcQyNcgvp2xsRozXCj2Boi1oz0yKGzWystAQOJSoYconp2DbIb0yZroyqfuKt8cJj2VAFjjcCBN8rSHuS1zd5ajOSLRrcvyh0Bj/BZjF3jZTCmXS8QwaVZBUl1Tjktj2sNcKtyOxenM4ctHsPW5ubbGhTZnINmWlEfs++eYDbpkeVjGmGs9IRAfHNliWPmoZ061stuyEXJ1S+QNU1SeputRlA2VEIzVavT0OHA1bnZHXOdn4Z8ymCVUicLwORZhTn48o0jtYNwu6ZxEXryZMlI+rSSJeM4/hKltzXJxx17xNq1hzsUooem18v4cRz/kwyYl1h+dxh8nqNbnrctDSmKbHnP/okr50KPbuYrXGWHrMHg1nVYwjYlptk8PBITdbGgUaAhddT7DNNoPNkNb2EFU59DZKLEeg1Irs4iWlpXP/cIOwlfFAa/HDdczRBWS5x93ONu/vmjj6DNM4IJdd9ncFi0lFWeg0VU5VdvCMio/qiNlozY2wS7vXYmR0qIJ7LK2Cl7MXuLnPD8YzknyMea5hmiVN5SFlSSQU21sW9cJinGWI/hZz28Zbply++gjVeGSZjh3ESMPheLVi8kTRe/cWExuC/ZC81+XZxYxBqDHu7iLlOVv+GQ4583Wf8cuYL7XWaO37vBqdkp4tuREnGHd6LPIUzddI6jWtvktHtugXI3qmRRX4PFUgFhGrlkFc5thuxQ+nJfNuxlmsmF5dUMklMovol2sMJ0VzG+6H9/lGr0O3LFgUK347C5hqNcOuS6ZWdOSKt/oD8H3+SO9iNDYqkQwcydd2An7P2iUpcza1nL0iY6LpgEla1cgqZ3tZEzkzNAriaE2cJbhlhFZaxE2BYSp2duG9+7fQOgecn3msH74mmlXUizWdoKKsoKjUNfNqqVMHCl2z0CuBo1cQZpwtFQiTUNZEOTSuxs66YaRsStukb2ZY1EQuCGGyakpioeg4ClMHK//l3yGZusDRNYQOSRmxWP8x6cWKZe4zrCr0rMLSUlQusPw93n7rNsPiglGhk5c5q0Zj4d1nu++jra9I1ksau40latZRTZ0rhnrDwFmjyoLC6FKXu6yawfWmdzWjaaC/cYPDlomtfUKeLIlf/HPGk4Q6rXHCLlo7gaNnzNcPsPbn9FcXnE8yLjSFWcF4dQlFxSha8iwbs7NxiF9mjOOM0rQxbIdkfMHP14rc0Ph4UnO2WmO4G+w5guX5xzx89Yyusshvv4vpzbD9JYG5Jsrqa6OMafH29oCuZZALG0f3aapr8PjOVo/2wW1kuU1rM8MJNEQzITt5SjyDt+/4bHfgROvzr19d8snTnGmt8c5em2/umWgyptF2SSqXwzu3mC4bVkWOrBVFZdJzJN8/OmG8yjnsBHS2u5zYB2wOdkn9mFezj7AqnX/2dMwkikmTnEBX5JhcZBVlmV/DcXUXTBv6PdB9imlCMf4hGBY4DkpJGttjFJX8/uNnbH/hAQsU3n6HPNzg8fmUu12N494+cXnGkAlBVTJfhly+fsyvdUqq9B0+Pn3Jq9dXmMmU3fstojyGELL1knAYYMg297KanaAFnS4PG414seCyr5M3Gaal+BdXMdNuzoeRxvzlC6jmaEWEuPgMnALHE/xad4+/MRgyLDPG+Zi/v25xclqzb9g8bWK6KuKruztoYZt/SYhZGchKceAI/rN9n79n36XMMg60GDcqOVeCUWPR1A1UDSKp0cwG1axgEUExh6pEyGs2jDAku/d1/u6330YfvMF/91Tn6ncfQlbA1fpPDU2gQFMgFboh0HRB01zzjyTyT2VTRdN8nr+IfzPZ9D8vof6M6lui/kxo88teYT5h4Th0ggChBFfjF+STBaLbx84FKpcQRlRTUDIk9DsYYkUmusRlg+UKqsChhUdBjDZPyEwfx9BIKhOVxpi6iWNKKhmhCRfZlDTCh6ZGpPl155znYugGWjNDNtAsjqjyGFkXCM0FqajnpxSlg9kb4omY44sly6zB7dYsykvmscG0jrlMEnbUNlIUTLOYRvMxjA5unfLTkxmYAc9ihzJasGl7OKFg2kTMP5kTiIZi+z6hNcHUN9nSx4zqDEuvcN2c3e4hB6GGZhjYhodu1hi6i++5OH4AroMpazRNIauMdDlCKMX2sMs3lMmX79r86OKYq2VJIW1uuj5v7wYItSawe6SVpNdyKDJJnjZgKaRycOqUua5TlxG28NgyIZEG3XAb19nm6dVL+o7PB+OERJ5TTgQFDXnp4lCyVhV7mxrlWHBRRHSMNle+RrsoWI9PWAqXutBxOxLpOCyzlI8uZuy4N4goGGyFWK2A8/mSbtci9bpItaJlp3g0pEXJclGw7TTQeJxfXVItEvbqArkZchXllIZOUyb0Q4u27SCakrbnYVkGJ43ESWNEGLCoJJuG4rNVysK0mKUVaZLQqJq8rOjVJYVWYwrFm8GAtzyLUDUUdcmPCoM4K9lo2ayyEr8uudly8EyNjxsNhUaFYmBpvNN1+ImCxjawVc0tUbCSGpZns0wTGk2xqxtMSbE1QZJlRDVsUGJjsKxrdA06LcF7hwNkv8fxkUH75ZyotCgL6IYN81JBI5A2iFJQBgrRCEzzmn+uPMlZBIZStIQkLUGZsJFJRo2gMKBngq0UuaWwJayUIgdsU+EpWP+C5egXBjU3v/CrTI9mqOo572oN27d/he7Ne9QlXFx+gLPaIvNcog2Tm+/vsD96zHkWUiy/zzKTjIXFOvgii9pmIBcsjRw76dLSan6om9y4dYtheoUVzOh623Qck0Tvkp6MyBcXvNDbSMvhwLjBVt/AkCFO/AnJcoAWGWg7X2SjC/blCy7HE45aLQYH/yXh6h/xJWtGOi24fP4CYUvC4jk/vSxoiQMi63s8z97EDxTBq5hZ+wn/z7NdVtEpdvsDsnyP5CClkYpnwsFeXKFmOU+re+iffMCsVVN31+yeuCAbGr1Ns2VTBw7PSnBnl7QdG72rs//WgO7t75AkFXZzSqAuyYyvMUpu0Lq5xabxMfaDL/BmM+Y0GTE7/hLDRUmcPeKt/3ibN32Qs5SoKdgKb5G4AbL6kMXxJ7y43OGtt+8xaGXMHz3j5WjKve8eUhs5G6dLRqufssxKboXwZPUQN05Y6YLH7S6BvuJeccLPowPe65ucfXaFUVh8oXebyxttwqef0V0MmUgwK4XWLembmzhFRit3+NnrmFb9FH9T0AngdWTTrC94FNesLxVLLhioIc/NXeoMjO5rzMrgg/WCo/kRHSPmwu0yVvt0hym7WsaHyYIX3g676or/4ss36Gzd5V+MPb5RVvzhgeIikfSjRxi7b2OaA4z5jG+3PX43M0kvWtx96wKv2YLUYdQf8tFaw9JMboZ9Fv032LYb1uVd3Owz/o/v9ynkHR4HA/5+bLE4rtgpc7RyxmLP57uDDYabHn9vapGrLrt7E5aVYnV2gbfXQo9M8rMP0I0GIw7o7psYWkoe30Ve2qysFXVXsbn7gP82f5u7+Oy+a3L2cUP1+oQtvaE/3mPWr9k6rUkNQWY0dBKDIpT0ap2mqmjlDmujIq3HnBYGA1/nUlh81IEykbwtG1xN8iJXVKZO63WBowps0+VBUXDiJNjx8D/sncGfQx3s3Gc2mqPUFbt6TavXxRMm/aymFAle6lP2CtS2zcFBn41iwXqpqPLHxEnJGovEfwNHGXTqBQkJur2HgcFrKWn3e9xSBq6XYwQhnulS6jb5bEWyumJWu2C77PVbDFsudm1jjE+RiwSZuRi92/R7OvbqjOliydhx8IbfwY5/wm3nJdFozaJcUtsRTRJxOk0x2SAyHnJeDTBscMYJY++S36m7ZNkIzV6SZC3WYYEuGs6ljlhNiGc1ldrFi4+YBgmVVbNdeZS1Bq6N1rPAchknNXa6xlpmuEOT7Z0urc3blI2NQYltlaTGNnG+id1v0dHOGRy+y61mzmU6In95k9Z6g8yc8vYXNrjXM5HLnLps8IIhKjCoyleszl8xTdvs3tih061IXr7EyVdsHfRQXo21iJkmR2RNRmjHnOYz8mVO0pSsXR+9LtnKVqzlgD3bJ1lWNJnNfqdPtOXD+Sle5LGqTDIEKrRpuyGGVHiFYHK+RugX2D0NrxUyzzXEPOb5vCKZFSybOaHeYSxbVFVJ6CyoNZ1nqyXn8ylak5GaLo3dxQl9eqLkZb5kafVxvYx3bu8SDG7ywcpkv6x51oakLrGqC1obN1hbHsV8xYHnMHEMeqnJ/s0Kp3HR6g6rsMNp5tJJXG54bSr/JoO4IUkn9MQp/6vdLpIdXjoDvl+4zBYVg7qgKxMeDG2+2Ovg6W1+c+XRNDV9f0Xk1mRigak8jIVLuRrR6BVebqK3BUbHRE+3kXObpZ7StKDu7PKbzZvsO1269y2OXxs0J69oqZRW2afyoXtVX/M/lcKoBdgNjgayrghLk0JVrLSYqdIJLcHaNDhzBKpq2FcSSyjGjSCtoFWVWFpJW5hsyYpY1Kgy+PNeSv6966tOzaQSLC2LQ0Pn/q036Lk+yXjJ849/Ao1N6VloLYubuzfZatbMlwXFesJU2EhNJzc8pmmFl06pmgY6HgPTZJQJArdF3w/o9iUdT8ez20SGRjE9Yz25ZC0NpO3D5gO2Og5O+RnmxSVN5NJkDsbG22x2JE78nOnRiiujjb396zh7v83d+DGTieJ8sSJuGrQ64el4QWWEXKUfsKg0LKOmlCWWlfG7owVCNSSqoCwbGiE4LmFP2oj1nMlyQqb5BErnbOqQpZK+oXOFQAmNwHcIjZpVVmDKNW6V0/JNDoeb9N74JkVtYgiF5xRk+gGLeh93Z5tNHmJ5X0OvTzmbz1h7FnYWMF7H/EffPOCLWx7VOqPI1nQG2xhtjfrVI6aTE8ZLm83ekM2hy5vrBV6asdMKkUphLs+4TJcoldGxKj68OGE6WTApKtKyZtZUNJpOUl53cSjLQhg26A7kNaQTyGrQuWbWWDbCMEHp1HnD5GiBNJ/jBhrhMGSdSYrRhO/NK+LzgiK5wHVNxly/tmFGmL7Ho9WS1xdT2nJBJODc2MLfDLAdcb0+aX1u+jm//u4D/OF9/mDl8yBNifvbzMocOzmmf3iDieWTTWd8od3lt9s2dm6zf1sxqmxU6UHQ49nSoWU4PGj1yYf3uGkoyuSCXfWU794PSJo7nHlb/D8yi8mkRpQF7Sbmb++6fKMfYms+/2BispQthp0cv5NjXUXklg+Ofz3+VOfITIOWQpgBSgSQW6BiVCgYbx/yf62+xTt2yK2vaow/NZCPf3bdVWNu8DlB+Dqo0UEhUZrEtDRkI9ER5FVJXTXXuYzgcwaN+DP///8qxfW8lvwF7/nlKvf2V6kupzTpiH3HYmdnn9buPrKCi2cvEblF4+k0tqS1bWCupkSlQ16dXY+yrnWks0nWKCwto9JyHNlCU7Cixnc9LAoMU2DZPp5joOk2RRxDkyE0G9PQ0V0XZeqoWkcVC+pGUNUSIxhgGoJmPSZarUmEgdd9Ezd+yIa5YB1VTMZjSipkuWa0KNEan7k4YVX0ULrEnKSMrIzfmreIkimue0xVhNRegVnmjEoH0cSUWc5Y9dDPXrO2GnInpa0slCaRmo3mNeiuzbQSBMWKUleYOLi9Pn5/B9nUIEtEU4DVpaotzLaJo67Y62+ysxexThcUziFHLyKi5IoHb3S44RuUcUnRKEKnQ+VYiHpKFs9ZJx79fofArqjmGXFW0952UVqDkQoW01PiQtE3dM7iK6oqI5OSK8OmUSX9ZslRGbDj6EzP1mi1zQ23xaLnYszmeJXJKKmxVIPwFIFwsaoGvzZ5PctYy0uMjoNpw6JQNGXB5TKnSiWFTAg0nQgD0TRgluiawThLWMQroGSp61jY9D2HUDRcNBVzYdCojK/fGNJr9XmYwL6ucewGrCuBU8TgdrE1A7vMuetZPM418hz6vqSt22i1TmzanOcNnq7YsSxyJ2RoKBoKHJXxn206VLrHVLf4eQ7rpsRHUNQ1N0Kbd30Hv2fz/QWYUicMBbFZsioz2oGNMHTyNEHXTVx09JaBKRV1aaLlgkRvkJZBq9vjd9I+7XaLzm2T+LyhSXP6RkOrMlnZ0CoUtSaoDHAbyEyFWwkqAbYUhKairCWrEnxDsdLgzBHUOdxAYQi4qqAR4MYKQykCTXCjUYw0iV3/27uNf2FQM3z1kFWVsfADzitF9NFj9GjFzf0dmv0+Xa1gcTbjZmcDOamJFo9YLt+k7Q1xsmOOFy6BKKk7r2itz/hkoqh3HvP41Kb78oLX7xzy5r1NtoZfAgmLsyVFsEZ0cvTZOf14iRXM6SxmGL23MVRFVu6j6gaj08MszxBmSLFZ4y5m9H1FdvljHvE+3/7ulDvff8oNx2Elal4dV+R2wtvDfaJlRNHUcGBgHuckCxNnkjL0I1bpFV1lsMwqivmM133FMq6J1w3/6VtP6VUH/ODFCYOBj8rbKD9jLBSD1ME5nkOnSyJTaiPixmCH2/d7pGePaHIN7a2vsorv8fDxx+zZOU33Pqudb9HUXZpqhSl/i2B6hQrX1EMP29ihcgMmUU16fMSzYMbT5RWdvE9PjHCtjGpRoxY1t12Lr/71Hk2ZsY767L1pcnae8aU3ZyxyePZpwquihVjO0O0Vp1HIZX1Fy/5Dgisb/RsbpC8TRrmJPxNkC5fVes6u4fAi79CSc/TtjJNZh+HuGQ/aNu8NdKJizHygsxGBN3AYj2vmzSl6K+DNcshALrnZ0TDvHfL7VyVJlMHAZTRrY9QleXTGSdhwYe+hTSb0qxX3N+cE+k10QnaW5xhFzNu6zXd2An62+UVKvcVlvub3j9fsbt4gz1v873bP0a0hv3GasKsLmiznhl3xWWYzj2q2+xrJxKT9+jO03TUn0Rt0pcXZyZyLkaQQCa2NAY3TYZVLnjQlpuPw68OGf3LZMLlsUZwlVJpHe+hSqhZyaLB2NYKrNZnZQR/sUktJs9GwV92hWJwx/dkUwR9x9RWbm3fvcvhgl4ujV4ycLSp3l42w5nJaoqROu/FYmBHOpGBUKuKBwe4iQDcVpTDQNkK6qkIWNSJt8ESKJ3TOZyDbLk0TU+w43BzrPCvWLAyJUfaobv+HvjX4/3/5o3PWRcbc0IhqH+NywmK9ptsb4vQ7+CKjnGYMAxctK0jWR8TzHrqjo9UJk9jAFSW6G6NXKyZpSuofYSxN7MWa5a0tjP1NWp0eBop0lpGbKcrJ0KtLOrmDqacE0RpjcAch/7/c/devtGua3of9njenyrWqVg5f3vvbqXfv7t1xpqeH5Iiih6RAyJJs2bB95AMb8JnP/FcY0BFhWAYEyKZMjiUGzXA40zntvL8cVk6Vq96cHx+sbnJO2AfiQIOZGyisVXW6Vt14nuu9ruunUZUDhKxRbQ2dBegeqRZRl9dQdxmPSmbqPnc/iHnw6JJFqRGrOS/TJVIT9BotRF6RUiFbEn2Zks0kqi9QxISYGbqaInWNMF1y2DPJ4ow8LvjOzgVNmfHyMsRyBXVpoFglgaqiFoJqGlPkBhoJmhayPjhgd6+HDK4pCxNj9y6rMOT49IimLqGxTtzvUxcGxEvKwscJ5phWhNYxML02sdEhi2Pi5ZK5G3DhLzECSUusUNQUmQuUWc09z+CdrzWoAFl59Hd0lsuQ9b7PMkt49SJimhrIuKQgYhQqLMoSVX+Gm2gsD5pkkxIdgbZUyRYKeRjg4BAKE1MNqXsuq9jFbC7ZXzPYcaDIIopKUK5UTK1iEteU+QivqXNQthnUORstSbk74NGyYBYV5C2DTBioQU21nDFvwdRqosQFPbliu1XQ8zbRNZdONEOmEW+bJpt9m5PigEBrsMgyPr9e0Wt2sKXG3+0LVK3Br0YFdlVRpxWOmnDqqySRpNXok80k9mRE2kqJky0c1WM2TbkcB2Qyg1aD0FbpZzWnZYllmjxs1vx8KhnNGhTTiAoVr9lEpAa5+4pMBWuSU+oedAZUGoi2oFW1UTOfxbMc+fox5286DA8O2NzuoxyeEysdIjnEtSRxUKAXKqahEakZRhATSknR0MgLm0oT1EpBKSw8KvS8pi5KLKXCqRUWkSC2NSolp7RV2rUgKFIqKckLi2xQ/VWvkv/g8XSYlBBKgVIZ/OTnnxL5C/abe7ScNg0ZE/gattfALRaswgvGSZOGVqOsJoyVHk03QEsXmFnMy6gm8A9pUGImNenBHju763TWN/DqFfEsZGWkOCJCSa9oFTlGqeBNJcbgLZBQKi6irtE1BaVYIDSbSpui1mco1R6LUcRMf493v53yuz97xpHvMso0vpyuyBSFVsehjEOqWqUwJPkiJl6VFGlOWWTUmopwLFBUxmfn/Cx28aoMkQi+uqHRFNc8Oy0wDHA0FUMKUikpq4ooy3GzAq2q6WgJ797b4e57dynnR1S5gXHwDnEhefn8Yyy1ht4GUf+bVNKCaJ9C/VP01WtskdDvGFitLqG7TjS/Zjm+4MU45Wx2gZ5FrKspIk9RpU0exDwcGnx7v00pHOrCYb1pMV0u2FkrWMY1v1iGrPKctKiI4xClSigVgzqrQVEQnndThJtG4PuQZTfRHMOCOICyANMAqUDDYmipfGgtKUXCLO/izw10VfKszDDyE3a6Dluqymbic7+vkry7xxeziifLnLxpkIsuVZFQXF3h920QPeo4wzOnPGiXbLo7VFqDzuIcI8v4nmFy0G9xVHyFseowX8b89PkYd0tiywb/2y0d2+ryj18uaeYFZZJjWiHnoYaMI7zmBsm8xLs+IW8kjFYHKMLkydWSo6uMvIqh3SJxDY7CjLWmTdM0+LAH/9/zjMsrBSYSCh3RMaBywP4CucyQ/hLMBlhrCMVAegoia4IfkX+0IP/yz/js3QbDd99Cf3OL7MVzsARowxu8NyVUAqEIaglJkSNq0BQVgaCivjHfCPEXaFDcOHKE+Hdlwf+W+lRz017zN0Og+c1oRy9R6oTaswhLjZMXx9RJwM7mGlrLQkNS+D6eYUKgkKZL8rSBoltIkRLHCoasyOwFRh4yT3JEe4oWmNhRSNVxafXbNLwOqqZTphmKkqDZCnUSABmanlFFKbWxhlLnVKVGWZZI1aRMfRTHotQkskrQTINwdsio6rO+m9Ip59hCsCorVtOKrA4ZepssgohCFpQNSbbMSRMFPS1omILYj7DRmSYlfppwmWXEpUpZVry3scCVHV6N5jiWTlnYCCMnriRKqaGuYmq9SaIUlGWB567R7rXJggVSSuzugCL3WM2u0JUKzW6jtjcoKo28tkEGKEmMNAJ0y6ZhNlB0g7QoSfwVC81nlSYYlYMqcxAlVVpTpOApCmvbHoqsKSuTZlfF9wsO2iVJVfP6tOQ6NUjDkFpTGUcm0zxF1y6xQg02TNJliaw1jFSlLBzCJKaDybiucJUM2YFJZpFbK4aey7BZkldLpFDxcolpixv3bBngGoItzcKvcjq2jtZr8SqsIC0wTIVMWuiUFHnETOGmrLgqbkANpoKr6CiouEWALCQ9RedO0+V1blAJjSBNeblMabkeeV7ze22FSli8mES0VCilYE3TGKcFeZYzcCVFBnq0RHcUFqWDLeHajxnFJTlgNlxQNYpacllVGBq81VD5fJoSpSWFn2GWEtXWyaWO5mkklcQOK1KpgOYiZUmp1vRVlzJPCaYxVClRPMPeHDDYbGPE1ywUg8o2aCsKfgUVAqsWJBpoRU1US3JLoZNCpN2A7VQTnFpSlhKZgykkQkoWmUBoIGtJ5Uj6sWSMJFJqzFoh7PyW7/hvWwD/OspZK5tcnr4mLLv87b+l0XttM1mpdPtNOv3XWOeCeeHx+tyibQxgesmTVk1R3EbqOd3hGCvt8kK8RcVn5GcTHrzVpCe6lG/s4zd0Ji+mYC9pxCvylUM56lC7Fm8Papw7kspUMK2IuX+PpXqOqT9FST6jsrdZrvZ4ufCZnL/m+asa3fIY3spJB/87vvU7P2b62WMKPOTOORvpGp9Pf85uZ4hYu8L/fIFv3saW16j5hDq+4GytjZ3H7BebXC+XRJ09+rcL9pMr1l3BR7MQa/A26+sF1+olQo9ZOyzIhcnKhN1uyf3a5O5+wOA//oco7R0afE6uGZRlzOL1E+TiimT3DuOrKdO8plmtsOdTvjwsmR/m7DundOwdrl494ai3TTt5SZmpPKo8uJjzuqhpbQ4x1SluNCVszVHqTbT1DzHCAqtp01hfo2XN2Xxwm8mPfsB4mZKaOrsbCSfLEoyKkb/NZSukLVrEK4PeNGW1rqM/8bmOwNU8hCfQ7z0jmbkoryrSzEbpmHjekBdhmwf2FbvROT9bqMxmL1B66/zhPQOx1iIyWlijAke/wUHeDn/EE2Wd9e4BqQd1XFMdzbCiI8bzY97HY7Md0OndRd/Y4VpRuNsXuIGkUfYILJXTxZI4j+k5Ksxrzl/8GQ93czr79/jxZBt/fIg7OyF1Jlxt3uINNNadlMdhi2+px/y04fHPHpX8r4oj1nctvtvKMC4Omasd/Ncpv+ypVOY2j5Y64ShmaFeEsaR7sUCPJ5zJFV68wcZkyavLHnon4iQy6Gk+p/om26nKrBUjVtcoBNRxwTvKhGePN1ldqmjv3cbae4fbj09AlJwnAqej8EZck98vWNga6WtJbynY2jH55XlEOjboqRZZorFolhhNHSU0aLQynCsbqaZEpcLXWgrjoOBEVfB2TeLjilFd07ua/uWeDP4K5vOwxE5KlqsJpV2w+bBLSzFRsGk0HLr6nHyRs8gNTq9ULEyUYMo818mKDRQTXG9BKW3OWWORvkKUS4abFm1VR2xskDZczicrJD5WkCHkjEKzMSybe4MEa5BBS6CqGct4DV9WoJyi1ZfIesAi2GAULbi8PuU4SqmsDoODXcT67/FQf0Ry/IogVMgaBd3Y5TK6ouGaSHNBcJ2T1x0cGaAmOWUVMG3oGHVJJ3TJ/BDfadIa6Gwrc3pWxJnvonlDuh7E6gxHXZBeJKS1Q2KE9DoOD0yLnR2D4Te+i9HfQ84OUVHIi5T56QnJ8gp9sMHscsHy19hlZTbh9bHP+CJlaC1oNFyS80umnRqvGJFlMWepRjjxkZWL11/DVgKMdEzlpEitjda7T6PUEcKh0XYQDZPB9ibzLx+zXC3IVYHtFmRBTqbAvOwgrQhbqhSxgllUBAKs1z6LUsMxTSxbQueasjJgXJNlBp5roNZd/Mxi11lglTOeLWumwZSW2+CrBw5irUUoGhjLGMtqkmo5O9lTatFAdjYpbB3pSvLxBG1+QWrk3FYdBi2Nvr1O1lhnpqn0mtBWwa90hOUQJDGXYXJDexjFjF694s6OpDHc5XA1IBmdkMwvyewJ/mCLWz2B68J8tWRPxDw3dT4+UbDlhO1tm68ZJWZ9xWVuMzmNOOxoZMYmT4REhAG6WhMHFe7VHC1asKhiimUTbxGSzEx0y8TPQeYRK6VDS6pkZgXJ6iYCUepsqgnz522CeYnY3sPa3KPxfIosJX4BjivYqgqSTYhsheqsxvRVvLbKyTIjnCvYmOiFTqRLDFtBK36dvV7qJHVNicq2oZCkNTOpovcqoplCkgrs1fyvepX8B8+fXNbIoqIqcxKZ89XvW7SnfcKVTW+9w0Z7gX295DhKWCQ35JkoXXGeRYSVie1BqeWUus5VrDGNVxhaya11idNfw9jZRxg1Z8cX6PXN5akUM2aYdOw2D7cSmp0SZdtFVQqW4TorAUJ9jZEfUmZLJpN1LiKf6+sxL0OVVPHYu9si3vwvuf39P2X46SOuw4oiL3kWq1zPF6iGTi1yomWEqCR5kVOUBcgKygpZqghRU+YVc69Hb6PJQT5ntwXPVzGG1cRrerhpSieIuU5rirIgLir6Zsl32yp37g5Y+7v/BUp3B2P0FJFLimzF1fPX+LNTqn6P8emIeVrTRCDmh7x8fcXLo4SOknCvaxKdTxgnFa3kgjwMOBrPmI5m2I7B+laLFhmWSDHTFEXTsLfuISoQuU2j3aa2Uzbu7zP7+DlRWSOpScqMIs9uomVKeUNuVjXIJGQRVPLX4oEEUYLMoRQ3RbrSRRgGqjTJ1BYXmcO77im78jU/uLpmmSUM+h5//6CBvtnhpLIR8wBhDxGqZD34iH3RJt+9Q1FphH7O5fEJRnSFXWWsa4K1bptu+zZZ9x5LBe52Je0wY1w3MW2bZZpzMY8o8opikrA8+XPevpuxtnOff71YJzqbEY0vUdw501u32VM1TAvGK48HYsXHtsEfn6r8PWvMuxsm/wsD3OqEH6UW06MF8cDjR+YOj+YqySLFUyuqKEeO5ojZ1U0Z8byNEqaIUKXWTWSpQ7qA2gBNRejpDcI7XgAamCXB5x3CVYK49RBx603k63OobnpRkALDqNH6UFhQjhSEL1AQpGlFLX9Ng/q3Qg1/gez0FyOWv6E8/ebTv1l47omS0BQ28+kcqTZ540MLe1qTxIJ2w8KzIlJfJcciDDUMxaRKfIJap6zayDrDshYoucek7JDU57CIWd9Q8NAw2w0yw2A8D9DMClOW5LlOmdjohqTr1jhNBU1XoE4oKouizqmLiCS6RNUb5FWDRRgyuh5xnZoYlkWnN0R0v8IDjhifn9JTGwStADOwOPIPaRoepeGTXqZEag+dEFKfIpkztU3MPKartPD9hK7TxHU1dLXCFTWnSYpuDek3KnwlRmgV3qpGKiqpGuA6NrvNBht9i+03HmLYHmU4RyoKdV0T+zPyNEbxWiS+T5hlKHVFFvi8PJ0xvYroKCmdRofZZIz0Wog8oCoky0KljkviKqXnWKhkKHlKZlSowsNq9FDyGzHR8VxKJafbtzk6OmYRZURS0GxUBFmOqles4gaFWWBKnSwVOElF7ArcScairNEVA01XUFsr0tygHkGKQtMTuLbGKlUYOBUdmXO2EgRVgOZ5vD9w0SydUpjUicQzXZZCpV1OmQmdRrOJadUUZU3tx6hVwipL2dZMOrZK221jOB4BsGGpKHXFDINUCOZJTFYKXEWlSjImV1e0XA2zuclJIMn8mDLzqTSDsNdnswk9XTKJFQ70iiNV4dPriK8NBYNun7sWVGFIqhqkQc2ZolPgMSpL/DDFUGqyosRNYkQZExY5dq3RT3POCwO1qhgLBa8umdQaa1JnpdcoRY6qVNSyYF9UnAdweThHG3Sx2x3WFzFC1EwRmK7Keg61J4gFlCuJm0CrKTlCUoTgVjVlDpEqUTSJyMA0JHassBQ1iRTsajVRCXMFHFdSrASLWtJYFf/e7/hvFWp6isPG+TOyIiZ4zySfqfwqNvlff//rZBdPWS/aXHQlYXzJ5SODw77Cm1WIGezhC43bjYzXL12i8glFFJFNU965+yZZHHChS7JRTaTmbGkvUO0VQtlni4xQHmPd+T3WvM+ZvypYDbYIohFpNWeaXfJ6eYvfvbuNoy84Cc7omkuOjGcsP59wYj/gg419Lo58ejvfp/8Puoz+6Q/JXg3ZeNNAebnNKnmFOoJSOWCQznBbE0KrCcYaa0uTcfuUZRJSdne5utSohzaW1+fjk2esdWMU/xHFyQF/5x/9PsEPPuP/sfyYvOpwr3XAh9+S3Ol9G7O5jp4IwmhBwRpmMmV8+iXnhxMcfUL83Of5eUatlCgHQy7P53zxyz8j6A3x1K/x3Z2Cu2enWM13WN/6NtbVz/nG/Ai5tsWlC+uNfbJVG92aYvoOC+cFz54Y7PT2UZsGLK/Ir2Ou1jaZmHeY57+iby748nBIVqW0ldfIwTpWsU7emGMcN7hq6TRO5wS6AvcaTNwl+rGBdyioa4/hfot0NiMrd1iGKaUXM209wNuq+Gb/FZ/XFt8aXrFq7PKL0Qbnqwt60kGuGXw9GdMcvM9XqhH/PHFQUKibJq9bU9b1mjc1l35/yJe6hXg9Y66GLLWc46jm/9yw+Er4GdH8Lm9kCf/q1WuWluB2XWDs2lwZ8P8Mb6P7JQ+CBX/y/JB7jsLZ+BLr7d/hk8ZdhP+C33nDYWdzyOb1CZ/OS9oHCg8tk1vv7PI/TEv+25+d0QR8r8uXz864LQOuFIudRcFidY7ApEo0ZPQFI69EPbhiPz/gdZ1wcTmhM7siOegzFGscaT5KWmMVClO9zcZyxlO/ZvPoDN/eQrpN9LiknVtstRPE3jmvhgfsOjHX/SHJlzrV4wWpYtNpJBTzkh4V8QjyVkkiVfbjkpediMlIpa4lJ4FJbcTMhIm2iGgIhe0Cmn7vL/lo8FcwqUJ3NCGTU6qDm+b/ldrgd+/do1ONWCtd5pbGaTDj9BpwBLtlQZG5JCoM9Jrxec2iOqOIAwgrbm22EUXJWFEhkFRayFp5gmKGSLtLh5xci3H236BrHxFNMlapxzIfk5YrrsMRy6TDmzsdmmbENBmhVGMmxWsOX47xrXvcddcYuG26gw9pdJtkP/051bLF2lqDYm4RVSuURKLUHlbp4xghqduB0sNLwTdWWCIn93pMfBWl36ChWRzPRzTViGaWIpQd3v/gQw5eP+f/t/oM0LnVafD+VzocDN7Gbg/RlRbxLKUq22jVgvHFSybnIwzVJzryuZiWFEpN1W+yGI158fQRM82jYWzyYatmo4hwLINGcwfVesHBfEbiNokslVZzgJF5OMYSPS+IxIjw2qbrbmO6Jp4fk0cZ86DLtFxjWY3Qy4SrpYdfxjduvYaNFD2kESHGCoFWYEYLMkVB3bZYqRnhssKal1i1R3fNIFciiqrNfJUTmDrucIfhmsp+d8bkrObN7hS9sc1HK4/L1ZIWJkII3s4y3uruMlEkP4k9CtsmNwUXyYS2Bi3VotXucK67jKc5Kzsl0kuCJOMPbYWDfEwUtRkmKc+OrwlN2DAESQ/Gqsq/iPqovsBeBDw/PmFNq5jPJ2h3vs6r5i5eNeLhjs5mv8nR5JLDoGRbbHO77bBnDvg345JHjyZodcXCsHl1eM5uldBWDRphTu5PKUuFMgKKKZGekq9H9KohsyJiNZ3ghmOstTZm1WSsRNQCHKmQlhrOPGK8vMA4ukbRNihNj7qS2KXGWiNFdqbMBz3WmhXLTp/ypUE5XhEWKpaRoUUSp64ofElkSfIaOtRMrJxFqqDmEGsqiIxAVTDSEkeqdJB4Yfevdo/8JUyVBci0gkpi7jWJ7CbjKud//7/8A8TpZ3SiBYUqkasFZ8mS3DQYyJRVqaM4NmaVML6KOctDzpMUBbi/fpu8ThhlCs4sJjNTuvkCrQ5JhUbfWFBoFsM3v8PQOyS4umZ5qaPUx8TpkvPJiKW6xle3B5jVlMtwhCKWXC5e88vnV4TGHaLWAfutBb2dv0fn+wOKP/6XVNJloyFIEsmyqDDqHClqCllRlQUo4ga3LATUJbLMQbNIo4xl2iEzBU+XAWZR0agyQmHzO7//D3n72U/5r37yBbqi8MAT/OF3huzc/j52aw8l0Qgul8iigZZPub54wsXhCaadkJ7PeXWdkVU1ZX/A6vqETx8/Zl5ZNNwhD3omG3qI1tykNbyL4T5DXsQM1T6xouK46wg5xUWilgVREjB54dHpb7BSC4QAAQAASURBVNC2dUgWlAFcz9tcZB2u8zGlhOo3aFTD4NdZG1D1v9CXwg1OWnIjXNXFjYsGBVFXCCGxZE2+DLk0KtYGa+xtaHynFfDiMOI77Tnd7l3++VzneOGzphhYWsHXioTf29znVLP5p4FNoRmEPY/Qn7BewppV0Otu80x08c8jFtacsQpJVvF/ang8jK8JQotuVPCj15dkqsGaAbFTcIXg/z7bYTkBeR3DyxOEVRCsTnhW/h7LtXtspMd8477F/nqHR1enHM2X7O7ucKvh8X9wt2hd1vzXv3xNnY2YSYfZ4zNUscTUdKwI0tE5lTQhKBHXV0ilRt1OkcU+8iKA2QICH7k2RNRdoABDhUqFWiD8DPnlCfLVFSgHSFUHbshNml5gbs9hr4PjViyjIdVHgnQc3HTMKOLXvTM3lDLxG5Q38uZvI+DfNgrLG0FOyPLGaSOrvzEdNU21QWs+opYF9c4Ngek4gr/14UOSq0Oc2qL0aqI0IJrqBEaNXZeIrEFZlDiW5HpiE1cjZJFTpRV7ay55lLGUBXpQ4GoqDblECokUTQy1pGJJo32Abfhk84i8oZEHc+o6Y5Ut8WOP/eEQyFiEM5Sq4iKd8eo0I1VbfNXpYk1XrPfuMeg0OfvoC8IrgTPQKK87BOkVRSLIZQc3DzGsgFTtABZeqOIbS4IqpzJaTGY1fbtCqF1ezea0XIOqmJKuPL73rYfMX434YfaKqjbZaW/x9v0uu1v3MN0WihTkcUKNAWVOGEzxlz7UKfksZjxfkBcpzXaD0cTn0cuXYFq0nSZeW8NeRHiWi91sES6v0BMfiUOigGM0yHMLtBS1VKn0kNlCpeM20XSVOi8okoysbJCrDVbZCEcUnE1tklpi1UtK10SRLrkeoS0tVpaKGWQUokRZM4jsimQhMeYSoWj0WiZFFhNXTfQ0o7INGkaDnqdxu5Fz4Vvc76pITeEospgnPramoRoKQ1Gw1xkQ5gmPcwVhqlSmwjhLcNHoGw6e67CsamarkNRoUKKyzDK+0zLZLxbESYNhkfF0NCUQKh0hcS2VKC/41QLMpGI78/n0csympnC6XKHtHTC2W1T5lHs7XdYaLuezBa8XAc1Wlw1Do7fe4fMw56cXC3TTIFFUjsKQbplTSUknz4mSGFkJZC4hzVjJmkrL2UbnQsuZ5TmNNCK3dDrojGSJkGAIga9qdOqSsyylfzYmwqa2NdQSPARrZoXqVhxrNp5Wkusq1RziZUlZCRyjpgprHCBLoVAlBYJeJZnaNWEEdS2ZS4Gi1gQCtKRmTUq6NbjFv7+/77cKNcswZKNoEG6D70I4EXS1lM++/Ih31w1GoUPz7EtmqwVGL2BDXce0bcb1FfnZlEfSxEl3aQ0zEnNJd3+PVXXC1U9XFGaL3exz7LhP5HRQL+dE0ZRVb8jBhsetzZQslKSJ5MWPfsWT6IzA63O+OAFFsmy+y0Mj5jqsMKYTnp6/wcs4ZBb7/Mm/+hL+k/f5qvaa+KpP1SvQ1VOKk/cJjOc4jSFtTSUNXvJqqvC1eYfQjkm0Pno0wsy20OuM3qZOcp2Tvwx4LG2+1mlxq9nl1eULZt0l88cGX/vgHfRXv6RjqHz31jUPdv6AWayTkrEWS5bja4TUafcrpqdLam2F2+7jRyXetslBrpEESz7Rn+Luvc2oWJFNnuEGD3jzW28Rjq6IRzP8yuHlqMXLM4ud4QnmQqNt5rh3HZ4ZXXi5w75+hlpX/OqwjXBbdNSc6ckrrj57ReE6GOc1/X7B7CDg4KMdfqg/odLXSa/aoPXBiuh4E+JexX7WRr1SmGeCTjenGV7z6pEk3KgQi5KwvqLCxB3afD5bZ2P/m/xOO+KtxqdIpeJ58ikkC0LrAc/t12yJBdHGVxm03+Hb1ysMkfOyNDk/KtlY7yO1LS5cg3QmaSrXnBfXtJaS++kCy9nh2cb32A2/oEeOOn/ExlChfe8OclUzTleonz9BDvY5n0Q4bkbelGwJi6cnU3pVSjVM2TC2QPF5Z6/Lx8WCcTTh1vA+W+0h/3FP4b+fKlQvH+NEP+P3GLHT2MOSEHsVacPkZWnhvxoT3F9jkBSMu/t8UXlsXZxRt2e8x4o6XPL6akprZ59oI6F5YqBMVszULqZbYeUvODcMNgZNvBqauUI7Vzgs1nAmKXfXT7kavkkUr1hlGm6uYOglmjSIuz7xRYle6dRdjS/VmrK02LBzHCVC8SSyqGnqJbuhzqUuWLSmRK3f1if+12PyNKSoNYpek0xXYQWuWjCaHNFoqqwSA311RrJaYWgRnbqJoSrU1Yp86nOU6SjlGnorQnEC7E6ToJwxe5YgdYtB8RyRtYgVE5Ulfh4SNdrsDhps9gVZKglnMS8vvuB5EeIbOmP/ikrscmXcYc9JiPwSJSo4vlzjNKyJsgWzz87w2h7vracUWYuyqWHgky+a5NoM07KwC5VYjpjlOZ3cIdMLEs1A5gVq1UAYJW5Xp/RLkjOf10istsedfoPR8oqVviBf2Az3bmEdPcJRFL55oHB754AQi6WETuTjLyfIWsWzM1bXMyQhnmOyigrUps4AhSKdc15ekDTWWCUp5fwCtb7DzkGPIlqRBimh1LhYeYwmGr3WgiRTcByBvm1xprSozlO2pE9ZnHF42aRyLLpKwfz0gsnJiErTsXywmhW1lzM48nihjFGcJmnSpFbaCC3Dsn1qt6CTO6ghRAl0mxV2OmOSCApPgbpBzBLV0lDyNoeBx/raG7z1ZsTD5hGZmvNk+hI7SPGtLY41nw0zoe7eo91Y55uBpJIlx2HNbKzSdjuYTpel65CsMhw55ypyMXKNVhWhGBtcNW7TLC7pFz7N8DWGrHD2tilzg2UQkjw9RjgDMj+jIAU7p4HFxdUEcVFAL8XYPWDLk9zaavKyCDlJIoaNAVutNT5oVvz5AmYnL3Djj3mo+Qy8AWaqkSkpQVflMjNIs5i8a6NgknsbTGWTBnMgYyef3nSIyBX2cJ28q+JNNbRZha/qaHqOE18wbym011xcSrxUo1UpjDQTJ47ZciPi9V3CvIRCw451DK3AUCS5GZEtSupCI7dUzoyaWjXo5yW2EiNsgVKX2JmKF+uk1ARNH8X867+LZFEhNIEUgmyVkp0ucbOEX/7gz3i7Z+GrKq4+JU0EQjTYNg26ZU2U+JyPlhxXFQoGXSNDReIZBsniJT8YKRiax1epoWmxpMKuM0pNkDttbm002VmHIpAEiwkvr/6Yj0OTqaw4vromsQ84VB/yFlOCsKQoQp6elpzOAgLxmsmf22z1v8+7w1OybEjVs7DSEdO0wSJNEKpOw9KJ/RVpXCGFhrB0ZFbcOBDyHLi5AMsqZXp5zmMNHnYb/O6awrPLEWGy5HTZ4t6736D1+WP6rsF/+sE6t+9/hWWl4+chnTJlPk0AhZZXMT49QxYrmp0WqyjG8WwGoqTOLzlbHJKZOuNFRVbM0NU32NroEicR/jJnmTd4OSs4HsdstzWa+YghMdZ6g2PDJpy7HMgcPZ7xZG6TOgZDQ2F0dMz12YiyqhCAqisU0kTUCrKWv6Y86TfEJ10DUdyIVWV9I97kxa9FAQWZKCAkmVCwdJWkcvhk6fKp0ebg7rf5+nrAh50nxKKmef4EM6iYuj0ulJBbdoWx/oCttR3+/jghq2peJRWTK4FtdnAbm0ztNsHFhAYrRvMuvqzp5xGlfYvz7tt04ydsJAvM5SGWUeHe3SRMbVZznzx4Ds4ORBEiS3CbOY5h8PzsiuAog2FB48332HPhjd0+T8Ilh37IbmOD7c6AP+zV/PNRxfTxx4jZT3lorBgOO+i5BkpFNCx4GUmuswTWHMih9AZIow/mBJwUMRrB5BLhzKC9Bo6JjFREEIKqAhmEZ8i2jeLsoCKhEOgUCFGirEIGjZRk+AbxPf/GcTMGqhx+Lc6Ifxtz+o2jpv63gO7fVNEIav6du6ZE/A3pqAmzjGZukvQEhVIQLgpsJefFi2fstRWSXMVYzElzH2HEmNKhVnQSViThEn+po5ZtFKdAGiFWo8+0jKiPAoRhst4bYdctUsug8gPy2qd2XNpNE8cqKYqcKMm5uDrmdHlGrDucLUZYRoOvy1t0jZhZWBL5IV9OXEZhSa1kLD96yXe+8QYbPShjE93VkTKgnHZIxQS94WHUklxbMIkku7FFRkomTAQBimwi6grbU4iDgnBSMlMDDlxBy3AZryasvIzj45qHB3toVy9pGzrvbFTsbOxR1lDlGWYtSeMYhIJuafiriLTIcSybJE3RHY+mdMnSiMtoTLu3ySL1WQYLjGLI2u6QNIxI/YRS1qxihaWv49pzqkyg6wqNhk2sGigBeGqMlBGTpaBvu3imQbjymVzPqU0Tba7gOZKqmdK7cJkyQVdcskpHqA6KUtz03dgl/cpGTEviWsHTc9wy4nIOmQdKUjMTIZrQSFsaj2cm21u7vHVLY98MQVe5jhc0SJFKi3kVYisC1WuzZq9zPwxQRM24gPlyhufYlLpDrCpkWYVSZ6zyiEYFrbJEkRYze4BXLGnKhHx2hWVqOOtDlLgkSSOKi1Mqr8NsFWOJklyoNMuC8+s5bWVF7So4YgCaZL/b4DCMWUYha50ubcPg7bbNZ8uMfDlHSQLuVBGuYSPKnASJYyrMCwUjSkgtk2ZeUOsNjiroVzWocEdUyKrmLE6xHYfMqPFyichLfM3B0MAoM2a6Qc8zsOqbh1xOXXKu6liyZkvPeWm3EGVKWdQYpUAXNVoNuVKTBxKlAAzBlQoSQVOrMaREaBIFiSkkg0yyUCUrqyI1/ycKNcOriKOdPazSxDks+f2/N6AcfI10+oTV+YJLbcBt26GzGWNfdbCvU6JhgTgvMLZynkQa0pizPRL4v6PRfFQStBc82LGxlBWbxg6qdUKxLBknG9T5ilFdsfnB11FPP+OXPjRGIefBhF/4Kqr3nOhlxKIfcPoTlT+vz9jMddz3JJfLI2ayRele4TUs+qVCneo0xAr1/n/C3Vf/nH/yPEV0Yq4uZ8znKWVksrXtEFynbL5Vki4fY1V7zMuMy0bM5rlNWw8QVYVajJFVg6mp8KzKuG+dcfTJn/FRNSTq27y932DjK/+Q50cZav6cE+sWoiF5FkqoFQapha5LWl2bNUNnMntBMTd4YvfRjQWHhzbLRczVdcB95wo/+yq/ODMwwhl5JJj5K55PFNDOuasr7DRP6Pa/wlGm8HKa0ThfwPo92toF2dETLt/dZWtL58WZhnPQ5c0x/FwdE4iQ3WOH4+UKp7Rp3ZfMr1w6nSW710NmaxrOaslidEbbaOMWgqvA4nArR1yY7MuMN9yEH0QaG3ZEfe3Ri7+gPl2xuC257HbwZM09fcaPpMLRMqChrHi/3+TqqU+0fcKDvW+SawLXn7Lcu8uXz87x1qf02hu8UV/hDbb48fGCIyFRsyZ9peAX11e812jx/W7EH3aavBhnXOYXZPaExtk2jZN/g2hs8bnuksw1bCvkva2c5fYFv/jpGvOzV/zXaotb99+i01aYjw3+aGlzXoc82NrgwFHZ6+yySn9GLz/h//I1j4/WG5SHx4h2RUif9SLkpPT4tHQ4cXV255JgWLPc+i71mx/yxXRK64//Daf3LzE317ntAU4LmhuI9JhOEpJJlfvveKyXCe/snvCTy/eIiwq3seLrS4+x2KV7doKfL7A397DPDRaFjzfJWV5Kch16OzmclCQuPFQVLlsloVWTNHRa1DjHFU9RyGWKE5W8mcZ/yUeD//nHiwIm3S7oW6z5Jl+7u05zb5NkdkQw91nSYKAbNIdwJwRrkRM6CWpUIFshR5mLmk/pZTnZXoE9l9QiZtAWeHpGX6sx5IwkqYlWJkWZo2Cy3rpLPb/g1Synmga8Xk35ZSJIrZT4xCdtxFxmOW69oluDt15zMfdZ5jq5M8WxOzTlDTbbVhTa+99k+0wnfbEkNSPyac3Cr5FxQcf1KHOFRi9FTxK0yMWvS1ZqRnNxg7eWVY1a5IDDXBdcUuLV15w9+ZjFpkXeMnhzZ43Bna8zGutE6SULpyKyNUbLhKrS6JoGSi2wmgaOBYvgkiKQnGseJQFHlyXXK0k4CzloLMlLlZOVRR0tSeOQ0TjkeCyp9ZB3zJJ9d4bT22NUGxzOc7QZqNUaRj4jupqzutOj3zaZzQqMtsd6ZeLLObUS015azKIErdLRGpIQQcsusdImpa4gkpjCn6BJl0Zm4xc5k2ZJ6evsF5KelfJaqWmGKdpliryeIOcV1a7CotvE0yruODGLCK5in2ya8bBjEiYR7bWIveFdKt1EdVYkGynPjs6IZIrXMNhTI6TZ4tnUJ8qgW1r8qgw5NjRuORrvuAZfazq8HAfM6iswEuzLNsb1z1GcNQ6rmiRWyGzYa9X0Bj5PH5ccXl3yrzWLnYO7GHaHZarww4VgLhLeWG/QtA26rSFF+gk7+Rn/4M028zUNfzQFSxAoLTp5TlsoPKts5ppJLxdUnkaw8Q7F3l2uJzO0zz7ianOGOWiy5jqYTQeciDoaY8cR2BrDOwa37IBBP+XFbOfGNeNqDEJBLDu48xElKWq/h36lE2QSFiVRUVOaYLQLlEVFrSj0VOXm6Z4lqVwVp67REoV5AYWaY1YFrST6q14l/+GTlEjHRDgaHcXiDx+8y/pbD7n+8pdEp2MWlseu3qRrL9GAuoypqoCWSIkp+SKRRMJgmkkqvSaVNaGosQ2Lli1pixAjjynTgNexQqTEdJUmu+99gJgf8/x0STaN+eJkwp/PNOZ5xniVohoB09WEP9ZSNrWKfjPlYimYpRVRuUJxlrQ1m1yqeGZK+82/x8Oz/4F/9osxZVoihOQ6qomjEqlqCFXHtA2yIr8RaxCgCihLZBaQViqpqaIaXS61JiNtgceSx5//Cy6GDQpD8Pabmwze/4+4ui5ZLQ+ZO7sMGyqXVysKzaLpOAhpYHgWDUtwNRsTzUt8qwGseDVKeDGuGK9CDjydNINHM5MqWlJVOS/OJjwfp1Bn3DIM7lkpLavNWSb4bFaiZgqq7rKp5ozOl7TXXXb2bCaXPlJWDF2b46RAKgpC1ZF1feMg0vSb1kdZ30SgUG4cGEp5E4PSAEO5EbDKAl2a6LKgymL00qWYV5SjVwSTFeUbHc57fdrEvO0FnKwkZ/MI6ow3eg2W0Yh+3uDW9vvUhk1jNSHej/jRsxJFzTHNlH1HUoohn5xH5GXKXNj8j+qKZ0LnnufwB/2Cb7fhh/Oci6fnqGpMuTAR02uwtyBegVKT5xV3GhmbGyt++FHI4eEZ/1hv8P7b7+I0mpytSubjirEa8uFum66lsba5z/wXP+K28Zr/47strga7ROevkZrOQnTYaOb8XDc4rdvgGhCX0Hbg1rfhja/D5QT+7J8jW2OUvTuIQZcqbMPJFC5OEf4C0SvQPlC4Z0bsbgh+drmOkqY4DZd+ULFKm5TRObJeQXsIEwXIQNT/rosGfl0kfPOr/IufiRp+I9T8Ova08zck+tQMCyb9HlqhYk0k773Vwei8QTQ/JVosCRSXplJjrGkoSwu5LEicimxRkTuSZVEjlBAnUsi3BOpVRqL49F0DTQ3QRJ+MFXmkUUsHvUqJC53O5jbFdMZlFiHnK14sIz4d+2idBdEoJbF8Xs5LdEKcSqO563I5nxKVGpqd4egadq0hKw2ThI0773H/KuVXr2YIJ2O1KBFRgah0WrZKHOQ0+1AUU0TUJRIFKyOjt1Iw1Jq6UqjKhEzXiUm5KlK2VcnF6ROgS2lrbG9Y7D74gMWiQBYTSqNLq2HhxzlCCIzMpKorVE1DoLIM5gRhilQMhAy5HJf4ccLKTxmaAWGxSbqoIE+RZUWcFSwiQS1W2KqGa+Y4jW0SWbFKa6wkRvNa1EVMGoWEJmx2moyWKc1BizuKxUf1mLxM6QcGszTCUFScrrzpPbMTNiOPwBXoSUEcr3A1B7OWrBKYdirUVKUnKracgsNCoVNkyMDGDUfEecly0ybc7mALlXUDXhcqy6xAqyv6zSZny4huIdnpblIKiZvGBN0+p5MVGBHNlkdbprQch/PpipWU1LWOrcZcZAGbpsq9hs47psE4SPCzS+I6wyss9OgKzWkyRyeLKnSrZr/pUDcLXp/HROMVP9As9vd28CybYpnw5TxmVWkMWk26hkbHMAkyH6sM+YN1jyeuSThZoGs1qbSwhSQ1JSdFzVjorKUFkaYSWT1ko8PrNMO9PGdi1wjLZlMH3TYgq1DrlKYoyYXCTt/CVmC/lfIqaBOVElWv2c0kYWHQiRJiJcPydNSgJswrZAJRAaWUND1JsRQUUrClVswNyIUk1yWeqNF9yTk1FTVmUbP9W+r7fqtQc7F5zvpJQnjP4b2v30Zx+ty726BSEn6ehFS6DZWCvuzznfefc/jFe6itV/S2ch4/z5DLh8zDKd3lCatflozXS+7k+/juOq29kNhfMI92kCuf6/SappXjubc5GgW0/GuiZZvXxYTPlA5B6hF+tmRtOce91aDx+kvmZgunOUX+aZfDokecLFFLweDDA273m/zg2kNfW0P6P8d++x9yf/Lf8efzLlntI7fayPQRjdaH2Bsqm27Gy/OvE7pzovIQw2wSZ0vMquRJKXkweAutechoumBZdPEfeTztRWSjRygkvLs/RA1G9CY/ZJG3qNSKR9o6RnRFfL3kYqOPbndRCgujH2KYNf3gKZdzl4lRcHgxplQdGobH/cEd7rzZwY3nHB+nnOcr3OenjBQDZ9jk4OGQMjA5jRTiTNI5n1HJEGexRmaU9MSQA2GwnLSID19hGx9wFDyi9VRBaDrzHcFxp8ldSi5WFsYq5XZpM+vVuFcFoRwyvHME04T9XPDx1m3ayQL1gYIZ5nwxyxnciehHQ+YXGcM3JP/XD7Zo9mzOs4RBt8/Xt77Dh+MFvxhNeXnR4Rsdjct6k+fTFZ+LV8jVGo1Wg9/92hvs9gqC8ZRX85SwucmfvTQYTD5HC5a0a42PNlWy4g7/nR1QfvtD9N1Nrk5eE1kha0vJVHZ4Zcxpjp7R3bDZHwjw3+LkoMXx+ndR7o5Rf/GIn579mEeTx6ztH1A9PiXs9Xm01kJNQmq3zSQXlAOPh84OPxY2t7MZx62SaejgJz4XlckynxPXPlsbm1SOhh5JVstDxNJCLjPOhru4C+iWXzL6yj30XoP98Jq80WB+FNEqDArjmnt7Aae3/w5R2GRkNDHUD/hRM2Z1EjNsnNBT+8zOUxJjThyuaCYBO7pJGApWoU1bMWh5JZ/OQQ8LZNeld6lgtUtCpcZoFKylCrqoaeXlX/LR4H/+Wblj+quaaidn+8EextqA3k4bRRY8WwZUtkoudXQGvHknYH5hktgB9iAgOS/R0g2iKEELFoSKQFlbsa71yc021VpGlhZkSZskDvGTJa5ZY+obnPk+VnDN9SjjIgp4WmssEptkskIPIrR2SXl2yFhoqE5JMnM5Dy38OkZPTXa21ui4Oh9d2gh3SJWcUq9/hf71z3k6ysnyDNNR0cwQ1xvgNA3aesbFqyaFTJEyQDUERRGipwUTTWWns42wYkbLCL8wqSKdQ3NOe5aikHN3s4tdxFSLxxQpxNMlR3ofMw8pViHjdgdpNbCkg66HqFpGOz1lVghWlWQ0WbEsFBq2xcFwh+3dLo0i5eIiYBGE1Gdj5lWNO2jT3xuANFhWJnEo8OYZukxxc4da1enpJmuqS+BrRFczDGWDML9GG1e0apWorbDoWLhlTRgrmGHMMJOUrkGaQFo6mN2IVpjT0jQOOxsYhNibILOaSVrSape0E5VwlbF/B/437/To9VuslIJWw+XewOXh1OfjyYLLRcQdxyWiy+Es4llxhUzbND2Tu/f3abkp0fKQaZyzUrq8vFbRL15DvKAQ8Kxr44sh505N9dYdlO4a0WlIugpx64okc5nkFzjLCb2+zVZfw6j3Ges9/M67yLUF5fNn/OzwE14H5zR6PdKLgNSe83gwp44jNrwOaS0xui4Ds82p1mEoE5aOZJaoxJnPolSZZDG5SFjrbqDnOnniM48FoFH6IL0eqp9iXp0R39lD9gf0yoDcVlldq9i1jqovGW6p5FtvE9Ajy100dZeJUZBOIlpygqsZhGFOIULyeIabxPRqhThXKA0HR3EwFMl5VKMkNWDgSAVFKYlFieFJmhIUUdNO07/qVfIfPELWyExFdHrsvrlDZnZptWyaaxkfv16R6YKw1FGaPX5vEHC2cKhlhpgkLOOarlAo8pR5WiCFStko2Ws0cB2H1qZFIUtCxSaqE66DBEVzqcOMo+spzeSIw6sFl8uQjyYFiyRnlGbkVU1XjUkWJxQKaKbCZCm5jm4OikKo3H/zDuuuyc8mDdSmB/6XlOvfY8P9p7xexZRVSZ5loChY7SY9z6ZJwetQksv6BpaDAnUJpFSGhtkZkJYJj85TLvyauqrItXMyYaIqCu/e30aJc+zLnxIuc4LyinlziBfNiLOSsL1NbXs0TBsnTbDUGdvFS64Wkik6Rxcx5/McUwi+cbDJgwdD9HDFi2nKtT9nOp6yCkrajs7W7hCpdxlVClGQ0tVrdHKGRQS5zpalsuVorEKTyWKBqTskRMRRgSoFrmWScmNjR9Fu0MNlgYKkljcOKtQbcUZYBoplUNclKgqmEFRFjupoFHGMIgveO5D83753j87mGlOZ0um0eO9On/evpvz46pJnp5e829nkmi6Pz6f8NDokKdfZbzV4/50PWG+V+NfHXBeSK63D42tBdvwaGcwI9YSPJy2u5JBDvcb8/fdo7B+Qn36BTGYYXcjowuQKEZ5hbtncG0oMq83U3uZ8+B9RD09ITp/wx5/+OS9XpzSGbbLjGUujQbpcEPoxD7vrJHlNa9PhvqtypLTYSH3G+k28pigCriqdZZEi6hSvs0OsCMrFBKoKWek3N5feBqwWyIsjZM+FdgPCBcJsUD9fIIoMUS042DaIHnyXrGoi0jaV4xI0c4LzGbW4AsWDeXzjpslDSIKb/0dFB6MBQgeFXxtnBCB+HXH6TSyqunlJyYO/IaXCk8aK7jSh6Ah27+6C5jDYaJAVkldJiqoKKCVKINkbTJjkA2xjibKbc3ZdEAUHFHmAKKYk5xW5ndHI+sRmi2YzIy4D8rhJnSvEcknDKOk6LuPFiiofs0o0LsIRr2KNMNcoTyPsLKJ2dJhPmAmTxAhJnwgmpUDICL1S6d4a0O+2eTQ3MN1N8uUzmne/yvroT3jum+R1gtVrUCZnqOomiifQlZJktY20ErJqhaKZJFWCW5dc1oKhO0SxVgRpSI5BNjG5sgrE4gyVjPsbHUQyR05fkSsWsZqQxR1kEZHGEZrXBN2hpqIwUmRVU4YrpnFBITOOri+phYEhLQZej7Weg5KlzBYFq7JABD5RJdBck3a3Q5lVRHFKoauIMKKSNbLQyYSCojTxrAZ5ZRIsJ9j2NuP0BcZSoY3B0qhYWiZdUTPPBHpRMcwtIldghpBLh3Y3hKRgvRSceh5OkWO0KwxZcpFKmp2CZuWRrwraWwr/2Qd38JoO8yKj3ehwZ3CfNyOfI3/JqR/zZrPDTNocBT4XkzGy1DAshzd3dvAsnelyyiQtEZrN8aSg6c9I4hizgqcjFQWbn5BTvPWQpO0xv5yT2ipOWZGrBnNZ4PgzdNOkr4OoG4xxwdpGb85QLmc8PX3N8fSaXr+PPxqD53EUNimSHrnnEqYFmaLQcx0eSY1uviInJ4wgyn2iSiVOcrJSw3FcqkqiZQVhliNUBfKKiWlhlQmN1Zyg30Q3bIZlQmnqhFmFq0gqPWfYlVy1NyhrlRUFChov7YpyVtBzItpCYxoUZGpFLm8IvGuWShwLkgI8VWCaNWeJglLUCENgp6DrUCoS3ahp1zduP+d/qlAT25tsr3c4zBq8mrU49wXV3Q5/e3XO6ssU8Y0+YTvj88G32V2bYr9zxNnU4+Slz2IkeM9+RWNnwa+SPbSRRrKaIXo13uox+bXD5aHk3H6BP2zyVUqUaMZcPMOOZywvYp5+XPK4gsudkEQNCdyIcmOdJE2IBjlRe0LDTxChh+c1SQcKHWWHB+Uev/iTP+U8OWUaNkjaB5ihoOFFRBMDcW2i7ubkeY83Zc3W/jqvJoKVeUh8FbNpmCRLEL0ZgS7QxILzRMcIFdZ1WNtTeVEfY8UtkrLPvlXRUpschi0e3LlF/+rnXP7kR7xufI+vfO/32ekfMq8dxnoLnZAobBC3cp6+MWWtuWI/SHj7ssOjq4jt3YgP3v4KsWxhBhpCOaUtXOjBYF6zXdzms3gNm3P29TFZ7w289a/wnpvzcK9NksDsKxF2XXH65GMyo2R/82P+8K2aH1cr8irlPx/c4uhOxU8fPWcrMHjzXgdFJHzQmRPfq/jiccJMadG+XzJ7uY7WdGkrM8bZhGqjT16pWFabygrI9wW/+97v0/ngD3BNnTvlDS3BVlXuuDFVY85Se8YvC4/LcM6z61PKiwvcq4hqvcvntwc47QF/35J8J3zKR1c7/EyvqC4cVlFJujnCKxoEoyPazoToUcZCV7i/U/Ovpgr5RKd0L1GzJd5uhjls8ne++gYX7rv84MUc8+PXsIyxjQg/7jJQT/BeB7j1AFE4tP0pV40OizRl1+nxlS2HdXvCnx5ZZHHGp1GT6+SEzVjjgavxw4uCblOhuWyhjxPU7JpQdbCFxen1UzQvwHi1wu8VbP0yQP+2StVcUmkNausur9OI3cOER+cmVVohZ0vC0xEt5VOaeUwcS8arKUanSWt5CyoVI3qJmVxR1xUKOjuzXeTmbcqlCTIla1qYS50LN2HnLKdwa+Jc4qiQGDrnxV//J0dxu0Or7BBVLrPQ4V+dVxgDeLickl8FmPdtQq/mVfsB7f4SQz/HHwuuxirBSOeBtkAfJjxrdRGhoIoS9E6JF4zJBJxMYCJCko7DA7VEFBFxeshqEjCfp7x+nPMkrRh3SxI1J9JynIZNWtWUdkLahGWa4K40NK2BYet0vR0Oqj6vPv2I18sRSdkkt3pYaUYqY3JVUiQaplYhdIu7nsZgy+N06RGq10SJj0uNey3AWZDoHoVaMC51mlOTnmIg+zCufESmUGGy7bZoCJtRZLHbb9KYPubyy884d77G7ttfw/PmZFJloVqUVYq/ahBpa5xuXaMbPq2wZmfisjhPWN9QeOfOForaQEQKmpS4qg4edCODjrLNpRhg1TP6coXWvYs3eMgDR+H+eoMsl/hxjlUlXL1+Ri4Ttvojfvcg5Uu1YpQU7K+tMTlQ+PzkjG4i2L/dxlFVGl1IpM6Tk5KR5mI0JdHMQ7ZsvDwjVxLKpkOx0PAMhdzKkBsG9974kP7b36Hb9GhXEkVRcTUdq5VQeTOkccpLReUyXHA0Pqc6O8dY5ChrXT7f7eO2Gnxo7fF2OuHJHB7lOXIsSGKVarBCy3LSRYLhxFzqMbpdsbEuuR7phAsJ2gTVSLHXVNqbLh/c2WCl3+KjcU750kdbLFFkTZzWFP4JWjzBSjpUpY6qjxmZFn6S40mLr2xYdBWTp5cliyjlKBVcrsYMpKSralxOazwHmprAXCUkmU+hBGS1xnx2jMDHnvoQ5XSLAP1hhWJmaLYLXpt5GsKs4mWmoGYKYpSQjnwaYoxXJiR+xjRZYVgt9GCTKilpJpco+SWoNXpp0fA30de2SVODUlaouoYoFAJZYhYltVkQqgItV9EqlUj767+LpARUE6mucZQM+X8dVXTWMz68OuTibEL3DYeeqHi18Qab9xY0Xj7l7ExwFmgkSN50K+6oJV8IQVBIsrxER9KuMrJ5wWdBxVUMigsPXAOjqkiDCdcvP2K9nvHk+Rk/9DNW1PhFQS4rhK5QU6OUGbGiMpVQ1AIMk4auYtibfNDb5JMf/xGfnF0SiSaZ5uJUCRdhQVbeEIFEDcZal6/u9rnTqzkcCY4uSih+HflRJcgKWdy4a2aBzyf+grqQpLLAcw06qkOcONzut+gbHpepwu3tIbfkDzn/8gvOlu9z96u/yzCasCgMfM2jUHSi3Cbydnm9f0hDT9gJLXaPJa/GFe/c3uSDO7cpZBulzDGrFKvK6BmwodUMVZOTYh8znzGwJWL7FgPvAW93TN7ZHpKWNYE/Q8QLrp99SZLnvLtrsH3bo6mETCLJ23tNLguFP3s6x1LgXreBLRQGrsFCSn74KmYS10gVhBRYqkatadTUSMOgCCM01UWKgnbH4He/93fof/Mf4lkmZlUjhIKnqty3E1J7SmW+5jPN4Ci45Gx6wvh8wmocc7HT5dOdTbTWGn9vCN/Kx/xiLHgUhLCYI7IlNBKWkULlx9RZwC+1gOG6zVvDjM9fZoQjA8QK24lpHlh0d7p84+1bLK23+fOjgOmnRxiLMbVjUpQVVxeHGL6JURjEpUIxOePCslglEaVo8Le2HfbVBr+8Ljho+nwRqpyenzIwS1qGw+G1guI0Ee4W+BViMUOKFSIzYPwUigj8Ao6mqPITuJeDlVC3OtDtUcfX1DOTXz0FWdSIqxXy7ByRzcjjiGoRgVyC2YNsCGUC88cQXdwUO5tNaN0Fc5sbdvrND1H9prOm/rXF5jfvJR/Lv/67CCA3mvSaKrO8ZrFK+fHrBa3ekN3lBH+c4O5aFFbJfLhBuypR12cso4rZNCecS5r6JeYgZZx3kJFKKXywCkR0QqzasFLJ3IDCc9muJGUYMbMriH3qpcLTC7jIQlauglQEmZZS1BZxWpJaFZnuY2QVeWKgaxqZY2CrHTbEFn/+o19yHlwSJgq13UErdAwtIK90SHWEXUCqsKYkWO0Bl4Ek0adky4ymrlIuBMKLiLGplZRpAYZvU1sa3b7GpFqgFA6lNBiYNi1VI4gVWmsDrMUp45PnpN4dbr3xPo41J5EKCQq1LMgzhUrVmRkKDQ+0smK93eR8HtJrJdzb2aWQOnqhgBJgqCbSUtBiBVdZZ16bICKaSoHhdVCa26w3LNYHa8iyJs0STFEzuXhNCvTciG893OCnMuMiDvg7wz0ubxV88uKYbqKwvb+GIgSWaZBqJmenCaFiYvcl2cJDsTScIiUuIkTDQxQqhumgqAVK2+Ybb73Hxp0PMHSddl3f1HApgk2ri2H5xPKSy9LiMgp5OV+g1BIjL8gsj1eei2Oa3O32eTua8SzUOC4LbB+WMUg9w0WliCJ0kRI8h6UKG67KZ2FBlZVU5oqyyMHRcEyNBzsdluYGF9dLGsenVEWGUWdEmUVDLiiKCE1aIAVWGuAnJkmZ01cdBk0dR+Q8ncUktuAyECyjBXYhGegKJ6sCUzXxFBcrKlHyiEhoWFJjFPooSoEd5SQ6tKcF5rZGpVVI00LYDUYVrOWS8VyjBqqqIA1j7CqjXxTMYsk8yNCEglXqgMTQUhy1pEZFMxXWao26qVMmAklNoYORw9KQdMOaUqvJZI2pQKUL5vm/Xzj+rUJNPUg4LR8QEfOtrGTmHlP/MuPMvM39eyVoVyTPfcqmz4+fSLzFivNPlpykNUX5Fb42kHixRTdZMXV8PGGyn5/gzkv+ZXlMfLVOZBQ0HIuvrgw09yHeo4R6MSff6uEqR6SpSicq6Ns6yajFm1ZK1YnQv+jzdOpx7FUcvD3Dilzs8w32ek3WzSVfzl/wk2vBLcejo61YzEa8OF7Sfc/GL9qooxEHH65z//YW88kR52HNdqbwK8/ANjxWno91YdNcayNaGqpW09rzKBcveJnvs6bfxsr69Bpz/uDeW2ysJIvZ51zGm3TzLRr2EY6p8ke/OkFLYXsj4OT0CiNwuHaucPMp1w8THn/eIzVV1vZdsivJeKUiJyOa7Qtct2DYNTm6rMh6Q+6rbfbfaQMR0yn8wq3oOvdQWvtYd3cILYMqiXB3fCp/xF1VUn/ks333Hd7t7PC14YTp/CWl2OLDwuVDbY/MzNh6d5ezK53Ng9u0wgX3Nw75x89/jl7arOwnaKKD2d1nK1uxMjKcrsV87lHrMcVS57/9csKV9oyNg1sMFehaOn1NZ821WYRgqF0uWwp/9uoVycUV+6LkSs0ZyJjjyYrV8yNG3j3u3f/P2ewFPPzjz5moczbWHaLSYBpWpErEnVLho1+dIIYGD94d8Ptqzp+eVZi8ZOtvf5Nbmx/wiJovS42dSUBZaqxCg6ac0w52WBQh86FJPxvTbsDoFxd89rDgrYZCK+syj8a82sz4cvwG4+efc3LVRDWecjYucTWXL9c0NjyHl2kH4+f/gmZyxujeW2xd6bx2Ffa7PvlYwXChPOmQj6+Yrx9Slza3PYM1rQPrfZJ4hrJYIf1rpNvnvY023+w8ZdLe5P/zuY+dRiw27qDZFcnjlEa2y6ivsFG3McwuWmIQZzZG36JNgHFcY28ovM5MNt7JOQorbLXBq3FI6ypjWuZ/iceCv5pRXI1x2aUsC95JI8r6kuJZykzts7fhYrKgnAWkRsonrwTeLOD8pc/JQkVln81ticWYhoxIvARDU9nKFmjzlOdRxGzUJheChgaiMhDCxrxUyfOIrOlilGOSROLmBagKaWWx7laojRDlTOE0dznXLIbDBL0qsRZtBo0GTSXiZPqa56OSjlZhmYJRMsUvZjhdAzV2MZMV6/tr7Ox0iKIZK7+gmWWMTIGimWRaih4bmLaLMEtKCpShTZ7MmOQddKWJXjZZN2q+vbPFVgqrq1Oukw6drEVDP0OUGT9+OqascvpexWo6oU5VtiwfTVxzPMyY+w0UVaVs2RTnktVCo4pDzPRLdLum1RCcxLBsNdix1tg6aKHJjOmyZGorNMx9ROsW5t6AsuUi0hhPLlDSBbtKjSYS1ve2edhZ552NFcvVBUJdI0kN3nI2kHbF4NYmq9CgvdbHzTI2nh7zL4+eUIYFiXOJZjmYZg9LqmR2gVkVRJmNpuVUoeSXr6bExgm7+zs0FZW+ZbFmKbRNC6XWMHWHYz3n8+k56eiSRlESigw3WzK6mhDHHsvGNvvb38KxcrYvvmRORMO1yPKIVVijyIJWVnH05RH2usN7e03u1gafTjIMeU3/nTcY7LzFTNcYq4JWIciqgihIaJUFetSCPMIva9oscXVYnC+4LEscR+JGGVoO80bJWTTg6vCMY0NQKudcRykVNkVXo2/YnAUu4uJXWPk1eX8bO70pMexZEXJeYogafWwigxkr8xTDbNJ0PRSzg9bso8UBdbyi8OeoRp8HHYUHrSVTq8MPXoC8iIhbfZpqBYcVQvQJ2xXt2kbShNohERaiadJyU7RJieYIFkKl1RHIWqXUdK6XKU5QMC3+/WSDvzbjtqDTBCViO53RrF6RfDHhPN9if+hhpCFV5hMl1/zLVKU7F5y8nvHxTMVUTb7XV1jXSo6FwkxRsXXYU1bIYMFPrxUmUYVQVPr08BULW0oss0ZGPnHHxCxmRJmCZQgypcZRVXq2ykarZjbOOE51AlXB1BXaKhSFQavRp6MHvB59yfPrEkVdoug2V2VMEsXUdYkiQJgGW8M+9+5vEF0/ZbyKkVl1kxpRuOlpUW4uwqKuyeqSbsPGymJOI4nQbDA69FpN/su3m/QWEaPVE5S1BmuZRVs9wq5ifvD4ilxK1r2Uq6sjslzlfjMhiV5xYdSs1D7SbrHqqiDH+JGGEp7ihj62rrDuwNFcJXds7qoGB+st0nTKdRKzlA3MjfehcYDxcJ/AcxBJiNGaIrI5d1wDQ8tYP7hNe32Hd99YsLh+TSS6pJXJW+vPsB2D7sY+ixy669s4dc7tz7/gv/rXP8cfJ8iqoDZBs10kAkRNo2MhNQWnzEjSNv/kkwkj+4i37uzQUQVdTaNj6QwsC12YIBociZxfXhyzuLikyEoEKcvU4/L0nPnK43z4Fu/f/tu07Bjr5Q/x6ww0QVooyHkJcYqk5PTxKf7E4nfvNVji8OLLAM1Y0fv2Qxp775CqBlPdopWW1GVOHazIkiWycGAcEDsCuwhpGG0mJ2cEaxLZ1qnTAa1U4dou+SLZ4+rZC04Vn7SMmS0DAh02hx5tw2WyNAivf0EjPSGzuiSyD7kKIkZkBbIukbOcKh4j61eIZhul00XoDbS+hVlXpKFPPb5GFW32eg7fbz3iRXeb//FngvrwGAZrN+JLKJCdTXBNhGIDTRDWrwuefzO/dtGIiptemt901NxciOZ/Qxw10kmYhQNSmfAVtUFq+qiHr1kYLYaDDkK5Ip2GxHaLo2WCslowGtXMq5y03qVvSsrERS1DKjVEqxWMApQELpVL6qCDzGocFAaFim734DwkWK3otodQzikqBT0rsXSdNDBoqyWGlmJMOyw1i0Cr0ddC1ERDCZo0LXDJeDQ+59kqpW95eGpB5E+4yBLcHUk8sWCxoj20OOg7TOZzgrymUwmOTA1NhdRO0JYCyzOpHQVVSJROTZBeE2d92moHu3Rpqku+tbtBM89Yjp8hO0O03EBXKjIJv3ryEqqKZkvn5HpFnas0rZQyiRg1IuKZRIgSt9WimFksYwhXGa5+ga5Bw9VYriowXNqKR2fYoK4z/Kgi1iQ9c4jh9mns7aFYJhQZDRKUPGJT1yiKkvWt2xw4Le4O77MIJuhGg0LovNXbpZSCwVafZVDR6nbQioxHz0/4759+hoFKYi4wNB1Tb+ApNbFWodYlQaAhLImRVPzk6QWl8YzdnT1MVWDrOqamYmk6QVqhC5NYKDwZXbIKY/pCYYrAUzSmq4IsLpnaTTZ6e5i9nI3JKUGZ0jVU4gLCMiOvazaQPD++ovI0Wltt7pUKL6McVRY0drbZ6O5xWknOa412GFHkJfMcHAqszCAsIgKzolZSNKdiebrE75ts6AptxSIullyZBXVp4U8vGSkqopiyCgssqXJqgCsV4hzMxTPUIsNvrdELa641haFSU5U1qi6pCg1ZJPi+D4rOtikoTR1Mg6SuUcsSpS6QpsaW0Nk35oRqg/FZgZnmBFYDISTJtMQtVCaqpFVqoKpUFRRljeGq2EaNEoDuCvJKsjaUjNIaG8F1UuH4NcFv2Ue/VahZu/gGJ2kF5THnr6+J1XV6s0eMjS2+as1JpytkZvPeJwVPjn7FE8tlbNi4w4K78RFfe/OEXx2uI09UZm/E3ElauFrKF+sLTD9jasx5Y11D9Y95vXKIVoe8/9Y7pBF8rK3Ran6BYyiotsblcoWsDphv3qW1+jlOPaPbhVHS5OKxy9beBeWmymtmFMUB93dtHhQJirLg6XTJolNwKzIIPi34Xn3NUSXYzFv8q0fnVErA+nLF4wuddjNGLXQUxUE0NeZuju7njOqCw8EtWosm22GFKmJeWI/5g9tf5UG75OR0Qly85lH2BbfsmN1uk2R8wr/45AknRs5wYLN1qnO2WVEkXSw1ZnEWk7xqsjBP+HQkcDp9jo8K/puvf5N/1FAg1CnaAePjX3ESpbiDNb6iwPJsxGQkcLq3mNkq08efEPunPDR6JMGSdeuM7vAB7a9/n/tWm1z1WYkW7sE+3d59Jn7MZL6ktbdHblqohkPDnFMES54WDnlrj4H9mEdPJDs7Fqpqc5gG7FklTiT4+71jnmjb/IPNmj86GvH+cs6P/4mP881f8seXBX/3zjrx1l3s/W0+2PRI/An/5NU1t7J1st4S58jA9kOu9THxScwHjQH9YcnPPlrQ6GX0d2aoL8dYl02sKKO6lbK5MohEC318TZht80fEbDY7NN/KMU+2uXxWIJaHuEbEg12DvN1Fn/awRr9k0esxJ2PPnTO190Gxacs2hv0C71XOg8Fr2m8orGlvcL7ssjj8gqCIsdKKd6KEmSG4CuasrTUxZzUb2TkrS+GVaNC/lkxEiTITXPXgYazgKyaD7oJEuogfX7HVd/F+p88fazkdvcm+tUXWNjihx/b0mt+zv2B1z+Cx/jWIDcbXOW2nQk98REdH9tfQ1D72JOfIVsmvJbUisAvY1pvM9Ah7nvHOZkVwqtOoNaa3C3pJjDkQpMvf4qn7azLOdI85GuSn+DMLtBx3eUhktzCcEM1fQKRx++WE46sxLysY42IMKt7SLri/veT5lUsdQLJWsaFZOErEy25IGCVECmyuWTTqgtdLHUWX3HU2qBKNl20Ds5li1jWFCmUWU9UbxK0h3eQINVvgWBoT6bGaBXTbM4o2HEswC49h12IYBFBHjGOfmV7jhQbudcmtPCCrVfq5xydHMwLVx/ZXBGOJaSoIE6RjIWuVWhVoQY2f51x0OrT9JtoyQzFDQtXn9u4Bb3o1k/GMZX7OKijYcyKGrsSfnfPDT885VHLW2jqda415SyHs2LTMFD/Lia5U5nLFMhIoqsXRROFflg/5PiZWKiichJl8xkVSYLcFHVshHk/xJyV6f5/5FJYnj0mDS2ZOGxmu6GgT+hu7rD38DkazT1FFFOaAzsFtzPgNpsuYaOEz3FWRno7RcrHrmKLSOMFEtjbwzFNeXqxotiS2KljmMV0Degje68YsETzs1ryIF7RHBeNRQH2vwSRT+GBjSL25i7G5wW7D5GIq+Om5Tzt0qHQTfSFIU1iqK4rrlHuegtVS+enTDM+OcBopuhpgTGoaZYy2LjBTnSK3yZOYMnH4VVHS9Cy8/QZypDEbS2quaVop/Q2Pyu6hlzrMz1kZCkKRNLyY0uuhAo3KxqhP0a5SNvsK/TsOqbbLKHTxr45JiwytLNjVYiKRMY8TZO7SSyqaqUJWlRzWGkZQs6xyiqoEs2JYKqDraHZKKAzUx3N2BgmN9zv81AJbWOy6BrFucYXHZnLF+84rkgOHS+s96lQQrQQNq0YrfJSGSmn2UOmiJJKlppL5AqSCKgVd3aZyUpy6ZteVZJFGXWvowxpBjmGU5MFff6FG2D1AQjRnFM/JqmMMBFP7gPfcMVbiI4qYN8OIT44EP8gkUWpgGZJv9Cu+6WV8OldJqpqiluw2NNBSjoOMaaiB0Oi5KkYc8mWc4xgaDz2PcVyibGygWjY6KVElyFAxdZ1Wq0ddrwhkBYpEVQVCQh7FN66b6QU/Xm6y5bj0nYhVmRNkMWmakfsRpqWx7gmuK2gUGZ89PuZiFpEECXlagtBAV7m58N6gZWUlqOuKeamgFgIVhXgZkeSCf/Rgg7fcmsvJBaskJhpn1O6UjU5BtHrMH/3kOS8jQdeySJKMWteJ7mwzlAlVVODHc66rFZfzmDpPeHp5wX+Tfo//1NzAzCvy7oLV+ee88GGtO+D9jXUm4zmjSULXu8d0WjA7+ozEv+aNtQFEEzrVFeu7t+m89bfZNbsk8YRUX8Pcuk2r85BsumI2G9Pefhut4VAZOlqSEpWCuWgh27fYGL4mGIUoikQVkioOMFoWLQO+N6hZ5iXf3Hb52XTG4OwTDv/fF+jv7fM8gO/eu80b6zvo+1vstV1enEl+fDKlHTgEuUU0maEaggu9hCTiwCoxN3T+2ScJphZgNCuUIqMOc2pZI4wA8oqbdueaZaDwL0ITsebBtke5jLi6rLjOJ2z1Mta3PDKnS1Eb4M+ReQxahWNWuI6NZ6uUUkedn2KXFbdik519j9S7xeugR/XiCUoak5MyJGSVRySpYCQKbCtHRAWy1ohrFZnnUEcQ16CqaFVOZVQ31CAp4dk1t9ZWDHc3+JVQ0MwuNQqJ0kTPbZrhmL/f+oTxww7PzO8ifQUR3ZDkhL5AOhai7IDZ+jVBSv111Ok38xdx3TU3kaffiDX1jXjT/5vhqGmOB4xSiRArLq4rar1LJx2RqE02LUGVJ8jcontqMLo+JFQV5qKEBrjhJVvbS15ct6mmKsFWSjty0ZScUbNAKXISJWDNVlGyglGmUMQj9gabFJnCSVFRaT6mAMtUWARLRNnFd7qoySGWXOE5Nn5isrjWcNshsqEykyt+PF+id006WYwiIs7nMakrGQgb/yRnoyqIRIlbtfnZeYJOznadce7ruGaGyAWoGtJQiLQSLSpYVCV2o4sTNWgEFZpes9IWfNvdZsspmfkrknLKLLykZyq0DIskmPD56+fMKHEcHTdUWVgVW45LQc0yj8lHNplYsIqXmE6Di2nO5xt3+a5hkqOCXRNOL4iKDMezaKqSxSogiksa3hpxWDG+fkaazhm6HYokpKlHdPvbtLfuccewqeucWtHw+huYrS5hmpIlCbsbG+QI0DRMPabKU/wS3N4aHdPgbALdloqoNeZ1SVtWGIXJ217KxGjw7fWbAt7bxYQvfvIr1DdPOVzGvLW/Q39tk36nx3ajySqM+MV4QkfzcO0SNRGItCSQIVmlMjRsGprCq7MVpllimgWiilFSQSPLKG1JO5ckQkNJInJp8uRsRU/TcT2JHuvE44ggvcAWkvWhw/+fu/9omizLzzyx37lauRavlqEjIzKzsqqyNKoKQKPFANMguzFmHHLMxoyzIDfccMMvQnLDFWc4JGea0wowyAZQAAolMrNSREaGjlf761pcv1odLiJ7jFwANGODABvPxjd+3dyO2Tn2v895hGra6EKnXF/iWy7LrKBlJCyEi6VIHCkQMsFY5DQbS7yNDSyzzTLIWM4vCeMEFMlWmRHIknmc4EqNMpE05Bt16VwIGmHGvAIRS+aG5LBQiXWVtlKQoqPO1tRdF72v8UqTOLrKhmIiy4Jr3aQVhRxrY6hrDOgi2gWLVYyrFyh6hWVJpKWgFDpGIJmIilKC1MBA0DYEa0NilhV7HoShwKwEQVPiliVGA9Lwr35P+2uJmnDwUx4edPlwYXImVcyfB8wPztA3Kj5w6rzTDym1W3T9P+IHa/hXs5jcaKFcbXJjI2HxRPLyfBO/OEX/TGf/2zb+yZoLbOLNiv2LkjQ1qX7g8OL3SqTeQytX7BZw9/Qp+kaOPDO4TmOksqBXFkz9l9ROdnkkLcLZFfc7Nq655mrdQPXXlEafxU9/j0Fvj3XvAuP1ih4J+Rcmn4tdWltDflFr8k1lh70q5OPPzznfVXjlZtS2A8rxHtnBklodsqLJw3DJSZSxW99l/ecZ1kHCdPYS5VbOtrpDK/0p9fkJ2es7nFkp5ukUc7+B1xjwzoM6ey8TND0l8yKkUPAmFT87VvmlVhfvqeB8OuOsqJNJi9vtBSOZ8Jf/4gmr+8f0nAu2+xs4R/f52tk5uYxQdx6gZmvu2qdYb/2QT198xvnJmGVlkaCiTAe87Lns7WYsPZMtq40SZiieipa8okjbREXGxSqnLOscNyz8pE5RCT6/yokmj0nTEcrIZi87RfhzVGublr/gaMOmcXOb2/UbKE+GZFWDt/Yzdjr3+SfVx9TifRTlNVvh25jjhGGe8brVZ5hMmXx2yaFbMlw3WYkrrg/rtBsu34jmfOXhTf44v0nw6i+oXjxncu/X2PFK5OQZe3rObr7Np/FLpNZivrHFrSzFuAqQywoOdxlwjSMe80X6mP9MSD7Z/S+5XB0xP/85MW1a2RChOKTbW9TaOmErplG0+M5qwaKl069n/KS8xVa+xXebzzj93ts8dQ95PPyQ8/5d9hcveTb3mY0U8mZJvTApVzrL1QMcTvFbBmon4/Z1SvurHs16l9HPbvAFQ7p+gFW74H/17vvos9v82ewU0W4wKeusoznn4gWf2Rkvrv5T7MDEGFxRrx0gPnhGnuXItIOUBT2r4pUpsawORzs5xiLnIhPolkbnpoqR2uRBwJkes9IVbsoKf1mxnFvsmunf+HDwt47r12xtuJxVksE8w5nNWe6ucMxtXqsax7UMQ/HoLV9gGzET3yBX6jhBi0Z9wfy65HTgsV6OsbKK+kGD+SpgIAtiR6WrSlSlZLVpMFlITKljKxEbqUJ/GWK0CtRUMpEZVBFt5YpwPcGZNlnTI419jp0Yx8hZphoiiZGVzSD/AmoOWaNALteUcUo1NRmWNbxmgGy7vOO26SkJ568mXLYkQo0xNlU0v0VpBji2hlTrdIuEVVGi4rF6nGA5FSIYYtRK2naNRvUE2x+TXnaZyAxTTRA9lWYz5NZRzMZFzjpNkLqgKEDONJ62NnjbaGGMK8JZwjARhKrCQTtEVAUf/eUV8+EWG1bOZt9F7+xyoxpjuhKjtQtlxm1rRrHd5+nVGRcnY2ahQoiGup5jtTQ2w4iblkZLraFkxZtwx3xKWRj4ecFgFVMpDt2aTZV7ZKXCYJCwXI6I/SFyrFCPQzQnQUma1MOEdl3naHeH+67L8voa13DZty02nA7H6wF61GQjm9FbLhAyZBQHjOtdxrFP9Ooalxw/rZFoC2bbDRxXcktk3No/4JFos7x4RFQM0ftHNOxtLM6oqyXdrMZlsiKXFqnrsZPl1K4ykrakbDdZKxVG+pKJ/4xD3eak+etcpLvMxy+JCvDEAk2oKK0uas8irRU4ocOdLMG0chqewlOxTbvq8F53zmnzJk+1LpPRExaOSisYEq5nrBYCacY4QBzXmK13qS8WFM2Y0q1oJxntY5fS2Wb6SmcQT2iVAaq75Ad3PIxql0+mExLFZClrxMmaVf6KL6yU5fgbFKGBNpriqQ14fUa2LhBxE0M1cK2MRU1D1RrsmBXKqmQR5pi6itISmKWBSGNmZUZgCXqVxFhKssTA+ftwiR1OIVdBE0zKgunTNapj0Dpw2ailfKO2QvUVDroJTRlyHViMpY5r1tDrkjERJ5lgkFVIFKxCcpGWXOQSw5ZYioqhCpIiYxKl6KVJJ/MRRcrBNMHUSywhmRUFuZToimQxm6CUbzJvWmqBpUJRVcSygiImXFzwyQcpY6tkliVEZUkap6T+m7kkqSqGQuedXo379pI/vo6ZFSCLL/PNBG+yPoRAKLwJ3tUURFoSx/M330lzhCFo1qArn+L4Y+JhznRtYpsVclvS6Cs8bJXsPkuZxoIwClgmJWqq8XjWoL6zQT4NGC1CruKCPH3T7FOkMX/2o6cMz3JuOBn7vTp6b58HDKnbGtrWLeq85Du2JN2/yU9PX3Px6hmLK4OZq+HIFEXXOZ7Nedc2aKgeqrYGKdHSOVWiEFcls3VIoeg0pYWhemiayfkk4Or6CcXsmi8FLUhZIooSjZKWrfGV403e3+ywOnlMveHxQDXYajS5tbjAXeRsBWN2rq4Q5U0G8U3mjW2m8YLLV1cc4dMSHqWTkHfbqCZsmiX7N9/hMX2qZz8jzq7J9o5R+5to8TnZuoD43+euCFAkQiTkQ9AUEG4LucooZ8/Qxo/Zfs/lcft/yWfhLqvrH3+ZM1ShyJJuw4VGnWVTwTZqfDN6iatkHFgZj+0j7GKTb7cmnLz/Lr+r9Jm+/Bl6q8aedsXZYE60KIitCplkkFtkpYvICoQ3A81ALws2HhosnSOCLxRIx1Dm1FoZ/+tvHNELdvnJ+SkxGug2ZCv8+FN+txXzavifEKx0uLwGow1Xz5HLELLeGwWNUYEpITcgkl/WdX8ZAi0lKBLKL3NpRPX/1grF35Mw4XQ9YL/pchKqjLIK52VE1J1RaxeciRp7dkXZ7+AuP+XAUXkUZOSVheqbbKklwVPJdN1CESM4B+/IIJuFrIVC1QAvLoh0ELdNpi8qVOFBHOCVKu4wRXUL8qUky3MUEeOKMX41wPK7jGRFul7TsjRMNWaVWpCl5IrL9PnPcWvblK6CMo2oKTnVzOKiqmG7GWPL4UDZxqkUTi7PWDYlc7PEbOawaiLrIbYlyEqTzTRhkWXU7Qbh6xK9mxHECzIP6lodPT2DRUK02mKiFGi5T6tTR1FWbNY38NScVGaUaklZgRKUvCDnRr2ONtaZ+mvWpUWpGfSUBClyPvnsnGDRo+Ok7HV6dLt9muslUoP6xh5pVbBhLunt7nF6ecF0NifIRswVnSpcYXkWe+uQI13FMWxIK4SiUOVrqkqlkiVhkpKVAtvRyNBRhMFkmTIeD5hHawgNWnKFyBMUxcPNUlqmTrvrcrPlYo5TylJju6my2d2mNh/gZR6b1RI7bZIth8wria9azII148EYxzHwE4WyTFlZJo6psZvkHPY7vE5touUJebpk1drF1SKqfEqfki42L/Ml6DUi02Ezr1CCjEKViGaNuRpjsuI0jrhvaozc90hij9B/RVaZ1NKASsLMNLC1gqohEbbNdjghcSxquuSyrFHPTG7aEfWDHSbC5Wx2TmjXMMoF6yRBZiqZVuJWDqQlceFgsSTSDBQdeqGk7Nh4dZdsbnBOQqMsEXrKPz1wIGvwfB0idZ2FphNXGZQxC11lGm3hpAVLf41jGMiZT1lUSKlR5tCSMNHBUDTadfnmQquSaELBbYIlBWVaMVFLErViA0mcS4JM0Fb+6j3+1xI1787GDPQEmR7RNi/Ia7f43q/8I9RojxfDa/xXQzLzhJw6SXPMVqPH/CLgpbHmdxYBw3ibqDhn217SDeusT16z+bDg8COPUjYoDxpYQc7lX0YIR+Ntd8jDyMXQbyJu1eksOzRevyRTQ7ZXG1y2TKrJiHrL4n3NgpXLenmGYklEf8Ba65PHHvO4YP9iyLh5Taul8PSzBo3tAYUaoSchxTjkK99ccFiLiOohP4skz6cear9BSxPMU532JCdseayMgnrqMo4uWHfPaM9ukJu7dAwN61DlyURyrHXY2XxJmdik2i3S3Qx1830ulF8jrv337BQOT+s+RZ7jpzusVgGBewvrvWsOns7JxjmBo/JqIikdwf5qjBHM2TQ0nEuLF+s53z26zbfaCmWZcby1T37zNj+5CHm6Suk2E06CIXuLNqoVo4xiPtQC9A9XTHvH7BRrWqbGOK0gPOXirGDx6HOUA5fHRp/99g0yV+P6p4/IayuWy4pcuKRNC606IHOWPEhVoixjb5RyevQWmvYRn4kbBNd1ZPQR9w/38fNtfnWjYOCumJyvuSFPUJc7+NKjm4c8Nmp0OwVu7ZfBNtkzJmhbHj+ny6fD1+zu5oyjQ8SP/oLJjsqvf3eHzy5GtIZzmn2HjnXOWrj4lyHC32RUUwifn2BaGft4LNIv+IPNb1J/apCZn7MXvODZTox6naBLHWOtkc11XmY2O57Cw+MGP9iFf2Nucn5acdz6HHNzlydyn7PeCud6yuePzrljf4fu9r+DuUb+dMbSApE5KMqaKE345r7guX7EF6ZEXrksJz2OZQEr+NpvdjCv7/HH5R4377goY5urVyMUafL1xgLTFvzb0SYPXw2Ql+cERsRuO0UcTJk+2WI31lgdKjSdLwiPb5G81DGlTjwPsZ2K9iDjkpBpZLEVhNRXOlW7QB3b3NEFwyJifV37m50M/g6w71+zMlpI2cZWAzrbPQ6/cpdK9Jkuh3jTFbZc0tAFfkfScwsm1wGXWUSwikkqhzhbUHdSatJGTaa4uxmHFx6Z0FG7BmWWMR9k2KbKth6yKySOWke0PYzCxL4c0qwimqnNTDNZrXP6jsamYpKGKko6JtdKVGeFJVpUgU7hZyRxwqo5pyxVRgsNtT4jM9aQF8gg5MFBzJEekWsRIoALRcVxPVAMFlJDjQSVYyDqAsOBaD0nV+ZkUR+dOkLXsDd0zqOCgbTp9K5JlzqZ6JO1TNLtPcblTcr2Y3YShZGbkSklaWYQ+AlJTcc7KulrC6KrHMtQmK0ElBW2fw7zGc2ORXmxybiR8tWDm7zdtDFsD2X7iFgc8otxwfVyjmr5jKOAfmDjijXrqWBKiCjWNBsbtNSSngF5lpFHE+YXMfPXl+Qdg0Tt0meLFMnk9QW+HLNcZxSVhnAsyHSkUbCrQ02AHVVcdRoo2gkL4TEbK1SNS476TZAdHnYMlnrJfHjChhxTxj38lUSLl5w7Ko5n4Hlv03QsNu0Qe9fgudLl7HJC3U1ZhTb54xO0ZsH9d7usRguyeYJXE7TNBSkW4aJkGbkEdk44GKOKhJaQFHLCU+UB1ZWBLE9px68oWmu0WYSTqWihTR6pnBcV/brKW3sNDvsZH+l1JsOMnfoAtdvjquwxba9IZwFnl1dsqy6dZo5cJeSziLUBVZxSVStKNeVg0+ba2WQagpU4yLyGm0m0HPbf66OLLs/psbHl8tD0WQ5nFIVkpx6SWjYfTNtsni7QRy+pjIBWLUFprfGDNl6hobRKjMYQbWMDZaiipiplUmKpJeayJJYpfqbiRBlGLNHTCrGwaFeSsIhJAvPv+ij5D4ZIVlCYSCFQqehtHvOP/4tvI/RdHv/kz7hYr+hoEOUqketzaMZEClwEC377uYpp6mRRQlFUGLqkIVdseSWqUFmjUVSSNE+pyhJDUWlYkh0zpYVNqrdotpvsL2YQZYiyJJISUeW0NUmFQoaCSkUicnwlR9UlixJ8f0SVGGRVShKlFEnxP77MyqJAVyv+8V7GHS3kelBwkavIqPzSQVK9aUHSVFAEasNCVJJ8Gb6xQwkNUUlU22O3bvNoknC7Z7LVHJPkJrlqkZk12LrNkBsk7i+4r+WchzFpKShkyWo+ZbnRpL/n0E8ihnFFXr2xXQmhUAXnjM+m3N/fwidjJBJ+7d5NHm51sNweyrFGbtj89LLkenTF2h8RhCWbhY0hciZxxTxYopUr+v0dOqZCW6gUKog0Y3gy4cXLF1SuS6fX4+buEQUqFy9fcTm/YJmUrJIEyzKoSgUpK+o1nQ6SempxZR4TKSecLzSi2ZIkS7m330PVeuwf1JiLnMmrZ+ylQwp/j4VfEi2GfGZkeA0T8/D75LgcWGs8y+ZUqTN+eYa0EygVys8eYTUrvvmVJr94LliMItCVNySNCorxJvS4XIKcj4EENIVKBHyiHJK9zJD+ZzB5DfkcURYoRYSfuwRTneF1RrNb8Y/2mry1GfGHdoeXr0K+3XxC/f4NnuS7rHt9iuGC09OXeO4WVjslHflU0RslF4mEIkXTJY1dl4W3RR7qjNYmRdyCPEEkGerX+lwaO/xp1uHgsElkOJxcTYkSjVZzzXXb4+PLTcTLAYw+hnyEUs/QNiPyso2ca6CWiO4MebsH4zoMIvBTyL4kaeSXtidRfdn89O938Jds8fzvA2sMu0HISuRI2cFO1pitDl/5xvfQizpnVxf40YpSuUAXKoWWYndstKuUsVKQViHzpUsiRrSMADN3WI8XNG5K3GcOorAomw56VuK/SimEyoa2ohMaaFYPtkqc9AiZXIKa4MUNVpZAC5bolk1PqMjYIQymYAgcb04uGqilTVgU1BczfHNF3VO4HlpYtSWFDFHKnGyacLAd0nNLKi/msiwYBTZKw8GW4JcqzrqksgzSKsO16vgipFAD6mGXXG1SUwR6S3ARqexXkpYzRxYKpbYBdoHm9Jmrt0mVn2OXJmOlQCQZUVkn1BOCxEDZDKgTIqOK0tSZrEGqUJMZRTbB9jSqOOYySbi3u8thu4awDGo7u6Df5PVoxSzJsD3JKltgpDZS5FRBwYvhczSR0+luYokSt96kqgqKPGS1ipleD1A9k7Bw8NwWQhcMLi5Y5gH+OkGik+kCtfSojJjNDPIqQ49K/L0G4voZrwtIwxoif8Hdw31KUeN+z8Evc+bX13TiFb5wiEqBV6RMU4GpaTiNPrZQsJQK0bIYVDpX/pKWq7IUdbLzc3Jd8GC3w/VkSi2JsU2Fhh4Ro+CvcuxSJ6hL0vUKTVPoaSYWESfmJo1JTi6u6WRLBnaFDDKUHOxIYIWwXlRYtYBmw+BrPZsnWEznMS03RO83mUYOU1PDlDMuRzN6ssVai7AySbGOCNQcUBEkpJXg0C2ZUmNkCfYThblU2RYVFHDvoIMiTX5eOXTbFlLPiVcxoLOvl7h2xaPAZC/wKf01cVbSESVlvSBYaLQFhPUKj4jcsklmKqYJcV6hKeAFMFMq/EKhkRXYEQizRExgR8CyKsmDv5qp+WuJms9ubSF80NUlOzfvcHzrIXLdI3QNXq0/IFNcdhJJu5oyjrvk7ivUuMXmfM2yWZBvGdStnN11gxf2XR5uj7HVnDv9AxLOqNQV8w2fH8hdToqcwalGebeLUAJqf+5x8J1rzDBjayHZfu8lzvQdUvkulpwy3fgZ8/Qm6s6S12OPG4N3URtLlNNntO86XMx1iqTOy7OYrh2jpk2s+ybmp00O70y5+Y13qb38EctFi7pScmsjxnmSoemCiaxztePSGr5GbO9zUc6whhaNt0LUV6fsyQ7X8xv84+5Tfnxi8uPWL/HOrU/g+UvS6JSnr2/zib3P56c/YtWtc7fdIloMWTYVgq0J3rSFPzxj4+A+ndaSq6uM+1OF69DBF+cEfRXXa6P1LJ5/ck1HFxwfHON6Ost8h02ly2UmkK//BbWzS1Z7Gwi1JO8HbNUiLq4PiB8/YjJroe+njF2dX9100GIPx5O8ZV5wqa8ZhXDTHlJEAW6tzbbnc3E94/l4Sc+2aGpt/MuMjdgj39L4rX/QYf3Rc/70p59Stw8p0h1OFs+xFfjxizU3tMe8/M53mV4E1MLnXIR32O/V+OnJE0b+OdeVjaFvEGsBVRZwZ7vLTIt4FIQ8HL2kudAgWiPtFkWzpHN3zUa5zc+iZ7wduHxS13l3ZvGktk+1TtCzNZkW0m41GVwl9LY3SD5WKNw/YZCYbDsJnfMKMfTZTCIuZ30SmZEvJfGuxePaHWr72+SvX/Hu8ncZ7f8avxvucHo2IBmtkVsbbCQa5vlLzO1j2s4TTmKXsqyRBxmyOyLer3HReIBm3KaWRzjWgikvGWoqN+o+16cPucpdGh9N2X9Lsplb3Dma8fXliKyv85PyN7FWBZfTP8CJz7nnHSM3CmqqS9nY5YsPJHeGM042brMITTqcc6VraG+lNHKHRwsHqgat8YqZpaPYFdR0QkXlNAIjUvHu/sc/kAw2G+SZiVZE9La63DjcR497LFWVq8UpUVWyqwr0siLJLQplCIVFzU8InYp1r43VUWgmLut4C9ULqTkxirdJUIUU6prYSbgj6owNWC90XtRsNCOhfu6wv5fixTl6Jtm6Ncdb3yBOHFyxIrBPCKoGhRezzGzaxS4aKVl0jds38AuVaKqzWufYWomqGaTdGtYQ9rcKdm60MaczsszCq3I23Ax3FKDlMFcbLD2dRrYkbtlMSgGhjbXpI8oJtbSDXja4FV8zHKn83LrNvcNrZHFJsljxdHTEp3afZ+NrlqrKre0u6XLFyq6IeylaYrKehjRbm2y1lizGOZuhRl4q+OqKdc2k3jBwPJPxYEbTczjYOaRZr1GUdWqiSxFEiKs/xZhcEDdrFEqBbElqZk60qJOdj5gHLuFOyKLu0G5aqNhYumDfnHCtLFllOrV1SZFFaJZNx5yxHK45n6+pSwVXNYknKl6qYe9ofOWtGvp8yefnF+SySRY5+KsJipD4ecC2mZP27xP4FXY6YpnWqZs2hX9GHF8wSwwyp09pZtRjyX69RWhVnCxDdv0rrLngeiVBGNDWqB8VxFqbF9El3cJkXNfpJiZjp0aR5FCElE6GZztkYYWV1Fm9zJHGT4gLnZoIcGYF6jjEzSNWyxZxHpMlAk1IzvobON0OymzGdvAhq9b7/PmqxcloxXoyR9YbeKsUYzKgoItqXjJNNWRqkMYF0l2Rdmr4zWN04wCZxYjYZ5VNkEbBlpqyDra41FqcPQ85lBPqmsLGRsR+PCOtOzzKv0a5TFksPsQKRzSMFlYjoWZrVF6b2WOD9nLJ3OizyHRsZcLSlGi7MVbuMa9cosrE9hOkUBBGiWoIJIJJItEqgbkj/j9v9v9/hywhjxDAfvuA3/z+L2MXfU6CmCfXAzSl5HbHZjedMPVLwixjHRWUvgShUGiApiBUBWnVsbcUelaGEtj4cUiZJwS5oCHheaGxkoLn8wpbjahlc+72wJIlG0pBz8xYlzqVBlKRJFXBMDGYl4K8KlCVCqEIFFmRlylJWlKmOUWYvJGGKAIhSxAaza7H7fcatC6viQoTmUpIyv+x/liqOkIRUEnKrHqzDkXxZW5NBUJju67xw/aaj6/h3xhdvr1dIByfMHb4bLHHh8MjPjofcJ4Y/MpOjWK4Jk5jZllKlYecXk5xb7a5sbXgxbKiEIIdRxBJWErBQdfFNVWWyyHHWw1uHN2j3WqR0qKpNBj5GeXL36McnaFQUJQVrqXTU0vWQUI+XjOzJGt/wajV4QcNA0U2sOyCW9orTpUZg0RSrCWLYYFm2xjFjNhf8mLoo6QFKAoqOqIsqTsWv/7NY+R4yefPnlJULWaRSxoM8HWD9WnAkfuSsP1NplFJo7xmmTSoN22K6JRGfsb5qCApd1HMiJ4Wca/bJjMNBrOIDf8cP0pIgghNSxGNOnePJfNMY7HMwdTAeKMSqewmSlxSZREUOdQciCtkphB/vgDnj99kxoRLiCOIIsoiwaeiihIQBbO8w4cbO7RvbKGczzjy/4zFzg/41/4Gj0+GFOMxsr2B8BPCyXOE0UQ1UyhyqriEIgWlQulZqP0bKLW3qMYBeTBBJAOEHSEokGmLtXT5g8/OuFtILFXn3b2ERrxk1KjzOv5VGATI4Y8Qi3OE5UCRYx5C2dil/DiBaIWUFswqCM/BTcEFETeQcwMK+SZX+N87CiRfkjb/r8qa//hx2fUQqUBVUnaPbnF0fAO9cEk1yWj9nERr0MpzuprCSnrkDBGVhRuHhEZO0baxtJx6ajKu2nSqFQSSpuyT5nPKNCNx1nTFFkmVMhuXZBsWgjWT5w714wGkGUZSYe4uqK03MfWbiHJNWBuSVR30eswkcGgF+1RWjJwP6W7oLNaCojQZjEtsNUcrHJQNA2VQ0W8seffODsrpgA8SD5uYzXaOOqxQsFnlJvO6irueobotxlWIEWlY/Ry5mtPCJfa7fL225MVM4XHtkBsbE+RyTpIPuJw2OWu7vBx9yFqv2G21WIdrAlUnqgXosUlczem3e1hWSRCEbGUKq8wiZUllq1imgelZnA/X9LsmOzt7eJ5DJj08pUWQVYSTR5Sza/KaC0pJZWQ4ek6Q1CjGE8aiTp4lmJbO7WYNgYpmG9STEE1TSLICR8Skfomq6tSMktk85GI4xTI0PNUiWOXUM4vKU/i1txuMXo159PlrTNvCSS2uFxM8qfHZ2ZgN20d/+C6LuQ/RgoXdoF23eHJ1wXS9YpEEtO06Qo3JhMJ+u8NaSC7CjF4a4CUVRZCS6Q6lVeJsClp5nReTKfulzqmps5fCyrCYVSVWVZBrULcNZqmk4bhkq5I8OGOaC1pqgReVEKa0soy51FmrEplJMlVh3fZY9PZJx1N60YqgdpvPA5v5eEG2CsjNGg0lQ5+PqRsWnlwyVhQoVYqiAjMhMk0Gag1Ha+FkOZYoWeU+Mwy2FJjGCjNVRR2s6RTQUBScRsZhsUYxdV4VOxhlwnRyjlGE7JsOigWyMFAtk8tJwW5RMlYtAlVQtzMWQkE1K7xC5VKqSFXFjQpCRaKaFViSUsAkl6iFRN/6qxV+fy1R4/kLxPQGq9YpL388p5oHnEYOx8d38QYlzsOYRmDzL65S/mE7Y3Rm8XkcsSEM1NAijA2SyT7p5mPKk8/5ie+w/1AQTT7lUXbEtliAusvzlYKdh7T37nFVDbAqnc5uyF71gHjrT5kudZytt5kMA/zNKeVkk/m0YlTmqOMeuw0PX10yfVaws5Fx6fu0dZvd0w2K2zat2SNSdYvuL2psVRYv433+r6ct9JHO3LW5zBqMV49o7So48wTcHfZe1JjVPc4+O2Fl1SiLI/qvPmfuSRanPr/y3hhD5OyYCU+vfsaqd0A9lkhh8MHFgmm4hrlk129y9J0FJ19MmYU2bW+brqEwLdpc/uUFP/z2PtH8OX88qvG/+2qL5+otvpjMOG5rfE32+Ma3V8jNr7LV2sVPQAuvyd01znzIt9SPcG5n/GVY48zPMG5k9JIlL5SUzbdtOrMrgvkuBAqrQ5emXXIy73J4K+c7lsYfvvaJ030UZY1fj6nfkLTzB5TrzygnGtVGRmSNMd0LFi/r/B9qNb5+dAdj7hNcvOJ6EGDV2zwzI9rBaxynxqNHP+VW900r0UUIRXMD4c34ra+v+MPHguFqyO6tPXr2iqR/TD9p8DCK8R7qnA5vcPDxhxx3Mp7VMj6c9djvQznZZTmOaFkGX3SWRJHgn98v+OlJh0VzzToquF2qrNYWkTzBqHR2hcvrqkeltkjtjHzXpDZbIAY5bJu8zn22/rDAclX+8/1d/k9uivYs54n27yivFazgGqlk9DyTSQPCq5JhvQ+dnO5pyihRaA7bVFKha7dYGWOGwZLzjR6hf8DxVwOcVZ2nyxFW3iRdxhxHc5SNPn9W/TJxLSZdKlTLFcb8OVNjzXa/zYlTcKMa4Rg+lt7FqjWZWTHtwqB4fEagmXBY0ZhMSFtv8c67Lq8uYqr3VOTKIm9O0R8JduqCn/djttIMIdy/8eHgbxtShmhpjVJbMXwWUZc6C22G1+6ghxlGO8cOTH42KXlYiylChcsgwy009FAgDQ2ptynda+LZCY9Cm2mlkq6uuIxbNNBBOKiJilpEaI0+o3SNLlK8Rkaz6mJ3IvxQw6htYoYLwsaKMNKZJBFTUaMM69QcE18ohMOMmh0wTefUhUfD3ySph3jlBVXVpnep4qY6F5HF74xrODOFK9NjFhnMklNiu0DXCtA0eoFFpKgMVnMi4eAWTYxpRISkiEPea6xoqGsCWTCaKyT1GnayQSIsXg1DFsE5aSg5zF12ajnj6yWXvkFHbaHrOvM1ZK8Tjm72WHdyFsLkN3YbDOU+p0XEYdvk3XobuZmjtW+zVe9TSIma+yjGklp8xlfNX2D0U36W7DFLJHpf0q1CpiKisyWoZVPiiSSJS8KeQPcky9ihd7DBfbUiPI/IsyaxgFwNcLYE9XSDapJTBhLVicjcGZlacXrZZOp63Oq1CJOAdDVlNotQNZcTMrrhFKVyuHj1lK1GH7XW5TR0sLU6iu7ynVt1rIuCuT9lc7fDVrvEaW1jVia7uo+2pTFRG+yHF2y3VOYNySx3afSaVBNBMl0hTMFZlVIIwfvHNoN5kytGlEVGLRZkuovCAltEGKX5JuNC1EiNDK0u0UOffF6St3Wm8yWKL3jQdvn27jZ/YFXMhwnX579gPS9xVkOkXuGZCiu9IBjrZEYd6jHOuiKOwSgtdEvHmKkoxpSwDJg3GyRZl52jmGbicr4MIbomUebU+kvY3OTz6iGlGpOsJamfoYaX+EZK1alR1qBurPHMBKfRY9mRREmGh6C8uCTWFGS7wEvXGPYRjX2X4axAbQlEblCwwhgKPDXndT2l6WWo1t8DRY0QaKpKUZZcLM750b/975iZDTr9fcR8hdXPUaaS30stvm5kiEQyX6bwxsXzpuJZV5CaIAt8flQ0OG0q+HnEqpCoJVRSYKoquQChFSxWAaGSUNMFDbuF5YxwqxJNlISyYFlCUQlKAaEsKNDQVEGlCIIIyuLNEJiICvICofImHPjLBhwqyVR6/J8HDeKXDT7Iyi+tLAVvrCRfChLEG2mCjBKoSigq3qQQS1AFR25CU1vSLQuurgt+kul4Vp9lpvLkJGB69oI0XHO7bnNs5LxIQ8JKQVM1pICFP+GLM5W372whX72mocB/8V6f16HDR8MVD/d6/KCpI8wKa+cdNjpHSFnh5BMMI6G5esIvWx+hdyt+f9XgJK7QqzVtVTJUSmyvwmKJPxekcUlw6x4tu2ARaWzcesBXec7y2RJB843tIA1pNgw2ojYfXy7Q0hxdEaRZQlnlvLoo+W8+C/nKUZvx2mc2X3CZzNlud3keKyz8K0S/S/TFJ2z1dhHuHovQobNuYGg6/+Rei3/1KGCxXPDwZsLtpoldq5PpLpthROPI4vNpC7dYcd81KNpwrjU5vm3wxUCSBAEYElmVaJXkG7cqXkxtJuMQmQqQJaqto1tjSpmQBzqyVMH13uTIpBVyuEBUKlJ504Y4SGYY+3V+43iT/7td8fl5QfTix2SDEDk9BVtAqSKFigxUZF4DJUdEGRQZ6IIsUZlNBaU/ROQ+eAbkOvu3a3hFm9MLn8wvWMsV6fYSubvFR+XXyPWCtS9I5wGkr8BJkNJCGAqik9AgJvZWiL6GDBLQS5hdQBKAWSJskPVdaGy+qQWXAqYKRBnEFSgFyOqNQuzvh/MJO4opwzaxt+DlLx5TBgHjsGJ/Zx91rmD2M1Sh84vBgjueQZ5rDMsMS5jIXCcpdQg7tOtXlIsrLhKJ4xpU+QuGox4NLUVJaqyjGKuKaHR2mJZzTEXBbIR0i0MCZ0aQ67jNA5J1hNoaovgNqkiSSkkS1GiaFhFr4oWk0ciZpTGmqtJcN5i3BE54Rak2ca8kzUpnknr861MPESZkusq8auFH11j1Am2dUtk1WiOLyDEZX0+JTReptXGWIyJDcuUnvL0VoKDgGRWn81NCbwMvSpBC5XwV4PtrkkDFjkx6VszFMCLOBK5exxaSsLB5/nLMvUMdGcOLtc6v36wxVTa49gO26zoHTo+b96G5sUej2SUroUp9Sq2gXM3ZUxeITsFlUhIkFXorx84T/CqnueGhyZAsUpBVQSE1dEMlCAWtTotjIXgxnFPhUJYZOSmNrkEv2eXJdE0VCCqnoNAicjMkWWr89lO41WmjJzGZP2EVxpiGw1WRYc3H4LlcPfqIvY1NnEaTaRQj7QaGafOt/Q6PJyGLOKTT69PSQHNsNqRAFgliq4nvK7SDM1q2ypVRcLE26LRbyHVCFGXUNJXrMiVRNe63ba4DiTQS0kphUxEEhSAsMqhSuhKuMZFSJ1NKiobAiROUdU7uKFznBfXnS467Nb6z3eGPxwnWeM1FPqMMK9RwRZWl1JSChahI1jkLXUfqBY0oJ8kFdqkiTcm2qRNWEYs8Y1Krk5YmzbaGjcI4jzCAMoGdvIKay/NqE0RJmQiqPEPLVqwVaDs2Y1S2lRTdyMgqBcOGdVnRqAQyyUg1FdwSL8qobIubumCwqBB9icgEhV6iTiRNXfDSKmiWEqn8f6mo2XJypvc1jmVBWrVAWnznN7+F8Eo++zcJabnJ9+Mz/uiqzkk15Noo0ZIcOTnCvjvm+18M0SydQWpjLUYMVZ3a8C32nDV3rCt2HEmml4w3bK4HE5YX23TGc8TWBup0xM8+neD0XfIbU7QPAppazmKu0F5e88LUCPcMnBMde77gUXkL05sihE82DBjcSVF7Bc2ZR5DewtEiFDFh2NHxn5X8P1af8LZnoW85BPMCPdogewyJ3YajEOm8RvZraI8a1DoRm9E50UwSjo+46wacJhCvcjrbOf/VgcUk/YDP3DZXToOtWofWSKF+u+DBXoNPBjOEp9Ea53QGK67bGk4xpHA8xtE2b9HD2t2juS9Z/fGM/e2Ub339q3znrWMUJeDq2Yot5YzCTTA2jtHcgs1eRtjUyF9avD6NuMcZ4fMN7rZmeIXBq5lLWG4zHAwR9RZnV0/Zf3CPKP4Cv3ApHIt383Nm9RFCM3kxKuiaklHHR3xcolQa3uoE/daSy190sfsa6dXH/MmVzlqNOWx7XMwUjqYTlptb+PXb+MUU79OXPLuTUHQPeTrVqRYv2Zq+5ru/9B1aN6/g40/4J7t1DnoPSJYRz12P0Tjl8qzGzJ/zVt/j7i/v8p7X47NVzFG9y8ezhBfXv4P74op5WVArHGq/+mt846jki99eUHeW5EqLZn2P+1/fZqTfZ/QHH+JVK9pNg/RVSMf3ee17WLHGtu9z+ULgfBV+otfot97hfV1hGn7Ok1WOma9wizWl1+WDRUmtSGmUdWpPx+y0cyaFS1PLWMcXxOs+V7PfoaZa7Nka7c0HnGOytDvc37bZX7p8+vM/5/I048+VuygbFhfTl7TS1xS9kB/WGvz+VofN7C5iNGNDWzAS+zSNFXpvm4PigieHu9SWC/Z+UedKHbFf6hi9gjCKiZcllauRyJwHdwuiGVw6KpeVSTtaE8oKp1j/Tc8Gf+voaznLDYUNKSlUhbwS3Li/Q2rkvPq0oqN0uauM+WIheV3ETGRJuYY8aeH0Mu5ch+iqw8rVEcGIURXiLXdoEdG1J7RdlVJWjDKL9dTHnjWw1jGiZyJ9nxevJ8iGRHYSqjMJVYaa61hrlVgorBsm9kzHGGecUcdQJDUgmcfkvRLDSfE0A5H00ERJyZLQgcU5XCdPuaEbiLqBX4Ea1cmXgsRwqPYrcAdI18a6tlDUBDtLSFcVRd7BMSom6xw9L+hvKHx1KyZQZ7y2XWZOAz1s0AxKGm2bg57FeTQkUwRunOPKhLBTYZcrwsxiVXY5MBrMt3q4Bx7y6YSdBnztnbd4/84NNCVmNU2puWtURaLbLTSrotM2aNoe65cml89z4mxMNXY4qPu0kAyyNmneYbXwEaFkvHnGRuuIbD0jEyW2Z3JXnxNYPrluce2naCrM7Iw0LbHjCseYUG/4TIYuqhETX7xkPtUo8pCmo7FOXOwwIinqJLUt/MCn618hN2N8b4PzOCIdr9hKR3zn/i0uN5bY56f8yk6T3a0DiqTkaWmQYBGtaiyCmE4X7r2zjdrqcJaUNPUGzyZrzkd/gj0assorHMWgu3Mfc1ND/SjGVJaUZhOv1mbn4RaB2GX18SuKLKBmaOSXBc46ZrEWaBlsKj5FpGLeM3lZQt854i3d4CI952IcooRrjDKgEg7ncYFSVTipgT3MaTkVqVRBQJjGpIHKUv0At1JptwyUg1sUcYvUqtHc9Gj6Oi+ePWU8H/L5yz3EwuRqXaBFA9xmzP2Gy+O2i7bexFqssJQFqdKkNApM26V9lDBst7CjkPYLlWXp01ckrpOSlAlFPgNLEplwYOsUUclkqTNPFCxdUlaSMvyPP0xY01QMy6SKE6qyIgH+4T//DdZFxJN/+Ziw1ed9ecmffaHxp67FKvuyz+FLPoOygrJCCkAUJOOcl6EBhsCyVXpaxShVWFUVJRKlkOiGQJcV/mTCR7MJjlpiSIW6ELh6RiolKRrLwiASJqppoVUl8zR9o7iqKlBAmgqoAoTypcJAviFaypz49Irfn0wQqvyy2UkgpUSILz/L6kvr05fPiTcWEynf1FWjwatFgpUoHLQNfuV2zixa8Wm8yVkJarbGzlMeHO7x1oHNF8sVgzwnyiS2plJIyMuUsT8jqPp8d9/gotykd7jF649OuNkz+AffucP33/s6CiGLcUWjESO0HM3oojkRvW6T0GkwfZHw6tOEMszwY4u33DVbjsJT0WVVaKxWEwwn5eLqOVt3jyjzNYHIsVyP95sjFswJyibTVBInkplpUSYVMk3RTJ1S5hSVhCzm/NUzRtM2MgmxHI04EZyGEq3eIWjdYBZJdudDZBHhWytepR7R5RVb+Tn/+Ktvs39rjf38Cb95c5ODjX3KKOKTyqSk5HXksVqsudV0+f47O3i7B5yEBZ7apnM95+ov/i+IOEAKFbOWsPHOr1GlCqs//Hc4RkhcqHhtj+Nvf4VT7QGTH38IiwlCqUHgIysBeQZlAQqIIsY11/wiyNlwH/CdIw0jfcmPFwFifglaCqKHXASIIobYQF6ugRhdk6imSlIoMPcpg58CBnR0lO/dp/KbpJrN7TtN0p7J+OPPKBYTPvm8gKVDuDpHTl/htkOO2g1e2g5lcxuRF1hqRGn0KdwIYbsoMqJqbsPYh9chUiRgKihuCVpGlS2QegGlhI4KLQ2uxZtcHymR1d8fRU1NTVn3oK9V5NIkzyre+8HX0PWC0x8ntGObe3nEs9BiKaeEpoXIC2TYweiuuDlZgaawrAzUeMXKEZhxh7Y9pcrnGJaJaZZEnom/XJFM69h6CK0GIkl5PnqJU7OgFxGc5niqYB5K6tmamQDRFDBR0aIVi2oLw41QNMj9lKRRIYscJ7aIixaWApaIWNiQrko+zH7CrmWgehpxkiOqOvmgIFUd2E5RjQW4FurAwfJyGmJFEVUUQZttM2ecVKRpQMsTfLflERRXDFXJWq1j1rt4YUm7lbJ75HEynaGrglpRYa1DQkvDJEQqGlFWZ0fV8DoO7U6dV8/mtOsVD+69xVs39lGFZL0IMaoAVeborTZCxNiqSV220IYa89OMeuVTLBw27QpLBT8MKEyHYLHA9uqMR1ccHd+A5ZzMMBG6SlOtSNSMopLM/QRRpSR6iZqDJhT0dInZTphdW+i2Troc88miJNMV+o7OKsrphWvWhYftdBFphji/pKhStEaHYQhiHmNka96/d49mNaccDXnYbdKrNciyggk6p6uYeJ4RhDkdz2brZp9jw+J1ELHr1ZhEda4un6OvIwJZYQiV+u5dbBImz16haxVCsXFtncZxi0I0iF+colYpnqWRzFMaWcYwU9ALlc08ZeYLlA2L1wn03C63t1QWV5dUUYqIY/QkRlU1nsYSK5c4lYrtl7RNyVJq6KIkL2IyzWYcX1DTdTZ0A9d1KDOd1LA46NjsSYvX1yPm65hXpgKZzipb4eVrYh0e2gqfmSatooYMY+pKzhyTrgp63aIr1wxcGy9J2ZgJpuT0VYlaK4nTkrSqwIFMSo4bGvG6ZGwKZpXAE5JMq7D+Gub4ryVqxmETbXVKVd7AtKe8KBL2V0viZ2dMXhZs3fwO2vde88+dM64+qfEscvGcAZkDxfyAK23FYm4h6jbt7ZSLlaQxuOa1mjLenzMtDjkc+UT7+5QnAcXGkudJzlZcEZ9ss3x4jbex4vp0l5PylOPIw282uGhWuFOb9kInyBSW9Q7ZwUvsz+Z8JO7RZYx6covN9RXJt6bUr9ZcKRVhq4vlXyOlwcEhaJNjwnEb5fwZm+2M1V4L3fFphFtk8zHVoM6vthv83uyKycxBNEqq2iUv5zkbn4Rsbbb51mGbhmND2uGXdlf8qy9yAnmJcrTk/PJ7FItrnlw8IytDOgc9rodjNo1vUCZDprWSR4nOP3/nmNVnKf9N9EPufPv3eEuoGI27fKK+DasJ3u2SF7UdbjVsCglJWaDVv8cXy6/yJ1c/o2ecsGkc8bi4YLjf4R11SXfR4LXvoOTnmKngWHTJNODoJlZxxS27wvphn0C5welsTjI65U9epMwmJbMyx1vN+NTeovFpDaO7JEwjwgIOzYzubEA86nGzBi+DNaHfpFM9Zi6u+Z9/51dwFIPnp8+IH73kspFzdOzx5Myhn+yxebvGrb0DjM4OAzdiOljzrXaLxNX5nWfPGM0fM7rexdtpItc2P1sIptEr8mZE626dtLCoxm1eP3tFtnkHdnfQdruMrSN2p5/zSfcWytxDeXiDxvPnKPMF6w2drUDBlNdc3myhfp5yp9FgWWsw/ugjfrII+Mq79+g/uMUfPgpJtQ9wNBVeTbgrIsZ1HTm7ItVnBGd16ocJN969yemLNpfTmGEaMaQO5Qpxr2Kx/z68/JzfLj32tt5i8U0oszFxNWfnfMKlc4flyQn9geTmDx4R7vxTHk8C3u5MuXPzlKL7NpdZg2qQk6ltdsIJvuZTbCvk84QWDrtJiXprxJ9lJbv2jOXZNk8ej7E3DkmPPeazMTt1G+uVhZ79x6+oSeMW+toH0UQxEyayYp+CfDRmfZWQ7r1H5+6UX6rmnJ6YPE50DGeNJiGhDVVAFkhy3cN0AqpMok6XTPWUSS1jHfVpVymK6ZLPTArTZ1HEtKYay3Wd5f4KRRf4kwZeOqOj1gg8B8tK0FcGNcWgTDQWjkLcmFAO1pykXQxpI/wuarJGbUcIUbCqIDU1lCQCqWJ7BXnWp1w7MB3gagV5vYZl5KipS574OL7CTc3mUXxFEpeojkqmhsz9HO0kp7fZ4ma/Qc8zaKghllMxO0sIiwyrVRCsj3kaLRlNr4jTlFrXJowCvOomVDNmJLwOBN/d26Ma6PwoucXhrYAHuobd2OeZchMtD7DbBUlzi82GS4UgpQT3LV4tbvHF/BNa1RXvGjmDbMmqUedWN8ENHM4jnTxZURcKm3qObknMzTpqPuWwoXD8jS0WeY+LVURcLfjwPOR0qhEWMWoecp7UUecqUospiTB8lXpcUYUzCqNO3baYRDHBEoJiha+sObx5F9uxmI2HjE9HLK2Y7S2b+VSjFrdpbbfY2drB2djjwo+IRyF3XI9oe5u/jL9gGF4wCjdp1VpoecXzlWRRDsn6Fe5GAxcLsWpwMQpROxvou5sYjkeo9dGFz6hzSBp3MXYL6qevKIOAvC7RwwLRyJhqJvqwoOtZFLbN6YtTnEzh7dtHWAeb/CJNSOdPKMMSY+bTlTmlLiiiCWUxp5w71DYNjg76XI3WXC9j/CDGFwKxTGkfGoSdm1wNrvCFyUbrJvFtjaIYUZHQXJyhyD7F1RneeMnx+yB3v8s4lOwZSw53A8rWIeNSgbmJbgoyJaTwQqq+Aqucpu5wpIWkzQmPKkFfhqzHDcb+ErXeJ+/VCOMpXd2gcW1RJt7f9VHyHwzLskGAZVlUlWRUSo7XkievPiddQ9T6Fbq9f8lv+UM+HcKPE96QI5V8U5j0ZUuwkCCpoMioVjlSVYksjQtLodQElZQQFlRSYa6p+JqKryoMLIFhKWhCf1P7rOiEikalaKQV5FJHCgOpFER5ipQKqPJNnommvCFmKvHmJfbfW0BKCZTILEdqOsLWoYoQUoKqIMSb/09WvHleVd4ocVTljTpHSGReMvbh0LC5vd3HdnQ23QBHKpx8mDBD4DkZk3nJ7/ozrqdTgkTSNlQkAlsoFFSM1wGfXvf453fvsX5e8T+sv8r9O2u+oikozQd8pL2Dkszw+ippe4ONmkMpdHIVcL/J8+kt/uznP8aTn/AdZ87jWGXWbvLVjQmt8ZpfhAbLPMbKK46MFYopUTptrOiKWx2NB1tHrOQmL6Y+2eshP54uOV8kyCqjLDJiId8slwLCUFAF5L5PHobEKwVZSkpVIS8qrkWGL2Lu37tP3dN5cXHBi9MxmojYPzZ5cWWghD0OD9sc7hxT2zjkdBUwP19x07XJ9m8wHvwFs+Upp8kuW3GbIi74IhL45QWir6K3XCrTJQrqfHq2wtrax7tzSGWsUPRDWtoll40HLOIWHNxDpBVy7SMMFcVWkaqCTASietOSUzg6Hzx7xio3+a137vKtu7v8ZRTA6QCxzCG4QiQTZF1BrHNkFiC0kp2WwdaNPT5cleSjOcQxUILMQBrI3fcYvzrlg5qH6L5N8Y6FKC6x8xXe6DFRtot8+QTNuuL7/6RO4+jXOC1TbhkBXz/OWfX2+aBoEV7rhOhYcoXa80lznXKiYdiSb5oJaWvG47MZRj1mMXSQRYysd2CjgUwjiHVYKBCrf3eHyN8gFqGCGgwpRBfdCrmMI26sQ4L5gMV1ws6DG5iHX/DQCVhcNhgGCqYeU2iSPOxQKgnrQAO9jtvImccCy/cZUxE0Vmj0aE9j0k6XfJUj6hlRKWmjUE47lBsrRDNlNa0RlDOaOGBZJHaJG7jYmcCvKrBd1OYEZRJxkW1hV0uU+QZetqQ6iLD9mCWStFZHTZZIqdLrCfR1h2TuQDSlXpMEdRPVSLDyBlm4Rq4s7nkOj6MRYVah2QW4KyZJSWuY0Wg43O3qWJpJlRscuTEfzSCRUyovY7ncJYtXXC19KllgNGusgoiWdUCVhiRexUwKvnHQ44vriMdJl63DiA1D4NV7LOhDGuJ226RWHc82kPKNyk04u6yLBq9ffIBnrakpG4yDIaVX54ZhsKDGOrOIijEyz3H1NxlgTqdDla9pmCqtox6FWmM4mxEkSz4+DZjOMtZ5gUxDRoaNM9TAjEhTQZSW9E2JTCKy1KNtawyTjEJVaRRr5mHBLz98gG3ZXE3HrEZz5qbOzY0Wp6NzPOHhtF32mw1M22OcFmTrlDvtOknN5sMXr5mFU9brNrJpouQFr0chy2iBtKDWbFBVCjJVCcYjZKeH2mhRcwVLq44TLVh4LcxYQd9qY04myCgldRT0DHQlYd7QUBYlm4bBCpP541c8CyJuPLhJ42CLL8I5UT5HrXLkMmSnyPABooBCTUhWGqVb0t/swmzFpBCs0gq/MpCpZKOnE7W2UYI5v9AUdnsd0i0NpcrIREE9mKNoTdb+ioaAzk7ObmuP66hg10zYaoRURodVqJOtC2zNYFWlrNQM14UiSXDQ8CiwOwm/KEtqakqxdHi1zjBVi6wpSKKCti6w1hpC/tXn0V9L1Cheg3wyx5fnGIOc9374kJfqlP5Wm70jl5eEjF/d4dDSOHy7QZQueS3fp/7qGcsDheVnTTbMiPl6gV9UfFvCWAm5skOSlzXE0OLFvTFbj54RyQXzZJs0j4g+OuHPNo7oxS2qD12KKmFPNJn3N3hZRuxqBZqaYs/WtFyDZ+sS+1mbi3DGduczcn2HbG/BT9cF8ouYmt1ALI7oj302btic6H2m/oCZv6Jxw0Sfl8SlSTbTuWNGRFtXXKk7fFXEPBkEmPpDrHefYnptHBEwOtnCyhyi+pyzKmJyVWD2dBrlDxmUP2F+VfLQ69Di5/zRRzl75S2qGzOEEIimhyxiLhpT8pmK8exD/vz9r+GoY84++tfY33V5W73F+cknXH3yCYZtUtc73L2l86ovaWdnDLr30AsbpVC5PQ1Y5Bm+E+CcW7xc7yFut/EbPZ7lGs/H+/zTB31u/8OH6MWAbqWA7CPtQ6aTgFfPL7kceTx0Wyzyz/hTmjRuL/BHHhtngqzIGF0ktG7G/Cc84PNkxnPX5GEacN24ieb6tPOPSNIWG37J7/7FE+JmwT3rGLcRc6smOVLrfK//gn974rJS2/zx0wS5FxH6EfFqwV7dQVc61GavUIolf/T8E96pcjp1l6vUodYqmO0+4HG04lBu43aGPBlKevKSe+/1OJt9TDtfU975Ks2Zi7YOSLIG9XlFlKSUW4JRF5rNA+bnLqODmDUWR+6ck7KN+nSMUfrcefc+zbnEKLeZvP4IpWfCtsOdpw4vvQ+Rc8nGLyeMq7s8yhyGaIj0Cx6EEZived7rE17sYO7kdAqT5CqkePUZe2VAecPnm8d1Zl+/ySw55pvOisH6KX9S7jKYtvlH79vkegvVeUDgvoXnW8zqEfOrDzCrlH19m+XulLeaG4RGncxziQ+2qHklrWrIymsSRGdEScbOaMnqyGeVLNi7U2M00P+GR4O/feSaRVHGJMkc05fsHnvMvQxTuDR3mlxmJeeLbXa9lP6xRZKmvEo2cOYLCm/KKvBQ9IwkjwGVG3lBkOWMjYx4ohPNNZLtgH4ywEpLZpZCmUZoo5inzW3czIUrGxGnWEqNeaPGhIKOYmOIlHbsg2UyLSX6UmWeZ3jmAPQ6fiPhalXBqMQ2LBS/T1uPaPQ8xqaLH8fkSYndiLDWOVosyGONmpni6RGLok5vnRNKB03sYO5dYdZNzCJlTZtS2oROwbQsWY9ynGabyugyTF8wGwUcHJo42Ss+P0kwqi7GRoY0ClSpIUlZeiFWUFB++oLnN4+hmHP6akbtngN2n8HFCaNnFyi6SsPqcXxkI7ozdOEzsbZRSpcs89iIMkLFx9cKrLHJ9ck2jZsmcafGFIVZDHdv7nL0jXu4dkqjACEOgBarRcDs1TXLucqR6bIuLplVYPXWVJqNN9dJ4hVBGdPs5zx0dhmmIReaziYFkalSOjl2+hoZm2hS4eOTa7SaTg+PpmHTMW1uODZ3miPiQmOJzePrEqo1fpgRBQF9x0SWLk4yJc+nfHL2hN04pdFskhQ2GAXl0T7jKmWjqKG6EcO5T1tWdPab+MUMsxxD8ybq2qQWR2TCRQ0EZCmyLqGv0K5tsrzSWFQTKlPHtSIWheDJ83OMMmT75jHNWGLGDuvxFblbYTU9GkOFqTZC0RNqt2tETo8LxWWsaZSZz24SoliCa7dHNnYwREk9U5CDiOzsNY4I6e4k3Ds0WNW2SeIeO25GtM75JK+T+B53blnUrNvU6wpL+xaOb+JbMdH4GW4ZY2o1si1Jq9kmUh0iz6HqdnGa4FZjkiubsb9AjwVe6hNurgAdz3Lw5//xW5/KskDVdKSEsig4PN7l040VDTboPBlwOV3y2Gqy2x3TdcC4Uvi9sUAxS3qWZBBL8gxk8eWN/hvGBooCGZbkiQbGG4sGmQRFQeaCQlFZGjqgoSg6tq6+UdFkAl9VqGsKrlqxhaQiY1FmhIogM75U0bxJ5X2jlqm+ZIzKL2/xFAUUHWkYiOpLxU1V8cb29O+bhXjzG5WESnnzHU2AqyGyAplWlJpG6dgMYsniqsBr9lGbLa7Kz5nFCkeeixJf8PI8BmHS9Gw8SxBlJXkFUhF4VYb/+QV/Ut7ECIe8+tH/gPG1TW5sbvH6yWeMP/oM1TJwO/t85e475C0DS64ZNXdQc5OsaLEfTFiyJDEM7HXB05cmW2+9TbzjcP0qYKxUfO/+EXd++VtoekS7kgjuIUUPf+Jz+eyE0TrlXsfBvzhlVK5R1IxKgaLKv1wTiaaovGdJvogSUqVElAWyfEOEydWQKl0RWCZ/8OQMp67Q0Q1aWkHP07nZq/Pt5hxKwVA0+NlJjIgDFuuAZDZjs24y1OtksxmT6Yo/+sVHPAxijto1ssym0mPE5jaFAphbyHTO+cUFvTJk76DGdLHEVC6Idt9mtNQhX4CmI8IKggghK7Y2VBKvyfxpCklCaRjMIp0qXvHx9BdslivuP7yLl2bMnBbi+UswMmj339Rx+wMwCmp3G4T2Hi/MHUotQKQrZJKDViFFjfLMg82MKpUkL+ZoJ5+S5gs2d1L+0e0G4+4+cbLPwUbBfF7y29EOZbDLt79WZ8fo0nBh4b7Lnu8S2xEnL36MqSa0bIdoX6A0a+SmR+lkWDt7HOyp6OUZ4bVBNr5ExgIRTaE5h9xC7XmU882/9bPj/xdQbZdivSZTZugrePf+Nuf5jH67SW/D5SJbsb7u0xfQ7VlkBPjqLfTrM1auQjAwqaspYRaTVHBTSgJSFlpGNnOw1zqTzTX10QhVSQiKNlIWhJcTXrldOrlHdqYjqoS6ZqA06yRVhKLlqGpOGUnqnsooKtEXDvMkwLPOwWhTegmnUYEcFJiGCVmPepTQ7HYZC5t1uMQP19jtClFUpLlKGan0lZSsvmSlNNlTS4Z+jqltYGzNME0LS6uI/BZ6pZFqa65KyWwhsWslzfyIaX5Ouq7oqzp1OeTVuKJedUnrMUgFxaqjyIKFHkCqU14MeCl30NWEq8vP0Y9tXLvP1cUzXrx6hmvb1J06u/u3kY6OWi4prB6K0JClpFZWBFRkMkZPNCZTm6qlUTkmoVBY5R4Hh9ts37mDKEIUpQKrjmo1iMOAweUlc79g13UZiBFjKrxeQRGaNOcFGRXroMTxAm6IffzK51oU7FQZc70BaobBnBibRgofPDtHOgr7jT664dE2dTZ0l/tOwmehRq7rvF6lqKVJlBbEWUrLtrAwMNcTRB7y9Ow1e2mE61r4QuB6Kllzk3GW0Vc9DCNkGlfUwjW7hxtMF9fYlY+9uYtR6ChlRqI62CUkskK6KlemwNJctLVgaWfEUmFLCbisLM5ejZF5yu6DmxjLBV5pMh5PUAwV6SnszgQDPUSmCo2+JMckzFN8RYci4ki+iVC4tpvkhY1WVNSFQpok5KMRXVVSORXbHYPUbBAWDY60lHns8yRxmVca93Y9UmGRG903l8Z1hdSNSWYDrKrA0m0yJaJraIRCQZgaq5pLqeVUpQShkmQZeaLRlpKglRHlkp6msoysv3KP/7VEjTUeMtne4X52SpTqlJcDbn/jVwmvfYJEJf3s5/zv78E/mJlUxjm9pElDRlx8/Yj/xemU/7ZnMNodsvq5wl5jh/PFEwz7FpolsJonLCPJ3bwkysck6k2KdkbL72L3fTw7Ib+cYh5v87VsRlPt4nS+4NtWSqnep9nsYTiPUPUGVg6/KHx+fmowrJrIXUk2qHGY6vgiRm/OaJkBepBxJX02j8bI6bukRUJ1ntHfmrN31eHp8TmPhibtucZ0ck21qdB32zjOiDDKCZKCeupjXGxyfRwSqhrW84SBNucg+DqJPuAsCLC1JZN4i51yi3vap6za8O7D+4yef0Ra7SLdhP9yv0u2TFgcSj4en4JpkjLAf7rNJ3bOseNjRXNOZJPt7BTryEIZPOHDrMWLlxIufG7vd9n8Zzc5kp8yHh1w58CgbdQ5+s/+t9SEyq3Pzll8bUx7+wHXzk02GzmWqkOpkQ2WtEb/N7yLP0Uk2zwx3uWf/tZX+eYnP+e//suIQdagbe1y0v2C2WmDomrR3QpJxjYto8lTTUGZLbHbNXZiwWt1QbehMwpO2Km6lO/MuHdoUy8a7OxvEh73+Se9c3520qSpT5ivRtxKW2T2km1N5b9/dco6WrHqKmzGU/7owz+ld3sDz/kW6scZ771doAYV4fw1l1rJTt/D0oac6l9lq/kV7OSMmV/y3P8FaecmrlFyZWVIJ2XvbMT3bpWc3PgO4+oT8qjPUerzLBEo/oxZUvK75zqG9RgXUNdNtMUalDmzokMySmBPpamonGW3kDUH/WpO/UilrO/jP17hOZvUlQZbpx8wXF8T9VXK5QHa+imPtRW/mUyZ5ff58WiHdjrEv9Vnld/h8XqL1utP+f1FzMbOJlvelD+cGtx+fclSW6FHOs1lwiMd1EZO63ATMTfR5+fsuhqO5mI7Aer+PvJqk72lipr/S46sHY6bFuPamOzu1/9mJ4O/A8gkJm55bCdjyiXY0RpX3iYuYpIkY3R2yr/MK76eOpgs2JYWru4Q3TbZG0/5+YZg5MypXipUZgNfTKhqLYTdwGQOhko9SUnTjNDsUtZUGrqLraQIp0BZBdS7KTebkg3DwN64wtQTdHmAu1lHUS8QWh0yladZzIdjjVlpQlPDyC02HUh0FVEL8bQEmevEekS9FVNFu2QlyDSiUwuoxSaDzjXXkYa2tlj7OZlbUTcMbFsSy5I8ruikCfm6wO/nXJkFH40SEkWhH3aI1QWvVgFOGRIEGhulR1/MKHoGvZtbzEZXZLpDvVnxg+0GIoqZFBkn0ZxM0VHklMlZlydejQNrDGHEAB3DHmBu5sSDGSe5xkm2RE5z9to2m9/bQpOnzP1D9mY6Xa/DwS/9Kobl0nk1YR7M6PQPWDaPMZoKtq5BoZANppjLx1jTPyfx20SdW3z3+29x8/Qp/+7zkou5ga64DHvnxCsXxXLpNCuGSwsMlwtVoMQxrufSLHzmrGk6Knl0ia01UY5Ujo4a1BSH9mYPbb/NOxtrHl/paOWMculzUFqoZoKpNvjzyYA4mFNpQDDiarqmedjDMG/hXFR8ZV+gSw1/MmcsMuyaA2ZC6m7RycEp5/ip5MI/JXU3UUTF2MnRidlYLbnThsHWXexqQpVn2EnILC4QxYpFLPmxGvEVGWDFFoQ6iR9QyRxfFmQTQeFJHM9mrvcpbRPVjzG2BMLokr1eYWkOLibe5QvixCdvWKhxgyJ4SWSEPMinyOqA50ELK4tQDlqE6fe59NuIiyseNyL6fQ/Vq/hwalG/nhFXC8qowlhLrg1QXA23v4EIFQZxQT+2MS0TISrkZg+l6tPyUyw+xax5tHSVaCMlOKj/XR8l/8FI0xRDqFRFTp7nGKMBbec3uSoHrLWU5OTn/B9jhX+gO9SKlJ2W4J9ZBuOOydvRnN8eCS7ikmjxpW1IgFTfkDWilG+CYCsFqQqE9iUZoiiACrqGYersGILbpsK2KWh7MZpe4ugGjiUwtRJhdNFU+OD8mt++1FmgIFGpmQJXKUlTlQKFMikJ85JSCtANhFQgyd7klxTlm2Aa+aUESPnSLiW/VOKUJVgmmueihCFZnFPKiudBTHqaoasaBxs28XDIxTKlpijEmU3LMGmbGaqp0fBMJmFIkktu1k1+Yx+qTHCR6ZzIJYmuoCQTXjySNKMaG1ZG5C+YFRp3ewPcDQhWcx5nGufRJsUiZ7fX5vY//DpmuuRq2eTWRGXT67D3P/2vuF/36H5+yXQ1oLv7LsPGAf1mha2AlAb52RJr8t/iDH5MMHWI+rf4n/z6+3zjxc/5r/9izl+8VojTiurNQmCS81YDriWsKyiFAqqKEF/aa8oYW2Y0C0EzN+nutjg43sIxDGrb2xg3dvkH+xF/MbBRkivK4YRdzcYxMywNPj89wQmuiCvJ+Pklf3q+4PnDQ0T7PvI6452WgqJKng9eEKBR1iwUQ6LVj9nRPXrymqsgZjx+TtXeQggN1AqRrDFFzLdvSJ689U3m5Tl8fgYplLMKtJRSRvz4A5+YFaxqiJmCLGMoBEyXiPka8hjqBpGxQ2zVMNdjGjtNVtEG8jp8o7xKSjj59E2tfbtGnjYQ4zNUAr7ZmZLI2/z54h020wntg00G27cZzDbh2Qv+XX3E3m6Pd62K351YdM7HRNUYYkkaFlzWXDB1Gh0PKsk4mbG90imkR2n0YHOfsryJchJgOX9CttWA2EC0UrB3/k7Pkb8p2EnEstVgVy4pQ4t0NObGw2+QzQLCtSQLzvnDTY1bkUKmTnBKB1tLCPpdvjnN+UsHgu6K9FzQtFssggGKt4mig2pNCHLBVi6I8zVp1SfXS7yyhmaHWEZBNl1ibXbZkGtqVgPLmXBkVRjGHs6Wg6pcYpsqHgY/WRV8MTJYpBqirhDPNfqKRqzlqF6ILQvURLKqUtqdJbP1NqnIKdcFzVZEfW4zbM8Y+BpuKAjDGNlQqZsuhh2TZwV5rGDrGWLt4bcrMqGiTgQrEdAL95DainmZARnz1KFWtmgzJDFLDnb2WI/PiXMPw5T8sL9FnqZkisFwvUY1TBQ1JFkaDNKQjiUo85xRaJOoc7Y3m0ThgnWusMqW5L5Pt9vh4OEtiugJftSm2lYwVYvD938NTVGYXF+TZxEbW4dIt4euVehfZu4XUUC1ek46fkYcaSRWi1/95lvcfv2a33+0ZFoJbLvBQExZLVRy4WG6Ob6vYBgGA12grmNsz6ApK2ZljmMaLGKftlojNQq292pYmsVmv4uyscF7Rcx5pFFTS+JkRVcxyLWSmlrxwfUVfhyBVtGsIr44eYHdb9BwdmCR095w0VVBlYT4VPQbBlKvWJoNuj0D0jWpVJmuJ+C00E2dsaFTCklzFnBQVwk3b5DKE5LMoFekXOYqJBHLXGdwXvJ15SVqlKAFKmIdIoyKVa6TJhqiplCrYFnaaI5JGeRoLRNLmkTLFZbh4egmzWCMqBJSR6eSNmqy5kxTeMfKCZIm56mDQsjMc8isBteJiT2d8nRZ4LVcdpoJH0UlXX9BUiWoRUU7SrkSAkXNyOsGMoE0iqhpFk1VxTRVwtJBWxr0U8jkgA3FYtcRzPQIUWv8lXv8ryVqIh4yaw55NWvRuVPy/q//kCgyob1JIGPmez3CwYTwaIfbw4Lv9etYYZ2WUedf1RLe317wWi14bZfUas8Y5ndR71xyONhg9riDofTYHFXM2zPO+0/o7GzTXLj4hYfSvsO7fpP/2bs5D/b+GdahTc37EawWlHFCmTiIhcLEOGK03ObXy8ds+mPmyYKWqPPeb9zD2wyI6BEvLll/MeT3iwavnsQEo0287S9wVYf1bsTg0SbPnBzsBrkTctn32VJT8AtOWs+oHTUxX/bYfrCBEhU0licERoteO+ETP2JDaxAHOavyFZrf4nv1Ls8uC4L6knm/zi+ZDaInCxL3Ab/0VsLxxlu8/91NxOe/y0S/gXteEcstjrOXLOMZYnrB52aB4ysk3infec/B8uY8+ayGxoA9a8gsu0Rd3aaz/QDb+d9QtjZ4Fa7YDSPUtEVZa9Le6bC6fMknz895GAVwdJ/2poOTRaxOP2Ry8HU8e0j84YLPTyfsHHwNcfcO/+zGGed/9HP+5BdDauOb3N+V+GpIZU8w5Dbz601M9wpPPyfW6qzmAiVtoxyv+aV3d6l6OvNNk8u0zm6S80mY8tOnOm+9/UMuX5wTxgveNhvsbanU7BYnWY1tdchqo83iVEe/vGLfbXPljFi6f4nXzLnRfY/vf+8+zy7P+Nd/+mM+Dercu/s+NzIdJ+1xr9tkkul8/vIJX5tHDGQTuVvRGZW85Xls9hz+dWmgtN6h6T7hLPVRTkreqjLWVcinRcAfjCbYmx7tUcB+SyNMHJruhGgVEWoG41mJX7zm1q+22N/f5Wf5BtvFC+IbW/hRgatcI+Mee92A2W6Ht26PeDmp8ZbwuVMveOEorM+m1PIBU9djPuny1fNnXHRtalPJ+ORz/ru3biIL+GT2Uw4bcOr3MD+2qG2+pq+/x7NXERvNAUGjIkwuudYPWDy3aacGJ1c/Q+cZzdtNLLXGy/WAyH9AXT8BfulvcDT424dW7ZA4CyaqSbups//wBopmkGkVqZKS6yqvVyFB2+Ve0uShZ7FTOQw9jVdFxt3+Aq8o0a4TSi1lrjSgn9BPDLJpgyJrs7VWmNanJK0ZNa9JLbWpMDHtbd5Vff7h/Rq39x/ibJp4zodoyYQy9yC2keGUZd5nGfQ5Tk441ufM4wy3Xefg8AivWZKoLmk8IzyZ8vFK5YtTl/lcYDcnWK5GXAsZnzY4cyWZB4WokHqEQ4oqKxZmBi0bY9Vga6OFls1wFiOk5iDMkhdVQkO0sdY582yKkprcsDzWa4WJmlJ1DG7bCso0JrW2OLwB97cPuf9WH3X0iEWu0B2qTMImO+KaNPVRpjPOtZIsSpFuxvFhE01fcn5ZkOVzXDEkXs1Q9QMaN29gu7+FDB0G3QQbHdPew6h32NrZIL865eRySlWpVIdHNHsebh6xHF8yb+yh3Twm/WzEq6sAt3MH92ib77UvufrFKZ98GuMlPbYbFaoeY1o+yB6530A1VijGgrj0sAKTMtewd0vuHDZh22OxabEoPaq04ouo4MnAY293l7UyhWjNnVqDfsugZtoMEh2rqPDMGsE8Q58GtLWUmXaN6hU0TMlR85iHN445HU340SePGVQqRvOAbuVSLzT2a12mecXZ+Rl7ixmB0mDekdSk4FhodLsdPjY3MNou6rhkvgpRxgW7JcxlzGm6oprNsZo13MCkrxcUkUokxqRxClIwzyS5PuBwN6a+s8WqqNMmJ5cbpGWJlq+wSoVmM2GxY9MxMla+waGy5KCncal5rK8XFNmS1HCJ5zr96ZBFQ1ImguHglOHBNnGZslo+ouUmxKsWPCkwvAm2e8DELGmYU9bNDDOeMhGbaAsLewVidIqhvMTbq6OrdaZxQJhvYOnDv+uj5D8YpmlTlAV5lmPogu//579BQ+8Q6CGyiMEPGeYqv1MzedBq882+5EDoDLQWH0v4emdNO5B8klYkmUBWIAwByDcKmlK+CTxVtDdWJU0F842S5v9J3X/9WLfm953YZ+W4c6qqXbnqzeHk0N2nM9lqUpzRSLLGNGR45LExcAIM/wG+NGD4wncD2GPYYw9sa2zJ5tCUhmR3kx1On+7TJ7/nzaFy7aqd08rZF+/x+Iq8kBpq8Ats7HW5NtZ6fnie7/4G3TD5/orMf++1NndvfR9rvYRh/QScUzJPJXdlCqfPZGExzNfZLmXcLo8Y+1BpVbhxewdjzcQr6iTRmPDhCf/6UZ+fPBcYpznkMRQpL5ljvgoPhq/kQ7xkbsSXqhpZRjDKdEo2yBn9RUweZ8yckFCVqEsSgjilHyaoksqeJbNIC3xJxSwbXLEVgkxEtw1u1eCNm6/zxqvbaCe/5MLX+WRYMEvL3Fof4UwdBOeMS6cgCX1yIedOJ0EsRjzrRaTuCLN4gjsLELMWlbt3Mex/hh/VGM99LEFCEVYppBrV1TaLoMyXD19wbemSXblKc62MkcR4l/cY1K6gXOuTzE64fzSmvvou1vUt/kH7Ga98eI9//ptjzsOEghxDSdD1EE03KHzp5TOURApdgRTIUjarEm9uyxQrFS7aDfqKhRJBP9R5dlHh1v4+7kWfNHC4XSmz2WjRNisc+TGaf4hmWlDkxLFLupzTf3JA1ohR44T1lSt87+1v8snhY/7sV5/hygZx/SpaYWIXbbbqLSpRRO/gC5TZjFwtM7cTSm2Z7VRgf6vF+/I6wl6FYphRnJ/CNIPKSyJqfhrzM+eYXDQoxjlCEVMEgLug8IOXbV+hSH5+RuX3p2TVLTynjbYZkapVUiehyFIUeYGxUiPpNqioOfOFzi1mvLkucE+r458MOQ8G9Es1lv0qTJ5SlBOWjsTj8/s8371G4qckg/ex1j1yt0H4wIHKEmpXGMsJovVSeTGPLxmxjjvQSZYqPPmUuvAAbVtjmLXIhAWFuwHL6e9ifPzWERUdopLHLCpRrSm89cNvkkQCYVkllsGpmsSOg9dq0BrP2LdktFjFV+GRnLHT8hmIBYqUomt9lvEKYn1Cc1FmMbSw5QpVX2SpOkz0S8qVGlagkRQqaaXDemrxg9tVbl37A8otC4vn5N6SIhEg1yiciNhqk6YWHWdAR5wydkKqVZtX37uCYRdEWYn5csjwdMKv/YzL8xHhwsSwRyiCQlhNmffK9OWUQtHJ1IR5KaIs5QhxytQaYTVMtAuN0moFAQ89m5MqJpVqSt9bYik6XiqQpWPiUGXLKDGexij6Ek+R2NVN5ImDY6xzqw477VWu7LWIL57gyQ1OpilpYbGazAiykCLwGMUFSq6Qqwu66zXywqc/CiDzkCQB3x0TKB71rX3U5nexUpOF62AXOaJoIxkmjVWb6ajH4fEJG2lEpdFBNTTEPMabnJHXNmhveFw8O6M3mlNvXcHavs0PW12effGUzw89jLDKerVglobE4oIi1XEDFdX00ZWIONFxPZFc1AkbAttbK+glFamskeQ6ogQjP2A8CNje2iR0RkiBS6dUpmLJ6ILMJFeoyhIt22Q+F8k9l7ZuMpp5xO4pigLd0ho31tcZLabcO3jBRSGzUVulJmmIgsiKXWaeClxOJ+z4U4aFjlk1EecCm7ZJt2Xx40JBNjuU3UtGaUS+SFjPcqI8Z5E4PFrO0G0NxdFoazlhJmAREicpiSeyCDKC3GOtqbPXqvFc0LGDJV6tTlgU6EVInlnUDYFFyWTFLJj6BitSxKqaMQW8pUct98lVhSAS2PGWjEWwkgxv0uPTVg2khBeLMxqGhBNJiKMYQw1oKDVOlxE1OSDSMox4yVywKE8EqlnOIOizKFwqJYMaAr3AJQ5LWNLfPI/+VqJmszXD9vtk+pSoV+enf/KM+tdEKqJMnnv83ulHnMsmwaRgZ2uXs5mBUnIpO58T3/guN6TPaX8u027Mea5XqehT9C87TMoXVHarnJz3KJcEjuUWsnWV2ukBgiTQqcDtazn/k3e67H7jf0yg7DPJVKbWH7Pqf0FZWiX3cuLhr1kZ/4pqb4aQ1tj/3nukGOSUkQcpB+kedWuAf+UPqJZH/OPgMV9mM34xO+OjE4Fa3WQph+jTjHhfo3w4IdEspBMQ7Ajjbkrqt4mPauzKBW+WKxjr1/hs9pSlHvO8H1Pzy5irTZ5ODxg4Gbkp8dfaKrLkct894JYiYe5Ch4J9s876epM13WCY1JFf+Uc0wkPeypf85OAUYbPF1ekOYtXlaPSc38QJf6DrnApXuXwmE41ClopMEgvEkk6k9/CTBqPBOsvF+zw+8hDbN2kJGeHcwx8cIU4Pef7zn+HffIf2WYjR7fDa/jqPpiaPv3hO29wh9UO8yyf86Y8itiQRq2Sz8eYPed19wp8++JRp4fFqNuNOOeGz7ApXzZBodY15ryC8TLjQUzpqRjPvMppJpIbF8y+XCFWRmeyj9xJSVWbRH7NbXXJtaHBjq02YmDRNg3NnxoN+n8XzKWHZoVOzCJOcclDQXDPQLkUOFx6N2QlFd4PvvXaDZhwyLXz6uc4PDIHVtMqpMeNmJeR/Wp5xWGT8dL6NsHOJ3jzhfPV7bJ83MK0Rz8MG7qBPRZkxWy1zZlSIX7RZCg/wijnBukflSxUz9Ai1CVYL0qZI0SpzjSWv6Db+ZoW1D865YStMb/0h5Kc8fThga30DtbnH88KkL4iM1nLezmNGr/wAcb5O+eJ9nvojxMJi//IFE+kpntxlaUuYskj8+UeUjT5jR2ehybQXJS4XXxJkLmbwEaktEc1nPN4weNS4RSMP8Toj+v4ApXzM7CIm3LhJ2SkhOymKGuNa93/be4N/56hWHMR4SsYclqs8e+rTudsnExPkaMad5Qm+aZFURKzGCvNAxpEcCmdKtLLBmqaw+gxatSXHggYu5Jc6gbxErWk4yzGXssBCbGEKIs2pgyJKCHV444bOP31njyuv/SGxsYMj6MyMP6KeHFEpNHBCkslDlMkLyqMU6LL3zjukogpiFdmXGOUdVCMgEhUCe47lndARpny46HF/6iOFElEmvczRKYM5jkgTGwqwSglqKaXAIp/V2dJUbjQ7qGqZ5+kznsc5/VmBlZjIdZPebMjYjYgtnWd6nSKJmfkX7OkqqxsWpiiyaTZZadZZb9aI7RaC/i6VeMgNLojOZyilGqbfBCPkYnnJwTLkFc3Gk1YJLgSW/ZhIKvDTmFjIaEg9nKDMfLmC4x5wPgrJK9vU0hxx7uCNLgiHzzl88AXL/h4XF0sq3RZXVjscDjJeXAyx1RqBN2FxfsgvnICWodGs6GxefxV/ecrgxYSZuOS6uKBbNng6UekYkFcbLNwUL8jJVWiKIiWlSSqaeL7CxQsPVykYyynaLCGRBEbnNtuGy3pusK83kWWNkmZxtHDpTRf4M5eYGF2CPM9pImCXBPBU+n6OGcdo3Q3ejn2e+TFjQSIsEt7SBVZlA1+aca3k8kOzYC4pPFiW8SsJ9fKCReMOxqJJSZMYhjXCeR9binHqNnNJp7hMWAgXRN0loVHBTmQUDwocTDPHNWS0isymHbFbhrxToXjq0ChLBFfews08+qcT7FIDsb1NJFi4hsRSibkpFoS775IE62jzJ4xmU7JCozs4IsgvcbMyfklGzxJ4/BRNnuH4CYoko49E5iMXfzlFzkJiTcBJFkxbCie1Nrrgk5WmiMkA1B7+MkYQVzEDk3QeEpshkdb7XY+Sf2sURU4SRy9zCDKFP/nXj3jzHwVE2ZjEmSMUAopeRlNsao1VJmKOR0AyueRcqPKt7ZAbw5xVIec3vsgoloiz4iurUfrygC+IX5EkIhQSyCqSpPL37jT4X/533mT39/4XBMom01xmYf5TVvwHWJjki5Rk/DGd3q8pn4cgXuXG3/sBmWpT0ECYp1wUG5TkOXHFJLU9/vG1L7j203v8F5+fcuQVL21R/03YasFXqccvv8WXl8gKsm2wXjJ4Z3OFuqrzl4HPUQBZnOImBakOwXzBIikQVZNHkYAspfiOR8PQuNMwaBoGQm2TxkaT1Uqd0NokvLZCMzzgTekRv7kMEdQWdaUJscflpMenc4/Xd5qMrDsMz0Wc0YicAD8JcMKMlfSCRbTCwF3HGX7J4cgnWbtOPY1wJw7Tw0eEp5/w7LNPGG3fYeNyRH1zh1tbazwZwYPDc0zZZuEULEen/Fc/8inbNjvtKtde+z7f8T/kv/ryAU4c0VYLdsoC8VgkT/OXz0uQodBAUxBCF9k0SPQSU1/i5CSmryokUQiBi6gseHq8zrumy5WKzl27galY1FSZZ0uH3miJkBQUORSihKpnNO2Col6wnEqchDmPFyPK69v83tseHzkhoZiSZhFvlVK6ksLnas4ty+d/UJ0z0HN+qZl4qx3W6wIXu98kGXeRrQsScwWky5c5RMsCFJkizMgmc1BeFhIUSfHy/Uy/qrn+qma+baZs1S3itQ3cz4ZUOgnDu3/EOPUITs4Qqw2KlZtEWp2ZBUWpYE37ksmNN3CWu4ifvo83GFNIJsLlA5AuICiDIpNHCXHvY5AGOFGAN9dhYFIMZtD3ELIRlHTytOC8ndNbu4kgRlA6owgnCOIBjhfgqjfJZ02KSQZiCO7z38X4+K2jXY0p45NrPsnc5pc/uk/jjoFRiERFzHW3xyItCBYZrUaDmaujKSFyuqTYu8kmF1SPF/RMl2lhYuIgXZRw1Rl2tczImeCYMiNsFHMFbTZAEBRqJZEb+wb/rddvsPf23wezQ1ZICDiY4SmCaFIkCcxekE2ek/g5Jb3Gf3j1DnmhkAkmaZjiUaMqejTa19hsL9le9vm1NuazB0ccTJcYlka4zJC8grQuoY89cllHmORIeoHWKRBCjbSv01R1tipVJLtFjx7LIuVykWNnJoZiMvLHBJkAApwIOqIsMYvmrGkCpRWVumZwU7dYa1ap6CqxoCBvX6cdzVEkn2f9OWZFpZ6UEMiZey5jL2TPtggKi8vLBdHcIRUyhFwgRyLKFvj+HDco8JdH9EdTVtp7lIuMPIiIllP8xYh7n/6a+fw6neYEs1pmvbvKYBFz0jtGVyHPJNzFmA8+jzApUGWd7eu3WHiH/PpogZdErJHyhiHhiBKmmZOVyvhuRuxBIkBNFagKJQInI1NF5pdLSnZGIOfIixhxWZD6PtWSSjXOWDVrZKKMrarMlx4HgwGTyZJMKSirEkGWU2QStbKBGqcMg4iKN0OpVbm5vckwjgmFAi/P2dNU6pLMTEhYtTV+38w4KyTuB21S3UEpAhatfVaHYGQJJ5cGge9iCimeoTCWFJKlhhfNiISEwEwwxwVaVhDEIYYhIWgZkqVTFzP2SgLiapXS0ZR2ySbd3SLPAs6GDrVKFcWuMkLFR2JhFKzJM/qr66SBidm/YJCECGLBSuTixi6RrBNIoAkQnPew1DFFkiIEUE1Fxp5HEMaoqU8mQxQHLC2Nud3CyhMcxWceOUiyQx4kRFYDL5ZRcpmcGE/5NyRqxpMJZ+EWX6+G1NZeYbTW5d01i8NhyGu1guSeQr2zQSZVycYx8WyO3HzAJ5MfIvU+4s+/0eGfvuewfNBGKCTKasyZLxEeBgh2mZ1yxOPZHN2q8/anZwyrDWyzxEzf4Y9e/ya773ybQU/mw+Pf0FariI0dRmu/x157RGv6rxEcnSB8h2yvTZLLZIWCHLjEldfxrIfIXk4yKxg8/zlfLkTyqs76foc30kPOfmozGAZ0VquQPEc4EhFmPiXpKhMXirUFS2+CuaezpW/w3e0M780bNFOJW6nP/S+WtEcxkyzl+TW44alYXp/TtT5xw6PxuYdnyOT6K/zgWpWxI/IkU/jxssEPN/bZaAc8++UFH+pXWRN+wR+Wenz6dMZpEBBYVTbaAbfkCs3SHV4ZPuOg7HDkqWSlGb6Y8WIZcHZo8OXhmL3qiFfbK3Q6KZ8Oj/nFoy6ikbI2CXjcv+QwSVh8/P/mafMW12YVat5bHAye4j79FCo93LyGrDYZzCaEusaa6HDVF/j2hkohx/znxykvJIM/K7/DRXNIYWoMfJWwfUmtVhC6CuVxQfHdG7y6Wufho0PulDwWH00ZCh6KbaKpj6gsE+7eKrG+dZW83EIvwTPF4tlUQVw6CJ0q0bQOzn2Mkso3Xn8Nc/cGv5CGtEWTn/TXuLZMELeuc3Mw5edhie80x7zbMClKFt9fTtnNVuhvf4tVvcQ/u/wVod7AW3yP/0z+FuNwQM0TUJ1zKiWXpNjgOKhjH024nYw4yco0LwNm0ybLeM66qKF5JmJU4I9EbuUpO++9zkK5wp2wzn/7ZsqPU42pOeKs8iaXiYjbPyG7DGkJYyYbawjukBNjxokck8mX+Hs7mE9yKGUo5+cM8yrZwkdTE1TJxBznZN4pK7qOG12iPKwi2wqaGZOOTggUjVPPo3s/ZLz5jOiiiXtLZKv7Tc6f5YijHvblkMR/wHk5Q9qoIox2ftt7g3/n8GYujtVkS09oltYROx1aYoIrhezYGsGpilmvI69Vkf2U2JmSm0POF1eJFiMe3y7xvVdD1CORwhNBhrlXMB8GaIZIq+RyGQQYnsHmRCTSVAzTQGp0+fbr32b/9TeYzBWePnmGoVSRqyvMOit0Gw6N4DeQmWTiNeiWiFHJ1RJiJpLIHfzghDgVyOYRg8kLHk9BLJl0tuF6dE7vNwLDMEY3FKRkSDYPUZegZyv4kUyRScR5gN2q0Cpt8eamiH57FUOQcYl4/niGPkoJlJRpW6KlJgjynEEZfL2gNEhBElGre7y21yJKRZ76Ak+KGmZlh5bsc3kcMcgbVIQ+d4xLjvoiPReSik614rIr2Wzb6+x7Iy4Cj1PfIDQC3DjkMogZRSLt0YRNw+VGo0K1LPJ8esFHz46QNYnKzOF4NOXFbM55/2eUayfs7neQFvucDnpMD74gVvp4hYUolRkuRiwCjShV2CjV+OYVgUJR+JMz6Ms2H0kbjI2MwMhZFCqR7qGXCopExohESnd3WVttcTE4Zz/zmB66zLMATZWQlTNaWca1KyW6zR0iq0JcNhgKOqdJQhy6CKZOvlRI4yOMUsru1bvI2/scmw4FBvcmBis+GO1tdhYeSSpzt+JzvWkj6ha3/ZSOuk/euMaqUmJj8YSFpDOMt/jr9C2mvoPuKORhhiEnJDQZRDbKPGAl9JiLCsJlgqcbBEFCvZBQQ508z8ldgR1DoXtjB0XfYT+3qWxI3MslnJLG0txnKsHycgQHBbY0xW1ZJInHSUlkrCtEUkzSaJH7IYqQojBhluUISwdFFEGUsYYOeeShCRpBMMPoGYhqjiK5RIs5ka0TLkPsSUDUPEdwbJJ9i2rrGsmgTTETKC7mOFGPsRZSdMpIwd8s7/27giAI/huxyZuVHbp3vsFdM2BWimivWQyHGaJgUtdtVG+JE6a44oT74xwvT/hgbZf/+G4f5YmPPI2474ucBuD5vLQXSV9VXmfFy/gaQUKQFNqNLf6jf/LHbH/7Dxn1FT5/+htMsYq8ssNg8zvsNBfUnV+AqxIV75Dv14kFjVw2kRKJ1OoS8YA48omXDsPpEfcmObpZpXXjDX6Q+/zzX52zTPiKnPmquhvx5UcQX1pZJBmx3qDb6fD3NsuY13apKBZvFwW9T8+Jo4gizkh1FU1VqAoJThHghCmapBLGKY1Gl+++ts8slHngKBx5Vb7RvUJXDTl4MqWft2grNV4vn/HZMRy5GYWu06gavCLBjc4Wr8yPOYgEep5AICb4sc9xP+JsorA9P2HV6PG1jQ7bnYyPTh/x0wcraJqANRtzPF3yfDwmHf6M5osn3NhqUdx4h2dHz7l8+iGWOCGRqyiKxNl4gB7F5MS8YgX8h/sCRlbl/3x/wmEs83/1G1zGDkWRIwhfEWuCBJaJasvsXN+lubVFdNnjtWzJ/Scul4FHRZOxrSn79Hnzdovdzg5KpUvWanIoCHx5WZDM5hhZQoRMHKYYlsAbb9/Avn6H9z8Z4+cKP7s0aVcyVjp7vKGMeRzKvG2HvL3VQLfqWP6EndoruM23aWsl/rujjwgkl8Pwdf6L8JvMgj5FWAU/QVAkEBSKKIYwgiJ7WcNefEXeZcn//10QBJAE6rrAnVdvkIuv8bpvsLkPf1V0iDQFv/Qmof4WUe+S6FkE4ilxqYaUeNxfkXiWKSBPKLpdBG9J4aUU6QSyCGaXoKkQqwgzD8LPKQqD4rEHywwhX1IUKUWWI8wtijiFk4BCO6dQE4R3VqD2NQR/g2Scwp8fUIQPQXUQ2l0K8e9+sDmAn0TMggb7VkZn8wbL6ip3uhUu+h67JYm0B7ZWQa6ZBL5KkbigDuinb5GfvuDZls67eyLuwCJHRxJDlomEMIsptIyGJnDhuEiaxcbZKYFhY6k6SVbhD998j5033sF3M0YH9ylZZdRSi8i6gi47yPNPKRJIlDXElSpZ+jIWK48DcrVLkgwhy0mClNH0EQczD1FXubFZI4lGTO55LLyUWtkizQYwh8KP0OQ2fpBTlGPC2MdsgG2U2F83EW+36eQaFDHj4xklv8AXc+K6QE2WkEIXt5aSGDmlfkSqKohyl29vrRBlOeNc4sBTuLu2RaUCgxcnXAoVjGLJzVLEkRuyiGYUik7FTBAUC8uoUwvnLFIPPywQ5AQEESdN8WcR8/kplqHSba+x0ZQYzQecnJ0iyiJ6Cuf9S+ZJjv/4N5yWW6yv1hGTaxz3Drk8O0dRYpJCRJU1Jl6AUxTYskcnUHi1UyJJFX7WDxkJ8LBUx7E90HXmcUGiR5RMgSSW0NIU+cY6e+0aJxdDmrYIs5BYKsgsEyFeki4C2laTll1BUE00WWYpqiyLlCzwwTaJ/BwxmaPLAlura5grHQ4uZjQUmQNXZp0EtdZiPQw4igRuluGarYOkUI49LqkzrXVpygq/t+wRoRI6Fj8vusyLEREV5HyAruQkQolBoWDOA2qZz6iQsf0UN5aJhJSGImAUEiICcSyyrhR09rbJWy06VpU3rql8HqtM5YxZeQNHyjly56SziFLh49o2RRQykkKWeUyk5MS2jbYoEBUBxQtY5ApZFKPKOYokYkYJiRtSlQXchY82lxAlAVXPiP2AwJQI4oSqH+CFS2JfI6gorNY6DGcJqudiRUuyMGYg5UiaiOibf+Ma/1uJmmm0oGOuc29hU8lz3nq1xI8f/5IVWkTqDsPWCbE1o2TBUvNYX1ORi1VOT0fsT9tMHryO/I+r/LHwmP/T05TFUibLM6KVPSR1QZb5rLwT0vlywaFmcWjo3GoZvPvGO2xf+z1Onk2YP/8RcrbErr9KZfyY2cV1zt+6Q9D4Lpv9/xXibBXHcxkWLSpb+xgIJCf3ePb4S4T2OqFosxiPePBA4++/LWHicbm5yvffGfOvnoX0Pj2muVvCVTw8uUrdO6AdSAgbYzT7TapRA3lvg+r1Fupyydk04ckLk1w5p6c2KOQLxPMO50LBqysVKrS4PF3wLL6C0ZrhV0yeFwrPjmccuwe8fVPj6aFI79ElTvgIDrs8KVlMGk2a0QHL0CKQc+ZOQq2uUqudYNg5tXzMhtOkJ6/gP9CoSfe5JghoewsqWpnO1h5FY4vo1z/m/V/8S4I8wuvewD+bYIkZh8cp7ehjEG9yaDyirUf4HfhGuclTJ0FOYpy5T6KW+PlgyA/fkum+d5t3nq/xwT//MwahwEc/PkCa7bOe9RHvLAjOI3YcnfH1Ha7fkfm67GNpt1nb82ntvsJvmj6Hn/6Sbj2gcf1N5O0NzFabNEn4i+MCx1xnevgCedZDCC7oNjNyB7KGSKI1+alzDSPfpX6jzvPLJ9SKIYeDmGl/yX9yE15JLhmqVf4L9V2UATTVGxT7OecHAYrgsNl5gw8Nk+HCROmHbEwOmMzvsyhfEpzGGLaDkkSUIomoEeHrAb1piipc8pYa4Iod8rjCLE8Q5JBpawe5s8uOrrA1+pyfbt7lpK+RJgWvO2U2dnM+fK6jjj9nUdcx5wOaa2v0xG9zMpERw5SviSqfrlxH9DJG3YSK8wK5FyNPtzhRzqifH5Ki4m51WL28QKseMy0ZlOMcqUhpTTUssUqkCejOJSxjOmKX9HiIMnZJV2wenY7Z2BVZez4nnec0xJPf9t7g3zmibIlZ1DmPKixkiR054cngKUqs4Wp15tWY1AwxFAfPyjEqKWQGw3FIdWERX1xD+maLN+SH9J6l5AMBBIGsskouuGhyRmUjpnSuMkll+obCdqPGN26+zebGW4xOAyaHPyVOfarVa1SGx7ijdXo3rxCae3T4NcxEXDJGUoNSU6GUesTDF1ycHREaDVJkLnoDTs5FXtkzkHSPuNvhrddUfnM45HK4wKwpJHKMI4pUFmNakUheD5HrO9hKh9rmKq2dOlEYcrH06Q9kYsEj1nRysSCfqmiFwKZdwRZl+tOUSVxHrHgEusVRJDHqL+h7A3Y3zjk7g2U+ZzE7YjmrMLUFPNtCty7REoMoFwnjhFpFpVR2UEoJShhQ02VGhUF4aaIlMW2joCItsMtV6t1tRLtN/OAL7n32Y1Ixp2Wt4o+miHHGWc9lNXjMiuxyLuUYUkqtmnND1xmkBVmcE7geMzHmi6XHO2WV1ps32X+yyuZf/pzeIuTLTx1kp0ZFchFXlqTLgGZewtvdYrOl8MqKTqXVZcdWMGoGD+sugydf0GhI6OtX0Vab1DoNciQ+m5ksJhaTwQXh6AzVv6BuJxSxQFzSKawKj5MNSuImyq7PaNRDjacczWMEOeQPN2XuSClzq8KP5RtkSxlL2UbtpFxcphhCRLtxg6eyzKWvks4yKuNTgtFTYuGCWPRBkRGzjHJckJZDUiVl6Ujo8pxto4CiTpRaeHlEZEmEjSZBvUtLMWiGfQ5qmww9Cy3LuZmWaLVF7h9NSOeP8Usahmdi1utMtH0eDWXE1GWz0MjK+8RxwryRYi7PECcR4qLCiD7F4JJYkAg7No1ggmglRKqCFRWQpNhehqKY5HmC6EyQPYeSu4LkTxGGIaGpMg9d6tWQxjgkO0yoZqPf9Sj5t4akChSSSkHBo2RBNezxf/uTD9A9ET/SKKSQ2A8Z+R6eLbNSV/AXISNHeJmbtXyX9Hqfd/hrHn0mQKZRzVP8mJc12gIvw38l8avGJhFNLvHe23/E5pUfcPpwyvDTv8SLfRor+1RmD5ldXOfgrdv49m26wr9GHBvMpZwBNVobJazExzm8x8XpM2K1RigInBw/5+g84I29OrGY4lS3+b1XE/7q4z6L8P8XnpO/zKORxK/UNCKCqCBoVTZWN9ndW8NPI54NZjwZmS+LpBSZIo0pEpGkUNEVmSzJiKOCXChQFZVQb/AghLPDE85nLnvrJZ7GEVPNYzB6wXShcWHabDaaNOwThoLMInPxQjDMEg1jiN5JkUcmtgtLN+BiGCFFMZtqQSOcslKr0Nq+gVy7zpXsR3zw4/8jmarRaW8y7p+QRh4XixA1XjJXHE4qFVTBo2rmfK0Rcp4LeJnIZeEwc0UunQn/4M1N1r/zQ97ZO+dfnvwZ07nL50+WFEn2siFLBEgglVDrNd7Y13lvr4Va7nKnalJpVdlYnXP46c/ZaFap3ngNY2uXcruDnyV8Ni8xnJsMT4/wzh6ju+dUywmRW+AbBblZ4xeTDVbEq9ReWaH/9DnJckp/FDIxfP7JVs53Gxnj6ir/D+1d5jOZVSVDar7L45OQkuCx2rrBC1Xn0bLGpO8iHDymOHgA8xMKElC+Uk8lOYjFy4ykInv52ywVVB0hBKKQQpJQOwZRdZcdyWAz7vO4s8NgodMUM3bSEkd1lYdP+uSTBwiGBsKcfH2dnnKH7CCAbImg6BSlKy8tf/UInJjCGcE8AXcA4RKEBMGUEIocipAi+6p+W5AglRBk7WX9djwFTaA4msH5cwT3DHKVIhiBvkBMVLTLCan4d38WATipT0kpc+opTP0Fr23v8P6939BQakRiFcfMyLQIwxBwmbNSBUlpM+vPqftVvLMK5psz/p4Q8F9PUiZBQVpAUV1FlgPyIqLezrEuQiaSxkyS2SnrfPO1u2zuvsGyP2Nxfo8wXmJ3riAsj0iNVYLuLrJ9A3X8p2SuRugHhLmOUVmDIiecndO/OEaym6SFQm8058lxxNtXS4BLUtN58+oKH55NmZ31sRo6gRASFgZWPKYMiDUfzdyimqgIK01W9tdxA5eL+ZLhZUwuRcwEExSXfKEzSSM2TBGLNo4bMyzq6GpEoYoMU4mzQcAiGnNrw2Y4tpgPPALvgiyz8MWCUNWpmB5pUhCKImmSYetgGR5lQyFLY1JVJZarhAsZLe9jiiKSnaIrJqX6CordJD98wMGjjwiTmJX2BvPJDFUWmY9SomxAVRHoqYeYUo5myuyUKwydJWSwTGLiQuT+bMar+3U2391EPavx7K9+zjIXefJ0CnGVphghNAtiDzqiit+ssd4oc10psKwqpbWcWqvGyTxi1D+nUdFodXawag3KlRqSJHAwi8kUjcnojMiZk4Y+JU0kJSVRJDJZ4yjSsFOT8orKdD6hLiUs3AjXzfnuusVeUbCQVO7RJA0LDLlK2lhn7MUURUpTW+EsE1jKIDs+TX/CdHaGqzr4roAiZchpgplDpubEYso0zlEEnz0pJUZDyBUcAWS1wK80mFfrtA2dlj/kSXmTWSaQKgotWafUFHixcBHdEZ6ioLkRFdMilppcBAVikHBDEjk0K5DlLPUUM1iAEyNLGv3cwVosSHOILZPywgVyAlHCSgqELKHsi2hfNRFKYUweZFQqZeKpi+SkFIbKmRPRsiUa45DIEagT/I1r/G8lat77jsz2uc+faQ2G1pAfPfiU4saE4cfPGRkKw9WcShaw7MFEkVGsGbgKO9YxY3OVq50Rf/1gG6no8aG34PfXG9yT+ziP17kQfYRwE/HoiC9KLVotlUZmUSjrbL77FsNPP6MSPSKcPKHIr/A4UaiHA8z+XzPKRgzkDS6K77Ir/IpFkPFglHOVMivCQ1J1hZWqh+iO6cchv77o8+rKNplyjQ/GDzme7fH3/4NV/vBP/lP+RNHQonXy8YRV+wxtGGGpG8xP3qJcV+ndWPCtukQlh8kLj8fxp6TaGHmZU6oPMNSr9IKEaC7h6GXUyy8QLZO6ZOG7Azx/xj9/+BZ66rJmy3SlOufDX/Nmc4VFP+az4RF7isb8ssJz8y6LVsGadErP9dHGcy6kNYbWNylOZghKDzn5BNIVyrU629ULJqUy9TRmIVgkkYa59zr7T++hXGmwVCSUco39OMFpZgRezrPFiOZBkyv1hFK5QvfVPdbyKf+Xn3tsaCa9KEDtmJyJ3+anj2/yk4v3MWKJOSU6Qw9Ze8F54bF62aGauUzzKq5yg88rVepXWrQNA816i2O5QtQc87X3lkzUFvfnVayjS9pjgW5V5DWzRHz+Pr88/wsMeQXbWHCu7zKXJOJSmXLbQp4e4N8vKF17nbIgUnIuCOxzvr9QkZ0dardbfBKWufeLhyzDIUXN4GalgvxkhFUpsaoZKOMqTJ8TOzN6l2Oqlx7NpcxsLyeehsjdMmbwnH7DZmemYFfK9LZzJmKbUVAniAvK7iWSbGJ0x9z0h3ynHODdfJW6tYmbzGgoU/a9KZPU5kjOqdxRCLo3uBxZuMdglGborkukSnwmV7iRS5wIKmZJoFa5RqwOSKbHdEZD7ExjthGzvuaxsbvCWRzC6JL46QrUZNK0jL9i4C5c9vQZyhZkv56RF39Ftr7NxCmwXxeZ5xHbqsVU8TH19m9xW/C7wauva9SdkI8Eg57qsDw7QF2ZYV/MGCfgNBKUYslyEBAENrIeIy8LzHyAX+3QUHw+e17h86TK03DOzbbJeeIyuSgzzGNUv4QgC1xWq6imhImJUN1g9eo2zukxOE9JZs9I8xanvosdj5H7h/jOJWO9wSjbp5M+YR71OFr6rEQiotYnyDUs3UcPRM49iaP5nNVSG0lt8mTicxbu8trXy0jyn/NXzzzSpI0eOJSUS4R8gK6s4C82UWULdzNg3xYwCpn5icOJ85RlMkRIE0wzx9BazGOBi0AkzCWExQWCLKPLIkm6ZD4O+cmL6+i5T8sWaAkC4eA+G5ZGO5hyvFiiihp+ZjLWNqFeUM2nuH6I5PjMzTJfFrcoli5FMUTJB6hxHdvQ2G04JJaJXRR42BRKA2N1i5XTh+QlDVeXyDSDTatJVs1xQ5+T+YLkckHXLDBLZTZvXKebRZx/OqUhRqRZyFBROclv8dnBNT4afIGTqASRiDWboIo9AjIqroWS5qSJTiZsclGqcVCvsWJUsPQqA9OG7oyreoIvm/SSEuY8IMsjWrbCuprQmTzgycWHRJlArZRyqjQ4JieqaWh2DWE0w1cHlDq7yEWOXswp9AnXkoJqskZ9vcHjyObjzw4J3AlFzWDDLFE6dahbEhXZJswNnMWUaDrGGw2hP0f3U7JaQZYFSLaIlM2IdZFOolFpSrgdkRiVeWrh+jlmNEE1FMy1hKtMuau7xJ09JHWTjrjALnzWsylTxWJkQlaWSNfWmc0sxCHIqoMQBRSSxEC2qRcqnghmRaZaWmeiTVnOhpSnE4xcJmpFNNsx7a0249yD+ZzgxEK3bBBtxJJJGqo0VA/FksmPPKTkHlmjwVzSEDYjkjDHTgQCNUS2/+430P3gNRvbiflgrnERx/zFJz9B1jJyNyaNU8gyiiRmPEj5WaIjZiBFAlFSYJclzGTAXzyvogVVvvTHvKLDQS5xGUCR5V81Mn3VziTJIMiI1i63br3C5f37aKOHxINPidVtngsOrXxIdnpMMOtxWd3gMrhNZ/4Ry+CCA79LUuR082MiwaKsO+RpwLGTczR36NbLUBh82evxNL3Cd777Lf5I+j/w//pVnzD+6j4oXqoqRPHldZEjiFCvtcmkErPhjCePH3A6HlOEKXmeI2kqspQxCyM0QSTxAmRJIS8KkhDOTp/yr9QNRG9Mt6nTtRUW43vsdUzWkyEPAwlFtkgWbcbGFrIc0AwXeAsfJS+YRCrvx98kSWco+il64FIvInRL5UZTJlMlLMFgJjQRCh116wbtw89RShKhLZMoOtfX18mTcyZBzNlogqcdsFYyqFWqXP/6K+xnEgc/Pacb5gzdiJEA9/k6P33xDn/57CfMgpe2sCL5SiZAgZCnFCIImUomNejVr/Ko02VDVbCENmdmDXnT5c3CwzHrnCRlhPMpkadQtVU29IiN0Qd8+viviHNY7xYcK2ssTwLyUoFa7RJM5px8fMja1VdRSwGtYIJeDLlRiMjxJva1dX7ltfjRLx6TOOfUGjYttUKlP2FFEzGVKpeUWA6OYdGDy1OE/gVFFICYfNXmxVfqKQlRLGiVYVG2iHIDDB08CWE2RtYK6l2J69mcb5Zzgu4WknGVrWRIKZvSjQdcqbY5tiWCkk5R3yR3KuSnMugjiD0QBHJJQxAVZCFjtQVZrcPoLCUdXEDmgJCCUaA2BUqvlHFDk/hsgnBcUOQqGBVQ6gj6FF06odBkotMlhfghRb2KkBogRyBqUBiQZ2j53/1ZBLC6LbE+F3mgWSy0Kb/44jOK7oLx83NcXcOriph5SuTKeLnMIE8QopiOOiIom7SqMl8MKhRBwmGYcaXT4lwYM76s4YkZeVGD+YQLzcAuKZRR0ewaN+++yuLwMWLUJ3ZHFHKV2SxGTaZIRY/cmyDJNdR4Ey1+gZ+lDBYenVRHyYdkUglDEcmjkCCOuJiMudpuImhtng6PWcxbvPXuGln2U35d6Mh5mcxbUDEXiH6MplaJZ5voqcS04/FKraCSZUzPfF7EL5DkACEGy3aRxDqTOEX2RF7IGkbYR9RkTFklz3yWzik/PZFRRYFVXaOhl/Gcczr1Gn6kMgh9qqZEFEtEUhnBhLr80mopxgG+otLXG4TOAvAgnpOlFrJpU1J9Et1EF3NSRPK0wG5vU7o4ZWW1DaqGaZjUs4zQTiAvGHsu6VCjohcYmkyn26WZVPnlkwGVsszAj1FKFkvtKj86b/Px6YfkiISCgRkHiLLDpEipBiVMMcfBpFDajEpNVldXSE0TSS9xLmukps/OZkGm2ZzHCtZoSj0RqFsaHbOCPz/j/PwholJi3VSYyyUmosdC0VAMGdmbE11IlDZ3qBoCepHgKAlXFRVZMGk2Swy8guPLEX4SkakqdV0lXHoIskq5olIkKom/IAkWzPwAxc2wY5miqpIEOYqpoaQTfFWiHYsouoZnZsSqjhOrxKKAkceIioZayVgRPF4nxGttoqs1SgRoUkaziAkFjYEgoVcsklKdeVggRimaFKGmKZkscSQpdEWBITKFImFJVRIcEt+lGgXogoRj5ph6SsUqMclSBCcgcURk3SDNRARbwg9TWkWGZAA9lzydY5o2blSgNyTcJKOdC2RihiT9G7Y+te3X6bwz4q1FiZ9FCq8LJvu3/n2m+Uc8//IFm1oHx+vRjs7xwgb+row8zDjJTFauDPnEbxG8/yv81TarUsTqTkxylHHQnDGchDSKJV2zgeFPMfoS/SJlbW+Vvcv7jP0AvSYzGY84dC8Qnh8xrR/Q8TeIpw/wlpBVWiRVhTQe0j77JYPcp6hIPBx76NVbzMInPOv3OVZrrBo+Lx5+wtlkiD73eLZS8Mbdb7DkJ/zily51aZWoyHmxmdO+tGDxhEzaYjQR+I01oDR2OJ4MSRZN4qGGleRMSiNWy3PeWTX4MHcwTmNOWyqiKdC2z5Avdd7qxmz3n1MtaQzra5zMx5SdAaEKO6+O2dpYI5BqBLrDcnJO82qF4NhClgGrTVbxWOYXbF5/yL1nJZJlzjvbKd4cJqwxm045NtdIZiNKQpnlcMIDRIKnCud5jugpVBH59vYOP+6/j5Nts5bPmM9i5FYDpbpLUn6H4NEvqZz6mMIBR+M5Dz56wieP3if0xsxtEeWox0Ad0biWY7kmSjjhjiryQTSBk1P82ZI/PZyh1W3+vds73Lt4TNk0SeJd8mdfIBg+V6+0mGY6k2RJLYG3v36TjZsV5v4Z/fTfY/LYo7L4a0R7xIvgFqpkk9sx4oefkzcjlrU63yk3+P2mR1yMyM4gDQoC5wM2F+c8tbu8CG7x+9WAdmVOu3abxWLAI0tHOK2y3XF57hfkQY3mOECvC6STE8wNGysqU9uo8o++EXHkV/n18ylRO0EgYC0pkWUSt1bKfL0yZ1BX+HlkYuciu5WckbnDgfQp+/Ua177W4OizFXzL4VZvhDB7xHJRQ80Ubukan4kjpqbFdU3lBxshSaXO/Rtb/MXHCdv1Eoxt5tkFa5MlrW+1OQg7tNoXXO6nWAc+jamPToGtWWQ37uJ0b9AcHRC/P0VrLMhLdwimEfajjzieQae5Ri8Rfqsbg98FVlrXaa3P2Q0MvACuKDar+ztExnMOnvWYpAZh4lCPXAQnxalIZHMdX9Qpr0w4DlS+eH9GaOusWwJr7QTlPOFQdZhGKaqSUqbMMlkiLEV8QaRSabLiX+AtAxQ1YDIccrzoA31se0KJEtnkEUUgkVg2fiUjjxfok2cs0wWFoXE4ryIYLVznnMORxwSJmuJwejDnfOJBnDKq7nL92g28bMFvPo7Q4jZJpWBWTUjmKuJ8SlbkuBWbZ7MR5nTJeDHFm+mkiwaqb5KYS1p12G/DyeWSeOgzKxXIskCVEfgSd8yYK+EQ2xTwDQsvCqilAwxplY1rCVsrOolg4ysuXuxi1myKiU22EBDUEkU5JZamVNYmHF1E5EFOpRVSxCaeYDFb+FBYCM4EXSzhLEJOU5gNYZQmFK5AS5C41Wrw5WyOL5oI0YJ5IVEvl9Eb14g1i/jgHrVwgpFeMHMCnn1+wouzZ4z8SxJiiskSV3bQ1hNK6Kiuw2omcOA7+L0BfiAyukxYa7rc2lylN77AJme1WCMZnCLKF7RKVYokJ4ljukbE5u01dra/wTRcMgw6TJ8usYJ7JGrIZdpEEmvIUczKoycY5ZiwbPNGaZNvSiGa6OEuDApPJpt/iRVcMtI7jNmka2d0KqAbZdxgybGQkjsCjbLJ0NcowgZaCooWI6RLpLaGGNs0mgrfuy0ywODj85CgSFEbBZ2ihpkXXGuqvFoP8AyBT30FJU0pWTKO2mTkH9OwS2xdL3P6okE2C9gazBGcCxxRxCg0Vk2NgagiqSZ3jZTXVqAo13iUmLz/CGq2QbHUSYoxjdilc7vEuLiCvuwz76YU5yEVL8ZUNAKjDJu3CBvrWLMR+cMpshVT1OqInkXy7DnTWUG5UWaeqb/rUfJvjW73KuvZgPl5zGQusV9t897ff5f+p7/hF3/1kFmcIsgCVSHDO1vi5wKiLlOyDUpawnn/c375IKEowV7J4PW6h+4XPEQmkCQoRAq+ImoECVDo7N5lMzzAGY8RhDmTxZLD5T0y8RFD0ccUdcTjX4JcIapaLLQYFhdo8zMmeoqo5zybi8T2Or5/ytFJj36YsVIOeXp0xK9PpoQa9No6d25/Bzf8c/71p3PShJdqCjKEQvoq6FggX0z5/OQMYTFnNOvRmwYEqUQRFIh5hlUrs9HUuJz4JE4C+UtHUCEUCMDrdsYb6YBqRWKslJnOU1ayJbYA2zcE9j2bCBNfGBKmAVarjNDPyJw5mbFKpCvE2YB6dcT9MCQuclaaGlkuEooy06VPLPjkkyEVwcJxfC4T6F2EXBwv0MOA9ZLGO9srfHh0QJQXJO4YXzJZaZVQ26+DbpN/9lesBRlVbcK05/Log3t8dvo+F+MDCs97qTihQNZEdBH85Cu7GgW5s+D0wSn/9zOfja0W7+53GA0uMFNoanu4l4eY6jEb5TpiFFOIOW0z4erXbnDjjsnIn3Dqb9K7d0n2+CfIhU0hdxG1JvkyoP/5Z2i2T6Vq8GZ5g++rIba8ZDGeIToCau/n4FywyLZIazt0bZ92VaZcXiOeTuhnPkEoIKxoFIEFg+QrFQ2ADIoOBTRKCf+jb9Z4lFX4/zyZgRYhVS3sRhVTknltzea7jYK45PN+pCNnCWVbYiavY/snrDQy9l4p8eXHFYpBBOOnMDtB0DSKUhlB0hAlFUU1uWt4fG1TQbDafPxKiQ/f1ykW/sv78obYos/tvQqfyVdJ10/Ib3nwMIHFEsFwwLQw1+8ibOwgeTP8X51AaUzR3YXjGtx/jigLFLJGlmm/wyny20OdDqXdnG5U5iRN2FOrXH3jGwxL9zk+6hHLFlEwRw+XiHKZrGIi+hmXiUKp7nKY1ikeHRDpNUwxod6QyGYK83JM4KUYYkhVL6GELoobMsCgvtuk7l+wzFMsQ8RxHdxwhDLqIytzNCyKcY80TrAME1UtiJMl8azPKIkxDZXL5RTNLDNZDjifxIwLjbqYc3Lygv5kRu7OODsXuX3lCosi4tFDD5sKMQXDOpTnMoQjMqmKH+Q8no1QljG9uYsYGeSOjKbILFWHdrHkiqVwKaeoHswrIqIkUJPm4CmsNiRWAo9mSUW0Kwy9ADOPiCOVdluiUbfIZINcSPCXE0rbNSLXRkhTkHUKqSApckwr42IosvBz2lWBOBFIBYso8FiioHlLdMHAWy6YpznTgYMTR6RJjELCdrvJweiIOKtAFuG5CapdQjGryNoa+YmLkaQ0pZDzIOHJ0wMeHv8aN5gTKzLCbI4jRVhVMDMNJY/YklWe5zHhfIEXRXw4XqBXy7x6ZZuT0QTb1MkEm7w3wFdE1jsNkjjAFXwsWWJ3fZ1GrUIQeSyp8dHzPsPBYzJCxlkHSdYQpRzx9ATFUigqVW63WtwyBZIsQQhjkgDccEY5DRhgMaXEmlxgSQEN1eAwDpmKAlmq0qhWOPEXpKmMnWSoekoe+phlnTiXKFVLfOuOydhJeXw2J7UUVDGjqZQpBIm1VolbVowj2zwMVZQC2prEXCox98a0NZOVTpnZRUoWxGwHEWI0x5cUNAQ2EDhJFXxFpS2L3KpBqqpchlXunSS0FJEiEvBTj2oaY3RLiKFE2XBZ1FJYRpSjHDUT0FBwKhpxuU7LmSGdvSSMllKF2EkxpmMGXkFZMZio+d+4xv9WomaYLxgMZV5MV9A6fcLdTVpGA/frX+f0IsOfzIicVarrG8hSj/TFmLRyl02xRq38jI3FI86rKZc7La4Je6Ttv2T8uMF24BLVr5Hckhn/TEfMnvOs4vOKKXPzxgoxp6yYEfE0YuLskc5culslVuvbjKs+zHKqwQwrPWcSXGFLVzjvXiEOXvDl/RJPFwfUNsrMRseYosh7lQa2NWFw/5CR+QZv7jXY02ZU9jd5K3mPL18cEo6q+IsJX5+ISJWQ+wuRK8aMzqNNLqTP+YKY88Sm4VxHVnsoWcorpoKVWPyKdUg+5qINlXSHsQjJizlG1aCx/iZfe22H7bLH48nnLJIGN+9uYVbWsTf/CCX1kKYOgvwcofkuhf0awnxMHn1Bcn6JH3e4YszIxa9za+mAtss4f4IXB2iFxpMzgxvdF7SW60yNLgtBZKUu82DygLJzhITPlUqDTbPM94vrLOoe3cLnLF7lOxttlrWb+EcPkWcir1wLcFjh6adLXkwvWHjn+EKGPJnRFUKW1TZ/vNNhf6XOf/rBET96FlApiySLAVFllSBxuXI05JO1NQ5HMbeK51xad1C6O9TrVXqlLlvxgHdWE5KqgmWX6Jq3KBWv0ns65bX4z7lsRnj+CrXhMddqd3BeJGwe/oRX/qBCq9hDcmM291Yob93mIIDVfpNXhyuMNze57lQQZinzvdsYlZy/6Cf0DvvEWoEdTvG2y+irr1B6lDJ6oOFGMWojYBaKXBU1soqDlmhc359w77LBvjfl5prIarlBpT+ilj9FL/0+T/wqRw/+gquNFv/77jexgzo7+XvIyLy5Z9P/4hj71484jSW6ps748JjEbhLum9xZCHQ7C95TT1lt3aSnmvjmPvLmHscnP6OrL6lqKquJSGnFoxV8m+OzT/GyFPfmjK35fTLW8aUKSsVATSss3ttgvPImwr0PESsZHWMb9+gUSbRJazb5gfdb3hr8u0df8DgLJU6mJrnpUTTKdOor9EoKk4mAezomzWqojTqSsyCaehRml7JoUzV6SH6PRBPIm3U65VUE6zF+lLORSGTVLkFbJ3osoUSnjEsRm3Wb2xs6SnGJKSSEy4CJ34SwYKVt0mxGuHpI7HrIkYeYyCyCDSqqTWanzGY9Dp4YjLweUl3AWU6QUoHNqoUgLJhfDnCEDa6umOzoMY2NTV5NA45fnDK8UMgcm10hQLYS+kFIO19g92Vm0lMeiRHLwsCK1qGIKGshuqUihArneZlcnODbEoa4SiCBN/awzCrtleu8erPLWiXhaHFEKDbYXt2lWutgrbWQCpCdOaI6hlIL9B1wfAr/Oen0gijVUXQZ2EbNXaRhg1E8w3NiolTiciFiSAPq7oBYa+HkCYYFveEZ+WKCQchqs8yGbqCbq0RWTFON8IUGa+11XHWD+eAMzc/Y7mo4eZ2TRx79+TmzwCXKfCR/RkuMEGslfnB7g7VylT//5ISD2ZJMThGCCWHYJJ1NcZ0J940Ko3DGtjBG1taQrDLVahfX7rAmLLjaUtErJaxaC6m+jpIUTA4m7MmPGNYjpk4Jcb6gWq2T9jy2Jl9w5x2burpJjYTNlTZme4deqtK5VNit1lk0qmiphRhKhCtreFWJ4TLl4nKKn0XomUu2WsJoXAHdxz2SifQAuRSTRAKrkkSpCs2yjN0UOViUafhTthspHcPC9JZU1SW5+TYPgwrPTr6gWmnwsHkXRWuxkRncKKvsbRkMnvUp7r/AT0AXfHzHoSiVUUsG1zKNennJG/aYzcYmw3KFpbyJ7neZZZ9Tz+aYuUZZ99AaEmb+CovUJhVdlnszTO+cOLeJqEDJBqOMf8Vg1rmC8OwAQVOwqCOpc6QSCKqNMEx+16Pk3xrPpwGfRgqX0UviQep0uH71DdRWBQ6PMS6XxLFMxZSQhZxpIZIXEug17LJCNluALCDaG6x2TALlHrMioC4JTHWdMCsonJcV3eQFZqXJ17sqiXNCvZiRuguG84g0gs2uxXo5wfF8vChATUYofg0nqVDVdQQrYDI95dnA4XCSIyoaQjRHFwpWyiahu+DobME4kPmDXZPbdkJrfZOvB2/w6cGv6I1DCnIEAQQyilyAHHDmjA6/4FNLw00zkiwjXjpIeYGsGmQhjBONLPFI0wxFUckFkTROUC2T7e27vHPrOlcbLg8OHuHoNrdu7lJvb2JubqCKAtJ4gKBNoLFOYVxBmDsUzq/ILg6JvBpqVacQrqA8uECOQ4ZuwiwTiKOEs1mIosg4sx6F1sCPQsqGwCdHZyyCE8q2TLussl3VEYQ2UaFQKpmEhcj2zhYL8zbDk89R3QV31gpcqcMXw5SPXzxg5i7IIx+Bl+HBuirz3/96l5vNBv/bnx5wPPOhEMFzwaoRR2eczvtkchl/OWBdHOPYHcxqCbu9ycissRVPeWNDRG81MWstxHKLLC44PZhxU/qIw0rCYKZRLBcglZGCCPv4C/7Z93U6xhZVUWF/t0Vp8y5HgcDapcHuaoPjlRZBaJAFKYuda3gVieNJxGlvTBZ7FKGLstIisktQGsPRA5BDMCSIJEwhprmm06kK1DohH081GknInWZBV1ewvAkN3UWoXOGnixIfHP2UTnWd45U3CcxV6tT4oazx3jWbZ18cETz4GNIYIS9gPEWs+Rgtmy4CN9WM77cXrNZ2GJU6JKWrfH73BuFnf40QLCmUEpoa01jX0dNv4TufUdRniHenFFlOkXcgKjNVS4hqHfVuFWHlDsXnn0AGbFxHOIxRi6+seGH6O54kvx34csjpLGPgl5EbPkKng11qEL/1BpNhgrvwIC7TrLSQsznR6QKptEFDUNCUC6rxGZ6esqyJtPINcvsQZ1ijmvrERodiRcY9VZHThImVcL2i8vb1Llm2QBEKIi8jzKvkuY9qGhi6QiKFJGGGkEckgUOYNbBVlcJo4joDzk41Lt0AvaozW8wRkeiaFogBzqxHKHXY7NqsKCmVlQp3k6ucXRwSLWSy0GffF0CPuQgE2lpIfFljXoy4J/TxMo1K2EUyJpDGrIhgZgbHuY5cDFiUZdSsQlBAOkvQDJV2ZZN37+zStmQunQtyscr2ahOjUsdstBDyFCEKEPI5UvkthNI6BEsK/4J4NiQpVCQxRdK3keQ+2jJl6V2SZgkCKnNHopxPSYIFglImzFJMy+BiNiSOcoo0pmKXKamwXWuTqTGWnOKlJlv1GpnWwJ2ckwcC6y2ZqGjQ8zwul3OCxCERC4QopSEVRHqJb22ssNWs8S8evuDLeU7JFMhSn1iukGYp9nTG8azNyAlhMUUqr6CYVVrlMqFRoyYE7JVkBENFkRWqlRYWHaaDJbXoEl3NiWMVI3TYqBg4fkbDH7C71qVZBaXwaFs1LLvJPC1oSznrzoJIsFlNRaIkIyvViFSBe07CfOYSFjla5hFXLCxlHWXoMbksCIQEtaRxkqSsSTKxlqEhst/VOXZqdLKQraZG1S6juQGW7CBrWxzkZUbHh3TKVT7Qd1BljTodMlNjs63g9Mbo/QkjJJqqyDJwKTSN3JTpZgUVK+e6HNAslRmIEplVQllqjOdnVNMIW5ap5SlyTaRR7DEYnJLECaER0XJmCKJFikhZEilSAXfLJjbaCOd9JD2jHlt4woJClch0BXmR/Y1r/G8laiYDWGpzTidDxKMSp7f69Fsxp08G5FmJ7TxiejvC24uoPk2wxQK5NeDZ4BDpy5wVO2Iq1yke93i4m7HX20UXn/Lt+l3mYcjz3gUbyiazhsCtoM3G69/k2+Iv8UbrxBUNXzmFssDda3fY3ZSxJj1W4irD7JhHkogqbyAWt/m8PCV6eMSv3Jw1tcRbb54yGvRYX+viexn/9Syi4uvY8S5v1i75g5stErPLmbxF7n3JP7q2wr8cfUYgp4xrDmY1p9YqMRmfc7KdIgwq9GoivrSg1HQZD1q80/I4Fccsl0ekA5dqA7TRKlNhTE2tEa7LpHKZqS/ws8Oc1SvrRJeHZN2rrCh3yFbWuVRXsSsqnY0UVRLJkYhzEKwcN/kmdvsFkiAT2lXsaES3/WOMDx5yGbTx9ILMmVPeGbO39jpBvULCkNLiMbLeYTW0eDxdUKkV3Ny7ycqOhnw5Q48G1DabbHhzBGOTX3/yMcVggskTWlvfoZgnLC4WhKszrK1NjL0h+U+fc7FZZtWUeecf/lN6xjV+ePy/5mAx4suqhjzx8Y4es7/SwIunLHpfUhoWDO+mrApHeLMl88jm2Dunbi/459kbcFTmm4XI0JPIDIFFGtDe+w7XS095+DxmK0npqQ6KnvEwzfle9wpXtl+jk33OuXyFJ16VUpFTwSE22qhJCU33uNBdPhkf8L2kTc1YsqEKmHnA2YpNXW6jOBpPzB6tOwOqvo9s7xDPl9yKz7n2ZodudUB/5z/mH5z9FN08A7lGWLvAW894kjc5G1zlYqryXMzpzzKU5xLRlsugf8y/fH2T6zurxMpdhsUTbEmi75/jlctsllOudiT8O+t8YXUpF1fICo3Py6vISonfv6XSp4MizPjlhcpn600a/m0kU6NRK6glKYXv0jH3eN5rkLlj+rqLpyxoRg6z1g02vJvMnv4Kr5FTTTbZKHscCwV6N/5t7w3+neN8vCQVCi4Gc9LQZIiH15oz78/IYomKquHXY8KugnyWIy0KrOqUy0WPwZlCzcoIBZW8v+RMMFhPqpS1M16V2/i5wJEzxlCqRLbCilTj5rUbvKYfUSzLhKZIIk1RqypX9nZZ70hUYp95JNP3xvRFKIQ2Qr7BSPdxLiOeuy4N3eJq+xzXd1kpl5l6Ep8tUrSlhB5V2W5nvHdFQKrUGRYN9OyEb2zV+avZMcNkSaQ5iJUCs66R+jNmZoY/tsgMAVFzSPUAQptrNizEEU6wJJqV0a0CO67gFQG6ZpLXNWJVpZeLfDTVaGt1ImeAVlunrV1DbG4x1Nco6QrttQRZgQyNNBcRKjFR8jrqSg+pEMktGzVZslL+BO3RM4ZOmyBIieYDWlZOq7NPYpfJiilG1KNrVXEFGd9fYtUl9re2aa+aGLMZWr6k1LTw4gxRtnn47AX+aICc96mt3SZ01plPQxwjRl2rgJ2iPHTx6hqbKxavfPsP8PUd3p7+lxwnZzyTMrLARx72qFYsIinA7T9FS3LcjYi2OiBwC7xRlSCaoVQDzsKr6H6V20mGlyVEkoiXJdRX91lVDOJjBy0ScGWHTIroCxHfa+9z98p1bOGSpbJFnwaCJGCrIYLRQIxkKlLCTPZ54YyxpRqC4NMgIs9cFjUFy6gjZCpn1RBz18eKPESjReb5bEour3RLdKsxs83X+Z57gJg4FIpKbvkkecGDpMFgucHRxOAsTKk54J6kyKUJJ/GS3vVV1tcqJNoGTvGcXIoIiiWpLbJSEdjrqPiNLkdWjbrgIKg6Z0qTUCvzymbBMmvi4TKayDwtN2lm19BMi2ZFwdZkhECmkq4x6tuEgYc3SwiVBZqbENp3aXhdiucPQEspFWs0qi5TQUSsRr/rUfJvjUenF0wzkdxPKbyCI/kFy+kjDn78mDRVqazWyMIEr1xC9ULEIKNEwnK54ONQRy5iolBAiKfcE0rs1FdYsS7591WBn0ciB3FOosvkhYBY2Lz3yg2+rh0SBxUWuoFcXGDWLV5r32Rvw6ASPmW5mHGyjDiemxSBTi53GWomg+MDDpwlZV3i9cYCz3fQNYFRAD8bRagzmRiNt7Yq/JNXmnhKi6HYJslK/P5+l3/lvWDsAxQURf4yo4aXB4vED5hSEEcheZQgxCm6qb+sLg8D3LmAlAnIikKUZaRiCqpIIgg883N+PlU5NndxszmS1GFVfRupvc+F0aVkaDTXChSxoBBEkgIoFaTpe8gbR0iIpFYFNZ6x3vpzTH3G5VQiygT8ucOmGdHe32Bp2WThBHFxwnq9wRsdl48PB5R0jWv7V2h3V7EGA7TMp9Wu46Yeqb7Fh5/8BndwSp66tG6+Q7jMmcZjJkWC3GxjpnOC0yE5IuurGn/wH/0neNJV/tj53/Dr+0d84sS43pxiKCGUbNKJx8nnH6OLEd6mRlMYM1gUPPFNGuaEciPgT9O3MXor3EkjlpmMWxQsIhd9+wa3NJ30fo/5MiUIFsSGgpEu2L15k5u7b1MRhvSELQ6TJqIIddknMNdZBjKqHuNFDo97ParU0aQAkxmVIiYvqyBYzKUFQdWFjTqCP6Ko1BGXCbfFPr+/u8p2K8O/8Uf8z9wPIXxEquQUFZ0Ug4+9Bs+DNR6PbKaxz8mBTH6YIFRnONGUf3lznbWdEnnpFuSfQhEhECKUBeqNgm/ul0k7XZ5rG6zLAwQ54bnVZKbVub4rMEtanD/wyEKRSbPNJ+nrWIaB0c4ZpBmFopG5O2Q9DRYuheyTTacEgQDN98C7Cc9/iaQXiJQQJYGCHI2/+6QxgOfrpPKceXwK5zo9YchaT+L4dEbkQs0t8FZF8lUf4TLCiFNEY8mF46EMU6qGgK+VyB2PUTWhPm0gpgO2jH3cyGHhzKjLDXxDZIMKV67dZUsaE/kWsiYRFQ65mFNvtymbMoJ7SlqYeMmASRwiyWVksYEnh8znC85dH10p01lzWMzHrJRrJEnBoeOjhwJFXmPLcLixUkYwSjhSHSE85Z31Lh8sHoAU4VkJsppjWhqOt2DWyBGXCq5ZkKkRaTVi6ZtsaCEzMcENJki5jmIVKL5FIgRUJIvMEAkUGSfOeHS5ZLnRJlgkGJ0SRWkPqbVGqJdRVQVNERBFEQSJQhARjFXy8h5ydYIiCIiqiZh4tDUJ8fA5ttUliiH2HSQxod2+gmiXyAnI/TG2bmNJ4IRTNDlnvbVKvaZiexpCGlCpl/CDEM2scHj4lNBdIhYTOp27zLyYwBmS6D7lagW7EeG/WOJaClVN42vf+T6+3ua92f+TYxzOdQU1zoi8BStKiZiMxfQCNRJwm1DNl0TLEC8T6XsBWk3mabpLPpfZkDK8OKOQZMIoYqO7y0TUOOsv6QiwFDMUTeJ8WfBup83+2gZW6uLKFZapgiaCJYWIso6Si4higkvCyXzKpmUhSyllscDIUoamjqaqlKOUnuJi1xPKUYiq2YSOR0dM2N6v0zBCgr1v8Vb8GZYYIYg6qZLg6Qqnqc7QazMLVYaoLFyBYhYTmh5Td8FZWGetUaNQqgyzMaaYM4tCQlmlJUOjJJBYNn2xREUOEUSBc8lGkFTuritMtQrKZMIDR+TIlDGTNlrZQK3olDOFOMxoKHV6c5HUcZjnAkERUIlyXL1Jp7BwJwM8KcYsDKpqyljIkUr/hkTNh6HCNU+nWN2iXJK4Im7jHHp0b+9w+unPOREEBLGG/JnHi2DG16/Z/ON2wf9OGHN2cI2ZXqGyvGB8uMAVMx68fZM3rtYIlzP+MIrpOR5PK1PcqoGz8i3+5xvb7JMykFQmYsRGbZc6OkGrTb9Yo7p/i+Xhj5h1m2xdLhnIKYPHX3I+9lC8iK6ocGV3j3e6ZV74l1wuF/z04JxhNWNRXEWpjilvf5to02J49gXnPxrR7SqsvxXz9dEa/6J3StlcsidLnC8qzFoKSSGRzo+YB6+xqz9jWhyjRAZTT0Wyx1xuNNF6cwayhDguEVcXZMkcyfJpbIh8Gt2j9GJINywjxgFvSl8gBj3Okh/wPDnijfUNWhtdxpKKMxygxi7VcoogRLhaHeQKmmsQih2E9SuY//Cc64KMho/z0/+c3dINnouv8X4/Zj1asF+z2F/boVsdccfqE25OKXcahJmKvlZHideor14hck+Z/OY+oXjJdLHKQBd5Pi7xLBI4KGpshRNsoYw6yFiRu7w/KyjXEk4nLs5oyrduX6G+s8mzg884lVM2JwG9QKC0zHEOP+ZVq8Knx+tE10o8iEvkL46pCPDlKwEPegHf7434690WqVOwutIhq7d53y14KuxjywecaCYX8ZesOjZqS8NSG3Qb+6jiVXQ3oKQp6ChU/ZyhdMrl5IItxUCuCNhZwETKea6tEVVntGeP2bTvkDgxcTxAq6ooa6+inl1SJCv01od8rL3LO9ebrK9dcFLfYvDd9zgevM7DwyPaLwpMyeMy3OJO0OfxYY5VmVG7N6O3cQwfzOi1N7EutrBTh/V1FWn0dRy9h6JucU1b8Gqzzn5X5ZG0xdGoQTH3sW9n3DuASUMnPB3TWNvjeXQTip/RFHr4c4PXykcoayW+DKqYT5oYi9/w9vRz7kllwv5rKPoli+MMZeVX7F0EnPTG1MYKjfJVxpWCnXlBHv7dbzd47jdZzWPyikS1VGFD2yKappRqNtb0jJFXEAsV8uMQKfN4/bbON0spf/Z8zkFv/eU/Pu6QdDpjIYqcXVvn2moFyff5Wr5k2wk5s5ZMTA279BbvdNe5ZoyZxzmunFKrrFM1NKJSg6VcJbE6BLMvKCoB5bHLtIgYXLxgbOeIQYwuSHQ6a+zXbcanPc6CkPuTERdShpi30W2Vla3r5B2L+fAFg7Mx5UrOzmsWr/gV/uJsSqQEtBURKdZYlHKcIidaTgj9Dm3Dxy+GqIGO42fEpQC3ZCLOHea2ROIpJHqAnjhQTjBbIr3kOc6LJbWliVIE3EmPyPE5TxT66oibnTUqnVWWokCwmKEkIYaVEosFkbyKIFtoiUkkFYhbW5RbPepISOkS9/5fs8TmhXSFL8cCjSxk2zRYr9+kYc7ZM3vQiqm2O2SahdaykHKBUmeVfHHB+MUR02DCzLUYywkVx+bAl7lIy1QTD0OooPkFhtDkIEqwyxJTJ0OYxry9v0GroXFyfEg4Dqh5IUGoIWRL0t6UdavEcrrCcsXgPBKJLi6wpYjHV3KG50vuTJZ80KmQpDLteoO81qLni1xkbQpFZCz4jOJDapGMbWtododGax9N3CeIciqCjIxM01BZCgI9b0pd0kisGKGIGaQWA7NMbqW0klNK6jqRn0C8QKxq6NV99KlDmujMmqeclK7ynWt12tswK9/EvdvmdHKV44s+1jhAKiIWQYuW67DoLZELD/NiQWCdEWUxQWUV3W7QDnw6uo1QvYsnDpC0Fl094karzLU1g8dql5NxGSnIkXR4NNTpKSrBZIpZXuO8tUaWfY6lDAl9hU55xvZKiRdeCQ7KNJ0vacTPeJ5VWA7XMCUXf5CglR7SPg/wBmNsRUIvd3HNFNPNKZK/+3aDSZxSBCmFm6Bi80b3D4mfSqxf20Q6esQ0zlFFgWCYIqoS331F4o+b8J99GPObaUKqfGUBWgxYmjbn69e4Ue+QLy74oTflYJHzgawyjiTMtW/zH7xyhV2pzzRI8AqN2uou9aZIZGwz1tqkjT2c4tckyZeUzy6YCxlHgyXTIkOII1LRYO3Ke7xZPuPgqEfP8/h4MOfFzEcSVCRV587uq3gVi+n5Ew6Oe+iGwu3XrzMPBvzplwsKkZcNUHlBIeSQJeTzBcHyZZAikoCoKghCgSyBosoUcU4SpxSFQJamFEIBqkxBzOHFIZHjcHBUwtQKbiUeyWnMo6Cgp17ytZ1NKp02jizizRzUJEDXY1Iycq2GoNiohY4st5C2tyl3/yFVUUeJR/i/+RdMszIvpJvcv4jp5HO6ZZP22it0qmvcajxEqOpUuzdJFBN7pYwiipTX10kujzh/dp+L6YBFUebEF9hY1nns6UxCSAQVQbawJYlUW5AlKWtNhUeDEC1c8s1bOzQrOuN7Rzw6n1MEU4oigWgBhxPo1Im8NaKtVQ4WGdMXR0zVEHVH4/zQ4eZiQX+9RZArlBodtHqNiyDnLF9BKMVkgkM8PCdPTPSmglreotq6jSlL2F6ELkqohcq6peOnAtlsQK5oxEVKHix5ElQQKm1SLWR9/oBc32IYithpQFrXKOrXUIIWka8gJMfMt+6w+dou7WsWzytvMXpni3uXZxyeHKKNFsRpjuev0IwmzE9nZFP/ZVuT/AKSkLyzxshosXRcikyHxnchOUTUHVbLEj/s6uxtl7inbXE0rKE6DqXdjJ8NSjyXNYzxABq75BvXkI5/jCxO6TsSr5lnbHTL/PWyynwcUO7dR559zsTVKFITUOAyoFhTEJ7NURYLNENBkE2KQkQUoCv+rcefvzM4CQvWZANaVexMYcveJhj47FzZYOieM8sTUsrYZwELb87+isW3KwV/JgY4kxV82UBPZrjLgqRYctFps5e18GOfuxWNaeKyMEIKTUM093lnZZWK5BEJEkGeYmolNARETSYqLNTGKwTTJwSWheJI+EKOc3GGo8QUcYKKQKdssFHd4DwY4wYxR+MZvpUTZm0kzaVS3UAsVxjP+0zOZlQrIjtXJAaTNT6ZHKOJPk1RYh5p+CWRtBAp0iV+sE4rneIwQ0oU/FwCzWFW0hFmPq6qIrkKlGKK3EdWE8o1eJGfMzrx6IdjTCHlqtIjEDOyrGAWHbLe3URptkkFgTR0oUhRVZE8T0G0EEQFChkUE2mlTqd+i44gQJ4we/whqV4mkBqcDKYoqYtpGlQrNoa6pK6qiGZAuWqBJGBVmghZSrm2gqhPmfYucOMlfqgRCAUjV+AikJlnGpUiQVc0hEBizarzLEqoGCKhHxCPJ7y7u05nLWRxeoIbyTRTgXkmohcFwWLMvqZx4tjkuswsVZkNBuiixEmmshgu2cgSltUqYZhSLlcQjDKHM49ZpmNIHnNBZh5NqGc6gqGiqxYlo4Io1JDTDE0QUASBii6xzPsMly4VUUIWc8w8IU5khrlKKsgo2YyyViGLY+LUR9EVTGuFfO4gizpzKeHU2uad3TYbtstDs0Wyc4cny5Cz4QTTyVCLlFlWooOPNw1QpAxlHuJoS9JRiKuVsHSbar5Et0Vkv0EgBiiSRVWOWavLdCoSQ3RmrszTDJROQW+W4UkCjudStescZTUozqkIPnki0ZJdGp0q86CgvDSRgx573pBTRKLEQsEjuARVOmEtDrnwIvS8oKxVcAyBTlCQ/83Op7+dqNH9JcFaGzUd8mZ7m/bXbIqFSqI5HGUS4jMPb2eL+MTB+L0fUv0f7rD66H3e7Y84a02oPW9yuZywvRVyLr3O8uklvy5bCK1t1PIQ7fESYdBFP56x9vYmSjPjgfoGlfkJDcllbL+KrDi4x3NSTvjFPZH2msJbUgvf1Ijmp/x6EVKRO5jpKi+UGUdf/IrBSRVt4fJsmZFtWWw4HidHDsLmLquawQcPlyiziIY95FROidy3WFz7BPoHDO09/rJYUAtd2prGbFlCswfM0wfM4gZGNyLzU/6/3P3Xry5plqeHPeHt5+32e5+zjz+ZJ31l2a5q38Pu8cRwyB5yOJQIkf8DKQjQpQQBuiGgCwGiMENBosaqNeppP91VlVVZlebkOXns9nt/+/NffOF96CJbGAhQ98VMawrNH/Ai4iYuIgLvwsJ613p+o0uHpdahfi4hJX0sd0Zj8IQTdB5NIj7aavJG1marVJCdjLA7gcJCSHaYdzY4fuGSbnzKvv7rZKsJ3nRCrleols00qJGgEy4rZM1lSy/R9BIFjVjbQjAlKkPB/vA/RFxGZFdjhPMYZ+8OftVgIfURD+4yNB9TyCWyvsXztY8ZnXO69PmJr3F//jlTLyWPAobmK37wUqLrvsTsmXQaJd2yQZyPkQqRT1KND1sJP/+Nn6M4vqCmTVhv7vLW+I84VTu0ZZ/RoI3STmjMIqjXWIope7LJj6cSvnCCHuQImxnnnoT++kuW5Qqlf4HiZCzcA+IbbxFVJdXnnzONu6zSK6ochMLC3jY4MTboegI7dkqoyFgx6GLKN7VTftvVcLxLypbJKvKpRTU+D68IlUtuRyG/XtdQ8pA/Xn3OhmyQ9/YoFzna+7dwJi67P/gxu3cr7ug6weZ/zq6n8cmix+T4kiAw2Kg/J6o8mB+RNUwK8SY3TkMkLSe7eE2jtYul96leLfjBlcymGpDGOnvRAdv2F9w5DJGsDoGa8r4dIS7/NXn9mq3FLq3hA7zHa5ZfHrEaGF+5UmQi9+5GfGYvKZYSv7h3H7ta8mX+BY+Ea/zvFXxy+Qbm4wmlcMqy0Dkcr7kOKszdIeVmh1czkaUek9glQRD+RecG/95VRilhXcSUYm7YDWoHAlElkgkJ8yhhPa/IChMxjDHf+R7Wb2yzPX7Cu/OIKyejuhKIYh+znpEIG0yXIakgIDQaaBqQZORBE92R2Nnfwm7qjLR9tHyKyQrP3KUkJblakOUjxoVIq6NzV+2RGRLxas7cSRDiNpLYYUzC8sVz/LqO7udcRTl5TaQZF6znGdpWC1syeXKVkK9cDCFmkmsk+QHuMKKanrMwBsTEWEWOKOuoqY6gu3jVmKRsItk+uepzschJMDA8A6FQ0GMPWx+zkmTaXspYqdMqa2wkKvIqAT1CllSKWpeF0OHy6Aq5t2KwYVI6sF65pGKGrlmEuUFUloRZiKoXDMwCXRaQJZ1cv4lmyGhqRV2SEZcB1cWKYh7iNTdwlQaKUkPb2WfLroOSgdzmcp1SxRkT1+e5k7MRnOPMXcgj6lLMi7OSy+gStW3Rb4oYlYJQRNi5hCvrvN82eevmHZT5GFlcUjZbHEoLPljWMCOZmSHj6QlWXBHrErlWYmQKR4sKJxhjBB6CXXI+ldCm53higm5qKJFA6G0RRBVOVeCdnpP7Ekm8RsgT5KyJul9jJHU5dWUGdYFArFAysKScu4rLMCq4Wq8oGhrrOEVPNU7CGbEssJuFfM0QMESf584pviAi2gPCqIZ4a49q5dJ8dcmmrrDTGJL230ZN61yGO7waXxMEOl3tlLyIqeIFpVoilR2GiwitSFHcMbLdQ5CayGcul1ORtuBBpLMtdripvaa3VaE0FWJd4J4SUakXJMWYWrqBbt2ger3Ge3XGoiaTaBZ9QWB3mDK1fVpZwfvtDXpCxDOW7JgTvJ2c6npI7SQgqy5JfJFW6BGmFdV2g7jRwAtEAinDMnOI/idwil1JUGUIRcGDW0Puf7dNjkSerAmDlMzNSZUSchnh0Tdp/Vdvc/P8t/nF8Zd8ts5JogzCnKqSQMi5WCw5ywVSY8COVaFELmn4lRvUzb371C2J63wDreZiBy4L7TaqGJOsF/jTS/7IT9moVbzZO6AV5AgXDteOQCQryAVEZchPv/iMVU3CTirO3IJZkCHmGWGcsTmoUasUPjl2KQIHOVqzKGvM5QPWnTNQnn4FFc7/P/+u+v9alSQiSAJlmZMkFaIsQ5whawJFWZCnOZUggCx+5SAkQ5IF5L5AJYfkmUTR6zNJ+1w8e4XV99m88YuUy5T1YklMjm438DODpBSIighVTumYFpYCsmIQa31kW0ao9THfSSjHc6rjMe7ZGml3H0trI+td9L3bdDUbRSnA7HC+iqiyiqvZBHOVshe+wFs5mEGCIns8mZacPHlFo9uirVZYiogqZRhyxbyucadl8L33v0bx+jWJdkm4OeReueA7E4uyglEh45NTyiJGQ2TYV1E1iyfXOcuzU5gtcEyZZ6KG5J0ywiOrmjQRiZYNJltfY5wIjE5fsV7EJKlHmRWIKqi7XZ6mGwx9kZ5dESoqYirSoOCh5vMgy5g4E4qGgUJJkRqcjqYoswkHwprv2CI1ccVPvWOmhsyXzV0CN6Xs7IHno4VX9FWTe60t4v53yUKDL/w+n17UyFcVbzefguYynkxJ5RpF1kHwlhC6VMWaqlEDYQjnDsl1iRg7iJlBR9zn69Yz7t6IMAYmiaHygR6iqufk8jFN9jCtOslnC+JXX1LZEqg1apbB/k7BS82jX8CvNAf0pDXfl094a/Al1w8Ffu/5baqXU3DnEAbI6wgKEWWjTlEalL6AUlUkScLL6H8ao09a6lN0Bsh4PBjss/toSBFm5FrMshQp1hmFYuA5FcbBmwx+/Ra7Z0+5GXh8bvuYboN1mtDrZKyKFsks5NTW0ZoakiYgzC3UsIkehexv9VCNAkdpo8YuklCQyA0kMSZ1HIpqzDoqUc2cviTjYxKF1yz9AE23KasaThUxO3/FaG5AkuGkIDQ1akWGs86orDaapPBq5FJ4KapZMasypHhIsR0jOAWB2uKZkGJmCZYsI8YakhqwriaEqYlSTym0CmcV4Is61lqhKAz0NMBqzFgKGjtBzpWl061sOrKKkgjIRYQom6hyF+o9JpM5uTTHVHYpIp8kDKlkCUXVSXOZspDJ8xRJyjE0DUECQRCoJBNRFBBEkeatd0mTFHd8TeysUFpDRKmgkkyMdo2BIiEIBapmsw4CytRh7QfMwhIzWeJHGXkuoEsps1mJVl1TaQo1C2zBJs5SxELiMhO5Wzf47ju3KddjTAmqVpvt2QkPLBu7KlipOpoOtSKnUnU8saQjSkzchEzwUXJQzIR1WJCtV7hyiS4GlEnBIvSRmgVFmpFcjcgrjSgNv2KWKRpGXSWSLFYZ2DLkiFCCKlZsSykNQWaahiBLuGWGXsAkzYkraAoF90wRU8x5sp5jiaDXLKpEwTwc4vkRvbMlfVthx9QJNt+mlQgclTLLYEqEQNtYkmcJaehSajJ5Wacd+lAVxKsVllFDFxXE5ZonYUZXjsmLil6l0BTX9Lolkm6Rk3PDTBFTh7JMaWUWlt0inASkixUjVaGUZUxRpNuWmaslVRTyztY2J2rAK8dhT64QbtUQ3Dr65QKqGF+S6Ocp86xEMQyEmsI4llgrX008pMKfzRL9cws19kWdq+OPsHbv8/+a/ARt/IJf/uZvIkSv6M3XXNBEk15z7/2cxeJX+fi3/jq9ze9x++B/R+NoyVX7S4peh6MbJc5LAAB/XUlEQVS6yEzyqSsm1vGMsXYNTzxCSWe4dUFX3eDrj3KE8ylGx8E1oeaveXX1KenLAOEqJ25PMcUWqnUfyTjG3ljx7KiJUY/Ic5vLKqUlDehnP+ZOdk60Y/Nm0eQ83+YnQco7e3O2P8jZqiZ8kUb8MJoiFSm9FynPnE+QxMds5RUXRo/uyyV33r3Ji1WMvJ4R2gob9Tb1S4v58yWGmHKcamiKjpY1aO2v0cYy1WqTumrx+con6TcZzWJezDNaK4mv1Rw0Y8qndZUXn8p48e/wH3few6hvMFudc3axIKTA7OqIZcDo+oKpf0Fja5e81UYvNNpGRFA36LV7mHELpX2HNJqRTy6o9cfEFzajnQFu/ATUDqPpkrt1AW/pMps53LzZQDh5RXX8u5SPLKbrTe7ceoBmdPnu+pJmkjE4ECgyhbOiQhdu8LVbJntTCV0ekKi7RNKIM/cLjNmA9I1f4D3lU+qvBWbrCT8VIG20Qely2b9NvjqjdfYEOzrhBBHzyMY4Lbhnl+zcfUhjJ8bs9ZESie+P5oi2T9lRGDhn6JVFFAR07NeYN25ydq3D5IjgvRskfslJMierD9ms3eNd+4/5yQ9nRPdTYm6T6An1y4iWYmNvKhzpHR7cSfmVW4fo7gpx5fHSSFmfw64qMLv1IW+aBZFtsMgMXEXgKIsI8lPsaMy0axOof5PD3ZfkziZ2lDHPc+pmnZtv/ByT+gGN85KiOEKYf879xCFsOrx1T2Xnrscr5R2u1m0EB7LMo93e5Q+9IU91lbeyKRmXJNGI6DShag3R0gFPBZVDY59G/YT7/ZKDrR3+90bFyy8n/CjZJZwW7Goxq7TktlsQ7jrkDYNVp8CISg7UiEYskdXqQOsvMi/4mUg9DVmK16jtHp+WLzhLXR7d/wbkMdrKJ4009P6M/mZF4e1w9OTX+HHjHWqd/4H68Snn9Uu0pkWkC6zkiFqUk64rloikro+QQrvrM7D3eLRbIK/nZJZAaaQISch48oL0Kia/TolrAZJsIZo7qIaH2MoJHAM0yHONUCmoWxob8Rm7RYrQU9gobbaKXV4tAhrbMbt3VTq6y4tgzat4jpAYyGci10FAWp5iphWu0kANBZrbBvOghHVO2VKoawbKRCeIXcQiZZUbKJKJLhgIjYiaD0rYIFMM5lFBXLNZTkvmq4RmVHK7HqNbFa98lZMTGSkf8Qv9++hGk4W74PxsTCQIaM1NpDJnNh0zC+e0eh2ydhdb1rG1jKqm0mx2EMwmgr1P4V1Srs6RhQnuXOGyahJG51SizmLpMtRj8mTBKkoZDnVU/xRhfEE5MFjFTTYHO8iqzZ21x1DOqW0UZLnKKBKRpCZ3tyx2fY2a2qKobxC4U2bOa0SnSX3nBm/cFmkZV0z8gKeVhCMbyLUeTrNPFa3Qpqe00xnzIkZfWPTcih1LYni4hzUQMbMGQqzy2XyBqCRIcoAhxCglNOOChj2nOTzg1NFQshEHtzYoc4gzn8xo0ND7HGinPJnNiASg0ScWM6TJkpZqYDXBMS2Guwrv72yR+R6mm/BZnFM4Aj0RosEetxqQGxrXRZ1ZKXMdhZTBBD2cE9dMUvkem9WYwu0h5SlhmZC2Nez2IzJ7gLwSkcNj0sBniIPVTDjcE+nvZVyZNxgFNfBFtoyQbs3kc3a4LnW28iX72YzKvyTwcrJ6G72sMy3uUFd6aLWA/abOTq+NI5fMz6Z8uc4JXIG2FFB4At0gQ+gk+HUNt2FhFiW91EcWC3LNJCjNn3Uo+XeW6ifEYQplxecnr3n1D/+P/NW//V8TORfk64CqrEBVETQZ3bvDsx/+A/7vnZ+nvvvf0Hr6Y8ZhDnKFIFRkpYOTFwh+ydIVmQoleSLQkaG3uc0vHiqk7pxIUchkGakIuDz5HHfm40cViD4CAqV9HwsBtVZjGQe4aYVbSWhUDISMm/lz7mQlpaFzU1W4X6/x+dinpSjcfqNDSx/xYhnwbL4mKCSq0mGWXOG4U6ocvqIBC38Kmv1T224qEL5y7xaLiqqqSMWvTIN03aQQoChKqupPP1zFV3BkScTLUs6LgI4tIAkSny4TnvrHyMk1f//mBxhWi+lyyqvzEU4CdldEF2MuR2OunBGDjSF3+j0aikZTq6Ch04xbVI0eRv0WpSdTOMdU5YLJpEmetQndY2RZYzWd07dS4sJhsYrYGzaoeUeIV8dUQ4Px2mJ/7xaoGu9FZ+yJS6xej59/uMk0E1BrfR5tNLlfPkc3hqzFPs5yxGJ0zGunw/DGXd459GkpBddRxkeZyUnWglqNuL1BmcVYo1dk7hUhGUoo0aHkrbrCrcMWbPRpFk2I4F/NLonjCjlaYGQueSlSpgVm5dIbvsuXUxE5ueDBwy28sKBMXCq7S09vc6ch86PlDL9UKGstyqqgXEdIukpoqVx0OnznToNfjLYIVxfUpw4fFwX+usQSShrdIe/qGb5dZ5XoXJewCHNq02OS5Tleo4lkvsdh64zTbJ+KBKF6Am0Zdt6G2n1YVDB9ConHphTy1jDk7p2C4SFMtF2eJTWilc49c02/YfGRdI/jQuVOMcbJr3jln1C4PjT6eIrCy/IemJuo9ZRbfZvt7U1CU+fq2YhPPJkyUCCNEJIYKSvQ/ZjSqKg2NSRyhHVOhUC1BtbV/8/9/ZdOboOZ9wK9v8UPTj7j0+sjvvnWL1OU15hBzEqsoQozNvdSkvQRTz/+NeyNDzns/yOer10ca4xQr7PQwc9K1FwgWsYs1RjGOaVqUmv5DPQajw4E8FaIekAqg5gGBHlK5SXgJxSyT1XpiHKTygxQDZ8gMRB1yEuVMM+R5Dp2GWDlAWVNoS1YBKXGJI/Ys0NaGyJ2mTIqEo6SJVWqoJ1lXK4i8uqCpiCwMOqY0xmD7R7XQYSY+KSiSF3R0dca/jxCllO8QkSRFNJMw+jHyKGMFNcxFIlRlFMaBq5fMUtSGqXAg3qOaaaMfB33BML4mg8evIWi28SRx2IyIylzau0NJFllMRkRBjPa3U267TayKKJIBUgSqm4iiiqS0UCqAoooxbQSYm+JVK9DNKIQNBxnSdeQiSMf1/dptUyKxME7H6P1TIJYod/vI0o6N6IFUlHR70jEsY6TFwyVAfe2WyjeDFvRkEybJFiy8GckXoDZv8E95RJ96uDEIedVSCGbGKJMrLcp8gAjC1CIcHIB1VcQopShoTDc3MeyBSTRoMgFXi88qjJFMiSsLEYrRaI0py5HNHpbuHHFxXzJdq9LXlSkeYYgq1iyzYEp89naR7UECtEgEHL0MMcUZGxLxKskBi2Bb9d7KGnET9cp87Ik8BPaqsp44wZ7dZHCsFmXGj4Fo7TETx3ELGQt6UT6NpYwJg1MlDjFiTIMUWWzs8VKbWIGKbCg8sdsCxGBlnGjIzPoFpypPeaRglRAKSbULIOXgcl1pjA0I+LKIUoD4rgA3UQRdVayyVatjaEH3LRVNup1JpLG/KLiMszJk5SeKuHFEhsl+FZBacr4goKUSGxSoccigiFT/Tkdfn9uoaZpxqyXAt50THJvnwc3NpmqK7oDG+tfVLQzj9ZK43hlcnj/H/Pt8RmzyX1+cCWhmDo7gwlvZ9ucCR4frzV2NZWZXmd2YnKnKdNYVdxt+Dyo3eUGNpExJQlnSAnMSp2+8zFCT6cqJGYPHxKO5/TsS7qNFseXU56NBKQ0oExarHeWdPsy3/v232VgnnA0m/DJpImRFtzeCLnV3kDrfMiZ+4Kjkc9beUV4PScQS/rVinmSs3ZEGudzSkthOnpNOK1Y5hvsDDYxrQVxVGI0dYxjHWGnieZ4JFbEi9GKPUuiKSxomK+oKYfEHGG/NKBREdRiVltb2LrPVnmCLefcv73L4eYOT0+WvFge8/r5CXZtjRTt0YxEmDoU2ZxaekqQv4Ha2ccRwY7nWHkTMUkYpzmK91NS5zXPXr1iHI4oE5t324eo5SlPXz/hhbTAXIrc7w1RDwf8xgdv0y06HOc1DMvjcjxn6pwSNPf5+q99nSKRcOMlhefRFr7gyv0ev3Dv54lpM77+knoSUV12mMcvKNc9du9I3O067Lz5Nul5ytPxAl2qM1wck4hrAsMk1n+JR+UxsZzzGy2XB+/c46dFl4ZWw1SbzOcBuXOBMAmQ3YRCMNF3SpqVxGF/irnxFkdygpUsODmrcaDnmI0NPptUPEl99EadD29HfP9CRWqfM+xtM7PHZJ5IJ0lJDIkd/w6vGjdY2BNa0R+zHFfsBw6r7ho5TJjf0fin6i/y4rzCWWfklwG3RQlRDLGEK9KLHpso/Ki2zaL/h/Q3r3AebrK8epP9s1cMtBk7W2ccBRVFv8vXHu5RSAP+OCh57UroRUVcBNTjCfFWB2sh8MwtOOyH/J2my+8eplx9KfO0WvKWseaT3+2hHM75/psfMLdlfn1jyN3dAXHd5uLpMVn5mLI9pfaqT9bJ2HoVE90J8Vcd0F7R7M34odnH8vu4xV/+0aemmTFa5vhVTLHd4kajT2EJSLJKM5GIyxgpUXEKlX3zh3xwviaQdvniSkNQLfbbp+yINeZRyosgwtZMMkGnWOpsmxlyVbHRTbjRltnXVPLCJ09d8qQkLAqU4DWqJFJ1NcTBBmWU0jXXNE2Dk2uBkxXkQUpVlTj1iP12m0db32FozTldTjhx6uhlxd1BxIbVQevtM/HmuG7AZpSRuQlBIqFHM4LMBQeMIqHSMsKlj7cUiIserdoQxYwp4xxFlJBmNcRODaNM8IWY0HPYVmQEu0BVxkhKmywbocwkClUkMgryehOlHtNQZliazkG7z16ry+nFimeTUy5en6LrIap3jhnLZHOHvHBR8xqZcIO8volfFdhyhWpZECUsySmic0LniJPjMyb5BbLX4VZngJ4XnF0e8TJfIXoFN/sDGts3uXtnm6ZUZ5SpTJyQ0dxjGcyoGkMeffAQWZAQjlZUroekJ8TVQw7vfp0SjeX8kjxOKRYyi/iYta8x2M7Yb6eY27v4i5JsGmJVFo3Ap6gCEkUjU+9S1x1kMeTnOiH7t/YYqVtYhkVNbrJaeuBdUXg+oldSVQrmpkzbjdluu9hbJtdyyjQJMKYSG4aGrLd4vRDw0hTJMjnolHwxTRGzBUa9T6QEJHFJnokkmYKZb+B2NqlqU1rpE7R1gO4vKIwALUuZN03+n7Q4uyhx1zHxtctWmSFKGUbuIjst2ph8abYJmo/RB2vijS3C5YDBZMyeMaG5teQ8ylHsDrdvdZHMGj9ONEYrBTKFqoggXpC3mviuwqXnst1K+MWmxw/2Sl6dSCwyh66ocfXTGtlBzOW9ffx6nbf7XZpbXSTTwnp+RSU8R9ZC7LlFIqc05w7ZsCT0c1CPMHoux2oD2e8Rxn+2BeVfFqV+DGX1lWt1VtDXuiTtFGXbQtMForhEEAREBHak3+OXni9wlDt8eqmjtvvcaJ/TAq6cknHhE3giRg5yJTKUEmRV4GZT5OZBjXvVkjz2KKgQshw3ydDDcxAEepZGoplkacm2HtHUa7z2RY4CGaFMEfKcUhJpdDd4/7077A0cTk8u+fRMxFRLPhiWbPaHKLuPuJidcu15DIQQPytZFJCHCb4XQFGAwFeLP7XoFr66CgIoqoaqKRRVRZxnVKJImuWUVUlVVfwpifhPu3JyiuSr21QUMA2NjhRiF2M2GjK39/fZbHZ5fbrmJ8cvOHv9HFUoUK67GJKGv5pCNEcvu5TVHRKri1sz6CkyhqFSeTUWQkrpnhCuzxlfnHIdvEZqdbm3NaReJJycPWMRO6iVwjs7G9g7Dd54uM9Q1ziJmrxernh9vWYRRSitFt/4ub9FWZYIxjlz5xopqXCGG9y4/T3cskY0eo1SCaSZzOLqGbEbsrshc3dToNO4SXiRISwiclmmEXsopKSmSmP/1lcA6HjJ3+mEvP+1A07128hqHUOos3ZDtNkL8iAgDhKaps52wyBbu9xtZ3RvdJkrKVfBFcaFzHZNJdaafD4pCOKY0rLY75Z8Mr6kKGMqvQtZSR4qaKJFGslo8RC3tY9oDTlMP+LxWUg5vSbHoxQKRjd0/gdxg9fnJeNlSXC2oiOkNJsitXQNa49BYfFcHlKJf4x4K4P7Dynn24hnr7jPmP2HE75IKvr1Ie+9s40v6fwohtO1ThCDkixoxC50hsx8lZPjFTuDFf/1Xsw/jER+dCRC7FCmGuGnNYTA45/fPiRo1/j1rSHtgwG+1SV7/BzkTxCVGF2GQiyoAh8pK0kWIsJmiLjpEZcNikYPXOtnGEX+4mSbKU4kEK4dqs0++3tbzLI13Q0dq1BJyphaojCdqfR7H3EzWHNxus9PpmskERpWyC1BYynEnIY5QxOcyiB1NAZNDeKKrZrAYbPHUDbJq4QqCRBSgUQQkMI5klpRGRV5q0/ieWiqi2kYXDsicyenKmKqTCWxAkw159b2mzSlBfPA4SqSUMhpGjltTcU2+ozjNZNVTK9UCL2UKM/RqwC3qogSCd2NwFTwvBmFVxKUDTrtDqLokWQ5aBXyQsZuGShxSiYXzN2EniajSxGWGiDIXdbiEs01kEyRTAqg3ifXSupygqkU3N26zbC/gbNcM51dcHF8iqSkGOs5qqCQBh5RGmOQEytg1duUgohUZogCQEmWleTBjDRYcnV6SpipCDWVYX1AVXhcjS+ZEqGWIt16E01pcffgALmIcYsKJ3RZrBYsvJhcrvHOvXsIFZTVAqIcIRsRxDXe3NijEnV87wq1SBEjCT++JkhVGnWBXStnb3sTdZlx6oaoskKtWpPKBRkKpThkxwgpJIm3mhIH21vMsFANE0kxcf0InIAqSFCTlEqQkRsSDbekZ5cMBi1ySoI4wAktbFlEVjRmYclVHpNLOrdqEkdOgixntAwNrwqRMplMFUklmU5Vx7EaJEZEIzzlPIjpiAlBXmLkBZFi8XHe5PIqIgwTIsenL0lkQo5eeQSejFUJjCULV5hQ033cRgc/sugvRthaxKC25CqWqRo2t/bqlJLBl2nFdC2gFDmZkGOWKWXNQgwEJn6B1TZ4t1bw1C9ZrgpGRcwNJeNoorPIPOaDDVxX4d22xU7XJNENkrMx5fURhZIjBwaZWdD1ctJ6RZIKCGVEXfZ4bqhfvZv0b+n6tBBi+llBFYtoT8aYWsJO9ybBj8YkxHz3wS6f9WbkL5qMy3f5sP19rlZnpNOEtGcgGTUe35xRfZFy/2KHz1WZv9GO+S/f7nBv0yA+P+cjccB5KbA4GbHTDMhbID41ObIcWoLNydUOt7c17FHIptZkb+sezvUFn8/XKJrNZSGibq847PWZXLT5kRaA3eTo+QsiReI7QkC33UFYTLle/zHXT3V2bkqkmkXQKVmKOq+CBQOvxIoUQi2nLVosjlKEsuQNa4DyesREE2hJIWM/RBP2qOySTh7zempgGC6NUuHMusM8MthbZ2hpyGXD41vdFvUdm7cME0O5w/ajb2Jv7RFMPLxgwviTP+DkYsxlJHF/D7TlMy5nNnYKhj1ka+cWjX0RfTIinLtwe8CsEKmSCDlxybOUPWnMo3xFrF6jv75LsfGajtjhnlrhnZa8WIyoKxr7p3/CrGVTfOt/jreMqT3+LR5fnyP5p1wLLv/jJ9v8wqBJEjq8PvoYc7jFo/Mfkg2+ziQ4R5I8ZmmCKl0TWHME8Z9yuaphS9v84eOn5JnOB7UYT1CpyjrdQuNE0lBr1yjxLudiQN7ZZFSrU50a5EOZSKyh6QWtcsnvSHMUpSTJW9xp7nLzzR6y6iPtH3LD1RHFIYIssDI3uFmphOmcF1FK7its1w55cH3JKpjgjmo0ugXq6hhTM7gcd/lUnXGzrKPqEvdb+7x/61MuJ9ekeYeb6pLfXvX5/u8/ZiU5CKucrfEJV9YaYXgD47jP7eaIR3WF/4ufsl2kHG//XZo/smlH/w+Cixk/9xtf8vKDf0BnNOfF9C2Wi4x7whX/apFTjSVMSUeMQ/553cQ1bfBVQuecnvUKe7BPufcml26GPn7KsSDhBSP2rmZ8rb1mLg35Xycm1lzjzo5B1v159IFGfvKYduGQpiFn5RrzvM1ua878YEV2uEsjbCJeCdwWnL/YzOBnoNKCbU8lSQr0dcYwCKlHGe7CQxATHu42eF0PWM9lAmnIvdYXhItjQielYcukNYNxY0VxVtBf9/F1ia9vqTy81+NGp0c8vuJpLjJB4GyypGv65EZBdi0wJUcSVNZRg0HTwvQFWlqdQWsbZznjZB6RVzmhJCDUXIZ6k/Vc5Ykm8iq0Ob68JitTHpDStU3EMOH62XOuxyJmWyIUbWKtxFF0ZsEYOazQQhmxmWJUGuE0QSoKdiUDZZrj6CJmnpEJOZXWRLEEzCghCGVEOUbAYGaa+FlFPc6Q04hELXljs0V/UOe2ZVK3Nhnceov6YJfCi0mCFePnnzK6HDOOYrYGGXJxwsRVUCIRvdmk09zB7hmowZLcD6nMLssUyAOE3EdMXfa44kExIc3HFFd7CGFJU9MQpQxvGnLtO7iqSHISsBwMKB/+CuE6Q5U+4npyTBJOmVUhf3K2zYNGnYUbcDF5jtqs0b+uKHqPcIuQqgxJigRJWJLKS5LsB8zXFiIWT1YTqsrga82QhDVVJaNVIjNZoZBThKKPqwQUfYGw2ydd2RiCSaTVQEupCWueVmsCKcGQLHZ7Q7bvNTDrFdLWAVJaQ64gFVQ8pclAVNkuXF77IVWssNfcJXTOCPw567mOYYYYwYyiMJi6LY6ZsLVh0TENNht9bu2+wllOKXMJu4j5NDb48ScnTPIE3JzB5IKZ7SM12+hTk0N9xnbL5k/8Ck2WCI3voJyqKMvPyJ1z9r8xJ3vwIf21wMzb53Gs0s5m/HCeE80K9ByEwueqJeKikK5FWC4x5QX6jT5S9yaBGyNOjplLKVHk0hkd0++4nBvbPE1M7Eim2+xTbm5iD0Sq4wIDh0zMCJIMeSQyaLmEBy7stDDTHgUVm8Jffge6svw3J/E6Ela1pudnnH48I0sr6s0aflZQrCsCbZ+v9/6Yq+vfJ85E7I5A3hSZKjnCCxFxUSGQ8q2Bxa9+sM3DTRn38oo/vCq4KAqeXp8w0CWSVCZ3HSZJgC3kLJIOg26XZpVTb1hs7W2ymFzz5DqhBFRJwJJKbBnmXsUPxhLP1waPn6QkKTzq6Aw7faDi7PFP+WwaEpsylVKjRCaJI5wiJIuzr4pSovBVdQW+ulYCAhWCIKIqEoIkICIiAXmeU1B89YwkgQRIIl914oAu5HyjI3Gzp/BGX8e0B+y8/Q3qnX1SLyRwzjj+/J9zdnbGyIsY1BXy9YRYUglzMO06rcEhds9C8VfkizmFvc0kURBKFzFdI3oet8pXvBFdE3oZYTwnLR2Mls1hDeqOz6kfE9gixWWGs9FGvPdfsZg5CMo/wx29Jok9xlnCHzx/wb2OzXi15vL0iGajSXkF6c77rD0XKXWQUwclHJElM5JsxJXUw6hZfPJ6Ajl8uyHhiDkhCUaW4goCoSSjGk0K0ybbLVi2tlgtG7SwCIwmlSbQE32erRfIQYis1dje2WLn3XfpNYDhIWphk4gNHFGmrrTZkmU6+YKpF6DGIre29lnPHObBCCeEIi0Ro5AksjgLOjw3dA5Kna4ucWuwxxt3v2RqXFCkMe1K4V8Fm/zW7/2EOFvBOkGdvCbRHITOACkyeF+5ZH+zwz93CzAUitbfgc80mP8z1OQZX//QIfvwl7iz0DiZHvK7c9jSzvgTp2QyEigjAUmIOW5DVmgkcwlpukbLxzQ+3KTx9bsIM4dq8ZSqjBEKl6Z0SqPu8LFywPfDJr1YY9DdQdodom+LSFMPIZ5RVAl5liGnBdoqRdzzSW7a5NEAZimCFv17jx3//1Ak5dj5VyOHytihNCu2O1t4Ly6IY597my3GZkTlqMRs8p5+xmkWkIQyal3CKE2urZBsnbCR2FxLFY/aMvcPBuy1VLKlx6lgEJYFo+WaupZSqRWFoxPIKWolEvoq7ZqA5CfURZ2m1SdwVlx7PoKkExUCghVgWU38pcJInHNpCKznPqVSsVHGNIw6ubdmlJwxG+s0mgWpCIUhEBUGcz/DzEW0QiFWwUbFX6ZQiuxoTcSpy1oUkauEJEkpxTZoInZRsohAVxKMvMDReviJSC8vUcocRwl40OzQ7rd52GpiWTX27r6J1R6SBhFp4jM5fcz59QwvLum0JTJ3jBOKqJKIbjXobhxgNWyELCKPY6R6/StuTllR5hllWdBQErpqyXm+QvIaxNWMhmLSNxRcJ2HuuRiKRuZcE6sqtd13kKMIffqE0+WaJHQIZJ8vzmvc7rTJk5jpaoRpm9TmpxT1W3ipi1h9VdiqCEmkhDJ7TeHLqFKdF5fnJJXGoSmSyBGIJoYksixlVC1BEWq4ZYFq2sSyQhGWVGpJIQkokohepZznAQgFRSXQt9v0bnSQNZl6fwMEFUU2qBDIRBUbAavKCJOYMi0YWA1id4KXhPh+hq4mCGmCIep4vsqJ4rDXk9FViY1uh5tkjJw1pWixqRT8JMx59vgVoWhTphmNaMVCyhGMJuFaoSW57Bsin64zOmnG2L6JOa+woueEbsyHDxeM97+G6oWc+H2Wq4JNzeWpWyJGJYqkIhYRT1SRLIPMr3A9D0NcoGz0KHYGrGIPOVpzXUgEVUlt6bGrQyg0+K1EpCoENgyZsn2A0UkJrnK6lQdFwTU5WiDRFhIWSoFgGdRKASKRreLPHgv/cws192+F9O7e4eh3Ltj+21/jO+98SKBqCL3vslIV/IsxJz9U6CZP8Q7+Gs/u/zL3rz/hG6VHYqf88bTEfRnT6TR4/U7GI7PPu3/7N3l39yblesE4/TGLj4+R2hFbso+9XDAb+7wSJNxjj1L26OrneIsaH4Uaj+4esud8wblXoC4r5P0Vw3Ob8yimeXRKd3fGhd9FOZ3h5wJ9ucbrIuV1qmGkt1gefYTQBOnqBp8ZPm7WIyn2EctjgnpCbVSjmc0pozbKDR17oGA8HZNbd0GaMp7MyYZdxnWPm80aZ1kH0zojnmsstTdZVV/wpmmSyS10b4O3GxJvbbQ5fNCjLomkwj79rS5FmFOTUxJ/SiTC/aaLLCuUWYof69QFD7lcYh3KLC9P8KVNhppG07aRlzGLlz/A2OjSrtURzG3uPRwzZEH3+CFXnshBkVLvTnnn1iOc/VPepIc8rRhPjvn++lfY4wTBv6ZjZfz8TRFv9T0i55T4i9/ni3jARxcqbbPOUF/xvY6FKoYkQkQe1mgoLqWcIw1sorTObGJwVVxgZjb/yf1DNodTVkEdJ1tQ2iIPJyWhVzHFY5B5SGodo+rTunWLNMtZlQlaQ+c7OwHiVZvH3XOamsBbZp2WvEuiWvQrm1dmDy1WGKUCx4GK3hYY9G3i0ykN9yXc2sdQPHxD5Z+eeiSXc1RfYhadMDQH/PD7C64GLh+8fYdM32HzzpAHd67IN1usZYve0kD9+JTBJ+fEjQuyyiOcZQjRjMAMuVzeJPiwR7W0WEQWW3/4IyarI4SNEOUW/Ivz+wzPV/zyxhfIrVd8Otnlx3pF+LJPPj2mPPcpeymtr9+lOFkSP7+mVQX8tB/z07hiFDXxnM+oFWPcSKavB4g1AXkQ4w272MuKenXMF+kBmz2dzXc3eDE45vRco3NtsY9F7K6hUBkkJfNgAy07IJdWhPU/e/bxL4t2BwWNeofRM4/enS7vvfGQUmsQSBrx/ZRwNMM5ylGKa9Z7v8Dlzg5vND7F1HyWYsVHi4LVuEQ1bKJdldv9Hu9+96/w9s1DhHDJWflT1k9OkYyEjrpC911WS5/TQMBxXHpKiKUV+FXMSWlw58AkjM6ZewlZlGO1ckrJZJHGiMsJRjNgtF4gXrsEZUZTNJkX4BgWVWDhLV4gqyXRfI8XQkYg1PCLOqVyQcvKqSk2ECBECvHQwKzJGCclVG2Kco3jh5QNm9jI6JgqjmQhijNkXyUUhkT6nL4uo2OhlB0OaxJvbdS4fadLXVQR9B0amxsIlYwkpkTFgqqKGdbW5FVKEUr4sYZRedS1DGuokgdT3HmXjmFQ12QEN2A9+hy9XadZM5G1Dq3b0CSnczJkOqkYFmtadQN1eAdvq8k8mYNbMJrO+TS5STedo6YTalrEG9smrnsbb71k/uT7vN7s8Xoeowoye3rKW60cpUpJ0oI0VdAEgZZWUNYVUsFkPpfwMoeaaPCL+322hhZOorHOIzJRwHVTohBWmUQhprQVlZrcIh8eEBfglxVGXeOtbZFEMHjVSqirObftjKZVRzAUbMVGkDrkscI8l5hGKroCm3WVcjVDzy7It9uYashCsPjBpU8yc8iDgmU4YaDP+fHSYXcr5Z1bOzTsAQcHNbSba4SWyUKxeeZoSI8X2BfXVNWIKlsST3KU9YRAT/H0HstaAz/QiOcFyrMXxOGEqr7C6+Z8NNtg+P2Cr7XOUJoXPHc2eFFKeCcGyWhKOQ0R2yXKmxtIp0uqcwez8HjaTDmKJEZVgyicIcUz/LzCEBJkSUapD8EykIKMKHM4ytq0awb1h9uM7AmLtkZt1sDW6lSBi1yBmMtEySZqskssBkTmX34uxOZQhKBi7MMbh7v8p7/5nyGJPbYPv8vofInorXhyHVNlKeN4k+dvbvNO/bexmyWjKuf7Mx1vkmIgUrN03tzd5T/46/857z28R7W8Ypb9a+YnnyGKJc0qRUwL0nXA8WTBNIVNKUFRCqZpxDM0HuwbzC+OmI4XRHGMokDPkBnlIpIikuVTvjxO6RQRYVJQkzXOPIWxYCLnAaFziVJUzF2Tx0kFgkKYRXhJRikBYvVvumlEEVkWKHOQZQVBk79i1IgCQiWgyhJFWVCJAsjSv+m8USQ0WaQvi3xjoPNoqPDgToua1UM0b9DqDqHMsFmRZDPSYMpA8qgISBKTTFTRS5+BUtDvygjrBb5i0jJlunpOsZoxO59R77bpWCZqrcvg7YL/OJiw8bzOcRywb8YM6jL23XvMdnrMIwdCn/PZET+ONrDjV1jJhK6yZudGjUVo8YfjlOOf/C7x5pDz8RRbzLmj+3x7GCFWJVG0Io8zVGI2zYLS0Ikri2sn43jlYlLyt2532d5t4oQaizgmqST8WCRMChZxRJSX7FPHkPdo9W8QFjmBUFG3BL5xuyTMKkZthXpX5F6jpKaraJJBTauR06dMRVa5TByI2E14s2VgrVf00zPCzQ02tJxRseb3X7sslmOqvGA+WRB7S37XmXPjKuR7D26BPWDzoMGdG/fQdnpcKxs0pxLSj4+ovjhGLs8QI4d0tkCZXFLIAj/ttHCGd1h5NbhW4ZN/hZAfQS2haBX8s9Uu3d/N+DXrBd9rPOX3Zrv8UBSZnltUz17Bako5TPH3dqhmCvhrhMrnx4bLq+U+J1Kdyr8Abw6VAVGC1Y1pNnfJm3UCP2EVO0z1Lh1b5+CDe5zZV2SXNVQngYsF1WJBKqRUsUAe7iAU26BU8Jefaw5Av5nR3Nhh9uWYG997i3ffeJdYkqE3YJLGrKcOo2OBmjAhar/LcnePQ/8YuwqoDIuni5K1E1FvWKz0nAPD5hd+6a9xY3OXzF9xffyK6HgMeoKlZYhxSOBnrISIfBWhigWynLAOFPwEOs0mejBiHZWIsYhSC9DXCl4aIgVXmC0LN9dgEpFRoUsKThWyKjLKsst6PKLUIqJ1k5EY4qYWUdFHFKekWoEe6Bj4lKmG2tXRawLK2KPUh4iVR+isqep1Aj2hrxksSwPTcIg8mUzZIi6v2Tc0KlTMtMHths79YZ8Hd7dpGDLobRrtFmWZo8kFSRSQVRnd+leTmxQZWS6hShlCnmLVW7jzCVVVYVsmsmZR5hXJbISkGUiygqTXGXYkzMLCWLRZOjk9Q8EwYe/GPfzllCBLqJISz1szV2yalyPS2ENXJO50TYK4w6vVNevpEafFnKtVhaGq1NWcPeurLsqiCMgKEVkQ0QRQbJ28kAnCCreYoFUWX9veomEXxJVOXKXIukqUyUQZeKVMuyhQ5RJN1ml0OqRlRZznIIkcNhSEsslVskSTYcvIMGUJZJW6IJAqOoog42cCflkiamCrEnFYYKZzhsMuQubjZzKP5w6JHyLnFatgRUPR+MJfM5uvePvWHppWY3O3xsGGj2DViGWda0/g+uUIczYlE0LiNKYqKirPpawSxoVFutVASsHNc5oXz1l5a1BzREPiR1cNess5b7XGWI1zzp0Wl7JAutbJUwclThFkqA/bFKucYu5jZhknksDpvMZKqJP5LlbhExQyTU1EVExETcA3LZSsQs4DpnID21Qw9oZ4gsvU0KitPTqlQJ6mSLKCJuSsUVAki1yKiNU/e4//+YwaQ0JMTfxbXaytCjV/TJy/Rc3oU86v+Tx4RV1osbnZpzU95Y/O/y6tm1sc7Dzh+Nk5z8cNxLhOKgt8Sx7y64cF+2nOs7OYhTvGvXzMy3nAX+lbbA4uSaMYaXJJPtP5UeDz5t2KeqqwjFNqtTqPhBdUoceVt0Ny02b40sTW5xhxxFKG8kxl1XCxZI8dc4tuGpNpLpmgsDoLeLHd4m/2zvnisx7efEkoOnj2j6j1aiwQOMgbaDcsnC+/IApuUVzdx0lVtsdPqe24JKbJBgbewOTq8oK8rSFfDVCLjMBL2NfuEyuX/HKvRetBiyC4Zm/zhO1WiBwK1HZbwGsSucDuGngbO+xMP2O0X6B9ecXiXMKU93n0YMKHN4eIt95hmTlIi4/RGl9DqDSOJz6F+4JOvUGzNoBsC3f4v6JUPuZ++RMG1qfcaJnknU2s/AHNpoU4TXFtk+eLFcdVmy9/5zG7wyN+8TvvEThbKPkXBOGIT0civ9S/om7DN8M6D/r3uX/7Po/9BuX4MYqoEmgZ5uZN5usLzG7B8vWE8XnAG7cKuhvXJPvfxAsKQv9d0sJFaI/pbeTsI7GrL5C7C0Z9G2ehIOZgOB779Rmd7/x1Gi8rbpxdoUk5jVrK2eSIPWPK+cZ/xLkrsZvMkKwa28sRumxzs2VT6M9YWGOqVUFL1lHth3y98ZpxfsWxW0cIdNb+inK8ZCkm6C9SFFNiW9UIGn2CsE/U3uTjSYosiSxuz+m+eoZQ5ni9FbtzmTzwiRX4/T+Q2T79I16Ofg+5VqLJQ8q4RPVyXl1u4iYfs529xN58yGdSm8V1wluzF+TJiGNbx7ZULq9mbLsOVQabCzipSxhhTnt7xQP5ms8il97EZlRFzKsNBo9Ctt05bm3Ay6BBMc+J05yrjTvU6l1U4SVp6aHc9FDLcyIvIioGeG6DfHzFIMk5Xc//YjODn4F0S6ESDMQbChs7FQ3tgpg6itagSgPOvBFibjCwLVR3xWfLX6W716E3+JLZy3OupxZaLGMYOve7Db63L7KrwekiY7aYM7+8ZOKEvF3X2Wk4FFmM6kwJkxwvz7g1gBYiqyKhY1YcChMqP2SaNIladerXJW3Jxy5SlqVAthJIazMUIgZ0aVQlhRGSSzBdZ8xaFl9rzDg/qnA8ES9fEpsLFFvFVdv0ZBOhKeKOrsmCDnK5x0So0Q5GWJKHb+iYqoGiSYSeT2qU1OIaZQF5KdDL+zRMn0dmm07bQhEX3Bw47LYLVLmJ0YkQ9TOKrETuNxCbfYbeU1BXhLGLs1axpDb3bwbcu7mFtP2AdRYjxWMsex+hVJlMVkTLa+qaSd0egLhJuPn3UPQvOeQpG+Ypw7aK3Omi1w7xlBbmPMcRco5XIteewavjT9jtz3n/0V2KpIMpHpO5C14uSwprgilW3FFt3u7d4PbuXa4jk3h5hlSkpGqK2tnAiyRKI2d57rG4drm/W9Ltiwh7DygDASKJqoiw1CVtIeUW0LdSpI7GtN5gFeoIcYEerNhoxtjv/ByDZkx4NacmJNS0BG95RjPNmdo95lFKo1gh6ya1+JKaarNhmyTmiAVTiqhGU1UR9A3udy65zhZcCCJCWuGFDuncxy1jRMnDtHUGsgSdDk62gVvr89rJyVUVuiPMUYAo5YT1NU0XlCjHk+CTpYU5uWZ9+RGKGYFcR05BDhTOZzpZ+pS9+6dIvTscVQbj65wb6zOkbMRaF1hrNuF4RiPOKJME2xe40CXEIqPTnrFjjjmS1mhLhSDJcC2TRpKjZjGZDJNcIZmXRGXBsnuAblnIyhWVuKDadtGYkqUJ60IlXLcQXR8zDJms1j/rUPLvrO3bPZoLB9WRuL+fUBv/BKHxLSSti1IJHC8DyiRHkCA/G/Mv5v+A9uEOuwcfMf3xTzkaN6CosKWSt3c1/uYDlT215MXZivnFK6bPThglEu9tKNy1BaI0QQ2XJPkVft7gYV+gLWbMY4+11eGBbqB4a1aBRiLLSGKGpRR0swQ/EsiRUFOPuChp6hobpkRYpsRJyenMpTJNvt1wWM8DVl5OWlSUZQa6iNgwKCsgziCrECpQFR1R/co5p9JkSlkiLwuqsiBN0q/AwaKAIApUZYUqCgxslXvdFndrGk05595uweG2jCoWmJ0KlBOyHIzNLm77FoeTMWqUkYohbuJTNxQebYu89/495MPvMo8LBO8MVd9DKm2ur13i62O2DJ2WvUcl3iTY+G8pfv6PuKP8S7bPL9gbZMjbO2i1BwwlkdOVwVpyeRVkHC0V/OPf5c3NkIMHN/H9DKM6J03mfLmMEaorxDDlQbvJrz28y52Dh7z0DMLFnErMoKrQzQbrRGSZpRyvYvLA5d62TX+3T7nzAVFYkHkxceAh6wk9ReBQiNnRrtH3uhx1NphOFOK4pEp8DloJjW/9PfptB+HsEiVLsCWHePoKu1Yy2Trgwi1p5gtMzcYKJjQUi4OWgWZdcDE9pfRbmIrK0HzIw/4Jny2uWXkCaRzg5in4a5woxsDDbjbZUBWEdodZ3sGtd/hkWiDKu+j9GHnyktyGzI/A9RF0gWVesPj9Yxi9grPfAcGjsi3wVXIUZnOBMv3XhO9Nudg75Kl/m+WRizk/o3IvoIoIK41yIUM+AQryWOJVLKLIGZ3tNYe1ORdzl9QLIUtxlxK9LKZGwFIDJwZmMVGlM2tvUz36K6CeUl5cobTHyMmYJPPJsxbMO7AMYR3B4i9/dx+AFGVEGITNOrmVEjqvKeQtanaHdDnnOp5jyBbtWgM7mfDE/Rt882Cbh5snHF1eM12BKuqQiTwwGnz7hsGWKrJY+HjrOdPFiJXrcMe2sc2QNM3J/RAtNnHjgG5LQqlE4iyjLou0qyllVhGmBmVTxlzp2JqPJAiEsgSeSCzGyFKMLddQ0pxSSiiQiNyIta1wYEdcXDYII5+UhEQ9QbEMskKg1TaQ2gbB+IK87CB6QxaVSMO9Rq1HFLpGTTaIawq+t6YyZSq/iSqkZFnOQNugYM0HfZtBt08Su+y2Y/pWjFBJGC0ZIV9BBZKqIvb61L0jAllBCRZELuhah24nYn/zAG1wiyLPKKM1qmIhiDJRHJMFS7RSRzZMBFGn7H8T3RixLbzG4pyOnYFeR1N1ZNsGtyDVJaauSyyYXLy8pGa43Ll9mygqEItrcgKu3BxBi9HUhF1BZ7+7xd5wl2VUkXgzFFEkrxJ0s4kfzlC0jCx2cb2KbiehZoYonR2KDMTKpBAqDCWhJgtsCBI1SUE1FALTIM1FhKpETFJMOcXavcXaihCdFlKVUddF5strWnKCX2+RJik1KaRUTYzURUCnpslk5YJF7hG7CTVRQLY67HgRYbxkXohURUkSeuSZy1UeYKklsirT0jRSs0kRVqSmwet5jCCYxHaBNp0glCWpltEMK7I0oahCXr6Maa+vOHPOscUSCR2KEjUrmCY60eoIMfXYtbtcyDJrP2fLvwYxYFyq6ILCzPFo5TFyAY20YuWqiLlLra7QxOEiSahXKotIoCh1tH6KlcZIqsEkVyjDnLQsEIw2xs5DEC8QpRVyJ4XMpQxS0kIjEhSKMKBZFozz+M/c439uoebx5QYNoU73V4Z8vTXn+elr1qlEZ+uAVbNg/+U9PiPDceGF/Qn7/q/zj57sUbBm/fQxbUvimwci+7WId24adDu7jJe/y2yu8PG1hO16/Mo9m7ZXw48thG4Po9miHj3ml25u8ebthPVFiTu6hd23CYUa4+CaYdMmm+9xHh8zDYY0qyW56NEYJtzduOR03aF2nFNrl6y0JmonJdyMqMc1njoNxBt/SDzpII0qdtcZIwwawh0WAxehGPPU7nOYzLDyp4zv9nHKkJtrmQcPTJ4vBpiVgy11mc1Tan4E8g71jTN61ft8432B9UmXqqh41Da598ZbtHY0lK1foJJTqtxDDx2c4kNkN+S93T8h8X6CdyMnvbtNq7kk3/97CPe+jnud4cci0sGvU4g+luRwu/qc69dTIrVDOhySiV28mcFU+oCqv6Zvdxh++D5Jdo7ZkOmq36T/8SecqikH3/pNxi/OeB38MYr6Dpr1FpX7Jxj9JvKqQyEFLFPYDUqy/h5VrSSqQDj6bTxpSLU+IhQvGYj7XK8c/PaS6Qx63Qg30fnM/SbmvEs+X+BKEwyxjlnTqWsOO2WJcONrvE4/YHlySuA9R4kaZNoK98YGRfYGq9XnBGsTZ/IKS7qmpy9wN+/xB//iC27XUhadHHV9G039gs2DN4itRxyrN/itL8640ZuhZSFrJ2InnVITWoT6jNU4xuzv4MfnBPI5z15PcewBd70xBx9ucvH5AGejhuUrLK4XvNFTiHttrtYltjxi0pYw1x1qpwUT/08QBgGKMEMmxdx1aT9TyRc1JOX3kWd1lh/CPz77OraTE83GsH/Bt6SYv994zH/z5YAbVw6atEfRnvJJIdI78ThbFeykp2z+6gOm103mKx/j0zoXckI6Eah3WiyudEwnIp++RlNcuLnNrbBi1N+jffaaUaKyobRYb1YEUU48PsZMLVbnLjVv8ReeHPz71qtJC1ut0/pQZ7Oz5nxySiLUMGsNCiGhkfZZUbIIC7L4mHC8ZhUOkfM5/ukRLUninRt1tpsa97e26Nc6rJxP+fLoKa+nIUa04Gu7Ct1MJnMMSstGUDWa5jnv7rU43IB4muMvh9RsmyS3cUMfW1fRI5gnE7zUQkXAEGPazQS5O2UV1KhPS5pmiWeqqHaIYidomc5pYBO1LylEA3FZ0PJjfFmnEgcEzZBEW3FpWmwnGXq+ZrkHgpRwmEnoDZOzoIlTRiDqRH6CmYpYUh27mbJR3+bWfoK8NqjLAntNk1v3t+jud1E690A3KIuQPE6Jytvors+94WccONesBZ9id0C9KcDer6LffIvEUyGAqpGQyyWGErFRRKzmHqVeI+5sUIod1kuFBRJCP2DQabFx6waVuEKpNWixS/35l4zKnK7ydXbPJlzFJ5jKAYp9E6V4iWqpiKpJREScwQDQa130mkyVxyRXLwlziSxakxXX1KQu0yDEaU2YrSssrcRNKp66h7ScDomzJqwSNEnD0i3qas5QERGH73FR3GQy84i9c7JQR9JDik6HZXmDdXBC6q6ZzK9RqhE902fZ3ufJ2UuaxmuKtoQmN1C1CdbGLRL9Dq/p88PjE9ryAk3OKJQVm3lM3bQoyxXzOSA3ieQl6/KaF+cuqBbbgs/mQZeL9Qi/VgdPQHdcOjbkDZNVoKBLc6JGgeLUECdrouhH2JqPwhS5qmg2XdSJQumYUEygKDkRbI6u7lA4Aom7Qm5N+Ob2Gktf8I/OatjTLqrYI7cLRkmMOUqJwoytvSmtR9s09h7gTUOU44SpkFJMU6yGwCqSUZYh6uyYQvNha8B2IbJu9FCMgjiXUYU6UT0niwpKZwaeRHjpofmjn3Uo+XfW4yuLhlHn4Ft9HrZdPj/5EqXeZmtzE9ZTqiwFQaQqC1j/lCev/hr/h2AHxTlh/VSgIcp8a7PizT2DD27v0bQbXF/9S44uNF4tQmrZjL8ysDBKmXliYGkypQpm0+WDdpd39iTWk4DFQseobxBWDWahgG2J6FWMkleMg5yaLiAWJU2twJJ8xqmBLUrUEEAoaYkBKzFkEhs8NTpk6hV5nJMVgCigCBaCIpOZUKkK5AVEOTlgdWq0LBgKEYIo89wpWbrFVzbdooiiqeiKglQVHHR7fG3PII01TFXkfjfi4ZubtG7dRtl8n0o3IFtTeBEp72EsFzy6+Qc8aJ2y2sgppD71Xg9u/YdId75LvBQIExFps6TSAupywJ7yJdaVQ9XcJdx+QFFt4cwKJvFbFFtLdrc22Xr7O6TlEqN5SE9s0v3kTzhN62x869e58eIVZ5/+hJp+F6H3ED35DNNQ0SyF+dmMqG6yJ5a02z0Mq0ZWRIRHPyL0YxJBJQ+vMVSFc9dnLE2ZLGBXL1m7Bj9dP8SuN4mXM8okRCozdEXAFmHflpBu/yov8gecH18xW77EL0zaWkG5sc9lsU+w/oK5K7O+OqPknN1GyLjc5ye//RmSKCD0oG0PsYVTejfeJDXe5DN1k//x5WO2hAmmWqGoMzaLEHuzwdOpy/WoIBckkjwl9CZ8/5lHrTXknhxwa2Dxyv+S6/o2jlshuxPqekWqakR5gaqXlHpJNBUovQl4ZxB7UAZfIYziCLKMal1BdkmohXwiqHxx8jbxBKRwRG+w5K8fpHTUGf/bF308b0VeiqCokAkwTsiiL2jkY+58+5DkTo3R6wnlVYQXLXl25pN3ZApHhfEanJcIRkbe6bOtaUTDA5zrAiHOSaouhS3BOgRnCYkAUx+W5z/jSPIXo1VooCUF/XtbPLLh5dEXFFrEYJDi2xKd5SaXZYofy4z1c/a9OX/4rEEpmjgXc+q6xIMdi21T5OHOJs3GAH/1gpmbc74qIAq5v11HySVit0JQLRRFRk08dvo2/XpO6OWkUQtJl6gkBS+PqdsmWaAzzyYEiYlcglIlyCaY5ho/0RBXGZKuksoGlQmxmaOUMjM3o2wdEWsawqqkFRUsJAG96hFaOVLpMlJsekRo4pT1wCArC9qxTX1XZxbUUNSYqqoTJBl6niLKXezWmq4y4P3bbQJHw5BF9octbt3ZwWw3kLq3QSigTJHyhEzdQcgyNlvnZP6c4VAkl2wMQ0MZvIvS26NIMqocRHuHQiiRhRw9DynzkKLSQTWpJJ08qQilPlXNo6UadHZuUiRrJNXEGg4wrk4IqoL+wR1WswkXyQrV6KHXtknSE2r1BqqzAjkkKcAsZETbQpRzyrLAm72gEE3SeEJSrjGlFr6/JhVLgiDD1CEtVJbFACvWKdOEXAxRFAtFUZClDEsAuTHEEXuEgUuYzikLhbzKKZs1IqFJEq8hLgjXcypCTCGjag85f/olfVMkqpmItS2EYomtb1PSxq1MfnK+oK6LJEmEU0jYsYcgKKxxSaIUxTCJ4jVxmnF+GpAoBq0qo78/YL6UyS0TJRPInDUdQyHXFJy0RCs8lmKFKYmYTsY8PKeh50hlgChkqFZAbSFQJQpIS6REpxoI/NGog1l6RIFPUQ94YJX8kr7k/zyy6WYqilinUCJOJRE78FnGOVvZEmV/A8MtiNMSza1YFSmsEmqmyDLIUeKYPFwglhnUGnSynHmzS38dcF0JDLQWE70kTVIyZ4VainhxjFH+W44+5fExsxt3yFpN/uHlLh/c+AUOmjYCn/Hf+h5Pv6Pw4g9D3FWBat7l6rf/O55IMjU9Z3Nji79/d8A73/seReMt8muJyyIlvvgXhJOIv8Ulm98b0mnOWX9+zhfC38JpzvnxjwRs/W1otrj8wuO8XLAzuqLjmyxbfUQq5gcaG3bJje0N/PiEV2Gbi9Bn28lYGiKK1kBuuCShQu3gkm8mBueGzA8jjx98eotqr0N+/pL2Zh0/ucC8ZWKXTbRXEX5jzu3aFncNlTOlzYN9lW9u30cfauSjI+wXI358DMNexC0hJd/bZrCSSOzbSOUtpvM6mvmSDaXGW4d9tDd/A2/zHRBsJFEiTCt8NccoMpTmY4rOryAnfws9Pqe4TslvHnB21GLXCdiOX9DxAog1MhmMzR3KR/8RG927rEud1+k+DdVg5R8TPf+EwfY9Nt6KmXffR5iI+Mo9fPsm7Uci+ecvcJZbuNmEdz/8ZeQwJfU+pakkCFlIfypz4LsM43eQjOfI4gorWGOGCkKyQphfcNFrkV2oyOkJyCXRc4HJWqW5ucHF4prg9xe88/MzzEDEENbQWmNJB7TSGPugz6vq60xOvyCqZiRpwfIqwdrVuH0Gl9WPOb84QyrmHB2dQHHKagD9IKR+8SPmD+9TjRVu1p+RZAITUYWbN3lypuG+ivns8wzlYYP3bvlIbKJJAt8Kb/N/c39IvhzjihrNeYcsW9OMrrjQUoTRJc8CkfuvX5OuWxipz8QpaB40uG/FZMKAcRWQix6ju0+JwwFH45BGK2dl7bE/dombS5ZBgXYmkhxOuZz9KvLJFWXxgkI1CE2B5fsdnm9/k/e8j2mnV7wMoHZlsWVdk5RN+vM1l4rFT/ZtdobfQit+ivS+jOKt8E58bPVjOnmBeXnOVuKzMj6Hi19ldj0j/rDG5NFNeP2c5YsRN7JjnpgNBuGcLz2bzaOYTmf1F54c/PtWEF+RtnRiVeeHzoDD1rs0GnXq6gX/SZzwRKj4R59mpK5KOdOYfPRPONEVFD1jr1/jN9/a4tGjt9DMPYRAxYlzVtffp5jM+boSsvNun47t4L6e8LrcY2nmvLrQSKWbqLrN5CJhHns05iG9qERqSFSSSNiRaVgNNgcJfjLhwhNx4wopjUlCEU1VkcyYPAVLWHGv0Nk3Cn6y8Pj0eoOwZpCt59hWnUiYIm9a1KljTAKQY/ZbdTZiE0dscXvf5N7WId2aQj4/QziZc7mssJoJclUgdzu0U4PKNFGVfYTCRbGP6esmd27dQHvwbZyNN0CsI0kKSVoQyTlqXmAar1Ca38VMv4fkjkg8ULpDps6AdqTTSS+wo4giVal0GbU/QHjwCwitHda5xmWxg4aJH10SXk7otm7Q3tEIWjcp/WtKbYPU2EC7rSIfn5BmfWQl5O0330RHoMxOUZSI3NTYSE2WSUA728RQZsiCjxyCHIEYXlE6BRNTJJoXdJIxiZTgrAuctY3SV7nyMrJPJtwVYsyyQCKmskx0sUOrSjEGQy7Eh0yuznGiCaGfEy0NapsGvXXGVfyCq9EFcTBmcX5KGV2RdAtM10ddP8Pf3KUMTLpKhFTlBHqFszVgfFEwfh1yEUS0bprc3i9QzBoabW5aG8y9L6nWS3KxRA0k0iLCUCJWWkg+ybj2CzqzY/TAQs1ifLeg3rG4oQnkZYul7JKqPk7vBD80wS3QrIpQ7zAIE0LZp0hzFCcn2Ibp8k2KFyuKZERhQLJXstockPQfcD85xg6vuAwrNE9Clh2CwsZaBkyVgrOdBxj9QxT1BMVOKRyP9bRAVI+x0wJt5tKLFoTGFUX1Bq7rkh9aFDe3iU5DiqMJdjEl1BS00GO5lmheJgwr/2cdSv6dlZxeM9u6QeEK/LO4x9c//Ca7WzewJn/M//KDkN/7ouS/O63IKiCbEv3L/w2fGyKqEbEzbPNf/tw23/6l71Kq98inIuMoYXX035OsLvjFdsK9BwMa4or12YiPhC2WZc5jN8bhIf3GJsvJmIvxFCsM2KgWBEFIgE7WbNJrSmzLErZ0xdFaJBVUCrlgnQTI5DSVAqiwq4AP7JQHccI/Xif8dGKSCQaV/KcdT4KEIEs0LYu4LIlLBVOXkXMo1Ca7gzof3N+l0amRnX2G9vSMx7nAbt1Eo0RWbZqyQoaAXt+iEiW6qsttLeX9BzsY7/0XBFuPQDQRRZEwBU+sMIsKyxKoer+JmCk0nNekMx+Ge1w7uwy9hG74Jc0wJcsMSquFtrFN8dZfpdO/xyJXOE96yIJBGJ4TX13Sq92gcf/r+J2H5M45rrxB2til+baM9PEneKsWlVjnvQ+/hVnmFM4RihEjGnUOXl/xTCoxNJuaJSKKOZJ/iRLFKMk1qevhFBXrMKDKSoo8Ik4zrlwwKpFx5MDHr7hfhBgklEWBpAtoWp2+FFE7vM8L8V0uj3/CYj4i9gNWmYq+scHmJOIs/5zR5UtWqwmL0yfU8hFSt0CbeejOl4jbN8gdnbb2Q5SyYmWbpPu7fPG64OWLgJfugp3dGoe7OblhoRsmt2o7rMNPWc+XlLpImcskSxc7jphpEblUZ+461K5fI6cSJ0FBpEvIlsmeGJLWRC5ElWLuwXoG2Z/yiBTxK36RnEGRQZZDlRBKAh+f3ad8PEHIz8ntlDlwcdDCO3ibb4av4NWIJ7H2VY3H0FhhUzke4xOP67230Vrv0tt6wrJdkjsByZmHwKeQRrCcoIYrFH2EGH/AaraCD1rID7eIfjKlPD6GeAqqgFAFVKEGCxcm059dEPkLVCp7lF0JoWnzB2OLd974Nep2jXD5iv/UFDi+pfJPnoSEboakbXD15J9wjIipVvS6Nn/11oD7b3yIXL+BkJQkVU5x8ROKJOK+EVDfHqAqCc7IYSHuEEkeZ9MURdSQRJnTqYYnxej+GjuTCewGilCQ1Qt0VaLfauIlCxaJShz6qEFFIQpImk0hucShhND0OIjq1BWNMy/hdLZB1myRuRNMWyPOl2gtHbWsoy5dcsNn02iwJassK4X9ocqd/k30mka0XKJde1yvSnSrpCuIyMMe7URBsGvY8jZR4qNoc2p6ixs7G+j771G29qhEBQSBouArgHhVIkoLxI17qOWbKKlLGsRorT5hKCIXBWrmIEQxSDKVKCJYdcT2HoZWo6gEYsFCEiSidIU7vcBu9LCGQ3JzQFmKlEaHQqmjDsEdXZIWBnklcHjrPmWWkwUTdEkkr0COVOx8SU3YIhdHULqUfk5lKRSxSxyNyQyDwhNJywUJItEyw08U6nYNL/I5O/HZO0xRBRVB/GpMVVUayFWFXm/gSl3c1ZSUjDSHKEyRDJVaVOFlV7jLCWLmsVrNScsAQ5OxizPkICXd3CX3RWrrEWElEYog9EwWTkq49FmFCUVDZ6ORoek6uaJwqNX4xD8m81ekhUA9kSiEHCV1cWQJeTplllj0oilBpqPnCVECuqXREnNAIa5iyiJhXl+RawZjN8WQCwKlTi8ISdSQuFAR1yV50yX2dyAYkZUelaxTyBWroUXU3qYTXNN2XCZJiZgq2FJIlavUswAPjasV1Dq75Osp9bZCN8+Jli6FcIJtDNA8j3aZsc5cyAsCzyXv2owGA9TZBe7CY5isiESFZhRymol0/Yym+W8JE44cl2E65fH/6Zh3LZVRS6S1/ctsZe8z+PCKxW+9oGPUaNPBPXYwtn/CLfsmVy2bB9/6Dbrf/QYfvfAxPl3QL1fIxQvGR5es1Brxr3wXofeAa+czyt6XBFOX0+sQTZ/jSTaf/fQUXke0N9+kt7uikgeEpYdg1giPX7M0m+ztm7xf3+P98b/m8ZFBKhocnZd06i6FoCOoPp//aItoT8MKHrO2YrJ6yfpkhmv6DFfOVy4U45yvPYxpJhrPs236X1NRiyarnya8kzd5Km2hTeqsvphTCmf8z35eo8mbnE8+YeKbPOiL1Lsyr4IxD3st9m6DUTTIP/zPuKjdw71MGD9/jdrp0PJSCqNECgIaew+wG+8hmWDlIVX7FEQVOfkprnKIPbxL2tfJihJUCwydOJQZLQ9wx6ess1dEGw3ysmQuW2xbDUT9XZJFSqZ+h5Mn51i153j7b7DbPUIY/xR/EbLx7pu0uzHx4lPSVo+o9bf5lfanNH/wLwnVnEXYQogLpkuf7GTNJATdWCN7S07iTR7LV3xDaOIGF2xkm6zPTugrbWrd/yvHzndoW/dQ4xbB9Qi1o7LTH3JsvMfZ+Yg0S5n6OdFaYC0tKdYF0f01U/NbZL/zEXFc8jfuzvGmInGa0dBXyBsbhGnMd/dNvtdtoKyeoMoTRiclH1yFTJtTzsMlh+oNbPU250GI4yesPIVmFWBnC+jrDLNnONouVihyv1YwHtfpVw5emXA4WKHEcHI1JnuZczhsYFDwz8UVftiiv1QJgpjGfJMNu4dTqcyTBr5V46ac4aoVbs0m/mhMrzVhWhUYpcSqEvn8pUXzasmNIuMb7zr0ZjYb6Ueo7Zj/fvHz5BMbU/eRZ5/ALMTeTzmyRHLFJLVusnA/Ze/yjzgShygNiav8kH6ZsGqd0v69lOCdU0a7b9K+umSZ1emWBU+3tuhGa3bPPdznzl9oYvCzUBq7KMEll79bodZNGl8zsXbuUDcsNqxzlssXNE0TMTZIZkvkwQml3MPVt7jx/q/Teu8+L8c52qlPP58gZq/xri7ItBbye2+gbO7iuK8IGq9wlymXS59YWhEJKp+9mJBeZLSbG0jDkI6mEQkrytIgmTokhsH+ts3AEvDmX3J8leGXEmcrAV0uoNIIxYLr0xZRT0MtzlkrPpGgEEwVfMHDKBWyUkHxRN65WWDLNhd5n9qegpxbSBcV+5LBWtrECWqElx6BeM2vPFTZlHcYe1f4vsaerGI2Cma5y1bPZHOnQVPrI939Ncb2PVaXOfPLSyRDp1lUFGKGXJXUOrtYjbvIuoxi+yTFnKLISWfn+MIWZmeXqi6QVl+dela6RZSoTP091rMxYX5BrVsnTSPCCjatIYK+TeyDnx6yuFwh1abY3Ru06jOiy9ckacbg4AGtZkYevCIVN0i023xDf4X1+GNcUcTxbaI4ZbJYE+UCay9DExcQpIx8m1NhzS0BWuUSoRSQ3YiaKqFUf8LF6m2a9UOUvEa1ctFLic36BtfSLS4ma4JgjRdG+L6Am6/AdQiVAkc7II5WKLHH17dDJK8izxIsxUG2h/hJxKOeyrcHKnZ8gYbHZFRwuMw41ydchyva6j6qss0kyZhlJdHawChi1NxBqsnUpAmF3EDNZLblirknoWYBZRnTs0uqNGO0WkNqs1uzUUyBj6uvOizNVCXwS6xlk4bVZCxqzAORSgnpiAGBWJGoAsWrJaYY4sohSmrixwZPLw1qTsENCd54kHLmzKhlV4S1gj9YvkUwlVCrEHH0nMorUVox87ZIqDRJ0hqhd0Zz9hlJUUexIRLbyGRE2gz1yRn5/hS3P8CaQx4KaGLFclCjqXlsXrkEp3/5CzVVHlNNzlguTvnC1jEPd2gevk+n+yabb3zEnekrhHP5K4huEVEFTyG1KM1N9n75N+n80jf44UmONL1mq5wi+U9xLo4Rm/vI3/qAcv8G68kTXPcJyTLl1WTO1PPwC4GnP7pivXYZ2Cp3agpZFhEWMUqlEPsOy0aTh90a3zgYEqxOeDJSmfo51wJYYgmUJKXIJDHJMLHUc9Z5SJl6hIVAhgBUUAk0zCbf3GqjRQbzqqRVU8mjjEtfYL9ZY5ZtMVp0mIxOuI5V/hd3/9/t3cmu5dl15/fvv29P398ubkTcyIjIyMg+yWQniaJEUaVSFYwy3AAFeGTAAz+EH8Ce1MB+AA3sMmDBssySpaKKEiUxmcxkZBOZ0d7+3nPuPf35/8+/bz1ITTygBgYhSsD5vMNeWPjttdfW2a/0OYtXLHODA1ukpmRcZB773Sp37lVpmB3yh/8tR/UHLM5Drs/GqKZOJYnIywypKGkOtrDrt5FVEd36Nvn2FD0NiMenrNTb6L375A2ZpCgodJtMtQg9geG8zfzqmDSfYNUaJGlIRMmN5g6lep/1tGSd32FyeoVknVO98Tr9wSXBiw/Jw5i9/dep1zLS2VNi4wDffpPfMZ/Q1P+UsyhnFeUknsfRlUtMwWThUYZT1mHKkQt5kXFg5XTlgodqDoVMV48w1n/B+eg7tLu7IKgQ5Ui6gtmsMDTe5vDFOfPVkqXjE8UhSRaxmBV4DxQmxhssnQ+wg2u+diNEdSKiPKYhS1xbTZYrl/dvS/zgwMR2n6Bma85fBrxz5XOkTJmlx9Sl27jqPdyoQMl9vFgkF0EhQpZEtqQjEruOsJa4UYEv1grLoMAWErqWzCIPWV476KbJTkeiYiosVxlJCYVZUvglAiIYJsh/v5soKSBzoSggEymOLiE/A8mnzEU8dD5+LtPyMt5XCx6+F3BrItDzpgRdkf9l/A4rR8QO57jHj3B1F7OWgiFTljVKtQ3nR+ANQaojmhKSYVHikohXFH/3JeXrB5QHbfBMGGUg5mBVEZQArDll5v6aK8mvRholVMg5/clLDmo2445Ovf5tdnsP2LUdlj85piIJVEyTaBJitM7QjC6uJfLw9d/ixtffZzJ3UYYzKmKEmM5wHA9BAOvmK2h2j9A5p7A0Ej9hFWbISkgqKFwt1pROiWZvo1XHiEqNUkzJFZPIcRBlhVpL5qbew50fczbNCQqRuQOyGpCWEoIYMzkxKDWRAodQj0g0gXAZkKgx1ST8+2XqMff2M0xZZ5q1aT+wUEUL/9DnlmYzV230UGc+XZGJMd993aamdhhNzwgTm4OWQb2qMU1Sbm/t0K1oaEYd495vEhh9snWCN7tCsSooRU4hiZRZilatI2ttEARkM0MxXQRZhuUZOT0kq4VoipRFAaJMKclfDR+mOrG3IisCNNMgy3LCUqKimgh6kyTJKLUBznSOqoWodpeKNcXxr8nCBGt3F0URiNwRhV5DGDzk3eoFn3/5MalQkpQSeZSwJEGkxItSRCEmjwPWmY1furTFCkXiIOZN3MUKU6tRFM9YuPs0atvISERBjCSBbhgESpvVakWaZqzTlCgTCbIcxY/IKwWZ0aEMXdIs5269JIpk8hwqQkamaxSRx16/w+2GjujP0PNTFvOMpuNQkUOmkcN2vUNdrnMVuszCmLWvYCQhcppimCJa7hGLJhVJoCPL5IFMXQjIspSunuNrMhPPp1hn9A0NNc95KgTEmUI1EfCjGDPSqQkyFxk4oUas5GwLJb5UEikK3vUSW/fxShEZAT+XOB6VWPMVvSLgrb7DEw+6whJNLfnxepc8VSjkBGl9iRQH2DWFCTICGplWYx049FY+I6WKoIpcY9LKEzwxpHa2JGxZXNsVqqs1jmJQTXNO7Sq1OKK3Sgmn/z8narSezTLy0WKZpXTBFx99g5/u3+H7LYEfRgJi/kfMtwXsUUp9/5xR9w79Qwetdo9Z/l0+/fFP8D77Gc3uFruVMwT7ilf3r2ln32ccfp1z1ydydjg7vWRyMefSWGN153SPZ2gtk6wfoUkhR+E+PSsglz5Fdev8Xm2JUfsaezcERPMNgtpDqncuma7/mI8e7ZGsc6J0l5bmY1ThZ27ELO3QUEaI3opKbKHna9yBSC1SuK1YfK+TUe04vEaV5/EWa6FG4w0XhCUPRyc86bSoFzlPljfpv7uH6jm89c57VNQEixpb8iUP00OSrd8h3f4fsQqX4GRJJX2Mcz5ifXxO65aHWq/jeyVFqDNye/R3dxCyOtl2h1y8z+HxY8LIon62ZKopDKSMUNZIxYxSDFmu18w//YASjagMQemT4lBLXSzjHcQ8Rpxd8mRVIi+vsYx7zC9WePXvky+eY70742ow4DIXsdo98tJGjwSM9j26dwvG7iGz1ackVw7jzgF/fH5EWxzzB7t93OET/GyGeB2gvTLl9zu3WfcXaJKJZpX8dKzy/HDB7RvHVJQ9qqJJKJ2BOcBfqUxOnqPlMaQOmqJQhhGO1+HPTu6h9mw6gyqv5AH12u/y3Tc/4fhkxFPhdbwTjba75Ei44s6r3+ROT8Daf5/utc9uPuSh0mbnYUkwK/nwF4+xZI+ZZrPjrTmXElxnwCJWWdy5jRJ6lNI1v9+HMhIIRgJmsORDt4atiuw2LUbakE/ja37vXpV/EbS5uPA4bLzFljSH8RGOdpNtWeWZLVKb3cEWn/Ki8KmpErn9gqd5k4FYYtk+xkmOZ9W4PUhovbJm1P09Ko0CQ5L4UVUk/rGMtP6MStxkIh/gpT7JekqjUyMWNHLVp+nsEQhTJG2GOwW9YZMqEpZwm+dtH+P5IW+86fL8a69yd64yO9MxlSF3JzLr1xuM1KtfeXPwj00xDZIgIVmVTNZrguciR7u3eMuADxOfReCwbiTUpJhKZYVbaWHNE4pajbV/wIsPnyCdPqZRqdOrzlG1IfsDB7Po4pZ3GYUa8brH5fiSszOPlbJGq6+oTkpkBfJqjpgnzMoq22JMFl9SlSTetnLs1iv0d5vIxiusG3cx9i65dj7k+QuDwAUhbaDIJbmU8bFXsCp1tNyj8B3UWKcupRS1GD002Jclvj7Q6N+ImBV1hmGFeVnBFhI02aflXXAiNYmigiy/wVatw0CI6e/U0RSoCjotfYVTLklbNxEGv49VFsTLBOnqiPB8jHt9Sm1LJqnppGJB4cv4ky6twQBJqmG0G6TiFovhU8JlylxasbBM2pJMoshkgkzupjjumNWLL0njjJCSsKyQFyH1IsI0GoglxPMpR7MYIXLoiQMmqcBUfZPEOKEcLBk3mlwKCrrZQBEsDKFCbUtjKyxIxk9Zz0/Ilw6naZPj0ZK65PJ+2yJarPDiGUKUUt1SeavZImymSJqGqhs8WuUcT6/Zo4KldrAEibScUeo7uL7CbPQUMVpR5D4iIkWZM/dr/PSqQ2bbtKsaO5pN13qNLe2MyXjMYdDFn9awwhi3vmZ25z6NLROzf4fOqmA7nHCHBu2gwA0Knr04hXKOj4UVVZCElCxqsSgk3J0+clwiC1O22jJSoZFdFSiRxws/RxdE+rrAXF1wKri81zH5rVDmZFpwWrlDlrmUwpRS6VOVFEaGQj2uoUqnjMUVqlyQypdMYgtTzFDlGPE6J1pr3NjKaO4nrBtvYrRkRCoc6TKxq6Hlx9QTg3A6wJ1OSBtr1GoFQWhgyjpG1CIr52TiCscBtWIiICHLTWaqhHp1Sf9OyPyNHWozE3eUIJRLmhgkd0yW0j/YcvwzUULkkQNuGPOXP4Kn3QG/2R2AvOR09j+R5RkU+VdhjQjkMVncZup9k09/+AHS0d/RbNjs1FxkYcIrey5WYbDI73A0U4mXA4bjFzw+HXHurWnpBUnokgcuhiJhqBprQaLQJbxgSl8ReNdOaNx4yODuLpL8NkEQUr97ydHLn/DiC4tVpqGEGjW5ZBIVfHomEaVVwmRJUJSkaUGZFCCIiKJCv9nm+3ca3KiVXEcSh1OLaSrjLFZIekLFPeZScUkTB0Vvc++tA+qBSKcJ1XpCXdHoKQvWCXjtb5Lf/D4KCeFkiXT6Md7okqvnn7N3s0FZN8nChKwQuZruU20N0Mw2lW6LVOkzOvuUYBpgSROWdZsaBaEsk/kZwirAWSy5/PJDMjLiAlTfoUw9BkQYlS3ksqRYnvF8GEOypNu/weSoZGF8naiiIVke4/YeQ0nG6PQRRBtKBa3/Kr0HEcPHP8UZHyKmDmeewl+fjTGzJd/ulZR5jBfnWKJMTy24NTBJb+gokoRhyHw4Sjg5OyORKxhWB4kSf+0h7u8wWwoMz49J4vCr4ENUkMhw/Zw/OWpSdEy2bJWeVWHX/havmV9wenrN06jD+VSknswYtRSG9fd5sLuNufsa29OQ29FL3k+rXNx8hVFocn50ThjOsKUMS5ZIo4ggM5H8lKLaIS8tZHnBjZ5BmKpMphleFLDONBQkBtWCdTZnmGp8t1HlP68oPBJKjrYHzC5DGLsgySDIgAplBHIJeQliAcIaCoGySBESgdITCIcrtuVT+jdT5oO3kbt15OyQz+sy/k80qukZB3rA02SJd31EYhWUtR4oGoosI5hdSCdIgYecxyg1m1QCsdkh8WSEp18weKfL9bv7FBcqnPuUzgryFKHTQPB++Q32PydiVWMVJ4iFzNKb8OIXS47lbd7ZV/kgzFmWc7xaihEIWLUJa2sL2fFRrF1i8T0On39KfPEFnWaPhp2AFNGr+NjskLKFF0UEqcHYBcf1cYUYWY/RvQjBNCjjAKmIWKdNWnJGIS1QEpU7doam9+g0DCSjSbOyTWew4GL5CVcnEmkckOZtBDFB1uEEl3UKSl5A5CJnOqaQEOgiWqKwp2q83zKodiI8qcWwqJFg0LlpoohreoHLUs8xJINZ3Ga3cQMpC9h+7TUsSaCiWjQJWWcZSr+P3P1tDDEmddbk7hnOYsZ8OqbaULAqdTJEylIi8uaYtQaCoKPZFQSxjrcck6YSeB6JLKNKIjkiBTklxVe/5l2dIQgSSZ6gZ1WSNKTIMiTFpigKstBj5vqUwRq9M8D3PLBukkUj7O5Xu1mCLEes3AJBQSxF7OYW23v3GC9OGa9W5OsYu2xxvBxhySG3qk2c9ZywXJOHMWU9YdfoEGkesmyj6AKjSORy6iHISyyjhSKpRJlPXa4TJ+Cs5pSUpEVBiUSWZBSCwuFSRTVLdFOnVsSY2i4HLJg7K1yhQR4UaCTMZxP62+/QtjTUxh6NMKKfxOynHSoNDc/JeXp0ipT5+IKEFet4ZUQaynipTNRsYBQhQhHzsKexyEXSdYaWh4wTEJWYmiri4DFPPe60JV7PFMZBzlRv0S4DUs8hUmxaFAy1AjOqoAoul1mKLUIu+VylGk25QJUidEcgDE26tYxm32dWu0lNy7EQeIJOvijJ0zlFbJKlFokckIUZNcskkwVSIaSSq8RZRiZ4OCGgaqRFgSaZXOgSysqjUk8Ieg321wKrdYHGmr2oxKupTMTgl57xf7hrOnZp7uZ4Uptz/21aVwe0Phhy5JwRL3/E+cU1ck/l7JtVapdQncpY2zbz2SHR//bvOH34kn/buMRW3sM2xpT1byDWDMzRBZX1I2xRIRj5pMOPeboU2CoPqGY2XnRCc17QaptcjJ6xvyXRxuJw/A1++zsLLOMNinv/imkJL88u+fKTEUNpFzv6LmY4Z2GcM72+4Gidc7CjkKgWti8yXO0yzDQqnZi29Sph/iW27vJibvND/T/jB/cH3K4ecvfvfszz5Bh/auPeU9kOIrww56Qi8sqre1yoe9y1v6RXvYFiywiKzWnnu6ylOtpyxuhkilGTMMIxo0XMT599zKARst37bX4Rjlm5AuFwTFNQ6JopQlbDkR2iMIWXP8dyAv7603OKbYvv2yr6nbuERZX1cIFbvkRKZ7wwWyymKd1siS9b/E6zgqiXTLH5q7nBZ18c8trdLaoYfPbsQy6GOVfSknqasl+95u/Ox9Q6DX7v5mu8+soDREXFMBMWX57QmbcQyoCPl5doeUatC+twSabdIq1cc8A2slTDjmSiqMbYKOj0+/jOJc5iynbRYC1/Nfr2mixg1KuE7hg1dZCTgFgRUYqcUhaQ9ZDl6FPU8RP6kU5siMyfXeHeepPEaFLMn0DRpGkN2NfGPHk0xhrUaG3dIq2tCJQt9pOneBc9zsOAefYR+vAZw4nC8OHryJHEoD+nTJZ4bpMb5yZa+yF/o6R0K7fxXhwhVEz8+ZL6bMk736pizyI+l/e5WGp87yCno99iECr8n8MDmv0Kg+EW59FzBp2Mzm7El4sKO8ElxyuB0JTpFgHO5Ro37rFza0XqlPxGS2F++zvMjnKSyOSHy9sMxQaC/AH37oFuBNjZNcJoSP78jHy2D50lotTkMrUY6CFZViKX10gLg6S8QU19SbvU6A6ayHKVfPAmnwufo61GiCclkzCioaxpDCq/2s7g10C89jGaOYls4mQ3yIc9hI+ueZpdES0eMbmaELUV/FdUaiuo+hUajZDSuWD54z/m+s6EH9SndIwb1A0fofkAQZcJpxFJcIYiSviXU4LRC2ZOhlnbwc7a+NGEtiij1QSWyytqioVZSCyifR7cz2i2epT7v4UjwPnFmJfPUq7LPlJ4nyycsSgmuMtrylhhqyUTFQpFojFNukwL0OsSVa0K5TVILpdenZ8Lr/Gbt7rs2zNuvvyE08UxRaySVxUqUkjohVwZsNPfYl4f0CqvqbUayJZMqtW4sNsgyeRugHMZo1VVJG/G1Vji8dHnNO2QhvWAk8hnHufE1wsaaklFzVAkB7fwSCKf4uwJzD0+eXKBWDN4v21ibO+RCHWCpYOfnZCEE04zGydJqcZTBEmh37NAFxmnIh+NY54en3Nnq4ORKzx5+RlX04hZuqAq57QvZzybLrFqVd7fucv9/QqlXgFNxFm4aGsNgYIzdwZSjlUriGMI1DqpuOamXMfQNczSJBFUVlJJpVtjGbo4XoyZrUEVyRSZhlaiGjqh5yAGC8rEI5EFCnIKUSSXU6bjQ4yrc9qJgCbJRCOHYnATsVqB4BIxz2kZVWpFyunLJdU9k2Jwk6AFGV228yH+sM0kWLNwvqBYHOF7KkXvJqqQ0mpGKHlMuDLpzitI7RucKDKavI0fT4hFl2C9phKuefWuxEkqcp60cXyZd7dlmqaN7Rl8YG6jteoY6waxf0m34iHrJrOFjhVlzNOCXI+QEFg7BQY6cstFjHLerJiUO/eZjk3mgcqz9S3GoUKZP2NrW0A0c7TcQRvPyWdT0nofsd6l0FqsIw2djFLIUIoFmmsTih1kYYktJdRtE1PVGTVvcZ6cIizOEYcFWRQhShlW1/x1l5Jfma9mTxSKocnVn13wH+VDwuGP8EY5ZZaCBIIkIcgKllCSuM94+X/9D1y9NuG/7E/pWgdoUoLQe4BUeQ97mBI6L9A8ifX4kvX5l6yWCe16m7YSkPoJA1NEFEVmqc9OB0wlY5w2+M6bFQbtPeLX/iumApy8POfJ8xEXyR7lbBcnWnAZhvhJhCpImGqJF+WsigK/0CnKnDLNEUoJQRIRBZHTecyPq9/kX713l7v6Kfce/RWHp5fEK0iUGrZRUqwCFmKbyus3OK810fRT9na3UCyLwmhwWrtFIakE8xGLwylaW0deXzCe5/z884/pVKDWPGDkx1w4Od5sSqeu8o6YkgUr3HRBHPhw/AHSyuVvPnuO1LL53qCGMbhBSBXfWROtniJ6S04SjUUUUZ9fI4sCB7faiJrItFD5YCbx+PkRr97cxRYMPvziYy7HPmv/iq6esX10yU9GUxqdOt+/+y539g4o1DroCtOlRxIXkMQ8T2PIEwZVgbCUcRWdzIZ2KaIZIGh9orzKokzp1G1mS5erSYjtRYhyhC0L7Ig5Sq3Oajai9GYkkUuGQCGJIEKcxSxefk717Dk7WYIu2WQXI7JbBwitBsLZFdUiZ1CTMSSPx784pn63y+DmPeJ+TiD0aIQvmAkes8WI1egF0eyaVZoiVW2ULMFSBPxUxR0KKHHIurPFc6GF1B5gXrxEltZMlyGDwuMbt0s+mWUcBTLXbswP7huYtR6F02BRM6ntnxBPRcLrKUg+1KSvpocC/j6sLL8KbuLyq2kbMUb1E36nUZIcvMuzK4uZq/FHqwHz5xKC95Lew4yiqRG6DsJiiRb5RLMrSqWPUO2jqRpUZfIyQViuCCclWZFRRGPyMkVTZXIBysE74LwA8wyurhBSD8KC0lR+neXjVya/Dqk0BULBZB7vkq9aNJ8/5cknY4LgMybzK4S6xvxGBcsp0YMczTYI3DnDn/4RrV2PP9jJUHUDVUoprBsIsoLqLimSIUJeknkxUbBgHqaYioWodAmTBXJaoJsqgT+lqUoYksEq2ObObkbVaKL13wAZRtMrTk7OWKUiSdhHKQMCfcZ6sSYKM2xbJpJ05CxitaiySCUUG0ytQZKP0JWceQDH5pu8d3ePV4wRu19+wjCZkMRQtCRqgsA0E1irCTcGXVytRldJaVe7aIaGqBisrRa5bEPk4cyXtG0VIfJwY4mTs0MsQ8Sqv87Md0izjMhbYWoVFFlEEAKKMqHMMpLZBWUc8eJ8iGKbbDXrqI0eWaEQrteswzl56LEuRfwgRvNd0lJmu16hFAWiUuLCSTk9vWZ3q4eJwsvjZywWAW7iolHSrk45vZ5gV2zu7N6i09tBlFUUXWA1G2JEJpKYcR0uESgQZIiiNVBFkFbU9QoiFmqSkJcaoSigWBWKdE0Q+yhlTlr45IKKJWqousUq8iiLlKIsSUvxqyXxZQEkBM4VoXOFkoukooy/cAmqVQoxpwivEFINw2xQF2IuTy+RWzb1VgUMFbVts5UO8WKF83DKMliAM2bul6idNnkuUNEiKB2S0KeaGOhWlZNCpW11CCbXFJpCkfjoUcpOR2YS5ozFGl4Kr7dF6lqVrbDk44mNZqrUVjKzcEbdyqhVC84DkWaaM/FyIgosocTzc+KigtaIyZIlbzZ1ou4t5sucLNV47NaZY5KLV9R1EVmIQfDJYp/ICSGsUFZTBCniqjRo5SVFKSLmMdUkoChkbFbUS4mqqYKoENY6vCRDi1eI85JFmmERU9XEX3rG/+GJmnZC1DMYSDN6C4/1+EeM//oJk7WLpDzDiBKU/orJ51Dztujeb/CtMuDZOuHE/jnZt37A56332APeCjwEc4v5qmDq+ExKkyg/4vzFMWv7Fv+mNycqClbJlFq3y/36iMR3KRsWN+++z/nPL5jmay6U30PSd9gNQ9KTT3BeXFA5A9E6wl8nlIXHxemE6/aMujEgcBt8MtR4X9Uw+z474oyGWWEnOMU3S0ahyMib85/+/Ic0Dr/N8d4d2v0Krzcf87r+Z/zf198g1iLCwy+wzzKmGUy2vob+8A0+ujrj74aws/sa/Q8mfL2is17POfM+5ZW3v8tLt+T4y48R4kuM6jb+7Jid4zGpOaG6qtDr1cnzCqEIXnBFz52ysysxcccsx0OEYYv1g4xMETGMHrKc8FojZkrAT3+84HrbxbjWSWWJ4tabvPDnnAzPOXvyN8TLCG3och7C4Ud/Qz2WuJGdUu/dZ6uqol6dIF4foberLK9NErHGQujxC6tPt7JAywK6yTmvNlc06wcUQUpy0+bwic536lsofZXP11MmcovH05x3u+f8Ihqg2iaPI5OWqtALSvx6ydTY4eknLyEoiS2bJNYIpQmh1ONYVahpAq+MZ7S6ITeDJbl5QS4NSffe4oaRMJJs1pHLo+x1+v6cTv0KQ3mbR/JD/GWBm8fk2Qmr1ZiaFzNZ99kTRiyfnpCoCuWDmO24TXM55O3dPeRdBz0H1YiY3zY4O8/Yu1XnhrXinY7PWaXJ21+cMbDA8hrsNgwexR6RUOP+oMXTbz7g+j+J3HRPGMoxUnjFslXQ7LRIxzmxvaR5R6WbqSwDm93Cp1o1OLK/ycn0jL8OrsmjmMFffYj3GzmT+OscBRPuqSLH2RpdaCET8eL5AkkvGUQJc8NDvqlh1/tEccgqmZK6+4TmJdOn5/hZHSs5JB+OSbdDkkuRnbzCE0WlOvrn/7uBrsSIDYG2IRBMl8RXH7L2znADByV/hliGKJrD6qSJlrV5ZdfioWhw6YTMWo/R3niTUe8+QpnTK69R1D6rJbiBy0osCbNzZqMLUrXBNw5CEBLWaUa90+JO1SHzXI5Ug63+FtHZDL+QWJpfo1nZo50K5NeP8Z+fIV7GpOIEJ0oRoyWr2YKp5mDLDaZOg+Olyp6oYFgBXTOiXzWwswRHEFllCifjFT/52y9Qx++yt7tDr66zf/eIffMX/HzeYpUWrK6PYZzgqzLXu23U/gFBtOLxVUGzuU3rLONV3aDwr7j2X9J45W0CJ+Hy5BCCM/RunyJ0sUcTVqWDGek0LJucjKSISfwRjXjGoBEwXo9wn8/Jzi2md3WaQo5u9BHLiL16yjQs+ejROXPLg1jF1DSS3Vc4DuZcLi44fPkZ3swhkW9y4qUcfvEh8jqgra9o9rapCzLK6TGZpFBUNJYLi0g0mRVVjpQGUiVH90MawpD7tYS6VSPLUwqjSjCOaVeaFFWLp4nPJNYZhxFb2orDtQ1ShVGi0VBKzCQnaSjMxDqnV2OCKCVVdKJCoijXhHKVqaRRJafhzulWI7bKOYJ0RVY0iet79KSSpaARhAmjokU/mlFTQZVDjop9VmmDJE0pQ4/AnSOvIvyFgp17xMMLSkUm3oWmrrAdzbm5Y2APFHRbR7RUon2N85HAXkflRpZwb0fD9S20yzlNX0At23Q6dT7PHRJN5/5Ol2n9BouPVJruJVHpQ7kmboKtW0hRjtD0aNk6SgZhItHCwarJHJtv8XLu8GQ5JlhB5cUVxd2CuXSHOT5bZU6Qxsi5jB6HTM7nFFKOmekkeoixbVGpVvAjES8K0fMKfnlFMZuQEqIFV8TuCtoF0kTCygwmZYmZ/PN/+vT/UUSw+F/Jf/oTJqID5fSrkKYoEGSR0lS4uVXjN/WcseNxUf0S6+2vMd75Gqoacye5RtT6zGYlizRghojJmPH4lMBs8Z1WgKrKLBwBo1nl6/WEwl/y1K9xb2ub6PKURT5gXPsDlOoNttyE7Opjlo8+JbsekfoJiyJHC9eUXoJbCJSiSh4peFGCKABiiSEX9CsCoqhyjUqWiYSzEX/5wx9RjlIObtznYOv73L/xBXe//HP+5MLg2lsyPzklckQ0tcP09ruUr32bx8tTvrwqsHoPqR77vGWIsJow8p6z/dbXWTrw5aNHJOMTrMEDsmCCfnmJtlqiZtCp2BRFhXUkkscejWjEK/qS6+wY/8WM0Ogy8tpsJRGi1UYi56CbM80C/sNffYmTpWxVLDqWRnq7zuFqxtH0mKePfs5kPKKvBKycmKcf/gVysKYrh2z323Q1HfnZI5Yvq2RVkZVh46Jy4Ve4EhRySaEsReq5x9e7JZ2qQZzlCJUmZRzSrlrQtDjPRU4XCas4427q8cVURtV1gihHj1O0QiJXFeZik6PTF3iBQ1bmFEiUUokjqsz9ArNIqERrbMNjv5yhamOSICKp3aaxW7BlgBhGzHMda3VI21iiSD5P8ltcxTXC0sMJTsmuL4nGcwrHhyIl8yJKQySvmsiqyn3F5+2eTm8np9aRyGwRpy9wcVKyq8a8rnu8caPKpN/Eermgl8VYksJrOwM+WUdIac5rBz2m33rAi7/8gnJ+/FU4462/egYlSwhigapkCEpGnAJpTjMrsZodzq3f5vPZOS+WZzhnBpydIexGvCwOOIx8ShLKIqOIc0QtJp/PyCc+mayjbKWU/S7UOxROQbKIoKjB6oJEnDOt5pTeCUI0hV5MOVJBU74KUVfhr7l4/GoIRkpgJlQpKf2YdH3I+HDOdRgjiNeoZYEqr1mMSoy4QrVvcssQGZUSsXJO5f63cJs6tiBjZtfkapUozogznUSSIVniLqYISoXbnZQ0FXFTF8202JXXFHkORkazvc/syiMWHGL9TTKrjV1GRJNT5hdDMi/HS0dEQURSlCwXKWtjiSiZGInMtaOwJefIekxVWiMLJrVgQq5lrEKFuZjy80/+Gm35kNb2Teqtt9g3luwbT/ho2SWXM2JngRLHrH2JYOc+Ufcez705o2vo9G9gDpfs13Py9YK5+4LG3bdYhyWTqzOSJMSudXGWS+KVQ0iIJOiotkhWCCBAHHgoaYhhm/hRwHQ6Qpqp2Pkao5CQtAp5kVE1dJwsYnQ0JFYzTFchLQUG7Qbz9RrHDzg/ecFqHdIwZbKs5Oj4BVJWkMYOlVYfXVIJ12vKYEXZaxMHLpmgEmEzlSvoKkiFiZEtqUsxplQjzzMyI8NdlbQ1DUmDeRzhi1UWgUg/WrDIqoi6xSwSqMig5SVpDolsMZkPiRNIJJGkkEjzmKKQCBURSSgxoxBDy2lmAYWwpMwcRLtOU6qSCSopMdO8hR341LoJerlmJnXJyMlwyOMVM3eFEScsCouWvMZfrsgEEbmVoZUKdhmy37LR6xKaVGIpGauWxnQZYlc0anHCgRkRSAra2qGZgJnq9CyV0zAiEQRut0zGN/usHxe0vCXLPEQsAgI9x9QVCr8gUSNMW6Eli8SJSltIqJgSi+oB7sWYp35ATo49uSKol2RZFVeM2RILxuVX35fLZcG1EyEqAq0iZyVIyKaKKSmUYoabeXgoJEqKuw7RUxWjmFOufQoL0lVJR5A5FcEKk196xv/BoKZwLCqzkHNFoh8PWPg2N2uniFsq0aqNPqnzxocuHzd1hJbKN4wR/7JX4zeaBXFlTdlMeG7+Bs/EO/TuP+bg6mfYR3Oq6h7jaMaXjkKnmlAU2+i3X6UXHDKb3cPY65EK22wZ1zQFC3GpoL57zR+GCZpwRt6u0QnOoeZjDNbM5FP2/ITHyisUyytat7f4tHdNcryGa4c/3J5T5ib3ygn137xNy1Q4jgf85cWQZq1Nb5khnC2Z14Z4LDGGOn/zzr/kTmWb+vjP+Q8nIhduSLMyZKtjIsWP+cv/45S9tk5teoF6+ozH84L9m7tchZ/x5OIasf4dFi9eYhun/NbuU+gdkHfuUEgZ0Vok0yQe3qyyDAKYDbnf1ehvaciGgioWvHa64MUEHq3eourk3H7lkrKmEba+heJ66P7/TONLhbWZsmevcac7nIQphb9CmRs0BYeXi3MePXaJX57zzs0dvvPwDawbFqpV4b979reEWcnI9/AWDsPVmHa8Ync1ZyGFDJ8HvNcPONh6hSUh86zHvn+H/7rzn6iLPmdRn8lVxvHa50DyWT0VWP10Rfe1mDyxyVc+Qr+Nbja5nOc48xG5FmGlFvVqQrAskHMbdziiUlSorEx2jQo3ug7DYI+fnII5nfJgq89vtDuowgTTP6G2H9Fsv0nMLsHzc07nXzJ+MsL2L2nEM0YvzolWIV5nCzsoSSoRo48HfPtrGv/me++B2iUvRJLW27QtiQd3PuTHP/yC29Epl282+Hc3foeuY3Cj8Qt+KpgkRptXWwaGs2C7m9FpGzywBP597z6X1x6GeI5t7zNv6LBYcFeT2bsH3STh339xQvHUoNZd83f1GqeX1wzHOsovRtjVCnEn4aGUceqfoUQOoRAjik304pCAB2xpJ9TTlMhIueV9imh/nX5rwMd5g/mjlJ3gnLWr0UskLo4z7kymPNFbaMab3Kp8wM+iEdJFzkBt/ap7g390ZSQhxDGeKKF6Mos0Zcc6BkUhF+uoc4Pm0zVC3Ubo6Nwzlvxuq0J4LyZpxzCQubDe4lDap9d5zv78CdrZHJ0WcRRwFYOq5RRah9pWBzsa8mIho9R7aPKYnjimK1oQaigHC94r1tjSTTS9QzueICgz1NaQrXxKz9d5LnSIhQx7x+TI9oiGEThX3Ksr2LlO3VjSvNujb9W4CCt8sEzQzCrNdYQwnbKsHKEkc8pqk/WrP2Cn0UJ1PuLpJOMqXGCIC+qWRpFe8PHHLjWzxFvOUaRj5kFMp7/FMj/k2cIn0e4RTy6wOOStwSVK5wZlq49KSuELZLFEo2fiRyHCcsZuU2TQKdEMCVFIuHE05Xyc8XK+QyMt2BuMkVoaQuN19NUCbfknWLOIXJWoVDPWTou5IOLMHfJlRqNIGC4uefnFlOX5Ga8P6nxtfw97x0aVSwbnS5woJ4zXXK8WLMIJ6mpGLVtzLoQwTum3YnZ6TdKyxI9s9sUOjcqMihoyzVuMxwKjhc+WHeGnIvMvMur7EAlVUr9AbDdQtCpTL2e+GpPIEZZQwdJKvDXkmYaz9rAzFTuW6Jo6N2oKo3WbT64kZDdkr9vntW4FNR5jFmPavZBW5zUSoY9zuWR48Zzl8Tmyc40VXDI6PSdeBIjtJoqfk4sJq2LAO69X+BffeAvd2EZUDYTmARVD5ebWIz75q+d0sjHuVo3/Z/A+ZWjTbnzOS7mkVLrcqDTQ3JxOI6PTsLnVtPG6t5lPM5TkEkPsEDVK5GzBtiKyvRdRzWP+9lmCN9Rx+hFPDZnxImI6EQk/W6GoIoLhsVWWzLwVpbtEEFuokooiZGSiRCcfoZUluaSh+efUrHtUWzd45FeJjjM0zyUqJPSgYFJmVBdLfK2Kbu9jqV9wGC4R3BhLq/+6S8mvWEmZO5C7CKoMSglxASVQikiVCr9/IPLf7IYEdYmsBvHN23wp/BaX5m26/Y/on/8F5mmCkbdIvDnDPMUsfeTmHvW9Nu3gkCizYXcH1YppKA4DoUK5FrFUnz+su5jakExp0slmUJlh33GYmFOOhilHUZUgi7/6tUU2WAYBN1yXng1NqaRhQP3BALOi8Nko4GcXClkhscxykvk5Z7PnFOmUxanN8J1/zZ1Gl9roT3l0kbL01ph5yn1jiOg+4/l/vEIgYrqYEuSPuYwq3HyryXL1nM/HazzlAcnwS3T/Gb+776M0VGK7hdyJSLMQMGn06vheSO7PuWcnbG8LSPVb6NVL3jif8fFC5qPzCjfTNTdvChS6gnfwFnrkY4Yf4sYFhZJQ0SSclctwfcz68gJvOkVLQ55ennK2eM74/JTvbJu8/+AW1V4fS8/4768+wAsvuQoizq8umK1igutDsvmSRRghRxkH1Zy7LYVY01mmFq28wTcMl5oqMs4HjBchn19dsS9GnHgyh+cZB7dvkKQ5ruPQaDSR9Q5n85LLqyFJlKJqCqpQkudAJrNeOeRiSq6m3KlbvF7xOXba/GwhY6xmPOh2GDRryMlTZCWiV1Np771OmrfwX5xz/fQzTi5OmF+8hOSKcrWkDEIESQRVoECjWOV871bMv/0vvgdaH0uxCFqvUbNVHu7r/OxPT2kkY9ydHf739jcRhTq9+hmfyhlNvcWDikCz5rKVi9yxFF6vasxuvcb8agiyC9UKEEOeYakZt2+nFLrCsycCqZOSyBm/QOfzqyWfHBqkn1yBJFERXF6vT3i80lgvI7AtysQgnk7AFpG9GC1TEAQRyYpR7jQRjduEzQYc+jA9BX9JJctxFQHGIwpbQbC/hlD8jPL6HCGTqf7zv78CoPRVNDVjpRZUsipuotI1lsgNhcSroEQ2WyMfFBnknIfCku8O+uRNAck2qLQ11sY95sIARTul4p4i+Wsk0SbPArxIQNYlZFnFqlUo/BmrdRtdkqGQaGkRTdlETQW6Ox5twJZWKFYVLVuiaRmvtCRW0pzqWuBc7KF4Plq7wVgZExUpeZRzr1oSlRr7RBg7NkpZZaS0eOkOafartHIByfHwVlPyMgRTZX3zIS3DwHCe8WResI4KdDWialcp40s+f3TNVsMg9VbEyRWLoKCZd/HcEVfzJXbzDsvxOYIc0a9KqHYV2W4h5wVlJIIools2cRKTh0uqtoVhaMiSgNCwaZoaCzdi5ksoyZJaM6VUNdRKHzW3KeITCAoCpUSXBDzXI/B8kjikiEVkQWA4HTN7OWI9mdJptnj19gG1VgVV03lrPKRAJkxi8NZMlisKb0ElC4iljHAR0zAymtUuUb4iKkzMtMGW4aOIMX6u4QYSThZRVUXipcZ6nFLvhuSqSQJotQayYuL6CXEckAoFlBKaIpBlJSIyRRyh5CJqLlFVJBpagBNZDJ0YTQnpV012VBNVLpBKj2pdwa4OKEQDfzLmYnbF2dk1qbdAix3m0yVxmiGaFmqcI0gpy4nJK/s1fv+tAxRVoyhKlOZtdFlg3zvi408XNIoVXlPmg8oBugota8Iw15Elm35FR/FK6tUEq6HyfkPnb6vbLNwYlRhVsPHMkCIMaIsidlVkp0x55C4oEx2pKvKlIuNOHRaBjDhfoWk6mV7QVVWW0QJJzMkQEBUdS00I1Qb1IsAoBBJZZBCsKa0WDU3hXNTw1hltMSFAoymUXAUpO7HLChlVrrBlRjxJYyQ3o6vqv/SMC2VZ/qMVlI2NjY2NjY2NjY2NjY2NjY2NX+6XP4ra2NjY2NjY2NjY2NjY2NjY2PhHtQlqNjY2NjY2NjY2NjY2NjY2Nv6J2AQ1GxsbGxsbGxsbGxsbGxsbG/9EbIKajY2NjY2NjY2NjY2NjY2NjX8iNkHNxsbGxsbGxsbGxsbGxsbGxj8Rm6BmY2NjY2NjY2NjY2NjY2Nj45+I/xdxbQKZmONz8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4437112"/>
            <a:ext cx="11280433" cy="19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7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Понятие признак изображения</a:t>
            </a:r>
            <a:endParaRPr kumimoji="0" lang="ru-RU" altLang="ru-RU" sz="66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1545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1.4.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2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663086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</a:t>
            </a:r>
            <a:r>
              <a:rPr lang="ru-RU" sz="4800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8194" y="1034041"/>
            <a:ext cx="11717383" cy="5409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Как правило решение задачи анализа в компьютерном зрении связано с принятием решений на основании каких либо вычисленных характеристик изображения 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Признаки  - типичные (регулярные для набора данных) характеристики  изображений </a:t>
            </a:r>
          </a:p>
          <a:p>
            <a:pPr lvl="1"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Признаки позволяют описать изображение 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В том числе описать изображение в рамках целевой задачи.</a:t>
            </a:r>
          </a:p>
          <a:p>
            <a:pPr>
              <a:lnSpc>
                <a:spcPct val="100000"/>
              </a:lnSpc>
            </a:pPr>
            <a:r>
              <a:rPr lang="ru-RU" sz="2200" dirty="0">
                <a:solidFill>
                  <a:schemeClr val="bg1"/>
                </a:solidFill>
              </a:rPr>
              <a:t>Как правило, в изображениях признаки очень сложно описать формально,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При этом часто признаки очевидны для исследователя. </a:t>
            </a:r>
          </a:p>
          <a:p>
            <a:pPr lvl="1">
              <a:lnSpc>
                <a:spcPct val="100000"/>
              </a:lnSpc>
            </a:pPr>
            <a:r>
              <a:rPr lang="ru-RU" sz="1800" dirty="0">
                <a:solidFill>
                  <a:schemeClr val="bg1"/>
                </a:solidFill>
              </a:rPr>
              <a:t>В приложении к некоторым задачам признаки описать все же удается.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104B725-DB93-4A42-8FAF-2A96F58A9A83}"/>
              </a:ext>
            </a:extLst>
          </p:cNvPr>
          <p:cNvSpPr/>
          <p:nvPr/>
        </p:nvSpPr>
        <p:spPr>
          <a:xfrm>
            <a:off x="648888" y="1808848"/>
            <a:ext cx="10716257" cy="40496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1065321" y="4030547"/>
            <a:ext cx="10394590" cy="2570284"/>
            <a:chOff x="1065321" y="4030547"/>
            <a:chExt cx="10394590" cy="2570284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1065321" y="4110527"/>
              <a:ext cx="10394590" cy="2490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48457" y="4038433"/>
              <a:ext cx="2351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Histograms of Gradient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0261" y="4030547"/>
              <a:ext cx="913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Corners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92409" y="4031543"/>
              <a:ext cx="2574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Super Pixel Segmentation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t="6400"/>
          <a:stretch/>
        </p:blipFill>
        <p:spPr>
          <a:xfrm>
            <a:off x="1257018" y="4399879"/>
            <a:ext cx="3264358" cy="2115745"/>
          </a:xfrm>
          <a:prstGeom prst="rect">
            <a:avLst/>
          </a:prstGeom>
        </p:spPr>
      </p:pic>
      <p:sp>
        <p:nvSpPr>
          <p:cNvPr id="10" name="AutoShape 4" descr="data:image/png;base64,iVBORw0KGgoAAAANSUhEUgAAAgkAAAFtCAYAAACN7/kpAAAAOXRFWHRTb2Z0d2FyZQBNYXRwbG90bGliIHZlcnNpb24zLjMuMywgaHR0cHM6Ly9tYXRwbG90bGliLm9yZy/Il7ecAAAACXBIWXMAAAsTAAALEwEAmpwYAAEAAElEQVR4nOz9e6zt27bnBX1a778x5mut/d7nnnOf3LKguFVlFW9CVSG3REFjgogYY2JpoWU0kZCoPP4BovCXiCkN0WiBFSCYmAAGUaMmCKU8VB5CFRRF6kHVvdSpe+957dfaa845xq+35h+ttf7r4znnWnvvU4WMvrPXnHOM36+/e2vf9uxiZlzKpVzKpVzKpVzKpeyX8me7A5dyKZdyKZdyKZfy52a5gIRLuZRLuZRLuZRLOVouIOFSLuVSLuVSLuVSjpYLSLiUS7mUS7mUS7mUo+UCEi7lUi7lUi7lUi7laLmAhEu5lEu5lEu5lEs5Wi4g4VIu5VIu5VIu5VKOlgtIuJRLuZRLuZRLuZSj5QISLuVSLuVSLuVSLuVouYCES7mUS7mUS7mUSzlaLiDhUi7lUi7lUi7lUo6WC0i4lEv5MRQR+RkR+QdE5N8Skc9E5F5E/oSI/B9E5L8mItd7z1cR+W+IyD8vIj8QkUcR+a6I/JMi8otn2vkDImIi8j8UkZWI/A9E5F8XkU/j81+M5/5U/P27RWQtIn+HiPxBEfky+vfPi8h/5hnj+u0i8k+IyC+JyEO8+6+KyN8lIi9OvPOPRtv/qHj5PSLyL4nID7NPw7M/LSK/V0T+cPTtUUT+jIj8G/H5X/6sBbiUS7mUtyrTn+0OXMql/P97EZHfBfw+IIHABvgC+Fng1wF/A/CHgH8rnn8X+GeAX4znWzz/HeBvBv5mEfkHzezvONPsNfAHgN8GzPH+sdvcXgD/T+CvBLbAI/AO8DuBXxSR32Nmv//ImArwe4G/bfj4FXAH/OXx/98iIn+9mf3SiT4K8E8C/0VAgc/iZ7bxW4F/AXh/mIfPgW/HXPwl8d3vPjkLl3Ipl/KVykWTcCmX8g0WEfnPAf8YzrT/ZeCvBm7M7COcof7VwD+MA4cs/xscIGxwJvyOmb0P/CSQDPtvF5H/zpmm/7vAbwH+lnj/A+BjHIyM5e8Dfhr4G4E7M3sJ/IXA/xtn4v/zAC375X8UfftetPVhvHuDA4x/E/gNwP8+AMWx8jcB/3ngbwfejz6+C/zf4vv/KQ4C/r/AXwWs4plr4C+I9/7wmTm4lEu5lK9Y5HJV9KVcyjdTRGQC/ijw88C/BPy1ZrZ54p2/EmfQAP9tM/t9R575p3Dp+wfAz5jZw/DdHwD+mvjzbzCz/+OJdv4U8HO45uAvMrN/b+/7j4Ffxhnyf9XM/rfDd38e8MdxEPNXmdkfPFL/S+DfxQHIf8HM/pnhu38U+K/Hn3+bmf1DJ/r4Ggcdv83M/l/HnrmUS7mUb7ZcNAmXcinfXPmdOEAA+O89BRCi/Jfj558G/pETz/w98fMj4D994pk/fAog7JV/ah8gAJjZ94FkzL9l7+vfDVTg/3oMIMT7X+AmE4C//kTbnwD/6zN9+zR+fufMM5dyKZfyDZaLT8KlXMo3V35b/PxVM/vXn/nOXxY//wUz02MPmNkfEZHvAj8Vzx8DA//yM9v7/5z57s/Ezw/2Pv/t8fOvE5FfPfN+Oi7+3Inv/7UngNP/CfhvAf+YiPx24J+Nd16feedSLuVSvsZyAQmXcinfXPl2/DzluHesfCt+fveJ5/40DhK+deL77z2zvS/OfDfHz9Xe5z8ZP+/i/6fK7YnPn+rj3wn8elwj89+P/5uI/FvA/xn4fWb21DxdyqVcylcoF3PDpVzKN1f+bDr8tG+w7ho//8dmJs/4/xffpo9m9qmZ/Sdx585/ANeOzMBfCvy9wB8Tkf/K1zOkS7mUSzlWLiDhUi7lmyupij+lbj9WUrr+6Seey++fqzH4OsvbjOuti5n9S2b2d5nZ7wDewyMi/m3cqfH3i8hP/Dj6cSmX8h/FcgEJl3Ip31z5V+Lnt0XkLzv75FLSd+F3ngodFJG/EDc1APxrX6F/b1vS3+E/tZ8E6psuZvZgZv8sHj4JHn3xO36cfbiUS/mPUrmAhEu5lG+u/AvAvx+//14RWT/jnf9d/Pwp4PeceObvi58/AP65t+/eW5ffj6v9P8LzJZwskc3xaObFJ96bzuRXALgffj/q4Hkpl3IpX71cQMKlXMo3VMysAX8r7pvwO4D/u4j8jmR+wUB/MdIa/8Z4518F/umo4h8Skb9VRG7j+W+LyD8M/Jfi+79nzJHw4ypm9ieAvz/+/DtF5B8Xkd+c3weD/4tE5O/F8yn8RW/RzE/jPgd/t4j8xZFzIuv/LcA/EX9+Cfw/3mYcl3Ipl/J0uUQ3XMqlfIPFzP4vcRfB78OBwr8IPIrIKzy7YJ7Bf3B47b+JS+l/DfAP4VqIL3B7vOTzZva/+sYHcLr8/Xjf/27gdwG/S0Tugdd4P+vw7Ns6cP66aOfvx6MaPsPDKlMjswF+t5n96C3rv5RLuZQnykWTcCmX8g0XM/vH8VTH/zM8C+GMO939Ep5w6HcBf2R4/jPgr8XBwh/AwxRf4A6D/zTwO5+4t+EbL+bl78UTLf0v8f43HPh8gvtj/E/wbInPzdkwlu/id1r8XjwD5a/gczDjc/i/AH6zmf1TX3Eol3Ipl3KmXNIyX8qlXMqlXMqlXMrRctEkXMqlXMqlXMqlXMrRcgEJl3Ipl3Ipl3Ipl3K0XEDCpVzKpVzKpVzKpRwtF5BwKZdyKZdyKZdyKUfLBSRcyqVcyqVcyqVcytFyNk/Cw6/+s2Y2Y9qAhpjil9cKUiqlVIRC04ZhSJ2ACqaICEgFmRCpiK0wKlYKMCPtkcIGbAtseHz4Ap3hxcuPmKnMpqxkhUlBAWHLJDMiM49zxcwQmxEUaKgBVihlwhD/rxSQgmqD/FSEJaBDUClelwglItAL5s8ImCjYBFZozCBbis6AYepjLGWilAm0UK6uYKrowz0yb2himFSEiQwXLwiWbZSYSyqIoNYwGlIbsrlFypYmG2qd+f6v/FHurj/g5t2fAyomxcejM2ijiKEYjv0MsYbojManGa0u8Z7YTK2NZmusXPl2MChiGJHGzorPo8744sfEZHVSECkggqlSimI2YVqp9Us++eEf58U7/zGm6QbEMFNMZ5/zHj5viBmGUoAiFeoKFcV0QraNUj/l/vGP8cUXP+Ljb/0i2833eHh973NhhaoFLVvafM+8fWC9WiNlTWuKCD7e7Gs0a7HeZvS9QfTKRMi/1BpmDcwwiWcNMMVsjv8F5JpSX1CmNbXMWHvF9v5T0A3NZqYygRrollK2vi7WUG2ozoD3VU0RMSoFs4LZilKvMbaYfonF5iyUZS1kiFIyXz8RwXpahRyjv5FRTaraf0eEIgI0XyczPxNmfr5FfN+b9TMDPiQzny/Ezw+xv0XqMOfS32nqewaJfWrNxx97qjXft6VUnwPEV8ZiZ9qMiGK2QfURsRlVnzfJPqphzRDZINxj9pqCP0ttbOYHmjYkOm4KIg3TR7AtwhYJGiVmqOxGgnVaciJAzMxOfiexHjn3u/XI8n5vCyg+171+pM9LX2X1T/bfN4UxkC3XYSe6bb+v0v8h19PPSo7P3+n7QHcr2Amcs+FvOfJZtj98t3wu8Zrsjmk/Mi/qG+m7r5H157Ovh+/4MwffH2tnHJ+NA9r77vhbe32M8wigwrG1P9uXY3/2+pd+7b83Ut8S+/ov/lvtcCA8ARLMT38wYo2dpphIdERQM7QpVKFgqM2ImS9sAUwwgSoNNYEmmDpREBqw5fHxCzaPX3K1vsNMkSIUU7BtEAhoplAkOZcTlSAs5CEpBtIQBFWYmGKe4oTESZO+KkYRZwBixZmTCRYHTSooM5SG6UTFUFPQLUgBKiUIq+mMSGG7bejGkNaoCKWskNUVZkKbZ++3KCVOW6OSfN36STYaM6LGpDCtt2ztFTfXjbuXHyBSnZDGGCyYijmCc5CBj9s6UV/WNc+BmmC6QilOWGwgsEnkWfaAmBNuJ+4l9oBG56UzD9NGA4TKex/8FKYFsxbjU183877ljrbYsiaCouj2EWWNFEGKYvM1N9Nv4vpjRbllbg9s50+5Ld9B5xcOZmhM9YoihVoKZr42mswHc2aff+nA7KT43hgOGkS/zEC195EkVtlvEcr6JVd3HyH1lrbZ0h4/4/FxgwC1FAcy0xprGvPQMBShUovvOW+ywzNnvk0QCuubW1S2PLx+5YAnQKV1qrBcqCgSZxfBpHZGYtYQlUV9KMJIFWR4N9eyqfkeL5VSBdWZ1mKfxdyZmgOBAHs+iTHnibaRII7SwYpq7KVO1RK9Ob3J95N0OhDSAJQ4eFOlBFjzvRUoCKcFJo/AA02/oNgrzB5o7SHAg1CsURJsFzDbIrWhbQabnQ7RkdUyUcOfORfHysj3c2/JAWM6+uouwxo2pplERd5vbB525vPKAQMf2+37exiBLEtk43sGJaWrPMNBakcgku/sgIwTfdnt6LJH9+d4BADHXj1WDtfp+IydBQbPrP+52QXGaT4Lgo715Rlt7NYjnaeqgFNHuoB8rJwHCfMMokixLq36Xi3+ueSGkJDYtR9opxMK4sSryYwGwTDAxImuUKjrG65XV6xWNygrmro0VUUdoASzUk0i4wBBzLUIQCdSXaozoTUo5kx4OXCxkTPdu86d0Qk+DikgWrz/JYhbjL/KFm0PlHqFRmr5WiumTvy7RCzOJFNCKUUcKHYmoCFhBcFVQgKwmLuK1UcnwK3yav4ej5//Ud65+/Np9oiVKRh1ADackTvh9rlwQu0/i8iyGU37ATcrmBRQ3ZXsZekP1vw7UdBgskk8EZc6g7CUbESU1pRJ1rEZWgebFiAhAd6ONDIwBdRo8ghlpiLQVsy8Zt5+yU39Frc3H6B6RSuPGDW6VKh1HaDEx1GGNZdA2H6+ForlEr1SSgnp1yUj338BcDr+TjaboAraZua+/QBjS2uPSJtJ2GFFEJvYbJVJKpQJtS1oCY4R47cKKJU1QmjBKpg27l//CGMLZQFxEuAs90xqCFR9XKqu+SjFz6trBB3cmhomzQFHyTnQ2IfEmfID7mDB5ydFUonvhcBXAVb7GRCnBX6y6iI9BQ2QAlICQKTUYxbrn6BR+tl20BJAQIQEmhLnJ0Gu0qDl3pqhvEb1NWqfMs+fUu01RWZaK12zZCqoaWhVGiI5RnPqmZqTPCFniPdRhifDn443d+y8z2ImASpECqWUAGpDxc9FB2O/jrYvw88RBe3glP6MiPg+M6fP0s8TB+9nO729/Z9IPw/73ZXnzNGZcpLh2ptO3nPaetMXOhv4RtrovC/ovc6Fx+3MrLBaw2oSpJ6u8DxIIFSgqs4wdZTYQYowVZe+NQjJzsp36T1QPxrELwgPhMR+haA0q0FI1Ila1FOgSzYuJKR6snWiYUGwJWnOsPAuiwUwsFSvJqHVTvDUov9BeE3VPxOhmlHKA9Zes3l44PbFGg1iPW82oeZ0cUECQEEJwrtFzBG/iPr4MX+uE0nttFJEmHRiW2YUo9iE6iP3P/xD6Id/BbZeuaQoK6ZpTVmv2T4+YLolJXTp0lSCkmT5y2ZwJO4AIuTAXDmw4tqYqWIoqi00RP2J3aOVp9gUEQeTYuJgS/IEaP9/0U6FPsEGcwCEdmSmiGtJKILRkHkKBjFRphVNlVIdlKlKIORgmZIaCw1wJLEfB8Boy2jarFCLMy+p/d2+X7q5xZ8fCb3oI9hrRO6ZZEupgrSJZAfNhDmF0jADFBnrFB8nwVSbI/2yqrS29T0kvu/7Eqj082VxDgShlACAKEKjNTePlVIRm8DcBFDiHCZIac1Bkp+I6udLwGxGm4PIvosCIHQaa0HprLlskv0UZ8B5rrzvEgJETIgtph46gw4IlufVBMqMFFkAeYKJPDgQoCHMkKK+j801OVjp2FZkG22XYHJ+LiVBKwG4EoQPtOy5TKXj5XzFwFoKI+3su3CcsaX2zcyotSBFaDYPDb5ZOWjikEfvVj3y/YEW7EzPM9rY/66/f9B47Js34IopvHq9z3vvmJnhyfJE1ft19r4sssmiFXqTZneeT+H42W/T2oypsZ4KtQQda6dRynmQEDZ/Qwkx3ol5BUzZbjdghVpXOGWiH15fKfH3Qq1RTN2OSLLohACSoiNFtzhxUswGiTil3wQfYSeWIIWLPOXMadnUKaEszJl+0DSIXOmqKyMRekNl9jpVKGyR8orvff/f5+7m29QiNO01hSResJJ1+HiQVJv6GKSk1NKo4bORRMgRs2FirKwyS6HJlqkWpvmKuv0+D6//FFdX33ImJkqbZ1SFqa6Z9TXdm0C9fbOGMkcfYn7ATUbqMnVRc78DSrDvQpFCCX8JU4cwTsZlQPXSfzgPtvhuRmym2IpiK3xGUhJPoJbzElXIYrLImqVsvb22ikMwMym0aePt6YTaFWVzHUxhpptJrLlZi8FMYKOeS2J+Yk+HfdwsdqQ48E1tBISmxNU8znQG7VQpjz6u5loDQzFx4i3NTR9X6zum1RWb7Su229esIQCMr5nvZMNsgwo0K6ymK6TA9jFBWmqHlv0tUrAEHCJOeLJfzGw2X7JtW66ubpmmWzSx40CdFi2KuG9NAG/Ez3IJzZKb8rwtDUkyt5zF+c6x+BdlBwgtjiCLkdwxgHTqXro6I7Qe5pDMv24BbFneD2afqmkRRWxLmzc0Npg9IjQHAdXbEUvTWGgqJQUM633Mv0NBtbNfnyxHOW0BrUzTGuU1oxnwWSxKgk5oc3DQtqlIPcmg37QcU+nHFwedcT8fcQ3TV2pzaftgHMfN5M+tmTy3f86UsSt9bEfR0fHXd973f95Mq6Csr2BaJQ+O/X8mhOGJC55GG3LzQRXpp8VC8taQGJPl+2cpvQrpXJj28bQyCQLF9QklmRrqLn4KszhRTOLpkpaBts50xkPdLdumIZWC0RLrLnObtnEMU1d9drNJNweE/0D0thTl8fU96+mW27v32MzQBNbXV+i8XdweTCjmToXNXI0jlk5cIMFAtw+vWd3cYTIF0JDEM2BCky2ouqrclHfXH/H56hfYbJSrHK/5omt7QNuMO1mBhYmlq/QtoWuYNsKmneYPVxEHk1xEHjBo2633O+ashZRXqjs++qxWTIUi6pMiuFq8FbRsmMuGpmuQmQmQ7RrKA1Zm72vuiK4G8v66T0zOm+8pM6PMoEXw1jdYmWldS+Dq7lxv17wvh3CxmdsyLTQER9XS932YRyRnxGJf2y6DTdV/qvMdL/qKhgalxVkwewxm3FjVyfdN7lxbzo1acylRZzb3X5D+EmoFsbIAqcRoecDbCp3dd4CKOxQbTKsXTGsQasx3jEcKqXXqkrM2jBoqfgdvQnUQoqFZyXMoix9F114t5CE0ALH/4gCkts1NVHm+wiMvHSM7yHVthwSx19n3ZSlp5om1tobq1s8Ws4/BDEqhtdeIPTBVmOTa/Tx4gNZInx0RodTqEhZ0jU6WtNf2j230TglWZB0GLcC3/xNbSo06OYF+2Maam2sWGurjOic159bN/ZV96HSj76YdyXx50pbncgxPMJij2ox4USS/t8PvYzJOghdbfh48Mny3aIqOA6nnjOFo3442KJ039f1L/+p4273SI9/vYacjMxn/jrzpaFXL4zb++TwtxL6fhEGc02Vn6Jl6ngAJTvG6rTHt/mqL5IKQDnOY25SX3Zt2csFGph4dl/7uZ8yPn1DKS6x8zH25ohRjlYzc8r2MUlBG1a8c7KLlUCzOe8HsJbzHSe9t6Y+bFAckpog1CjA3NzcYxmr9kvfWL1Bz/wsTZfv4OmyzFsSzsipr1KBZCx8FPzFpCd88PjBvHil3L11BU3ZtsIWUqJxobc0ocstP/oa/iVImVwcHZXKv+IbZBvTepZQ2SmzS284eiIm3Ig5iHA8Es7DUGKTpKBh1MEgNwFYggGCJnhf3Gi8tVmjLZv6UF9M7SDKmYhitS6mqgDn4W8Ce9U2dTm7OTJxBaYAAVXWzV5orImYEC22FqyLoDnR9PwyAARkOaOqjfM6Wzy32j8bc9R08EJI4J5r+Mf6ZWBqRnGK39prWvF21ufcjz8oiVvqeLAWszQgVvynZTT+SwCXOYEvfAxFqdbDnERmujSgS2oYuVbXQnLjqXlXDwzm1Lg3T0qdL4/yn+SajCHZLmCAsTQTNwY7U5Qx0wIZrAUPzZLZdgEWsjJMRDVPVHFCi0HSmNTdD9e0pM/CIsUV143MrQp2Eog3VDW1uXE2VeWts4/100tXxjO5oKHaLWDhq9pManw8762wRQ9uWR91iJd60QpkmrG1Qs+4/c7KKnRlfQMnO58uxXR4cfx+22lcpB9EXnAE4MvRx6JsM//YzNfZ5ZIzHEMfXqSUY52x/pk81MzLtp7oyfv8WCpLd+p8HEJ7sxzPKeZCgEfqlrTO4PBESBNwde5Lx5iYJImLhoY0f+FzxUsAkVO7zL/P9X/nnuP/8l3l5/Zv4iZ/5G2llxbbMrqYNRp9aDT8Uod3AusrLIytwaSVPjrZOfLtqr4DbSxeCnISpP4cf1iLGvH1ktVozN5e2SzhNJUO1uS3hcsWJ+DRNTKVim5mMPNDot5ixvrphtbqhNemMLsPLCuEhrv57K40tBVixWn2EzltqMK7Fwcs1DpuH12idWV/dYfGUM6vlEIoNp9Wsm5H8b4cH3TfBUhXr72rMu4RUeX9/z/XVTYhYro5pdaYhTHKD6p/g81f/Du/e/SUI76K2ptR7WN1j2xXChDFH84OnPrlnBJHqICE1Hr5ke6aA3AfhMc+itrQY0cj0dw62b3TS7NR/H5wTEwT3vTe8nHUvPjPZr2WNUsy0mPMOHGz5mbBEWMIOS2desY7ePVprzlCq71k1TR1R+MPMTKVgreQsxqouLpwA1qyfpd6OWAj+4l7/SPf/sQA2NQFF7p0UmS32juWcpYDR9VNdW5SaqQQUIhI0AQorUuPQNE9nQWSKcXjIqFg4ZbJFzcMW1TZY9NW2ykoaj/qI2oaNGshMqdsQfjoJiDEHUB5ljDPlKFMYmdr+x0qAjGUPGkZrjTpNzG1zUP85M8Lz+cybqaS/kXJiXvYfyV96f3+M/R7X5Wuo7Kt9/+dQOQ8SrHloXydBkOoxhM7YNFTTqb5cbM7ObrvDqlhIOU5k5vbI44NS68/w4Xd+lrsXv8BG3gnPYzBtnYh08wDp0Tx68qd3vduRUz3tkQmjTdqZr+kijQkr13SIe/l3bTSG2nbXmVEmmrnUJeK2U5fs6qAVMbabL3H1sHnkAxpjDpJtJWzeTiwNt/MWEXcQTKcrHJhUc4m4yCP3j19wUz/s3y9MzFitVmw2G3R1FZKedGKdDMnM2/cSc+uybfC/0BnHfLmGwec4nQ0ltAnbx9dMRVhf3XU1aTNQWwF33NQb/oPP/gBSC+/c/DZUbv3N5tqBNG54Uz1QD/JzE5CGmHSAsgAY68wnfUoW82ms17KRl/EPH2UoXmeQ5m0qCUxtR2XqXu861Gq9vRLTZglSbJnzruka+5w1WLbloLNL7bhmKgVbH5IDXwuJf/EmD5AmDWPDl19+wqpMXK/fY9aCFgmgGO2kGjpBt5hH70RfS551Kq7Xal07YtrCcXDugoOphdoj3k6Hz9xfASJ8b4eWJCJqXDvoTN9C66ik1lLoYZYQzpsxjnCEbuqgQUwHn4IGNoNtkLJhKltae/D2a2hE9spOvoIz5bT6vU+azzEZhdCGZxZhRSpxtszHP8s+fj3oz36E1mGRhRkbpH3kbfjR0/Nw9NPjz+0wfTl4+SCG/wRAODv3J/v51bnx16ysOPyjCxBfYztjXeO+shPPnClPgIRtxP+77jMFhsXuuzAUP6ApWTgT9qREjviRGh75TuxKhalOXN3+FO/e/CyNNQ/qdvJreWBSZZuErPsQDM5vScgH/o+UkPRDklQNqSJUySmtZ9hZ1Oaq3Ila1tT1tUtmmy+Y5y2r1QokGZi4n4EIpQjWQnVuzcFQEt++HhLhaNFSgAkHVhpR+a5yNCuUusJKoc0bTGaKQWkrqgl11Sj2Bfdffp/rm3cpEqrnzlSNsrrmqq7jk8EWjKdT6kmiYgzOsJqDu75hUpuw7KQeWplMLRjT7d0tpVTUGoKHbFK3sFnT7FOKCh/c/no+/eS7vHO3YW7V+7q9gnLv3uq26tttVPWmeaPN7oVeSsjswTRKcmVc4i1SvB9Jg0YpfIdh78lfOT5SJR4guMi4kNDneenjssrQc4j0+oKRhZNdRpL4nnTTgFtXujPL0ldsYa4BPAwN34MM/V1OXzcT2fJ8XdXOUEtEamhIsr7+dKczG8BDaqZSsi7doTDOnC3zkNETPg3hsxTaBCm4c2+bFy1CeBKJ4X5MZuEPNKO6xWjhA0FodWIv9qiI1Io5c5US0UnWaLN6FIcotSjatpht2GxfU6fmpjBVmioq1vVEO3uP4cjsfx9jGCX73Gs7cNRgCdm0/vtInZNOBNxlcVoeGjtSukPqfv9SUzWcYWPZD33+Ldf4kFFn30+Vt2KUI/N7E9Bx8Oyyg47345xO5WvkvG9ZTias2vldONtXW/bbufrHcMfl+93f33RGzoKEIhZRY8GQw0NKI1+ClCUJjy070JE91lWCtU607pATGxp3iJqloKyQWSjMwcAr2orbGkNiKCkx9QOnvV/dGZqoN00dqXZ0sryo2o0ISQSKIsUrSHu7lIpMK0wnRB0EVFli+JUSFvC5Uw4FT5AUdWgy47osUqr9OyEWcWsDYXG9uqXUAo+v2T56oimRrWedNMDWXK1fdqk5JcEM02tMKWOGX8UYsz74gyALMbScx2RUNTqbu0CDOHm9Pk8+v9MUWph0epQKuqXwSKkb7r/8IaLv8hMf/DytNWZeUz3jQQc5y+EfVaJp2hAyf0VXWGe/ws6+mlZoK0NiHnZMDxmx4mGcYZZYdniswwJMfJwB5jJE0BfP2w9nwGSyS1hT9j81N5mlMUL4EryS+ziNAFmvxs4aNCVJZZPSBvhZ1iXWyXx/YwWxFXc375O5KyBAQ62hqXJg7f4lOR+hARzoVDdnmewxwz6CMPsAtOi/M/ZSXOOmbZiHQc3ubVVf3q4tTHNLw6S5Xw0VKSuM1PBlbhUiM6SiugXd0tqWpn5eVDbY/CXCFtUt8+aeIjMJOHYGeqwcI8TsAoTTRTpAmGdlqhMRRnSCWTyPZNvO2kdLo+mi09fwPMq98WMuB5oDGIb4Nh36szCIg3KqD+eAy4maZJmjpZq3H+OPI3LjiRDIBeVi4kmVepKaQsG93bdqFPGUuhIJYUSUtr3n9avPeOfFC2T9Hl0dhqCeLpA5HJtWPLCaFK3C1lzNWXRQxyYxTFPDiMzjK7XmDLHH2w8SVxK5PGx5oIqFE5kfsu3DDBZJWYK2FzJyw9DQhDR1OzklIQss6vhIohOql8XbvvVO9HC1TvSgPTyik7DdbKjJHIu61kGuUN7h9u4WzO3SIUKGycJouoQljVqEXZNLSJ2yJFpSE5Y8Dxozlkpnn6dud8e6I5qJkOGDJkC7wVX4j6CV67t3+FO/9gf4865/ITJTevpsE6WogyT3b0j7/cI0MxthKe6XoM3X1bqd20Fay+gQ1S5RpRks5yBV0O4fUGht5Zoa2cYaGcWKhy6K53lIH4s+aZb9WkBZB3226F4k9rhl2z06Z2H+C4UI1XykfO7z3RFv12/E/qxxDj0boIPAErXn/BXMPJnU3JRSJ0yth6l1xgJd62Y2MrGI9SuGhyBL7NPUPA0OyI5cSe1YRhJpj5bBPwtzpAzz02yOqo1SLLK/ARbZDqVQyiqY+hS0o3UBxf9ptLZBZMZkw7RSzB4ptsEm96Wqq0prK2qpzPPge7EQuVxhdn95s7IrrcWKCaHdOA1KnqTx57BMf3kEq/Q97ftSjgKMk/049dgbzMvRudwBLU+AtF7ejHm+aZbEg8/fcO2fWrsnMyaObS5LebpuG2nIYV+WaJM4j1/DWsITIKHb0+JgO7NrNDwtsat4PQmwM+Ikaq5mrxU2D5+wnR64Wr3AWWfZmZdKgyLMVmhWYM6NEWrQcDxUzVDClHzTFcvvkFCcCTnzsk7IC+H3bskAww4oAlZpkZCmiFJsm9jQCXCYM9KtTFJ7IQRzbYhNnkZaKhk2KBmznXbVUd8XUlUPLQuUUcSw9oipUmggW5eEFYSJWiakeCpms9mlXGb3r+jalhqE1vqmcUkvExQlITF69kzLsEgn6Hmay6BtUF2YSGqJFqks7r6wzObXqK2wYWYlH3NTJr68/y4fvPiIla7ZmLqkaBrZGXNevMMy9ABsuXcj8vf7bnNdjgk03YCsPXsgvjSuVHAglP2s4oPcWjAgeXTmJ1cOGNSQeYVNGyjNE4jtUc40WVnMmzPK4cAs6pnhtbRDezKjEmPSVK0HQdchrXInqLkHO5R0E8xkjfb4Ix4fv8v1zQuu1j/N1hz4WEatmO9H0/QnCgYrDrrorD1MeWaRXDA8HizPIDFGQ9Q1e/67A9C0RrjTcAICQZgQq/6+hPkEKJHUqIZjp+ocGr8G4hqJ1BJYW7R8Hmbr95OU8KGwBEolzlV7AL137SDGrOaggUKbXXNTbRNjTkfZRT+y6y+yW57Lrmw4ewkqB+Pd+XKyEeG5VSDhBC0ypqLgWYx5n6m/TRmw7vnnxsE+xc3yZA+S+FcpHYQ/0fzXUMa+HvTdjjx0UEF/e3h0fwBDNXbi852SSOSgkaPliYyLGdpYdlRbVdeYrthKociW27LxA2+Z/clJ2yRrbu4+9BwikYDFnbE87S2pNg8SKLJIb/3fGHlK4x7V5r8bydyI8Ctn4E5kIpwxULZGpsMePmmENF17/fl5mgN8gl36X8K4LHiBM4iSaZuDaYh5X1Td+9wZynHis3jm+2in1Qqrxvz4mn5vhgimM9sWkmJIfZ2ddm2PDfm3F4e3GETXMKRjXb8ESoy0dabPQTJBb2eJFFik6dyN0kGTmGHa0NICrAlWbpjWP0OzKzQSNXWgSzojLir9A3tazxbZQCZnCt0ZK9TmTaC4SanQqfNwYoKJtJXncqif8+r+D/FiqqzXv45tu2Nj0FYbmB5Rq0hz8NpNEwNY8PsP4hKu5OZGgLboa79XxJ/zzH8S+1Yd3KWfTTfRLfvEJLULcTeJuPmqyEydPOpnXYTP9Zd49fkD33rxAlYfLqsSNi6fgrZIsuGXUKqDMIs9r7aYyCxAHB0oDASkp9ZmSeWM9myqGSrNQMgyn4n3p9EspNvYSe6ImftNwISWQITqy18EN4NlKngHFA4QHEi1yPCoCPNslFqY1ZhKmDK0UcQdLk/RxNTAneTVNmyFM2Xfb+HMkzvffxXV8f49Bqfae1ZdLNqm3TcP3z9scf89OWh617T4vB7t/PWGc3ZsDY6/9maai6+zPKnJOQEMlgoO8cHuPI01BeDYAWGny1mQ0LeKaD9AToQEm2YahaowYWxMmHViJRqX6vjFMrcvPkIk7LgkM0iqGC51cXlOlbo38AAGnYq6GrMHkZmDBLevEmGZJfq5AAwzi2yA6SXdcZnfWhgT1s0r8Z6G819n5vmOhaOBpJo3rN7J9OK/Mk1YKczbTddF7C9HiUuwEGGrM7VmGN5wl4Kk2ppgKHkrXoK3jKRM80o6eObIGmlbHjLCLNsjQhgTHPV8CsjB/rFer3SG0fdaJPoxaRRWbGbjo49/C1aumZvRhp26jGUJjxtVpj2jnmRmT+Hq+joiNpc9kZLrADUjSiBU4zJjGtkxZctKoD18l1/+lT/Ih9/6y3j/w/8E6DvhYPoAtibzJLjpZCSYzmhJnw9CarZIFdZDc/3yMrMRJOSYDczTnS/OebHMOd+2eP279irMPfOEyQqVR9ZlzYcvfoHPX30/fAq1a2ISwGUq8m63Dr8Kz4tQyUNYsu8QY9oMwNZ638KLIaYiAFz6amSK9HDMJFK6p/+nR/OozwULyIMUDgIshQNqKeJmNPOsoqWul2iBuF+hdP8P9XwSJcOgC1dXt5jOTJHGWaN/gi1C7Ih/EqiOe733j4Pypvx8//lFNfzEe/2fsa5j7y2S5hip8TZs77Ta/sTnb1jfc6duee3twdPblNPrcgKIPe+jnT0wfv+2ozsAFjb8PmgtRuWmP/ZmLT7hk5Aq0PB+l8iNQKPWVxQzpL1g04StgKrA5CBANOXN4hJ318sWsBYJ1twBsKf8taH7lgTZ+oFy27V2m9vC6tNpzd92RpJq6kg0LN6emYCGuj88zl1yo9vGc8IXhjgAHFL7kRJSaEmkdIaXGKjpFrMajJPQMozza6EC9lsS1ZTNqy+pdfY8C8H4s+1dL9YSmpEctiy7IZP5kLb9PlWhZYn2A5yVUshcBLlSEv8mfymlUMoygIxyyMiHBE0mocNpCgWKfIR2+3bMY7dRL/Nro+MhQk6Yhx02Hh4eWa0KJtOyP9Ic1LJtNz+J5HoFqFVx5lQfsbny/u3P8Kn8y/zgR/8KL1/8DOvVL3ioIBuqPGAUD8OFSFe9SPrddyLG3IFchj520JPALphnpgxm0cRYJDzKeV6t1qgac+YOMHXfANxk1sR9gCyA7cq+zYubj7ESd4QgXTPhqaWNHl3EsJfCIdPNDp63RHXR5mWIck9VnoC4c6zUKqavgwNLSadhHECJxP2bHexD3pGQ9MATGaUZ0jVNUpzG5PzUiK4wwgkwnCEtMi8SoMIwpmkFoqi5E7S2mTSjmaOQDkZ8DeJcv6kkviuavUVZ6NXOp7JbdTR2upEzXR4VgDtA5yvw3H3g9I2w7+NT85XLUVX/G7xzEiy+QV+f1hgce+fMhOxtw6O46ivO5fkQyORqkgTHD/lm8wO293+Y9vCKD9797Wzrh35AZaZphgUuzktuH0sCayAZFbF4nIN4TvJ+g2EyxdQaJAOETPoDiZazj860BOIa5ZRcmnvcM9GYcBJVkZ6lL4a7Jzgv0oUtklUmZ+qOiyERmrAEbRW3meuMldTCLAuWteZvFhJzYaZtvgB5oF6/OyyP9P4lc/XQujJ8S5cGF4CwtOQOcsQ8ZX0OIvLWwBDfydmVsYaulRls9amSCVWyojQt7m+gDasb5jaFX4RHWtSiKO4omsx2vFK2S83BSMWMulqxNsGvOF1MT87vEgyE/we5PyL8Vf1abikbVGHeCuv607x49zfz/V/5d3n16Q949+ON+6ZY9dS4ZWCkfTPEPEiNPP6KtXCis+iLJAgLjUaoz2MDj0sZFWbIn4PXtvU0zZmVIgFna26+kdrwZNTuGUKZHWhSKZnPIzrisQYOEswc5OUNpZYakNgLOYZF+xZ6iLHLFj3r4Hnxp3CzgTNrAzfjSQs/i5VvLYfqpE4itReu/QvAR6GZhkkxwhZNI8x2jjtPwv/FGk3TbyhMdoXIIPmIbWfQbdQcQKYIlpdiDfkunirHCXsKKEuo4cn3vsFiu/94z2Tpm/99+N545n7cxenobvv7IOZtejVeqPRcM8T+Y+N7T1XRydCJ59Jf5/lTPPK13Zf2/+4Xoh32aunb11SeTsscnCmveS4FrtYPfPFrf4T26hMe689h775EgBWNzAfotuzBfj90fLw0JAlUEqxE9+kVbmaUntY5AuKkxEVJyVRwD+6u3kzJPYnPltevv8fDQ+O9974FcoVJxagueQ6Ao2/P3KgWfgamgzbA0+qKNjzHQguyJ11qXy6KSiAzfG+QlMWFTKPQKEW5XgmP96/R1W1cRS0x5pRRM649L85xRltSok/mGg0lAU6AF/l7++51+67be/3SIos49pQkYysU874O3u1VkuQno25+F4YRGpwt1i/oiT1hTryx6sZxlj0xSq39AET7q/U17hC73GfRmSIWYLAOh8Ol8fQDQLawuUVl5pEbPvjod7CaP+Lu7qfZMKN1orS1O0jGbZ2uPSnMc0qifn9C5g5YHFqF9MLsWpW938kl7yNbHCDzUyk1fHfoe9LNJmHgaYWVVFoxdLumTNDqPdKuMLa+fhjdmTTmATO02aJhsYRhrolpGUUUYFUwpJTYM0HlRHo/SC1SEXdg7Pd+LD4/alseN/es17eIrHx8AfQk6Im2xV/CozDcB6M1vzdlVUHnmXm7wRCm9cTDdsNqiguoNPZB0pN0fNVGEV/DlmmhRTtAdrJgkRTKdpnLsvOWz2z59tBguPdOAPlnE+k9hrjjUrPTh92eHdSff+8zpSP96Gv43C4eq+PY62+gUTmZO+D4072BNwE1Jx/ttH2ofQ9onR3zsGbnurMzxP3fT7x3HKTYzvou3418VXYfeAbMeu5cPmFuWKTdzsARVvVDPvzwP8un9j3q1ccIymwT2/De7hs6CEySF6EgZWL3eszI9CZTgIUAJZGkxdnigvoVPD+DiGc8tIVpYXisvgg2XH0pMnF1/RHaXqPNqFP4NthC7IHuCe63yAljOmPSqVHEna/KPTZ/zjSvKTc3POg1ZisPC5SQOHEnOJconQC6BObJkzBFcQlPJk+1W1fvUrTR5IpSr+lhXxnCR2wK8T6NYWml32WgzG1xOFQaRYUa0R8aGhSdDWTDtLqiqXlSokyIE852iW5bSpqhEUBCeIzLhzChmLESZRZPdlT1GvArkWukchYEbcUj7YzYFX3DuY+GFJpVSqQD97selvTXJFAxo9vuLeRvqXhyqNBA5ZXjOkXypq3vt/oh7/3Ub0fN41+KCSLNJVlzfVQtftVzj7JBqVRsbhk2gpnisQpxv4C5eU1F0TKDRuREt59nkOwuwy6lkqGQEsy6lUbybjezBUBSqGX2OdeVpySWRilTdDPBVpgryuJn4ufRz4rPbSb5pjPszcOvUeqK6epdZvUoHM8B4mttJe6GkADq5toXCedMMfP1F8PaZyBrZLrL3cusM1Ia1OZdpCJNEVWmIjTb4tdTz24CmnAhYDOzrhNF0uwwY+2RpiDTGp2FabViWl2jW9ciyfoFqo8UaYDf2TDPc54Y6iSLPxGB9c4Q8ZPlTZ7vIEL2PgufikOYcvjjFBB4Tj9OPTNoUt9KEv2m5+25VZ5g8EdNLkf6vK85WuCZ7X7/Jv2xw99PP5+g4Jh66rDuDhie0S872DxPlycyLo6Vpx0TtlKhfsyH3/4IQZi1AZUmmWnOWNKqRgVxZbLFZTTS1dQ+a35pTPgIRKTAcvnSIGViWHsEXKtQpaR3AF1dY5DqxLTKl3rN3curzlj7WmV4F07whQVhybCTRNIxzRlVacJcvscv/eDf4KN3fzMvbn8rW8uQxqjdXCosAUiszGg3T1SgUqrPWdNr0BWygmn1HiaVUiuEhmS3n9LBwOJkmQyTZZ6i+6oFsQ0FRaWxvReuboQffv4nef/lT2G2Dls0XepfDNmQDpqIdZ8GC0YkySzV90aBuObYAkWo236qArOH8E1+BXCz1PYse6SnYpYW821oaouGlK7aT4cDlqWeAKf5V0bMWPE9qB3qhDbJhypqsUclpFqhzTOt+7rkfMwhgS6RGa5FW2E80vQzVB9ZTWuKrWiRgrrb0jEHMSI9YkaIePrYu1JiHtqVR4rIJubDUIs7FSICwgmKAyXaAnaXhFt0IILtO4nmvikdKIsIV1d3vLp/pKwLtawCMLsJwbBMh4Voo4qybY+YLddoq3q0wbSamNsn3N8/cnP9PlJWiFiPfkH9vDdtbp4rhSJQS3WmHRFRm81MCQWYzs1vSDUw3bKqfpGTd0n8wjOdqcWBukmlyCq0FK7BqMWdIxWP9nBF0EJBdootmp9jZV+zkKLU88qh2mBkZotJoCsoep9O1vXkZ8cr6Ax04Yhn2jpf7TFty/ly7PlFyHkTprzP4Hd+fWY9ByaCPf77lKbmsFPDz7cCRcfn87n9eCvAN5TzGRdhUFtGa+ayv5TaYYyDHu02Tyd2oye0X7Xs1NwBBfFOn7l+10Ci+uW0CHSzAkD1jmHmxF5tUcVLJnuy1j2rzSRu34vmKKFBAIK5ORFN6dn7ZtEvH2Y6Ubq/QdFrbutPc73+o3zv+7/Ey5/5jYitI8rCey1pvy/NE1FpxeaVR1rU2VWi2zV+Z8QEGFvuAUPnimntjmBjAqkkHto1Cak6XpjOwgwUZONMVLe8evwutbwH7QXX15VpWtGa9bE6o/S1DDi07LLh7oJl2y5+ED1CwiDDAZN5mxmv7z8FjNubd1z9XSYHQJZRHv6ep7HouSPxqInYPgn+OiRPc5Ajz0y4RLeZL72D+D4Zwn4e3AgHtKaLpBfIO5M1ZfbG1GaEux7S3FH1/uFTzO4pN+8yydpvDM13NMJpSROC9r5150ABKw3aRLVCqfdYeUVhhW6rR1FE2CDpGCkOIi2jkPA9bnkUDbAWCa28jdZBd2558X0oAvWOuxcv3G8nALepZzJ0FdLkOoW6QeRLvnz4lPX6HQgmnzmYFFjXG3SqeDqUiNxphuUdLtao4nMh4v4rrSmlaFzi5ft9mqboo9Ka+3LUycGE7/0Nta7YzhtoG2Ab2rKNt2mLH0UVQVtkd80JOkVId7jzYfmmbfp9jQbQn2V0tnzbfuxg9LeqISt6mhmf6uK5vo9fnUoidKI7B30x9rQJT7R39nM78x0cTOb+M28GfL762r5Nu1nOggTVmR1bpBBM3Fw6LEPym7Bh522QTqzS+SnuKgjVvprndU9JcPFFWECDEYl0Ro1/MGmluk3TcFVoXXF1fUPb3qPzPegczk241D6ooLMyT27js+Z3Sizq/JIx5Hkdrc+G/5AGpWCyYp4/5Nvv/nW8Wv8qSnWJJJBI+gKUBCMtGWeklJpLpL2+p+gdDcWKUrYrpF/FG+rnYW4sV7rkulhvLyMZ0lGyr01VJhU2+qt8+upP8FMf/xVMcscHdz/PbDgTDm2ByNav0TWn9pqilsgSvw8UmRYGIuE4hifKQWKMRQJkOYBbTRP396/hxqi1hONZ9D01EwkO1dfWgaNEum5XYzf1OxpUHQguoZo+5z4z4a8R8zWmgM55y8iSHuoYIYsudZbO7UYQlo6rPZIlIkysKqVM3N5+hIfoReKrjAgJr/7wLvBdqI0FiBAmE3euEwzKF2z01/jii+/zYvWTrMp7UOfYwsW3tgit+by4q0k6o4ZmghKZQGKtgPT5gbxMqXbwlHBUrYFuPRSRhtk21t4zrarNiNxz//BdmjVKeddhusYtoZYJoq65nm4cBCux1sIsG8DNDlLEo2F065qSUqKtRp1AZwdGRNKkWoRMCqXqEQwifs+HJxbbYmg4a87h4hLXuxvMbUZxjcKi2t0hNb24VPmV2Odbl8ySCTwBVL6e9padSVqezjW786JlBW8IEPa/3wH2TzHiof3nfv6cubK9/ZBnNAWgTm7OVrJXX//7vJrmrX0ungCzxyt43mNP5klwLd6i7neho1sxSf+DlMoy9CxclJfeJ7goGU4n7rXdpd9UE5tnMESwlkQ0mXo4LFl1WXFVmFaT2y7nL9G2dSKl4QVuBmUVfhCG51nI/sXMmjMUEWWqQmsaYe3jDNouasdoZYtcf4nMd9zc/Dx+DVFmMVw0KJbpac1ZuZQZ40s28ydsNl9Qp/e5Xf86pM5InVnpBLZ1BXXmNsDj8nf2RGhwZGmoz9OB53CrPDz+kM/u/zgvbu8o7R1mVmjBs/SZhB25YfqAZyq8DiY8xWbM+sc1JSRAjyIRKa79iHDHnC3FQeXV1UtqvcGs+H0JPYQzwWKYnZrL56kTKaIIM4VGs9oPbO3XFS6+GR0olbC1d7+VEYC2BZB4C318QqburaG5yD4sOROsZzJsZA6LVpuH1nIb/Wto2fgYVfx/YMl3kSac3GIZbeCeD2YbZn3Fpn1JLRPTqqK6QW0L6pE5ta4x84gA1e0wpwlFwofA2XcHOu6TEJo+w8caRoRg4z10WCzyERQNKb+hopRqbNsjD5stL1+8j6ir9N11p6FsEZqHc+KflQCivs82GNv4XWk6AxO1rjBzkLOaYJ43mM5InZi3W79s0swjlZpAmSKhUsNao06uSWo2R3ZS6fsxQZ5rdqprIGNvlKBrw8Y9KnU+L1QywcWpL5c2nlt2qJFl/V8TOniDclIVPzLCDi7evH/L2HY/O/b72SbOABZgUR6+UeeWn8t7A4BgOM5H+ydHxyLHNtoblDeLoNjv09PlieiGqDOYT3oC1/Q9wFX9SZgwi8ty4hSkdGfgElk4uRE6yUGyX9hdEOvB1JDSj5iFNNCo1aVLmx/4/JPvc3u1YrV+Aebx/GJhFzf3/G9qoaoeQsUMloCzxma7xZqxqldACfWouJNWnoRWKDO0+ghWcdfDFQsRduJrgGjKs4UM+xTbIvVzfvjpv828/ZL33/0r4PoRsTVNv+CLh+9zxYpp+hgZlmec/yRUPb8Eab+To8/5ktzz8upjrlYf0KywLYqVxmQuRYoplZl5/pIvXn/Gze23KeWKjJIIjhkEOmZNDSmeUvpxc0+tE7Veoy1WLubMcVJF54liE7POmKhLhLnmZL8tAJDb8h2ozoi+Ru2RZi/cWz4ORr9sTMxTMwcYW1KKD/VLRL+E9oOestjNTD08UGLNTEm3yszjICUyeUY9maaYFir/vA45fDEs3nXgGuYXs8Wq1U+AdY2IR1c0VvWGdfkptM40aTR57T4VVhFW7q+iAXTF/A4SG734C6I1uN3iE7GcseiBekbLPKOFSjoXZ84PNZAqmM64+2RB9YYXtz9PYYWZa31qBdVtjwiSMjEO1lOKC1MNc5luMNu6eUsS7Cqmj2w2M6taUBqtbUkwaK3BtPZuy3WYDRomM60lCMr00r53ayQeS1lE1cFvKRMws2TQ/HGUt2cKyQy+EXyww/ye/Up/KX/ve3qvsh2/hx9b2Z9rO/vnGxfbMwMNjhS74xdGLPBnA+B1tndqXU6U8+YGS2Iy+iUszMJzH5SwRLsN2R3Yyi5AEDArAXmApjQyjtpC1TmOwlmrSKrRPWe7awMET54yYeEU1uYGqxqSmrNrv0m4eqpoXYFUmm1AZjw+3durKK2E1/n2V9D5nuur38Aczmb9siS0p0o2WoR+XbuUXDTiwEcykyDHJZnFZWxNmb/Fd977a/yZ8oLWKjJBLcaXr3+NH776jG999BczTe97Nc75grFVRNzhUWejyhVCg7IBrM9Tpu7xC5S2rK/e4eGLgk13yNQobLvWoZtXTKjTFVsFe/0ZL9/5EBG/wVNCLVtCslbLdWk83H/O/f2X3L34kFoyt74uDliaTDhYYTDYnj9ppHwJsopnGzR1hvv4+D0++eTf5e7FT3D38udp9h4bfJ+tArhYzJH7Mzgw8/YD5YfaXyzi9CNCpOGRAv54aq5mMgqlR4lo7H+0O8J1jZMSDDo1F8FwZe13iZTUmrTw98hw0IKJpyv2bIEzZg1aZnN050rdydLYaNrYNGO9umWarmgbV7FbaSgzRYUJ93NRc61Iw0D8zgyJTvfIIXNfIbG1gwRZYdYo1hCZ8RDLGZGIqmBNlWtE3W9By0P3DZGyxsMw1276w2Lc6tqQAHSYw410smym/VxOUw0T00xhG/dd+Hp5IjSP5mnbe8pqSLJERISEL02pChF2mWsirLm9+wlEhMfXnyA8+vmPM+r/an/DSCC25Ah5GyK/aCHSBHesLgml4K5keoy4P6PF/ttuqGe223/dBQj7TOOI5mNXhb77t+1UNnx+tP+HTPwoENp/N5uwHb7sNe5VeXStngG2bPinO2Pa/nd7I+gVHiIiG+aanfU/0vbYwLHqj4zhqMbFdvt6uq3T5UlNQqomM2QNI/wBfDG7t3snNvnPiKQkouQy09ogtZGZ3OLuAwbbe+5Om0kVqvVPC8KKUta8fPkB60koZUUxQxtL/+pErWtkWjOt7pjne7aPr50AIqhtI3pA0PlHfP7pr3D70a/DaqUnwhmiCFwdbGAVZA7P+7BbB3Fy58Y+csYTbsBMgXrt34sTfsOY9JbvfPCbsHe+ZLbbmNHFIRFwv4CSduQZqS2u//WZOU7EBNU1ZX2HyRQpbJ3wqTgRNzWaCGW64uU7H2PNQ1ObKZ7EiCEDRqy3uOr9aj1xffU+qmsPPQ0p1U1JOqzvjAr09LhmO/tFgjgqCg2mOqMozYSb23fR+Sf4/Itfw3TF3TtXTNxQMSYaZiUvKI/9lip26f8hAWJtQfUazIAicSti7OY0UQxhoDmXPSqhhM9Nmjoy7XGczFKS4YRJQgOgYhRrzNvPedw+cPfyPYr6JVUa9yOUaFLT4dEEbApCP1MqqG3YthqRjo8UhKYVkca8/YzHzRfc3L6PlJeYXHUbvoffmq9HmExAqDI5UqlbrMS14zoDG5psI/9FAWZMX7tfSk0VanP1fQOp7o/RVJl0S2FLYQbbIuZmkRYXNBV99BwfgIUPSgHm+ZFmDkxKOCeK5JFUNtsNrjUsmG5jz/vFZ1I8pLVFLoRcEwkGXGViM89hHpmpzKEyEbTFZWsDMJSef2Pxa3lO2WdeFjTJNPf8iTIy4IGxH5P4zjK5ne9yD4+c5Hw3+mv57Lk2BlxwmA9k/+VDFNLpxbF2Bj4yat6O9WnfWfkAgjxj+Y6ZVMB263qC2bofjBy2d7AmB62fbuCZbR8819d5oW9vUp7wSfAKLdWA2WaoaYuUnjkNc18CGyYnQw1dmhaEmZ6v3vKGO0/kkwAhbcgSntjEZ3T1ebgEastUARRxgqAh/attXQtRKoLS9JH28JrNI0yTO2KF12M4aXnbKtdYvaMVwklqCSNLNTslgYxA3ImwTEwhbx7cPZC6bLSDnebeDGil2QrsBWJXLimF5GKhychdbwbahFKFJnMwkkLepbB/gBJ4rVYrz65Ian4AM3c8yzTVKkz1mlKhaWzy0CZZ7IWUrFw7UCnlitG3pJTSIy+8jbyoaLkvYDHN+F95c4TlpUhlRtqK0gpahcf5luu738j6xW90yVgrk8UqhI+DoZHGWMLPNLMwZqZG35semeOhen6fgANG15ZsYy95FAu4o10m4SlSO1p2kKnuu5FplKVF/g6jbVOrsUX1MeL1I9kQDcoDD/P3uZ5dIi+rhlj6dIyRK8OJNAFxKVtN0fboDL88QFsjbXJNXtny5fxd5tef8d7Ln/dcAnaNhFRdYopKAtvehkcfLBo7z1lgAVL8vDfU7rGyobUH5i2spw/jamfF5keQDVOZPROkPVKmDdvNFzRVKqvYkxvMHjE8P4UC7bH43SgBXqTTnxATLNmOZ10sMvnYCsHorQNFKam5yrPo52DWmXnzPQRjqn7xEyLMGmBiDKGlMpUVq6s1Dw+fJSb0797QamC7ZPTHUIL67vhR7CGXt6ly/D8+O857zk3Q25tczpX09Rxh/RuXcVwxzjetSzPD8Ff0Nzjarx9zeSKZUkh4Xbq3EK68t1JCvRDE1nPkLyFmnbyZLN7JEcuvKUVKZtVZHMwkfAAakJe81BpZAZFgNuAOZN4SSISGzbS2ZTWlI5ZitkWYEZR5421VJjK5UwWKKLc33+Hq6j20VVprfr1wghUZQJNp5IkSSJ2BJHr0sMVkqi6xBaZehNH+w/GPhZracxQCkVVw8QXp0RU6YaygKqIFtEYleevgcmL7nhpyRoAtBDUIvo9h6oDHmvS7NVxK9nl0HpXrlp7yuEq8mzjoGgJXI1sHlWbS77jIHb/oJjKkMMCjVkQn9ydhi1IpvMDkBll/wnbzfa7kfZre8JovmWisW94aGPkDxHx/BciTHLvtz63vJYqh8wNNoUw30Z9c+DzwGaFCB7SLc6QzrkyKlCDX91txMxHWM3eWcsW7tx9TpWAyw1wxHrC4hj1t6xA5AgwyT4cnCwvJNvugGwSlSmNV17xz+yH39w9o27jPhCilbJGyRYCintfDI3mMvD5cbIVo+PbkxUjNTXaew6K4qU8bbfuIaWV9vQIKc6j8tb2mSgtF2APb7Reo3ftYip/XBGl+HbifjyrNkzAFaPDBOsmXiI7wj2PddIuIRL4Dl0RTSyUlhJMA16rbvu96aoUQNJq5y+vORXYUTI2ZRtMHp4BPEOrz6txBRN3F8TtMaDfr3vj7m7Yte9/biW/2KzrBj+LY7qu3d9To/cd+23s9G2WrMwPbkc5PPLv/zO7ndvDM2XIEIOwU6eR0b7yn1t44cHY9Ei1zTONwUN3OfJ8xZ4zf2OHvnZM9c1KejG7ouQwiRt6CYDqD6GyBtCWXHeQU20WScSQxTcVRaArybvpez6LayUtpTNOTXJBal/pTWqW457Mq83bL1eT22OVGxAAnmckxQggxJz5u/3yXIjeoVKpkf5IYabxDZ/4kc5M0mWQooAVzXdJZB4Igw8NS8yNWg/m08CBvmGzdUz7vvkipUsDKBgSKVZTXbPQzrlZXMF+z+D3k+tElfGzJKmfa3G8UI6//9edqtBkmFFsYoo9O+5q7Td3rz+y6y9InAPGfmSgrrxfOR4Rh/0DPa0EriK7cds1MqTPWXmHzj0C+x6/+8r/D/asf8dH7fz7vf/ybuat37teR2RFzCsTbsNhXvodtYerhn+AMxef54fGe1erGLxXKaoYt7SF+sQv6tdvBVIzudrPsgwC1BpWV30OgD8EYr6h6gzaX1tGKTZvwt6m9LQkJuSSYTmBlHiorVUDdj8PMr21vc2FdfoLV3RYz9xGoVVF55PXDD1nXKyZ5GSDKdS1qW9zPZItqYVVmNptfpemW1epDKC8wE6qsoF0jTKyv7/AslxPazCV7e2T78BqbtqymG8zcB6hWD19t+gCaKrqgI7JkO+xCCPFIWNPKsK7L+tLPhu+pJIgWF7h0OLGznr0uUlsW53MEsAE0GC/i2iPdz1P3S2ewjAR+Tz+95P44XldnTkfKcVOE7fzc/XL/707ZjvS/4+RO9nYY41HmuNO7k3176rOxr/tmC5Flbxx97djnxxjpqWf6vhjaG0Gbf0oKIQelL/MIEPKfI1EydmYs+521rP98tM0ugDN2AYqcbnAoT4IETVWztr6J02PYijufaY8BlzjwhyjHZW4JppmbzlO8dqmbCEcqwlQrquqe8KlBCIKSdYv5s2YlsvH4jllNK8zcRSl3d0eVZmTSn2zTedcWbVc0WSGR8Y+4Etp7PJgRQsSRMBz3yKlIapM333rUQRlAT/ZDe1fMhGrpEe93ODhmykqDGSThKtb7JmXLJz/895FZ+OmPf4GNXe0fo2jXnd2iBzjoKAujx1xC9FkFChqSbEkmmsw2Zivvxei0L8wP3mbZpYOxF1UVqRk14l/mVURO4RMsNKgzRkXbCns0dPsDfvXP/ItUvsv85YZbKl9+/8/w+Q//Dd55+Vt5/1t/KXN96f1Il/yYjIKRDoXdx8Yi+6JZ+EmANmW9vqbUqedQ8G4ai8raFqbEAnhDT0HmqFCMMT1yHolZZ1QbmfCJGg5ypboGZAQC4tvaaJ73wJRRdS6puWi56n5+mnm2SomU2X6XwiPFtpg+MD9uuL69dmBC6bvE691iCNO04uHhB7z+8pdo+sjdrbK+rsAKswmRNdhE08zy6eORWimsuLq6Zt4+eGimQpvFD4aoR6FIgsI9gmm4o2zvj3QGmanGA2/v3LR9jIHug4P+uUWdEu6MkiBl4HhJL6QtyE8P63qyHLxyVoZ/g3q+QjlZ15hLZr/s0fTTeIanxrjP1J4KKz1gkJwCRWeb3SsLgToOJuR5c37q/WeWnXfP1XMSiJ0GlePvu9O1R5yfKOfNDcnJkomHZ3SXL20IsWMBB7sINthUgVLd5m26MH0xc4nREiQYqLJtM4ahOntSHsAJYyHTzqZKHnP7eSlKLYWyWnuoZMcIueBLngTrnt3h2GQNs+rSpkQyow6K8rlMSyPUUoOZLBIzZj0Bk/QnY65kAQhmM8IcjOgWNSjmtwFiS1rnJbMfXQqXMDeYGJUV3/n4L+Thi1cs11wv3NFv+Mvre3e3k4QOtpBRByxAD7elL3O1EOs+zk4lFvBkwXAW3wT3FcndhGn3BTlKZUbUK4aVDSqNMvslXz/x0U/xw1/5Am2foNWvQC7tCz7/5N9kffcBVy9+U4Cy8M8IQCmdGTlI0DABZB/yzgHf41NsqREAEBqUgGqx52JlPYOyDf434h7/JuoplkXQeRvq7jlyU8y+myd1rcls7jBoxZ3lutZq16Thmp7sf6RjzqiA2IsmjVa2KJ7uuEo4G5pQpfLey48Al+otHFOTGTrIqViDq+mOcvct2vzIenoZzxFap/CAMU8Y1u+jiAu+VvWKYrdQKhYhj6aF2V77PRfJjDIsMec1/GLCegChqbJmPRpGatCT4VwshFA62DzYV4MKIsMjLcCKBJ3LZxeNBAvo3OeTJwn3frv7zy6UIYZ8lkkeq2+njAqO/WeeqPawX8uv+68eZScHc7E89Vx19sIvnvX48WdPjf+JCk4z6UMGupjRl2eD9R3UY+Oa7DdxFJQ8s99PaA4Oqj12FEZtyFfVJHQnspS8CHW/c3f81kWlWtcBuGNUn9tgUlbDycrCe7s5U7Qk5nMkYQnGjwGpuVBUJXwSwmk9HPq0Z1UMwqyQt0e6E6UzJudNG8++ZoLEXQWIS2Id9BTP5uaSi5DJeeg/nYBbMExtTrXSoa9YLsCyY7UTcmeiiGLzK0w/p203lNV3WF2/49ccBFjpUr0tNvOFeDXgEaMwzxW4Y31zy4wngVr6amA15iUzJWZGRvwzBCXV56GpSYChizd4EuBu8iDNKNmpRVOSoMHMJb8lQiD8DWzDMqSsJzIvhi3aIyIEae4vYgLl+ifh+kM+rN/i1Se/THv8FJ3vMYMXd+9ye/c+c2ihYJH0w8WNHFmpNZcDwqu9CD27nYziKdp9MKyvX+lz4ZAoHWu3YHl/wsJRChPSGqZbCu4zI6EpKFKg1UV609R+iavjxcGL4ioFsclNMcxQMiRR4uxs6ZooNhHmOLn7ZTcpFZpGeCMNtQ1FVtQ6eRhxzJOw9TZtoqx+julqQlXc58GUvL2zmHVm7yGHdI1XawXkBg2fB2Qmg3CkxvqEP1FeV21xfiraj5EZVAEtLO6VFheDm+OlZJIZPnmM4C5A0d9P4u7bpL+84NdjP/dK7uMDqXbn+UOtqv+1SKBmR+o4VV/+Lkc+ewMme6yRfs6PNNHnbBdHxFeHY/xx5QFIena2uYGE7kybHZ/GY0Vzvezw2dxLKZSkX9h+dMvZhk525EiExJO9Hd4erhLyD5KeDTU9UdV5kBAX2VhI1l6XeohQSWagWM20PhkfvddqHEaxuNxFthHPfw9MFBVECi0YcLBhDjddeIymGaCP3hPfeLNDKmcl9AUzVu+BRrG4nbEUH9ec1KiQFwxZ3LzYK4kNkpHTY8+0S/AuuVvvq3bI4zYIQyMaZJoqP/rBK+5urqnVHb7AM+c54NlLIb1D+FLPumz5PLyZq4L438y9xoultiR8A5DIed9jHPydngir9Bz/bmrIwyhkWmYZ+iadtIxWw+WzU8SjS8fRdvqtLJoUb1k1w/Qm5PbP593bPw+xB0y3Ll3WK1q5AZXIUinYSNTiHggLoJq+BJnqWgdmlZJoJgMa53nx3fA1UtUOdKSYOz5aI2Jwl7XROfZDalxSivTUyQLdR0aKp0q2SJTkankhM0BSXIMg0lCbafMM0rCyCZ8coxY3pWhzTqwlzSEOwx3UFbCVA/A8n5FozOe7ILifgWvYAgxbAPww7Ps8tX5pk69cc+VZnACNKIVpqszzREv7Tt8K1gls/zvnPPahCB2cjHe+9DVOwrfHbCX+GRnxfiKr5dld8U92njpkkgfdtb51977c69DBM8cfPfhujzMdes7vVnAOd5wrO1qUc/076O/zWhzZwwEjPTUHzwAB+wqk/VeP9e5wBuX4l0frlpSeludPMN8jLJHccWMDJ4f/hqBrXEPZ2zdvCt+eyJOQvgapSfBGinmCnUzny3QPCKbu/ZwSXGaCK1QqNTq8QltBqvLYvuDh9Y9YTWuub19G4piE96Ful8U+uWykdDhbzAXjUTZN566CyORSqV6x5PMPO6w4M+/aEYvre8IPoksfhkuSe6KDQWQdLJQaWhHN9DTZVvY9VcUC5Yp33/0O87xFpitmjZUM1GfqQGxxdtBhH8owDouxL0QzetWBravRB8ZrGTPuDpMVC37m47d0ykvKZ9YJtSNv/3xMDLNQ4CT21g9PanOWYssPCc1QtJiRLK698tF6WwkigCaIrKmyQiWjTCbmpnHzn7+mzbq5ScJhEfM8/z6mXHuNe0Uiu6aG2j0BcNwM6SAyfRTwTKMQAKQhreKmDNe+ibTuHGfdCdYXxdfY8Ex/PhF+XwGIiuemwJNcYTWmN0J3ZabNDzR9JCN2PCRxS5GJWmCeH5i3D67yr3c0qTtnxNeyUMva50RnRJQSIcTNZkQmBwbNE1OVsnIQ1FpYjHy/N3NNoNOI6tpE8daaQlEPc6RsqWHuE8uIpj3y7YvZNQo2bq1Yj2XzLM6KO0yH3ZIuKgkU8hk78nAC4v3Pzpd0jF26dqw/T9VyWu391HunHz5gTHvm4NMvHv5u+98d0aefcpA8y9/3GemZh091+xjzfzZPPdve8S8XDdDe92dAwX47dqzhU5qHk/176oHn1fNUXecdF/tB9lzqnmwmDoUonsmssZ0/QcpEsbUfRjH3NehMww94sy9o+or1dAd2x7q8hCuodWRuYSc3xS/KcVNC3sxXq4f8pd0cDT8AQnq0TKtLSByKyBb0RzgxvvOcAk3oIYMBBjrrF2f2PslJmCIzIcHopQWhx++3N+tOXMlRPcWvawmc7XgMvKmwWk2sVjCb55ZwM4zR0/zacvlR9q/7eAQT6ShWnMEme09wIcGFJdqQQctTqs+X5jildIktWhm0N4RkPMpWtkvoB1FArISd2r+X3veDrdm1LoSZIfMnaDjeeZ+he/JHYi0ooZlKk4mvVQdF+S44YyIiWIg9YvhcW/peDPs+fRkw0ARoXmcJQ7iR/jgbJplhzgRFiXwMz55opLPnjvlIbABD/l1rbt+nEDcl1gjjy3TkM6W4+Srze3rYYMX0KjBao7UNr179gNvrK27uVoitQ6MuINpTWdcyeTIxddOFip+3jKKoxWAqDprDJUdK8b0QVy1LEZ/G2c0QIoWpVtrsc1bkMdrcdB+I3D59F1hykn25am9rMey154rJRgd9BGju0k6ud2qeBhCxU4Utz+1wzb1Qth0m1wHibl+ea1p4lor6OaXjsFFtLUcaONLOsd/7kd8FeE9GUDyn/2fHfAhKvN0zdZ/q0hvO5ZNajv61vfmYdys4nII3AXQ7743f7zoGj9+fNIkM5bwmIRi1h0V5C355Ch6mVwpiW169+pOoGh++vEXtlp6RzlLydP+F19vv84NP/zjvv/MdPnjx66FdcX3zEmPD3Fxt68JgAIZwpJLMgBbEwSKaol/fnN7xwQyW3PxhQuCBTz77EzQrfPTBz1PLCtRT5ajQGUGm9JWuzlxCHnsuA3ceCOl9okhkfAutSScxA2HyPssOfZktIwBci1EyYDsYl9vD8+nBsXBgYEH/ehhfZkHEwrSAA7nS54pel4OwrH83lFX6f8vGj66SEp5LtjlPQWglNCvCACD2CPqeyCTdmz8Bgr9T0gF0WHcBZgHCzyUBgOEZDMNbMABUJm6Srqa2BGHjuMN0kwxAeh/z/3RgTP+ZnD+oRalsqDwi030keVozN+maFddIhfdCMuqsu2t36JqmTESFpX9G3PpIRrgISGGa1lhI8O48uQmOVCh1xWp9zcPjI+vrGamr2BPNk0HF2TKLHAqS4cWD9J6mi4wXtBkPlCwQd0RICY1cmfC7I0BM0QZVjFoFmmdXFGb81scAjTpqBoctsccMFiJmy1d7TPYs0x1KkULLtM0jv4+O7BPO/bJLaGXn90XjmM8uozlVxnYWZjcy8/MM4mkGIkd/Hx3Kd/oytjtqTk925/TontIKHCs7IsjOHMjwxFN9gn3w9uTz+ZUtpuPls9PP/7lUTshg8d2uPwX7+47zZ+iJZEqRka4Ty2AcWrHmSvuKsSpun50Qv8VdFsYiOGFUFV5ef4sX33oX0Tva4w22ajQWp0UjJOog4g4aCqQzoSWxSMaUhD8WV5IxhrOcEOaOG779/m9lq0rTNU3WgPk1tfFuSuouubdA3jmCDNN8ZDtvqaVSp2sgIjVKuFSZj916xjxcfV9yxfz+ir5eEaaZDNclXM/c15MW+UzEeGNMB4hzSCOM9rG4NK2eolpzDM58W1exZ9+SOyRz22XmCSUyCZb19/J7Z7g19oKqhM1ee+bI/eKYypY/NPeZmylMPe+hr0Xmigjny/5vOIbGuCKugo6g+u+JW8I3QWekjz9HEWAp9nw6rfa4BoPRiwObQR/4/PNf5YvXf5T19S3vv/cbKPYCU09Qlfk5ElgZ6QnifguuvcnQYa+2iCA182RYB0uaGhTRuBwp9r4YpvdoE9ZXV6ATNzfvUm+EWlfMAYxqrRiuSVDdUqVFYqMMdQ5/HXNtirYIyQxtmKrPbYkQ1yKexMgin4XzuBLmPr+JtdDQtgWZKVUxzTtb9gX6PGs7H/a5Y3zs2Ocnyggy5nle7PhnmcX5Oo1dwH9wGgaCfLaqvXPcsSsLAJATc3Kyyn0eehJw7HKMXewuO4/tvDkCJPaAxBlGNTR10Mcd/vQcIHJ27VIqS6p1vl8HXz01hqON+o/juo7nlWe/d0D7zwOEzr9OtPEcgP2ET8LsRC6Qp8WFSbUmITaaTNzc/II/LSv35tflamMrFmrJQtMJrHpYlM1ehwYRV5eKRNzeKxAe2nEF7yLegNniJJgmAKzfZe9Z6arHnlMigcvKGWP1qIbFIzajD6CEc5gWZ9TSJkzdNlvKA/df/mla27C6/fXehyB2GbLmMp0E4S5kfgHpjlqLj0URt3GrzeGxPhA0QvLPPlpKoAlcQsqM5vKq653zOKy+4bcuZoKkSTZs7n+E1Stk/TF5wZZkgoe+ewYNRA/hZEeI6m6NJqmW8U+NAG0W8+vve/ZKZ84ttALVoLBl1nukrDArqBh+QddiJnB7toJ4WuPMhInqsg/S+TB3hc0xbg/FM2nAA5v5C6ZyxXp94577oelJc0s6qUoQwmT2aOnSsABSrljfvEt5PfHZj75P4Y533/k5kBs/E+YSdon1N227ADDaLOKaBjW/Gttk63klci+rnzcN81mJVM+uvWoo95jA3DyroBR3Nmz64KdEoG2hlGukrANUCpjfpqLhX1TFoCjNtqj4HSF+SdqElBcOJEru0gS2M2KNgoI0fxdF25Z1De2jKiU0H545ca8MWpUFRX+1YuZns4RzSDriEjtk5L+BI3f6NTLtYx/ajnT+RJ9HXpqg9ch3eci6s9kztSTDq0N/clRnOsPeM8NXCWqPr8f5ULz9eZS97w7NKbJ8edDrZf16d042fcq0eXyMT4GCDO8/rpw4AWbfZv+eBHenn38aJI88gIWfDC5i+5qvY+UJkNCwTNVaJ5ckJZIWpWc3Alx3ma5fnxtMztW/LL9n3JIAqXI3+oVDg5hGD4PsH5sfTKkLdR0mIgl3KRMiDhDiAygafgi2825TzzlgMiNUSrtC9Ba/JXEThFLDErDinbv3whEsjSJ0dc4CPKxrUBwU5IouckFKUXJwYkIyNOuLWcK+DukwOFRgLOGIHT3nA6kBSO1CfFxgWlU+/+IL7qb3EJkCUGWUSk649flPS8oS5UJfKwnAk+o6Gb6UYaa8D5mZIeLcRSk6AY377R/nqgq39dfx0K6x+oiwBVXWYQtvOvmek1ht53Dul1LC6x4NG34udVLkGnNYWE0rtJlfKR1OuGYeIulOhL6HLfIA+Jo6wEkiZVLZtsY0vctPfeev5OHxS5QVrd26Nkm2sTYtZiOzdlaUCb88KZxaRSml0tocEQWxDBLmiuKg1GyL6oa8ybSZoU3DadH9XXwfiONvbbF/E3DMntwz91ICitnCfEBEeyRwLf5e+GPknRGmDTTvSAGzitoG9B6zDVIkEkH5DZIWPgypVJNlc/R1Ol6+inx2giHh525wiV5A27MqXM75fjmUkoc2dh48fLv7KY9MavytS+Lne/kmKvKdcZxT0+++tQdIDkay0wnZ+zmChkOT0/M6Lyf/OvV+Hqj9d3af348E6FxlB+mc6eMT3f9azBe5/2zno4Nndub4XJef6NOTdzeousRWrHW/AM8TP4ckNcaV5y52h8B+QY4ZbtNcGJn7QM4dUPS89CFJOfWfg+ksiXwyhC/bWpL30AmZqtvGS48YUA9RE2PJoufEt7sHFqXKBilGseqZBoNIO3tb8+LFz0Jc/iPFoyTMiERM1gMevafJXLzvp46fE8tkqOGQGSp9Gca4jDhNI87tfU6XxEfSmc4AoJK5m8/Lowo3V+/xTn0ZrpvzwNgzIiOcLfNcDadnJNupz7HwbFvqiXGEdIkMt0FmZsZWoW7RsvWdovf82vf/CN9+b6Ze/wLWCjJt+PzLP8nUtrx38y20vI/phFFCI5XzJqDJjLOHEqubGpIYTxOEFbWWfuGVQE+ORd4mmIArpVzApEQ0SGGeociaZo0ta6g3QGPWhvGI8UCVGbR7EwS4cUNdLWsgrzeeMZ0pQtxs2Ci1eHtqPatpXnzkIGLlmjEzdFv6OVlSOWsw8E3XfoDf7yDid3rODaZyw7SKKCAjLrEKf56oy8HDIzMbLPMuMFPEz4shfnOjfs40Nde4UJn1EWXTb8R04BtndmAQXwvxPFqcYe1ZlnbKG7X9nGffglE816/iuSXbeE61CxN53kScBwhvUXaACvsY48iz/+Eu56bsrffBQZ0jvIzzJkOwutmz9/2TPgmEFAjiNmN1xmkh+WRCo1Kq38ZISC3ddpsEMp3SQipJ725eI6VBW6M6eTuiWOSRFxklm4TxfsW0311voS5fHKIWFCXh7d6wtg1mW4ZNOVNk9jSxVqhWmJhp7RO2bKmrG4pdodsJk0IrzSXW9IYe1sPPWcbCh7Rs3tdU/e9sAHM9TN7t4Awk/CloC0AIybhFLH9JUDbmFB/g+JhPgp3xjpqOwuPs1uW8Y8DCMc3DRsuwkzPULH5itDkyXpYaVYdYFA6SqdHpkQq67amqF4LkDAkTtHgmz5fXPwu3X/L64RNe3LyC7UuKXfHy+orv/vIfYTP9Ku9/+y8HuUUipDbVHLnfElSmOWppUJb5QHBX/XCKNU9EZKogcR2zhY29R1qY9xUwKnW1oq4mTBWdN8y2QWWD0KjS0JCg3ckvMwZIeNeH/0trDpSlATNz2zJNhWZfMrcNk9wgcu2JiWxFrUKRcNgUQlvmd5RQXeM3FfHQ2tgLIg0pHjaJztS6cgdLVsBEKRNpBmmaCdNKZEf1SCFtLWbVoxdSQ0ZemjZvPEmVbPz/9DOygsmWNCMOfqmLf4aOe2K3jFLusoyyfLls6KPFIHxxCBKWzsWE9uJYo6frGn8ZXH13XuqgOnneV2Siu+/L8Pny87gD5Ll6Tjx/Yg064DjCwMaUyrb7zwFA2e9C1/QdNHr67+NY5s3neCfS6Oj3yy9Bpnb7MbybfdrXirzN0u8plZciy0cnTTXDWUnReX+Mue/361iyGh+WJzIuhkRvhqmnjHV+sHi19xnsTnsp/RMq2yAGEW/um9Jz+Js1Xn3xpyk88uLFT1PKHap5z0DcpidObCSQUOkmi5i3MQY/JHpjzPqYYKQhTEGwg41aYyUzqYoXlK19xo8++2N89uoVP/WTv4m1vI+op2vWskVlGyGaAxOP3e4MVkJyT+k9VeB5oIbl7JJ2aFw0HcDaYgsbkgMtvG4BIllGU8dySH2smc2xVJekWwNwSRL1XP2eeTAMAaosPg3L7neC5HH1qrBeh6aE6FeqkxNUAGbKZvOIYNQyRebMgBD1EbUJ266RMoO84L33fzOmjRlDp1eITUzzt3jv9if50ad/lHfal9TVNUaafHwdY8CLtkUTMPh+TaDTEDKDqJlHUVTZUCdhO880bf0GxjhmyDAHuXcwN0u4v43nZZCIJCkmmLqWqvHAEqEQ2q1M7iTuQGhsfc/rjG6Nxmd8/sWnvPPyW9QKIje4Xd8vUOuENRww3STi0j0INbIxenjjA9g9Zo8BqCUcgitVKpQpZsnBqdqM+4L4Zw4UPAeFmDsgI6HJsbx5dEOdKqsV3L+2iBZyc0/PoBokQ/qaHdKbsRz9Pjjw6FewMLAjRG6fAeUROiOtHWdv+cXgM7Hftfinr815/HJY/RsxFFn6ApgtEuK4T59sr7c5dvaAtb9Jxw57+kbzIEd+i/N2rDsnuvxmbe6WHRCy39az1DJPfH3q+30Ader7EwChC8WBIrrR90R7I9YuZclofKw8oUnwuGYNZ6OUNHG3JPeIpoJYT7mqtMiREPkDOoENlbAJIpMzIpSb1ZY/890/xu31S5AJtQkydfPOaZb+M9Pahs2iEx1nAb77F39Oc2Im4wznO56q1lAn41pY8QHfeue38MHLR8p05VJzeaRrUkygxKUvsXOEDMnMiYtVSBUrSdh2If/S04xeWBBEj6HvVx0zSHDhF7JzqDp7DGneGX9UDAbzvHE9RyaPGkliRoMAQ6+BDKckaIlnzss7KySaMTpc6BRIABPhanUVHvW6IwCaFigPVBHK9gorhY2soN2CzLTymqaNtV3x8u6neXj8kfdJIxzPfI4zJLYj6pirkuBKFStuQjAVBw0JHNjy+ssfsV4VVlcvPBIkwytzfgTfr5nqWxvaNmx0jjwTbWF+tEjypDRpfkbMUwv7vIRTLKmVciffWvAsoNqoXHG7vmP7MLN+6X1pNsd5E4wZtZmS0Q0YwsbBWzNcQ+bRBRPulOhH0MJvY4XIFUKNKAyfk1Ii+6TkOZVlj1nDdKapUeQapVLEaO0Rs3vu71+DKhFg2U11aUI8Sqxs+H85FsucD38DPWxyjFjYl6SPln6sBoQuZ947QVgPAX78UXZO9huV/Xl523oWRv90DccZx5u1/ONKu3y6A5DU6vwzb1F17sFn9+PrLEc2fnx8fsp3tQkjiMxyNMJM3AStOh98l+WJPAnBeG2iMbuPQalxA2uL/P/mXvZaKbqiFieMakKpNZyelFo2NPVb56rc0JpLYevrD/no498AcotUoWh6cIdqWHKCnCn5pTWhoYikNq4dGLQbQPqn06XBqENaVujsvVl40DWker/VVphW5m0kbAovb7PJQ8Yt1fmtO80t6u3kyRK26IxJtyU0tDvS7QY45fXFi14WJ87x5JgxLe3sSRYytG8xPUQYKGOmzMxmmGGFC6WUod7UACzAyvrvXn2J2zetI9GU2Med2YlymQLwebbDntpY3VO+yDbmN7wLilFlYpJrD5GdGrW+5ONv/cd5eNywLZ+xvn6vmy8y18JSJMwyHg2zJHWSju0sNAoSGpQvPv+c9z+8pvsu7AGpnkeAfNdC2jYff0lG7LZ6lZm898Q1aA4ONBIhZQbTEijL8sIvM2pZc3P9rkd6aKPZQ0DCEjcfbjB99IiBEtohfQT1umsVCo2m265eLGXlEEY9C2nxCytwLUfkqBDwXGUaIB+P2mmeoMkiN4LqI0Kh1AmTSmtu1qg1zCma+UsADQ3VMSK34Ownia0Irn1swzoETh6jFvbLTvW74uluf/ZpLEfqPCbN9f2U7+x9v9/O/rg4//3ud6fQy3LWns28benrUSXMkXoWzQWHczD+PszTse4nncx6ntPj48OyXteRr4Z35ejnT9e/99LwTApGO2MYfp6t+8TfNv77xJh2nn82UPFDuL8mT22ZJ0DCIr0v9mbFLw4qiGwxLVhb4wlxHjzcL9WaEJbYmcfHz9ls78EKd7cfIdwgCHN7j6u7d2imSPPcBSHOjBHpcdqtS8fO/pwUSY9n9z4vqZAMv7kyk9Pg/gdRpUeNz85AFaQmM5cgmpket2LBWGWqFCnMbYzPt7hoJqV7z59g4rdFStYXLMaCYrmpovThpV+F2LGVMx+bWq9nWRu/i0ECZEhJe1smAnL/h4XpZfrjPNGZjCoD/8pyCiRsujsENjU3KdkG3LEcmzFS3U7Qe58k7s5o0GpEK2xDVR9aEqtglRKMdWOCcUOpjTr5u2qLf8mSMMo76xL+MmLJHWN5TZA42DXh5uYdipQIhXStQM9R0Gcxh+4AVWAxI+F3QvgcuNOroP2a7X65VkQZeI4KD7lV3WDMNH2gitHUaEaEP3rkgdlESd+D5iBZMxQ0RWnZIiVuudRFc6ay9bxSCeN06+tsG0QnpE5xwdPs1oOSmSNhO7t2wdqGEg68ta7Q7SOZBRVZU+UKkwdAKZMRw0UzseXoMm7DzjgDEA6lIMhMoyOz8qib0yhjh3+NDH3vCO3adZe6dvqx18SOGTArOkZxnyDCJxUadvz3Yw08xVQOvh5Q25ukdj7Zzv4gbO/jvTk6ABpnytl5CFrq3+0hl6P7avlwP9NmPi/7gzE7vkZBpk/tkaMAJsYte591WnysoSNzddjkwhdzXDvauGH+k2KnAPEUUDgLEpxwTlA2oBuMe+Z2z6q+63HTAloMbSuEDUz3aLtyZikGto3L7LaUqVJsFbbakFYZiaifeFWNW/lii8VAJVK+lkzTmxOQEQEQufIH5mS6mCZS+jfwFMTBSAcppAs2kbVPzAbaoZ2RIxOracJMaG0bE+0aBQiNAZ4+ejZ38IRRgzAcTsveS2TzTTOILe9kF3Z2s/8/fp+0rm8QG+d4X9OSTC3rC+bd66+DmLMQQhkmqj87zM1RkNCjVRysdOI+jGVHareMKIkLoAKoSKnI+g6plcfmjFgIINpPa0ACK6RdHAlQQgLEZPKOR5sJq/VtTyhk1jpj89sQl7gVB3ElQNfioNoBrQ25s2xZJ//O51siNbCS+96deTO9tNTU1ED3+Ew/m9hCBQ2fgxZVuE9Bs3CWLHE21P1bckbN3OpQbU0tt7T2gF8N7fuwyERTdwYuxfc3zaMjsAazO3mqVpArv7NkArOCztsIuVz2ymgfPsYY3oRZ7Bc/TnKcSe2VAZ8eSu/PZsZHe/GmLxxt46yfxN4cHWU+Tzb6/L68VRlIU9a5n/RN7M3n6q27Y3Yw5n2/FdXdB4JyfD3t9398Ps7g2Leue+SDyxl4i/34xPdPaBJaSFR5C989n3/+XT58r9G0MnGHsIb64N4KeusBEKrkvQmJ/GtZs1oXl/5KRVteXxvSbl7x28P3QluQzF1byMLJGFPSC2IejFnixjovIV2TSYySeiVT2netXiRjT3WbkopGnS2SAlrkT/A6l1DF+KdrXRLhxhd5eCQhUrTaw/NSMvE+2c7zfVHoURSWnDqeHxgrXXJeIjGylwv7G3cYZC4DIi6+t2ipmbDezyy73s3LPFqejFy/8ANwYAPW72CI9i36rst6JXDMWH/MaFS/VBH3VI9Ewf5uT6QVa9bHbFFVzldohXwAtJ5+OCWLDPddwntl6Gf3wiP8FCzvzaBnKC0JCHJeYh4KEir7OcxcBb/yw+fVHUvz/pESqc2XLa3m5rgEgnXKdc78Jb5eqgYRpqwtojPCD8NBzCZyewWAmhtQMV1RS/VUylKoxQG/WHPNYQswKSuQwtyMOpU+l5j3v/d5JI79qMmyV0YAweHvY1kAKMOaLETT81sYOxLloBHqRDUddHfaOU8q9/s0nuBT0vabkOvzYz4DDPbBw4nvTn3+tk5+Y386KFxI19H2OnM7VefXhlieql/2JnbYom+gVXmT50b57jBjLp3J72s1lrKrLTn63F69O8dgaON4/afLE1dFb/HwQidgVSbWqzWm8NkXv4QofPThX8BsHr6o7QqqeuY1g1qEpp6JUJu6bbpUWlxmVGQbIGQ1AAYLoiakTTcPoyft8at0k+gLRHY5v6nOE0U74TRdQgp72tsECxbX+g5pc1WjjeGQd0fAOAklTAfOb6KdvO9g0Mv3exzEpTyzDMf0MMYS10H7mfL3PBGOLmxJcrH3NAZJeHv4IgGerO8GfydTMsbpTUZCPj8q0tn9fsdr1mKcARLiwqKuumBhjim9L/kszMPQ8jIlHDyYuQOeM63wkVAA3U3bq23JUhhzYeAptRPu5KVOcQo81HDpvUgCtByfscQ0BfiI66gtNoNH1IibDOJWR5FFs7BMgAMeazN1ihDevoKea8DHn9qcRqkKbDGrHjq8ukbNbf2qW/LOklKENm8RbUhx451HBuEZTNtMLc0zNKpgVqhMsTXcf8BDOCO52aA2daa+BQOdjVrdjKZtBslU1Orz0rYIDZFI/qTQrFFXfkZb84veLPM5DMig51TrRGlgnaeY3t69ASMQPUZdl7O4S0izPbGFofvSn+FUe2WH0R8huucYRx7RfUa8L9HuEP5jDCb/OTUFsAgNO/XuPzN+Ps7v/vOHoXNny8D4pK+FjV/HXH2zIGAsMvxzPHX0os3OR8/371AVYE+sf7a3M+8n9rwRR3Rssfug7fXDbLc3O/0Y5n0PQGRDtvflU0qO8+YGwkO7+RXQIte8vPsO2Iq723f49Pv/Hp9/8sjNi5+l1A+YpSE6IxI3RqogNoVwHT78BbBGkRmxe4xg7JpMe7nIJhfQnbPcucuZuxOrEkM0WyG2wmq4KKZ03UGC0plHAJ68lljE7btm7jRpET2Qqux0VdsBblJcvdr76JRAZBWLKBiFYxqAVMlrMvISIME8D/5S63FCkkx/36nuJASVrCmJyJ5od0LvOigOOlDyL9xfIYXyJdQmNEf95ITJZqx70PzkPRJmRjMbfAAyIdQyZ2mlyRwMlZDUc12NBSQY/bN94LaMzz8rAfA0zF1VvF8taivmNyFut19iPHB1tUbb7bI25qr7eX7k9Wff54MPPkZkjTLt9CPb9DDeBmxo7ZFaXoR6X/3WRPEERCX2rumMxC2d1raUsqLIFD4HzbMfzhFiKatwIBXaHE6aVMok7m+g2plVB8kJ/gSsGVInkNAEgvfJLM5ywMcAyWoG+ojZFL43DmoIM89RZmew7MGdTbqzdm9aJBhBmxtdtbvzgJ+v7l3yJrzqWJjFN14Owc4ChE705di07T8myzk4ABBvPu1HynIu+u+nUNZ/yMo3DnDMzsyO7fplk4LPAC53H3/yGC1a6qdX5Ym0zOIZ3bhCRf2Gv7ZGxbhd/QTXHzzy2ev/gM9f/TIvXqyRckMpynZ7z+PDA7fXyjTdgtXIvhhnVRpt+yVffPk9bu9+AilXSHg6WUAv5/Mu3YlVl2s0wjHLomb2+w8sbh9cGFEJBkM4W5qkQ1ZIOqk2lsinb2Ah/Y63EY6MZZnMlJo71Q3p2FjUm5GAxmpntCRRNgNCk6BD3dZzvjhaDLWoDbYzlw59ZV2IV4+wCA/1xZ8h/s8ICEmJjD6mI1CEJCC70GGcB4tcFrnREkrl1cXOmDXBQqr1E5DI0i+6RiZRs2ts3MdRQ3sVzprmmo+SiYj6mgRcsnSwzLU18vprzE0RS09CS9CByuKN32tMzQUzIo/88Ae/zAcffECd1qQWwgCxwlSFm+s1PW9A5g2J8ZZS3Q8BRcqGh80XbDYzN9d3ESCTwHToO4vmRUreSRLAxxZzXtzTHAErmVp7dom+NZqFz0+JOyRC+5PZU0kiEam1sSHbI9bt/h4vERk+pVCqef+kUevKIyI0gVrO3SJhFqkR9bRH7XK/jztxT7TZ3We7u3X452Q5ZQ447MOxd/eA85lnl04d6+PY7jEENX582ObBK+PfsvTzLC87IT2mTLVofGz4/Xjp7+fY9vrUd8ATwO85a3P40t50HOyV/GPQmw17cv/Bc5EcB82c6d9RZj1+nlcUHAzgVH3j5B7/7ql+npABDz4/N+9nQcLGhMmufP+qIGxAPU/81iZk9fO8fP87PG5fsd3cO6Fkxare0MKRyvJq1uLSupirYB+392Te91JmCjM6G7DG08kqYmGTbS7plVLCMc+JnMYeUAGLlMx+0Yz/tEgoUzohTPQhZChaN1lIiUt4/P9u4w7W4V/ZYo6Ik7UsllEkL4tKVW+NyS8BfJKwwxiamFJmrmLLPlkyBv/c0WNF2ir65owH8PA627LjZ9GTrBSQyecs5jKpgu1RvAQTPbjSFrMBYqiko2lmwNQFIAySjgTIYWejp9S/JIvKuWuWKnXXWhSLGzrNGaYGw0wtEuaZIV0rFA1I9CLadRNH+kQk6ZswKipT98qwAHVtINRizlTNYKrXvPPiQ6xVpC6AzE0kgjEx3XzExvB+4Tc1SvG1RA2aUsqGx+2PeP3qS965+wmfuyBkNUwDnq1wxsojpUy0LVi99/PQDGkSgMA8gkaVebNhfRvZH82zPRZmavV054GTdmyh+7oVB7kFYYr8JjOw9XwPClWm8BdKJ9WsoKFz6wCr19nnsnjbU3Vjj860plA8kGLEdEsxxq2zo32wY8+fIJZxznp5hrR8SsJ+a0HyGLE+1t4+Pzh4flcr1dnwkbkYn9rvx/j2wXTY8T1y2Okj75+dn3NS8vDUmbEcPNeLHJ/jg3rKCTDwdINjt84BhaeqSnPtAZY4tXefrG/37zwzR7VpO+dmd86emoOzIGElUFFUNjT7jNevv0elcXP7HdRuEZkQrqhVI9tixZpQ6sTti3dAKqrFGWbZIrZC2hXCLXfTFZR3aVqYmSlyz+vNF1yvX7CyW2gFLdpH65cwReRAirqWoXwg00SJ62o9NbMnf/FEOtZnsDPjyBnQ+r0LwUQEenpkS0fGAArgEm5I8l1KTlVRgIrIvLssXrS5k6kyvukr2A+9LsmLbJHM/U/36F+u5U21un832teIFv27hjYLsBSAa5T4gX076aKmz7ajn5aq7Oz3Xtmrb7EnD8+OlHCX4/Q2FrOFa4/8orE0zzA8l1skozjCrdMi2Zdk0q9Yrw6MQo1PmknCz4WBpJmHls4Y13fvUsSzMvYc6EksRdiqOwBOZQKdl70Z/jcZ8dNa48XLF6ynFZsGaSrqGqC4O8L00S8li/RE1mbElFLd/XFuQpEVZXVF275mu3lktV7H+sc7HSyOc54jXNY7melsj5HYaaLp1k1xGrlALB0YrYPbrH/PQtqbdKbjn2+3GwfYJUH5SMiMnd9y6Yff94nemxLrnecXcuAzIrvvnPr8ZP02nLmneM6p4w8sN7zuPZLOxwdMYW/ej5QdCrNfL8fn8SksNQKEc+vQnz/K8A5g6rN6cJi7IhjvyYlfaOfzypl+HWv6iWfOt3Gq4ufU8bx+BBVmdNR9U8D7ZFrm1h7BPE66RuMtb3Sz6oSqOilvVjGBpn4To2k6AwZzSWexsoX6isfNr1H0msoNG/0Sky8pdY22F5jeYnLPIsknVRFK5msI04GoUZtrKDQIkyd6CrWsESraRf1U0octLoTyGUynPQcRi1eEkLkE+pXNLLHyuQCZ0tYdBtO5zTxJY1dfHzLLfZzttuU4igPzX17yT9zhr1Kl0NpuHV0ln4TE5mUKexTD0s8dLcnYooVmQViYbWfmwWyHPo3lGEDIkNWcVu+jxdz6PskMDgM3WtbH8tIwjZtDgbiDIn1LFk1IAj3rBNX9HTzhV7ESzpvqWqTM2hgZOjPCo5kguO+AO6Em41oFixQoldXVNQXY3G8Qa9S4U4L+v0cQTrUy7/tTiM+/qfiZkwemEvlNtdHmGakzTbbAmip+9bkB0/UVoq61I51VU4slqTlaViCZUUK9Ip6kjNDsqWXCJzcwSILLIYF9B6YWWo29te8f9ARivu9EXINw6nFYiFhf9twCfS/7D9V9sPEEARy5G2Ms+XEmc6yuY23JiWeP8rORCQ1/74w5+woDmDsEBE8yvoUvHDDqJ7HMmzKqnZcGSfXNqjnRlyfW5tj3u/+crWu3Gtv7e6jv4NnzIO3pOT7e1v7L59bi7HfjP3sAdD/E/lw9Z0HCzIzN7tBVyxU3199GrHgK4yCoZng+97j8xeJCo7wpL3sgFjn7xVAeodzz2etfYfvqU37y47+Aa/mI6+kdsIZdVxqFOq89A6IWSlxj67dPNpI9+RAbtAeabdz3oOOnDMO0Dghy9k2DMeBIRrp0mRQpnSjBbHGItFBzJ7VouhzjzqCKq+I91cOiFUASfEjYj9MBMIBAUJuUtDDPG9FpW5hLlkuZPERVQ8JzELAsuvXN4G37NhnsxkJCnRhARj5AAqMe3llKXvpAMmxvIwmtHRxA9xNJ9X+YEmKOnbmGCjCz78TYqrjt21R7e52RRt8lI1wkbz+0sKVPrFZr2nbjznjRVw+5rVAickDCObU7XO4zU/AQYCJvR8yJzbg5ofa5y5wJbbNh1gbqPgRmzd9NjYhCKTdsZkNq+M2Yosyu8Yh9ONXC43aD1spUfZ/o3JiKj2YVeda1Ofe1IgFIjKZzgMwJnVNbsl/i7Hb/kNx6iuLZFHMHkLkmck/lksjwY4f57jG8YXt1Zr/3nOx/PzDKxYVh2ZUHbTxVkkYZfn9FWYjkoiEbnj8jSp8CA/KMZ3aQ917/jnKUTuXjDMopiVmOz0PQlmNNHitPAqwTfx7w4iNaj93ylK7iDcrXgUKOVbsPEA7aeZq5Li/nK/J0f99gPAfA7wjQWJ4ZABwLn3hOOQsShMV+rekFHarMuHm5MwEzj05wolv7uRNxkpPe756/v1DbDe9e/Rz3jxOmE1pA22e0+TOKPaLlI65kYr26otQrWmts50fS891pdun9E9yBS80z2UmKK6KIhkq05yMAwn5LaYszlZVYR5eihPHq4QQfqXrN4ysDwYw21Nkaw/fdyZBIWU1kWEjGn4wu/8u7EZDuU9H1F0E3XBJqMdcuSZfQPgz7pI9A2N8qfasfLr7JzllOx7SSkltnLNbH0E5s8O6M2oGCM810E+3xBEZPuCKDiJhMNoGIA53FMTR0Cz5POvP44Fk7azqyxp0CIpljIH1DEpwN2SiDwKlY+LZkQG1K3Xl/SVwzLe6DUlCP5ukpiZconRLr3LRye/MubQCgoymqlAJaEKtog3luIFtkMtbrFaWsUCbmtol13yDM1EghbTb7iuaFYTL6vextiOH3wz2xfLETWjcw+a7pib2ge4ly9h2rjqucvfiUSX/wJOEdeHnPNZJ49xxjV0Fn9zGpFepCNnb6mAN7Ixa2zzxPMvvxdxeW+vO9H8O53QMVp4j60yBpQGBfoexqQXa+ecYn45cjuvymyx56PfbEM0Hm7vMJEHaRxBFevPuePdGfo3tnd/2e01/p7+2B37ec9LMgoeomVKxOgLSUYMKCZNIadbvvEnNvQIlIgWCtYW+14tELJm4KmOoV777/szS5ZmNKmT7n4Ys/Rdl8wd3LK+Z25ZJZ2QQTnfFscnEDoEhoBJIwxy17mKeLBgjnNRFxD8euonaThWZUAOrOYxIS8JB1D1J692nWvm626E6NINxBVGUhpE7IkqgFu8+Lm7pEnNXosNs8fr9L492vwutyFXsjVejO3NJPgq7tyboMCXRl/fhYOb+RxuiKQxtoIIXwxdhVxR7bzeOGNzqFx1g0DcE6bQxfDWbeNR3ul7GE8gUQS/MTeDRDDaYti6TsobgNKYNDJjlXGcexOH8mwC0BMH0KkykvpqAqgQSzur4Pl+e8xRUAzcJ8Jw5EjACf5qa6UiYHIZPnoFCM1TQhsmKzeYXII4UZv4o8ZsU8Ffh2dmddeobJXJNhBXJvJ9HrqvfYHf3ZXelnh1ftbAU7fGAgnPtfu8tPaoCgR990099+9bt7r2fUs979pY/7v4ggxXNeSITvZp+OOXi9TXlSs7GX+4FjoGpckh2QsLiE7oC08d0jRU70523U13buyyd4jw3j6KjygPHmHyfFlicZ5JuM9ZhG68myDxD2SaeNzyyHbbetkZYe+b7/k/UsYPh4f/y5o3tgODPj/RXHnj0Hss+CBFXzHPnFva5Ro9IA9wxXmSnFENuimy9RM6b1O5FQQ7vU5/4Kxa+mxfDsiW4D3WrFZKaULegLbm5/wc0WssFvi3zErIVmQCPF72I7z2yIPe8AnqDGzLDW+tXFDk6CBQRIKGKIuZOZXyxEMGFl4cnLe75glckm10JIhKARDEIK3eZuwRYypa+kt38su84BLDMHRIwnNlneMFCKM7U07XQp0aqDM5K1ChMrkAeshdajbMFWgRXaXhrSBfR4WZJIuRMFvWYjk0hNAdQi2ZEsB9qF9qW27JflPAAW/gQymh5YtCc7TCCuCnfgl+2kZBz2c9IYkgmxMhNlhEo2j5rInBXDGfcWAlBJ6tGDWfue9vGY+GcePlgd4OaV5OZzVavfilkSMCUQDCdUNU9GZNaQcCCFOAMGU3cgnWn2wMbuKXXFVBN4+YVMs74C+RKIhEs18jS0LVWaX0BiDHdglA529ulCx78DVUqSsmgU4rsjwuiOij1BmC7PJ0DOCvdpkIjE7XPjktjSsd3tMDS89L/3dez0/rNBi0rZBS/CAZ458cf5skvUj/cVRsI8cpaY4UEuEI4NZaEL0v8czu8OQBom+9nc73ifn/X5U98dPGiMAMl2EJ4cPv4WZZzqwxKg95TG6hSz1OXrJQR7h5ws5PNYw+fm9eQ4j5/d55XDXhwHEk9vk/OOi3EhjW/ESjWBuK3PQhXf1CiqtDYzrVah8m7L4OM0lsjo5k7SbtM1KpUaPKchZYJyBXoLmzUybT1nvEQa2mAszqhcWttxxIsN12bXWEiAlEPP/ZgZ0R5m6IsR/gnJ3DozIwYS2SdtG8wiwUTcyKgEUwntC+kYmLb0PMRJ6ehtLQptj0nPz5aJzPHpQhl6CmqNthqERiGv9DZGP4KDbUNP4RyMTWzHULK0m1oMEcZLqRgkoB0Cl9ERloCJPgf+2jK+/G8JDtr1XUjtkKozZxk4nHVNUel7okvlmMf7GwGQ0tY++F5YgdSU2GJ28GRBFcRB7nIfsMW7jdVqRWsLaFjuJHHAkvdOgDfRgWdkkVS2yyzbcn21GqymFUJDdeMApFS223v6jaRaoU7LHMgib/Z1sMX1drd4Lzsj3/uGI58vE7ZPVPalmASEdpIJJ8BIJ8adpk4QrJ1+2fLzBHs56OeyZ84/d6YLh30alRsnXzqCsI61vcPoj7yx9/qyb46M/Rgv2B/j2UGeWfxnfvx0GcXsZSxP1jcAwuNalcN+HTLHQaPxRr2VHYCw861v+mVrngAou6xoWen++MC0T2rtxo92xnn4gNnO029VnkjL7NKPtvA7GHSFkVbF1RhSWF+/QHA16nLxjS+GO/GV8E0bibxQ6gbwtLaFFUbFpobJPdpwB7EI9UuJvgS66k5pmpJtwZic3RggyWwkAEFarzOG3q/JLbFpRC2c5ZzwSg+5BOJiKbdahHlDxB3nzJPQhAqFzP/vndq3PRMS97JRU+uCpAYh0zVr/32H+cpwcVEwb+u5BDR8RTz0z2QOwLB7ApPV9UuHCF+SPA7DjttFzUJPy9xHtLNrlt9Sjb4Tb5Y7d+yPpcWif9b/tgBRFuNKlXFw3Q4A0/zVq4i61devDH3ubfb00jLgNmfus/o6FXS53EjTxdRBqQMEOrMSJixyZnqXxHMUWY0ADsGzIxYo4heSmTunenhnpVj19Nyh1UIj7TINYevnShtKoTS/sbIOGoOD1GwHS3NKVHrDEvsvBto1K1OZQIwWQP7gtT5fS8RJl+6eW96Mvh/vw9dZvu76TjWx1/FT6Z13nxm/f04jX0M5Vc9XrX8AAHu49M/dYid+3+/zMQD+FAAdSOiTppY934alTnnyOJ13XJRMiZvoySVVVz0nlHep1++oCdV/EnSpS0c1r2VOj3Jn0FKEzfw5n7z6FV7cvs/t+ieCyc9YMC2JXPKLbXfX0UwsfB3cyuvmBinBSJKRZSgc7qVvMxketkjMS7iap8/VJSrObGEkkUpZxO+397lyqUhTogva59JhXEHUpWoJIJXmCf+/yJDJMJkhixYi7x7o2RYs4cfCuooZU/XxlbaiFXXTRK8jtwYdI/hfmczHQV9n1kIn5h4COegL+t9Z35Ixc7HXRz3R/sLI04yzMGh/VON5f1KJuxs0L9SCWqvfvkmERFpqiyT8JxLEWbo69AvE+hhEwmOuBvNWRGZUNzH3kNczS2Qbdb4YGhpraFyCpGYUqb6eUvo7wrxEaERSKmuGiTspygg6zFOZq0hEAmmEdDpIEBHPMaDusIkYNiuUyf2D4irzvJZaLcHxOLfhBDquw1NllNh3ceZicqHjGRcSxPeTcQywSH93pHC2U+/OV8e6s/y9KKuOlnOY6auW40R4+Kj/s/v3AvrtyAvPBzH7GpxzfXyWlH6ybo6O4/z7R/7eAal2vB38mVN+FvtM1I589mS/zk3wyEP39+Re5ftS+tkx7/BmW4DOua6M89Xff94i7u/Nnb0ne+N7osrzaZkl/bMND4WanQiVFS51pnOgdMiazCIbV23UqSJSPW1rEDHPutdCtfoOL69gKn69MlrArqE8QtjjRSpiRq2FVKn7ZCRDSHcyZxpuWxZqqczz3J27BEXNs9oVSXCRSRNCire4dRDrC+W8dInHF8LvIQcaUQb+TtrLI+K/3yExB9MvMfXSHdxGw6R0NXGaWIy8kKQTRVylXkrt+0gkAJN9yeeff593736GWguqqffZ3RD7hgVnszl/0D0jIpxvWOGDYr2vDP0cAEI+1VMX58VYg4RvFj4nBCjUvu9KCQBg7muyXBaVB9QZk4jvEW3abzIU3ME1z6RioEKVFaARlaFU2YI9YG1DrRXML0t6fHxkNV3jETwSuQTifhKrAVQMK62nCK+1UWUb8G+i4Jcn5VlCW/gxuA9Ea1uagdnsfhRiDhpLXhFtGdLTEV4C5iITpazjGQ/9XA5IrtnThOmo89JY1R5R2VHnAxnlZGTOi2W7dIJ3hqHv17lL6PpJ68QOY9CkLZ2XY+8/szyVe+B4GKIc/8v2Ph1BFctZ3mdMiylht50xqdpzyuisdsjZj4CaY7r63R7kg89qf6l3qDJ/nthrJ98fX9jZJE+3fzp09Ew5tQ/f9v19ADE8c1IL0B8ax75nQty5bG7ff8FYooaW9e3V2t4zJ8pZkNCELkXXojzcf8F2e8/dy4+dWGaSJHHJWBUorpb3IAJ1hzlrSGfEnke+mDMKjefq6oYiFZfsPPe8aYRgFncOA6O1mczrX3q886INEGuhDHapLh1jrLVInBTqfRQ3NxDq+5zMFkBmnO0MWAwmldJ3RhLQwoZtnYa7Fbu4aUFKR2/SJeX0mYj+hwbCAUbOVXwfTCwlfk9FPFwgNaiSKsp2/hGvvvzTfHD3HVqrzsiOJXNi2X7dDGQ5F4MUqj29ETubVmzv8O0TtQQP2ZL1v62PN0IhjWUuMDJpUv7dgYwIqrPvqS5WClLisqgW/gGqLPkkUougkcMi3gEsL2MqhlQF2/L61fepU+Xm6h1UCtoeYTX5baNmqG7ZbB65vr7xsMcwZ6k6HKoFptJoD1/wuN1ydfeBnxMCVosyty3FJExXM+AhvqtVpZbi95QYkf1wg82ukfJ7ITyLqIFnlkSxVvAjEvuyiwtBIDuTHqn0McrFDk06+v3+Z7ldun/BMSQyAITswxnatP92PwL5d2CtvrfGumTcqz+GYnuE/C3a/+omkFOcZmdi3rgf57ze95480x85/OhNy85YxrZ+TGv8VkX6Udihk0fm9ICMnsBrhwmYzo3/WEOHv54T/uCpWyBtcfEyjKvrW+q0Qpi6BFh6vHJ6lkfrkuFGGzbbmaurKSRgZZLsoqIzUDds7ft8ef/Iu3c/SSm3zDqT1y2LgLat33uvIbFaY57bYtfMhQhJtEDksmfQnqdc7rfoZTiiM/49SWSHadE90Z1Q16gz89inASCTD0V/SobkjWxyyZEwJGWMH6FNSC1GvKNJWCNEzLoTXdiihVA5C5Qtr19/xv3rV6g9gN7GOtgytt7FbMOp/BJm5mPxcZWdPdszTOLz3fMkDE8ZhNrfOlDIrIo5w2lyz4gSz1uQZqRhL0fImpp1oJVD6NEn5uDQE1mlfSGSL0kJcOh/MwAFTTNV38OejAng1ec/hJdwc/eS6+srB7S6BVw7dXN968A4+4GBNcpUuhStKjzcb1jfpGZNaHmLJs0jcosgpSJW2bx+8ERM01UQgOIhwDaAyNwZNp69me1my7SqQFwGJbm1+xsxL8PkLpM84AfbneSd546U8RlLk8zwxQ5R263oHGPsrkBDX/suC4DQmtdZQmBIn6Cn+nxWqnxirE8K2yfq3wnZ3K+rP8MAlp9X79Pl1DsLvduP9x8f2R3vsXGdbufgu5AObNxj+z0d2jm0eBx/71g516+T7+w/fqyPB306wuB7XXtrntMwYqYkjUM9nQ7bciZHeGQ7v+8e1mUtd4HZTsjmXn+eMmGcNzdEzL9Zi7S/E1KuUK2EU33c2RADCd5Vy0RXF6u5xC8ew+1OYQYRSlcAdIatcVUmJoFt8/BAK54DQdsmgAnhf5B5GXIWXUZDUuZ0wtkT/IpHU/jc5SVB6vcX2LIEgvTnMU8YtcSTt2CaE4Q0W0oJG29oNtjdNBZ5Y82EUp2Re5IFCUkwnfKCkEdSniXdrb/bXfK6MyTeF0uJMTiCGqUaV6s7Xtx9TOuJlroXwzLOYMw2bigUJC9syvS+uiNOPEVf9x2lLChfggvFx1hYfDQclKV2x9czN66m3i2Ip4h1hp9zJ2GLX5IzjX3y/WuEr8pwaCzCV0Vc26K6wpi4uf3Y97CsMJ3cR8AyBNfPhVDdioR5CG+sFZoOvoV69S53xS9Ic9PI1NcPcZ+GzVYpVeJCK+Xx/hV3L2+wuqbNM5hEdMdDrE9usmWEgpssTD3/gw28ciQBO6rtrl1YujSaFUbP/cVBbnfxO7EzyCieDrx3at4re8zHWAiljJ9li9HvHd1H1NFmT3w1Vcn0KUc26Qkp6RhvPEcv97jIrhr7+Iun4uF32h40gfuzd7Qbe4x8+LHX+NLOQe+OAbb9h2zv+7HqJzp5bFoMBvT3jPf9hSMdO92vc9/1Pp+bl/5yf+tkI2Y7yq3Dd4Z9K8ee2wMQlmHuvZPLw/0v261rZ0sF3zgG6M4ofM99CDwFElTo+f2thb04PcqHQYT0vtg8CuDheUVW1GlNU9yzqSfJ8dE0VaZaub56D7QwzytnIaJMMpG3yLmvgHRtwZhuOKlMGcRkHVfAGpl8Zww3dKbSYgbzqt40N0R2SHHfBknHtAzBxDUKfSOHhOhdGFY+E1E1iaiMkN+VkPCXhEHpS+HvR8TEHm5cnrUAEEuKaBX3yr++/oD1+h2krJlb+IEMIWA9sRPpQmkddCkzTbeRBtvcJj5oGtwZ1esqpSyE8hlSzgJockQSTn84Y3Wvzz5an8q4MCuYYV7NWErp8+u+LkBJBx2fV4s9YeG9VsTbkwAvk2yAisq1R9+wppYVaoXr62mHQfmUKxpmjZ6TK9rzW0TDnFUmGsKqVqbpCiNMZGxxZ8bXYK9ZTesgIhL+Byset9C2lTJdUZio0wqssN02pLhZos/lUErJCIO97Hy2/38SopFYj3tj+fl8VTMkgEnfn17fOcfBY9vmeLeyhZ3n01HYmodimwl1skVDd64c265PbOEdjfEbzc03WI6himO45RmM+Wsvp9b2jffWE8286diempeDz84DlWfV+WQbA5Pn8HyfquI5GpOnAcL58sQFT+DSaun2XU9rW/afApaBaWQJJGLTtZXgd0pefOOX7ChIc49oEwprJ9bVJaMiLq0VGbzWJXMiLOAE3Iu9CWR0QsZp9wkqmbMg++wOgg4KBkdEU/cmxzCJG/zMpWoJL3jF07t6ToUARNBvb0w/DrAeCZJMy7Uc6Yke/ZW8hdKp5gK2U7JYwJBl+GOctDFznqHMs1JlhdmEmjh26cBioSneVjD/jAYohtkWjRsA/cHIbpnamm7iGOT2zpz2HWeiayNhp3gGTmXRkogbNdpBTgdneDVyQAieFtlMPOzVGqUUJik0Yp8GkGqRHMmBqvdPdRtr7GPePvwQkcr65kOQgtpEmVZIvWX78IjpFhGleqwi3TnTzLVTxLXeQgBgASpmBaP4jZF5PsRAPenRtj3w6tUPubt9j9XqxufWhFpXfj10a6yvK62F1qsvleww3QWg+X5zzdbygI2rbQEOO3YeYr5lrJN+cVIChUM76JGy4Dt0HxiceOeQdu2pWc8QtFRYlOJmHVXzuzo8unRfEDvs7E5dzxjfqT48+cxyPt/m/ed1ZMAF/Zd99fPpdo/xo6f6dlLFflD2nAYHEPqcuvu7x/h0Zrc9WslBN/bqPd/uMaBw0tyzMyY/Y6dYvA3P74LkZwCRU309+dCJ39+kDp7ySRBBS3Gmo7Crts5ZT/EhfrdkQKn+jc8i7/9Uwr8g2WCYD0oyKxEQNwdow2PMxXqmu6gs1NeLh3wJlXOmg44Lg7NLnc2ZGET+h2YeYVGKdK/6vPTJhpU2DG0RougxgQEmkshOPc1y719kLYx4i8i3sIAXIQi6aAj5g2tgMNzF1D+EQ1pZLnKyABAWACU0Pel42G9tTIZJamPjd0knvoz3N1CjlkomqNt1N/BkS933RLWH+CUzOfTAlgWwhXq+XzccjNfUyGvAM7S13xMRnVZ1p1cl5yUAqzasTJQ60a9bJvJFRI6MvA4758BzDhhSlIfHB6aru0j1bTw+zog0GjNmjxTdRj+FvOHTNVLN/w4tiptCat97/WxYAjxFI6JnqiumsuLx/iE0bVfuiFkmbm7vmHWDtleYQGsbWvsS2EQ+haWMREtCi7Kk8M7xJkAILYcQ/ScCh8IBGLoPUL6zA7IZjv5BOWRIQ/PHiw3/74zJw0QPGNeeyUOKywgSZjy34g3q1mcyoazSht/PllPg4wnB73y1Pu8HCoE3BBH7870wrWMc4g3bOckf5ch3xqgxPOTQb9HeSXCxx1zP7be9n519nWl3x8a/lxr8eD+T2+wobw+eH8GCjX8cbft4Odr0+PspYPCG++p8WuauinemhhGM0VXvGXuemQe940GIus0YMhERoaq/f/2K27s7D7BTJ855C6OZ+E1BkvcSuCScCWwcKNTO/HxNlLwuaPFdX1ZgsVRb72+RRpc7QzJM620+30McRZAakRfimSNFIxwU7VEowhQJm9jZJGmX79TLrCeG6omUWDZrEQmCp10yTIcmj4qo/U6AGmJT6QAtsgP2RUyJUbrkufg4+JrkrrHmM1hzk3fqmQmUDpnBAjhckj+2A/vKlIgwsEUL4Zk7c240wA4dFKFhOjC/CrlI+ptEkiEzmj4GExbPmijmOQxo1FI9pDYnMbiXYayv3qFMLQBeQ/QBeHBTlW2psqVIix0oC0BAegpqGfZQ7GA/I+J97zmRArCYTNR6y4uXH0FrGBU1zzMiGLKqlO0Dxj3FCmozdQCF+/M+zvJOCdVlKCAWCTsIkqmvNxgyeWZJE1nA6dGyiOjHnBB3TAs7dRyrcNxDqRUJVtnDWvPthJQxgHwkBlcnevr1EUvsOuIeTM8bE8uxLz+uco5PnARxJjt/93ncdSI5U45JtaN6ZreDp0I1+3vJjXvNx9u3/f6e6WEXaob2nu/YOW4Slk1zZE/7Lz72Q3+b8WEGfmdP75IDMBI92xtLnuEnQege+Nnf37vnYvfdp0wbT9zdEOmPQ4JMSVEknemCkXZGAhmemERfittrLRLEtLn1OjHzTHhWcbkwQiUj2i99IBaqkIxiGfHi5JcJbRYGv4xdQiMRRDEkrWSvLp9Vf09SmyCDdiBCz5LBhBd+MrNmDbOt53lICT/8NpwhWgc5bsZwcEBnlNr3a+1q7Lyt0FdbIajwhEgNMwaDZiIYlhgUd9gsOox32EgLOA7KnloD0rSwJKKS4vEY7o+Q82n9374noAOa/aPUpVvoBCzgWn8wdAqMOTaWa6ZjP1i4PkYeCyN8XBA3kdQpHPccaDg0yGRWLnomCHEnRk/J3Myl6RKmKsdb5mGzER5byhTXdKQfifToAgFKjbwhTVETZ+zF97clw4o9sZ0bsHItRPELmaSoh2EK1EnAZl8Hm8kQY9O2S6uTJu1+1HNCyBBCXcrCyC220rz1t0uxAPzLWhwrO8tv4y5w3+MkTh5pMOwXOULAB8zsfQhzn6Z/0/HWR/Dtn8Z56tqT44zzoLojQ1wI9eF3vbVj/XqmM95+O7u/W9a28PpjACAfGr8fx3gAEEYwdgIsHX56/JNnMuHFxLILNk6ZdfadnU//Hjxnz5x1bL++iRbm7LyMPjyMPxfzQ1+5sb+7HTyo24587h8dn6Ojv+/v7bHeEyDkGP47dd6znL8FUtbkhT6eES5YfxJyIO2khYkihSrQgjAWlGKPtM0rynRLrdc0WXF9/Q7beYOwjbmVpZtiLImJVjHoQgkGIShSXPVaykS3EQOK3wfhM1EwzZRGBcTjyD1czq/jXQ6bgFQ0oi0KnlbWZe4a8CcdAJ2ZmkSeRA0pWeIiHyvDQtQ4s878XEoqHQil4+JC/pa5dQaamgRf/SI1mGd65cdr5h71zRTVDSUiEkwLIiv/nQgH3Nkd1mmcmv/izGJx7DQtmLhqXVkyG+ZOD+uLS/udIS8Oia75EDzjpg4rbRBZJ1XnuII5L98i0kJLZPBLUAkik+9H3VJLhkUmd1AKa2CFssF49HWRGU+MZCAzajPSqr8n4nvXJDJUC5nKWYqhskXnmWIzUlY087TfdIbm0rc1CwZZXQNEBSk0c/BaELTNGFtEZmeIpYDNVB4p5veINAUzD30sEsmWxO3uSI19uLeGuV+Gj0ZpLLdgmhl86TzqKLWByJDYa4/gLZx80UC05p+XycHIkiNh/60TDHQkZAY6t+GdY8U77mMZCPQeRzUbpaZTVPtrLmfrPoU4jr+08+kxgf7YQ6fAhC/61zP2c1L00efzn0Mp/wAvPtW/BAj2jGef07UzlRwCMzsKynM+lkvzTgCr8ecRRj2CBdt/8Uhl5+bu2dqxN1hGeFKToGibqSXV/NJVgwuzIAiM28LVChrSXpF7pvqaH332pyn1JR98+JOYFJoqxpZSXBJ0KdWpjTO+fjNEqG1nmjnTBM+PsNlsubm+Cy/8cCiMi3YkMu8lE63JJHHmgrlDWpvjJsaIjXf+6NczuwSX/g4OPPzmR0HkCgvgkVTJtS0ZmjfMoS9f9L2L7AshXwSgReOQ9xIwqq1kOfM2hEn2Jzwddt6U2OYtRg2vdwcHTsjHIEHf9RZSn/sNRFikpPYmd+eSCyK744d2GZfXEQBtBDvmB7PfpplaqQA6mlJyrB0W0SmmS/RDZhu0QikT8/yImDuGtohukOLtGpHTwDa4CcNnqalSqqLz1h06a3ETQp4ug3Qh9TWKexRizA5ItgEwY8wIqkqN/Ax+34mbFURWQKFFuC3F7/lwcOIaIUxAZ2adqeLnoIihLdKCC1i/Dpq9a7vjs2HD7WiNFGxg3m6iii1bYFqHJmSsq/8zlpDg4vOmbuarNf0Z9iIqjvTrqXL2Wd/0nQie0pqfruJ5nHJ/CMfqOxznU/Ueo8gjw917X/Yee6KufcbwVNKeZzTyxuUpdf+b7IOk2W8DBg727j7zPXh476P9z04sUQLcpyTwp8pRbHcEDJxk/nvPPAsknMY0J8t5kBD5BCyIFZLSiHSGvpggIulOqmBDJV9KYX11jWlF5y0wUSaXUP3mR4bMg5A3IKYa0e9YSFtpHq7KavKRqs4sUrV1xpZ2bICSTBUnyGabUFlHJgVzMOTmipS4hR49kSmBBWop/z/q/jTYsiQ/7MN+mXnO3d5er/bqfe+epWcGAwwGIAAOQAAkQdImDTkkUQpL/sJgMBRyhB2hCH3x8s0RipAVZphhW5QpiZSCImVuIM0NgDAbMAtm7+7ptbqra+la3v7e3c7J/PtDZp7tnnPfq+oBDWdH17v3npN75n9fiCmPI8GESCECj/kXnFSvokAwqvQPo1thFIN7LOgIuSQUlBkLCzrEt6PKkNSFG6CreCiINwTUKnoelEGjpNpgaI6qmLkQo8dw2xD8BQONUte1eV13ae9RHNJCp1zKiJTSJQEV6Y8YLAu//9741J8LtEe+2pggzbVegoMnMHw4aiG3OQ4f0tvbd8xDj55jVziM9rkejDFoA4nytiMu2JSEwfrZSVAtaYVWCUjqVQnBZsUoj33FZmiV+vE7B8z9+VQGQ0KM6OmJBU1UNTlUcX4QvAWITrykTHwoaRPChSOCszkowZyR+i9tROpIL4o4CwlDDD5UHISwMRUuvdznKI/wvxujqJio4GnrtjqPBuyXzclVJlElGqJHRbueXipt/WTG8hA1ztRWK0HyUGNYYn1/pvrNdx6mXhWGnKEhWI7AF6q3r0Qh3GgeYxa2/ZT2y/qdVaRsswsZN6daoyebxFyzTmPcC2e4a2DVMTfnXx1LtZuHPMLLvRs0IbGOoAIH4/lMUyCuiFikcEcM74sCl4Ltsbm2EgBgaWnuOTA8dx+5TAU2L8Xipe4xcGkSUxwp7+7lcqIxnrMBiScJ0YsgYkUXvRBQOJmDhBTUIiHPfI4uQiGH5dSm4Jg8yoxukD6/hBfXeoBvXQ6iUSbkp4g7p5XnRAsEH8elPEGigv48oA9xzutzi88Rm4YYEa5EyiogGxWwgVIqiKwVRWAiCCL+HsZ4nW8xPkqAKmE8fpxRJB1tLmKEwKCDrxrQhf0vPUki8VQHGgVtF9e2APLBO0Ic0YAzhvouVFpBie7zJKgKVx3iVkZbAuXXxDq/L1rnPnyzs6ByjOrjXMy7IegQVlzEei7epIGz10hQMUmhdlDkNgPAGE2eWZ/3Ibij+lgMWSBKk5D+2K+j1t65M3p2RPWSTwzl65cuh0G1okGsI8/mOGdJEk3N65gSYHcB7gigqjRhEzg8NFMcXyqkTGd7fenjZQCw+k4ohYqNyvilnKc0n7W0UxD31AmQM/X9EyqnEQgFAfSxOvk4lRtNLUFSkcDsQkALe7JAxJ3SZ0ENdPX/EL93dgbSsKFYaM5Ru0vFm0s3KUhLmxRNkzipEhDN+9pFZ0kkmhtjanu/SypyhnKKuiGD4J7obQVUJWyoC6pbL8a3IchN5Hg985ngJEU5BWoOWB97ICZQcjmCT96DNkHH71UAPmpj9M0KM3NS9qkodPqId9tzIkhM30tUibjARfk8CkrHd4LxoJS+9dELQ4iW+qaYd0TSPrBS5M49YaG1R/jRgyD4IxAt3739gUasD4ajVAiUJLEuQYIRd9zHLED5mBMx94VINISMnJ23mEdp7yfugrdDlMQQ98Mh1hXco1TUIlHKEMNXq+Ige6KilPIENUSM7hjGGVUcWkUPiMXi60kgKqRoF2WDtMYVZydKkIyyPvFS8IWOhrM+XoL/30fs9DYHzllvo6JD0iuxiLU4NydJE7T22NjFm65MQcEo5bDOopRBYzC6h1JJMW+NwyjrzRqdCXsWMo4aT+jhFM765GFJ4t/x3hmEMfu18c4ofi2UK20OCIDEpz337p+e2NGYKGxqsDoPz9WeVvxZ6LR2DnBOVQcRjkKTg/84Yztr1Uh3VpHQo3ZbJwZKAqLeXrtapZvTXaSA2pINVZssY81Is2rHwM/wzr+p0hhLcy/q35djrerSFfDjzH0/HEaUCGdqdRfbl9qAqmNrb9ODPCnhZtzSs1B+Z93XhyAoHrUsD6ZUpJ0FooGdqBDJThXPo5MhKLTznKfD4YL41SlvPugdvSzC3Lsg6jlic0SSgLBzVBAzo7xxYQSMqrig0XshAPyCrQiBekL8Aa3LyybKhUBBhS9B4SqnXESCEiC4DrEWxBMzuBDMxyNSHUTH1mY4pzAmKQQFUX1QnAGBRCdhgyy2EOVWSMdYOSAI770BEowEJQZ70iaIrVVxqP1y6DIdcYSYLnosBENL5dU+Pr2x19lHQsLP1Fv+V90ckQrRIlKLW6JVNPILSDbuTQcFq/3uFlIMVXkW51dw2IEQQPk8CYpgMyDOi/WVj3GhCkPSDJGMKD3JswxJUhKt6SUJ1jlsPkcnKdapQhAiLsRKwCHkwbzEYtEBecdUzxm5nYP2Z1mrlCTxkSytdZ5YUR6460jYKi/BseLQ4oo00jGtusQ6CKJyXD4DNfeEMz5DKeEMKxXvltSM6Ns40YfidIvqEeXHRmSBsynejNKJCi0YgWGVS1/sY/FZtyj99M+x7fKnbg6ws/7Sdystf1ziJ77ewUUvtlYhRBrTavMQkfLh8mG0rF9zOKfW66rTwJTLiYPFH5cNvQsJd9ZtxGc4NdZAQYzIkrFEmEhjzReH1jzXrtF+JLSX99WkQhrjbRZpdLHk7j4KsXCKd4NHjC4g0kK/TAgAFAFtFJ0HUbmHkh7A+5C71ht0Oa8j1sZb8dsgUjYFERA5fEFJBi73OlwFCkuqhcSAdSlojRMTxMk+wp1R0V7CIKJw5KCi5XwU9XvkIsrHOdAB8XrxcBS566jg8CJ+EbRRnutVFuWCw6QIIeITYLFKfNpeCAZmJli/+o1XOEwBySMSIiDjDCfzCi9ehp72Buhe+uJEISREXbpWFJ9Bh6jF0VzSgROUAW2CeNvGQEJB3O4sXqFSWDXgVQte305I5432IbILf3aJgaUoxF4x0JK3h9AI3qbFEm0dIsERDGGdoEiI7ozifPwDFYJcCX7/tSQ+poXyrqaQB4mAl0SJZCFZk8For3bBCZk4H7HTDPycKqGLc8kxJrgcerY+cG+pR85kWJdBIGyxc68i0ClOW/Lch+ZWTgeVguCUBTIvycBhfKSfkjBUMd5HkL4Eg2CLl24liQt5GoQoWfHRIcNP1TtYh4WLnLCURopANZ5Wo1SA4ykAxIvpl73Q+Nuo24Wolnd6lu9ScOiL0gRVe/knLnxZVqTSe2XtFKWKqWAwKkSET2JXmUcHsVRt+2HHVVuXjkXpJPjOirTPUOdUAmFJP6ed2TMTdKcKHoSYc6foPFbtqOP3r3kYAwEg9b0tpQ7+h+q+dtFXTblHkCs/UjltmU4PyxzAUpL2cLbUqfuZQeEj72zMUhtcD2MIX/9uPdZ9lAYEhKK89EDCgH0EPuuRSTTsUznT+RHa5aT9cyCJj0CntX8vEBQEBKVjkqnCRsCGLQoBeXBYyVAxPwQmKByCT7qIl2ao4E4owXvCCkYl6KDjL1UVCpHcz6PYRBuQhJcueMO2CtJAilDPKB/8p4wNEINHRaDv98KvuQS7Ri/R8C5yfi0IxJoOa4oIeZ75vcAGOw5BO12oIvxhVHgpT5BWqNJWIoYg9usRpDkiwdagpLLjvFQ4eWUQqXCKCiLN2wW44LFgjHcpzZ0U5yqw577t6GMntgCgCGAMziqMTsM5c962xDkf46JSN9rCOOdI0zRIVDxyRhyi8jBPweZZIAijrYMn8DwRe4Jzcz/P4KEgoomBr0RmgEErFxKh9fx8dRL2L8QOwWHdFIX4EN/KG146a9HEZGJ+TU20dYlxErova1jrCr4uaY56qePOosICkFeNV8Pz0p6lXr8cR9O/vDFc6Z7KYmmy882+4phKQmGhfoGJI1EkC3XbfvfPzjzQxbrVL5X1iOnA688qo43rsxSAL1BES0bQcQCkpFBOR6qLbXVWqZyD+FKdkF3e08cl5k4NoRz/UQuP2sfSQfj66ouTKYniUpqxYJPRQgRUiY7G8GoP4mtFkx1r2yrhe8hySsTFMgaBzT2y9ZHNdMnTiPPvVZCFL150HQ0IlVaUztSuIDD8pDziUWGGPhiLJoYfUsH1UZxlPD6mT4+0N8KJeG4tIB8v0tagPEeJ894CIp6fNRovZlY+VbQSF+K9+/697YUnE1wQgxvtpRhFIibBh3MOyNy6uBLKzzmoMXxcgCiTCD751RNapAz23GQQyBfECcXaB+PHQIF5+w2Kk+uNYlwIde1zUCAKTEKivaGokxxrQ7RMVbKUfkyqQOoFTo7Gjzq6YXpCSBVRTEqVitiYS4MQGEsV7Za0sXcL9BKWKK/QBWdvrc/YCVXX2uAVIGCMT9Vs86gqCmMQUPRDdEUQcsqAWT5mgbcayYsL65z18SNQRE8GrRS5nePIMCbapUQ7C7/OLp59MmyehxwSnvgSNIpBOEE6SMAEpVPPTYSoijFrp4QQ2s5OUOJIEy9NcS4HZ+tqNIIrsnOFhKBZmkAs0lq158WXymfV+F4FXuF/XdVAFWtPQdDXjLlayoKEo9rZx0QEtTH/MS+La7SIOKvl49hX/HEsf1zmElkWf/zkzOz3w6qZSiJ9ObHSev/ONJ7lhFbz/n8cQncpkRCDHfkkTQ5jfPwBiYZ8keurSAm00sEwL+pTY3KoAG1EBaRsUIGrjzMpRKuev/IID4HA/Q76qwzSvu9f+bFZG9wGxQaPgcRLF8iwIUeEwmeV9MJwh7VztM693lmHcLtK45m1HBv006qQBOQhaZVH3hHgax0lIn7M3nDRBGTqRd5RKl8G/Ilr6wVE3s3T69nB+rgAMUCHVNazUrxXgDeejOoGkyjyoM6JAaA8ILch54QXyZoQQbAYS4D0fmqld4dXB0ChyjG+H8+RR0O8YLSng0N+QPJFiuuq9Ii6+Dt6TkQ31fKdoHsPsSLEQS7BRkD5gFIiRRimgiiRIClyLvexPUyKj+Tp1U7eS8d474R85o0UtVcVpDpBK8PcZoib+uiK4r1stAaXV0JnF9yqBGPJkOdCeaLDJ1nKC2mDNiEuQhD/a5MgNsThkDnTyQRJeyTaE8MxCmO511JwnIUUhXZ4UgKGDkKi+NKgDoK0r+CuKPdooW71lbifDXxfShBUsec+4mOdTVoGtzphq+cHKL0cKnY+nXVPh75llMBGra6qavn4l/d1OtKpTamAi/XBtfnpn2Xu0nixuS+L79YfLvQhbe8uL51ELJV1lUabp+xNU3LVjMy4OIjFdpe+d9prjXVs2+LqEGtcfuO3hb5bDltE/ot3r6WtxeN95rLcJoEJooyPcSA+ZbMzAZgBysTQM7oOKMLlrYpanA1IExe4+eCiV0M6uvwrphBzlyJu5Q347BHWWpTug/ERBZV4v3ZxXsWQu3mx+hI8D5xIYUfhrEVrj8ydy73bmjLB7dBhrYRnWTCy9JfSI8GoUghIkkAimBSjVcC1HvAqoh48BsaREDnRi9t9NMNoJEhBdGkVYwK46qJSWMkGvXtU8SgFiTHFa06s59BFSJMQRzKGWkb7bJuCj/In3h5AGwekJVSPEgRsMefysIW1CNIV/0skMjzSFixF7IcwC0Uw5kEFA7jq7QiunFpQJveZHAvuPBBSiuBw4gfj4lkK3Dkq2DJIMLAM7yql0MaTn1ZskK5oEgy5AyG4xipb7IWz4oVRhQtuSfQqFGlicNZhrUVUD61VCOhlSZOQGdTNEWV9CurggSLOYu2cJPHjmc+mJKMB2iicJaje6tfZq7biChY/Vj7WufQmsIiS7SJ/Q1WwVUWQkYiLX135SMUHpZAo7KPCaIW13q6jAF7ibXoCvbcA505lzmrPS0IrnsM27qgdSZYvtnkXLJYO6qjR7Fla6QLgfiz134rvTYQRMYtaJmE4e5yEamknEOpnrErYLzZQqVM7jwsvtDxrfVzi7sY6qJY5LiMmi3G1/V7gqMqYO8ZzWul2Q247oM1xNE9J/b2u0mx68dirhft2poZbylIiYXbygPkMNjYu4nQPJz5vu1YZYnOv9w5idkV0C4uX0ksNYvAbpfAR5/A6ehGwzgbkHNz6ooTCeQLEI2hAB9ewsJ6zo12PbAfrpEmKCBiV4JxPTySAVRX1CBI44hDlQUekGb0JEs8ZEtUTDqM8F++lBmXfHnjr8pCFSJREDjKkMVZKBT20CcSCL2UiJD/nGJfQi5JDDIQic2FAVhLF8YLG5wggpM6OiN8PRyqHzqsJjFEQxhXXOXLrXvIRXEGLfQsqA4nfPSFlrQ1Ua3nKi/0W8RIXcuJySzDSo9CtB+nJAnJSxWcJfTkybH6IAIkZocVLHJTk3q0xqmeCwWeeT30kRZdjlJAmJbevo/QqGvNFQ8Rga2ElJPqSvCQQYvImFTnhEFJbEwKM+RTRRYwHpQDvgumsD8yVW4sxPSSG1hZXngUNqTEoMfT7g0DwKhyOPGSoLPvvgoL+/EU3vXZdfDxzkearsB1S2QspAV18rCpAv0ZDRORc7GPwDRKpRIMs29AhWFpx7lrEE2fHbfV4oSUC6AC0f4zKI+BvX89BQSD8JAf0/8tyKmJf/tvH7bwpYTjLmWwj8Np+P9MIirsbf/gJnN8GU+B76CJSpEnTLS1LiYR+uoHL54GDhyLyYkCc3l7ARyl0LkRPDHLAGqeJeBcyJyA6cOwJOrFocYRYeSF1ss+06LnKgEJdbN8j9/5gzVuUJ95qvQjCg3f1syFzniuAkiPLj0kSE7wa8uBpYUHmYMBJ4uMshIU1SpHbGc5NAycN6BCrgB6Fu6DzagyjU3KX4QrE4pGKZ0pjzH3v1uZcyG6pYjTBGO8hAAIBCsTtiQHv/UH4HNhpoZC7aqXIXZC86CjhCJwv+KiSBYQ3we6x1I/7WQe9uIJS1x6IkUAMFbEf4pjxYyhjKURXyvCI0AdxuMF1MxCPkUNWOhiMOlvo4AkBs3y9MM7gneIJq+DtoLwkyFovJTDKn1UfmtnnUvDhI1y4HH79jfE2Kc567xWNf1fwMROqe6KDgW7u8tC3K6VFOgnz8eMyRhcESXQ9tXlGYga1uBP+TCtSk+KCzU2JELr4gApbd4ZLvpTGKB5WPCgkotwKKg4ApV0UGog8WycoVHGQy5moZQNqHWBlnKGvKGkqCJQAYJcjmPY+a1x87c2H5+xat0uWV2tDRJ2i5462pLIHC9x8Z8f1thc5+9PXaxEpyeI7XXUr9Rdeb51k/PPwiPRUm4Dqki1d4/bfusYvHW2V70QDbFW8v6x0ES3FvQ2fl89FanXaJ7BYlhIJ6Ev0Rxm5ZEHPLj45EgQdvgRVtIRsj6DQWOf19knqAbKQI8w98BHvCufF4XPs/JAEQZmUzBr6ww1EF3kYcU5ITEKZOMihe+eKaHXe0N9B4HSdZEFa4YLxoMEYcPkxBAM4LzHIPWfqMkQ7RCWF+2CiFSIZVqYo8iIUs3W5zxKpVj26lOghYMhtRvQacJJ6uW6RwCkiXELCphCxMUSbJLoEFl4SfsuVjkBWCk7NR1yMLo6hBA8RY0I44EBA+NDDKsSCAJ2ETHsxsp8iRCAMyEGEGOzJkXs3RxJvc0BGSHgQ0UJoJ4QxLoaiisMqQeSlCwLFW3QrcZ5oDGOJxKcKc0EMSbJGEZ4bS8xJEaUAItZz8kFVk4cEQSpIf2LgJaOjG28l7oAYvw82p4hr4Py1VTEXiLiCM9YhG2iW54WKpBT/ew8Lp3KU8WvjbKn2wAoKQ6J7qEBECC5EKHUhPkNJMBGSRkUvmKaxX4n36hzR2Tgbf57KzxEplWa1VSTfxj1FRFYlYpaJuRUSJIT1d85GK8QOS0RUeP+o2G8bNKzP8SylhjRrD+otdnHzHTRCR2dLfm4SLqq4bd0NBkKhKplbVroIkbY9iXCinUAo17mLgKgOp8Y5n3FrmgRr1zjbfpfGHCvCr3Jgp8z/1D5aRrwYhKtRQarL0vFi27q1fBY6xl17r3mRO8bWUZYSCVbNsSHRkVE6RggOAC4gsGjIFQCr94o3ISiSjzCIZGgbfODx4laX+0Q5FsfMTujrdZROUWK8177kgRPUuCDdj/Zc4hTe/UxVDnDIyBgQgdgQ/SBENxz2t0NchgylMoScXASTpEhhQOf17yKeiPE5EDRa97C5R14q8fPMCqSj/XzEB12KagFvjKiCOiCIZMP8PZB1SExk5TzC0AEBKSVerVN4ABDG5MMJ12BB1J8TVCsSuf6IYDSiBWsdSXBvdIGgUoEYkxjLQcJ6KZ+iWEfTdecCwWsD4ColBdUET57qCF8jcEfI8ykAJukFYkAqCN4HUoreI4V0QqJnhYdSKsQl9m6uwYAUUCSF14ZPA+2jLNo8w2iN8mKFImqlDmumlFehGC2le6RYcCHXQxAUOCugwWgTUkMHbh8JXiD+UiTGEyU+XkMk7Rw4b1+iTRLOLSGrJEEyFs6w8hEbsyyoSTRFQLByrYvt9n0oVaibFkqECwEyVgFlXN+IeEQIxoAR9bcDrjqAKr8Eoc//f5aIe5uITRbfUfHZH6vSPCP1veuMnvmo5ex01ymNPNq4TiMQqpx0bW//qPet6Kt7gQrj50ftokLcnTaWrr5RD9//ckmCyhDx/uOighA52KmpkBK3QDCRWwg6bnE5ymgIwW6UyxA3Yzw7YjgaolWKUSl6cMFn0VNDcD6Es9YWRxYQpAqZCYPhnTiUSoIqISA5Ce5qyoBKELE+eJDzvuweoHqjPqM9gtL0MaaHFc994nLEZp5IwJIkCTneLsJaQete4JgV2mgwljz3FuziBGMSD3idDW3ECHneLdKvWmnkiKggT/C/q8g5Vogva73hXuQQPFESueUoeSipVm+wFzwfiFxAQPw6iMpDSmgfYTG6YJbiYZGQvEhLUEN4hzxvfRaSbUnI1qAKi49AHVdOoEQhdrB50Mpz1676e6nP9iqEkFAsIGsfpwAvhg9zdJSqGRMyONqgZhHnUIn2nL+BaC8SQySLm+G0Lj1iVIjaWSSe8hjTiQtGhK7wXigMTwsiMN7YQBWJX1uv7vJro8MzjfGpkJX3xhF84iqbh8yq4L1HBB8zwpUeH4WEoVjTcn0FsD55ZkxkGupQrFcVUBYaivhcSu+DPBfv7qubGPJspTxDlTG0fqn+XvvT3ujCT8vHVhV9n7nZNuArlZ8qc1sgtuKXrrm0AexThnja2rVzzF2E3ekE3+LgQmlIEGoI+JQiCx86+ijafrg961QByOLn2Gd9WR/yjABN6nFB5RDBQiS1Wwe5vI+lRFD8X1U+d7Rd7b/Le+Wst3x5MKVsEgy/Ep+6NoiJovtRdM9zUUQaeL9glO4RjHi9sVKWJIGR7uHDA/uZizYo1cdZ0CrDkuHcCdPJMX0zoj9cQ5Qp8teLc+SIJ1xsCL8sQu686NtzNNr7w4tPI6wUOOU8wWMzEg1OTLkhziO4nknQWpNnjsQYz5FKjhONEp/6VyRwyyIkSntEHjhdwbtUEqJL+jS92ntd+AUL3J8nsgjqExURr/Uukd4WI8REiJymC2mTdQ8RbySJckXio2pkZu8qSEGA+D5CYioBoyTkz/CSBhVdCUUgJjkKqhqtMgjJiExwbfXTVyjTC4m2gtpCgZeWKKp5NZIkLQhKf3aCgaJEFZUUGUd9FEIXVC3BlVS81EWrkKFSASEIkgpujNFOQ2SOiMUYhc0z76GAz5Eg2pG7DIXyY3KBUAoBk5zznifipOCMVXC9lCK+ql+3Xtojm3uDUqUUuKxYO6VUYQ8jIijtAsEqxfvOhqRWBEmH9cRUokG0ql3gRQPGAIRcHTH7Hyv/x/NQPKsYOhbmJJ5QMEbVVAgPUwpV0RkRwsLvBXAN7Wm66/2kyrL2G8gwElKaCrFQeb200zlL47QD+IcdY3j+KMt0NlVPe/9VFddCkKAldc/cZ7OZZYRJF5Js3oFT2q6qU7o9ZioKJykVIIvzejQvk6KtZesmlXe6iFqpT6BtLA87vKVEwnjnARvbF3BK+/wLKsTxAQgAuwjTiw46bvDXxiOfmDI6dz4gUZL0cM6750VEIHiEZ5VFVIZJBKY5eTZjMFjzvKjzgY2SxLvveQGGh07KO2FT2j6HTQycNFGMKh7Ix3DBaIUmRYnD2hnWzUgShcXipmOEOSqEb/Zibm9Y6RNE+ah8Rge1BworIV6DMcGQyxINB0GFTJUBkYSAUcpnC4BgvklwEUWVgaAIqhwP4H04YG0iAebjSUSvDo0OdgLB1kBFN8Kw1iJoZcnyE9IkQasepeuijxLoKIMNKZP6Ha8YOYJfc6080eYPbhlLIKC+sNYWLWXeAqLxa1BlSJBqxJNfBm/ysQQk+H94mxi/1iVn5xOCOfESL5+8a14QCoj19gHaYF2OMs7bKDgQG5ClsiWiDxIeUAGp62BcGOwIxKGVQ5wim88D9xxvbjTQ7aGCAaRXDYh3x1VBfRJtR4IRpcIb2FobIm6KN2YsEVR5oxf0mCpkx4yqjSoQaalVfG9AnkiMPmpRlU+tEQvpAkyl2OlRpeJtthMPVYQGYG0SY5Ebo3AIid/b6/AxRPwPMZEI4BpVqn0/KrLqPAsdnHHz1wW69VRkfQaiisYZjVzygoigaxStjS6Mr57BtvKOWxxj+0mvPFw6hBapRIUorfXTJJSq4609r0gwpL3ztqU+7bguJRLyydTnVVCQVyyvBR+XwCofqMfZqFP3OnavdfCW8tbO0GRYFZ97yUPU7yrxmmIXbAG0pGibsjoYYMRiXYbDG8eJE8TEpQnhiJyPnGh0sLwv7k3BCnok5TQqJPKxdopVU68mUCsh2NAMdEYOiPHGfgZvm6A0aGVxkuFshsbrvn2iHo+EszxHmZ63xxCP4FAWAhIvxLHiUWi0CwAJeCkiR/+iRE8DCZkncXjE6TlWa73hniFFqdS3FYiDaAcRI1UqCG6EXrojbo64Odb63BYxWE+i+iCJR+g69RYWNg8KZ10GiQp7qMgRjEe64opAkIIECYePGeDTZesQt8Bb9ROTgzn8Z/HqBedC6OhAPArW57tQGp83Q3zGRvEBlkT5gFxeleKNPZOQO8HG5QSU8YjbuyN6SQcqxOlQXoqA0zh8sCkfLyPsT7CZiMohJNiHVG6Xl4aEsMpBtSXBiMerbIIKQqlAJMe4Dr6+Duom5+JnKtw+JYysXHL/NRDFrZyTCoSDlFKCSF+E6+GcCrFFvFFspBc6VQe0/x4JovoLtT8tv7VBrJZ+OvrsLE083/Z7R/f1RfZ/Y5KtSOw0geqiqqVtAPXOOufRlFS07Wn8uYE02po8y961Pz/DQjeRVouUpXVMHQNo4+xrbXQRKa37Kl1fW4t0L3iAaWUpTkjXup/m0ijx3raPo/UqtRAIzTb9ey1U28csS4mEZGWE1d7/XQp/cv/MhdgBLsoaRZGLT50LHhnZ/JDjgzsMhxo12MS6fmDWQkZIUWhn0SFOvlJe3OvD3oIlx+Z50Ld6K3WxGlywP9CQaO8SZ8QgkoXw0Inn+MWhVY6I86hSfPhepQ09neDs3KslNKBMEKkHblJCcqlAoBA481SnPm5BMNizNvMiaZOC7ntvAnIceUCazttzmASUkNvMR5lUPrESSrwIPPj+x1TQThvQCYkoT3SoCVYdk+M4GWt2d2Yw11zcWmV1fRhiIIUMmPHUqMiNDwIqCWGxnSZJRoCgEks+nzLPZgz0KlqtoPB2HE7lXjIhqRe16gxcJBgCd60JCBNPEKmAlILHhYoxDogGiaWBaClBCJb+koccCiEMMYLRDpwlyy1p2vNuqMEOxug+SifkduLVIm4GygeQKtxZFYjL/b666G2C996AkjATIEotwjkXG9UjEf5FUWNQASEh90aQaCEogoShwtY75z0crMtBJWilvepGGzLrsz8aLSiHz7sh3hZnNvXurmlPBw+TOmjxwETRBXCgJDQi8V4tDpjNDceHQjYXRgPF6qrGpFVxajcwKwdBN+N0GnAOf4u6jo6GCPeyDQBLfUzNRw2k06QbVG305YsFsmo03KVLblX9LKnTVpYh+sKsdBkWPkOfnWMpENQSBFZB5AtLdlYC7swIu7hCdJ2wduI4lHb67AwEUqjeEAzED0WIkSYx8wiSm2qVCA0X3ql+6aQ/VONvR2khmk8b9lIiYW1zkzz4rGvjA8GUrl/etc9bw0fiIYj8nYTQzYYkGWBdRmotSdB7OlEQkuPgciSEf/a+8R6gAszmc6wVVntDf0QEJLjoae31/B6ZhFDDKoqNgzV+CHWMciSIty+IXKr1ANgTJl7FjYBWiddjOyGmWhbxYY/FOvI8phUOq6uEPM/RRgdfeuOjBTghMQZR3i5CK+dFyiqKrgVEIybygyHML1E3HH3tBVE5uczIJGc6F959Z8zhXehpIT+e8eTTGwxWNlEhyp8VH95XSZl0SGtB6xSlvEeJFc9xS67pp6t4tUVKovvk1ie98m4bgYDDI1tUQinK0kXKbZ9GWVMoN0Q8UnYOxCNuX80BPkeBhDgYPmtkeWKdzQI36wmHLBszPjlhbW0dlQz96miFlQzJ5yFR0hzIghRHPFEXXD9F2xByO2bsjNa3LawPdUV/M+RvtRQ5RyQSRv69ksOvvhzINE0g3FRcKaKHRwxNBqUxqTGqAMhtwLPTtbDGjixCSwmET2IUac/bRPh4DhaVnC6sjc3FcRRGkc1XmsugyrHUhrgM8TWmUwLxDizQ/HUJQdOF12vb/hAIfgEGPwTiKOgR1T62TqwXnz0Mkjpljc9SHlrV8/A49CdeOkX5Z60f/qlXa+yLapyfZgOu5ffW0rHfEWyV3XXTSQ17pmWCta6y3AXSWa9f1jok8okGcc5HS1SmSCnsFy9yjiGtUbLCcFWhmIKboewcSLyYWLz/O+Rolfs+gu+79/UHk2rvShncygoQrDzCD/IKlATk6xxWHNq44L7orcbzbBos9SW4VwaiQjTaAMEjgBCnx+eACO6CxIyKeQDkggq68RiuKE1MQfQEVTM+9HEE9j5boxOLCSmbPUQJHhioAGj9dlubo13iE1KpDCtzxDjyXPHggWXnjkKmCYlxTPdysssZ6fAY7JrfE50SIwriIoebh/HokgtWfg0Q6KdDpLA7EM/1ip+rz8Ng/HgoLfIjMaOkEu63oOYcKqgVVODu41pE1Ums4pxPG+0JxJAhjwwkI88njE/2yWcz9OoA5/x50xrvWqnmiJqhmKO9sih4mKhAjPkx+xgIVcSkvRoET+gROSOpctzhxLWJwKUkCEoJQ1sJxpkx86ibe+I4EKZeohY9JspLrRSkPVXMo2i/grjiONvErXVuc3FkYYvQyrKyAisrBh1YxQUzvA5gV1WJlGtRe+VspUb8dIC8Yq5VQmfxvUj8LIw1tlEQGI2ma+22dN9Sb+H3BeRxellAWo3pF91JQVbV329p6CzGaq3EW+3sLy+ncuOVD22SjzNLOSoxFTolZt3HpaXtxVN62t42v0cCfpmKovpzuzpkeekiMDs0LrVvy/amdU6njGe5d0MyR/KQV6FYSQ3K+/SLC4Zh0RxZeVWAN1IzWKVQqodzGfPZCf0kR+mej72gQUQjLsNpi3EhPKF4/btWGqc9Us/yKaAoGb+YgMcAOUqXghqvv88Dd2bJrDDPxrj5lMFwhE/mBMakiAsug+Ij7pkk5D4QCQkrJYg/Q4pkJcQ4CkqL14sH637v+z8vTpDSQf8dDTgjySGCCZ4NQogySYwBoXBujlK2IBzA2w1Ym+FczvgoQzJv8JgoYZB6t0ttgkTGOZzyxJU4563oJff2ICG5kwopkTMbwii7HMTiRKNVDipFnPa2Dj6wgH9NJHhqeALBWULwoRBu20lQQym8gCTza6IyIOrF/TrEiIUurLcErBVDMys3R6uceT4lm01YWRliTIlAReaA/1/hI2i6kJCLGEYZFbKPQlSBFKJlgdISTZWeF6cUj0ebADmqG9reL6knEfEGwFUCQ/kzTkC43t4nxkrwNiaLwLvKSlSwShUoVYBzK5ET2vBJzsKPxTUqIaBUEWytgSj67iaklpYqwG20+bBlASi2cXKN7xHQV8fSNr5/E6U2lurvkQA7bSy1eZ1O4C3+VpWrdJC6XWM46+9d56iznFFMcca1aSNUmr83wzVX31mYzlnmcZZzVbm6nfazne2XsU4epdTvSPfdW264aA9AhHxuSY0hSVOslDpWpVJv9BeSH3mrfBOeKQSLc1ngooR5ntNLEyAPI9TE5DzWhnC3eC5cRIdMzxqjXUgSo3CSo+gFr4nEx1Rw0+Dt0AuJiyzKecNBhfeIyHJv/a+0xtkcl3v1R2BlPQFglB8vwb4B6y+wc5HhxgN7B3mO1hL81JOQ3OcIrXph/sHgzxmQHKU9p+ZCJMiYNTE1fjzeXXSOVp7zBuMRuihSlWLzOT0FF88bjh7kyBjOnzM8+Uwfs+KwTmF0FowVFTb3hmhKO2+4iScaQBGTL/mIf1584t1SFcr4AEPEFNwVvtK7bvq9K7JixKRdEiQL8eRpAZWjgkSgOI8SJDnKFYSQP+hB/SAWRe6jcoZkXMPRkP5wxXtdaH+WrJ0B3iPAr33YX6/swVIPvoUjxM4IBriBaNBGU0Q8hOCKG1Q9KrpyUr1NbdetvHQtjwIdFEmFQGwS7E8ilPAGhHkmGOMlYE3OqbzUkTiI30vg3iQQFupXBhaTg1WmEDjZeuWi9QZAEYE8hyShQnAtIqqqyLOaI2JBEtIG0M9QCuZBKhze0jaWCGg7EMhp5WHH3FZftSGJhxrDow+iJCjrxN+jtFH+sPh9GeEKpWROFrBmRx8dv3U9byUeT6lXvrLcvbGLEKl+L+Fky0uVa720hDvfOpKzblttrMs7XUokzO0hLsuR3GK1JrGJT9JkemjV94hO2eBTn3vRqGR40y7xOmzxnGS/v4bRPb/IuUcGRlXE+cTARTnOeldJZRISnaAVZPMZSnskm6YSwgm7oAaYBzWIAXxkPC/pCL79SjMYrXvbATxiyOZTr37QPcAbYjrnOVoJsR0CVqQIl6soOf8gehcCEEQhMgM1x7nES0vEoBlA8AAo0ITEoEoaZ2c+uJNWaLFYO0XpnByHVn1SEnpK4WQGOmd7Q9N7uY+bOzZXDWl/jksSciUoO/WhorUJnL6QGI2QhGi/yuevcHPE5hjjyMVHQ9RBdYDLgj0+3j0UvCQlEC1SBGQIbGdQN8VYB55YdMFC37sjKnwQphLuedfYqHjwapzo8ZAhLkOHZE693oBev0+WC7kDrX0SJhdyb0hQXXgVRIL3arBR2eBdDlVaRNCkckGjbUjcD3GKfC4MBj58dZ75+SRJqSRuA+SR+KmWKrCNSxYiixdtVVkUEU8g5JkEo8ZqPwF0SuFfURBw1RIBYNGfWkSGNcBXPK7Yv1SGV3s/AvfqBMSr9LoiLDQR3zJu9HRCbHlZhjxU5d+PX7rF1T+R0tnWw4+/iRwXj0NEeu1n91FKcy0UFPt76joVh/KsnbUQAI2iVKXN4iyfvmGtCP+hl6Uq8Vtsr06YPcwh+gmd5TNK7pZ7N6SG3LqQSthH4lN5ijO5dxMkcgn4pEpJisPh3CwYNHrvAsT57IiSATNgCqIwqh+i5EUXPeON6bQ3QNRh8fJ8inVTTDCsQwRrxyjjAwR5S3IFJkoiJGTskxDkSOMjL9rgfjdD67zgEqN9RPT5L5NUARIt3D1Q1viYDVLE8KdIQUwAmCi8uF40aB3m5hEbWjCJ8cQQ+PGLDumB54hknpARQ5r00E4xm08h5LvQStjcSMPaZzincFaHtNeq4OARnzDIokH3kAjKg+eGkGGdlJcYweezEO8p4kDrNCROyhGdeE+Wyvq4IsV3JACqiZcc4jIgZoP0fcc76wLBVNR3eBURMY9DgqiZb9O7tXgpkMxQKIwJ7pnkeK8V8aouJNgIelsaJeBsVoj2a9dCQtjlMH5nxed5iDYCKrZFwaJKpa5UL1pcyPJx8bUKc2NeqCh0qcgAMCmYNKhqAgSUsvF637GDyFVUkH/ZX2i5AZRii8V354mUUnNSGxjxa7VNwnoaQ5AU1h9VpQNdEpbibwOJqCYxRmW+1R2U2p9WhBGXsiR6/Jo10wcUzS/izMoLqmUuDwvgu8tyTrxOjBQ5LIhG1i3tVNendR/ax13LPSD1t0VAtVXqaLKTLux4EMXnjamXtH34Xv3cSqBW+olwPD4o4s41NRrS+rH83obsG3eqeCTl+6qy9p1r13JH451YvAv1e1AdW/MetQ5bajWXjQo4hUiY7A/QSjDK4eYOY/qk/ZRcBJ0kKFIAMmu9652PmRPyNlgM1kfSkxxRGqdynB0DcyTXJKlPSOSt8Q1a93woZqKrWkz97EjTXgh81PdIB+/n70PJhuBKeN23T/LkRepWBKVSxCn6qSHLpl6cLzZ4r8dlikmEVOVCldygj5QYTBWVKkBD/F3EYUV5Y0tSEJ890zkfYCnRBrQKqYOtT1GsSn99nzHQi+Fz60D1sNmcXBzggwU5CZ4deMLFisNhMPiD6FFbkAMEA8QiMBFSxEOIhFSkqDUGpRw2eCEgOYnueZsTcrTqefQvoH24ykCwhLgMldviJQTeGE8rhQ0prRUx/4IqiCnnbFC/+PESkh4JDqsynJoxt/PCBz9a0IcwEEE15D1HVMyKSYjI7MU+AYYHzCwQoyGWNybsv/I2L72elyQBhQ1E/fZXPzfaqdxmH3sjxPFQLN7DBoLzSdIa7dbk/OFLC3BdsF5uAL8ugFwFM8750MxJooI9TgUlt0lPRIo8EqcB18jJ15uRGpDtAmj1xqIoxss8mkvaZTxYJRAKgF2ZWNM9tBPpfBxaoGP/T3ut7fVIMDU5/nYiSRUrdtbSqa4JvzeOenv/LYOv7XHz/DfqVXBs8UONbq1ekU6Cw79RsyGKlagSEPFp5UY8hHhoYWtbQMYyaVabCq6r1Ne4XMSzDrf1vVMECkuJhI8+PMGoOdvnUlZGKeDTMKMSNAk+n4ImTVLP6RbskYJghyBR9OvEBzwKaaA9N+ldHj3H70MHSwiprHzIInxI4ASlNcb0UNIjkzlJ2scoH3AncuXKTX2cfpnj00ELYBCncVajemkgXGyQHngCyK9zjBgodIlhimh/tQX3dbQ26Bi2Wvs4+I4M8KqUzPl0wtZa0BqjfQAk52YhyJAlt3PQPnKgczOP7WxAnhJ9KcKhihb5YpFgWKlUivfU8EGJjEm8oaGEZEHOj1xDMNgM0f2U+CBCgcZ2znqPAeUJQSs5Jl2l11sln00RycI2m5DkKCSFKq6xBGLF/+JcjC4YgLGDmL3RGwu4EBxJPGElDitTrEwxKrihuiCJUSqETvYqpWgH4SNJqmJfRLzhnzcsdSWh1wHJokFkBCpdIle18KW84J1A5pRL2OS6FwDsIxr01dpufC4AtivHWrhbdjZ2lg4rnx962IFo7mraxXwmIVdFQ3pTwzDNsZy1nBnY1l88TUK/YBSnHnJ5CuKs/BvXYnFsD9Nwvf0z/37ae11ERvNZc/tUx7sdi3WqZKNRqoTKI63TH2Fp4/hb7VSKz4H8+yOex1IiYXXLcLILx0cZ65tD0oHyaZAL8bnXBStROKcCRxy4VeXwhoNeP+0jC/nAOIL3JrDixe+RGzUY8jzHJMYb84XMfkLu3THFekt8Y0IkQIEg2vYulBnOBkt3m5MmPjlP5jLs3GJJMKkubqwQcycEJBHDAjQOZjRsKxBHi5uWC0mosnweDP+8jt1zpT2PCAPZa6LVegEUHTpwnT50ssPorMjX4HsNQZIEJOjXC11WIMi0clifFMPXCTYWXjcfkLdzxLA8UdIgQoiBEEl8b8zoED8OSbB2juQZ1s3QkmFzi1OGNA25HmLMjCjFCASiX+s8zNUV3IinxVyQNHlpAOCNX8XncPAbEyRKSmGVwgf28jE6kBJY+2RgdeQeiYNYFrmDCo1fsSFYzJUQiyrXttFKpanFvlq4pgWOvwVolYilJFyrnE+T4+sWK3Y8k2C/EJ4ZU127ssICEJZImDUf1Psq4X2F8qkQcsXPRTvVvVps1+YhS6Yug7Y1pSbFOoY72qXulUrHVcRbSCPiHGqT95vcfTaWlXpfHcNaWr2294tNt36ufV22X23IuIK1m1b0rW01znD7O8tFKtX70DWX2n61dFF/v+NMLYCCJUHJHhEJL965BQjQvp+tdeMHVdmvuvpzWf/L7+ryCS4lEs5fGrKx7v3dRRTOpuR45GWcResUwWGtj8KndRJ+84hL4eMZiMt9JETJUcGzwWGLC6kCp+gt6xXK5SiVgfJhfwkucz5vgcVZg9EqSAuiO2WIVqgA0WBjHAMwytAbJYX0ACBq0cuD5t3gcAqUIQbdKV28yk2VKLMsxJsh7gIx6BA+J4DyahSUV394bw7xQX0wQUoyB6e85CEELopJkVFe+uKCG5zvPqoMFCJB3G/9cXEuC3H4gwFmtMEoYjr4cbtox4EgRZ4A8QhZAOXC6uQ4mXnaDkNurVfvKFfaQIRgVVqHsMWFEaInOkSycs+Lgx6iNiL4QMh5SCsecjcoCQmQ/E2PgKDMMhlCeKOCNMYVHHETwZ8WMVB1vNcuSagqVsKSBTuLNq+AthLH54SKeoHKPMP4pTHGBSKk+bmDyOlCSvEIV7dfSqRaDwldtl3rsw0wVZ9VxhvTSTdXdYFYqiDhuqW9wiTeu0UVC1LFHKeMqyHZaYONQQB6aqmdjWb/3bXKF6VcnmXkRichUH2nmK9afFat3oXU44uNAUljXuXpPP1ONYmTZYRLk+FqIr2ucfuxPILYa6Fd1fnqYlkkENtGsMzW4TRCq8mCiDReLMa/fA+qMGGho8agTwNbS4kErR3pALRT3qAQPOLTuY9v4BJvR6BChkRCLHg8gtIxOZINSZuUT2ATT0qRRTImI3IZWhvvsRA48XiATRLadQL4TH4S3CtxEeUrb6ymwSQ6xAbwkDCPYlUJXHUEREQ9p+dOBUhMjyyfUaQQpiKmglIp3lxzJRA8HsChxaEw+ERD8yL4kk/m5FUrIJgk9b7zEp97LtnbK0jFql2VxAle7A4+AqI23jATcSGSoa1Rn564IagA/KJK9RlFFKggVdFhrnNfJwZhkhSHRhtvbGhdhg+o5McdEysJOToEy3IyJ6ZY9vkLDEq8GsQfdouSDG+c6eMGKB8X0ksYYuZNZQMB5bNR6oJNlMrlOPOND/Nulxy0EQlCBaYV+nGfCVRpS7VKm4594TdpPI8AqzmFM6obmm6G1ZYXBhP7C+MSVZ4JRYfaoRhvR/uxjwqg+hiG8o2+xOfp0C0cXxWh1dYqSJcefQgPUco17jqDqqDICEi5iU2KF4u2/o2WeLgDfCkzn/rvD7eXLSRQ3Bupn9Fa5MxTkGiTaHmUEiF/vb342+lr3qA3P85QFoj9LmnGwtlZ1lbLPai89dBjXEokKCNkEwVzwax6xG3FIZnFiJAkwURMeWNBJ0KapGUsf4IIUykI+R+cszgLaWLwtgp56QYpXlTtRdCAMigxHoHaKEa3Pt9hdMcLzWsUEtMLKx9ERymCOiEGFypWkEhBRqMlEYr0wNbmIeFN5RBIebSq1G7UY5eJ9HxjWhs/RhvCPscQd8E901fWPkqkdSQqwWiPOH2wHRdGGQibhe2NgTSClXOwRfAJj3z7UR4ghYQlUjz+N498K5IH8cF1nGSINX6cwdTcuzImfg21Vwg7ydEmxZEV9hgSAiIpyRHtiQRxc7w0SJXSHvCGjBLSQgcCywcWslg3BZUhWkIUzlgnrnHpIQElQnoUuNrkkKP6qfXd6ifRDAcD8syS55PyjFQ2SwXxoPjFLYwmq3Cx2JT4dQEHSnnpK3Oscs3NxC51QBZfajRdO8it0y3brhECi+Mr+cxmXT/XaAS6YERWbSvEWlB4g1dvV1K26uHk4hq3jan4TVGRYJVj6qrSrF5b0+qkaqUcTIy3UX3S2X4nNyit/bdKGMqei/nW9vnMSLdRZ+Hdunppufi6pYvi3qqFNWqrW+eIu9Fcl2SjunYLx6RFjVd872K+Q4NtZETrnJt9L9w9aX/etjA1eKQqf+twq2hHOmIoVPqqd74cbi4lEhyeUxSXk80gGWgES5Y5srliOExIkwGZeCSoNDiZB92+RSmfoZFwKPzgNd6jwevQXRBtu8DGOid4+32No4c2GkJkREIiKB2S5Og0DRkoCQiIwt1QwsQ9dxYt7mMUu+pil0rZCMRyZxEHRlRIZ10v1W2KO+vbDcabaJwNRILkAdEmSDCY9Ac7xgUIxp3Ku1dagZgzoty8EgT7QFPlDnk1jB979LoIgR0LzlSCH7xSQVkhGmsN86nAXNBGMH2FST0Q9oGWrK+nDF5tkXu7CqwnCBDEireUMB7JOyd+jRUQgighGSq4wWo8YeJCICwvb7feVVJyb8sRY1QE24NIXQt++12kORduXeOgS1wDlkPqRlmQHDX6MFK+KFjmk5OSWy2InypC1eRzwVqh1/MY3qc7USFQaXn2PIKkRgiUgE7K5Ec1gFAfe6HOcFEisIwAWMD2ZV+NfvzfuqX8ohS0RODNdVuMBKgqnykjXlb7jP9HJqqxN4tFLXytmvbVmpb2dopRqvK9jmWqzLGM1tkZVpl2ZNZst3aEG+00M3lGxO1qAKlcK1X+tHCeOkfQ+rwdIRV/W++K1PovnovU9sT/vnxd2hFneQYX5hg+d61l+xzbMH37cGohTLqiNFLuQ1vXC4TGkv4K4q9Ws354izsXPe862mol9D5OMCXlvEDcKbAuJ6FXQTyCSO6RIHVkLDkhbW6G2Bm9RKFSVYSoN0ECUaTfDe158XEIz4xCK2/x7lQAImFtnPVuk84JxuiaaDgieuccWebFk0mig2ShO2KWZ5hV2UaQckfjQP+nwAIlQA1/XZm0oWjDGFUEUVIiPja+EnDBYBBvza9EkedZAEylOqarSBD9FYRBBSgXbo5KVYC9KxEYXiWUzy3Hhw478xKUJIGVtZTeQFAqLxGY84aHRhkUU7/nuufjC4hGnEEFAojgCuoIaZzFhgBLPgCS0gqbBcmRTvGRKUHc3Iejxo/V5+qQCpSGBV3xIj6onIHw1+G9NwIkOQ0W1VTNy9a/AgEKLl+VQLzukuhjCfgvQZoS1EhRgtXaPtTPwFmAfGX8XQZ7C7CmMacFYCWLFaqIsGudmgh48T1/x9vsR+KZLtuob14NZi4pTWQWP5+OMCrPFtrogr6nPD7l7NXKqURQBVGoCoHStqdtYzx1XIEpqcHVxXpVCXhrOcOc24QyinZCs4r82iQM7W233ckq29Uy5Ie9d50DOKVu8fvSWbR+jOuzuMdSI8BbW1yy521lee4Ga0kSn9VQxPkMcVqRaI1VMdphhtE+Gp+LkEZptBZSY8CmIDnW2goH4t+rIt6CQ4lGcwIiGQ6Ds7bktAKEUCqE3VWV0yJlRETvQUEZd6HwBqguVgRKi99FILdColRooxxreLvRVgTMgRDQMWpO1P0HCkkg6ud9Cz6ZVPRsUKoiWm/bkwpwbRI9kUCIlVUEwlUM60CJj8RojGPuFNYqbBaIAaNJ+6GK8/vhQxfPPQEgBkLo6iQdEuVAcb/EWZQO2Q6dlyCo8J/k3mOFECdCScj5IP4cWeswRntDVwkxE5qs4GnIvkIg1CIdngbE47I14HD19UUKvQ4l25CP4NevmkOiCog6XbKkeqZKrLwAxOJ3Fce3OMFW7qGlnU6kEogHpSvrJEEG1wTkHQirvQ8piRMpiYPFOlKr20b/VNelqh5ZIBQqiL91fI0PtfVunom4Ll1NnuGcLnxtnO94hr19cflgQW3Dkjk2z9UpYzrVMHHJ703pR3NMxfcunNQcnyz+3nze+n5tfO2IdkG6perjLc5b827W2q5/X8AQzfNX+dy2FK1r3zxgsvhgOVOzHCac1sBSIsEohUoMKlFFWGIU6DQhTSByfZpgJJhHUaqPB2BxqCK+vikReOXSi4DSurY7fnF95j4JCkWtFVobbyTW5FIi8q1SiwqM0ZXv3VKENkOvaux8KQbrn8XDXwDxKHEQb3iHCsGLbEXkpoqWAmQJCY+U8gixCCR0CpckflxltsBS1xujsHlJiNSREnH7FN7oTxitGBSObOZdMHs9vIqIUlgSgyuJ8qomlPFSAxKsDUagMZulzjFGiN4H4vJwwTyh5YJ/qYZgA+G9VSBHKR/MyoWxSXBNjdklrW0Hxm3GgLHoInnDsgVtrm1j/VvgSyFIqpzjqiRqsVlXNlAdZ6QxWgEbdaBaiqg6EX0NWVSAk6r+3lJvaan0b8V7ZRjKyIOFNwT1tWhtqokYK2P03g/twKzgKlsAbnOwVY5/KSfdQC4LQ66u/bJ2WsZbttkWobH6bst8K4NZkIC0dNy258sIhDiyrkl0Dbe2/tXfwg9t8yzOdnMMZzwfNNqP1QopaeP3hboFU7fIWbTigub5khLsL9XaVeq3bkG1vSVrv6zdMz8oFr3JEC9pXmTpkJYSCThvNOZjznukZlSCJJ77tW6OANYJOglJnQpDwTK+vg4ugl5nXbKG3svA0EsG5HmGDe6McUd0iNRX6vFBUWcLS0AjZZv+U01c2U5NNU9w8cTbCBgVrL4j4CsdKMvfYhOFUyVlvIHQu8TB1yF6qf+X4MYZqpfD7ixVS/YyRGtVmrAIJH1CIZ9nQZTQSxXpuleJqGBQ6em1ktstZyJ4SUcM5RzE5UpjTIicmU+9TaPk2Ny7PSY6xYVMQkrl3htC+3TcRUAn5eNJRBsEvwalVboQiYXFCIitiK8mnVp+QWpr2vjb1keTO2rnjCpiWqRQjDcRf03CwaIUo+y7vPSdiKtlrIvAollpURTb1k7pdZEgTsicIzGa6CUT/Q261rmLQC8MWI0qzl18v2tcXfK1paXljDjXIOxq1Ka01O1YxwLwV36qY4XlQ6uehzpHgYdDLXNYaKTyvJUooGMei800EWXZfx3htkkyFhvrGEPLsnQSsA3ReXnO6nihNtZaiQRCF9DoGIfQctcWO6ifigo+ak5DGnNRZyA6lhWJvT8kwRHG8jBG3svVDQ5ELHnudakGFUIBewTqJHISgsstiI+m6ESw4SBp5dMgqXAbmiJ9gDyvZBEsFkAKvbgPeRxw7ILspx3Aldn74kIG0f+yA1U5S02/6lKyLIVPvu9H1S6SUgtNNTBLs5SGnQsz6tzE+qEvLkt13NXzU0IfIlnsk1tJgaiUDkZQIdU3uohw7oFgWEvPRfsxe0+FDO/54CUJIj6jpUiOCe6taB910rqZl0I4hUWB8+0pLfgYDVLufQU4RhXTmWDvAvRZ/vi0i1oFnMXyVWpXPSE6DbBqR7YFWLVwjosTrBLE9fEXY2yuj1SJ5lP6aAI3qaAqBT4Sqs/6mOeC7hOSO8nCGtU+F/u2CNCqXH+dMDob9JLG+i2221InVPBnzgP2Qi1Xq1+7QO2ccu2iLhI2nURTbSzht+oV7ai48HPj3DSRWm3FFSzoqtvaa96XePeK9+v7HZ2kmkRBk6RSlVkvXNGWc918yYNQ6Xq8WL/43vpj+/uVD9UxqcpcTyMwOsfVAkik9sLZytJz2Fi/pa1KhUgvGNz2spRIsKIgyUiyBO0UTims9vHyVQDqKoT9VdrH/lfgnRCi3j0ajwWVvI9FIOQ2ZpBz5Pm0UFP4DfI3xhaJdso1iAijLItgPiJwqHILrvFO/NCs76Ga8v6TCFJwHQXsUPHYq0DcCEWcAXxX1YR/tZS81Z6qgL3S92mlcKFcmPhieJHaIad6VlUBJIGa7l+QwkJfCNa8lbmBwyk/Z08WKnAOpWZEoscn/fFhuMXpgFEEQphu7UBhfIhlkRh1unYjxUlJiBajqV/m9lJ/UPc2aGDY6scK9A4xqHzI7DaIRRirtFPlC2oQVZCpNQKokJx0UCtnpfgXhGLS+nEBmLf0GNJ2SZkjBEWmFFo7eok3xBRtvaeJgHKqlPyEAUdNjw0huFvJMXmIuS38Fon09rksbHPoKwqiCqQcgUqUUoW7UbqdtkkQulWXC+M47bcaA7K8nRpR0dV4tU5E8CpCP2/UpiVAr8AQOCV4FalHCNFYfS7aGxmLC8HZQj3xMDVqh6L7tB+k8s5O4NsN43SUa9s18KZaqagsFTfWlnVp+9y1NgvNt1RpDrP5/mn1a791ESKVH2rvtFCQ7UdNFuu2daRK4iXeQhUJxlLovPQeLicS8h46AeucD4MqIRBPsGAPNHiICeAHYHTU2WucaCTqyV111AolZfYypSLBUF2ASObURx+RXJsRYsxIWQMQZ7lNNe4u1DcqSEBi9ehG6A982axQ+omXXZ1mwFUZeG12i2M/pUrXg4XbU8VE1ZNY7yRyxiL43AeqCjxjO36RBPExJSTzxqU6I0aqdE7QymC0xmhFnvnkWxHsqjBeJ95gsxh/sW6VzIZhvwuPh9a5t0/dh6cQrI25CaoYujH92F/gmJPE/1iIvyOR0kBAUqkbf1zgitTie60cFPV9P/UdqfzfHAe1JV1yFhtnQIv3bBIPIPp4e5k5PoWaEYU4VTtOEv3fxYumXDFZaVmg9tJBvy2MM97xh2DAKp00Gm+jXWqs2eLLC3EjukrXK8sQ3hkxUOfUK0PXEnKrEIj2MC8rikw0WltQeQnLnGaGJiG6m3uCIVFesCjiEb8ocNoHW08FVnOND57vpcaiw43uQLLNUoWVkdA8VZ0Rny0lHvw+dRJ0CxwVBR5r9ht3vJUoWYbQ27puc5usHqkznu3ylSVn8ZTz5GH78rN8igvkGlm2S6rwgXGs9rmGijA9KoTsFdJkAALOep9/EzwCJLAbEcBb6welSTziUFLEYVdV9rtt6pWFbIr1nANjSpfAWjWpt7ZwaBrflVKgEh84yjmMDtRxIT2BqI+tjY2Or62Ey+nlVCqxoyy2f8plWahfAsPFSIRh/eJfvF2BSO7zagT3vmhw6GLIB/FeD1JlCcSVc2m7mdUZyCKCLkL9tiDgsl7gfiquYrVX2+pASIFc77vWpirfrf4ef6xKsmrTa+mv/bx2f+/6rZWGauLoKuBuHYyPBSFAJprceSsgjYByJEGsJOLvvmgJ3k8h4ynOBy4DBI0S20r0nDbnxfu6eGmilNA5WXqnWo9UZa2qas7F/ey+M/Vz0Xa4ThnLKdfxkYigWE+B07b47kSRhzgpSgtGBCsePpuwAkqDdt7DCvyzHI1VmkQcMVadJliGicYpx4kJKtMw3ogDmwLPs869xuuccvYfZY0eSnrV0VfnGIrP3fimdU6xRpNAaLvTreM97TAtDKtGDD+yJKFn1sldr4i0CA7lQvTCqE7wciWcy4JYwyE2hvH13gVFpMNAIeZzQWPJM38wbR4IhVSH5EiucLda8I8PCN8F7laHyIqmJS58fSE6Sstj5wQhIe2tcnJyAOLQxvmEUiKeUJLSej4a+hVizLZ2G4BSdTxrF7mVjRYcddv4O6UXZ6RKGqVpSFYbI3gDVaUo4iAQE0nFMbgQcXAeCCu3uKeV/AXVi9I9qPKPom2tFotSLBrGLakTAeZyj5glQ5SSkKj+fZSyjFBsA2T174FSa3tvabshJLdSPkZJYAskEAxKOy+qDpk3ohzNB1etGzK2ElEsrm3tiBVSpPqA2xGG1M9Mq2RgyXOBqmrBr9hyoBn7rbZxlnIKzbG8vWX1miwuXnJ7f/1xvvfYLyAhGuqlow/51M2veLiJJteC1RqnhvTMOokZkttD8uk+qfa5Uf72z/4nfPPJX/GSBeCvfO3/xOdufBkBLwUUhbKJD58e0qKX2WfcwrCj19XCNpyClKtSpOpLnXfrDDBk+fOG9LttrKe20fLzsnvXrPeIMKPaTyGQV0FlE+HRQzS+lEjY+egBo4sGCel2/Vn0SYu8+14gLVWOBKLAIIW+usj+HoP5SHkNrbVYH9jPi7VyQXJLr68waQW4tQJq6QSSy1xbynI60vS5lgzOGTJxBaI0/hbgRDDKI20XAEzU47aVBpqtwPFlpGJZq65KqUHU+seHoAfaLc5V6+fYQbULEeilKdpoJuMxMW5RfQzxOLoCoC8QSVQOtZT1FpM1VcZZ/HN6qUohqoaGD1Ov0TOn3eDC/XLh3W4OYxlRUm2qwAkVgqkduErxfisQWnjfjy8j5b99+T/i7spV7/HiLJ/c/Q7f3foCTim0snzx1u/wSzf+JaIMTvtIo0ZZ0khBC/x3L/1VPlh/vhjLX37jr/PY0fVi7lViqipyXjwL5XROLRJnUXm9eW6qCxcRwllZNpYTCA/DpZ56fB+prXKGPzr/Wf7TP/N3iie/8tbf59O3vk4uffL0AqtXXmY2epKtp79Isv40mAF27/t8+PrXgRMG2nHriV/me0/+UtHGzvf+e6bZH6LUHHTmA7EpnzPGq5XBicE6jdbz9kkEuF7OoXqQ6/Nqfm7OtkoAt+1hzYMFFu5XO4Ghas/bJGGLder163dt2fmqwJPGuVfhXw/rWmDR6aDC33+tfIgC53C2xdCYNlhflqVEwvHRIaMLCkUf6wQkJ0mkjANaJIXxCX08oeAKxG5FQDmMirHY/czT1GCVD90sLiA/BGe9P7xJl0/eT6oF4LfJgOu1aHN7LAme8hdHRpYd+pwUztHvrYDzOnjlZp6K1pGT9lyVkqyODlT1kJVSh4X+z4DsdCDUagGTivoLrESttCGjj1MioaKALJ+DVV5PWSECQ0/+vWiAWnkiouoEklAJmV19s/1rd2lhFaET8bQtxdloiGVr2Gyge+8fqpwBQHVKF8JvXRLykvoTjHb81tP/Nq9t/xQAicv5jdu/yz967FfLqnnKT3/0Nkk6YjzZRcsR373yBXZHF4JpMvydl/8a725+wr8vjl/94B9w7eh6KQGiGwBXjY/L9x7y3HZuZJQk+ee1tNin3KVH7pI2rrd9PlL5JC1vNq9IaR+oivunBHqNeUzVOfbXfgO1/izT0RPcdFu88fYBye2UvZM3IdVcffpZzl16iScvb5OsrZGvb9baWH31r3Lt6i8wP3yfo/0PQI6ZndzDnjxATu6R5ocYO6WXEDzc/DjPmKNsSSkO6MKvLDvzD9NDcT2bMGMxEF93I4s4qI3R6Yyp0nU+HoI4WGzz4y3M8iyQ2y/i1rcx5y5jx/u4yU3s7AN6bozWCTZ3JCZDkwPau89pwSkbxM7eglZcqZ5QCjBCokEnCpxHfj7gDiRppMKkRgR0AbcaSmoCQWicrcXN0oGwia48El0AncXaMcrAzCm0DFjpDcmmDzDGgU1Q9MmYkaYjEjVEsh2f2CgMTCTklpQ2RN0YY/OrxMPpD1Se5wtUbTmXkvQ8S6rbZYdmmXRhAcEiiM2LJS5zccZ3BXBFrAmhOr7qLQprZaWYc7Gx0rBs7kLyHe22jbsKeT+uGiCKpxeftzf8cEG9Fvtr0hk1oqADWLYTSAorGrTlQf9xdvsXMSbHiubi+E4DJimOs5Vam+/cs/zT72Y8/9xjXL7yClevXeS/e/6v8OWNF9vHj2KevsiJuc7Q3mVEzhxFLooeft8tGi0abxLXtgbS+F4hHqQdjUjl3doZkZAPVQhBwZYT60X9qpCz5b1lqqUmAdcq8hWfudaGcPTg70wCJAK5ovAqSfD/i4KZNSAJicpBwUSlTFW/1vRBtsFXbz/NG7/9Hjfe/RfsTC3OrLC2uoVWKQyGPPuFL/HU889zb7oNA8PdFw2slm384d0hK3sv47InSNcUl1YTtlcsq31BZfexO69zfP3LTO59H+N2GVrIHOSpReXBiF25dulB/Z/6mhXfO+4OtFJSrfij+vIZ1UY1RN9ieNjJ3DTGVZFRnAp7SulDZERb5tLRZwmJ/djzPLoaLMKQj2W4ONl+hrcenKAPDlnVfTZXXmTz3AtM53ugZpCdMJmeMEwdOrtHqo9Q2iez8SLlgHyjCyTxInr1g1EgxhUZtpwLOWzEc6TRSHDJWtTgYrt4uLIxrRBEkTvjh6c1WmnEWcQJJuhcnYGpFS9KVUGEpkFU4hfejMitQTmDT+gUgAWe4HCFlq4yhgbAWZhXDSmU4KRNVF+029FWZ+kCZs2mqxIbqVPBOnyO0TSLKNnFWKSGv2pETAcAWOCGpRr8plkntNtsbymgbgEQNNuucv+1FlAon7sCUJVsLw8joHkU4qR2uZtzdfU5tQUkqiIwrXwKNWs1/9Un/7f8ty/+teK9/8Nb/09IN4rvzjneevMdePrnit8Odhxf/d1bfP1rt9g8b3j+6Ve49x/9ZSir1YoCnvz5/yNP7f557rzx99m5+S/oywMS5TnOcIqw2tv8dO1zU7oQ70dVzF56o4R/W8+FikAjGL9WO1xGLVTGUCP46utcjPUh9zlRPtKojfUdGKfJlOZEKRJxGO1QCLlSZIHQmSnvSWbUkInaxlz8PO7J/0Wt7bffvsHf+M//S6Zzi6gZfQdaae45yJXBJUOmw02uPPMix+MpJ7d+xP7mk3D5haKNw4MJb757h8nkmGS1z3raJ9cJoxQ2R+s8c+VXePlXfwN1/DYffed/5Pj932bIHpJ7bzetbCViaWPpqvi65XPr/arc/66lbicQTr+sTcPlLi7/NE69hsJOEVS1nZ3iiHMGdWSt17pUo4gHUr0DraOsl6VEwje//z12790mPZ6Q6h5JsspLn/kManOb4dBybvUiK1vbrG6vM7v/ZeYH3yJxFnKNdj7LXW4sVgsNx4VyXIUop8I6NiZXLSKekotpneOaOYfPDRWq2ujnHiIZ1hY/tgVkIiSDTTLbYzyeYZgzTHyI4MxprPh4DUrNGE8nrA29AZdTjpkbI24NUQphhnEaReINuMQF+s+haHTajqMaEy3XqHah4rq1vd8huoWHQ2DNcpr1eOy/gNXhb3VHF8bVGG/r8+Zvbe9VSiF2bXtWW5sYErt1JqeWeGlVbOKhiIPGWSh+X1IpEoDxHDeBbFvbp5QMjyCsXWeqNrG6BAXDp/8ttB6W3SvFpYvX+LBS//HHnuJLf+ovsnc85w++/RV+/Nb3uPmX7sLzdJbbB0cMD9a59sJfY7pymd3X/2s22CNXDoMm0Y6sTRS2MM/mfvqXWkW4bURVY8OqBNVpYuVafIZa/9X2ljaxtFiJklcfacYpB0YwKmcEQeevscqQo7zMxQxQG8+ydvXzDC9+hlvji9xzT/BOcq0+rmQIuk+qDn34cyyiHMp4j5ZEGy489jSqN+Lgow/5zj/729xZ/U341HPFxPpGk2rDRPfZOZhxc/ce+wd7qPEBicy5fO0Kz7zyLJ9+9RN86kufYf7up7j7jf8rvaN95jooZkVhzyLybFnb5S+X9yKCl4+pWV0YR40peaSGHr3Ox1UbPGpZSiSsJ33WnniJt771I2ZWWNH7vPaN36M3HLCxOuCtbErPjHj5+Ss89/ghSiwz0STGcypOBGc11qngVrN4waC8nNGPvRqV0f8tf4tEgg/UE2MyBIvqEJAn/l6oF1XDWKOy1lYEl2t6ows4bTnZv01PzbBKyKx3HUIrhAyXZUgvxzqF9BROCwOzxWw28S6iKiXRKUo7nJ0HqtmGSVQnvBRmdXLEi8BoCWXZJCq6YG9Lm20303NovrE6lV/JS0ALIov9Q2mv0Aq4l5coKahVOQuRFXQwhQQhUtItQErO2njgPsuRdVne14mILsBy6t0XFoBUdb3bNvK0yH8OzXy+wvalP83mpZ+pPfvw5gfMLj4FqVcxaG147uXP8+3KOzdv3ebB8V1e+eQXuXj1Gn/9b/5dJrNu0CnA9775dW5+8BavPP0kT597hv65X2K+87sk7JKJxtmUhAyrK1bxlfnGuTa5zEWk3TH3JURkvU77hiwVfbd9PCsRWClax+i0+IimIliNVw05MInPf5K7lJwt1OozJM//BZ545VfJkse5fzLkg5NdPjiYsz+Z89LwHm46ZjqbkX94QPrkC4zf/wFmNmauQhwEMdhkjRd+9pd58aXPcnTrQ772T/4217/zZfSb36f/f/kvGFx6ml/6zX+XZ9NVkn4fyYSdg2P2793nznuvMdvbQTn48Xs3uZ85Xn/6Cf7x2iYvfe6vMV17ilf/5f+eC9MPyFw970J9nboNlbv2ZeHoRyReZViabVUqLbZ5dglBq7Sja1wdY154ZeFew9m8bc76Y7X/+Lwd5seylEhY2drAodk4v8m92ztI7pjljulRztG9McOecGnjmPRoD5n2cEmCFSARTBKi6k2FgVK4VAV/6vqlbsY1iL75MYab3+e6mCS6PTYtRqNI2hMbsbZfBGkx+ENBohWT6TGzbJf+cI1z21uMj8bk4rNOzGcOSUAZh9icLBdMLyEXcC7BGYvSDo0jt5bRYAWFxeU5MaOl6tivRX16vTRFqyX+DsJZJ8VvS+2tmsi1o69agqgmMVdc6npL1eBEqtJW+zCkSSt1fGmWiuj8LMA2Rs+LvUUlbqis2qQzzR6XsAo22GFqHebUQF7Vfa2MYqG7NgTWOZ7qa03gSeSa6gCuelbib9FLRqNg5WnOffE/Jl95qtZequb8Jzrj/d33ONm5TrZzwIvJhHXXZ+vaS/zLf/4vmPzW3+MP77zF+7fv8MLj1/iLv/Yn+ZtrG+xWJvfc3/3rPDWdMJ5lHO+ecOfH73L5lee5+eH77H/ouHr+AlcvPoPb2cWpHJsLPeszzC6ejdIkVhUHurT8bguuVgXcUmmnuibVRGmxXltp3sXa7wsbu1in7fsika+YOG/2mSKkeJspnSsybZiYFJOcZ3ThEyTrn2L12hdRWy+z7y7x/V3LrXsP0MMNPpo49meWjQfH/Py7HzDZucuHH97CTQ64YxXZPAelfBRdUuxgg8996c/xC7/657l54wN+5//9X7J343VMluHefRf17tusvmTZvrtLtmqZZI7MwbkLF9gcrKEEHtjvMtu/hzsRbrz3PjcvXWDv6cf8rD717/E33/8u57/zf8fpCRbBOOqwoEIoLNuHxY2pr39xT5qMSo0gqd7KU5pv7llL/x20Ynsbqj7kWnvx3DjaG2rp+7R5dLmxLw7wEdUNvf6I2++/Te72We1btE2ZZCC5ZT2BJ9c1n/lkn/VLczIzZc4mrDyG6Q85Oj5E8gNMvst6P8Nr2ZYD35q0IA5bRX/VyoXSjVMRXlaVWAlVZCfi00YvdggGoSdzZtl9TrI90n6CJAm5zXEosgzEOazJSUQzs5ZUcqzro9NVDk/u0dcKYx3WZuzvz0iUIjUKlcQIf6cDntNLiSYiUEuSBGtt+C3O++H6UQ1KxTXin54mul8cX0ulKtKUdqKpc4xSARpLznINWFf2vTZmtUj4tJZT4EehRolzUd1NxbG1qrsadOuZLKgrd+Rsw23cnVC0CKg1Zhay7BB6pXrh4tYVfmnnJk9++DX2b/6QnXdvczA/4bmVp/nFv/QU/YM9/tmPvs/96YyD3Sn33nyPF179HH9i7yb3vv0Vdu/dYWYV5//+32V1f8JIDJcnY7avXYL8GqvJZdZGCddvfodbk31euLDJyOyjlSU3ehGwh8/lGV+cz6mqghowPwPg/AmVh7vjQuKcJz4VzLRhxhrJ2jWS9We48tTPcv6JXyAbvciNwx53Zpq93ROuv/497jzYxfaHXH7yGRDHKHvA4f59JgcnvPa1r3Hn/bfp2UMOb79GgmWuRqxdvMLq1ae4+vwrfPazP80Pv/UtjnY/Ihsf0k97/r3cYpVmsL6JTntkWcb48JiTWcYs6eN2d7n1/d/jox9/g9SOsaK59ca3cP+bvwzPP1nMbPvV3yB7/bdIsutYVzdMbRKzj1YWxNMPufaPWpZ10sIedMGwAna14YtlHGB4/kc42aVEwuu//wMkP2E8n/mwnIkjcw5tHcMUnnlindG2Y7+n2J30cLJFNtskdykXr7yIJDusju5yPL9Nz36EiZG8wryMKJzT3veamAK6pLFUUFlUiczmsteeSVM1UWElwssLFJwIiRaczIEcR8o4szhgPs3I5qD6eLsEo8kEXAYqSTHWYMgR68CkaBSSW0RpppljoDSJ8amPq33H+Vfom0KcXt3v5SLUxWiI5bOzl2Vi1rO0dapIrvinvd3TuelmZbovWcHBlQRitUTR/6nTku53YhsLUhOpf24bXvXDI13pZvuVwx9jHFbXu4oUI6ES92uG4dyTn+XB+3eYTa7zxBOfJMssW9sXOKc1N67/iPn999m7fZebN9/m5v0drn7qMv/TV77Fe2/tcXyg6RuYHk6xDr77je/wiey/4Pnty3zvy7+LS0asbKyjkh537rzHpfVVjsfrfOe7r3Ht6TEDPeej917HHt7jyp97hpXeuyTqiBmCoTm/uL6LhEH5uaxQk4IJNNPzlhKVU87uGQnZtjNevN9Rx6gQEA5vgwCAEoyGiRtg155h87lf4upjP4/Z+hRz2WScaW6qEScnCXfHcG9vxr/6x/+If/G3/jOmJzO++Bv/Npu/tg39VfYnCfNZxg9+/7d5+1u/jZo9YIglVX2GV17i2Wdf4vyla8wzYXPtHA/uPWA3mzGezHjyM7+Ink9489tfwU2OccmAtfNPoFyCcTA/2Ken4Z3Xvsf1b30Vt3ed3vwEpbwBc8+dMMvntWO6v7LJ9vbTyIfvY7Sqw/Wa9KCqI6j96Vz8hcRVzT3oqtj6bndv9ftdJ9abMFsafXTyQFViXxbi+BLXZpnXTHtpnvnKk0Zb0nyhUZYSCQcPjrDzCan2WdOUCFh/5VwvZX9lA8uM2cRweNzjg/du0B/sgMzZObnG1to5HpxkPL79JMYdo/UBCsi110sZp3EMSAYr2PkRipn3jsg8l6USIXfgtMFZR6IUSQgtGqF0SQdUMjBWEISOuSSaHHL4G+JIorTBaMNcvLpCk5ApcMqig7fDXATdU8hU0RtplMzoi2HucsbGoayin2jQcHxkyUWz1tfBGtn36SI1gwde1qXYWc5KP0HrHFEOJ8vzcpXGmXbZ9v3xKEsA5ZklitUDHtus/hCorvpFqKikqBAI0oLgizqNcbeMo/nzMkRQf/GU75xOcAGtcd8VssBMtDVVEgog9FFmnTfe/n0e/52/x2+OFSZd5c/+L/99zj3z01zf+5AH9x9w98E+93ZOOD7ZYGXtE9hxzsVzPRgmXDh3kcODXcaTnOkY7t28Dfmc3fEJK+sr3LyzSy9RJCrlZJqx/95bZCTcvXWT7GTK4eFtUmZsjd7hV3/ecnlTkwiIWzzXrXkz4n2vpuJuzL8TiJ9B8lD8jfveRfw9LMUnCkGjlMWJkIsHw6mxHLkR6bU/yfCpP0/vk3+ak3HCj9+/za07rzPPDOcuXWLj4iXunPS4c+sOv/+P/hvGd66TK82bP/gK1555jq0rz5IPBpiVTR5/5XMkWkN2THZ/h3OXriCXL5JMjnnv+9/k9s0PeOGnvsBTn/oC/cEmehOuPPk4H7z/PluvfJHN7IS9D99nfnzCrTd+zI6d8eFbP2Dn9rs8+OgGMh+TBjGdNhqDQyvNvLG0aT7DZWOMDhlgFxYaIgVfI/Iqr7Rej7Y8CLGt0zZmyeMmwd8k8jvH09ZWk+7pGLNbaLAkHhcbrZ699sveKaGJXOkZ57KUSHCEbI2hESVSGA0ezyzvvr/H2rGwdWmdj24fIjPL+gYcz3PSk0Peff8WqysbDGdrPHt1nXl+EoLujNBKk6kxzgkryYDpbIa4een+qHVIS62ZzRx5JvQThe4liMSY5MG/OYTcbYqxqwfNWirGZo31xLvyaa2xeY7NczIRtEpIUsXcQp4J2hlINOQZiZ4w18JMWzLrSMQxMn2U8omMXJCSiKiQxIhSehDGaCXh+k3NwU3hky8nrG3NAyHh39MtczntYJ4mQV2KGDve6Xr/rGNZpgpple60jCUiY1fxWon1i3Za9G/LiIMm8SHLBlIZb9f30/TanU2e8fVIIBVwoUWydipcDOuolOVk/zofvLvPfOx48NERlx9bwyrF8eSASxe3mR6scvfOPia9xOUnX2BuR4ySPtbBYHUNTMLK2gZzOWZ8lGG04WD/AOcU45MJ589f5WD/AUmvz2htxGw25/YHN7lx+z4aw2rq6A3hwS68fUOztZIy0DOyTrarPr8uQqhaXDXTUMcCtRrLdf1tG9PSsniYnBKm2pK6EKU1ybBojmZ99la/wLUnfpM//CBluneDyUcP+NH4iD/44qvMc+H8uXM8t7LGT92bs3fvI6YPbtJXjtRYxte/x9f+wd/ik3/23+XitZc4N1xh5dkX2dpYZ//uLY6emcF8zoMffocH732P/GgPwbFz6x0ef/El/tVSpAABAABJREFUti5eIbt6leODI47mc8QIB9ffZb53h5s/PObSmuLu4R4fvfcWvXzGxtqI3nCbtdUtGK7QH47QeY4S4fX1LQ4qcz750W+R7/4ITY4mKp/jejep/kgotIjrW9e3494tWFBXqsgZ7l2DQKgyBM1dLYjvJlFRrdtot6Wr+hjb6tYGtNxwvck01do77VxXylIiwcc4gEzwIkDrTc9EKaZzuHl7TH8PRh85JtPM+/BuCqvawPiEa+fXebCzx42DB1webpKsC1ZSVtJrzLJ9MjlBIcznMx9JMAI+LSjlsOIDNGltyOY5diZocYXYNEk1RQQlVVRvcBT+i9aLSKtYIxHEemmBtpaBCi5BiaNvepxklqO5MBlbZrnQMzDSOfS9f/LcCitWkJ6Q40KwEMU8Ew7mc9ZXFEkqgQCK+evBorl/ZHlwS7iw5lhZ1Wjjs6gpKCnOpqipa2PPKpKqIMOl77c96+BYz0JstB32hb0IfVR/iIf6tH6rhpctw65InRYJ8NPAUPHOkhe7OPmzEninlQWphdTX7FSpRgWAKZlz+70/4PrbE259eMJ4orhiUtRgxGT8gNe++q/54be/xQfv77C19RTzoykfzd7nlU+9gOiUi9ee5N57b/Inf+GLvPb667x78D4f3LzF6qhPnvtkXsPBELW5xcHBLrdu3+VkMiXLPeOBsohVjBKNU2vsjUccz3ZZG8wW4Hr0uOmSClR/a5bSsHfRSLCTdmgSkaedY9r3u/68fEEr6AvMbI+eOEap5cbRiHfzz3D5Z/4Kr88f51u3rnP3tdcYTI+5f2Wb65/9JGjNLeDe3WNeur+LOEX6xPPMTMqKZEwOj3hw/z4DZpyXQ26/9ge8+4Pvsnf3PhPn2PypT7M1HHHw1msw26WnLBq4e/1tvvrP/iHPfvaLJGvrXFjd4omtFe7tQ3/9HOrqBZL+EJPPSecZV554mnNXrnL58hUOPrrL7v3b7M32cUfH9OeC6g049/Wv8TSWCxeGbLiPSF77B4jaZ6oVxhIYz+bCdq9ZAQPK3et4T8IeqAWistpPKyxa/GnxXAQkU3122r1ug91nq7O4PsUvZwhh2al6P+V8N8tSImFra5PDfbDZHCU+SpaPHugQrcgsTPbhYH9KkmqMEu7dOuLKxQEnaowRy8jk9PqOnbv7XFp3pOmIlAGZzMhdjlYJuZ2R2QwTuENvNe7IcphOIDWa1VGK5D5QkQ/fW8GglRk7FzNCVoGJCtyn7hTRKxFsnoOASfz/M+vIVE5/YJjNYHpiEYE8Ucz7QA6HE4fLYDTUTMYztLGYvgbtJSBOwK0k5M6SGO9NYW0w3FE5Wxc0ewnsPpjx5KwPfQcqqw9u+V2q2FecDqyWNtRoteo90hTtNgfQSe22vYwsHNDi8jcPcXU+eLVXrZuzXLZIfIY5tcINqSCU5rOzMDRLxvRQxMGpSL5cvxrxsQB8akr5hXaMElJ3DzvLuHc3Yyop+wfH6N4q3/7WV/nRN7/B/r0DTg5z8vyYc08PGI1GWOu4eu0x3ntthaPxjJu375HlnuidTuZsbayyurKCqITDg320dogTTk5mTKYzrHi6XhkhMYoLFzbpj4YcZ6uY1S2m2Y8wMin3QEU10jLxcZ2TbBKOXdiiDnAbB3GhSnf/nfvdNVwHqYJcZ+Qu4fbRNm9NXsJ94j/ggTzFO99/hx9/57vcv/Me9miX/aeegv/43y+qz6djbt14EzPs8VN/7i+TzqcMj0+4cesWMhqSHezwd//hf8O9e++TjqekusdMEtK1AU/+iV/k03/mz/DDr/5/OD4+JP/Up7Bpnx1S+isJT929yeHOA/pJ30t2N4fI4QPGO/d5bfIWRml6q+v0VlY4GK3RX9lA7t9h/OA2s727pLkiS3qs/9d/gz89vs7nnj5icOt3WD183wfOsgociFoEJNK2mJW9aNJ49TVvwoXui7TwpI1gaO5hh4aks5ul8HDxLHUxW8U9L8bTIR3pKAvE8dLz3V6WEgknhyfMp3O0cWgtJPiUsYOhYnUzYWYdu7uWfKboiWFlfcTJdExmBbQlm49JNaheQpYp5vMhSW/Ig4OPEDnynHuSgdaY1HMgxtmgPlDBgl/AWtLUoPoKtIREQpVsiFLOsSaKjushgtYaYwzW2oUNiXugFYWrYWYhc4ZMGzIcMwdzaxikCdbNOchBkXCwk7HWT8l6oJylp73xkTaKWZahDUxmQtozKLFoU9onGCyPbxt6r2hGiUISr+JRzhttdorRGqX7aXv9s4nFu5Hxghqh05JwcSzVeu2crwpEh3RQ/O29lW0vGnRG11jhlJTC0h7ZsammWNLCaS88dKlzITE2f4PQCn3X3/Xnp0SElZ9FoQRW0hlpIiiTMpnkaKPpD89zZ2fOzsmQvQm4lRWuPvsSj738aaZimM+njM5f5NOvfpbb77zF/Qd7fHjjDkoZRBzj8Zi012M8neBOYHtri0T5sOJae08lpSDVMEgFrSzj6QEP3tlF5gm/+rObXExm+LgqDW6/YsS1vFTPd9lAXXpdARqVOu0AWHXu/aNIhxwwloSp6XPfXeHk8q9w6bl/i/fHI3777/2PfPu3/glHh7uo6S5KHJluIlTHndtvg53Rc+D6Q5L1LV64dIXd+3f56LVvs797F52dkPQsWmesKc34rW/wBhOe/uzn+dlf+4vcOtrnO3/jPyfb3gbgo9091K/8BuN7uzz7xDOo2ZjxwW32739Iz+ZYhEwL5kBxdOtN3hmucfGpl3nmxVf5xGde5e033+BkPObCpRU++dIWP735PoN3vsxa/gCsIrGaBIqU1csu8seVup2l3SpzvSAeaHxsozNPH2MElNXGVOXvw3pgxPaq6tRGVuBTSjsBq5beqeXqhtyiEPq9hNWVlMQYsumEx58YsrqlOckt/dU5BzsOmTlQlrULKxzIhHVAJSlTZUmsItc94BpWCxN9Gz01KFGYxJFbGIxWOT4ek6Ya3TOBoxOSRDDKB2NSyqciDUkXgz1HzPUQt7rcjKqIxTqHm2c1vVEVaCiRkALbL3lOQjLcJh0O2N+/x9FszkmuySaOUR+mTjM7EuyxZrvXYzIbM+iBhBTXSZpijAUFee6NDPXAkagyEI8RWBfH6jMapx1ipn7e1uDJsRZqu+U8qI4vRWRB6nNuoyxrRPoSMW6blW1nnoIqwm8jOhpEQA2ItzUpD3upKpR4td/qGKtxHpRCB0lFfb1O7+MnXlqBWczCGfa0kH1K/d0GZVCFUf65oLQmVZbLF/r+jqWalZVVeoNzPPeZX6HXu8S9j6akvU3W1wfMkwHYnEFqcDbn8ccf40tf+hJ/+Ae/j7WWi+cu4OyEPD9BsGiTsrLW5+TkAIXFeAYSoz1wHGhDPxF2dg4ZuYSkv8Yffm+Xi+dH/MqLGq1cTZIlYQXOAg9PCyS1sCidj9qJg2VtLjwqfij3yaLJ+9fYev4vYLZ/lTvmBe4cpnz3O7/P73/595jt3aaX5CidkasEevUcDCLC/N5t3vjyP+XkwT3scIMv/NovcbKzw8GdB5y/cJkv/NKf5aMP3uHO9R+z3bfovmZt8yJ2Pmd28y7J1mWeeelVftDrk4U74MRysHMdt3uAe+4p1i89Tno/Zbp3xCTfRaucPgIKnMxxJ3vceO0PuH/zdb7w+Z/js1/8RfobQ159MmN7+k3yd/4VI3eCBZwGaw2iLITIi52sRQM5d4CCpeVhnkvlXNXuStf4Ymky9UuJiA4mqfJbF6wpJGlBitBK47aNs2MR6jDidLXFUiJBJcL5dMjmtTXObWUMtp7l+OAuwzVBsgmrvZTe+T1GI8Pu3Zx8BknSw6UZOZCIZntdM6fPrb0J6VGf7ZVNVjYGpCuOfHqI0weISkFtYswUa49Ab2D0Ktodc9IzTHcO6fXmJL0+PWex2qG0z60gTuJ9xkaTP9FgwTqLDlEcKVLY+uOpgsVoJl5C4kVgGmW826VVPUarlzg5vsPeVHP/EPb2FZNj4cUnEtJEc3SQM1AJM6b0ModOEiyC2B7OJqjUJy2aTjJvdDnUOIUX2RuLsgkKwWhPTDgbPC2CrrBz+2oYvf4x7r9IafgolfdqSLN5hloOb1vXTaTb3p7PDGmUwUrpF11VV7SJaYsET0tKl0rloVQtRR2pfW4b05na+jfB+YR/JQBqpJ1Aa0VUDYLMiU/v/MI5zR+en5HvaLYvP8mJXmFnrsg3nmZDQDnNLFGkKkHLBOsypicT0nTOU88+zptv/ogrj10mOzlmPhmTpkI+zxED01mGSVI2Bj3cyQEnc8VEBKUtw9SHHZ5ZuDgasra1grWab337gE9fXuXK9iFWHEaDsTDVCu3EB4F6yLU7CxEXmYcq8qoF5FpSovF5yF5SbIBTPhIs4uFCipCjmaw+wUt/6v+MfuxPcvzRgMluzk5+yIUnX+Rn/8J/wFeGB0w58epVl/KpjSf4buUQmkTT0znkM/qrQy5evsR73/gy+7feQzvHnXdWWLv4BJefeI7HPvFFhtpyaXvEoJ9y471byPEBh6aHy64tzE9pYbB9icee/wx5kqBGIy4cj7n74TFic7TVqNx4mwIconLswQ7f+8q/Zv2lp/jlV1/hsfE3OL7xTxm4o8K9U4mAzgkouXOvFrj3rlLs7cNfvAIeRgRfwMlFiuS01mvDPeM5e6RSDWxbXauu8NZLYbgqYMlZylIiwc41zswxec6gl7JxboXeYJv7d29zbjgEs8IJR0iSs709Ynv9KrPZTfRIM9Tr2NkMsYbt7ccYuAM2N59hY/MZsvwIZvfR9k2cnpC7Neb6HHqUYtQxw5V1ptmcLFdcvPKzfJR9m15/BfQK49m7GLdDKjmK0r5AxODQBXJVgaOPKoTqcuTW+d+BBEOSK+aZIh/0sCqh1zuPyTTIgBmrTOUcH9x+l+wgJxHH/buaLZ2SJJokcajE0TcJ87lDxDFKDNYZBE0ugp1a1rYUmdMM0is4xjjZR2UGbTJi1uQkWooGLqqDFgjzLX+Xxjv+EvhJx1DV1YbkrBexrURk05DOVgVgfnz+Qe7yDjhbHXml+Qisz44LavWKJiveD11TrKpNlsS8OtvlL/75IyjNDaac61mBzgJXYxWqpzh3XnHp8T4f3pqyunmRsT3i4PCAjQuPsXpulYHqMdGCyRyHB/vs7d1herLPrJ+z2kv5whd+gd//2ld4kGWsJimjgebu/XuMhkPOb21z7/4B456jvzpCZmN0JmSZYZ6DToVRz4DSpL0Bn/7sy3z7D77JD9+ds7XWI01nWKtL4q1zfxYoqYV5t+t8q1/OspAt1PDC+ZLitSTUybCQCGI19yYXmT3263y0/rO89/4MmxlEKYarPbaubqM3f5Gv/vqzZKMeAP3JnMf+zu+w8Q+/gsicfD7h8L0bXLr2FP+z//CvsvveaxzvH/D+O3vsk0Bi2Dp/iQuXr7F3/x7gsAPN4f23GR/cYzyZYrOEfHCFK8bbmMSitWG0do6r117EJT2YTZEsw4qljyJJNa4Hk3nmvbfEZ2jNSRmd3+YTzw/ZOvzXHF//XVLGKOeBTUF4qUAgdCDiTrjU4LjPvF0tpXkNamx5Sz9NxuPMKoZTRtEmoW1tLTKVNdVF2c5ZCKnaT1KVjp0NyC4lEvIcjvOMS/MjeuklRGbk5Ki5wSSG9atPISt9ju7eZn68x40P3+LaZc2wN6Df2+Dg5A66dxEtq1w6fx7pGe6e7DJa2SCfDFBmFSfCcP1JnLmESucM+lOy+QnHkwdsbD5P2nuVZGsGZpvR8BlG5ibs/x7HD95CzBylhNwpRHpobbwLosy9qkKBUh7dllyCD24kBANHZZkkBjGKZHiO3sYnGI9hNBCsEWY9ePf6PT6669hyCStrOWvr66R9x3xyggupkE2aYp3CasfJNMPloHSC0prcTVH9IZlew6XPcDK7g+SKQQK5PUKrufcvxqeVVsCCeWUVKbddGkLMh+LcKHLrSHXjIHxMRNZEqJGYFUrR/WlWy029XP23dpVCp0FP5bvYcj1009qw5T7U1q6SpbTrAv9R6UnrgzrlWRsxc0qd5ridEyRXSCLIqM/mpQ20vsnG+fPs7n9EgvNxQ5IhSTJApmPQmsHKFsks4/qbt/hgfJ/nH9vm4vo6L730Cm8lCc89+RRv/PC7bJ7L2N89pHfJ8NRj13jv5k2cGPqpYbOfMp4lnMxmnNteZ3ayy2i0zoMHh+wc3mb72vO8cfttPv/JARvmHs4mWGPRYjtBWpOAaEq2/ij3zXetin+rxYIn+rVDUOxM+vzemwlXn/85ZveH/Pi191jVPS5fucCmBqMhWUmDSiYUZ5n88Gvc/OrXeOGnfo7VrU3O7zxgLzvmX3/j9zi6c5Ph2jqPP/k0L166ynSWcfHyFcTBeDJjNBjy/vs/5njvJsPUkvZScmDj/AU2zp1rxIpQbD7xac4//QJ7e8ccvvM6h3ffwZ7s4LI5Y8BpRw7BRk2RGM1TLz3J//p/9Wf4zDNH7H3/q2zoA9xcyAPebSfQwvq1EQOnMTE/qf0szk37yaoRJJ26kYfvdDnh+pPo42PUaynLwzKvgZoYtjZ7mF7O+PCQqRxzdLiPGfe5+qlt0q0NpL/JTvZDju2Y3f0Zj22MwKwgvQG91Q102sP1Nzhmn+n4LgfHQ4xL2Np6AuWEnIuQXITUMpYHZPM7qN4VRF9lrlYwvRcY5zAcPc3a6DFu33mNXB9i1Ak2n5D0VoEVL5GRY5zskZChidSuIBh8CJMQ7Yyo0dVoq7BKM5nPsAcPGA0uMpdVMmOYyiGXVofYa5fYfX+HjQsjbDplklmMGuCsxWnLlIzMaXJRkDuUdSjjWB2OUKspE7XCytrzjM0Gtm9YGT1BPr+FsRuYZEI22UFL5jNIFmi+suc1YN9xqBGU0sHDQ7A5JL3lOvlqqWbjXGod3Hy0gERV4wJI5fmibi6OvvYnMmSNtgvyotlnw2e4tlZKKqmrF4de5WTapBhnlbz487SIxWtSBnVG+r3Nxak6iQ7O+iy6WKVAGUXmoLf2DONpzub2HtvXLvDa2zeZ7eyzffEF0v4Ko/4aDAZIliPTDHuww43bt9m//TbX3zjh53/qE2xvb/D4U89y5drj3Ll1E2Pgwd1d3nnrTV79zKf4zOd/irfeuQWTA/LJHuvnhsx3M+Z5xqXLV5nOhQc7x9zfO+AzP/NFHnvu5zhyN1hh17tC4zBKwLXHoVmgmTqI6Ob3amCltnektnHdWx/JA0WZS0UEcpRP/ewMtw5X+effhRu9V1nf+hxuz9I3q9x87x1MPmWSz/ho75AT48i/eBUGKQDz2YSv/9Z/T3o04cVPvMrJfcv4ZA+7/yEnd95D6wRlHZfOX2aaW+7dfZfb199mfLhLTsonPvfTXH78cW67KXZ6hJOUrSuP8dznP8vKtYtcvv4hx4lGKRjOM5584nmMMVzcGnIwOWB8uIdyYzDWB4LLE/oqIVXCytDwymcf5zf/5y/ylP4mh99+EzM7wVl8ki63yPjGda3es2K92/YxMiAdm7D0vMeQ7o0XizMk1Q8dxqmV+9bK+yyM59Gw83JJGa0TXXa2uw9rF8XTXZYSCa987iluvX6L3ZMjsoM56WDEsd0DPae3usHx8YR0ZYXV0TV6Twj3hzsc3L8HvUsM1i4yMho1SDk5OeFEBqR9R2L7jJJ1pK+Z5UNW+tvodJvBxhXSnuboIKW3NWA23mVnfsjKdEZ/5SLT4wMkhRs779PffpmTB0OMHIGeIMmAwegcMpug3F3sLMPmRyRifLpqHEm6gpYcO5+gQ/Inp+BYFCMlqPRJ1s//HIf7e+RzYTbaZOaE69dvcmm4xuqz2/xgf5dpltHTGflcyE8SXCb0+ga3ojgaK0yaoJzhwuZ55tkhTlJWty8wy1JW020ykzGdpthpymh0nkFfQPaYT4+wNkMZv4e6YsVfAq3TU9k6AUSjlKKXilddLByYroMSJQHVz+2nbSE4R0tZ1OmWIrOlxEqtDRY5i47LXKiVmrdXVAeob/xeAVYPqe0g6nE8odaWW6B463Qi/ww+0OW7sf1OPrs+yjgADY6U4dorfPJT51kdfAPp57zzw3fRzjL8jCHXjgxIhitIz9FPZwxXety98x4Prr/GajLna7MdPv/5z3PtsacZj6dsX7iIyBRjFPPZjB/+6Hu88lNDfu3XfwNlh7z/zg+4fuNbrGyMMGbEzKxz9fEnuXPwQ07GH/L973yfT3z6NxknsH/yAdsrYx+yvYPIa5li+fOpBNMiUVkQp2frouCUvd+Jf8s5hVMJDiFzhg92hvz+zjPcv/ILPPeFf4e95BKT6RhlHRuPP4beMIxv3MZODlH91YU5rK1s8fnP/iwPrn+P177/fezKBl/6U3+WP/ErF5jMDsgmE965/g7j2ZzJZMze/gN6yrF16TG2rjyJSXpsnr9GPj1h1B/xYO+Qvdu3yA4fsPGv/jnJbILqG5576nnuvPdjPtr9iMubmzz11BM88fILjMcH7O/dZXXUYyhz1vtzLl7QvPzJqzxzVdG7/XU42WMgthBnT5QiRWoq8yoxXly3rr2r/q0QCg+lXltCLHZ2WPlckn4dA30EeqCNSK2XKlztoJ5axrC4lvXGy6aqZ/5sE1hKJAxWBpy/PGR8lDOYC8OhJsFw+eolkITEgJrDINli89omG1cyHty/TT+xqKSPoNg/uEVvnrA5SlEijEbn0Eqxd3STkd1CD67SX9sEbZjNhV7vAlnuJRDOOlyyydSdsLZ2gZPJEePxnGTzWWR9jb7OGCQO5wSne6S9Y2ZHlqk8oG8EEYMomM4nJKbHSm+AzDNEMu8tITBwgihhmu3gTj5k9eJz3Nm9yTy7Tz7fwNkBN2/c5PzTj3Hl2ggZT0H6zPMZ01lONgF3C3qJZu/Eko4sK2mfo50DtrYU6XoPYUSvv8psfkQmx6SskiYabB/nDsizQySfIpkFfPCoItRu3NqwoUs3VnkJQp55QwRjfN0qNw90EhpnIUKq7z78ewGIxgCUqnsslQYWKeTWrqu3r/FrY6wlEl8CoR7CKCK2Vcbo6Da+PNOydVJdtKvFH4aoqJRcDCvrl1nfPs/23hpHk33e+fFrPLa9yXx6SGZGJIwQJzgnZJllOj6B6SG9/BjE8uD+A/7Vv/6f+NyrBzz3zLOMx1OuX7+O0sJo1CPPLO++9SMef/6TXLj201xWP8PX//BrTCcnfPLVT/DSJ3+Gtc0tNveEH7/9EfnOIf/sn/w2v/7Lr3CSaS48Ayk6zLEtXHP8q5okX2d5JGbvlAZLj2WNiCFzKfPeJY77z7P79Kd58pf/PJd7L+DcgGM7ReaO8fGE81c2+cpXfouv/t2/iZsdsfnqn8D+h79WNN3r9/nin/7zvPPV3+Pmu6/xxPPP8syLn+LJJ59k98EDDt/Z5fVvfZPj6YT17Qs88+zzcO1J1kYrYBQ7H77H3DqUzJFswonW5G7A8d6Etz58A5kJGUKeKPpzy9PPPs3dW+9y4+b7XH/zTa6++iqf+eQLXL464qkrfR4f7LAyfpML/RMG+fuod09Q2ZwxisSzXsw0aLfI5CwsW0XFt1haDvpCA4Hi7bxrZ6UouhpoU4u29XO2bh6m1AhYuqZ4moi4hdF7BA5oKZGQpgnJiuGxC08xnuwhusf2+efYWNki0z1G65dxzpDSI10Zks8nmNGRT3qkE9JkyGw2ISdDq4S0B8eTPe4/uMVsfp8ntp9j/fERN3fuMeyPWTt3nunYoYdbJPocRlLmmcZoi3Owd7jP+voTiO4xJ2c+PWR7fQTk9Ic9DndPENZRyVPk7hCTKJRJQM/RPYPWJyh94H3h8UaNGMeRXSFZ6bE3/j6350esbn4Opo5+krK1do2b6T637x2yc3fMtXObGCxpoplIzvhE2LmbsblpSIeG7ERxaB0H8wPOn3uMjXOPczKdszFa5eTkHpg5aS/h8PAulzZHzMfXsfYQjfcIsVYhotHau5+K1Kk/tYTT8bhKeeLKUUSqM6bUtUcXyC77ga6kUYVosPWkNHSyrQdR1RB+dSxtpcZ1VH4sOJMWzrJGTavmg/K3wjugM+77wzIJdXFztYGiHYnvtRMzZ+648Vwak16IiRHfacIJ8SL87/7ge9w8eQKTTznY3ePenQ9ZzQ/Yv3sbdW4T1JxUWwTNeJ7xYP+I8fExfe1QIozHU4ya8I2vf4Xp+ISNzU0wA9I0ZZQqjjLLzv4hv/0v/jE//6UhL33+lxmdf4L7r3/EH377u+wezPiTf/o3eP6Tn+MPv/lNGO9y58Ob3P7oWayM+ORVy0o6IVeQB1WNCXOyeJE+KLSEEO0S87H4ExltfMr1kkLiupyQa9wPAQn2Bf678T0oV1xKEcBqcrXB1ku/Tu+xX+bDySWuXPgcP9ztMT2xbKgZ51Ph1u19Eq04Otzlo/feZnrvHslQc25lxPlvvE5vfQUnGUwmrPdGfO6zn+ezr77CYLjC3evX+ef/w/+Lw+mcp596nkxrhuvrXLxymVk2ZzaZk+eWRAtGHNOjQ5IkZTrNuHf/FsOtqzzz0hdQYti78TZGTpgo4cat6zz96qf4zJ/4Evu3r7O2mvP4NcvPP/cR53tjEruLjG+Rml16uUX55DZAUN+q0i4qLWBXy7GtrG/9WQXSSWmsKuXxbjDL0sk0xC7Oon6rXtY6R17ILyrvViu3R3d9WKKhOr8mYKtKkRcAhtSTH5a/R3zQDtsfNpHfcklCf52N87DaT5mKY33zKqOtSxjTxwzWcKrPcTYmzU+QQQrWkJpVspMD1s5voozi/v377B3skfSG9OwImR4zADYvPIO4Hjdv3mDjiZdhnjGdHTLLZ2STDG0dWMsgHZI5Ie0nrK2tsbK6hdIpyXnhcM9ydDJhfXXI/tEhThwmWUWL5vgA3EpKonroviPLd5lMTkjF4vC5FUQEUSO2N1/i7v6UZHjCbP8Deuo5Ns+/xN37b9BPHWsXN1ldXWN+fMLhSUZfa0gMeW452p+TGuiPBOdm6DzBzWFrfUgv6TPNnLeJyCfMpoesrK4yyw4Q+4DpcUafBxgvpEYb7QNR2Yw07Ew0E6gdj05G09+KJPGVjFEIMc9FeSBqyLmJzKjYAlQveeW9Os4tR1YjJKTtnUBMqJJoiW1rVSF0aKoOKnPsAApNfF8T61XuetPosoazq4TTGW96U7WgG+tWjM+V70f327NQIs1hLEds7QCrxkgUXQvKWVb68PylK9x65z2m+2MOd/fYcTvceOtHXP3cc0zSDN0zOOcN1lY2zjFcXWW2Z4tEZD3tEDfnjbfe4pnnX2brwmOcaNDZMSaZczKxZB/e5s47P+ATf+JLvPS5n+H9N76Lmx7xzmvfZHWtz5d+/c/x9AvP8fb3vkGaw/sf3ObcC5d5f2/CU5c0YizKaRDBhvUzDvqiyZQP8qOdRoUxaSlzPwqL819eSrVb9X0dggAFUOuRULRBCJ+nrsfgiV/giV/+T7nH4wyOHR/cc9z/4C7zsWWaQF9b9u7fp7diGA37PPPSpxhMZpx7+jFWL1zixt/62+zceI/j6SFrmxukP/UzjPM53/zaV7j/4fuQZ6gk5eqzL/HsSy+xMuxh85y7d+9iVE7fCH2deQJufYv1y1fom5TVzWuY+0fMen1mGxd48uf+DM98+qe58/4PmJ484LEnLvPCE8Jj5zZZnW9zMdlh9uBtRoczBmpMQhamrYq7I0oQcSSVtTVU72NbsJ82oFaua2tU146969rOGmFRgUXL9r/9CjWo606bqsZvVUKz2kxDqru0SDuR39l/BcxGAq0WpvoRLbCXEgkbm4+R9g4w5Jy/sM7q2hZJbw0rmiTto0yCzIXcWtbUgMFgwHC0yfxwh8xmTGcz1tcvMEQzHo8ZXbzKbHKb7a11Rlefwp3MSNMV7ty7ySDpsz44D1iy6RSyOViLWVNMMsvaYA03y6CXY0OwpdFgwCyf4GwOKMQZtDZM3ASV9nBuSO5gnu+hJzuo7BBjfEAmB1hRWFFM5nO2L13jwd5HuEwxPrpH2l/hcPc2a8OU4eVrHI6P0EaRDhPm8xnz6QSb+QswHKUMBobJsc+AhnEolXN4uItLHDrpMehr+msbWLeB6H1WNlbIx/fQTkI4avHBpRT4DHHlyWhKD7q32D/xYasFV+S5KM9GQQCE0hbjoEZcSx0x1QBu5d+IfGsHOgDOpeLz+FepIlPnaZxe8U5jLgvPqq+04eWfIJJeVqf8zRuWEsHmkv67+ykRWNn22biZptRREO7ceIPh/CqjpMfJNEcmE9wo440ffJu1p77IerrBFA0qQQmMhkPW1lbJtcL68B4kxiczm5yMmc99aPNLT7xCNt7nePw6qZqSauHtt9/gM/fv8fKnXuXLz7/I2B6hlOK12YxXTibeS+IH32U8s+zs7iLDV9hNhzz/+BWmx3eRww9gdkDCjETnoB0Z/j4PwrlzzpArRxYkcUlN7F1Vp3VgnBipreUdpQTlQqQG7fyrzqCdMBHNHMf7e5bxYIX8fo97Rw/YOXa8+8ERD97fxegENdIwgJWhZe/BfWbZGltPvcDjTz/HbHbCzffe4M3XvsPFzVUGfc0zTz5GmsA3/+Dr3PrgQ85f2ObaY1fZ3DrPzt6Yr/zul1nt+1gwR4dHZMMB57a3uf7hTQZr53jxsWdZufQEMtxkNFrB7J5wPHX0+xnDZIdLl3p89tkXeP7ySwz4iMHJV+jvPGBV7dNTM2zqmItBVTB3NUhbFyf/qKXJzPxE2lsCK/5oSwtSbhCeNW+qpRqW5YMXWCoZ/ThlKZEwyRRzl4RohJqjacZaIpAOSPSQmbXM5pbUaRJ6DEfbzI0wO57g8jkXN6/Sv9xnpW+4+8Eb9DfPszc3rG6tMRODUz1WVzcZTWfMZjnZdE4v9bYLCoMymvWNSwwVzOdT5tN9jvP79LcvMx5PcNMZ5I45U0zimM1noGaIytCJwVrFXKbs7N+hnx1ycWNEllsS5uggDkuZcXTyBicn72HtFrntM5veYLa/w2QyIWXI4WQf9BCdglJzVGaRqSObC6Nhj9FgFZk7VocJk/kUhaW30iO3GdbNGM8NiYzIJwm9dJM0NaSkONlBrKInoEQw2pEYU9O/FiCrguQiY9wifQofXB3Rx5aq1GW4hCZ20ML9Fv1JsytVEcSVtUSVz4rayyj3yOop0MagtJDnlXm3IHZXv2+dBm017iH+DYu3EFY6jvshiQYvRYh12ytHYKeUoox+2VA7nNJPTbrSRRw016qlfvxdCCnLxWHcIT1ydseWO/cfINmE0cCws3+Xd1//IS+vXyMXRWL6iLUcHu7TS1PSxEdeFIFEGwajIZO55aMb7/DE08/z4e37OOcYbV0lmd1l2NfkGPZ3D3nyhZfZ+r/9P7jx6itxJXnvn/4znh8fkgyG5Nkx45Mx568+TbqmeXMPzq9dZePyZzh+8B7zow/p5w8gO0CrDBX0h2IcyszpOS9lAJhXsE1NUqTaz1fXmRWB3Bm0S9E4tPJctVjDXFtO8h6v3cj51ltzrk++yvHW93H6Ij/4w9cxq+fZuPo4vT7cf//7/MG3fo+jvR0eu/wET33iVR6MV7mnhMtra2yfv8Kv/aV/h9V+ymx8BM5xMs/4xV/+Naaf+TT39x7w9ttv88Gt+3ziE5/l8oVr7O/c5d7d26ytroKC1dU1PvnqZzCbF3n+uZe4cXOfd955k0sX+1y8eoXUaJ7cnHI5fZPtk+9xyR6xsjuH9ISRWKyC3GmsGO/FgCUHPCtWP1OnEaMFK9F8b8llW2RElry+DMQ0CJhlYy7aOgUGlHdukVjvfrf7twUGrvKbh/tVyUVZ9yyG46eN5axlKZGgez0SNeTe3T1WBgNGxqDFkPY3WF+/xOF8xtXhFtn4hOFwHW16KCyj1XNsJT1sblgfbTObjxmtXkI5x8UrL5L0+uzsvMewP2L/aEI+O2Fl4zzzkzGDjU2MtYiFQbpJz6wiCYxPjtHaks2PcEd9ksQg/RUyl5PlB8xP7pHPThA9Z5adkGqDVsJ08gBxU9RghAxWOd6fMlQ5qXFYBwmWvhHmIoxnuwxXH2M8T8nGQj6fM3EWlyn666sII95//x527jl0mylvbChHTDPHua0Ra1trTOYT1KBPurKGpEPyHBCNm+TY/A4b/SEms+R5Rk6K2Iy+jkjA4ZzyMZuJ2dIAVyEMVER8FaBXHAaIMf4FV7wnQb2io/4i1GnmMI9nrxSrNoooLzoXwSTh5fDHhjFGF0yTKJ+sS7oPabRkyHJb9qfqRPHCRVrEjeFZFO+VkKOYf6WCCNhAbRijAiJXCwCg7L+5Rm0AYjmhUOgPA8VymuSvzWZkEdAu1Fp4qUt0iwrxpmRKZhUHk5QfvfEBm2sJo5HG6hFrwx7HJ0ekOmGQGiSb86PXXuOjex9hghhBARsbq1y5eIn79++zs3/I3dsf8jO/+Gv88I13yfMh1565zMpKn5/9pV/h8Zc/ix702bp8GQbDcpxJwvnLV/jU5z7HD7/xdZTRHB6e8JWvf5PeoM8nP/NTXHvhVVa3niZP3sVMPmQtGdNzE9zRfZjskOoxPZOBcjgN4tSCJCtmCl3coMU1ra29AqccoueAYAUETa6Egzzlrdvwr76R887NhIPZHf7R3/uH/Nl/73+HXtng2ovPY4eGd1/7fX73v/rP4N4H5Aru9Ua8892vcOmTr/Lc536a4+kxF89tcOP+IXceHHNpc53EWXY+usHRwR5GLNPpnP5ghRdffo7joykf3rjL6sqQ3midF559kg9vvMuPvv9tTNJjuLHN+uZ5XnzpKc4lM777xjsMN3p84eWUS/d/h43Zj7jc32fV+lgz89zfRhOIWKeEHIVr6P6rqq1OIWEHYVs+XDzf8VwWaqLYZ3HJa1UX9qut1PqPYOGUMXeVJvFzVry7kH200WgrIVQlfjr76RY9FAHcWzytFlo5RcKylEhApzgy+qM1eiZlf2/Cc1cuodcvYu2Qra2rrCiYrx9x/8YHDLf6jFZX6W8ZekZx784Oh8cPmLuM2ckJ6Widi9uXmOYZl554jmw25tabPyDJJqjU4OaOA50z399Dp33U+oChmzEbz5mNj+nh435rOyUdrCH9PpmzHB58yPTofaYne6wMVzEmBzPleHyT0VBxYWPAPHPsHU/ZWr/M7PAumXXMRCFuQpKlHB86JrnFqQnT2RzUGqJg/3gHYYhBcef+mBsfZKROkSQ+zeRgqFlbT9HJnOk0J13tc/GxJ8hmjkyt0UvWgAm4nNnxbVa3hDRbZzr9yLPFvQH53GLE+jDKznsy6ER5d0hRuNxnkzRVJBiAX4SBIlWCImChINp2ositIAFxq4ClvN62coBUyU3XzmsVWDrIM9+/1oCmNgYRH4paxL9rpW7p37wIix/9iCLxUgCFCHSqQKNyR8rERyzcmdL+oiQIcBJwqtTfOWNpQ96nqkckvKMePgdF2UY7wfIojSmR/y95fxps23bd92G/Oedqd79Pf+65/b2vRfMAPIAACBIk2IgSSYkSZSWSLFuxY0dW7KicciWqxB+cqlTicjmVqlRUiVKy5JRlRrEtiaYasxEFEiQIPABE9/rm9qe5p9396meTD2ufc8+53bsA6bhSmVWnzt5rzTVXs+eaY4z/GOM/iBsBYXeNMO9yOL3FtecvIe0uySih1WhQViW6LBEiIFKSjfMbvFeWhHNXknWOaZIRTaY4LOfOLUPYY2FlnT/3iR9ne2sTz4VcuHqZhY0LhGGfohjhHlos290erV6fn/i5nyHwLMJKdu6O2Xx9i/PXX+b1tyqGbcOrH71IR/kEUR+nJxQYysYIYYYE6YRqdlCzucoEJTSBfTwN8LM0Iz1y74EiI50mIKNwkrzoEfcuMakKvvf2AV/99ojXb0kS08HvLnMwtUyspYojrKc4HA7ZOxzQWVolH+zi2YRKj0n2JrxzdA8nSj796o9RTY7QkwN67Qb7t97hjdf+gN29bYz0OHfpOZ67dp0703sc7ByAClg5d568MjTCiHffe48777+OQiMcFIfbfHl8wI/8zM/w8vMv8YXeNa6fO+J8+hq96gaeqEALZq7O8DpGV44VK0X951GjCE+L+3mW7U9rH/4OnXrZfxij2D30/3+w9uSYizO9Hqs5PKn99+tHeaqSMJtmBEKyvn6FVhAzGEzYvb/P9eXLBOECiYxxziJ9aHQXSJIZEsj1FF0mBJ6HNiXT2QiXTumuXAGlMOmYYZ7hTIqnDK4sSNMBwgiG0316ccRkOqbZ6TJN9lB+hBIaozXSCUJhwWryyuIFHsIzbN55j3Y3ZjJLeeHqZUajTfJyRFkUBAKskDjZYmwNoddABjGSkLSAigIbHSDznNlsSFZFZGnG+YvPkQVNwshnf2pJkgBjPIQ1GG1xTlBVGk9YwtiR+xXWq1g638PzI3TlMZ5JZnnG/t4my3HBZJKDNXixo9lYRRdHIAVOiro4lPHBlxhZgRAYragKg+cMoVcrAg9b2SceAze3ngCjLVIe6wm1hBJzJjfrbL0SzKEJIWrRfDyGpVYATjR6qJGI+WT0PFnTWrs5YYqcux9cza0vRL3tzAW6s9d83IQ7TUVTHyckHN+VNQ5nLcd60bEfXIhTy4Z7wML84Bx1SqKz4KmTrWcUoePz/CAKwuMyMo4R7Q+1RM5exlNQhLPWz6MDnD73Y6yIh5Wkxx5bw1Fxo0G8sM5K3OTC9W0+c6XDd7/1zxkPh9y7+S7LjWWk8vFFgPJ9zl++xNLKGuPRLaSw+J4g1xV3t3dphB7ne0t86Rf+NO1zL5LokMWLVylmlvvjingtILAKW2mq8mw5dKEU48mY0eEBX/jJLyFFzNd+87/FVhVSlLz13vdIsx1u/c6UUGUsdWOev3qJCxur5EVFUkFn7QWC5Y/gZbvI/XeIiyMKlxBSIcWxiwWcsIh5JTbxQCrOn938HRHw9ct/gv/0Z//vJ9f4Ex/8E/7GV/4G06rNhRf+FaK15/nV/+zv8PVvVmwO+thOmzBa4Pmf/GXaH/8E5YUVTDFj4IOUHhevvkxDCDbjNsMPXkOnE5QAZQ2b25uc/8kGM89DvPgS6WzC7vdeZzjJabYXufrCi5y/fI3NW7f56IsvM5pmHE0z+uc7LPQWuPnmt7h18z18owmURTiLEQoz2OOt773OJz65xEv+v+Dc5BaeTgk8jTMCZwXy2GCwggo1d6fUsKB2gtxJlHNIHrAjPXZ+PqY91h3x0I6nwf/PcIoPH+cxY5xZg55xjMce/1hD59Ftp9/9P+r9iFOu0Qf/n8FSecbxH25PVRIWFtdws4r+4hVsqbnw/EU+eOPbvPXGt7hw7jrN5QtoP2I6m+FCH5UUpNOESTqh2YxJk4xAKNooXHcBoXP2B7u4MqUVe4zyCkTAuMwR40OENvhOcDARrJ+/SDIbom2FkD7OWsq8RPg+k3SMS8eEnqMwY7a3brLSXSNcXkfKmLysiDuXoGwj9IR2ICgrTZpr8rwg7PcYlYqjwYzLlz8Pgcdw8lU8DvD9Bn5rhZV2g87KBvleSCMIaCwHEO6ijEQqgbKawig8HwLfErckkadYW17EGklWOapSo3XFBx+8T2gzdFtgVhyLvS7NxirT7Aijc2LZIGi0qcyMKL6ECEN0tcOsGPHBrYLJfcvGguP5CwoVgPENVnpoC0YbQilQxtZ1rVxduEdbhyclwjqUeBAceWKh49BOIJF4mLlbwKGdwkmJqEtVcVxDwrlaQEsBSnhYq3DKYF2JtAIlFaBR83gIPXcZCFcvQA8m5Hyh5gEaIZ3EufkxnsRIR12XIwAV0Iia6CRF51ntinBmDpXXg9o5WZKkVjqYR6EbC9YIpHoQ6Y6rkRoH8/Q4dyLkT16e+WUea0hCPMBbjlPtjk9/kqnxLG+bcCeK1lNf0NPBdo9YCY9RCnjyIvSkJcNZD+0MvajL1PlktklncZHzl57j5gdvEMTvc+f91wi6fc6//AWcMaQImsLj3KUX0IebhGZGmk4wOGSg6C+ssXj+ZVaf+wTab3G4tUfYaqA8wQfv3WJwcJ9XP/5RokDUP86pZrTmX/7TX+Pee6/z2c9/lld+5DNoKShcgK4cXb/g27//GhpNsxPTjdq889aAl1/oEPlDVhYbVLMBlQhYOn+FxrmfJikmyNkWnfQeQXWE0wUeDuGBsLJGuuZ+PHHsfkGAsBgEU9Vhr3Px5BqHjRVs8wKFvcbSJ/4iv/Lf/hd8+Q/HjM1HmXUbXPzU57j0sVe5+PzL/ItPrfA7F9q4H10H4Oe/+gHnbmZE119gZW2N/RsvsHf7FsJawk6b9Ke/yG/+e//WybmWfucrfPSNd/ixP/MXCaRgNjhiZ2sPbcHvtDk4GNA+f4H1F15m7/Y73H73u8hyhjUW7SSeEmjr4y8t8anPXeeqeo+LyTtEoqCc+/MEDiEfzBYrHNKas/E7UNN0n0b2HmnHCOdD0/OHKT70RCv7WAg+/fjHHvkIsihOXeyDd/t0vZwzhzxkiJ29pIcXDnfy8Yl6lBAPvaePv6HjzJn6LA9QUndq/an/P8EC+2NqT1US3v3uN/jsZ79IMwiZGkmew8rGc7hyRmJnyOyIKvPRWMpkiHMFeTlF24I0KyizDGEMYRARtHts3b+JsI6g2cOPF7FFjrWWMGiBEoSBT5mU4CTDUUXQVexs3aPZarHQ6xFEAmtKjC6ZTMeU6ZhWN2JleQ01CjBVhO81yNOM9UtXCPSE6WiLSjmsl9OQI4w8R+P8x1HCo1rLeeetd+l3lgmaa6jQsdC7xiQVjI+O6F7s013ss9LtMh7u41Gx1FN0zq+ydfMOFBbftzQDaPk+MpIcjffxtAbR5e037pInKb5v6DUkpSdwpg5OVEpRFAWeaIM7x8LSS4yzXXzZJwwjRNFgpF9nZkuOdiUd7SjPydr6FQ6HR9xoUWYFOs9xFtRc+8eBqrUCrH1QmvpY2AMgxDw10NbxB3YukJRPo91nks+wpkKgwRikcCAdlQpxrfOU3hr9lTWy8R2y3XcIbEVpfSJnUNI+oL0WdQBUHatQ16cQ1JkcRlq0rK9FAyIIift9Do8OEaWtC8uEHrkBi8SLG2AdeZbiURfpqu/rWFk49eaJOt5ASQmcjXc4RiKO3SMPtweZGuLkoAfr3SmF5xE04Al+1jNtTvvzA5g9p0ueP/FanzKUeMx9OldH/ys0ZTFhNvUoZ2Nm4wGf+sKfYnMWszu23Li7RefiDFf5eFELPxRc+9inKadH6NmA5SggTWZEMuCFj/8Ir3z6C+ztDfknv/p3ufHBGywvr+IQzKYp3e4CycEtrl65ysJL5zk/nta/vda88ZXfYfc730RWKa997WtcuHaVS1eucPvtN+n0uzx//ePM8j/k9t27FEcZY50xjATGxCy0DVVmWS4D+msdMHDn9m0WFxdZu/ITlNUQM7wJkzvIaoqYzYhUAp7GnJoYzimktIRApAWhPfvQtN9lRzxP89LPYXrXsCufZOkzXa6d/xSbgzGZ82j0VxFz69zIBy6w6XiMmk5Yb8WUnZBO7yfZePFVynRCM4C9565z4wHkxeHhIcODXYTO+dbvfxlPOM5feZ7+2jlM3OKFz3ye9uIqaZZy9+23WOivMDAWqzPSMgcraS8t8LP/0z/LL74wo//evyDCgaqVAewpeXvmtXE8EImnhCMfJn/EiQL+0NYPbY9SrD8J/XrCeU/ah6ATD43rHjrJUxJbTp3rcTtOH/T4O34k9OKRtIaHOzy8SZw91UMX+WG6wROTep7hGT9VSWh2ewwOBuS5R9hfJmq1KbKcwf4uXiDxrMWEDaZVQTkegnJYnVNVGTgPKQ2z2QQw+MESTuVEZU6zsY7WgipNca5GLPaPDuk0unSbLYKwR6O7gN+OOW81WTKhzBNmkzFVWdCIfdrNBuN8zHg8ot1uMBjm+A1Hvx/S6ncZzmY4VWGFo3QlOIEyTYLGAr/51d9lMBzjmTaXF7osXl3j7r0D+q01xmlIFPa5dv0yhCtcvXKe6WiAkCNeuLxIvN5mJHwkfW7fmc4hcijLuZVoHePDAw73d6hSQyAlOEGBRcc1FD9Np2jMPK0oQMQthjakFOdRXkzFgDQdQNjiwvNrzG5vEkQFqhWQyaxehDwPz28wGeUUM0MzlLXFPJ8Mlbb4StT8Aw8Js1o41kGMdapkLbqMrWGs0Ik6rU1KnJYEcUiZF1hnyQkpphVJuU9a+QyHlisX/wSxrwmnt8gGW1gShDA18uAsfhQSBAHpbAY45LGfWDAvAmOpkLUwGaVMU4HLwFiLkjOcm+IJR6AUoRdidV0NRwqDmDtfjhcxZ2vHqhQgcUhnzxCqiTMLxFkL/PSLU7+jDzYerx+nDZ2HDaVn1eE/RIeYn/nBynnmGh9aK57FxXFi1ZzqK0Ttaw5cyULL8O137/LOd7/N0Rtf59onf5IvfvEX2R4kDDIw2RSpHbrMKKOIdrvPpz77szid019cwGpL7Md019f5w298ld/+b/4+08PbOFWxP96vg3wFZOOY566c4403JryiBH/hpRfB9/jDb3+Lv/93/m+IsiAUIIXkzs07RFHAS6+8wsXrGzQW2rz0iU8Rthe58eZbCFdRVZrd/ZQ885DOsH+wx8JByZc2rmLynGI85M2t10io6C8usrDykwSyoJHuk6T7yGqEzA/wqmlN/mMFGg/jDD7g5EMMj411puHHOXfhS+zLc1z41F/kFzam0Fxic/eANMlZ6PYIpUA+ZBIrBK6sONo5ZJanBERUwhJ5gmXpcXtn70z/c5eu8cnP/STvv/V9lpaXOb/UxQrFjfdvcClc4PzKIulkRjKbcvGVz7Jz533ClVVWlxe4+f67tJoBP/Pzn+Ynn89p3/3nNNWI0jp8AYF5eHY/PP0eP6keTqd+6KDHD/aEwLlnjmd4WAF+5PxnD3i2488SPT3LdZ2gn49eyuMPepLifrLufMh1P3JdT+/wiPvy9Oen7XuG9lQlYbF3geUL17k7TfDubbGw1GdaJHQWFrHKsr+/S7Pbo9IlsdVE7Q6zQmEqA1aihGJ15QIWyMuKo+GQvbfe5lM/dRHnKZrNDkXl01teZZQakgKuvfgcUWMJv9nlYDJgOj0CK1BegHWCXm8JDwdUtBs9urEkqzJkFFEhsNJjNB1jbIGnMnS5h5KO7sJziLjJ7vAeR4dbNGWTdnLIheefIzclpfGADqgYS0jcPY/rLrC5vclkdEhZjui3FevnV7h3VLDSf46oM+bOrbsUwpKkUAw0ZVWSFg5T1VHCwnMg6mjoul6EIc3qIC8hNUb4dPtrVLLOhsAVJFlOYi1KnmdjdQP16SZBvkvQ8cizbUKh8IOIvb19qqysXTHmJCECRx03cCzF3HyinHwQtSV/erNDUBmHc4bxZEzYUCgVYaSP85t4ccg0yRjNSu7f3yb2oJhuMUpAeBalFPbogH4EjUgihMFKMY+R0Ght0HJOuoKbcz8IpBPoeRZGlpRM0wKjBbasFRbrDFIK4tCnLDSDfIYCIg/iUBLHAQ5Tk/1UYLTA8yRB4PDFPCDr1IthT78kp4TuaZ0e5iVwLSi/hgZrhYOzL9wjRsPTNfsHLg33xD6PHvS40R9Sbk5ZHU9c+DllDbpaSZACKEaY5A6hWoA8Z2+8y/t3fo1Pfm7Exz/zo2ys9hknGoSl2YuJwybKOuL+IgJHs91mMJpyf/+AN7/+u/yzf/C3CWcHRMqQC+Z1F2rltSpTvvWtr/OFH/853nr9+3SbMWsb59i+8T5lkhABKEGr0WTr7hYy8Pjij3+WxYWItJhy5+5t0rTg4x//FDfffoc8GzGaapKkZDI8ot2U3NkaUhoPx4T+SpveuQ0Obt9jcnRIM2iC36AIr1N1rnF+rYdfHpJuv0kx+IBmdYSkms87QfUQXW939Tl+6s/9TW7eqhjvTAhps7HcJKsc8fIiZsFgtGZ7exNTXgC6J8duvfMtZn/wdbTOGewf0lxYpbGyxNLKEm21QFqdXYrDwCNLJjQbDZ577iXeffM7FE5y8eOfo71xkbEBg0D7IZUXsPHSJ9jbusuIil/4Cz/LK+dnXKxuEH7wbZBTSiwRUBmFelrk3DNYpM8ucB6kCJ+Wmk9UEB4ezz30//jrw9sfRiKeOHj9/1Fy78ef55mae7CIPBrM/OzxAU8/x7N1e2Kc00NrxA/anqokfP83v0n75xZoXruIa1uSZsDOVsLs1jZkMxqex6ITNDtttC8pKovAI4pa2KpCBQF+2CItCkxhWeidZ/Fza8StDsJvUBWSRrzAcKZJS8VCu8NgktFVBiULwmaAzCx729t0WhHthQaB55MOx/jKw6fFwsIqO4P7LKwqwlaHhe4i4mAHdMJw/w5CtWn3l2guPsehSfna7/02082CxEjaaz0avVWGlWVhYYl8NiBsxyg/IifA93zK9BDKQ3xX4vyAFEmru0i/1+W5T17hn/yT3+Dum29QZBZbzMtQSxBOYh2UWDwBoZR4nkT5FodBVyVllbKwcIEouEQVNEB56NIh5TrthQ7W+FAqNi5fRlR9KrODMwotNFU6xVeSoBVitQZn0KcE3rGv/ARWt8fW8FkilBPGOOcwxuFJg9MluY4RQYQMOmivgxd3caoiTXeovAlR6DEazjCZZvD+62gHpnKwIAnXJBKJdhKlIqwo8ZTESIk1DomEEzTBYcW8UqeBYqapijpv0lmH5ylKa6nyEiUlVQm+FFSlIy8dRigqY8AJqsxRFJYoUrSaAhHOq/C5swuUc+Iky+BxHn8xd1BLD8Q8i8U5U9ecOGUhPCn46UntmYOieAwE+4SxjuNCT7yWj0U33IPAiRNmrhqDicl5/8ZrKL5E4AVMK5C64Otf+RdYZ7jy4sfJCojCNiGCIswpC4Np95hOp6iDI4pKo3VJSzquXlhncugYjcdUlQVX4Yn62pSDZHTEO299h7/0l/8n3Nu+j5GKF158kT/4Sod8fIABlJSkSYIv2uwNJrS7MZEf8fEXrnLrzi6TYcK1l1/gnde/S1VoKgRloSmKul7JN197n6XFkPvb+7yoFZcvfZK3b7zL+6//IR6C1uUXaXcitg4dXmsVeW6Z9vnPsDW8Szm5QZjuEuoAqZaJpkO0Az+ImIwSfuM7dwhEh047wVqfUVFzyPhSYYuC2WTMQqdJFEdnfodb3/0K7rf+EQ6JF3UQ4V3Wr13j+UvnqEzJ+vmNM/0nR/f5rX/493CEtFtd+ueuEyytsnjleVrnNtDSA6txVYHOMrS2fGpjmY909nlBvYHafZ92sUWgDDPto5XAWIlnFdY3T5GUP0x7ICjPpAefmovPNPcfqxScxcmfNWDykfEeVqIf98J+yPX+sCL/UVff2Q1PrqXzbOOfTnN84rrhHmz7QTOinl67YeUSh3GPXm+D+/f3OLq7S1VC1D3P0rKj1QgIPQg8r4b1ZzOEV/sYlZR0egtoI6iSnG6zRXNpg9L32N++R7fvo2VEt7PIQjMiaDehzDDOMc0TfCExWUXkNVhdOkeZJ0Rhg/F4TFFMaUUtuq1FilTR713E+kMyWzCYjsltzsH9Tc4tLxP1OxxMJ+zeeQMR+wQ65Fxjhc+++nkuferz7B5tM9zdIxls0vZThNdEKUPU7ZKUJclgG8oxyotpNpZRnT4bG1dIZ1PevbnJnTt7FImrSVakrZnY5kLpRDgbCJo+YJEeaFshjUIIHxUsk5l5/rULQEaoSFJWIdJNcXpYoxCRRFUaMo22GglEkY8nFWVlKYsK4+b8Bs6hpKgD+R7MpAeT5fT2uZNeCEE4LyvtBZLcZQgncEaSpDP0eJ+dvSOkjVnvLtDphAyRHJVDGq0Aa2FyVGANKOVhMEStHp5skJaHIBROCPwwpBHGJNOESqdIYSmsozSWYo4EVHldE1jNXbTCScrCAAbpSYrK4TQ1cZcpcNLiIalSqCpJpR3GWqQQxB5zboj63q2tlQ+pBFLVL5c49SgQ4OaBj1YJnKx/RDX/LY+NsEd8jPzwi8hxOx5SCk6u67Rb5NhF86QF8th6cafZ8ebHHK+TJxaOqCuNxtIgij2Kckiz0eHQSLStcMJDhR7D6YQw6rO6cZ6l5XUqo5gJj9nKMkZrRtMR2e4OK+MZre4SX/rZfwVCyQfvvsP73/0Oe1vv4qjTez1AuIr9zff59V//p/z0n/pl7m5uc259mR/9whf52u/+FiarrWfhN1i7cpXu4gp5aVE6Z3K4jXKGTr9FVVWsnltlun/ALM0otAbr8KWgKCymzOi1Ye/ukJdfWeR8usrgYJNOb5HZ7pj0aMzaeSj2DtHSY+3CZf725/5Dvt+/CLZCIPjFv/sf8Ev/s8/wwSG88KV/lR/9yb/A1vYOn/nEeTw/ZDgpmSUDjoaHZNMZnpQsrqwilE9rVrJwOMNoTZFNKWcJcdBk9erLXPzYZ4jDkOcvXQIlGKUzgjxj4e49HGCsYfrmGzQdvPKZH2Pl3HPcu7fD26+/zcvxEv2ldbwAnKmIfMNaZ8y6uMNi9jqtwU0a1YzIWXLPkjtoUWEqRS4knlchn1By+0Pn54cIrafVBPiBswaets899Ao87TzusR/PbDw7lnjCjifrJadjG06/rw/HPJzZ704L9Aem/hM8F6fci09/kM/ixvlBAYWnKgkbX/gi90TO7/3af0W2vY8bTSD20TZltdunv9Dn1c98itxv4klH4DwKl5NXjkVnSG1KMipp2JRYNXBI0OCsIx1NufryZ5lOchARC41VEn9CuruL3+igypRRMiA93MXanGYjxkoPoUKUCAjjJqUQVGUBBqJGB68YkYz2aPke/asv0Okv4bf7jG7ewNkJw+GIxSBiccVn5fxFJqUjlyF+5BN6HtNZhi8TFlf7SJtz4/XfJR/dYanbx5NtFi+/SHttja2d9/jGV77JO9+9yfRggHKuZnuTdUVKdUyMZB0ICU6S5pZkYhhnEi+2QIX0F7Fhh/3JLi2vTxh5CE+SVwLnPCwC6wl0WeHpEqoEh8UikMJgXVZb07r2YVtXZzcYC8o6lJgbDFKgAE/UQk8bh7K1xVaXNq7jeq2QWBEQt9fQVUpSjpFKgvFIZ/uIrCJLchJnMAsh7U4DZ32ctAjtaLQUNvAxwRJe6OGUJTUJVlYU2lHZAD9uUQhD5Rc4ZdA4jKknscUihKhrAjiHNnW6pplHl1kLvgKhFIKaO6Is6pe5MBanQVhF6eqgxjxw+A2FJ49hlLqShXUgtEOJOpVTMeflF3Xq23EAk8NhjcGTog7GtyBOra6n0zCf2NwZQ+ZMexB4earP/MNxSqcAkKoOsJsXExKnD6KGnY8Le0lZozjznBT8+TiVc2gU2tWZOb6E0Dmck/SDDDM+pL20gX7/XYrK0Fle4uK1a4xKSLThg3vbzCpJp7vEGwsR//VPvXhy7Vdu3OPnf+XX0VmFUjEBHp//sZ/lyuXn+W/+y79FNj5AYBG2/l2qKued732Dl154kbWNawyOEj79mS+yurTIV3/nN2j3F7lw5RrGC7Eo0jwhsBntbkyrH3E4TOj1z6FMTifyGY9nbO/sUlqHdhDgSAuBtY7y1iH81m9z/foaWV4hUnjvnXfxg5jnp0f0F5aIe23yvT0GpWUUL8x/FMetzTH6e7fYG3hU03/Jx577KQpCZoUjVB5FLGiurlB1OvhJgkgTbt25zbmLG3zh9UMuD4fMkpThzl1uZw2u/NJf5cLFS6A8KHNu372DKXOWF7v0v/p79P93/yHKl5zfWGc8GFGsXWG0P6UTDukIwVLYILm/g3dlgwsLHdpssxZs0zr6OmpyhzYJHjUqV8k54ZODgrnbB8NJgas/QvtBjz/WS89uePy4jyovDyEITxr/cZbzh5/yQd9jK/tkozi9m8dHcMAx98oj/soTF8SDro/j8DpTS+YxTKwf+qjdE+7/oXbKTpo7d5+9PZ1MaWGBN/75P6LY3eRofw9pHVrnFLMJg06fa5fOcbDS5rkf+RmmaUVpHKN8xHQ2RlVgSHFVSgkUwxFBblB+gAgi4maf8WRKO4g5nI0InGZwcJ/tW2/T3dsi7vSRkcdoso/IptDtEnXm0fxFhUNiVV3lzfd9nPI4ODgkHR8Q+x661FzwOph0QiNcoHfxYxzMDvnW61usrHQZjSZgPeJmyEEyJfR8ZKNDmg4Zje5ysPsGR/ffQhmDDvucX1/FiJJbN77Lm+++y2tf+w52VuEDXiixOMJQomRNVqSUz3Sc1pqfBxpHkjl29wStyMdFPmGjxXCwTTIriffbRFGDbrdLI45Qqi5H7bDk1RTPDXHJYB6PIdCudlscUyMKjiMUa22zMLWgkQikR32cqKWPE3PdxdasakpRz2lZC5ysqqisRNvaN6qcQnoeSkEYCYytCJsaKya0+hJtLHHYpGqDH4V4cROtS6BC2xTpfJyNCPwWgd8mmR3iqRgjHZWu5kgGSClqK945Qt9DSDnPpz+GMsHaOkME53DGwTwt01lOUgcljsCr3RIPIvvdyXmOX0zr7IlhbuGEr0JTc/wrT3KSIkmNEJ3W6s+8809978Rj1sg52vTwwkGt2Nn5CRyCqNnE90KyPAFdYLU5hRLV92htrTRJZ0GKE2WmtD4S8ITGE6ZWGudKSC4gdRI/FKyuWLYmC0SNFkU2wFMK3/cYHxxx/yCjLBTKaxK3+ghPzYv/1VdgkdigAU5QlSloy+b2Hn7Q4id+9pf5/X/535GP9vBlUQsr6yh1zne/923+wkufotEJkEJz9fmX6PUadZl3pfjnv/1lPv0jn6ETW7JsSiPyWVk7hx8cUWqYXbvOaDyl0+nh3vsA9/r3kUajrSOvamXZTipu3dhmZbVHkpaooKTdbXPv7jZLSxWFlXScgmpcu+1Otf2DknQQMss8Jm+9zZuvfZv+cx9hc3/I+fMRia7ItSMt6zo1Ls8JGyG3b75Pu9+mLSBSlma3w6Uf+wmUrZhNhuAsw/GY3c17XFxfxlUp23dvUkwHeMqShTGejVDtiL3JfTp5k4sXzhH1L7C2vspzKwP66ZdpJG8TlkMadoqSuuaCcDW7qp2nOGLn1TOPJ8QTUIRn4fmAs9b86fn9xH6P2fuD6iiP9D8dp/NYDVw8eMd4tvt6MPBj1P5nGMA98uHZhjl2Fz7Y92h8w6nNjz/pH/mBPr09VUn4x//gV6h27jAb7BJIqITDlDkxjv17m+jhfdLRJsPc0l+9ymiwj9frsn00Ig+bPLf6PNPd91jsn2M8GKCzCeXM0lq7iop7HI0PwfcIw4Dct6STA2QxJikmdT2GssEkGSFHR0gMcbnKcDhEFTlpliE9y9LiCmEUszca4EcxPblIlecIp6gqSxxHSE/iqwbr/Saf+sLPsH/3Xb7+B7/HlRdfYOn8OuVsBC5nlqUEznKw9zbZbIDVKYHfJQgbHBxskVUzdsdHKNFBa4uSEt8TeH6dbhfECiEsZaFBCvxI4CwEkUBYxzQTVHuCPQXXXlxDRn3ef/sm01GCKRyBr2h1Inr9Fi+9/AqBauB7IUZ5JNMJLtO0Qg+HPoG9FWIuyGoY3bo6Bb0ycFyaThlL5D0gSEI8eIlO3PXHpEvCUJRTNJKy1DhSfNUgihqwIPFkl+2dezTbS+A0Uki0LrFWY/2KsNUiKTIwmspMkSpHyhClHEJqUBVeKOtytlajtcMYgTa1q+F4FhelQQiL0Q4pJZ7no7UmS2tnqq9UjTZUtq4/QS2KpXD4ytGKJXEA/jwd8/jlEFKcKBVOnCpvyzxd1PfwgoBSV1RWo4RAGkctas3JOybhVJzHA6H++HbWzDgO2jxdeOJY5p6+HgdYJUkqTRQ2UEGDqtS1u0RwEhAoXO0ukvJ4+zHcWccdmHkcgporh4WrVQyJpQha/Ec/9w84bFxhVgRM/vK/TfOv/HmsLTg82GcyTnDOJ4xj7m1ukRWaUXSWuqrUmq39fdpxCJUhRtRKvIbVjRf507+8wne//i/ZvPUGJp+AsJRIVKsDUcx4mBB4gn67zfL6BYpkgMXx+c99nvF0TCwlDeWTzSZ88PYbTNIK2V3h+//x/4N8Za1+fuMR/R95BbOzjZNQ6DnLqHCoiSbL4ehwwtbmEN9vcunyGlle0lqOKY0iz4qTVOHjtjfyaKjzWCZU2Zi3vvs9Pv/iK7x+4wPCKMSEAbNSs7+9zWtf/T2KLGFjfYlL66sc3t/BOYOrSqoswUOjy4yqykmShG5ngeevX2G4t8lROSYOBM8/d4XDcULYWyBNK5Y2znH+pedpNRsEouBjG5IF+zXOTzdpZJvEopozJbqTkBNjJEVpcVLie66OPHkIav7j8q3//1d7jJ/vYQ3/7E7+6A7IP572R3E1wIeRKUnYGg9oNwPCSjPJEppxQHo4RFjHZFaxdzDlvbfeIn7/HT71ief47u1N3v3gfa6EHpcuXqTbv0haCZq9JWbpEc12E1TMzZt38FTCwdE+3cVlovMrDEb7mNEh7dVlsnQClWH3zi3aoaAaVCxMz4GApMhxgwGVthRFyfq5Cwih6HQXiUSbg8NDenGL7uIyZQVSKm7dvEMUK668+HFkA1pBA2fG7N+fIUSOMRV5pvEDnzSZgHE0GktEcZtEJwwONgl9j0CG6Lyoa7X7EoTFWIsQkizROBx+4FFWButq1r+ysnhOkFY+5Rj2fMfSJcVkb8L9nQm2MAgniJebxL0Og3zKd773Hdb757iwcZ6oFVL6ETPtoT2BHyqsrkApnK0ZCa01aAuVg9JCacCYmgLUB1QkwHNgFVY7ZFBb3E6CnQe+VM5h0AhbUroaYvecJStSrItZXF6n1dogKTSVdXjSUZmaK7+oCrwwpNAGYQQ6qzM9/NBhyVBehVQzcn0IVqOwVMbVqbCloNIOred1K0TtErC6vn6tLUVRnCg0zoGtDJ6qYRFj5uRI0uEpRxRKIl+ghDmJ0zuGMk/KNMua9toxT8MU9XPQzuELiRWSQlt8KfCMqy1z+8DF4OCEIvqMu+Dhduy+cJywSwonHu173Gf+UlpXX5fv+8ggRGtNIwzxbJt0PD5BQeAYCq2zWSx1YGrNOi3xZYUVUNk6AFRSC07pJNYF7PhLvLvyScaN1foyGi3i0Ef5PlmWEwURcbtPZXyGhyOCMCTPkjOX7nBEcUyap5gsJcWhlKLRaFLZklazw2e/9Cfpr63x7W9+lSxLWX3hJa7/lX+dO90lsnaXnhS0hwcksxyd53S7HZaXlkjSGVmaIlVB4Cls4JHnJcKT+FFIfhy4ItVJ7IWdW9J13QFoiICslBSlZDbNqMqSQlc8/8J1tu8f0e1oZmVJmmRn7stfuEpl7xCEDdKyxOv2cI0mMqu4ceMG5y9dRFmBLwwXL21gXUWeTjgc7SPKgnQyIpCW/Z0tlvodpISsKsmKjHK3zhB65/XvUCYjLp1fIwwD2s060Hf16kV6y5eIfcHVFYU/fJO15Nv01JBIlVhZzyXPcYIOGQtFaZnNHHiOdvMB2+iDANdT8+30bzifkGeyfx7TzmY2PFB6H7f/BLF4WLY+8cuD7w9D6I9HDHgQR3RSiv0J1/qE5h66mCf79B+gEvUacFwu+wdz3zwp5uDD+z/a62luhkeDJR8c84MqCk9VEvY3b5EM9jGBY6INaaGJJoJIgBMSLRQi6HDr5h0Wg4q3kzssvvwqOhmxu3nAzTe/w9WPfJrlxQWUhDJqkOYVuzduoWYjhJyyoMC6jGRvhyJJCKKYUPi4qMnBOKNKcu7s7rK2skQ5GiCCJofjIUu+otfrUeQJpipoRDFF7jgazOgtXSQMIyZphjGGsjKsnz9PqxGR5o5xJXhvd5eOS4naDazSeEajVEQUdlGqwOoKbRRZ4RhM71OUGZNZXcXx7TfeJPCpxzZzS9bOoXCoAzeVQEpBFIYUpUYXjrt/6q9w9y/9dTwFYezx3Gu/wrVv/V9Q1hKFgnbHRxdTTJkzLqcU0yFRXNK0MXfvbRPKEl04whBa7RijYJZnUElsJbDKYRCUxlFUjqqyWOMIBIShh8NR5JZsavEXVH0PUGcaeBKDozIWo0sy4+oMDc9RVZpKQ5oZKjNkcWmRyXSbcTqsLRVpCXyfZtSl0prpbMbh7gSJJQjr9zgIDY2mgwA8KUD4dVBXCVnicHNhX81hYlxNSKOdRetTfOdzhcYdX7dwJ3zzYm5R+YFAenOSqLlC76hjGjiuN6Fq5r35qRDKQwhJqTVlkp70F1LMMz9qS/y4LAZwQkgj5gv1sTJyxveoahcKDpw5WdNOXtjjD6ddGMckeEKCMRWmrNkx89kEoesADkUtnKWo81WckyfPwAFOeAgnkZY6DdV5BFSEqrbij4h5t3GZr8prZO7BMuD7AR/99Gdp5CVW+OR5iUdBVmQUumA6HSPK9Mw6URY50mlWFnoEostsMiHLM8oyI09nHA0rer0OL37qC1z56Ks1wdjnXuXv/Y9+ETdHta7e3+ff+dVfpxHHONVGUscbWWNwUhA1WuSTHGcdrWaDyjuLj3uex5Wrl9nc36WqaoXZ1ToxqXZMUkujvcL29h2KxJCXM3D36K0uUIohS70edjCkneUgFdo6ZGedxI9BSj7xS7/Ip3/hz2O9gMjzmY0O2dq+i8kKrLD02xFWCwpCitmIZDzE1wWdQKEin+H2Fls79ymd5KWPfoxGQ1AkI168fhlPOt56801GkwnLS4v89E//PH7UohncZync5GJxn669SUPOyG1A7nw8VeFwVFbVFMrOYaygLBxVVSvYcSRqJeHY4n2Mf+xRoSUe7H2C9DvtcjhRmB/q7h4e6ykC+My4T4DkT5SHx6HwT1IMjoG6U0DeCYL3UN+nultcffBxQPoDd8bTFZFnpnt/TLdnKcz04e0xgSA/xJBPVRKCIiPuNijGQ6yB2AlM5bDtmKV+h1YcUdmcMGiyN5wxvX/A2syj6TTTacHm/Vucv3IVu9KnrBwHmc/RIOXGd19nQyU0FzxGoceFXotJWhHhszVJ2bl3yLVXXmVvf8A0zYkQZKMRaZ5QVZZGK2aUjNC6pBPEHO7u0F/ZoMwNa+vXUKEPEpLC4ElHp9vAmAoZRDRtwMb5F8hyRzsZ0ltZ5oPbb5Ec7bKysEwgIzI7IcsyksmMQHnk+ZRmL6JSkqPxEVHgWLiwxP3tAUVe5+drXU8gP5QYZ+j3WzQaMYeHg5orHkG2tMz4pVdPnu/n8kNe2LrF7r13sPkuu0d1pbdOq0WVG7Sn2dy6R/K+YTyasbwIvYYg9j2EElhVkUwdyVGF0B5Bs8aUc10HJzoncQasB7kW+AIKrchLS1EJlEfNZSBrQWOQWGfRpk49RPsYbUmzEiEk0gsZTnZxLsPaGZUpqPIaLQlDUMxAGayosNKh8MFKkklBFToif269W0tRGQrtyEtBntdKgHNgtKurZlqLkh5mbiG5h/D8Gp6vZ7wnwfMlUjiU7/BDiVA156N1c9fA/MU+pl46hvaP/6SsAzkpQVd1FgUWrLEnyoB1YE/VtDheb473nV4wT3+28y9OcBx7WO+XZyHMEwVifh48gRf5aGsxlcZTAqUkzlhMaUAIpO9jjMVZgVA+YRzUQlLDwsIqs+E+VZ7XJZWFZewCDr1LbPU+xtenS8yKRRTByTUoz+Pjn/txOBiwc/8A3xdEgUeez1hY6uEh2X3vHcRr36S3sETYaLCWlbR9iSsSmt02ndVFtu7vMp0lVNYxm2UUpQHnsbjQZ7m/yq6rs13ccRlnKSnTKcrW5d+NteRpilISPwjJioS8rKi0ZpKk+EHjodXKsXH+PN7lS3xw404dQ0I9v9PCsH80RjhHZXy0EahCcbg75Nrl61y6oLjz7gec+0/+Y37pT+e0L15jKy25012l+a/9dWQQsnDlCnRbBLmlmM6IWjGFqhAm53Bvh+lkhGcrGoFEmpJqMkApwR9+903u37tDt9tjef0iSxuXUV5AlR2BLmjGIZ4nOX/pMs+3O5xbUVxo3eNSY0g/uI/HIV5WEcr6jnyRz+s91DweWlrsHKo6VrTtPO7AzX1Wx/PwjHrqOCtDHp6J7uEOZ6WLOwU5HLswH9/OqBGP7fG0LIgPy9Y7VgIeRgROj3U6KPGJAYgf1s4oKn9U4X1qzP9B2g/mBnmqkpDs7ZFHDhdG5OOUtlSEccQ0LREypd3wKIuMo8MJgRdSFoLhmx/Q6sWEosn733+dTrtJ1miyuznkYJxxtL+PPzlCBgWNpWW0Mdx44y289XMkVQXG491371ESk6DRMmC0XUA/YHC0i/KbyEafg60t1EIPqUJacRNhSuIwJJml9JtrlKYgDCMUDlNaPC/CbzTQuUEWPq3mMq+7Lv/sp/8DiiqnyjOu3Hudv/aN/4y9wRAlHEWV4SpLK4xohQ0yZdjbH7O2vs7B7hhtTO331Q5bWqyo0/88T1LmGc2OR9gLkSWUh9kDE3HeGs02r3zxp3l+9iny4Q7ffe132L1zk/QoIfQ9bFuATBkcVehS4qwgixwN3xB2awg6KwSzVJBPNItCEjR88lyTF/NUPyPQXh1sGITgrALnMZiC8XzCyOH5HsYarHXgeUgBhdGYwqILwyx3NNoCqQJCr0GelDgTUaWG6VCTZRpPGtLOiEZPEsSOVtMhUGRZ7fqIZB1zb40BBZWoK8tpWxff0qaO3zDWnBg+WluMEVgn4STIcL4wzdGBOuBRopSHc7W7B1ErS0bUaEAdblG7VpgX0oLjzA9VB7iVdVEboxWVdnjWIYXEKotQYm5dzokSYB4kWAt8hThRWE6WYUF9nJIoT1EVJbiaeVBI0ASEnUu4aorNDgicPkEknKjL8wrfo0QgVECVz5BS0Iy6KC9gPBthnEcQR1BVBI0usQjRxRBfeVTGkhtF4QlMaNBWMnCL7MUfZ3f589zOFul6Da42A75yatFwgHaawPPxwxgzSQFNu+HjIo+qNHhvvs2Vv/Y1PvapV2kurRA2moRhSJZMybKsLnrm+0SNBiYtgZTpZEYoJQGOcqrIu/EZQeWsRSlJUeg5X0ZKVVmkgyiKsdoSRE18z6MqC6bjIVo/KBJlnWN/NOXclUugJDc+uIV20Ok1MRg0IePhEK3rKqaVtjSW+3zkhee4895X+eCDAzZHGv2XYlpLbUQjRl9Z59J2RVCBCQWBLNk/2MJTFul57Oxu8cE3v4mZjQk90MmEKp0iJZzb2GAqPWSjz8pGQKcdMB4PyTUcHB0RmAmf+PTzNJot4nCBFz7yChdXDZ3Df0pb3yZWJZ5z2HlsspZ11U5hQAuJQdZsps7N41fmDChS1JVyhTgVY+EetfJPy+xHEIBjIfswZj3/90j/B30f3eceu/9MPv9pI/f0KZ9m3Z86yWO7PAGREA/pKo8gD+6hC/gB25OCEx/7/fGP97Hbnsl18pQt7rHX8WxaytOzG3yJnSTkVYVUksxZVJbTDDxcmTOc1AtaKC06GeGEoqzADQo837HQF5T5jO+/8x6bH+xztLWJHu3T9iuCxRayF+F5PjY3sL2LWlzkcDSl0W0zmY6YFhM2dyc0JgavNLjxiFlPcPPtXfRgHz85YunqCwSB5HBvGxlExK0ueT6jNBVVntGKG6TaEjQWsLnF2ZywqjgXRUyufJwbrbWTGRsMdxnnCZcvXMEZx071Dv1+g268wODoEOEsy50Fli59jHff+S08PExZgQahQAhJkVvwBVbDLE/YuHKBJK+oOiXvBerM4y2yhDSZUlpJRYuXPvUl7m4doMaHKKMpI4EtLH4joNntErYi8tmIPEnx9nKkb/CUh2o4pK5QHkSxR2qrOhOlAG0c2oKMJZ6SSF9SOcv9UYWJIhbbPrqyVEZjnUZXAuM8SutIxwXZRFIaQXexwWA4Y/PWPaosodH0SWeaZFJbrVLUMRBWSNrOEQRgnCEtDHkKDY9aM5DUqY0oQKF1RZZbcAopBcoTtBoKrCOZWQoNZk5+JFzNFClOCIGYZ5gKqnnGg1VQaoMRAlQtlJ0TOOvq3+g4NQyJcYIyF6SZqYsUiQq0hxR1YSxfeuBVOFUrXA7wRc27II5hCedqa1jUL52cL1pOgvQFTkmUF9QBZUYjvBAZRoigy8pzP85o9x2SnSmYBOccdp634JRDBR7GKBQB0tXxJ2leUnkFxm+z1LlGWU0RlKhwCYwmKccE8RJhv4PXXEHcT8hyyf3qAoe9z7HdeZEPZoIohwvjGb/9na9T/szPQxjWGR3OEgcSqaARhQSBR5qMiaMGwmrGSUL/3AWWL1zF+BFFnjGdTJAr6xgHh8MRvu8hpY9AEsUh/YUuVerTbIQoJYibDVy7fWYNrnTF7v4+uizIygJhKgLpiIIIhAd+A52O8ZBQaeLAp/XG95C9bZyTeGWJp0KihsfSWpfBsMnReIbwBb5qIFSLJB2SJhUBlihq82//z/9diqPbbO2MuXcEs6Lkmz/6Mdy1q/V6oC0/OrnLUpJjTcn46Ag3OqK3uoonHaXykVcuMZsMGRzeJxARo3xMs93h/v4Brd4i7WiJVrjB/u67FMMR660F2is9Wr1LeM0mVRiy0u9ydSGlNfoKXX2TkJLjeEPBvHCZfWCxKxzKmVNIWV0OXgCeL1CVqzOalDhJpXVwMofnuPsT2hOs/acQKxyDCo/KHPcIbP5UZODh4898P43PneryFEF37EL48HOeRUweTYd8tvYwIvLIeY8Vmsc8yxNd6eHAEfHke3zs5ic8jpPxP+x5PKY9VUmYZhlOa5oIpFNkWjNzFm0rWo0QYQSzWUJVagIp8KOAXBcklcEvctaaTSK/QRbH7O/eZ7S3R5xN6VzdYBoG/O7XvkcnbLDUbND0FI3LGr/VwE4TCl3RDAPOry+zbYbMqpyd3UOKSnLz3Vuc74UsL24gfcl4OqDINXHcQGApjEF4Hs0oQElBqBwyPSAMW4xshQsD1lZW2OmcZTmzysPFbfLc4KFpxBFxa5lJptAqwmYzrl99kbd2EpIZ+JnGA4wHoiHxkZSpQQuHjJpMxinZ25tE3ZCXX3yBt9YWHnn8w2HOJB2THuyw0I34zBd+nG/9xm8iqox8YIjbPs+9fI2g1cRvNgk8ye7WPaazKRuLFwiCAt0ZEbRH6AomZUWSO6qaW2ZubTsqZ8m1w1OConTkBQxHhgqDr8APan4HYxzWWUrnMZlVzEY1d8HO5oCsOCSdJHjKURRlrVBYhTF1BkFVStLE4nsQ+T66MjhtUaKGQUtjERYqI6iMjzECKoOwdSaDnKdjRg3wpET5NbFPltSMioY6LsC54+C/Glo9Rh88KTBGkBeWqBR44dziN3O/gAQjobJQWUeeSdLUYqxCKkFZakxZEQQStCMKQPh1rIewFk85PFHHKUjAzYtjWfvAHDouR2xFzSBphCHVBX7UpLLQ6CxxOJghjeC9d7+Fx5gwVFRVVCNSQmKsQfkK6xTSD9GFxjmJFQ4tFTJsEgRraNWnqBTdTo8iOWCcD4jb10hVjI3bBPFVDv0Rt3XA9wYvsV1epMgcWx+8TmN3zLdev4k1Fdf/F3+dXOd89Ec+xeL6Mvde/z7tqE+aWdrtFpPpFOcEoqxoeIqw02A0mzHYPWC8vc3li1c4wpHMJiz0ephKEAQRoR/QDCPuHuzRjmOqomRQHGJ1RT6bnkESKq3JspQyzxknCc3QI4gD/CBEmwo/CHAyZJamtcKQa577m/8+qQlwNqLdXaS30CCtUqoyp92J8CJFYQydfp+jwYTBOMVqkJ7Px774BT752R/l/Xca7B79KunUYVRtj59Yb9aSHuwhhKMtHLnw6DXb7N65jdEpUSDoNAKkbmCabQoMnW4XqzX9XpeqmHK0u0Vz5RKeB1euXef8+XWEnGKVpilyGt6Ei/I9ent3aPkDPFE+Tk7Ui/sZxOesyS7nMzDwBc1GTRQm5aMS4yQd+PQpfnCD+Y+nuSd8/v/x9lTh/agm8Ec715liMk8Y+Thy+od8xk9VEjwnSEuL8z2ctei5BWWNI0sK0rRCG1MHmGkQruDChQU6aysMD2eMdu/z3pu3yJKQ0dEBC57CSZ9JbhhPB5RHBVNKRlFCv+ETzGacf+4K3uISk9mYpcU251SDfn+D6f5tDqRgcmuP1VablcU2k8kML66Lz0jPIw4EZTqmKkt6S8s4UzGZjJB4iDhga3yDPMtYWdlgZ3+TnfEMNn7swf1KyWSaYo1CmArhAsrCcbh7nzDUdVS1jNi58x6dXpeZG6Orkjj2aLZihNaMTQKBT+UgnVlcWdKqLIO9PRa7LaSpTmbRzgfvsPfBd9ja30RmE2atBudfeIlzz7/I/luv45cCJoKbN7e58MJ5lIDheMyFjQ3aRcH+/g6+yul0FFb65LaiyjV5BVEQEAa1RBVS4ZSmMBWl0ZQl5AZU5dCJIfQkS3GMJcOK2h2QTudujLyuKHl/a0ylqdET32Fzi7EOLHhynvpZgcgkgQ/tyMMaQ7cZMDUGGVtM4Cgk5JVjMskRFlpNj1ZDUlWWIKxJgIzWqFAQhB6+B6VXQ8QwDwI8cXOK+hrqjwhXK0BZDnEJTtWLp7GcZDJUDirhkVSWgwNNOoUwUAShOoG6dSUoc0cYGqxXowchEEZzxMifC5O5z9fUhTlQx0GEolZe0BYjao6MoihoL66hwibleMpkuIt0miiwdBohkWoQhCGB7yFFhPI9xsmQKs9QokT5AJJGuExW+Ux0TqupKfFIxYzU3eYoWObvv/ofkfshVik6leS5ex7vzyzTrMPB3jahn9DZmTC5scP+rTusr1+g/M479PotPvp5n/Rgj2+98SavfuLzdJottHOYqgLrkWQlRVEgZoKVVotxkSL7bbwAMDm9dkwj9KiqCk84qiJF65IoUJiqIAwClIS8KiDNOHd7E4ejqkqa9zYxFspK4xxEcUwQehRlOi/tLAiiLsk04Wh8hFIhi+sXyPZmLPaWSJMZN29sMzzcpBU7PAkLy8usbqwyTAxZ6TEe50xLTaMd84t/8sd4+7vf49zHvgDLrzK+8a0aMToD0ToOs4Ruu8FhmTEpSwpyvKBCZyP29/ZJpyNGe9sUszG9ToOoygnDAGXr4lbNdgxRSmuxZpV1cUHP3uO51g6hp2hFmhU5pufn5K4m+3oSx8BjCyWd6iWwKAmh70BaHsmhOSUrzo77qHB5kjx5rLvgSQeedhc8xkVx/OXhgMUngwNPcIM8qedj3CNPPeahjj8Mu+Ej7pOn9H8cF8LTgycfP+7x2GdwljNf3ANF4XHn/ZD2VCVBqoio36C51AMBo/095DRBGkGpHVJapFQ4UxPgND1J7GnyckzQ75IMYnY3D2kGh/hao8dT1jbOQbeDmUxpb/SpTIEuZxSuJHQOT3m0wwAqzWCasbS2yN4b9yDPqNpthonlXBwBAWVluLu9R7tTUFUlszjm/KXrmNAxHQ8Z64pWo4UfNzHKQxLS8DxcYemEHYKge+Z+hXYk4wQVt6hSx2yaM9y7hZ4O6C76zEr47S9/g36nx/XPvEClGnzrtW8z2T+EQgMOpyAIJGWhqXKQGrKRZrg14YWv/mMu3PwD9m68D2mBOtpjJygggHIypSpa3L8tWVjoc9SI0bMMXRjKwxmdxSlLF2LiKMI6x+HwgNH4iEA6piPJYn+RVkdR6ZKgKJhNZrS6PQIVMjhMCMIGzhWUVclsprFGUo0Magqx76iSnFZXAhbjLNOZJcscZSlQsl46bUUdSKgtZu73rBkSLUJZSg1VWgdSedIRBgLhQSuAZiwJpa0JkYSsq+75jqgpEHjkWc25YEztpjBzMpgwrKsCVpWkKOzcOqqVUmtqgVwjCzWKVxnISygqifDm5aRtnYEiLFROMk4d40QwHApmI0egKtodd6JIGGvJMkhzA74kcIpISZwwICzSzJWF+YJwvOjO9ZZ5BPW8dPU8IFM7zd7BPrN8uxZEVtfU2V5IUilK49FE0W1ECNnDiggv8Jkk9/A9SyP0CKRPmg8ZlxWN7nl82aiJusoUWwUkrQV+Y+OLZH4TgO5sTHrwDYb7++jNN9l54w/pRCGDnRGz4YRWJ2Y2mWIsXL5+jeHRlD/47mvcevcG470pn/7cjyJ9D20Mod8k0zkOy3h3ixTJ0WBAf/0cBD6T8RGNKORwbxuQLCytIkRNwtVuNRHO0Wo2KauS4WhE6+Ztvvh//ttkWUKWzsBqdoUgmSUsLC6g/AAnHH4UUpQF6Sgh8AXCa9LoLBCGDbZ2h0jfZ2ltkde+/i6j0YhACEZHCUYb0sTS7XXJU0teOa4//yK33i3583/257DT+/zuN97mpfbH+MJf/l8x4//Fzbe+TC7kqUVYILVFpoYSwSwdc+vNP+Tt3/8X2PEhrsxr4q4oYHV9BVtVdFod9vb28IOAc6sXiHorNDvL9FoLZFZwbqniBTVio3iDTGpCqwgrQa4VTtq6aumpNen0Z/sQVHwsj04CXqnTIutYBPdATpwW1HNQ7UPbI33EU4X3Y7MknkXgPaQgfOhl/XEFDf730Op7eSg4FOBMZsQTjj0+/nFQwMPogzv9HOaaxcPK3yNK1w//3J6qJFz9kc8RxiFWWg73dwg8weHWNuWsmOfg1yRBQkiMs0xSjX+Y4EYJk3xIPsmIJJi799DTKSiFjGP2t+7jEBgDeTqit9igf26FtX6bZr/DcJqRJSVBHPHGe7e5Pxiyvtgg2R0yO9QMGmCsptcLqQKPMh/jB5LpwRHnLl6n0Wiwv79LoAShknhBRCTaqKCLv9rhfU/y5t0tDteXAJDWIJ1DFwUHewMaPc3u/UOmgyENKvoNSdiwGA0mN0SLEbocM8xHNDsh+VhRVhXOCMLYA6fRmUW5ubAoHNubYwbTr9BejVlrKRZaPQ58i1OCqNViOp5h85L9Wx+wvH6BT3z6E6STMdu3b5GOU+69v81wfESjHZINBgwHR5iiopISXWiqVNFdbtJbbCGVQmvLZFoyOhjX1+LDhas9gsin0YSqrJiOM8oppDm4ytRBl6FEeV7N0GhKnKtJaaBmbzyGY08WIGuQClqtgMJZssKQlZBkUFmLdobQQtyKsSikVOBJZFjVjJyqpkQOGzVroDOCqnDkFQTK0O75OCsockdVyTr/vYI8rd0XxxqyA7Sr52JlDEVZIyBSOVBzRcKAth6jI81g7EhmdaEoqQRFZmh2BXHTI0tNTTzlSdIMDoeGflOhpE9lCkQLvEggmavvx9FQc/+hPbZHBXPr2FEimOSasqoLTikBBJKyEig/wpMt9g72qIopcSciCBsor40fdsnzAl05cpnjnMEQkfgLvL30MmkxJqBBrC6g8rPlhivtKHZm6Js3eP+13yPQBROpKNIUP7A4A62FFs12hzwfcbC9zeHmfXRWcpDtMh0OWD63hFKQJiOEMbSiBpWta29YoNSW0WhCM5CkacLNG+8Txk1QHq1WlypL6LTbeFKyd7iP8jzCRszu3n1wNbdkFIcYrUhmGVGzg1AK5Xt4Xp3Kp7VDSL9GjaSPkD5hFNKIQ8JmzO7uLgcHQ6rKYKTBq6NG8YKQ/d0DRhkQ9OgtCD7ykef53I9+kn/w9/4W79w4wm58l8Wrn+IX/uq/x3de/xi/1+qSn3qGpbCUwqGNxaYpw60tZrs7LDcDFldX6C8sIdtNGu0OeV6XpPcajrjRZH3jCiJq0VpcYaW5SKotvegejPbIhEcgNZGocEpSOIXDw6/ZHU4t7h/erHigKjjnHigBp+XKwxb9w2M/zoF++tvjlIB5v0fHFg91e8LYjygIT86A+P9me1b2yTPtlIJwIsCPkRv3sMLmPrTI0qMgw9m4ibMfT0NE4tE+f8T2VCVh+ZVPsnXzfZiN2b27Ra/boLnQJUsP6nQwU0ecG1dbiKWQ3N/TtJXFVFXNbBdCI1C4wCcD3v3gBkwzSk+gKrjebfL5z7zKrsh56/vf5dxsRrx+jrzdZDRNGG7u4rKCvcTiZTlp4jjIktoH7QWEvZAgCCmyGWvL6+RFSWAMYRCALtCmIptOwR+T2ZJyc5u/99Ff4Ct/4pfqmxSCv/C7f5eXDt/Cs4abArKiIM1SXK7RfsD+sKDRD+g0fa5fvIbXigjiDh9b2uDOvR12zy2QzKYcbI6ZDId42lFlDmdETdrjJLl2qFGB58HK5Ze58PLH2RA+k8F9ZmWBch3Gdz7AUjLZu0eRFXR7DdYvLLGZ7oA1iNIQCsd0/wCdGaTwyUuN73vMJimzLCVJIq6/eIFkljIYTkmnFqElsjLs7Y45d76HlRqhLHFL4XQF2uE3BH7TglcH8VUacHWEtBSOIFLkeZ13JZWgu9RDIJiNRggsUUOxtNRja2tENi0pyloxCGLJJCtZX7uMFwQsrCwyywoiDS49Qie72CqZcxeAVAZPAkYhlSOKBFZbLAYrwMfD6DoT48G7KBHC4mzNsaC1IElqIqW4KcGfZxU4ga4kZS5IJpYkraPFlYU8c3QXvLmgr0mdAlWjVVlmsLlGOMG5Rb+uH2F0HTQ5dxg7qGt11I8NoeqYCicE1jiGw4rprFZisAJPClqLIb5sk+WCfnedKFwin9zFFJaG7yOET9q8ymbVYTaa0I4l50NNN/J4u3+F/+Xn/o8cl6d6cfP3+Tf+xf/mzOKi84J06x7T+1uYWU5lS5qdmLW1Pu1WSKsR0FldZjSa0PBKTDpkY3GByb1t4ihmsd/luatXuLN5l8lwSDds4wUehWxSIlhqtCkzjRQGFdW8Jc+98CLOQVEUFH6O53uAJU1TiqKk0+sxSxOSfEav0wIkWZZTloZms00cRUSBwPMCpLQkRYITijrxRuKEIoobDI6GHB0eMpyVeH6bdmsZ3/OYjXZRzrB+bomiLBgOEnKjcP4YJde5/txF7t65wfvvb3F4/ZP807/xb6DCmCCM6X/6Iue+fpPGyohuv0M1GuCNRyTNgnaziWl3uHj5Mh31Y7SDOhhWO/DQ5OkMKX2kUiwtLCKkwvM8cltgKCjNDE9q2mqXJttEqqBlBBWSVFqEsASOExfWh7XTv7PlrAU5p+xCuFPKxlPHPI0S1ALn2Bw4Lf8ddZCkmFuvx2nFDk7oz49RDXsyzuOt/x8KEHjSfTzB9fEsmQZnoZaz+90j/R5/SWfHd2eyKJw7hRCcWPsPSmg/nJL5cLbFg4+Pan6PdROdUlDESf/H39+ztqcqCe31qzSTnOH7r3NubQ2sYXB/QKfbZWRHmNzWeWwChAdKWJwWJHrOw4+jLBz72/s0um3anS6Hm7v4nsAPfayu8HyJE47JYExRCcaZJtk9Ik0y/E6D3rk20RgOp5rZ0GErQeUqiu0Rg/0p7XbE+YvLdJdaVEYwGw3R1mCkoC0Vs7JgudcBobEmZTAbkxezM5rz7de+SvuN3+LS9Zf5yZ/+ed794HWGewnbo5JAVaz0FZTQ3lhCtAK6vVX6K+dQYYM1I9DScbVxlQ9a93j/ewXpUYox80Iapi6so3BIC2F/ie756xzNLJ4tiRo9VDNgpiOSg33ID4CSwc42+7crLl1ao9mRSN+nv9QnTRMKA0GnR1EYptMJfuoIpSBuK9JhwegoI2ot4jUqYlNRTA3aQDrVDA+mGGuotKbbj+gsBSSjgk6/SbMXkuoK5yKkn9NdCUmGE7pNQ7PjcZhY0kNNt7/CZ3/qZxgN93nv9W+AzfDagkbH0elIyhmUmcU56HR9XMMwHB8RyABsxjSfETf6NFs9JkWKMwZrCqTnY21JoAR+ECKFxlhNpS1l5bBGMRgYssTWMTDU2RBS1eRCAoW2gtIJPOdwSuAFilLaWpjP6aotc0bCufYvpEIIQzI1eLmkKGpSGq0NZWEpi7r41GSiWF9w+IGpK+k5xbwaQk1cBIh5MGPl6vMZabm39gr/+U/9hycL6+WD9/il7/wdmgvrtEWfpMw4d/GnKVurHOx8h3Eu2EsD1tohf+/KT/DlF34cN08B/Te/8r/nT27/Fsa05otBPY9zG3Mvf2GeHVE3rUve+c7X6RYlq6uL9JoevlcSNS2LfZ8oCBBtgc4dK60GYavB7vCI6y9cpsgq+v0Ovq/YWF+jSAvy0pEk07pYV2loxE08qQh9HyUc25ublFXFwsIC/W6TZjMiSXJsmRP7Egzkswl5XiKFJc0TrBUI4dNotem0O8SBTyAtQdhgmk4pZEgxp/0OlMRYiy4tzvlYGTPNSwIEqxsXCajYzoaUWc7BwRCUIgw7xL7l6gvn+Sv/+p/lxs13SXPLYKIpvAbJxoPsJp+KL/7+d/HCgAqHkI64ETEe3ScVIKhYaEZMlUII6LRipuMpaZ7S6S8jpUeeJDgMg9GU1bUNdFagEBBLemqEN/weTW+MNY7E1URnPnURJs882ZZ+OOf/wQ7O4Mzu1EZrHxUijw78wFlRf1c4q2uiMSfQQlJZSUmA8jykLfGcxnOG45IvNVRe84pIUSsRRjygi3/SvTzmYk4DFGf7PxGLf3SIp5+Dh7ILHmRfnPEWPDrk0097ylh45Jhjz4uo1Sb38M75Ae7RI+st7oHr5jj1+6Qa7ZNQiTOowh+tPZ1x8c4Ntr//XWw24v6tG7SVYml5lVmagJqhbXkcNF7z2AtQUsytvAdqn9OWyXBKMUiI5ilWYTMg1xVhL6T0NcYULC70KKqKrXubLC6uYK1gOk1poIiyDIuknBcq0RaKymBGCXHTYzA+4ML5RTpLLcajQ1q9HpVzdAQ4lzOd7nK4vY1xlqrIz9znuAp59+0hm29/lZ/6kxarE5ypBakrLUXs4XSIp5osLq/S66zihId1ik6nx0Wl6DZj2gvLpKOEpD3CWsPRaEIxNRhTl+VFCJYW1whVyP79HSaDIasbPWaFYzo4ZDQa0gvBlx5O1yyNO9u7SB9cIZiVOecvX6S1ukYYRhSznNtpSTbKQCiyWUXHCgbbeyxtrHDl8lXubh6Qzg7wPAgiSdyK0bbEZJakKlha6RI323X0uuix3F9EipiNfkW7s8x7772L0wO63YCgMCR+wnPPf5zl5WtkleHCc5dYaEWMx2P8hkQFBUtrIcOjCaNpBlFF0PFQQUG702SWDDFVxqw8IkkbYByuyqhyXSt3FUShR9wUKOmhyxJTOYoCTGWptDhREJytFyRhHS4QEEPDVyjfEjcFftPDhAHWeYCmMhW5LRAK/ADyrF5MfD/E8yq01lTaUJaOPAdtKqwBT0iEkswSzc59iGJJ7M+JgCQnNMsWibISpzTCWqjAQzERy/zh83/u5KVtrd/kk0zY2trh4GiMH15lf+kF/p0LP0F29ecRXsTaZMxf+9X/E+mGoQiaDyZrY4MklYjS5/SiedA8z+989C+ipX+yLfA8XnluAzU+Ap0zGuzieYKlhUUWOjGxJ4nbET1/ncL6DNMJV69eYrQ/YDbN6XS7+GHAJ19+nspo3nnnDlIodFXMhYOm2YzwZG21Li0vEEcRcRwTxRGj4YhGpHC25ODwCN8PqEwdsxIgUFaCCvCjFrnWiKgBnqLdjKiEYFoKWq0FXDrGFxqjS5KsxMdDo2h2FujbGCMCkqLkcHSAdoDySNIUISWLC+v4yvGJT36cF19+kWmeYgsIlD+H6R80Zy2tKEBEIcIYNrc3yWZjrl3YQPmCRiDQzpCPxxhhyYMZQnlYFaLCBuksR2tD6EuWF5fIshlxALs7b5OHq/RfXiRcusTozgds2BG+c2SulllNMy/sJc6Kwmex/KSUBEFAnucfnvL3SDt1AuHwnAVPkFvJsJDMTARhlyJaIsPD9w3tQBNkR7TKKS0ylNQkThEicaKilBbharThiZfyJMv8ifcrHr9fPEV1+BD05EPbMyL37ml9HkI56tiEs+cW4jSi8GFuiD8+N8KzDvVUJeH+G9+mWaTcvnuH2PfRRUWr06Z0Dm1qa0zO3cIOcAo830PrmtTmeMI6V/vlhTD4UtIJAy5dOcdsNKK/2ufe4S6T8YT8YMLBKGNSag5361S7TtunEgqd2Rq6ZV71TwiqOc3dcDQhCKHM21x+8SVuvfcBw2nG+HCAunEPL4LOQpswbFJlM2xlztzny59+Gfv6Em5rzNY7t7j46hrNz1wmmyXotKS/3CbqBCTFmKyaYCct/NAhlSWKY5pBRDKeYITg3KU15HoHpOX9D+6x9cER0s5z+6Xi/fdukQnY2t2iSKckozZW+WAMtjJk1pIWBTqTlGVddTFoKIKGR7PdIm53qaRPko7JkzG9fogtcsrCIJ2sYxEmOTOzw9UXF3jxxVf4QL9JlowobUZuBVZ4yGYDrUvSvMCTGolDZoKD0RBfxSy1l1nf6HH5hY8wS/YJVYk7OqQiIwwCrHJoInr9q/RaDmREs7tAWdZpp7l+nyJLwTbohgsUZsZwOCEQAZQeUmYU1QStJaYwGBeiwgXwQyrpyPMJ7WZI1GyjyooknWJwGFuTMkghcdi60JYHrX6bzJZoNFFDELZ8ZKOJCNrYwqL1lJIphXU4OS+GpKDMLdNJShQJuv2AylRkWc3tYOdplhWWUlpCAVkuKI2HCkzNpOngv/voX+PbV36uhlqd5M+/+X/lk9tfptKK0nXwmlfOzLdxkvObv/cag80b+IHmuef+FDd2x9y+1sV4tZCf7u3xO7/5j9g79zI8IOnkvQ82iV57j1m2jvtTD6yrZHmdt39i/aTfS7/+j+j+4e8hxvfIxocoWbG85KGiiM7yIv3VFdJ0QhTGrFy9wK1Es95YQOSWZJJRDFPube/RWuqzvL7KhcsblCXs3D8iyXICX5EmY4psQiOK5iRHJQd7Ke1OuzYUbF2O21OC8Jh7odFECA8pA5ABYbONQdKWtRuh226SpVOGSUazvwZOEzc0VXKEkB5B3KLKUpwKMcLQXWgzTiumaYmRHrk2hCrA9y260uzu7OBHHtLz2du9zyde/RxvvrtDtP4imTrL2lhqzc5kTCC75LpkJizN5R65Z7GmoqEF2XjEQrMFtkLGIUG7Tae7hO81kHKAasZksxFeoAiDkE63QaNR0bi2zmZb4RY/ykoj4P691wgGO8TkBHNYvprH16jHWMNPW9CtqWubPNz3iR7+E/TgGGpwJ/2thNJ6HGUe727njKoSE+RU3hGpgajRxlOS2Ouz1FqhF6T07Q5NcqyskMLhWUHFA86Q47EfnP/pcvdJ7pHHIfHi1P0ew/sPFIonn+VJmSIfJjgfp6Q8OO/Tj3lwX2dRkQ8T/A/QmsejBs/Co/BH0S2eqiTc+863yIocVVUoz8PvdZhOp5RJVs8vVweHndQUtA6tqzqqm+P5Ny+djEMbEM6BdQxHA7rtBksb53hre4eD+xP0UUpW1gGCLSpWuxHPf+wT5I2Y9775BpP9I5SYF9sRzCvmCayrga9KS779/XdoNdqM04LdoxyblWxcWGDn3n2UH3J+bemRCdhrN9CrixwcFLz17jb7ySHxYsDF8z3u3NpnZ3eA9EIIW9y6cZvzG01aHZ8gFCTTCp2nDA73iJcWWF1dIBlVHA336S222NuakuY5UjqMc+RZxuatW4ymYwJfsH83J2qGWOuoEkM1J/xRrlaGhJIEUYhQknavRxy3OLp/wGB/i1YkkNLQXfZJJxWuEKAkotOiudJnZ3+ATAdcuHiBnT1Bs7nO8uoSKlAITzIZ7pGMtrGuwvckk9GQPK+RD5dbFleGGOHjVAcRGAaje5jSYZ0krwwLy+fIBpbdg028oEFeRsTtJaSsCOIGs2nG0X5GMtmn2VMsLHeQzsOiMbbONilTy2TmWL1wjXjxImkJSmgONt9gbzRjqdui0+gQ9zuMtnYpbIVQAm0tyJqKNmhELKxf4vbWFlk6Jc8slZWoQtBf6ID0SIu6OmeRFWSJxZbihFymLGvkSwUaJx1VJdBanPBMgMNK8H0BCrQ0VMJiXb0Q3lh+ha9d/bMn8+mzt7/MC+ZdSuUTrXyC65/5187Mt4PBgO+98wb50YTu6hKvXvsIaWPhzAJQlZpbdxNG2dlXdHSUcOtWylE8fnitOdPC732DK+9/j/DcMsHFReJY0OnG/MM/8+/z1eufwPcDnDX85f/6b1Hcv8d+6dDFmHxvjB8EEEZEnR5Bo800SVldX2FwMEPKiCCMGI7GKOnI0oSqdJhSEoQBiwt9nHVEjQbOOkLfx1iDkBKhPMIgxvci/EaH4axAhS0C5dNpd1jodrFO8/rde/SW11B+yP79PRZbHkrWyIlFEjRaJMWE8SwhbreptGZxcQXXCjnSKaODHZpRhDP1+1apkJ3723zzD36fpQuH7KRNvvSv/q8JQsP3Tz2zRqdNb3mJsBETNWMunFtBmIzR3jbp8JCBKxns7c5dTZK40SE3jt29Q4KgSaDq2AmlFFHgUznLqMpp9Xrs2JxRIdl1Plf6H6HbXab93mtcuP8GIQm5BKUlwjmcsI/9TU/nxD8sK6x9VAo8bpQzAXSn6QddfU+liBHxEnd3hmwOclwYEAU14UhLKJhpShcxCSP2VJdWHHMu6HMte4tlOasLtGkPJQxWPPB3PCLgn0FouUc+POare+ieTlvsTxj0hwpKfNq+x/oYntZ+eDfAkxSFpx/zQ58O+BAlIfZUzYZnHMZolNbs72xhC4cyNcmOcHbuLhKIuXUn58wezolTkZ0Pbk55Pn6jRdBpcjiYsb89YriX4BU1u14E9BR88iNX+MgXfoQvf+9N9iYz5Bz6RdRpQnOSPbICysqwtz9Ebe8xaRUU0icMW8QdH20d3c4yLSHIJikXx1scvv77TPbHgOObf/8fsvD+DqPhBFE4ZjcLlsaWRldDpTBVxeSowpQzmh1ohYf02l3KtGI0HjM83GVpeQFbppiyIE9n4ByNZhM/CoAcHBhpsNZipiVoixMBrrL0V7o0mg3ef/c2OqtzvH3PoHww1tHudGgvdBhPE4IwpxkEmG6fNJvUcLw2yKAOhquw5E7g6To+wwwTpumAhZUFirJiPJzhHAzGY3Q2YbkXofzaz5tNJc4GtFp1jvp4sM/KxguosItzOcJr01puQtDEVgHNhmRYJrQ6q8SNRSazMV7QZjraZX93iC0dVVaSpiWVlSBK4mZIq92m0H12d1ImI43nN7l4/RUKGTLd3aPZbPLyR15l884NDvbus7l5QLfZZml1ld5CgYfk/vYuxsLi8jKr5zdoL60QtBfY396iFSsqnWKc4+13blFqx7n1JUzZZDQomA0MVOJkYRWiRmDSVBNEHtYanD2uGimRos45l0oQtz2sNCRVjab5YU2Re7oNqx739RrGLvOx9V/g9qGA7oP9QdDC2CWuXLnGRz/3s3xwa4vf/91vYD/x8zAn5Wy2O/zyX/13+WcfeZXdU2PvHRr0DhTBiIXf/w3OX1xHCY+b/TUm3eWTfn/tr/5b/Inpn2M6G3JwsAMUDIcH/KOLzzNeuVB3co5CRVztLXE4GPPbX/kDfKv47Gc/y/LF57l9Zwd1Z5sw9mkG0Gg2CIIWaZbRaDTI0ow0SZBCUJQVQggWFhZrN1FlaTabhH5AEAZ4YYgxDk8GSDy2D4c46VFWlrWFBQQ1R8K9zbusrG3Q6XbY37/P+ZUlymxCrgW6yOrsmLlxYBwgFJEf0QgU93eHNKKQIopQngdhhCkz1q9fprm0wM7ND3jn3U2WP/YLFEGLC89f4U1t6nXJQex5rC0ucP/uHUzgIVxFMR1QDPYppgOCZszq6gpYR5oXBGGDhW6H0WTGeDxDeB6iKmBO3x1FAhqQSMvO0RFHs4phJ6bodujIRS5c/3FU0GBh83Xickx4UiD8UZz7OADuifwEz9hO5NkpSe0sOFtXBZ2qLrOJxzubM6YFRNIR4/C8EEy9Fkokyg8pjWBYNDDNqwRhSph9QJsSIx2hexDU+PhgwSdf28NC98NS+B6fuSEe+5D++MD6h4Z/1oHF8b8fvoDTM/FEnP59H+r+x8u4WBTotKQy1Gx8RyPidkxuDEIbfAlQE9pY506U02Nl4BhesXN1z1FHA4+SDJEVJLZkeLDJ7kECpUNYgcMSS7i4vsjHv/QZ3t+5w87N2xTTnE41j/Kh5s03TlIZh7V1RHyWlJjpDBM0MNJRTSfkhWQhipEy5GB6SNBr8cqX/5/w1h53v30bYyAKLaWwKFvXCRAORGVAw8pKl4PDuhxynpRIcnSRMjrapzB1utviQodmK2QynaKQrC6uoHHkRrGzlJAcJHjCIn0IGgoPga5KsqRC4tjfO6DViZFK1qml8wAPoeq4i+F4zDidUVnB9s4+CwtdXvr4J5jkFdtbO0gLHgbctE6LrDShkUT9PqmCskzQ5YTpcMbBpkOXZh4MI0gPBcsXWjgFy+cvEEYNnMuROsGUKaIyxFGXpJBcuf4xQgRaRBhydCloBG2E9AgbHUJdzmtAKMKgSZrPkEBVOqZHDpfnlEsVVjXpLj3PxU5MnicU2Yy33nkDqRS+dHz/e7e4ePkixSzBVppOM8bYkt29bZrNiE6zid/0WVtZY2n9PBWSN955m8vnL9NsL9Dvt9jaukG73eL55/uMk5QqNwwOM6YTS5lBoEAqgXV1tUspBcZYitKgdT2fBWL+Qrl5Fo8jMZqjmcU5iSEg0B7ahWfem7D3ccLFGS+98qO89+4b/LPf/z34m587eVuXl8/zP/6r/1sKY/jW736Nr3351xgsrp5kR9RnlNy5s83B699DxR0CPyBqtmg1F1m8+jJdT/ETf+f/wMuvvMSXf+sr7P/N/4TJz/zyyfHFbJ/Z0SEXnvsI3aUNqjLnuufo9pbOXOvLP/IZlm+/w63ZO3Q7MYuLaxhf8ZFPv0ruIoaTIRZFFEdEUUVmNWvra4wGExa6izV9dpKQFnldLbS0NDoNQl/gewFh3CRuNBnPZgjhoTW04piXn19HBiGHgzFbu7uMp1P8wGN1bQVfKu5v3WVtqctkPKDSmkZzAb9VMhodkqQzlO8TN5oo5RH7EmUqhNbs79+n0wxRC0vc//v/Bbrb5V4U8Q+TEc/9mz/P/uaEy/IKnndEdesdvvTd11nsrzAdjvDKhIOyoNlp4XmgS4tnQ8g9+o0lfKmojGM8S0EFSBkgjKDXbrO/u0dveRnlWzCCLMtQwrF3f8T9Ox7Naxs0Ooq97R3S1ZTuQpNpq8Hw6hdZWdhg6eY3WB/douXmmQLH8RLulNowl3sf5ip/3P6zJZTdWYHqBMIq0szy3v4eR6lgklimJRiliXVFww9w0pG4BCMtzjUgBWMr7qeOSdEh95b5SGOXrqoohDipbfLYi31chCBn7/nMvTzhZk9GecjVcKwoPFLQ6Yzi8WztsYjGY+7rmcY8uUX38KanDHDKNfEMpzhzuoeUy8ed5sOu+6lKgnICT0k0Fl0JhBY4V3Mk1NBfDdPWdAB1DffKMi/ZWxPt1PErjlDVzHVKKjauXqbyHMPhiN39CSIHaSWlhEBCr6E4/+IFDvKC7bvbDLcO8Ep3UtZYCuZ/DlHz42IMJIlgOtQEDU0jBtH26K0uMRuN2T66j/Qt67KJTjMiX1EoSwQIBU1PYStDTl1mdpwJXCCYVUcYa/BVSKcbEgQWkw3pdK7iNxZxTpJkIybFjOXlDWypCX1F5TSHwzFXr66RDobMBjOqQqNLTRj6OCsRok7Zy0uLHiYoKfAChycF7V6IHysm05Qsc7SjBrrIiMKQheVlZpUh7ixx5doiJq+YjAekqaW/EDMZHIEpCMKAqRBEzQgZxuQ2x5YFStd1HYyDsOXwVExnY52iMOzs7uCXI9qxh+zX1TZjGZIlM0LPJ+j0a76BcobJHcgIlI/BkuuUPB2xvb1JWWUoVbuGnKmt9iKTRHaBML6Apzps3rpBmhwRN0LGwwGNMCBNUySC0eSIXqtH4IXs7uxQFQXtlmCaCKaZ4YUXPspoNOJwcMBwdITWGVtbGcv9dQb7m2STPfJU0F9cRDrH7vaI8V4Fec2MqCKJ0RIrKlC10LcWZFnX3bBungYqBUJCFIDzBIOJoBBd1leW8MMWRVVgq/jMe3Pp+Ve5HnXJneO//M9/hXE+5PqtX6DrB3zuZ/4Mz195kW9/+00avS6/9mu/TjkYUclFZJbW5E/A+P4u//j//avIX/mvWFWKi8+9xOd//pcppilHrSXS6RHDYcXmZs5rb+8wmpRnruGdd7/DxmhMZnJ27t/n1c/8KAdHY7w1/0y/6SzlYyur/MTnukxGCcurG+wcDnnv7TcY7O0yS2b4wudommCsZTQeY7SkLAzJbITWFX7ok+YFrUaTjbVzKFEXzYriBtZK/LBJb+E8UvkEfsBoMKxJlEaHzIqKLJ+xtLzA6toKoe9xf/MugYA4irlze0xvcZlMO0ZJRpGaugJkYuj1lhlPa0K3m++9R6QcURCQTKf0VlcwFy5gFxfJATvwGZQRB4dbVN/4bT71pT+P0oJof0AjF7SVxO910Uowm4547/vf4lyvyVLTr5kxGy2kkBRpShB5+F5Yp8lGLVZXV/H9BslsRuT3mAzvEzcsN2+8w/buEXnr/0Pcn8ValqX5fdhvrbXnfeZz5xtDRmRm5FRZY3ZVkeqBUrcpDpJN2RItGpRlCKYBG36xAMEy4BcZfjH04AF6MwzYgA0BlGCSItnN7qZ6ZI9VXV1DjpFDjHe+Z97zXoMf9o3MiKzMrOp2k1pAxI3YZ5893b33963v+w99hq0g2p2QxAnWVJxeXtI+d0DGmGXvDtXLIzYPvsuN07eZmgwjDL4FZSW1E1ciS58Ih0nR4QeMEMgvKK1/HJSeIjE4QNIZrhnhkFZgpOD9E8NlFdKiQJaYVrNe1YRxTBA4wlAhnEZXOdbGWNGipaExivUq79hDk5SvjzeE0oDrlEoL5+EZSaQatABjP28q22VBTxcOuonnZ8+6nbtqqYinv+4+/vdn7kF8UkH8MwXcp9sKTx/v52zl2YrNs4H4M5M89+wxPZsc/eTj/XT96Umr311Ndp5e0f4ZU40vbjcEPnXxiRRz4zpzHPHEYazzornKFjtxGXvVApDyajYm6ExdEolSgjDucT6fczFbdVUAJwiuuKXOOkIB/X6PdG+Xd979gPfeeo9yU3TyugjU1U1knPvY5cw5h7OSqjI8fHyO8+HatSm3nr9BoVv87Qnbu1Oqek0MXXn72oD7d49wywyJoHICjcD3BKFTtK0hzx3+MKSsSgqjMa5lZ+oxTlOStIc3HmGtQgYeQRkwm13idEtTt2SbklbD2fmCLC+p6hZnO3Ogls6YxV3ReoyGOPRwtkUq8DyBl0iSUY9F3dLbucVgPCVoNMJU+F7E+fGMPHvEwc4Wzhl2dyfU7S1qU5A4jc43CGBraxfpCUbTPdb5A87mDwh1VxGVStAb9hlu3yAdHyKE4LkXvwxVxuLsAV6UIsII7Vp0W+CrgE1VobwQV1VXAFXJqDegrCo26yXZZoExmt4wIV9lKKGwSFohSMYjdm++hHYt3/3R7xEN9vnGL/57zM+PyX70J9TFCttYvDhiNDlgPN5iNVsQpgWeXyA8x2A8wgtivDAlry+ITItyFikFq8WcxdmS/Z0+aeLR6pZss0F6Hs4Z2lZDA14oOz2F1l0J9liEdXi+w/cgTiRlbdDrzkXSkwq0ReiQ8eQVXvj2z5N4G9783u9wfrGgrNUzb4E/+s6f8uhX/inP3b7NvaOK+dkM8+avkPQSwuQ6l/dzPrh7wp2vTVisN8jaET4+5cv/4d/h9p2XSPspf/Dbv8NlVpEIjfAUw/EOTVXxnd/7XS7ffRNtNUJ6NNrn69/4Gd76zV8jPLvPzZs3WWdLts7fRaQ9fv83/ymD4Yjf+tU54+1DzEs/88wzHnmKadQnW+a8evMGH9x/xGq+olyXJH7M9NoBTdPSKkuZbQBLGEQEk4T1JqM1mrSf4HkBnvQo84IiL5HKo9dvybKCKOljUTTaEgQBl5cXhJ4kThKs8tjZnpL2+9x7/y5Wt2xvjTE4zk9PmU6mhEnC/YePGCYRMkkp8jWtNtRty8XlmkHaYzie4Oo5JYLA9yiK/JnA4nkBW9s3edR8yOLoIW/+7q/zMz//1wk9uDx7zO2XX0KkAaYpCYTlYGvEwHPYpiSOYhxgrSGJAqaTEatNTtqfcvO5O+xt7fHc83f4/T/+fXamE3a2xixPPuK752f4vqLJZly8mRNfHiCHKb1Jn/2DMdnRhgshWaYRc5Wwdf2bbEZTDt//Li/Wl4RSsxIWtCRG0Er3ycyQjlXTvQLFFYDvU8Hk45m1+wQ0dwUyF7LbkHUChSLLAt58L8NNQgaTAUotaapVVz3YtIyHCl/5xL5HvlxSFxIr+hgZoLWkWV+youZdNAc9eNEXGOEoRYeXCKWmVVAZj8DITor26aD+8bhKFJ6NoD9WIv84+PJsleWzxjOLxZ8zQXj6+D5z+Wd/7dlOiXjma18IrPwJu376wyf7eFKc6RLJ7hf9JEF48tM+k078dOMLk4SqLrsSqOsyASc6mo68qiAorvQQnMOaDibjXb0vHV2LwvcVnqdQvkFKSRRHPHh4jm67wK5kd+BWWnwgdrCzf8jayo4JkFeAQ0r5scTtxyW4pzLIjj3giGJFEAocLdYatrZ3EZ6PKQouz0s2myVxIqF17OwMmVclqadYuxZhHIEnaZ2gsqCMI8EjN5J140gDS98LUCJiuV4hhcATATovuDg5odUbijynyBqWi4qjowWbTYtwnUaCc11yY2sNwqFUl4D5niQKQ6qq7SojSiDDlN72dV6//XV60+vs33iRvNKU6xWjWDLIVyzOHnF2/CFa1MTbY67fusN8eYlSASIe0BQFtdbs7N9EBgO+9PUbbFYt+fkJodfNjtPxmPHBHcKkx9HxPZSWjHZvsx/vUBedkE2jDV4cI4IOPd6UBWHg4UkP3WpW2Yr1Yk5TNR1a/vCQqlwRpAFtY7j13Dc4vPNV/NTnzT/5VdYXD7l+cIet63fI8pzL2ZLL8zVeXRBHkt1r+4TRmFVWE/b7HNy6hW261owxFV7gcX5xhtYtZ7MVrm0wuqXVjjgOmC2WTEYKKX2CsEdrDEGgCFMBnsPzHK2RGGMJAlCewhlLbwxxKhBJn1XtkT2ooJHQ1gRCc+fFL/M//F/+n/nh2RH/j//bf0p59ABkxL+1yLjzT/4Rf/Bbv8rXv/p1ogczVgz43vtn3HztL7Oq/5DN0TEXSD44L0nqcwJ/wnsPZ1SNJnQW7SJu+Fu07x9T9SOae4/w6RJh7cXcfvWbzJcZ9z98n0BrWtfRK4Xz+dqX3yB6620uv/Nb7N3YZ/3mu3x/GJK98jzWtIRByO7eTYb9IXq1IIk7B0atNb/xq7/K5eaSXn/Iy6++Tr5as1qv6acB/f6YvLGsNmsOnrtOtVgyGvSxRnF0fEHTWnb39lgs5jRFQ9QPiaKYyWTKcrWiaSr6qU9vEFLWGls2BKHPiy/dYDKY0LSG+4+PWWw2XM4uCT2P4WSbwSBlbTVNmREEHv1IMR3EDHsJee4oCwFCUrct/eGQj+7eJVCGUWRJej1sA9p/tmKijcGGA3Zf+ApnFxc8mi1Qd9/mW790gyT0WSwv6NuEvi/pexCNBwRofJlSVRVpHBOJzoNjnRUo6TEcTakaw6rQ1DpDeJ3iahhOyWYzrIhpdYHX1HibFYKG2LuJDCI2DzZMb09oK0Vtqg4APhhxNHmd6oWI4NH3GG0e44uWUFqaq5c/oqNJageeA892wfjTVDs+eTVeffBUMEHgrnoB1ioQHqt1zHJd4Hzob/UIIodzG6y2FOuatqrwRiH9XszickZbbjDeGitTKhGQiwGrOmOwtty9rBikHtuxxY8MVpru3WcFnpEormzanxzaT6h3/9lpnZ/ewFPX5f+f7fwFjr9QeemnMoq/yM0+GV+YJPhxQFl0PW55pYjHFS9dSJCKq17uJ5mqkAIpn0AVXQfUM1CW3axtc3yJMR09QalP0mKhIPF9QisI+wN+77vfZ3OxxJPyEy0G8cmNLp7CignxSTnN9xVVVbJaOR4fHTMlZF12PfZxP8ahaa1hMIh45fUb/NDmxHlOqBSilbz04ksEN2/z27/7h7jLOQaLcw7PF51FtnUsmpZmPketlgTC/ziF07WjKR3W+ASBR1Nf8DEk+eout+ZJYtWVtH1kV3nxPYQL8AOP6c4OW9ee59ZrX6NWMaq/xUrFNJGgdSml79PYPs9/6Xlu3v4ypSk4fP4GTZGh2gCTOULV4KuKw709/MGUddaQjkb8/N/4d3jru79HTE27PGU42QI8Pnr7LWbnH5CrgECG7O1eY5huUbUVZVsTeoqqqcibEnfl+ihxtE1FNT9nOZtxfW+LME1pliUX8wXKc1hP8vyrbxBsv0BWbYjTfRIDsT/gnd//LaQrKasWv83AWcJeDxF4NGVOUWcsdY2SkkB6NGWDFA3NqqE1lv29XYTVlKsWXYMwgra2xL6gKlqaBtbHpygv6OikoaM3FvgqYrUW1GVBv+8hnCPwfOKhRXiOf/Hz/wt+89v/a7Tu/Hrf+Af/Ob/wnf830TRlKRMWreK9jzYUDx2+b/jKOx9we3ibeOcGj3/rO1yuHAevvcijex9BLXjtK9/i947/GbnwqJMeOwfXMLMTmrZFeCF12bC7f5vp/ouYzQJvGNJeOf1oK/EGO8SjAy6Wd6HS4BRGKV798jd4+Stf59HxGZP9FzFxSGZLFrnH2fkG21+zvxWhPMf55Smnv3vO3zw75u8eHLJ3cMDFfMGprSibhnKz5u5bb/LOD39Ef3uPaS/mo/vvM5juEsYRs9maprWEsrN1TtKIZrlhs17hK4/x/j5VVbHJci7nc5qmpdfvYYsWz/MJowRrAy4vzvnoww2T8RZFUWGEIkp7jEYj0iQCazk/P6fO1+yMh8RRQFuVxH5n312XJetN1jELdEvSH8CdF6HJqFYnZKuSNPBonX3mRSyE5ODO67zw8s9zvikhifEGfcx0ylhKtj2JWV1SzBYkkY8X+bSNwVOKqmlIkpiyzKnrBusc/cGIsm7YVEtyG9JUC9psTTZzrPAohyOmr36Ft77zR6gaQudQ9Zp2fcZ0bwfpSc4fX9Jnwni/j5EVpTY8f/0Gq8OUNwdDxg/e5MbJBxy4JUYaAivAdkwbTffHu5rDPSMI9OSc+aT3/XTscFZ2z68EKzp/lVb4VE5iao30A6JeTJgE1EWN0ZrVcsFkGpHEPkmoyMuWptxgwyk67COmt1HSEVRzzoq3uFsX5EPFWIWo0IdGg9P4qoVnKqnPHu+nY/jHFPrPCH6fWdJ/ZtbuPnvdp7b1qYLFTx7PRGHx2YuvtvVZm/sz2T7/NOt9RjvjGRzLZ+z3L9TgabA14fxsA4DvQ9xT6FZ0wDf7BHdwBfSjay9o21kOS9n13K2z6MZgtQDRXlE4nuAWumTDExInLUYYXBTw/v0PWRQbAiuRUuKMuboW4uOL8uPo0K6/n+cavIqyLLEixB9r+rvX2CxOOF2u8ANFEkf0ooh06jMr9li+8z6TxKMfhjx/OEbe3uNnxbcoL2a0seT9779FsqnoSUEZJPgqZH50CVVNogLCJKGSgvUi4/joHGOhKBrqRqOujIC6EpAE07FBhBRI1dFAjADCiJdee5XecMxzt1+i0DEumhKmA5a17gB1xmKqCj82SKW4XOfc2LuOXq1Y5xGOgGg44tbkDhePHuCZlnT3Glp61Pk5jy4qnBH0Du4w8jIWtmSzyjj64z/k4uQhe5MAL7A0ixOqeEAy2iJvFatCUFQblLSEnuqEW8oCiWUxu+Di/BhhDepwmzTt8eCoYnfvGlIYBv0hBIYse0S+WTKMfdYLy9tvfo/L03kHGvQ6W+b+MCQdRZycPsLWEm00aa9H2zY0VY2uakZbPYTsJItnZyvausLzoJ/6lIWlKjUVgqAnqYvOZKuhRWvo9zyi0NCamrqFJIXewHWS11iQYJ3P3KSsJtc/ubN29rkoDUc/eJvg9T9lE+6yffvn+eG7v46vM/75r/0Wt94IWV6c01QKP41ZfPA+A9syc4pWh9z55i+R2ZIm2WIjE4LhFHPymCidsCwdu7df4my9YfHwEbdffwl95ZnRqpBvfvNnSUdb1OU7tMbHD2K+9Qu/wDe/+W0+evctfuXX/gnf+sa/xgtfeZ1f/+X/L2VRMvo3/22+97/7T5Ciq+AdfPA2f+13/jHF/Q9Yf/AO+e4+YdzH5CVGW7Im5+zsgrIsyB6fML9ccu3WbXauHdIb9Dk5W1I3jsCD84sZYRCys7PD6ekpVVFRpSVx2iMdDFBNg6wamtbSTwcIFbFcZjgEoZ9y8/ou/eGA5WrNYDJlMJmSZxnL+SVlnqEE3Lh+nabYkKYpTdtSVQ1Va8grjR+meGFCaxYEUjIaj4m8IY+KS9pWU2PBxcg8QyQJ1hpktqGaZyyzmsM7X+bG7duIUNGaGq8tqGfHmHxBL/HRbYvVmqqs8H2P0aBPXZZIY7FIRqMJq6whCSTjrSnrxuB7Cs+0vPeD75FLj/6LL3D4pdexXo/jj+7RLh9jWKGswcMgI6hWNd6DGUnTsPvyLpGyqFVBb5zywO1zfnNIM75B/cEfMy3PEVaT4NBWd739qzK8cz8Gz7t6Iz4VPNxTvf2PgeUW5yyN1lxuZmhlaHSLH3qgFGkvoC47gaaiqMjznH4yoNcLWOUFpS3BlPiyJvFiaiyX2ZrtuEY6zb1yxP2f/XcZ7I4Z/Pbf51p7TON1FPdnxqeqIILPoHg++ezz8AlP+J4fB033YxnHZyEInmGMfMY1fOYQP3OFz8Yl/EuY0P/4cPAMAPTH6BY/XjZ5Nln4JAmT8sfXfTK+MEnIm5aqtSSepD9Q+KGldAZnxJUboOs09S0dWh6BcRZrHcIahOzAi8Zd4ROeOhh5dcBGCAIpUFLQBo5CaZpiRWAltgVtbWe7++SkhcCZrkqhPHlVMutuCKNhtWpprSFOJOIyw8Qzbm3d4LIUbA8OqNoNgewwB0JaqEr6gwg/EGSm5aMP7vLtV79M/KXX2drbZ1Nc8q2f+Rl+9b/5NS7ee4+FKDhMDSIYc1nMefzBPfanY/b3JpxfLrBScjlfU5emQ/d6As/rULbGGIS6ekCFw1iLDBQ7B/tMD/fYv/0SrQhZu5R4tIOIeiyqmvPLFU3ZEPsBtq0QccLetetgDaV1jG8cgu9310VIPAGH4XXGoxFWCYw1pMMNeb7GWMtm/pi3//AfE7eK8uSU3b0d6kEf5SWkewf0B1vkZYuOHbVIyZqa9XxJIkpEEtEqn7LM0U3JZr0gX12QJjFOGOaLGYPBmCQOOD8+YpYvaaN7lHnGyb13KTcXNHlFU0hoPIx0BIkk6gn6w5Q8r1jNCygcdQOZbNHaYJ0ljiXVumax2NDUHfhqNFYMhgbfN4Rh55MhrcGXHr00QPkWFSg2C0OoJApLVTvaEva2AwYjg0BSVw6D4vSkZbN5lmF+elFT/KDAi/rsv3dO8tw21197g+9/923y47u89/0fMHr+W/jCR3uCUpe8+c//MZNhj+0vvYEK+wRxynQY4hlHfn4GSQum5NrLX+HAj4n299F1TaHgdLmi1QbjJOFgwrU7r7HK1kx3d0kPb/Nzf+nbvPrG13n7e9/jd3/ll6FaMzs/5pb7NlkhyaqG1g85f+2rH78BvaLlg3sXHOxOsE7QNI60H5H2R5RlxdbOFiNjUUmPKJownoyZbbr2Qq1bBBIjQ2bLnGWWM0g7EHLoe4x2d8jygsvFjMWDh4Rxyv7uIYNBjyAIEBISpcAJpls7IHwarVk8OmFdGzi7ZLVcEoc+aRywv79HnW842O9wMmW1oGosfhTTGEkymJBXDZ7v43kKP/A5Pb7P0XHncdIai79es/e3/11uv3iH9997Cw+Paus26fQ2q8f3WPiOIAkJfIluSy6PjghDSdnU9JIEFcYMruSmPSnY6AbhJZ1RmVMgLWlvQBCE7PYidGmY3L7F2fF9lpenDPcm9Cdb9Pf2ubN3i4dvf4/y7C62Nsiq8x+Pasfl2UNevPMz3Hv7A1TcQ9z22fN93KrlJImZJzdY3g55/uwdJvMP2NIVgesolk8mxcZ22Bkpr9hlV7HjSbB9Ehc6gSsQyvCHr/3bvP38z2GcQEifG4N/Dn/6TzGtwbQtURQwGg1YzzOcsdS1Y7XOmIwikiTE83J8Z4GG2jbYSqHrnNY0hMrS3xlTfenf58Nv/U8R7oJvH/wLvMePoBUoJFbYz59Vf8ayjysKnyopiCcn+zTu4vM29Cnnpn8Zpfn/bsaT8/qz91J+mmvwhUnC9ecPOD2eE9XdLL/vSWQKpYCidDRV90sTdIjxjm8saVxn0esZ17UjrjANXVvgCm0pJM52tsONNfQSSdgLsLZDxXrGUbYG2zkwdw/AkzNSCuss1naaDE9TX6x2ZBtLVVsQNdGk4fx0xflSEyiHbxWbpmGzXGCloVqU+CKhaluKxmLyJX7V8o2feZ2zzQqXGRZVxvad2zx4633UaYm1R+zdusWNF1/Dhj3e/94PWM02WNliFYxGPeZmg2s7kycnJQjTYTocV+JSEt+Dw2u7fPUvfxuXDihsQDTYZt1KqqpCV4a8tGwWG+rNBpH2ieKUweQmJAOMswR+iBYeddPgTI01DiUVSZhQ2ohBf4BuGnTj40UhpqkYbPlcf/lnOXn/OyyyxyR5ztb+81zOakI3ZSe5RppsEY52aRpDz0SItmH+6C2qosBazWY9o2lKrG0wTUNvPOT05BH9wYQ4STg/O+Xi/IxsuSHdFFTrNcX5Al05LAo/cMS+QfmO8TTCoinyis2mRZfgKjC1oNadO4IMJAc7e+gyo8lr6koQhwrXgrSWXuqhPJ+2UeA0cezhiopepLBOUymDbQXKCzB1yyD16Q8gjDrLmszrk1VQJKCDZ9kKZ5ct+ZFguD/hwbFmJ57jpTE/8zf/Le7+9n/L/KO7nJ8+5oXXvtQZKW0WeIOE+8cPyH2fF1/7GiqMEE2Dbw3SCWaXS2KlmO7t4IKExlQIGrRvOD9/TJYXJP0Jd77+lzBSMZudMR0P+Pf/o/8526MBb7/zI379l/8hMlujAC1iSvp89ef+Ju3qGPuz/zq/9tQ5WBTJ8BDnhWTrGXpRkrWXNHVN3N8mSIdkiznLTcXy0UOeu2HIbcMf/enbeKNdNsucNE5IooDVpqRtLEZb4jCg0S2jyRSxzrAolBezXG04v1ygjaGXxmANzlmW6w1ZVlBri5Uep4+PUJ7PZDxECajynCzqqLBVVdBqg3aC7d0Dau0w4gyFj1KC8SgiChIuLi5wrWZvdwddStarGVYovNmSYL8kyitmp2f84OEpWwcnHLzwEuupo68mKG+A8AXR1hh0i2krjARfKdq8RHmKum2ZbO+yyQpaDU3TYUJa66jXKyZjn2sH1wnclCrPGN2/S6xgb3ebullxfFmy89wrNL0B5cU552cliVHs9qa060smTrE8ysF33MseIF6+wXRnTGtrLmvDH7VDqv2v8aIUeGd3mbgG7+Pg2NmlI8RVuf7JVPpTxk98ghUDxw+f/wX+8V/5jz/+7G99dIoKfxldWLIsY7eX0o98As9j3bQYLSgqyPKK2FMEnodqLUVTsBYZziqydUNsGsKgT/niX+Luy/86Mx2y+/gB+vycBkdwpZ9wNd/7zMDuJFftCNGxfcRnWVE/ubGfKgO4LlkS4rMxDB+3N54q0X+e4+NnYTvcU0WDJ6yDp42c4KlT+XRL45O/nmU6fF4h4PPGF2730wf9SYnmi9oqznXEhM8bX5gkvPHGqyzOVzz63vvUjYBIIiJFKMEphRWWPNMdYFRZfClQTtLYrueu6BzwtKCTGn3yyxN0QR6H6+QIwJcoDM4Z8spidZdEXFkeIGXHWbema2mAQwqBFB0VszUO78pxpDUKVxvydUG8zLgd9iiCirfffJPr45Ris+bs/QekSUDjWTbLmsRTDHshs7rlv/qv/wE333yLzBRoU3dSxcGQ2glELREXG6rlj9heLbn52it89P77LBc5AZYw7c4jCiSV1jjhkL4gSn16gwTl9/jow2OkcPSHMZPdCcQptUpYl46m0IggwGjLbL5CWA+bbTDZjMHuhL3btyh0w+b8gjiJaNo1nvSvqimWJI7RWlMWBaHKMa0m8jz8ICZbLZnP5yShz/Dwywyn13F5QzwM+eo3/zrjvdu0bYX2ImIvpjLgq5bIBvSSlF4yYHX5iPnZR2SbdYd8LkrqVUkvWNPrRQTO0hQ5zmmCSLCz08NPYZ7D5qriZG1Lq8H4isEgpT+Zsl4tWS4LirWhqSzSio46qS1WCQ5vHBCNetw/uqSsuh6z9ARGa3wZIS0EXkAY+jSmoXEa6ftYbfEVTMYeTWFRSuJ5lnSg8X2Bs5LzaIf/y9/7DSovxTmow/4zz0HdCKIGLtqKB8sFcj5ACodpWq6/9DoHO8+hVYCzjjiNMW3F7S99A6xgPZuxuDhmsr1NWzkyfc5qecHOdExrWjw/ojHgh3HnZeI1KCW5+fpL9EdbhNMpy9kZqVLMNpeMpxPefHiXX/2Hfx+bXXQvRBXz2pe+RhgFTLZGLJs5y0/5kwjp4yUTRBIwiFOkEqyzgqYJWFYty2qNNY4onTKQDutH9JIps1Ly+MElL9y8xqifYo1lf+8azhjyMkcqH9/3KWpN6IUMtoZsipogSRFBQFmUNE2N0YJss0a3l0yGQ7LFkkVeEkUhnh8wGqQEwtJLUtIkoshWLJYzvCDifL7Bjwd8eP8x/eEQISV1vmQ8nJCvCx4/fEQoWy5PTglDTTwcIYSHL0Ie3j/jzqtvcFe8xfnDe5y8/wNOPvg+f/qbI2R/wvXXvsKd179KHAX0k5DpZBdMgy0KBklMWdU45dNKH32VGKSDISp2LDZrxtMtov6Ay2WOKJdsbe/zgx98j0W2ZHp4i90w5p1Hdzl48VXUcIfN8IKzk/u0WcG8Kdnae46iCSh0xGZxill71EXF6No20Y1dIj/kZHXJm4Medvh1PNejWb9Pv7qk5ww15mOZ+g4v1imBuk8HStFhyJzr1v20at9oNCWLFOXKMFutuHV7iF47kshjlrUY4xH3tqh03QEmpY9tWoRfEBiBkCE2SEhNTNbb40+q5/jo/QVN8RHh8T3K8wWuDwiLQXw84fukK9CBuBEd1b22oDUEnsB/St/5aSdk4cRTiY+4YtI9CXw/uWLw2WDIp3bw1LBPf+yeauW4TwiGnxvkv+BYPosi+Zlf/9zPu8D66QShO77Pyn7gkyvejZ8ECv3CJOH3f+P3qGcLwqgT9smsT393n8W9I3r9AXEk0e0MZwxhIEDYjibUCoxVVHQldV9xdVN2CMOuJNZVG4THVWA3UIPWXYXCaIvtWDIdi0AJhBR0XIgus2y1Qyk+Bk5aAUIphJUIDMY6lCe4/8FdaAtuTies8xVHD06pSkuRlwR9hRQexkguL3PCSHJ8kfHuR38AUqACR4PDjzeUpcOWUDcd4jh/7wHOD5HaIJVEINHGUlYNyldEqcA5TRhbprt9/NDDU4LBQGAay3RvwnD/BpkGGQZI6QAP5zyqxlLpCpsXBOWSsXCM+n38NEVIRblcMLu4IMsLtnb28KMEnKPIa0xdsTw/x7OW3e0thkkCvkQryJcLZpsNg0GKaDV/5Zf+LtLTBP0DPnq4II0V8yqjrSvKpsWPY8piQ+AqDrd26PUGOBnQ338eLwo5OXrMe9/7Y44vCwzHVGVGOhgxGWwTezFx5Fg1LZoNMg5odAUSgsSnN03Z2tlnMc9YLCrGoyF1uaLdWJx2cIVFGQz7jPsjPnr/I8qi6e4ZDGVjQAiWK3CuxRiDF3RW36025JlBWBiNPaRwhL0OVx0jUB40becOWfiKVW+P5io5ENYSVRlCehhjEULRhEOe+/q3Gd68hvQUsbZERrBuDTbpTI1WsxleGCOlZLK1Q/+Nb9JWGVo31OtLHBrd5pAvWNQnWED5IX4QszFdlSmOY4yK2DoY0pYF2eIRrl5j/QhnDcvlGT/6znfI5nMCB1Z63Lz1EpOdQ+bzS777O7/M0fs/pM5L+F/9vY+f5TCO8eM+GofnR8hA0Q8GrJZLlADfE0gVsc4ylss56WTC5bIgjBJoVqzXfaIwQAJxnJDEMbPZBccnx4wnE3Sb4VrNIB3g+T6mrQg8wagfc3lZ4ARs72zjtGWx3lBWNUJ01YKeL2makjhNKMsCZ1uaumI8GXN0cs7lfE08EAwnE/w4QkhFqC0tkk3VIDyfPN+w2WQMRlPqtqIpM6aDiHJT896Hj3n5mz/P9PYrZNkG6zpp8dHhdQ5vvUS/N2Qa+iSBxLYt1kGU9jtOvXadUVXr2Gxy+oMxTWtZLNbs7B0ShzHv33vA6dEjdnohX3/9RQ6ee54gkgSeD67BmIYHP3yTr/zln8VL+5RNg1mcI4xiNd9gb8d4yZTF+Sl+dsb8/kfsXLzEoHAUWzH9/gjrwXGT0LoXOfATbut3UO3jK7l3AAtWdX4jxl1JuvNjMe+zO+iQDA6hTGjajMtlhbY+w8k26XmJnJe0raEoa6SrCVKvE36zDaZtgATROjwg4xo/OA043PJpgwIx6zHXfd4rfW6likRocB0O68cC5tVPS+fWqrXrziXs6PXiqXOADtf2yUT6Xx5t4SfP8D87sfiL2/4Xr/dZZ/55RYU/z/hiTEJuqIucdBhSZiVBlOJEgufFzOYLtqZbXLuxTVnknUNbXtK2kEjH1m6PyvM5fXyJ1AItLFfdCKyxeBI82ZXekZ04S9t2+7Vthy8wV7oC7koAQ0qLUlf0HdeduXZd5ukccOUNIa4Sk1hAvV7TGB9hWrb2bjG8dsAHb92jah2RcXhtVz7UTnYaBqXFDxzGerhGE4UKpyxxElCXjk1ZYnSn0CeKlvnjUzzdgX8sEuEsWmjCKCBKQjxPEfhdz/v8fAntAqkhCnscXnuJcLRLJXwwMJ1uUxQNxtK1C2SGpiJwNcbBaH+PjbWUWcHy8pJyk+H5PrqpaY1hs1hjqxpT5ZSrBa4tuXz8IYe7O8S9HhWG+cUF68tz8l5C6Pu8twp55auvcO/kiDxfcf/BGZUMsK3PJivQzuIriec0xTLnpeevc+f1n2NRlTw4OiUcJUxulFzefwt3vsQLLUEc4bTC6IDWOVAxeBt64x7TLY+6yumlAX7f8ujxfeZHVadPEMorIyCBCANwAmM16TjlfHZO27YkA5/BqEcUR9RlQVOULIuK4ThECNisc5CKuoI8cwTKZ3auCWNIUoVDI5Sk0QAOqyWbtXzmoUouj/jv/1//Y5577ee5d7LhsqmI/p3/MWrnoKte2JbFegWepDcZ4JzDV5JGV7SNRluN5zS5rlldnHBy/308Jdnb3yHphSRRyGo1x5OWcrNCqADjwFMesompjWCQpgQCvLRHU2vOCo/O8VLTH/VZXcQIa5ge3uD6l77Cd99+G2cM5w/v4usK/WTuc3VinvIYjnfwAoVQgqIsMG2DF/YwTYXyfdJexNHJMQ+cI7r5As4Lqducl6/vYdZN19LSmqqoMMbQHwxZbzas1hkCj37aw3AVLDYr3GaFAGaLJU6qj2cESZyQpD1EXaJ1jhSWssyp8jXOakaDAa1u2JQ1UvrcvHWbsrU0BmbzBV4QYLUBz2KMYbqzTexP2Z7EKFlzfnbCMB1hypLIr7g8OuIi8hHegOH4OrsvvsxomrA9nhCFPWQYEoceQV2wOjsG4SicxjpL4wRR3EcKD8+PqRuLE5rhaIqnPEzTslws2N7e48Wbh3iBx/bOIY8efUiRP8QJnxtbff7kj9/io3fGvPFv/CK9KOTd73yXMqtonMdm41Ben+eee5WemXHv7TepTs8gDFiee8jtEdE0JupFLIyHKAMm8TV8VRG3F8RW4wlwwmCExKkOq+U+B2IvbPfn6TGbr8ktVNpinEdrA6aTlMFwie/P0Noxu1hih4LYi7CyQ0VYFCQpuXNU1tBYC2UDzZrAz9C1h2kywlChhaNygtgJkPbjhOVjZhxPxXsBXMmlG18gn+gbPJ3sfCrw/bS21F9QlefpC/aZQfnTy9wTdMjnH8NnbesnbfvT7YGnAag//rXPyR6eLH66TfL0B09/7QuSiC9MEpyK8OIYzwPXGFaXS5pVQSIdDkOtS6SnaKjwQoVsPGRl8ROIJ50ioncmoOkqEVY4hJAdHkE6kA4lBBZB23b2z0oAVnyMX7BcgRyvjkl5oDyJVAqBpMjrT5CvFqR1eM4xjiT9yMPoFofgotB85wfv8trXXuP6zVvce+8unuycF3Ggm84rwTlHU9ZI6+FLhSdAhQKlLMNRQrYsOi8LKUDSuT8ag3OyC6hexxXdrCoqBeOpB35IWVnKyqK0JUQwnYzZ2j+gCnsoK2gaTRIElFmB73sU8zmp1TQYhnt7HLzwGrUfsd5suHx0RDa7ZJAmSGepVwvmqzVnjx7j4xgnAfVqgZKG5XpJOz/i9p07lMYwO7pPuZixMTX9tE8Zxwgf5usG1+a0xQwbjZAkFJsNm2yNJwVJGNCu1ihj2b91g6XWtC4hSCLufGXAcDzl7O4f0FhL0p8gPA8ZpFRak+WWF++8gUSQb1a89+6bhESsL4/xhaQXBVhTU5clrVZs7W/x/Msvsd6sWCzn9Pp9iiJj5A+JAs1o3Gc4HBD4u9z76EOwPi7oxL4aY1EIgjDEockyS1129MfRtEtAEIq6tni+xFrLXNhnHtqmrHn89n3i4Aa2FERSEm5PEZ5HqGs2eUZZV+ALpJV4dd1VDEyLUZJWt5wv5njOMhqlhDcOMcYQRjFKRTiREMQ+rl4jhSHwI7TWBJ6Hay2h71FvZoxjj9hoZAQn84x0NMb6gnic8tq33kCJDti4bBtKU7O8PKdsc3a2d/jmaMrWf/lf04ti2rolrTVRnCCUxAlHawocHg6JkAqhfDSKG7df4od/76/yT7/9sx+/Xf7mr/xj7rz1HqtNhR8EhGGM1Y5WO0ajKav1iuVizXA4QvqdsZE2nQuj1oYoSmiso6xb4qRHUbUIYWmaisBTrBdzNgLSJKWf9riYr6mqiq2tbba3pwjlMUljlquC2zdusr2zTVXWfOcPv0O9mnN46znSfsg69fjuH/8LPOkRxikf3r9PEDQgfT64+0N2d58j1hXNKKZsRxTasH1zBBaK2ZxNsaLMNrS6xY8jGt12ss9RgnQCr9X0hhNaA1VZ07YtummQbUO+WPDAaNT1Xa4d3mSzmoNsUc6x8gWvfOUlgsTHrmdMd7d47stf5f0375IECXXtmJ2u2dru0e9HvPyyx3JzxmZzycD0ESZErAWXaY53exvZu8ZbeY/nJ/sM8vtMz95lSEaABdklNohOm+WZd//VPW4Q2Kc55ICfBAwnHnJu0VogVIJTHr1hjzAIOip02ZJEIVVtuu0rhdKQNhYvljTW4TWXjMOG1KZc1HuI8U3CJmEQBMTCogQI/cn7/JNS+pWsf1dAvPKTgMD3wBk+JrY5gaN7bqX6pBzx2bPpz4t8n2AcPg+T8NMP9/Hef2p64xcE/B9b5yet99OMTw7xc3f/RYWGL0wSAqsopMLoFiN9TFsidAlRQOTH7O7u8+D4EclghFIeeXZB3AObOJZFjq4NvdAilEeQ9Fisc4yzRHGEJx3CapRwNNpgBUivExZSsnPgo7VY7fC8jjroedDrKeJRiFABq1UNjcJpg3Adi8IJ8B0oa/GsZrNcUmufeLLDen3B2Yf3yeYLIiHwvCu+sO3cLGVngoDyFG1pMLq7jHEoKZoNuvWIgk7T3XlgfEnRNii6ygKik/Dt1E66m1yYjsaZNy21gVTCoB+wvT+iocVTHr2g62enHoTbE7JWdy92P2C8fZsq6rOKR5w/Pufs/n1cWZBnawI7wvM8spMjVssV1WZG1VQ4X2HrAqUcZZmhF5LYdwx3tmk3F9SrM5QpOb/UtINt0vGIk4scU67Y6gXk+YamOifPVmw2czwp0GlCHUSEtDgf1s6CCEnjHo0ImT73Cr5yLI7e5Oh8w85eioz6oFN6PY8HD84YjgZMJttYLyFIJyyXl+yM+8h2hRAJtW2Z7mwT+BFnR0es8hXJsIcThjAKqYoa3RoefXRMNs45PDxgOByzzhYs8wK0QzhH6DuE0Cjlk7eWLBfkhaMoWpAOoTRN6wgCjyiUiKl8FuCFpNI9jhYNvhMESqAVyNLQVIYyzwnSHlXbcP+D95h98D6izBHCEvf7WGfxpKSfpARbU4LpPtl6SRonDEdduXpnsv8xPmeTZ7RNxXo1R+uSa9cm+O2aPgVF9pi97RgxsGyqORUerfUIkyGtcQijMdYReo6d3Qmp+hIv3HqRyWiX0Yf3OX/8kOOjM7717b9ErRTS6/60dY3DEYchzpek/RQjBEJ4BOkQ96S5C1h8Yk/y/Q/eozGSF5+/Q5r0qKqqE9ryQ7a2t1lnGXGUEAYR0+19Aj9ESMHFbIZQPlbIzt/E665p4HsILLquCIKww4O0FlRCbzBgun0AEnzl4bQmimOKqmK56vRT+qnPjx7fw4s97kxfIR6MmO4dEEcBom5QUZ942MP5Cu9Kbvny/BHH935IUwu8dMTf+tv/Af0goc43NLIlHvWZTMcopRBCUjUtvh/R1C1b23us8wJ95Vff76ccPXiIrSuk9Li4vGRr0sc5RWsMnvQQnk86mfL8tQEPH51xeXrEzWGf7d0pwr7MeOhx/PAjDg6fA1ERDRTLi1NMqbl9uEdmDKvNBpU1CGW5cA53bRfbu8ammHOD5yEFnd9lS66Q1iG58k34dHS4CrRawDd/8A8YPnjIH39QEW8NeWnksffyde4+nLNZbTCmm7T5kU8QKFzmyHNLL3E44YEwXTvW89HKQyhFaMERITXs25rIK3kcexDfZnnxHGV+SiRqtPpsl0tx1d9/0low2iJ9gaeesOHAOkWjoW4dfugRSIv6DNfMT3r9nx1hnyQHf5Fl+Z9q/DQJwmeMJ8iHz60a/Nj6n97F57dEflKi9MUGT+eXREmAch4bCrQDZSz5psWhef/uA0rd0LSS6fYOo/GINDKk2zuURc3q+IS0b8GXBDJguDWkdZLBcEy/l/Dh3XdwtkZZwzBMcFJQFwW21Z3is6cwjcFXEmctQnSiRsa1eEIRxh77yYD5+Zoyq7q2BB3lr3VQG0ttYTmfMQoDdgc92osZ8/NLAuPIXZd4CAvDfo809SjbDXEcs3FNZ+gkBFHooxBkxtFPfcJxjNcL6Y36ZMsVq8sVpjYo70p2uWpxBpQnwMDOdJ8bL+7zG7/1+xghaUtHHPXRViCbBqEcvV4P29QMJ1tMen1kskRVJcPJlP72IT96eMFH77yPmF0gMDinuTzJETiWlzOasgCbQ1PgJMS+xAlL5Hs0Zc3lyQM0DVW+JF9dEFJh2pbS12h7i8E44fFijtSwrAS6WKOEpl7PaJ2lzTySJAVdUpgcNeh3vg29CSYMKNqc5bxlZ3yL1i04Xy5J+z7SDVjMZ0hf0WLJ6oqXvvQaWI0vX+X43kdEUcze3h5elHCxWvLO3Q8QqxIVSdqqZS0lO9u73Ni9waMHH1AsDW2WcfboXXrDED8FY4NOaa+uMYHDockzS9MInPRomwbnutaVE10f11hLWWg2aKJ8g3KdCqPICvJKMS40pWlZm4JGdoDVcBAThzG6rTC6ZTpIGbz0AsqazjAK8JQiUB5plOAFEY3pLKpnFxfMz85wxhHFKeODW4RJQm8QIL2OFRSIhMSWmPUZwmsQTcZs9hF+fxvpoCdjrD/A4lOWG4x2+EFC7Cus8uhfv0mNz+WiU+Qs1msO9vcxbYs2LbayBFFAHAacn59z7XCXXjpmtpyTDsdYZbts/amRpEPSKObb3/wZjs9XlGVFtikZDYdI6VFVGZ6S+EHAOssRVJxfLjGtxveDzs4dhxeEnRBTnKC1JduUlOUGIRza1sSxx+V8w87udW7cvIGzhrLIiEcxi/mM86JlsVpx8/o+aegxHPf5xf/eL9Df2kNLhRSGmy+8xHoxoyVj98ZzyNBDScV6Pufw5ouk0xG1J1GeJPUS1vmC+XqJ7yvCQLKdJgjZ4QkG/T7LdUZtDGm/hxKS2MUEUcLp6Snv330PaS1xFDPd2aOqG8Jen6xZEw6GlOsNy6Il3DqgqTV+FHO5WuF9eA9vOOb6/h5h6Dg+Vowm28jQEcs1YZxiVwOOPzwnGITEiQK/wStroiODayzr5yfIcYyXgQtucM0VeGXJgAZlJdKBxV6xya7Cg+vufeEsd+79AdH8Te79qUEmPgd/59/j+W+8wR99/yH3T+esl2v6SR/hhQwHA1abirppMUbQ6q5i4Xk+jRbUrsNtqV5Mu/0i1TCh9d7njZP/lr5f8GFvn6aXIDc+Qadi8cx4dkbbMRp8JVCxwBOdaJsQV9WFq0QyK0FqzSjtRPk+K/Z+ZvuBq3ApBIIfZ038NO2JT+/o6c+/aHb+eRiMz+0WfE414Sd979P76BKGz04Oup9f7Ej5hUnC+WrFpBBoz6GlwEqQFVTGddoHVYGQ0JRrynVOL/aI/ISmKjFaYz1JkI5ASoat5dbX7nC8XqJLQdk0vPrNN8CzPHz3Lns7O3zw6DHFrEVZgZYS2RqUkhjXgRCdg8YExNrHaBikKU1jGIyTTmBEW5xxNMDMQGHAColtNBcfPWbpC6ajhEA4hCdwNZhGYp1lvs7ZVBJPQlu1YAXWQNN0/vDj0YTQa6jSGidC/NhntJ0gVUNTFxS6o2k4qbAGjDOo2Ge8v03dlgxkw/bOgPx0gTAhUdBDeoqqqfHDgLxxeJHP49NLJrsx0+EWegAbP6DOGsrzMzbnJ0Rtg9Q1oGmbHImmXV1imgopDL6tkIEjTQa41nJw50UuL05ZrwqUJ3BKktUlwlmkdTTaUm9K0smEKE45Pnof13bui1iN0xZjBcIItKwohMNYzcheo2wzTGlJBkM8Cdv7t/Dtis28xOQr0jSg1g3BaEjrDK2C3Z0pH9x9lybLcV7K+/dX6M2GXnzO9dsHONFiNjUYaDNLuerEvFZHBUHoU1UlzkKjLG2j2aw7FkUcKzxh8TxJU0NZGbLM0TaAaUljkIHD74/RLeSLJYETeP2Ew8Nttv7v/xlL7yZnx+eIukBPxxhddTMvbTDVhovjj8jeXjIaDEjThKjXQwYhg0kf6Cy+Q09y/OARH95/RC/qocKQ8WjA/NF9Li7OaawBJ4m9GGMkN198gaopKJH4fsKOb6gv3sZzFU3bzajK+YZhOCTyAnQc46c7KBFj62OEa9GuYpVbojBBI3F+iy8zvDBkuntAGMaUdSf922qNEYL+YMTBYQjCUNQVFkFRVMS9Ib4fPPui0RrPHxCLmkHfIKl5+wdv89haXnjlRZ67eYPL81POLxfEcR8hFdZYVBKxKWqk8PA9HxwoJHVVUBRd0hakQ6IoYDiasMkadLkkz0vuvv8hW9vb9Pt9aiOJ+lskQUMyHDFIQwaRz/7WhLptmS03OGMJe2N28On5KcdH9+iNR+RFge+HDIdjHh8dkS5nvP71rzDcP2Aw3CLy+1jXAfHi0KOfxuimRnkeVvkEcYwpCkIluoqHcGSzC1TbsjUYdFgUa0EYBsNhJ9O8KpFeSitKpLCcHZ+wKSq0UEjlM1tvSKUi8nwKz2P/5gukox7KA7M8Y/vmK6yjCau7bzOMU3Z2+iznR8hmQyA0epbjj33qYEqxfZ1H8RbSDPDyIXr9IWm5ImxanJNd5UxYPCfRRlBiQTgCYRj0QvpqSTDZ5vH5JVtewLVpj+PTBaePTkAJkuku6eCE6NyRewInoTUSYXy07vBgT+TlKzHGDrZo/YrFoua58SXx/b/PzSghqXIi2+CQcHUMH0cxB45ugncFFeqSA3ll5tdJSl7BFLqJnX8ldPtxNeCZiPzEptp9wuJ4mmHwqf8/s/yZf3yyvU8v/BhL8WcETH5eKHbu2X38NC2Qn7YY8UXrSdm1br5ofGGSMB7GxFJyWVQUWYWoHK0WmKtcUEoQUuCso60NlXPMLta0sw1hHNJL+9RGkPaGpKOED97/gI1tMS5i/vCcF8ULnC5OibRleXZKW2wIPQiQVMbRWoeTFqUUUgqqypBlBUUBcRqzqTTK91FC0UtDNusc7SzCdUDHVguC0CNJJEWmcVfUQF91l854HYjSmk5fwViDACoMQQhOSvLCsVlasA26dURxSN2CblqWl5fUVU1bV4Qh1JWj1S1CKDzfwxjBg4dn+NKw3KyJ45C1sxRVQ7Yq2L+eoFRE0Vpsa4jSPukwYrbKSZ3AT1KUF7A4OcPla0aRR7GZ4UxNHPlk+RxnSpQp0W1OlETIuibyfepixd7WAf1+n8ZaeiOJET5+GGGsRZuWAPCkoG5qJmnEwc3rPHj/+wSmwOkrDQpDBzeWEtNaarFECDBFgm4V8yKjykeEaZ/J7h5SSAg2FFmFcx6BZ1BhSKgkJyeP+eU/+RNsUxNLyfE8I18VqFKwyjRZ/pD9Gz2uXd/m7HhOsWnRV6L1xjRUbdOJxghJWbZIBzRga/CkJhwKrDXoGupCUG3AOEUQds1Za6AtW9radODWnuLajRd45a/+h/w3b69YH62Y5BtMW1IGHlLXVHWN0y3L0yNGacwkCSmLziq8OjvCKZ8XXn6VJE2pypKji3NC5bF/cEA/7tNYh1ISiyJME6IgYGuyw+5kG+FLVrrAtl3bY/92D7FcUJ111uRPcFSubdhcnpPsXKfxJMKXaAMyCKBxREpR6RoFRGFE2xrWqyVhEBKFCZtNhreUbE0nBFFEU1Ys9QLtNL00ZDmbMZlOESogz3Kse/aloaSirhvCNCWMDWfna0bTLfLViqOjE0bTCXFvxLVkRFU1LBYL5BUlrZfGDEcTwiBBa8Mm29C0NcKL0K1ByY5hYoyjaWpGkzGL1YooSekLRbUpaJq2q0rEMaN+yod3P+Ta3jb9fop10JQN/dGEWhucH3K2zvno3kPiXoznR91seJzS1iX3P3yXRx+8ix8kTPav89xXf4bptZtMxhO2gwFxa4jCCD8IKKsKazuAnTWaOArJsgLT1ExGA6qyRAqJ70mkkFxcXtIaR68fY1vHJm9IwxBnO/v3NI6JopSj42NGkwGBtFxcnHHz5TtoQfcuaSwaj8pK0vE2o+mAOPGRzjAMI9qmppEKNi2jnZDTiyXOEyzCfQaHN2DrNbzyHvr4R8T1BdJ0vglWGZwCaoEzEjxHLOb8jW97nOUlZx++x/va8NHlOSjL+XJFrzkkbDRB2Kc1HuBoGk1Tm84YzRiQILQkCmDVbvAXj1meP+JH7Yf84jcLDkXOrXXWyRmIJzUlgXZXLsFPoHTOIbH4V7o3VoBFop3AIfCF4UlGEQbqqlUs8IR5qjrwbER8kiB0+7kanxl9nyrFu0+v9kkS8Bn5xuds51NLxU+LV3i26fmT9/ET0oTPOJxPH4a19icmJF/sAuk3bO1c4+HdR5SbltgAvsTzOz6ucQInZGfW4QROBrTW4Qc+adyjLluEr1gVFbNsRmAaqsWG/niL/s6E0+MjqmJD0xgKIfAjRa0EWnfgM+krEJ0fQ1duMvh+R4eUSmCEorEGYVrQNUHQWRNjBdJJXGtp0AjhoZRAKe9KMrorXwU+NOJJUis6ac8rXQMZSHQNbWU5O664PGkIQsWN53fAF5xenOH5iiQOCTyJ5wFXan6iM4SnzBtkIPEiSVs2qH6EF3mdzW6+oVitUNMYISXWwNHRGVHSYzDZRyjJarVmkR2zWa1o1nMi0ZA3a3CaPDdI0VK3ObvTAacnC6QTpKFACoNzjv6gx7XrN6jlKct5gUESJz2iKMZmLXGiMG2JFRoZeYR0bnfCOoTtkj/xBFhkLc4KhClx2lGtA4TXo60gqwqacowfJKjAR/rbqLDmwYMjRqnj8PbLGCTFfMXs6BTZaozq2CQKh+8J2tZ1PVNp8UJJay2N7tgHSiqkByqw6NrSNrZ7iziJEoK2sjSFpAk8rGm6zFg5wl5HrRVKYoWHbRwXvV3qrS08D7KtmBde/AZvn3tcnFRERUPZNixWSx68/S5JEHBweIDDsjo54nSzQfo+URQwGQ25sf8cKB8n4eL0lDSOSeLOUni0NWSzyq4SLct0b4/n+rcJooCm1Zw/PqFZbXj1538BFcAkyFgcvcXm9BhhbIfR6W5HPKDNCjJxQbg7QIRdMowvUdanWmWkvRRjDKatSaOUvKhpmhZkjRSC9XJJHEdIqTDGoowFTxCEQ3b3DijrmqYuqVtDfHbBtekUrTVSSIZX7ZHG0D3jSMbbu2xNt2iamvliQ15WCDpnR6kC6qogisIO/9DW5EWJ54c4KQnilME4YTqZUBYZF+entFoTBn7n2Ck9Ti7nVE4ShDG+F2C0IXI1y8WSk0dn9IYT/MRDSEGcDJAI+kmPwjqOT8/Yv3aD67ducnk5ZzWfM5ru0FQF+4fXCANB0Ri2r1+jNxkwnY7YG08YKA8fR1OVNHUFUhL6AbqscdrihMVZw2Qy6ZKIoiAdpDipWGwKgjCkn/ZZrRfotiVOh8RhQFDVhEbjScBUeKJlszhnEoeU6zmb2QX9nW2kFyCilHkzozQOL+mzyBuW+Rp0ybWtPWyeEQoYxFtsp9uo1Tl+IvFFSE3KKnkRE+0yGr9Ke/x7yON36esaczXrT6RDSYdWjkg0HHgNE6n5aFNSmwlB2qOdVayLjm1WFTXKHzAY71C7BdZp6trgjAXjsFqDb7BtCyaj3iyJsjPSMKcuM0g6jwgnOhM/47r7+hPY5BPgYRegW8PHWB0pOzkoAV2idbW+RHeT0ye4i58QvH9igP7CKPkTZvc/1q74BEj5k2b6TzMWvtAR8sls4c85Phc4KZ49hs8bX5gkjAYe63xGVpddFgpM9kYQSqp1Tm0ExklW/+n/kfJbP8f8KjPc/j/8b6i+/0fo1uBFISIKUMqQxgltU7Az3sYME+6++SbtWuMaSz/1CL2ElakxbUPiHMoXGGPRRtOZLCmUUlir8QVMpgO0sywuLoljha7tlbJbp8dgLZjaYmm7Eqg2KClIIoUSoIJOCRHR+T4421lgS1/ixz5l09AYsA34CGyrOTu5REUKtKNtNWXTaaIKXxCnAdY2XUB1gtY4nLHkOTir2Up9Xnv1DqkXEMYRUazA99F4ZIXutCEsXMzvMt3ZQvkBusgJnWadL/FoefXl5zvgVugThIp33v4+fpow2t5CGoNqc3qDhCwrUV7IKq8ptESEKYkf0jYlw/GYrMo67wjhqOsKYw1eGDPc2mNzdB9fCqzVCNk9oNZ0wCLPF0ipMe0GX0pC2cntysZndvwI/JTBZMz29nV8rbg4epOzk0smW3vIRqM0yBYCAWkUEEwcgXQEcYDxLKNhzHqZ0WjTlSCvEhTP95lsD1itS/J1g66735k1nd5GtjGUlSVOBH4okb7F98EXUJaWogZqyTt/93/Pw7/+H3x8j+tf//uI3/wj3DIH0+KcIvFStkZDTh7cY3VxQn/Y52BvB7W7wzrLWK+WnJ+e0DaaG8+/gFSKcDhk0B/ghxHaGPKs4KOPPuSl52+TlSs+uvchX3n9NZazNVVdM5/PmMZbeEbRZHc5W76DqTNCo2hd9yp0Vyqj0gk8BPV6heYRiQuI+tu4UOCsINtsqKqC6XRCWWyo6wopAoT0abtSDEJ2IFYhwPdCLmYzRlsT6rqh1+sRBoqiXOEHIV/+F3/I1/7gT4jDFF23JHFEHvgYFOezFXgBm7zk2s4Ok2GfxWbDppyx2WRUjUMIxXA0ZbGYdRWIMCbp9VDGESc9/CAi8EMePT5muVrgXDdbHw5GJEmfVWnYFA1pb4g2jovLJZ7yaI1hMBzw0je+SdTrQT8l26wxZclOnBJGMePhiDe++S0GoyENjvP5D2mcxyKrGU33mU6nXF6e8PwLtxlPd1B4hHVNs1qSxwnDNMY0mvlySdofEHgaJRVxFCGduRIDcxRlg/RDVBCyzjrL7LyuWVcVTV0z7KfoytIaS56XRFEEWKyu8YSjzja8+6Pv0zadi+pf/qW/inN0DJDBqAuY2QpfGoRrqcsNOTHG95jPL7FJzU4Fh/GY8TgiEAIlFX6vz2zVY8F19l66RZX8AeXpHxFvHtOzthOvs12Itr5GauhZw/O9isifcWRb8kJRNyX5conwYhLhOsvrVuN5gqrtyvjWCoQwGFFS6QhjWoJIkyYLvjEqGYVccS27VoFz3aTMp3MQNq5TvRFPaUkb23HZ5MdShlfxTDwVydyVE/HnBa4f7z9cLf4swMEngfKnBy0+nQJ8zr4+fThfMP784f/PMT4H5/BF4wuThLI2CDxu39wjyxqa1YZ+P6YwDZqOk1s1Dc31m+ivfP1qx47k4AD5A0foQxAIiramWpX0Y0leOr73o3e6HnIUUaA6t73SEG7HvPq1r/Pow3vok1OwTXdjaYsxDikkIpQooRDOkvia4dYYU28wrUHX3WzfSoE1ltY42hqkUmzv7bCcz6jrGme6UrqnJNKTxHE3c3XQJSXWUNUOPxDY2KNtdHfTmq46gIOmvKqJhRBFHp4vaBtNHAmu7BkIrWJTmK49kWvqBycUywU3b97g9isvs240Ay+gKVrKosQT3c0fhxHFZsFgPMajRXqCawc7KDMgjSK2Dw+ZbTJ2D/bxBmM80VJs5qzPT1Hlmp39MfPZEuFHXMwzpJ+A1jgZoJ1gONnC5kuUdMS9BE8obGuQvs+3f/4X+Y1f/kfYMsfZGiEsYK5kOyVWKMpW44WOerNEyJA49Xjzl/4WJ9dewQmPJO3xV773K6Tvv8NiuSENYtqqJMsLZBjRmJJKSqq2xlOCIPJQgaZuGlbzlkE6YGs6ZqYzGmfAGrRpaZqGG8/tIpxPtq54dP8E3XSyzV4o6E9ChDN4nuh679qifIUSlrI2uObKKEx+Mo+5/+CU7Ff/GbtpRP/wABltc350QlPkfOnVV6ibirPZJZeLBcN+n/0bNzkUN1FK4Hk+Vnk8eHREhCD2PVarNU2rUcDWaMDxo3v4oc90e8p8sUQXFb3BgC99/Q0MKWeLE8TqfVK7xghBKwxSPHmpuo/7rjjwMOj1JVYEhALCpI9LI/au77BebWhcg7YNcehhTYsnPXxPIgRoK2h0Q2gNtm1QV54H8/mCIq/Y2t3BOslquSGvalarnMODG0Rxwun5MTjN/sF1BsMxWdXQHw2o6oIf/vAjnFRMd28QxX02WY6xhsoIkt6YOBVorUnSAXXTsFyuKcoLrDHESULSGxLGMZ4XsFmvuTw+R4UJL7/6OnWrqeqGra1tkijm8PoeSMVb773H/eMzeknM/s4225Mtol5H72yM4dat56l0i61r0sGEVndGc0cXZ9y8tkM00BzdOyEwAUmU8MH9Rzy+uODGS3e4vrtD5FyHyxBQ1TXr5YrpaIzTmjjpcXo+56p0yMV8hbYGP4hosgVIiZKOstiANpRtS1lVSF/heYqqaVHKZ7NYcH50TNJLCYC2qSlbQ9VqkqSHLwWVEqArNqsFftSntI7TyxWejAiSCacnc+LEwxQlvpCUZUky6nfXqS3pRyN6z/8CenqAvvubiNl7ONmgpUNZgatDtGxw0hCLhmthyfMDwQehIG8tpyen7KcT/FDj+wopJa1zNFairOyEm5SPFY6qbamLDaFd8foNx8/vSLZkQ9jp0FMIsE4SWYkUtnNgR6GdxF7hFALhCP1ucmBMN9ESQmJdh094UtUUVwDGJ/4UnxsEf8IQ4vNC/I+t+TnLvmD2f/XXT9M0+Fc//mx7/8IkYbm0RLZi74V9ZmnLUsJ6vUGGHkkvJRQ+sihZqmd3Gich6SiFtibuxfh1Q17VnK0yysoQ+10/y2hBKH2MNB3aOE3x04hwmGLOBdpYGm2RQuGwtK2jqWvSUDDo+4h2gy4tzz23TZhscfzghOP7j0FagkjiGihraFvHyfkF0nXtiPZKpMlKhzIOFYEfAgqaGmwrsNbSSxKkcEjfYmuHMYJGO/pxSFNW2NbRWIuUAhUonLP4nsBXnehTJCWDaecJsFoU+J6gyUuqoqGqJcPJHqsrAaoyz+knIYMkIOonaKHI1yuEbgh8HxFHjEeTzvMh6DHxI0pjePXwOcp8SVuuefzem4TNhsvLI7yoT1GDJ0OQXiei4yST6Tb+OGQQSNr1nDiOGe8dYipDEIUkgxF/42//T/jRH/4OVbEgW85xVQuNxTrNcLrPYrNG+CGesDgLRbHi/vNf4uzbf627AZxj79f/P1w/O8cJRdHUPLe/y8Err7K5XPLO22+SepKgLchnC9aLFm0EDovvWUy+pr1qQwS9gKatUArKomS+vCAKI8ZbW3j+HpeXC6I4IIwkRZlhdXfPCGR33xiIA4VNPXLd/Njzkc2WrE4fsyoKho+Pufbal9ja6lN7mqIoGG+NSaejTr0TyflR50nR76Xcun0bFUiu7eyzmZ9z9PAhtbZUZU0vjrF1yWo+Z+vgkJsvvMDZ8RmPT47xZzmvTq7h9Tz05ohJVRGgyD2DHzh81XVufSUBQdtamsaiHHimwcxPmJc5bmcfohFCRsTDBK0bSl0QyYjOJdWgROefEqZJB8K0Bt/3CZO4ozDWDZfnc5abDKcUtTHUVQvC5+hsRpJUXXsPwaOjY/ADeqMeyhnMJiNbrygbgxMJW7t7JOmAMIpYLucYo8nXJVXTUl/Mca5TPRkNxgwGfaIkoUVQNBqDIuqNMTIi6g/JqpK8LFkv12jdsru1TbZeE1xVIXr9Eda0rFcb+qHHUjjatibxPDwE6XBA6QTXbt7ixs1bmKqiyFY0VUZtJUkrKSvDdH/MwFd8aXcHXypcWWHDgLiXduJRFpJenywviPyApjEkvT6rvCAvCsIo7CqdrabXT9msNzRNxTCJWWzWaGsxFlbrrPs9BD4OD6uhykryLOPOwQFVVVIbhx+ENLrF6BYLbDY5+up+DjzJwcEN6qZltswZk1BXNaYpaIqGum2QkceDjx4zTAPGg4gwSNjeepnDv/RVHr/567TH3yWuHtOXBZHrJPEb3yFcS4Dk6y/5XDaOP3yv4exyQdB/RDgddVTXQFFXNVXb0b2NE1gnaYzEyYZQLHkpyfjmRNL3KoRzFLIL5sopHAFVr0fQ36U/OiDub2G9mDgdIARk6yWmzmiyBeXiGJtfotoM3zZodyWN/KmZsICPTa2eHl/UYnimYvDnqiT8FOPJ8T7ZJ3x8kP/dJgh/9vHF7YbpNovZnFXdsMhyqrLGy0oou1nTrTvXCA62+Z2dLYqnvpcvFgTrFePtIXlToZzA9xWVNkjV+S+0CNqmQirBoBfgsCSxT3NxRqxrKukIpOpE2qTqtMkVGCMgFchehNGG1cma117exgSa4IVDzuZzTFbgpMBHYDyHayyeAD/0acuOJWGsRVtH2HZAxb7XmUtFMqARhsopSuHRBJ2GnDC2s0MWEEQR0UCSr0oa6zBlJx4znkT0xwlZtsJTEPqKdJywnw4p8hbfOTbzNSoKWeUF8/aCxk9JkKSepXEl2/0Eb9DjMq/wlWTn4IDLi0uysgbPZzQaYaQC5WNUyKq2NEaRpBPCyS71zIE3IC8KGARUeYlKUgSOutiwPeqha821W68QKUHT1gz2b/D4ZEZvMGS12TCKevzSX/8fcXT8kLLMOLr/gL3JFM/BK1/7OpWz5PkGrObR/XucHR+hP/1M1msmvQFa9PGo8KTHycOHtHXNK6++TLZaMjs7ot8fcr6ad0ZeFrRymKbBTxTDwYDBcMDx8RHGaKwRrOcFmai4PNoghcfO7pRNvqIqms5lUxi4AqYK0XmECN9nOIzZmox4K1TPHOZkGCFu7LN+MKOpJMVswda1fUwYslzOyR7l7B4eUhQ1m/mC/Wt7hP0U3zl8z+fuB+8RSkUYBpycnTEcjNgZT7j/wYeEUhJ5Idtbh0yGB4y3rrN18BzzxQZNRJ8NobpkMGkwraPnKQaRAs9iRSfzba2jKluEFHQ4MYfRDV5zSXmyIRhMCNMpaxNhVUg8HGK8gMQPodG4NsMpD+NHSM+nqnOEbajKBuknxHGMp6CpCsIkIY0C1usC3wvIiox+L6apGoQz9Hsp1jXQ1hjnCNOUvRs3mM2W+KEiCP0Oxe8sWjsG/TGHOzeoq4yiWKONYb7esMxyRJAw2JmgHCzWpwx6KXlTEkQxwmm0bsjzjDzPUX7Eh6czZuuCWzdvsLu7R1Fk1Lab2cswoWxbFD7SCzCm4fT0hDffeZfJziFBGNFPe6R+SGzGLLOaaKQwCk4vZggs0hqMc8g0JopDiqKguWI5RWGMrhtca1DKIwp8hIxxtChfoUtN29TkmyVlkXPt2iFlUTDZGoNQaNuSZRuqqiLyhhTZGiFa9ra2qYViNN7FNZZer0+DZjFf4UyDsRqtW4osJxz2qOoa4TnmyyWjUQ8hBFVRUuQb6qJAa43bCDYLj3Wa8FBYhIqY7FTsXB/RH32Z4dYd2tVbrB/8NtP6AuVAmi4JRMAgavi51/oEUvKnH5Ssj49wdYOwFUJraC2N02jjcMKnqTX4FUosOAhXfH1XceAbEtF59mgp0LbH6OCrbL36BvFoSNmG4HdgVz/qI5WPMYbYObTTONeiXI1qc+rNnNOjB1QPv0+xep8gL7GuRboGX0ucNEj3tDzzJz8/D7MvnuAcPrX8i3ABnx4fm0VdMSmeYU98RgXh6YrFE5jXx5iAnwiI/JyKhPu8D36K7z6zwhev8YVJgggtva0BOIvUGolDY1Cto9ENH37wLv7smCrbPPM9iWQyHhEHIShHYxWeDFF+xcLmGCPwQh/bNlcUF40Rlo/efxc/7qxlnbCd9CriysjHEMY+21vbxL2AqsxZzQsCazGbmtbUBMmInds3ePiD9/Eqg6cUSV9isxYlHOmghxt6uLoBrWlNiW41ka8QxlJZS24t7Rs/x+P/7L9ASImQgq0//Rfs/+f/Cfl6TZBIaCtu3zygqFqyTeeK6CtJL1F4nsd0a5teFBIFHjLw0EIgUkcQROxeO2C+yLn36AOCZIQKJ+R1RX/Q4/XXv0E6HFM5hXUN0vMpqpr+eIIIY4IwwgYxtbE0lUajcM6AFpR5QdCfsricEQ+2CIIa64WdN0GW0YtDdJlTB5KXXnoZoSRb0xGlbjnd5AS9lsZYrFDd9ML5fOnL36Z1cOdLJdIYJv2OwaCFZL5a4rCkO7d4ocr4g71rzJ66B+6/8W9Qrr9McvyQrz74Q37wne8zu7gAHLs72+RFQZllYDpku+pUVHCuE3ERjWOx2DCfbbBoglARRTF1VZNnLboxSKEp18cYDF4gCBJBbxBhdAdslNIQJCFbu1OyRYE0gn4/eeZe/eaXX6b+a/8mj989ZT1fEoYC07S8//Y7+Epy8/ZNekkfrGLenNMUBUIIHt97QDvNSQKf+dFjdg+vEQUBSoIxLX4YsliumO4e4qVDWuXjVEB/+5DJnsCUa3bTmkZ5BELhByPK3NAWG5pSE0RBV22zGofD82UH5lIS5QlEaxBNhVme0eRronQLEQ9oXISxDVr0SJMOzKhNi21qet6AMEpoKkfdwtYoJk5i2lWDkg6BxjQGT0oaXVNXG6SYkMY+OI+0F2GFxfcVDkEQRjy3vcP1xnDv/n3yYk3aG9C0hsv5jOVqRRBF9NMIX3UvbescuwcHbO3skRcF2jkODw+QQlLrmqZpkM5ju9dndzzlIis4m60QZYNDsNpsSOKQXhozGQ9ZrNZcLtc43RIpQS+KEEJRNzU4S1VW+EHExXzZeXsowXTvGuicnekYnGG5mCGcweiG2lqUDLDGIa9YSlEYQhCQRjGLxQLlKTZFTm80wo/CTpbbE4x6EYwHtG1FGkds8gpjG3ppwnJxSeB5lHlBGPj4MmG5rtHSY1WVPH5wn+vPP4/wZZeEeIrGOTaA0S1VVTGajsjKmsFkxM72hOXshLbKaesabR3WdmqdSgBti2uhlWtO6iX33s7Y39sh3u7z+jf+NXZuvo756Lu0H/0Bwl5ghQXTYbImccbPfTng9o2YD44Mp/NTLqqu5bvbE9zY9znctvT8kkbntFIRKcE0lYxjS+IsovVBGozx2Xn1L/PqL/7PWFYhj+/d5fzyDC/KmWxpRhNBGPWAjmqutSU3Fk2A7/VIDl/k5st/FakUrS7YXDxg8+HvUr79u5jj99DojoH1JGZ9Alt4suTHA9tVEHdXEfoJC+ITgOBPN9fvkoFu/Z+m1f90LBafThC+aD+fs8IXnuOfYfykJOILk4TKluwf3MS5mOFkn4uLEzb+KdWmoJYK4XsEtcPXBqlboBNlKGrN+bLA21RoJ6lagzOGKIpIeynpoIe1TacaaATKWgLPQ/gQhB5RL2YxW6ONY2dvCyccejYD25Kv5qwvFEVV0JMOL1Kcn88YHm5TX844OLzO0Tv3CAtHLQWxL/C9gEo7xvu7HN66zcMP3kcvFwgjKJ1GGEPYT4mco6pa5jvb1He+9HH9SV8ccfvFF1hdnpGtL4gCyXo55/qtmzS7Q+qmE9aJorhDcxtN3rQUeYtoLOPxmEGoMAIKa1FJyCCUbFYrNicnRJ7Ht7/1P+Bw7wA73CYSAa1/ibaWsm5ZrDZUjSUUjnVTUlsIkx7GOopNjsLQ5BmB50gHO6yOHjAeTNEIKgc6XyN8xdZkAjgW64zx9hbaS3CBwpcJ1fGS+dEZSRzhDSMiKXGNZrpziDZLIt/HDwOOzmZoAVYqpO/h97eJh1sk/eEnN44QPPib/xEPgP3f/kf0fuO/pFotiYRAWcf80TnNFQZE2a4FJJREqk5fwhqoCtsZXgmB53vUpaGucqSQONuBUI2z6BY8TxBFnf/F4rzGoxPfihJBNFSsFmvmp2ts5fDf+Q63Jntoa7HGUX70Nst1RlnltPklRWbpJ32GaY/17JKzx0cIpTg9v+Ta9Wts5hck4xFpGPL44UNGe1sM+iOaPENZTZ7lqCCmv7vHzu0X2b3xPC7uUfsevkwJNCRqTTQpoTzCkaHbKxvlZYaHQQpFnTvaRmOFI4wE0uuoXE1rEE4hrSAAtHPYpsI0J7jsnCRNIepTtzGN2EFGExA+wpTk6zlBrKmJsIFE05JXlqIuUFoxiQKqqoQryl6/l7Baztjd2aNtGmpdk/b7NMaClOi6wgpB5Af0B30uF0uMFIRxyvXbN0jitNMfCHykswjn2N7SrDclgbX0BilCeTTaUOuGNInxfZ+86CoVxjUoZ7mxu4UnPW4c7jEeD2iaGuc6QSx3VT9WUrCZXzJfLjjc22HMlJvPObJa4/ke2jqEEtRVgTWaG3vbDCcjss2G8Os3qZKQpq5oqgLKFn+TIQNBFASMx9168+UKoSTL1Yrp1hYWQZnllJsNebEh9BRSQF3XBGHM4bUbPDo6pshzPOlhjesYIGHQ0cgDn/50wtb+hNhaHr7/NofPv0g/ipECKhzrKCLu9+j3e508edMwGAxodQ0CjNFI2eFulPJQQoIxHXW3MqyLC5bZAqEDytWMZDZgs2p47pWXeOVLf4PJKGHzx/8VkbAYAVeIAFLZ8MLY48ZI0jrZqeJqSyAUUQCBavGEw1kHSneaDEJihaGRglo4hPY52ngMtl6hinYwlzMe33/EolqRDlr8uEc0mBAFIfbK17quawqjkXGK8hM2RpHX4A/GeOGLMPkS6Z2fw//69zj6f/1v8U7f/DFS4BU54nOCn/sxpcVn2wx/9oDrnHsq0fhXCkP8VzK+MEmQ3oBk+zkKF3Ht2g2Cxx9x+t6PuKwesn3jJnLQ0b12f+0fot76HsLzaGczZvmKYxHi8hJTtp0qXCh57tYhL965zWw5Y50tWa995o8vcK1FOYGSktDzqfICoy115agry2gyoq1nOOOwVYVtJAYHsSBMfILIpygLlIT28hyhJLlxiErjeR7KV2zv7JNOJyybikw3jPsJ9bJkf3fKeHtKm0YsHxwxTC3RzWt88NR1MEjmy5q9wS7r1YqVcyRRgA4CJJYkUASe5Pz4jKyoqdsW12poNQ7BcpSxtbNLMhqApxgMU86OTsk2a6rLU27depGkn+I8H6Ei5rnG60/IVysaHKUVzNcFSejIiw7gZO05aZqA0egiI1vNGQ16RNKgnQcqJE0j8tmctsxZ1RW7d+4QxDGXyxW5hZIQ0gGtDEgGU/KyRVsom4azk8dE6zWbTcnJ+ZwwTrh2sEctwKiOprZZlZRVRb5Zs75RwtaP30ODyYTJ/iFHm6wTqXIOITteeUdcuDL+uuJPC9lZxFrdPXRSCrQ2V6IwoJTpOPiysyEXVxUIY6HcNIgr0ZgO+ARh1rJcaYplJ7/9/P/z/8Q3/tl/Qe0ahjtTwt1v8t5Fw93vfJehq0mnU7zBGBGGhEnMdDzGVBU39/dYnJ/z4P49Dm7dRDpLGke0dUPg+VT5miCO8L2AOInx0wHDrR1aKTuJ3sjvrJgFJH5JvnoL2TxiPAqoM8f52RJjBZ4vMVpSVwaJRCpLFHRCRNq6znehNFgLwnYUUikMCosvGrb6EPRB9SJW1ZxcNxhiXOCTtQajCwwdv7/VEm0cyld4yqcsC6ToEOth4IHysA4uFxcM+0OCKEYDretwF1L55HVLEkagJGEcIT2FFWCwrMoNoQgJVYD0fJIkZbydEK0zausolWK1zliWFQ9OTlmvM0Z+ROIs67oAZ3jx2jW2R1ukW1PG/QirawSaoqo6OerQu0Laa6QSbDYbmukEh6Df75OVlwR+VxGw1uIpsLqlblrmizWjwYBf/sZLfPTStY/v2b/zT/6AF+4dYUyLdZbZ5TnWOaq2ocxzpIPVcklZlThAeophmuB7kiLPUbJLWu6++w5107JeL9GmMywY9EdslivKbIH0PPYOd0lCQfbomKY1zE6OGE+3cBhWqyXWGvqDAWEcslwt6fcStK5p66JL6AT4nk/oeWA1pqmoioz1ekm5ntGUDU1tCHtlRzd/fA6bOX3zkIssJJ//iKG10BUSkM7HWYe0FiU0vgQjHNZ3dG70Aic6Gf3GdtgEIRzSgXIWJVwnTS8ssyU8KHq8cf3LCBuSrxfMz0+xocC5juarwhA/TjDa4XTLOsvJcHheTOsJpB+hrcSrM2woaBqfDQMif4QQmv8fd38Wa0m25vdhv7VWzLHHs898To5VmTXdeexB3TRbpCySlkCJAD1Dj4YfbMAPhv1mw4AM+MEG/GBYfrJhCaYgP5gWIYpUk93sJrv79p3qTnWrKmvI8czn7DHmWIMfYmdWZt6qunWbMgw4gKo8OyJ2TDsivm99338IZFd5fNr3f4F38BlD8Jd5CS8E9s/CMgAvJBBPKxbP/v3NkoMX6I+ffphf6LufzPvXS07+yrLM/8v/zX9EMNpiahUX2Yp3f/Q9dAuvvf51bv3Wt3iYLSiOzxnicXH/Y9qqRLYV19+4Szoc8OR7PyRIQAceCsvmzg6nZ+ecX5wyHo8wGpQXUlclylqEcSQ9gfISmrJGOMnl+YLlqsLaTuugaRo85bDW4aSiagxZkdPve2jT4hWCW3dv8f7b7zEU6tnLtWoNl/cfQRgyjntcnR7TLCtaf8XGeAxZSZgmLFYZp+enL1yHdDTg9e98jb6wiOtDNrZ2GQ0GzM5OuTp6Qj+KSCKfazdvMd7ZZlmU2KYln81J0gScx2K+osxqwjik1CXZqmSRFWAsvgrBj3g8XdJvUx7PVp3ehJLM5wuUVDRVQzado6uWum5p25or0xB5krYsME2FXfYZphG9uAM0NbohjSNsErOaLzg5PWGys8/m9h5ZWVE3lla0zPKMRIXcfuUu88UUqQSlrvn4/ffY3drh4vwSJz18Ydm6dZtlXrKaZUwXSzzlEYcxf/DuT/mdB+9zurPHf/X6t55du6Tf59U3vszp0Sm1XWKxYDRKCaT0uuhuNQj3jA7l+6Jz9rRrhL+lE2mTdLiUp28Eue47CrrRuBUY3XG3nQOlBVUFxdzRlF29WxuLfpKhAgjMFYvsI7Z3v0b11uvUZ6fMlgvsbMbG/h5LDKvVkquLC5T0uHX9Gm+8/jrHVxe0ywWbm1tcFkXXqxbgeRIVeOSLOcuTU9p797h55w2SjW20MzihITCE3oxVeUzo1RQllLUmSAKUCNjYGLCaLWmqJdaCLxVBEJItcyyWKFFgBFX9SaGz628KPA92JjHj7RQRSgaTPYQf0RDzs/evOJsKjBaUqwrfD3GmwVmJH8YkSQ/TtiyXC4QXgFwLg3kBvcGQdDCk0qaTt1YeRnhYJI1uyaolEvB9H+Ms0rQo38cJycpCWZakacyizHFlRt00jPoj+lFMFMaEreFkkfHazjW205TAVFyeHuOFHmEvxYUCT1kQGhRIFJFKcAi00bR1RS/ucWNvm2w2I1utEEAvSdjfHFPWLZ7nUemaXuQThjFOW5q6Iol3iOLoBaUcz+sSirau8RU0TUUUhoyGPXRV0NQ1SgaEgYd1nQKpNWCFIk0TprMZ5xfnNI1GKYkn1yBUa0l8x8niAuFgtDUhTQL+/A//KafvvsPXfvf3mVcNdV1icRT5iny1ZHtzwuXlgiSOcEZjmwpdlWu6t8M6gzGaxfSSQFp0U9KUC1bZFZ4LUJ6j1SXuouXaRHC3P+N2/QH79yugASexVuE807UdlMWtpY6d60SNfAeBdR29W9Al7U5iBLRP70IhkMrv2CQ2ZFq1bL76VQ4OXiMyjqKY0tQ5wgVUZUWrO1m+VmtMC21VMV+uqAKfIGzxfINpWoxV6LamChVt3CP1L8l+9A/xzJJcegRrx6inz8HLgf/z9JOethyervhpdYSnlYcv4pvwaft6vlLxlKn0dJ/PsA2/IXjyhUrIF/vKF9rWp02fmyT073wH3w/wjWHiwa2bN+Fv/W2sWfGv3vsJbTbj6MMPuHdyRux77G1scHp1iVgt2Tm8hvrGN1hcnFGulsim5Sc//TlNleOM5ujhKeKpFWjb6RBIHKdHc6wQGGvxhWRza5Mw7ZEVBdPZDKcCRGDwhccya2krTd9TjJTCZDm3v/QW0no8ev/DDnBVWYxQBGOPJEqZZwVn0xUJHvNlixArHoknXDvcJxpvsH14jXqyyb3nrkOQpuggpKgL3vzWd2gKTZXn9IYTAqmYHj+icAZlHbOzc+ZlTpVl7E0mzC5OEUGCkZIn9x/Qi2L6wxG+rzi4fg1TbNL2x+S55lIUnM+fMK00zuvAVmXV4ktYTqdU8xm2KLuSqDOUxZJcWJxuSaKIqizwyphkewOnLAqF5yuEtSRJTN00nJydcxAkOCeoiprZPKdFrPX0HauiIk57xDu36LWOJw8/ZHcy5mpZMJ5sECQplC3G1fSSlPnVFfPTFQP3MTcSH/WVb8JzSYJuWvww5rVvfHMNgsvIZpfMz09ZzVfUeU0Uejij8YXEth3cKAgFurUY7T7p37m1Q9z676f9R6uhaU2n4eCBNp17qB8nNBpaXWOdBLn2qS8gaCSLOMFMRpjREP/1Nwi2DpisZoDD9xTexgazi1N6g47aN10umGxOOnEYa8jyjNFkk7aoiIMYh0U4y+LigiIvMcbxKF+SjHagt0E4SLn57Wu09RH9EGzbUcp64zHKKbJlzmw5Q9saPwXXCJy1FFmFaSy9YchoO+S8LagK3ZVoEZ0AmOgc8/rDMft7u2ztHZLlBmtb/MjhvRpT2h4fPljysNFcXMzYEBAkQ2bTGcZKfE/RaE0UJVgp8ZRCIyjqmno2I4hirFhbqjs6sS3pQ+BjhEMpD6yjLCtcVRP1etTS4HQLjSGwmiZbYqsSsj5Lp5hPF+gwYaOf0pMV5dWcDx89JI18esM+w8kezvO4XEwp6gAhFRfTOU2rGY2G+L6kH0ckkYcSluGgRxqF5HmObmomg4S6NcyWKyJP0EtDpBLM8yWR73N1fkxZ3Aa2nt2zWdYJloWBh9MNke93JmdNTSCh0S1FtsQCUZrgy3A9qpdcTS85v7gCqYiTlKYqcbahbSuqbMXJww8Q0iPd2Ga8s0nd1qRpwt71G8QbG/QnHd1TG42nUiJfIIVlfnVJ7imGgx5h4OGJjtZpnEN6krqu8T0BVmNNRegLIk+h6HRQ2qrk+o7kv3E34uYgI3Qa4QTt2jHSyk67wEkDFpyhE6RTDiEtnfCq7EB/wq4reKYDpdt1cFWdE2uXgQ/4MLvku698ndgfIewU3RZYIakbA2VN22qsdfhBQBJ6XBWr7v5SAY1zaKO7FpCBuVI0ThL7gvTJn1K//c/oxRPK5oK1LE6nwMpvgir44tP//zURvvj0uUnCP/vpz/DOL7h1uMtgb8LH/YT/+3iP5TKkfu13Gan3+P2DB8Tf+Ao/+cUv+Pn7H6CXGduzFbmQHLx2lyCNKJ6ccH70mPl8gW00aRww6o+YXU4xtustStEJ5+jKYtfo0yiVZNmS2XJGMhiwe7BLkiQU+ZxWN8zbOVXRkC0bTGUJLCTjEfp8Riglle8htEMbx9XpOdFwjC4aqiyDyMOPOpDefJlRffyQO3duE4mIG7uHfM92aBhjLfn5lPIsxw8ELreUeca77/ycQZqgdMuNW6/w4cfvQpUTtCHb165xeg4fPnlErBRSW6pWszXuk4QhLZaDm7fojzdRrWBjc49V1ZALyen5FE9FlO2COlnR6oaiyrFFzvzsCKoC1xQoYWjrnNq02KZBJiltkOKzweVxxnA0YOtwn1K3BHGEqBuEUixWS+4/eMCNm3e4vLxCS4ETio+fPEGpjq+cXc0Y7B4yTkYc3nyF7e1N4kpzWbUE51fMVxlFVXN1cUmxmBMJhzANq0qxXGUv3ENWa8K0z1vf/V3CJGE1P8fkU1IFVV5QLFcUyzknjx9R5QWX51cI87Rs6ZCqqygI0fXk5dohVNAFUIsjGaZIZzGmQfoKGToG4xGD8ZCz01MsDidNJ88qHM4JGiN5/w/+Az78H/+HHXvGwfY/+Af0/qP/I2ngEXsBH7z7Lm1dEsUxmzvbSKmYXl0hrMVZR5FlyDjB9wIaXeHQKOXY3dvj+NExoedTliVnjx7i95d85/e/we5YcPrhKaopsVawubfL5t4uvuyMuJbLJWfHjzF+Qy/oMZ8ucKYlDARJotgYj+gnWzx6cMnVxQq7VqtVzhIFCf3+GCcTEDGOmkBE2KImsSWbo4jhW0MGA8npRcrFeUtTLtja2AEBWZaBEzSm6eyAvRCU31H8ioqw0YRJglhX8RwSKRVOdjojQhiEdXieomlbFleXpIM+tsy596P3qK5OuHpwH1cVBP0Uh6DICga7h2zfvEty/VWEFowGIeFwwHhrE08plmXNVZYhlt1vWLcdjbNqGxrtkNZAWxMo1dm7S0GU+ESjFHRD2Go2Nzofh+l8RlUbEl913iRdz+uFe1YJi65zFrMZnucRBj5VVWG0Jgh8hIRltkR6irOLM5TvE0chvu9htGE8GqGCgKqqqMoMJS2nx495fP8j9g8O+dLXvkHufDQW29bcuHkD/9ohtpfgbMNynlFWFW1TdSBSHGk/xmhLvspY2YZWV0hhSaOIqrHgWpytcG2Ncg2r7JSdXkXqCdrSMejH3NqtudbLCW2ncOtpn9BB4zXUCgILNBKBQz0VJDACZ7oWUkcX7FoMTj4P4RcYAc4KtBqys/tV/ss/+jn3FgF/7/ZX6MUDVtWUpmpY5RW1UMjEIr0Q6XXmecIayiKn1gZtLUoojIXKGirbUMuIhahIigtO/+U/4lYScXH+AZtynSw/O5z1/9fH+0Ky4J4d7ouff3234VOnXyfU+LmLv5BM8yfb+pQ/n5vnPnXZf12J0ucmCWcf/4z3/vAPuX2ww5f+je+y+s5v873hPsR9AF5pLTdv32YVx3zj9/5Nbtx4g8wIPbIAAQAASURBVKOPP2B5dMTlYsrRH/4zBoMN5kJwNZ0jG00kQBpHXddY5whUdzNoYzC2Y69J55BK0rYWTI3yoFos6PdTWtM9RFLVGL+T8JXSUSxXhEpQVhXlbIk2lkgF1KJDh1OVzJYFrYYg8pA4gtBRtwJZaYSvyC+WoEYMfvIO/5P2f4eMAj48PaM9v8TpirPlFbPVEUm/x62DXe69+x6T/ga5C7j/9/6nzLMFwjg2k5Svvf1PKBYrQiTZPEe3LePJiDhN2dneoZSKJ6dnjIKEyoAabDFvCpbTjGpeIYTlvG1QShGHClvMSX3LKltgmyVtmdPaGg0IbalNgYwzcllSCp8kVPiex2y5oDceo+saZy37N2/g/IS61JRlSRgoVosl/bRHEPjoomD7xjXKqiX2Aw6ufxkZ90iTPh8+fsiH3/sBojWESczpyTGBMFzMpyhr2N7ZZOPxA37rX/wjfF/R78ck93/BqippGwfGcnG0YH8QUtkSrTy2Dq+xmsYMNzepmoq6LHny8QNOH3W0R4dFyc5CHOFQPms0ucIJCUrQm4SYtsITMVVjCQKPzf0BrdZIXyKUQHbybh1lSdCJgUkPE6fP7vfVaor5+D2WQrB//Rab+7vkqxWy0azmS8Y7W1jrMTu+6DAnCKK6YXNzk2zRQb56wwHbu9fwexMmGxPu3XuX9vKcL721z7df3+beX/4LvPaYzY2A3VdvI7wA2zpsKFBRwOHGIf00QBrDZDRkdnHB9OIc3bTsHRwy2d1FeSFhHJH2L2gqx/nZjEAY9g7GBHFAo1sW2RLjJEGkyK4ywiChWhb00j6v7YeMxwmD3Zjjx2dcnL2PMQGWCC/uI0wnud4p6gkQHa7HuIYi77QDlOpskJ2QGGdxztHSJfuekCgpoarJsjmqLfn4x/+S6uoUz2kipciqK4zRCCeZlwumJ8cMR2OSjW2MNcT9GD8KKbWhsY4wiPACDykksTGYtgFASo/WQGkcZVsRKEkgwZPgWk3gd0ZKgRDgSUpP0Ytj2nyFr0JWWf4rb+aL82OSo4cYbQmiiEXWldKbuqKuKpy1OCym6AS+Ur9PU1dIF6AQXF5dkpUFgR8Q+h6np0fEacS3f//36I8nVLaTe17MzmmbkipfIZzpBN6CCOugrGuiJEZ4qhtRa41uWmTT4HkKESl8X2DbjLLoxOTS0EPZOal3wWuvNNwYOoa+xZOgXEGkwHMWLcBzDkRDI7ok3LNPR+BrUblnEcYB5lkEEi8FWOEE0jmMErT+gNd+++9TXMb88L1/Rb27z+at17FtxdnJMSfHZywWK4hSQisoDOD5tG2LtYasLMha03lD1BaHwQYhreh+0BBHc3JE+vrvkJ38BdH9H3/SCnC/qn/wmdNzyc0Ls18yWfpk/uds6/Mm96K74vPeD5/aXvgN9/OMavkpSM0vkiB80fP63CTh3j/8zxjdPODnP/ozyvkZH//wp/C/+j88W16WNSdHFxz87neZPzziYHeX3RsHvP2DH3F1ek52VXDn9qv0BzGzDz6ErCSATt9guQDZnV33yPFM0Nu5jt/etmtRGSsIE4/p+TkaUM5hTYUvFVEQgKg7YycNZV6xnM7BdTTLqtBUbUMgO2lbi8NUmsp1EqOyFRgcs7YkHnayzk9+8AM2zx4y3t3gSwfXqG5u886PHnLx3vsMk6Drz6Uhd157DSl9ZnnFD3/r36MabACQLKfc/aP/F0p4XMxmbI83AcMyX1G6lrxtKBtHqS1Ff4TvLWjdKcZLyXNLnTdIHFJKaucw0hF6BmEKQuVYVRWuLpGqC6BWgAgl6ApTAnFKKVvuHz8kaqEKY3qjMdlqQdQfcO+jBzz86DG9tE8YhTRty/TklFdev0t/skFdltjaUCtBFKdYLVmezbl6fEY+m7M8P8MTDtPU1M6g25qmrmirguEq40vv/YLt3Q3CSOJ7lo8fvMf8Fz8nScdUsylFojjYG3Lt1i3Oz885P3pMlEYkwz6TwRYHN67z0UeP+PjehyzOLjB1TagEwjkaY/EjEJ5mYzwgTTuEfBhOaCpNVdUY0TK9OGE0HjMaJsyOlwhPgQGM4YX333NTWVV4ZYuSgqzIGW1OqLIljpZeHDLqx1zYlv7mBGkdadpje3cXlGS5XHJ+fMRiOqVtLJsH18j0im9+61UoN9jf2+Un3//nVMtTeqGmXCt59qIEqQTTi1OMqbGDHqHymUw2SdME5yCKE4o8I+71yPOC0UZEnEQ4YXjl7k38QDLq+dy4dch4MiYvK0IvZLkqIfQQygcJWbFiGEeY1rJaFQw2N1hVPn48pCg0l7MVWb2CsoeVAU55iCBCSA8hFFIorLUYrbvPnodZ94CVtUghkEJQrd9eUkqc8JCu5c5Xv8b09AhfKnTbslqtaOsK07QI4XFw90t4wyHLpmaYRNRNQX1Rd8euPBCSWgsCPyTwffxAURY5+AEqDKlbi78Gibat7oIuDl8IlBCkYYi3xrvU1ZIyX9EIj8AP2T+9wnkSpSR1U9OvumRAiE5lUDrDdD6jbesuaVrb1vtKIQMfQUvTtKxWMxwQpSlhL6Y1FiUEN+68iucJ8iJjlS27Nuu8JlutKPIca1p02yKloD8Y4Pl+Z3TUFjTa0dQlaEMkHFJolEoxxqMxmtaVaNMgm5xU5uwNrri12TIJQdExSp5WBtb+i91rdl2TfxZonn6GFyOM+NQ/n00t4HsBjhi5/w1u/e7f56f/+V+grWIwGJCECtcsmZ4/XrcOBJ4M0VahkTTGktc1dZ5xOp2RNxbjAXWLUhbhgQwD+r5PTMv+nW8y71mO/s//iNv2xeTlVxKFXzt9WmPiN9nAb5o9vFzCWH/6TTbjnvvvszb/bBe/7ly+2I4/N0mYPbnH0cc/Z3OywYc//B5nbzYvLC/rmu/9xV+wc/yEm3fvcG4tYrLBnd/7PX4/GHA43mRaLviLD98h2dpmuljSmAbfU/hCIozrSsZuDVIDnOxuZbuudkklUNKjqbqWggXCQNIf+uSlQWA6hLNSGAPj8SbSPUJrTV6W+JEPZYOTEikhkB1Xu2u9WVbWEVuBv/a3Lx4/Qs9y+sMYuZEyf/SYZjigNxhyIQPOHpzTC33CYcQv3fuk4w1Mb/TC5TZty8e/eJ+DawP29nYpr+b4SUTS73H+B3+P6e6r1I3G8wJu/uRPCB8/4OrJEa1VHao36/TfozjGIdnY3WYxv0K6hp3tTXRbU9oaaWs8wHmCwXCANha/1exvbxD1I86zBds719i8cZvT6Zzd67fJ6pqk12N7e8JqumSyu0tlW6q65truLrWneHz/EQc3btIuZrRZzscnV7xz7z7lYkG5uqLO5zR1hY+jNZqon5JORuxtb6OtZXNrwipbcTEtGAwiYgGPH33M8aJE5zVnyuJev06TZXx0/z6mKbnzxh2EiXBW4VzI3S+9xbWbNzl9/ITThw84f/yYtqqQgUL4gnQY4oWC+WIK1kN5CctFSVUWDIY+O7sjDnd3sTbg4iQjn2cIC2otU4wUiOfkmbtJYIxEqYDxxg66rqiyztMhzztPhMnODltbW5wfn7I4O6fNS27cvs3u9RtYp5FNzcnjR9RW8+3f+hoX93+Cnj/m/P5POlCcsLQWLs8LtHzQuQH6irrOkcLRCwS9/gTnwPNCvCBhnPaJy4IiL/CQrJYr/EARxR6DUcJwIyb0BMZ1xjer5YooGiCReDJgMBiTZVfMl1OSwRDdSmanp/Sc5Pow5MnijCSUvPnVA07OZzw+a8jrGut8bNNg6Fg3bk0txTna1nYmU55H4Pld4JES6XdMDKE6Df6mzjFY/Chh+8arSC9AKp9DTxEohbRd+8d4Icu8IEx6nfTvatX5dqxp1WtqC74XEIZhF6wdYALqMsPYTro3DgKCtSFcXZWdQmIcgVviSUEsJb4UxEnE5fkleVZw++yYVyUEQYfhcVjsaESR5yxmU6qmpdENXuDheXJtR9AJMIFBa9OB74whTtJODtyTDPs9stWSIi9o27JLBnRHk23KnCLPadsOVOl5PmEQo+iwOUiBVB04QPoOIYNuZCorrHS0dYkTFVLOmEQrtsdzXhk37AWW2LnuusruP+jwO0/xvi/EmKej218TTz6LUuiJzvY597bZOvwal6uK23duM9zYRHg+mAasIVCGIApwMkQToPFprKDWFklDllcsioZVK7DKIn2HH3SMJOUAY7CeYHPjkF/kp4RW04pu2Qux0X1yvM9//tRw6J5bsr4A7sWFn7rq587/nOv4covhhd2/dNyfN33RnOKLMB6+SILyuUlC02SYZcZJmTNQAWkcvbBcCFC25fGPfoC8OOaNf//vclRb3DLD7G3wvXd/zlBAK2D7977N8eyceDYjkgJtLa1wGOs6kAwdz1Y4sQbHgHMW5SkqrYEOwCalQAq15pY7tNYYI4jSiFu3XuX44oLZdEbgezhf4RpDGCjyshMXUU9fdKoTSkKAbiA0ElvXyNRn96tvsD0cMcsWxFsJRVngj4Z4m9u40xn5qsK4Fhn4LFc5DPLONnU9WddZyxZnF4z3txnvbBMnKXmR8dO7/wZPfutvP1t36/whw5PHSAHFao4uT/G0wfd8mnaFlQrlBgjTYNqKcHuLrevXOWoLglYgtcYpn6g3xiUJ1ekJy6sZQvoMxpv44zGzsqI3GLHMSs6uLqirksODQ/qvxMxnC+798j22lOLJxx9ynudsbmxydnzExiDh5+/9krNZxtnJMbasELbjktsyo8US9VKkr6jqisX8kjCKmF2eoqIQ3/MJgpiqtfSUYrlYoloBnuDy+JRaV0SeR2kM0hiy6ZTzvGA0nrC5C2EQcPf1uxxeP+TRg49ZzmckYULggXAlZbZklV2ymBe0TYEz4AvX2W4HIb24R15qDg43eVAV2NriTGeiJZzEe+mJ9NOI4fUDru9cI93bophfcnf8Zeq6pCxLAtV5ITx+9JjVIkNry7ysqKTkxpfeQksPzzXs7u2ztbtNpGua6Tm+qZF0WIpO+kF29VxjsW3LKs/wAw8/iVksK4Y9Ca4DY6ogIggDyrJmuVzhCbl2kmy4dv2ANI07N9JBikbQaksQxlhj6feGICVt8zQRF+RZiTYBvSji1cNd7n/8EanXsrW5yWjs8crhKzy+rJgtSh48PmORVWSVRMg+QZjgRIdGl0LgtCbPc0Sc4kcRFtdRI6VAqs5fJbAaZx3aGrR1mNYilcXhkM7hK48wCPGkzzCKMM6QZ51ni1KdoZsQAmM0gS8RGLRrsKaTBM9dl2RoY5BCUIQBgs4MLghjRNRn1WpM26LrEk+CtIa4rTvaaORR1yVCQFk7mrZGCsdo0CcK/a7aWDo87bB0PiLWGtq6pioKcI60PwTXsTuEEPhS0k8TmrpkevoQhKNpKgSWKi+oyoKmLcnznCRNCf3O+0UJjS5XmFp0niO+BNc5T1ot1mJUGb3QMqJiEJVsTyw304rEqwmcJnCAfeq3/DS4i3UwEOsEYe1U+zlVgpfL4Z8VTCTgbEurM1ZP7nE62uJW/4DtYYK3NcH3FEePHjKdXeFw+GGA9SKkCgCFsYK80l2CUFnmpcE6H0+1BLLB6bwbNOmGrG3ZHE+oRUlazvHdZ4MUPwVu8Jnn+jRaP1NP/IzvfVY8/bQc4TO//xL+4QvmF8/W/8wqwqes+1nXxb30+ddNn6+42Bi0VDRFjbUN1fnlc0cLTVly+vABtqmQ5Yrr+ZLdwzv88L/4p5xP7nORrQiOLtn+7W/w1u99l0iXvPuP/ktkVeFLSafVDxho6k7jXEmFUh7WaJyEOA0pquJZ+RIEdetorcE6QeQkQsLewR5WSU7PLggCD0+kzOqCQMF41KPUnY46DpSA4TjFD+FgOGaZWUTdcnj3gMNb+9itfY7vPyKIA7Y2hlzb3eXR5ZS9P/g9fpIknL/zS5RnCH0fX3nMy/qFqy2VYrB/DVFe4cIeqjekxGHqFs/zX7jGi9mcXQevvPEa77/3PmezC0RT48chfpyyLBouz45RSpGkKXWtQUiStEd9ldPvjxDJgPH1O8S9Med+Snl1StpaejKg1ICxGF1hrWVndx/PUyRS8dMf/5h83nkXeHFMXiwpGs3GlxIe3H/ExwHcuvsKpsiITEUrG4p8hXKWuJcw6CcgFdILaNuGy8vT7sYUkrjfY2N3F91GPHjyhHp+ReQ7WtO1R/xYsXW4hxWKcTvmcjolL7uRcoDirGoIen3i4Yg47fHal75EW9dIIZlNL3j40YcUueHg1h1GWxknRyf0o5hyNefatS1eeeUGXhCC8ji8PmG1nLK8zKhL0wVM5/CXU9LHH3SCMA6+cm2H6Le/iZpVnHx4j3J6znjUY1kV9JIeSRCiegnRoI/1AsI4obexSW+8gZSKzdGEs/mSk/kxshfxVrCLbRqc6krynurK8Q6LkIIoDMmzgqqusUISlLCzd8BiVSCFjxMB/dGYfLVCt4bxcMxqtegCrJSMRiOqqqKsKvYPr5PnBRafME5Z5Csq3dLrj9FaU9eWQX/CsL9BpS23B2P6gyEy8Lh991V2trcQzrFa5uz0HXev7bM9gLL1uf9kxunFirxeYZ3XJVgyoDUt+eyKcjlHj0Z4nkfg+1g6nYCuFGDwlIdr22dJvRCdeqTRltIJer0BsdO0VQ5rq2jl+XgdPwcpJR4OYVqcbdBOdMI91qFNpwTo3No9vC3XugmG1joap+iHIXvjDbKy4moxxQroB4qok8fE6Ya6KknTFM/vvrvK5jhjqesuQHm+hzMGZy3GGBrdUNYFk8kE6UGd5QgpqZuOtjj3A0xbYduCum1p2pamrjFNS12V1LpEKYkUGqtLtKtpSrNuZQiQAt/3u3OXEo8WT7QoqdmMK97cN+wMSvoxBAhE2eEKhIJGWgqt8KzAo0P1dcH0k5D62SNrPulxP7+e+Ix2g+0wZEN9QfnwX/GRXpH17jC/Oqe3vcnbP/kpcV0io5S412djPGRpPAwC6xx5XuJaWC5rssKQ1xY8R9A4Ghp0qcmt4WQ2Y7x/gw/O7xNGS/r5lNhAI91zZ/VyAPusE12vL/jV5OfzovxfZfoV/uMXOLiXp2ctIfGFqgP/dU+fmyQ4p3AtBK7rzQXvvcPhf+/vIKSgEVBfXZJNl3hCMLp9m6LWnDx6yLVru7y2v899XfHP3/kl1Q/e5pZZ8Y23XmeE5d23f8zs4ydsWcF4KyUcpjx5MmM268RBpHIoBdY6hNAdq0AonJPo1tK2lkgJPE+hXCeso43l0YMHXOZ156QYB9hIolqHbqC/MeTqdIoDPF+ifMdwc8DmzevcPXyVNEi4ePQ+R/fu0ctb4rKgnJ9TSsvD8xOkdhzeucP+3/1bPP7ON7m8f49qOSWvanph74WbQXkeB1/6OoNxiF4s2B1P6B9u8+M//mPsS7dzoDy+9vVvsH1wjf7GmD+dXeIuLvCFYTiMyZua5WJGECf0+9tUWUGY9hDGIaSHET7f/mt/A7V5wNkHj/n6X/ub/Oztv2D2+AiV17isBKsIpEcYxYDk4mrK8uycXr9DngfC4WjJZhlJlHJ++gRfODytieuaZDLk8vyE0NX0+z3yHOq2YJWt8P0AqwvKMse6HCkgilMkjtVsTi+JOLh+wFF1ifIseeYQgYdIFMGoR1HTgfAmGwSLBc0q48H9h4RxQDocs31guLy4BCHY2pxglGVZZIwmW2zv7HI1PWe4M2GyO8K3Btds4nsW4VsMmkrXXFwcsbc7wtQ11nYtK4tg5w//E1750/8nedZgnMdweJPg67/Nv3zvz5l//D59aTDNHBcG1HXJ6fEx27s77I5GVGGDF8VkVUm9WnJ1OSU7O2My2WD7zm381CceDhluTrDtgirLulGpch1tLQDP98nLkqaFncPrjLb3KBvDwycf0m41DDT4Ycp8uiDyJV4QIJVEa00YhnjKx3qdeFTS28CJCOXHIH2qusHzFYtsRujHlGXDsL9BkgzQecbOzg6LrGKc9GjzCtka0iimahYoqxn4lkGgeeXmPm+8fh3h97j38IKf/PwDLs5nNFUGRuCLmtVqjrMVgRfgSUUSx3hSYbWmVQLP89ZDTvB52q7olALrVnN1mdHr9fGU13HtPQ8HSKkI/Ai5xiTYtQKn7Yj6gOhol4iunC46lL0Q3TshkBLZVpSXpxhd0VeSWbYA32NaGnwl8J0jCTpBNm3bdUXQovwA4bp3RdofYHRLXRhk4IHwoLYgIypdUiyvQDiMaXFGg9PU5RJnNVVTop3DCUkQdowGIaPOHE+Akp3kvK6rzgBKya79YgVtWZGmKcoKdFNSNRlxkCJj6MWWQdAS00FttAJjPUTTIa8i2WLXrVVYhyQBn9S3eXEY/tLw8ld6++4zQprsrn1sLUbMmR19nywpyI3h+KMHXFzN+Oort1llkunxaRfk1oJqddWwXGQo57FaViyWJZVT+LHDGIs0lqrRrOqKeHuX+OYr5KufcfPRL4nrjPrpcdoXj/NXTuelA38Wnl9a1+E+tWLyma2Gl4fkLyUdn7+tTw/27rM+uJerHM8lGZ+RN/zK7L9ifvG5SYI1DoxDKo8gDKkXM8Q//ydIX9DzBam2hJFEq4jt17/M44dnuINtgmLFk/PHZKMB+1//EkluKD54G314jd//m3+Ljdfu8k/+b/8p4eVDYk8TR7CzO2JZ1FjWPHftSD3JRgiDyYiV8CgaQTEvKOsGJSxJIAmVI9qacJUZHj68grIlCARiZ4vlVcUgSGl0g+9LgiikzRoCIbty/GSLcrXk+AffQ+cNVdtSnZ/jfXTMjb0tXv/WV5jWLX/x/R/zytYWtdXo4/vYdMwrt1/l9P2fcmNvi3a4zeK/+o8RzhEdXkNWhjIvuWoqNvpjLnNLUmji4QTDi33wyMAHP/05xw+PuPXmm5z99u/w43/8h0htqZcVw90diqs5rW0oq5IgGpC1Bs+TEAcoFdK4ACkDkr1dRH/M1u23OG/9TsERiatqRCjRtSaIPLb3r+G0pjo5YXM8Yjj8Eu/88C9RVUHeLFkWU6RKsLqlKRbceOUVZLWiqltQnSxrFEbUTYltC5qypljOELahPxwx6A0I4z5VXXL00Xv4qsRpS9gfMd7bwCmJoEJ4fZZHj/jWV77G7mtf4ic//T5v/+E/RS9Kll7O/GrO/PyUzd0dguGA6QqMs0T4nF9c8OqbrzLeG7OaXSGdJPI8stkZQaioa0dvEPPOD35Omvikg4ggshyMRkg/JYj7LIqKar5AtBlNXZPPP0Td9/n6a/t86ElCbcC1hIMewku5OrtCyRqB4cnj+7SNBidQSmG0BuM4rgpujGK+/NU3SbZ8bn/lNsfv/QKpPcIkZnywj4hDwsgjFA1XRQtSsHN4k+FgyCpbknrXyVZLhl5AtsqJ4xTPg1W2QAUxgeeRJhFCeFgheeXul1BJyihOUA4UAt+PyIuGqirxhopGN6yKgigZEHkJqRexMkvSKMRJSVFUpEHEaNBjmU8pihWD/oBRLyXtDVCex7C3xWRo+eDjE87PVlxdFARhn14WYhuJQBEFKUp0jA3XQtsUrMpjVGDx4xjhhUi6KiLKw6NT9CuzK6IwRAoJ0kNK0XkwFEt0V0ZcAyjFOvAJBD5KdF4vSoo1jbpTBkR16p3CVOim5dFpjnNQNW2He/IEBoFWHk2t1omFRKiuFL/IMlyr8XGopcXoGte2tEZjMTS2oTENUkmsFV3K4mwnP20trdWdaRkthhWiDfFsQFGsaBzEvQBTlvSCiKqoMU2N1/PYGg2YXeXUJSg/ZJ7NiMMI5wzCSyiqgIsiog7HVPI+iZx37VlrUc5hhOs0Zui0M57mAvb5OrNbgxdfHsw+V0n4lQD3mQGmo7DjHB4woMa0p+wP4Ph8RVm1LJxmYzzmxO9xdqXRXkDit6wWFVFYIpxHXjRAZ7MtXCd0pVvD0hhskrB1eJ2LOiM7uuTa4+9D22IQBGvs4q+IC7lPzR0+N1D+lWLoZ9TunePTN/iF979uDT2X5HXrfDFg5eftWvyG5MjPTRK0NuuH0rLKuh6ssQ6nO6EN6aCxjsnmJo8/PuLj8zPGd6/x6PKU3jAlSQfcuv0my2LJ6uETLqOEXaGYnVyy7adEkzHHsxnesiIZDLl+fYuyMVxdrCjqFr02k9nYGLE5nPD2Ox+xt7fHbD6jWC3xPUkYKqxTPLh/wmxa0VcKfMm0afBai3CGZGNEfXlFP42ZlZpGW2aXK/CfoK2mqQ3KKS4WGZ42BJ7mUlxy9PiYRkVks4Lj8hTb1NRCE/TGHElHefkxw8int3OT2z//S3aCEO6+wYN5yfHZDCslo5s+uhcza1quvfkWWwcHHD13jR8/PkL/5Gdcf+UVEk9xfTRG/p2/wU9+9lOK0wsmeUDS7+P8EFu1neXxfIbXtAw3ttm+9hq1C7j44DGbkzFtA/3+Jtd+Z593fvyj7pyUZH8SUwsBbUt4niPqhuOLcxIp2NqbcPDGXT740Q9JyhZix2K5xPc8zpsVTZWRjjY4O7vEtg3CahAGnCGOI5RUTMY96jJHYljMLklsV16vsiWZXmGNpGoctw5v4EchdbOiVAHnyyX3771H3B9x58Ye6ne/xb/4p/8SVWukEVhPI60gCRPSdIDzPEajCQQJD+4/JA4cURwTxH0Obr6K3t2mXFyB1bTGkPZjrh0eIJ3l4FrL/sE1ai3QzmNQFeSDiHkgmF/Naa1hdfFLRre/xmtfvsnZUYZoFZHfeYAM9hyXD5+gpePw4BYf3X9AVddI1WnYx0hiB7N7HzH89h0WR/e5nB5jExhtbBMNh9z92tfYv3mL5XzKh2//mK1r1xkNN8irEucMvifpjybs7l9HCZ/lbI6nFEqDkQkq7jEc9lDYDuzmCXrjpCu1a03dNHhK4PkBTkqMsWi91vX3PKI4IQpitG5omhI/DFjlBdY6sqJklMaUjY/Vhq3JDs4YytWCqi4QfkBoSihn7I5SNtKUyvk8fHTJ5aMlWEHsJJuDDaqi5iq7pCgLZpdnBImlLwek0RDPD6lbQWO6kbsAhHNURdEh8aVAIXDGItYOsE6AMRIpBU5opFp7EDsFzqGkxPe8dXAQSN/DCQ/jAhzQ2K5Bb5zFNBZTOJwxBErgKYlFIxRIYYlDn9APcUazyFfoNU5BGbEWkOrYV8o9FRoSaByea1GySyyVMKhIEQQlwyEs5g0PjhdoDxIvRimJbn3itI/1C7Sp+crrd1nOpkwvLpD+gLTXJ4pDVvMFpq4IQ0djl6hgzE8/aLA3d+gdDNDFOcgSIS3WtljRBe7PK2h/XkAUv0G0fEY/RCBMR4es2isONuHtRw3vvP1j9q7tkyRjkmSfVv+Q3GhsnSBWGUYFeNKnbAylseTCRzZQ65ZKGOo4ZvvgFjMNq6tjgoeXLI9P2VcNwRp38fk99meapC+sI15c5ddflM+dvmjQ/Q1aDJ+5jy+KYvjcX/gLbeHp9PmVBCuoa71mzoKza9aicZ25DmBx1GXNo/fukRcZsl3iW83iqGEj6PHkJx9gGsemn3HzhiQrS8Rko+sxVQV1DT6Oxqzoj3tsTTaYX67wPYEfCYx0VNpw9eiUOm+4aqYoBVHg4ZxlNN6iqGqW85LB5jZ74wG9nkedRsy9KfnZjOLohCjwWJYlZm3so1rB9HSBUxZrXTfycYLWCJy2LBc1P/3Ln5Nri60052TML6Z4ic/mVicNfefmBO1qjo8/pmlbEBEH43320gFua4NKWE5OHqDTPv1BRBRG/M7xPW4sLyjnKzb6fZpJj6XncXF2wvnFCdd2dvjqV77MV996nQ8++pif/emfo6oa2zgaGeDqClPl2LwkunYT09vgwfEFrrCoxtBULdo54v19brz2ZaxzXM4vWJxfYZMEISX57Arlwbe++U2s75FfnnL86AGD/oD24oKpbVFAXRpEEJCtLBubY/a2N3j88GOaqkApEMKimxwQXSBTIKWlF6TEgaDMMzzhaK1gZ+eA/niTqLeBxlKslgRO4YcRH7z7cwJfUJOR9ntMtjdYPj7DNJbFNGeZ3WcrqxkuKzavXack4sZbX2djtMH5ww9otAQCosEGm4f7PPzwl9TFkroqODg87NoqRrOtfKQXgnXEYczJ+QkP7n+M0obeIKI36DNbLVkcv83eq9/FO5zw/R/fp1msGAWS7OqcIs9J+31eufMak50dVqs51rRkRUNhHSqRfP23v8zO/oB33/4pq+kRTmgSX/HWW6/THw+5ODqiWK6Ien2itAfaMuqnDJIYrKXFR/k95rMF2vrMljlGG5wUpP0ecT/C1DmhbwijiCzPaOqWXpSghEIohTMGYzvCmxQ+xhQ0TQtCoOm0+pXn0WrXVSScYDAaU5c5SiisE6RxiFCK84tzWl3j+wkXRyd4zlDnc4raEm9ss7PTI9IexbKkypYIHTKMA3QPrKvZ3htweGub8VYfCwzHO7z30SkOH6dbnG66f03neJivZjR1Q11UnZGTcQRhhDYglCVOPL78ldfJVkuy1QLddmBCk+uuXeAEwg/Ai7FiiFABrRW0VoEXIfCQWtHWJVmzJPAsRTknSUOUtNRrmyNrLcZapNdpjgihcM4iTRd6lADpBL5y+BJsvUIXS5Rr8HyIQ8vBXsz2wQb1geLa7R4fPym4OIuJww22xxGry3OKyjDZGNFPfR7fn6GUR1lUODFnc2eLtDdExSmTYcDZ4pKyhkXV55fHOcnmkFd3e7TzI/RqiSktQsq1XDO4p0Dwp4FjnQE495Qz+Ek8eWqg/GmjbvHsf58+uXXCJjveAtf3Qr51O+aD7/8Zd16/i7p5Gy0dvXDM1fkS4TVIv0ZR4nuGomk7yW+haZ1BRjHK89na3EF5muzimHp+Sb0quMprWl/guU6X3Unz7Hifkl5+JaS6T+Z/1iD/xRP6QrNemv9yMvLZF+w33f+nMyM+fyvPFYZemv+bJSq/ppLQoaKV7MBD2mlcECDSBKE6JIvNCuq6QDlJiMEulmRVTY1D2oISSeD5lJOEk/mK+R/9Cb3DPb70d/4mf/kf/yeMjKB1Dle1CJmhjV2btUAQ+lg/ICsNjx+dU9aGTOeEvqTXC9FCcDFbkGUlUZgSRz1mdcuT0yMGwwHRxiaVnCPLmiD2SJKAvOheRq22oHyU7yFti/BgMugzm+W4xrIsW6R2aCcJhEejNW1pkNZSlk8YKIE0PpPrIzYnY46fHDMXmvbd97hx9w2cM1x/81VWzvHhn/+Qi0f3+da3vsP28QkDIZg9OuLm7h5X2yN+lMasHj4mjj0e1wV1mdEfTdi/e4fx3/qb/NH/+x8j25om9GAxx9QFyliQAbW2PPzoPn2raIs+2XxBf2PCE3vC7uE+w15K7QytFlycnRII2LtxjfnlGXq24M5v/xZvFyuWZY2KE6yvCHWNFd0tbtuK2rYcPfqYvWs32doYkWeCtq26dpTrLGqd6WhvEot0hjpfMr28pJ+G9HsDPD/GD/u0zidMYvwip7pckFq4Kkt+/rOfkPYl0oKrOmMh28U0jG44PzojCCPqtKQ/UaT9Lbxti2k0LolJB32m0wWLqwuaSuOMw2hD4CuauiYIAsI4RRtHEsfMVxnz2RLddmXrojJUzSVJqhjFjst7P2b39jf5O//NL/PzB8dkR1Pmp6cYa1gVFXmlaS00xnC4v8Ngf4thEnBzs88br+3zw7f/lMfnD9jsJ0ijsNpijMZozeJqRr3K8RTUZUGoJHHoEzhHVZYYJclszWJZIqXHImuIoxTwyEqBOV0iaSizOcNBitWafFVy59VXGY6HJElEURUsV0tKW4NQGO3AtcwXC1QQ4QchfhhztZpxMV1wuL/ParWiWM5oq5wwjFjO54wnE6QQNI3mwcNHZLnBaAjCgNo05MUKPI/tGzG68rg6bVjlj6EVhJOQne0UP93E82G6OKOfjtmY7CA+vqBtG3w0xhSYpiRbLDvfDdN2fhhWU2QVURhhy5KqrPEDwc7+IaJZIpoZidIgHdo0WNmi6xqjDW1hsU4ihA9+D0+NGQyuEyY7WJcgW4vxM5rGJ8svcGWFdgYZeuB17CpfKkLfR3ldm0M6u/YsaBA0RGHny5AmPqYsyfIrrK46PE8LSgIiJY5jxr7legDXNjf4/g9KPnx4DuMhD06OifD42rW3uLq64ORkgdUegd+1IS5OL5DSJwwUhQ6Jwi2yxYr7jx5hr4343g8vSL6bkqoQFXYmT8Kode8fnBY4s27PrJ/pjjm2ZpA9AzWKZzoDz/KGz2l7vxB4HF37aI0N8aSmFxp++60Q76M5P/tn/znmm79DHKYESlJlOa2cY4SH1pIgSsiqhlw3uFChdQd2TUZDgjDg9OyYqjY0yme8kTJaetjCozHgoz9xYOQTEKN9eswvHL9YB277yUzxKQnFZ3z+tOll/aVf+52XIrZ76bvPkjHnnksy1uf3Qk/lcwCoL+3GvrTsN61lfD5wEYm1HZ1Pyq7Ulv/9/yGr/8X/ulvuHOreu6ze+wVy3chK/+U/x/6Lf4JuDcrziHFY5WjqlmVRsnz8gMiXjDaGvPrWm+SPjsmXK2xdU2SaWq8wrgPjVJWl1gJKgyc8QqVw0hD6CqV8pO/ROljlLUWxIlrUMIrJWoM+umBLhARhQDjqYYQlTny2JglNaYjTPkHaIx32abIlaS9mvDHmwaNjjj98gllfWU84nDM4uQb92u4BywzU0wYtFuz0Q27feY3TVcH9e094/PAJt3c2CZocNje5ef2gUzXcHPPuw4ds7++xtbtFVZdsRiGTrW0e3L9Pm9dsbU+olGR2fs7lxQUHt27x6lff5J3v/xhlNK419IYJRe1YzKa08wq7mFI7wGaodoN5VbF/5w4nR0ekcUgahtjRCDu7oh9FXJ4ckUQBG9cOODk5Zb7MEVagqwqVhJDV3Q/gugdP+YLhsMfF+THZMkM4ixKdCY61FunkmoJmcaoTcUnSmKKIOxttawnCpLvdREDVOKQK0bMZy7NztHaUWYNuOkZN1XbeAELK7jiwJL6H0hWqzdmOApbHx5ycPCKJfPb2Drk4PWZ6dcYgjfClQRi3ph06pBKdMFWjaRpDlpWcX06p85rd3esIfExbs5yfIIDtnQHaKmZX77Hhlvy3v/0tsr/+u/yrH77L+3/8Z1xeZsyyglfe/DJlOePawYSbOzEXD9/jybs/IzuPCBLFIJRYa9na2WZ3dwuha6rVjPEoZVoWPProQ3wJO5sTjJIUbYs14AceVkAv6Ua9MzPnww8+Ik4GhGGM1RVRJMkW56z6Mb1eTFEZHh+d0OqWjdGQqiqIAp9wHNPUDcZooijm8ZNjjPC4cfs2ypM8eHzCcpmxvblFVTqwhsFojEDgeT4Xl5fUjeHick7jFDIKcLpzYfSDgK29PVSaUKwWrGYtW0EPpcZkZUHcTwl7Cc5LWCzmRKnP9b2bPHx8ijUgdM18fkGTzfCEwDQarQ1JFGGdwNSaXq+HVB7zxRLjDL04ZTIZs5xPMbpGrAObbRqU0AhpiCIBgUdR1CAajK2p2xKNJJURaRqSxiGrpeWyWOLZgvEwAU+A7Dw+PNUxAyQaV9cIY5BViW5yhNSEviVJPcJAomtLU7eopiH1PazuKDzWSITRpG6GagVeMCAQNW/eAt2WXM1KJuMe169do6Xlww9OyQqLkp3Mct1WIFqU8nEi5MlZSSACotCjbjIefrykGvX43g+ueO2mZRC2pJ7qutnOEcguMbBPI8VzI233rD7cRZRPUoXnAHLPRdmXQfrPj1IlYMXaxVV0xQpPOIZezXdeC7g//Zh7f/aEINru8FNNyeJsyiq7xE/H9IdbaOnRCEEkB3hhTBANicIBzbzANSVeGLLhleyVD7hWnZMaQyPdusXyST7zaQV99yzIPj3mF7Mf97KM5Mvb+Iyo+vz1e377vDT/he98xjov6Dm80FEQz6ogLzcaPi/Yf+qyT8OafIHp17QbOkOdTtO/6xvapIfe3X+2jtk7oPlrf+PZZ1nkpP/8D5HWMnOGRND53lc1R+/fIxr1eWV/h/q0YNIf4O235E2F0BbdGoQv2dkdY6xkeT5jtqhomoxABAx6faaLGU1t2JgMaISmKEs0UJUNrdAI3WBFS2kds/kCY1t8r+PAB0LgC0eyOSYcjDFxynA4weUrzmenVG3OZHfM5eNjWm3wBXgIjDEYupvLGkctJLFVVMuWs6alOD5m0zj6+5v0khAcnJcr4nyB1zak4wl3XnuVk/klaS9FtS29YY/VKuOjex+wN54gvvpl3n33F9SPj9gqWvqHB5wVK47/8nvsXtsnsJpV2RmktKuWpm2oT47wtCJRCu00trbUC8s4jIg9gUxC0iggToZcnp0SGQdxwP337nFtOGRlNKvLBf044vqrr/LgR9/Dao2RAtd2YChE57BYVxVlWVEWFbrpdCs81ZX79NOn1DqsNjhnGAz6xL0+ebZA1w3CCayFk9MLJjubnW5EKFnlGa52aCMoK4PyFNoP2N/fJpvnLK/m+FLQ1DnZ0lLVJU8eP2T38DrLtqLX73H24CNmlxe0TUESh2yMUrA1O5MRnicQzoKzaN0pMp6fXzCdzjDGEMYxTauoKk0ymGD0nOHWLiboEUwaEk+RTd+lvHyXb9/e5K1X/y2WswZqj+X5GcKvKR7+gF+8t0DSIDyDEYJkY4/vvPEG4+GIXuJjqwyLZlVccTnPqIoGJQx5ljP3JUkSY6QkSFKauqYslzghUF5EEoeEymN6doE1MBr2EVp1bo7OoIRgVbYIOWM8HvHw0SN6ccTJ7Ao/TdfofIMUHvc+eI/Bxjabew3TxZzTiykSSZZl7E92CPsBjXGcHJ/Saku/P2Q2m3J2NmNeanavXyOIfbA1vV7KeNjjKsup8hKMw1MKg2Vje5Ptw31uvPYmhEOUFCyefMT85JLZO8fotsbVJU22xBRFp5IofYIoompLfOWDEgRxxOn5FSrwuHH9GlvbQwpdodcAvXyVI4WHs5Y46MrspjV4ShGnEdrJzmtDt0hzimolocnIc2iaHKsvkX7dMQGkxKLWVGuDrnNcVSCbFqc78y4hHFJ2zKvKSGocre3A1p4UtLQ4XOc/YyzWQJyEeMayuDxH64JhP+RbbwZcLhQnM0XTLHn33VNW0yUqlGxMJhSrEqqKwcBnOBxyMV3RsUIWSEKSaEBZVcymGReBYHOgibbBEwZPKsJQEigJraApDLp+qVwtQHpiTRftjvOpI6JYyxc+D5kTPGe09nzcceuNqbWLqwO1bmUYJ4loubsB1zc0s+IhVwuFlzimK8tipqivQspwiA0S5HCMkdcYTELCpMU1l1TTOaop6IuKcfETbq0+ZGSuQBqcWA9inwX/5+LyyyN81y119qnb7CeJz28G4/vXn37lGn5aMsG/3nF9kX180elzkwQECPl0NCYRdMChz5uaWhOVLZ4naKyllQ4a01mIrgrsKued6R9z56//HtHWBh89+ojNcY/eZEzpDGdXV8wv5qTDIV7is1jlHQbCWIqi6tTb4hDpS2bTFV4Q4AUhuiyojUXomigAESqcbZkMIvYmG7RSscpzLoolHgov9NnZ2yQdJXgbKTvXtjk7P+Xq+JQg8fAa1ymrWfusgoATHVvAWZyzoCV5aRGexB6d01QZA2dQgWD71VeYOYGqNGa24DS9IklTNre3CMuGQRiRxik6GfNH/4//jLvDAf/e3/x3eDg748GHH5NojfICevvXsemQyR2FP50yOzvFLLLu/i/n+EjifkIc+Ax6ESDJVjPeffvHhEnEl9+4y9U8JywX7GzExKMBX/7KV0it5f7lJcIZYinYee01lpfHXN5/H08pWmFYP1cYYzk7OUdbwK7pZhZabT7J4MXaoVEAaObTC7w4ZXN3pzNGmmXUrcHUDXq1otcPmGxsol9/jXI2Yzlb0O8nXLtxnd7WLoPhiKZu+ZM//hMWl6dY7RCLmropcc5xfnrKYGPMR9MFJi8ZjHs0psVzhq2vvMJoHIGrccZHSYfE4aymqTOcqRgkiv7uJlGa8PDxOWcnx0ijSUPB1dWSZCRQpaaRksp3YBtSsyJpoV00PLh/wXK2xHOG0Bf4sUB4EAQRe7u7THa2uX7zgHJ6yZN3fs5idklrNI2Dom6YTDa5sbtJ1oypWoj6E+IopChydFNSZqvOnrnKO769rrg4PsEawWpxxXiUYpoCU4PAYL0+jXYcn5wxGfdwOLIsZ3vQo8gWxHHChx884aP3nnD7rsf56RmPLpa0LqbKl8RR3PkSKEdjoCprxFgxXy6JkxSkwg8hiQIm4z0WsxlJnOLainx6RVMZ/ChmsrPLYDLCOMsbb73FVW2YL2bYMkcvMz549x7Tkyfd+tLRVPXa4tvi+QarNVXdoFKPKAkYjCJ2Du4QRCHCNswuj1FKdkJL0ifpDUh6A5S1zM+OMNrSWoPyuhG5QSJkgO/7aNOwzB5QFce0zqe1oHzFxrBHbQ211QRJnzBOiJUjvzpheTrD9w1CQts5i+EA7cBqC052VREh0Wbd85ed8FHkLBEGZww722OWVzPqwiBig64uGQSCdLfHbNZyIWtmDkSYsnV4wL1f/AKwbE2GjMYpu1t9Hnx4nzD1AUlRLdnoeUShoa0d87lmZ7NjocWxQ9eautJI53BOguieVdlJQ6zdFgVx6tM2TadTo5+yIBxSdLbtznbhyjm5xrh8EowlErkGBgoH8pMaBI6O1yGsxJcQpZqNTcUN50ErqStHXhnqtqZqzylbWOmHXE7fo10laC+maRsiZdiMJdueYdefMlY1Tjha16ktOtOZtj1ro/DJC+mpaJRwAisEVQNlbQk8CD3WuKouOXrKiHi5jfJCMOTF6spnTc8C9GcO21/uOTxd/blKhvsEO/BC++e5Lz2TIvnMXX1SIfm8CsKv0174/CTBEzjVlZOkp1BC/grP/1P2iMWhrcPXDiQ0gNAG4yylhJlecf7hfW78zre5cfsWl798l8bVLGyDHyjIDE3TIHzZUf3o+L5KejjTkvQ8nKzwQ4tQBkSL5zuE6TJLY4Ha0GQFy7ZienqF1o4gjRiOh5SrFRsbY1RbY3VNqzy2tndopeJiviQZ92nmS/pxjHGWLCso8hac7XQBrKPUpiurISiMxRYWqwr6sUR6Hss8p7e53wnWSIFrNI8fvstHP3kb0WpuHl5nZ+eA7/5bf4e3//R7vPdnf4GYz/nr/91/l/tf+zI//pM/QVYtf/u/8z9gsLvPL959h3tv/whbVazqGVVVdU6QGFyREZNQ5yvqNkMLn+Fok8vzI362vCRMxnjk+Ic71JcpeZEzbSqGozGu3+OdH/yIu+ZVdq7d4vzqApfNCVyDbmpY89qlgEBItLBrQx/ouLtufYOAFQIr6ESbtreojEAb2Ns/ZLSrePjgGK0bZudneKbP1v4m/s27cK2kLpeEgY/RljQOSJKUwUbIl7/zdS6Oj7l88JBBHBGON5BRQJLGfPj+e8SDAbUKWOQZCoezhuNHD/H9LdLhEOcEcdxDa9NhAqwBpymzFYNeQpVPKeZX0NRYbSlrwdmDM5JRju+FNFVDXef0+iGztW+9UCE3bm4Q3LnGk8dHLGYzAuUYj/uMt3bp9wc0ixU//OM/wsMwn15inCCIQ3Z394irkl4as5yfEY33CPsjzs+n9KMQXENTVYShoipzWi1Yzmdk8wW26RRKy7xD26NbdA3WLLj1xnUGwz6mLchWGXHgEScxTx49pDfoMxjsYBowNZTLJfniitnFisHGNsMkpp8k6LakzEree/ceB4eHOGs5v7xCBhF5VbG5s01d5pRZxvnFRecuKhRKeGwNByyKgqpaUZ4WCCU4etzjItNk8ykmWxCLTohpPp3iOYe2mshXIAVFU+NLB64hSUJG44TvfuerHF7b5fHjx3zwwYcU8zmibTGtjxcnDIcbRKFPHPjMrq5QQUhVlKj1+7F2hiCQ+EGMUBG+sh0PQbeM+gHzRU5ZlpQXFXG/j+97lEWGsQYRCKI4pIoCZNOwvb1BXbcslvOuvG5cF6Ds05dwVxAWdBgAJUFruLoqOD0Gn5aiqpEObF3hpEFhScMloWoRX+8xPEpQySFtIykLSIKIQTrk5OOHjEZ9BIY4GuDHMV5dIshJE0u+0Og2Iu4lSN+xXM2pC/CVIw0iGtMpRXqKrnIgxHoE3lVI/VThFIhGYJtOnEqK9bprG2jrXHeuTzOEdRCz62WdUu76WjwdobsugBvZtfyi0KNpG5rWEoUKzxmQLQRi7dcDhgZjcpzzcc7hSYOnDEJ0Kp041zF5HDyzh13/3kI+PV7xrCXy7JicpTFgxJrmqrq+iFsv59m6n9U7eLrsX3OM717az7P5L2/3pdbHS6u/JJj5KZWCT+oqL2o3uN+4qvD5mATpkJ7D9zwmkwnaClZp8rkbFAIQrsuubacQiuuoR0pCrUB6cH7/I4omp3/9Bqu8Zll1JcSe7+MPUrKqoihbnFmP6I2jpemEnKqay9Oa0hg8fw1yotuPpDN06SqGkjw361GKoKwaypNLYl/x6OERl4uMaze7dKyeLrhcTMkvzmmWC2gbZOyxt7+HE4oPPviYpmzBaYQn1iBhgRWysw2uLVVriVLJ+MaYnZvX6fc3WS5zlJMcHuwR9mKyoydUqyU//v6fcff6bdpeHyU1hbD88uF95v+X/ytf+3f/bX7v27/D2fkl7/34pyzn/4onqxm6LrC1pq3bZz4E1jqctlRFiWkvcXhoFK4tSHsp1eoKXzr8uONzX14tSZOAMApBGxZlztb1m1xezNk83OWVr3+Xyw/v4eaXNGVO0xQIa3Bag9AdteoZuMm9APzpPgoQkiKveOsr32Kys0uJYFW1XPd7zGZTAulo8jnGSZSKCKOQOAqoihVFviQrSvL7DwmcpJgt+PKX3qQ42GW0s4mVHvPFvHuJKahXOcoJqizj8vSUOBAkox5lY5F1SxSEtLb7neJ4wGJRcnx0hS8BJYjDBOE8msqiACEdZdkwy867Pq52hIGkLSoG/YQ4iDk6uiAZaQ5vDYgnCdN6QTTps3PzFr3BmMUypzWGWSuZnl7g2U4muO8rLqcL9vf3kcKSlzm9YZ+qkdz76D47oxGBr2h1gfQk09kK8Clzg2k7+XLhOh2EujQdALd21G3L9mrFztaIyjgCT7FaLKjrGt1oQj9kennJk6NH4Fr6vZAkEFDNeHzvjN/6rW9hm4LGVBwfH7OcXvHmG69RlBUPHj/BTwZMdnY7L4S6RiqPNE2Jeyl13SKcYHV5RlNV7AxSltmSaDRifnmJaSTThw8YBDDY2qY/iNnY36VcrLBFgdHdgKI0iihKKfIV26OEf/NvfJvR0Gc4MEwjQz9WVDNNGEiUF1DVJdlyjksS9LylWs0JQ58iUIR+RKtb4sjHKrHmKnSGT550DIZ99nfHjAcxHz84odGwmM9Ien0G4wF1tWK5yFFWI6xDa8tsvuBpU18IgdPmWWBTa/VYEHheh8/pngvBcqW5mjaEQY5xjrQXUrYlVniEviQMPLwAtlRJ3JPUZsZqOebGrUNGG2OKZkm2rIlUTBgFOGdYzWcIX7A1SUiDFrQlDiNUoLicXSFRCN9H64ZiZaiyln4MseoeUykEQlqkgkobfA/CfkpPRZSLJUVW05mmrvEMT6OMfKaJ1bFPReeX4VzXfuneiOJZVJOyY1h0jDioy87WuWkdQpjOmG4dhLz1YMNIg/EMhra73A6U+CSUW9dRXPW6uqFwKLEGXEiJFA6rLW5dPXg64pbSkcSK0AqUsM8jL16MeZ/x92et053p/2+n5/Ehv8n6v27e0+lzkwQVKmIZEnoeUsHO/gHJjZssi7yzS7UWG0WYIPzkS+sM1Il1Kmc6oRGlJKW0+IFCjXos/va/TzPZZLGxyWz7VeJ/+J8SO41qDEuzwgiJMwLdmPVAtVNYTHoRbdHQtC1GCGrXEvke0ioQFotBSYHve1hnqdvOnc6sdeOVFFSmxQ8D8qLmRz96m8P9fTZ3NnBYdg93eVBkWNtStQ15VVCUmjD0sW2LaTokvyfBpj2O/0//ALsx6S7mYsb4f/Yf8Lvf+V3e/J3vMi0186sFsVJsXdtH5ld87+FHuGzB9riPHEUcHT2gnM4Ia8NMWIrzGfU//hckozGL1Qpd1ygpqZym0i1NUSCdxVMSgcD3FNoY6kqjKw2yK/rV+Zxq5eN7iiqbcWFblpVGx1vs726Q1zmDrT186SFDRRE7ZvOc3Ws38PB5+KM/J+gNUSZGOU2+mHUmF4ZnWXtXZFi/HBydfKznY62jbQwnT06Joj7x1jalaWiouH7nNUy5RBcpaZKs6XsZdVkTKI+ToxOuzi5olhqhPFQYcXF2CUKztbXB9ds3OT8/wzQV1XJFPl+i664FNd4Y0uoSp3yS/ph+v7emtUq0tmgLVWmIkxFgSPtDZrOCq+kckHiBYrKZdi0tJ8hXJY1tcFVnX9tUFlxBVRtWxSXL1YLDmwd84yuvUzeGne1DirIhW1WdgZc/JBmBFIZRPyZfzrr2mO8zGg3Z3N2n0Ir5PGc1LZg+uqJtGq7f2sALBGVW4vkpaEVdaTyl0NribGeMJoSiWVfoZpfnyNv79HsJvlrbGtc1OMmD+w8RKsBZjRCO+WzBK+KAO9e2eHJyST49w0xiojDg8mpGv5dy9OSYaV7jhwk7+/s01rKcTTFty2xxwY3btzslRSe4Or+gXK1Iw4h6OUNKhTUa3/cpswWJbNgd9ujJhhvbA971DU+OTzB5TT/tsb2xQc8PMbphZ2OTt968iScahK2o8xJlG6rFiqosOrVK1dDvjyjyjLYssW2NaSpsBtHGkDe+/lXe/dHbyKZCY1HCEAUwGvUo8yW2yihn0FYNvdBnYVoCaWmrBfWiweqGtijQdg2AtVCZFiEsntf9Btqsqwm2Syyf4hSEFPiqA/Vq7chzmE4t45FPGEocBpwlVAG+CBFGEUmB9EtiUeBEQxbUCNmnxecH3zvGGkNUt6RRRL0oadaiTpFuGewm9CKP3sCS5yus9bFSUddQZxZXGwaR6lpuotO9EV1vABl6GGFoHCRJSpwM0LrCNTWtZt1KWEcQ17UUOt8TEBKkAukrBIKm0l2weZZBrHEMsgMgK09ijOtsoKXs5LSdxEiJEQqMRonOzwPZDUCUAmk7/YWnypHOCSweea4pKk0/lfTC7p3UGvOJxsMzgGZ3OALwMXhKYNxLUs7Pj7SffngR2/gpiMKnJ/vZicVnBt4v0LL41fVfTAaebuL5rTzPYhDP7ePlPX1ae+HzOg6fmyTEaQ/R1Mi2IZ8vufFKn9vv/YIb9x+Sr3LKywuC3/1tHk02Of3xzwgF2O//KUYqEA659koQQNKPSMYp1CWVH3D/f/4fYrd2AVCX5xz+8T+huThjGAYME5+V6WhdT/tLnqdojaYoCjwHQaiIewnLZY61BqW68qA2LZ7q6lFWW5wA7RzCdYZOwjmUVHiBT902oDXLywvqbMbm4Q513fLq7VeYXV2Q9FIGowljJ/nR936AjyL0wRjdleDigPqr30Svz8O7PKfyBL987wNk2mfj7muMJxsE1pBfXHBn1OPwv/Xv8PPvf4/m7JQojTnJF0wXU3zbjRBzHI8fnxBOz9meDNjZH7GqckYGSiN50lhM1ZF9Oue9rjz4dIT/tCGkBLi2QRsoTI0SjtMnD1H9EpGfEsYR1otJ4ohR0kdJwepqip0tuXbjFhuhYjmbkq3mpJHH0YMPmZ2dYIVevzO6x+zZzWW7Hm3btBSyZLGYY4zCOUF/VZBs7dIbjtBOEMU9dkYDBmnK5dU5994/I8+WKFqEAE8pmkBy7etfp3dwSFGsmD96QNmUXF5d8fjxIzwHVZZjatM9HU1NmPh893e/QRTHNFWJ1RprGoxoaRrDfLGibRw3br5CFIdEPcX80SX90YCt7YSd3U1G4wQhBW3ryPOcq4spTVUDUFY1VQteEOJjsLrB1QbPKLz+BvePLsirht3962xu73Hz9m1Ojx/jmhzP1SyvTjBNSeB7CBUgiMiWOfNpyWJeUc5L4jjEaklrWqSThH5AWzuKogEpiBOPMJIMhj1Wq5KirDvtgDggTSKatupAaUrRHwz58P375GXJeHNMVTc4A7OLVSf1nISYtuK1V2/hnCFMe9Smq8JlZc2Dx0f0NrYYbzdUTYWSgiCKcEIihGA1m1PmBRenZyjPR2vNLF+RbmwxHE3w4x7bUpHahqvjx5ysjtjYOuRrr75CndVUdU2/l9KLE+Jol739bS5Oj1nNrxBtSi9IsUZzcXxGXXa20c46iqpByBXSSopVgTYtRsFrX/8yX/7aVzk7OUYoiYpDpKlxWhNYjV4t6PkS5xSXR+e0xmKkTyAlKpI4ZzDlqgMpGo3Tbp0IS7TrWgitsR04suvCIaVCebLrD9uGttXrgVJXDTdaMJ9rHj5esLnpE0cOz/OQymCEQQUJvufj+4KegXxZUlUXBHaJMXDz2h6PH55i44DMtRhhaTBYCdO6RS0LDrYlca8CZ6hWilWdY7QgUIpIgq8UvmcI/A5obHE4H/zUR2uLCGKyxuLFHibwcJHXSbnHPaq8II0jqrKirRpE65DGdmqO62qcswIruwrFGiMMdElEF6gtwoIXeDjdtQOk52OdTzjeIEp7VFWBaRoabdcME4Ef+ARCsLy6QpQFyrquxenA6g5bobXFhqKrVjwX+Z1zT3MVDOtqBuvE5YXo+NyfT9soLw/N1wH3i6od/noWwa+2LD5v9XWO9izpWXd3P6mFfBrw8VfaF89t65PDXK/7r1FJaBsor5YMfMUgSVhcXiGfPCEY36S9XLJx7ZD2pz+jefsHjP2Qo//t/x77d/8uxljU44eM/kf/fURdgxS0qsUWS1492GOWpBw91xgRUjCejGmrjDzPGcuI4cEeZXafumjWAI3uzpOiqxigBEGo8H1JXWmsczTGUjUG5RyhLxCiswVuGgPWIazDCofnC/b2t7l29xVOjs+ZXV6wtT1muL0JQUgS9rjz5a9Stw1nZ1f85V/8kLKwhNbRC7zuogoIYh/5fINHQrKR4PV7VF5M6zyMbTk6O+LDX/yCb796l/GNA7b3D3n/4hxzfs7GaMTOKOZJDF4Nck0UCIxFtxXLbIrRVUdjkx6xL8jEGneBwHWnti59dm8nsQbsWOfWN4BFeo5qOcXXLVXrk+7fJJvNuDzKkZ6iXK1IpEdsG7JqRX88YLTfYyJv8t47P8XFI4KRxs2uEE3bgbRYtx6EeCZ6Y5xFG0OWrTC6ezgbIcmMY3x4A20FZxdnuCSk7/ugG0JPcb7KUFIzHo6Iw4iGAFuVPPnZzwgCj8BpDm4cEPVSLpZzpudnqDDAeRaBoBf43Hn1OlKJThm09fj43gdU5RJnHEnaxwqPm6/c4cvf+BqrImeZzXntrQjdarAG31c0ukIKQewHBH2fwWQASDwv6HQRrARr0XVFtlyyXOYEOmCkethmwWSwxas372IQFFlN2wqayhAKx2SyR7GcIVHopkPnCxlQlDWN1h0GyJfMFnlHc4wjPN+gdfd7WwcSTW+QsrmVkCSCqgmYbA65e/cVwjAkCDyyPENbcMIjTkfMVjmrVUFV1TgrMVoyn5Xs9hLuvvEacT/FGE1eNfRGm7gm4/DWK1QqptaGuixwtiEMvM5xNYkpy5LVYoEpaqRxNLpltD8h6vfpb+9y7c6bPHp8yrt/8X3qRcbj+49ZzjPC6D2ipEeY9lCE0Cgm2xs05ZJ6viLAsaiXXF2csTO+gQC00V2JXkXESYjyS0zbIqzFtA1OKW69/hq//wd/wL1fvsO7P/4xgRRUTUu1qnC1I79a0UsVgerAdsozjEcDlqVhMc26vjpPnyOHFOIZrfspq0m3Aul1vV6x7rk12uCs6Vg0QnajVOuQT4ERRlAXgulM09qWm9c3GI1H5HWGUREZPrm2ULnOPyPeQJQZo1DQV0sOdq6xPQmZzgt85QjVhKMnp2RFzdbehMO9Hr5+QOALfM9iWost6EDGfme5bIVDO4sMPazpHDVVIjC+xAgPpTxWhaY/CmmlD0mCNZJoMsaGPvPljKptsdoSOEmA7IyjBDRGY9t1EO7QjM+wA8LrBmbaGpyzGKtRgaJqDc4PSDb20V6feWvJ6hqlUoYHO51zbNlQ1Dnn8zPqVjOSglCAApS19HuSMAa19oq26157h5/4JAw/HV0/1Y16Fh0/Iyq6577z6QiBX53+v9lueBrUO+HC7m8lPrHI/qsc1/ONlqfb+CsnCQ5JXXcCMIOtCXfvvMKHlwu2tn2Mdhy9cw8xv2Bb+SzSiOpLX8HFcffdfh9Hh/KVCoxoGSqF51mGW5vPBDCgQwZHaYKRCuF51FWNLQrSVBIpj7oytLqzhi0rjTCdfGpbLVCe7HzppcDoDiyE6Ppe1lq07cxSnHUIA74C4zmyVcH56QX5asX07JLUVxzeuM54b49773/MkydHOCHxg4Sbd17n5OETlk9OqSqDCrrtBGH4EmJEoJWk8QJKP+QXv3yXg90JBzcO2d/b4tE77zNRHioIuP6lt3j0i5/RrmZseoZ6nFLMM6y2FBaM8Ti7rPBWNQO/e/ocjgCv0yOQ7hk/uOuTdgqZwj1FG3f/yvUdbwVIDL5raIqChx99wP6tGKsbVllJM53igoCyWjGYbNDb+DqHN25Rtw1bixW92Ofx/XtcmveoZlOsbDsxJV4sXznT6WrUdd5ZFCOxQYqsNLmGjc0t+nFKvphxJWqWq0v2tsasFiltW7BazFguFuzsHnDv/Q8osophL0WJhia06HrI/tYWd25eB2sx2iIcDGKfzUkPFfqUpeEHP3ibfHaJFIYwCtjc3OUrX/8G480tdKvZ3z9gsEwYpz2CQLEq5pycnxD4MU2rO7VfCSr2UCqiqR1S+kSy6z2XzrF1/RZ961NpyXsffYBpW3779S/zk/c+IC/LDsB6dcn2qI9vGwaxRxJ4hKFHnKTUTYPWFXmR0VqDF/hYHPNFiTMGbWpavSIr3DMH0yTx2d4dEfqOMIjoDQf0hwOKouT8/JQw9Njc3CQIQpwThHGCE4qsqKkbR6s7J8aLyxUbOwPuvPI6QRhS1Ia8qPH8pPNCCBO8MKJxFRZHW1dUVYNFkVc1o9GYumpYzeYI6RH1+hzeuMXW3jal1jy89wFnp0t+/Oe/RLoAZI+GmKoWVCKkXVrq0mDanI/vrdgYhvjqjDgy3Li5ja8CyrLCGIPnBwhPkMR94iQl9DbIFnPqVYHXl1x//Q1efeNNHr7zAe/8+BcUpSUNfAIb0gpBQ4mzmmxlkMIwHARsjHz8EJbFuoXoBN5T7wcA6fDkGjStDabDLSNMh4UZjgYY61gslt061j3zleiClUIogWkMVe3wtaIsLXnesgwa+uPrJJvbFAZ2dndZnj9hdvwx8TAmaM/Y7veYL6ccXfyMyXiPydhndycg9jyyN/dYZEt6qUca16wuBUkQkoQaOxJUedPZsw890kTglEFEkmDYo6o0unIIpbFCEMZ9vKBHbcDze7QWsqqlbGEwUZRa01gotUA3gqqy9AOBWL/6jAPPU+vrtAbFrXEKwpOdi6UDLQytsd07Ku7h9Tdog4SLWcZ0uqLOMwb9AclmwGpW0ZQV+eKKxeUZymnCRKC8NYNCgPQFvt+V1TvECXhreoO1HRbC99YyK3RVWvksefikfv808D511Pn8fr37lU7B86PxX/nSy92JT9n2Jws/vTUAn1QKng4UXOdt9gyH95kJzxcQX/p1CQL8miQhinwWwtEPFXfvHDI+nGCvFrz/Z39Edjnj4Po1irbiwf17iBuHL+zO8zz8KKRsupFGYhSh51gVc7KjU17Ic4TAi/tgJKu8pQ0M3ukpg5GH9GEeQFkJbOEwViIC0fXYpEMqu6ZlWpRwhO4prrMDJFrblYmME3h0vcNWW06Opzx82NHSEiHwtyUxIVXRULY1i+kVpqhRMmT7xiuoV0J+fjUnrypSCT3fw7RtR4VcT0EY8s0/+LeJq5KqrvGaiu04pC+7kfaX7rxKnCS8vvcmP/3h98mKhnyxom0qhtd2yKMAPbsitj5ZZmhbgagttRSECgIFXtCV1ozrXkiec3hKoIV79nA+q7PRXWZr3dpe19E0JQQ+QjRkl49oVUw/Scl66bpqX7IdBIyGW5ycXJHlOTsHtxmMesSTHWI/4tEvf4pZLRHadCI4ptMgsGJ9vbVDixohfVZZTe0u8ZKK6XTJbHRMPw6w1YrVseba4YRYejidsZhPO/VGKah0ix/4WJ2RL5ekqeTi/IxNHGGaYFqB8gTONaANqxxUYAmriEcPHjOfXnLr2jVevfMK+7euc7B3QB71KbXj/8Pan8bYuq37fdBvjPH272yrr1Wr2/0+zT7t7Rv7+jqJIwPGhuAgwQcIEomEEoSQFaEIFAmQkFAQQvmCRKdICZEQihUDNjjYvvfa1/fe05+z+7VXW6v6qtm+/ej48M619t6n2efa+JXWqqpZs2b7zvH8x/P8myCJOa5K7MlThlISRCGxadkZjGiJKZvefCiOY4I4ZFVqfvSTR7QrQ2rnLBcriENuvf0WX/6N3+P0piEbXrO3M+XOG2+R7O7x+OEn3FycE0mJKWuyPKFrNEkQoALV7zSlJQoDBtmAIIhxnaNe9+RcgQDpSPOIriuIQ4nAEYWeUIHRLXGUUhQFddNgXUQgHTvTIaarSLIh2iqS8ZQon1CXFciGIA0I45Dp3g5GW3ynCQYJSvZeI9Wydy38oH1EhWO+npOPBwwnU8SyoO0MuztD8uEIZ8E5BWGIDSOy0Yi2WLBeXrM+r/jOP3wX62OG0wM654imitu37/PowXNmq4oo2qLpKnwn0HODayukLzg/u+atN3cYbyUA5MNtvvK1EWeXS9I4IYlChOkIpGJrusvuziH/6P/zTzg5OadpLW1nCVVAnqZMRyOCVBD4BtdqskSwexgxTAzOu76wONC6N33rcxk2gEBtGPoIHK4fxPfGALSbRFElJeBeEvdeuhYKi5QBGk8gBF3nUMpzfblGN4bW5WxnI7SKePdHD2hWc9AVVasRKuXsakWgIoT2GH3FdDJgcVoyc5ZBljJSDUNpGScJ8aS3t9aVIhtLsg58GXFwNCXPBF1b96TjYMB4b0B1cYxUDtN60nRCZzTEY8JoQF1ayrWhNYJAJnSFpVsK1nMo16AMBLsQJPTW3oLeI8GAs24TlEWvavMGaQSB7HlpWkhsOMCrCas1dLM5TaupiyWDPGMwyjHGUpUFq+tr6tUMXRmEgSsLaichzBPiLMdKQSAc7ewG33YY33dhlRe0rpdIjjeV1G5Gsz2fofevkBu4YDdqCdUvn7/4+AXb9l80uui//6m9/C/hIvyi38jNlt/JXjnzYpKwORV/IbD57OXi53z3y++5P74QJERKMMgiJknIN9/5Ku8LwWI+5+H7HyONoV5eEUcBERqnfuqJKUE0CqgrQdR5Ai1ojcSeF6g98/k2PR4vLHI6oFwuSIQgDSIkkiiURF4jFFhv0EaAlC8NjqRQm9hZQRwHKOkwuuclaOgDqTbtvzCAKBYEoaKsO5wXGCNpPXz48XNO5ituv/UK2TBndn5F5AU704isbRiMB4jf/Aalbpn96F3CVDIYRoS+z5cXQhAJeOftN/ngB9+luVljLi85Vp7VJCcMJbo1vCIFz65O+PDxIy7PL9gbD7j7xl1e+83f55++/4A/+X//XbhqiFWA173kzWx82DsHoeifq6Fn7Sover0vG2zgenLRC+a1Fz2K7qnE/YXOOpxtWM6vyEY7JKOMYDTEIphsbTPd3uOTjx6QDUek+YC6aAmCiO2tQ0a/+y+x9cqrzE+PoVyyODvh5uwUJRXa9pa9bGgCMurwqsbWAaM0o63WLE1LMB4QYZitFqSJ5+yDM5bVivHWBO89cZyQ5TGvvnaPhxa6piTOYwyC47NzvPVIHFkao9uOwSBBBSH1skQaz/nzM147us3f/Nf/dQaTKWVTUzct/+63/jU+GeyDEChn+Pcu/6ckD/6UplgynW7hg5jB9jZvffMbXK1anj57xmw54+T5GbPZDcW8ITAl0vby3ssHD2hXc0bb+5SX11zUS374Z4ooG7KeL1FeYP0m+td6rNaUWCSOqljRaU1ZW0ynEZ7eUMhDkqQ0bUNrHLNFQVl2aO0JlSeKAuI4At+rVdqmQbuSKB7hFJyeX+K8ZWt7nzibcD2rMD7h9v07eH+KEBHpIGNRrtjb36HSHbG2LGYdZ89nfPLgMU53pMOMN955G9M1zC+viPe2uXfvDtc3MwbDMU3bURVLJpOcpjNs39rBtRWdbcEEzG5qFosaKQcsZzOkChlPJojWUS8qbFtTmY4gTEEoZJT1hdqGzJdXPPjknFff3GIyzrlz5zaLak6eRjhjSZOcrixYLRqcjfnxu8947+NL2g68j/AOxqMxq9ZgqxBMzCCCSSp47f42AR3XF0uWZcGq6McI3r1YWHtzIUGvyJLIl2J0GTqU6vehnWk2C/RnNOif6WlbC84bAtW7N2IFXSVYG09Xd8yK5xxfzWmtIwoGZHGMdwFlpYlDhbeSqlwSRD3nodY1xaohkBLdFuxMI4wxGO0J4oC2cyybjkGcofKEw71b3D66C67F2hatG+bLBflwzGjqaYpzsmyKVDmr2QkyStF1zeXzkqIxZJMBgYgZD3a4ePSU5dz23ZZQ4Al7BYf3m13txhBZ8dIOWqrP7NK9wouehFw7xXqxwriAVluMg7v3XiGOQtI0Zba4wTS6J01aRdcKhJM0nQUjibYPCLf3KDtN25RETUfcXjGkJ5C23mMEhJHCBQ6BxCUpyb07GCxmPqe7vCGynqBPBX/Jm3s5nnjBa/jpgvhL+vs/+6ufLshfwGt4wYf4BbfdqzxAqJ6NoH4BBPhlj+iF6gZ+qtPwBccXgoSmKQiMxleW59eXNIMxgyjk9bfuc/LxA0y5QDSCOI3ItiY8F58KS6w10NYk3vdsZ6Cpe9vZZLVi+h//n1CH+xTFmgmOsFzy2qt32dnZ5vyTRzTOMFIxtmvJB6O+fRtZwjSg0R5vFc56RBASSNUH43SWOJagQAX9K2JMT2BJAggiiJOA8XRI2jRs7exyflFydXaN8AJ9s+Tqj3/IcDxAYenwPHt+wtnzU/LxgHUecucbX+P6YYZrF+TNjH/rP/y3adMhb3/z1zh/9ARzfcGv7Oxx+ytfRsYBi9WM9/7pP8Z2DXNr+MlPfshrr74KZc1gZ5vV6SnPTctp9Q9JDu7w5lfe4eThJQ91RP1bf2mjV4b44/cZ/JP/AmM8o2HMeDrquxBNjXrZK+tHDBaPUgHG2M188AXKp5cZGdsTq0yHbwt0FZKPthHpgPH2HteLguVizfX5JVXTEWc5r7/1Jt6AiyVODTCErBZr5rNr4khgAC9Un5lgPTIQGN2B8oQqpK1XDEcjBJr5xXOE1XT1nKurpxzcucXh4S1UFCAAbTSdbfFY3vnG28znC5qmwuOoVzWL6xti7yF1SOmZNUVvdGNuSAWM85yvf+1rfPdHPyYZ5nTFnN2dbdZCsY56Ca+0mgenT5ie37C6viZ6/oSju/s4XVNMb2GJ2B5vESjZF+LOsRpVlKuQ6maNbjW6LOlmmqJbsL97l7fe+RotgnXVMswzfJaj45qmWHJ+s6ApFkjXsLc9xeq2VytYxcnTY3TXgYc4zei0wXpPIELK+oU4nR4IRwHLxYzhMCdLB0RxRKM7hArBOzrTkedDsnxKqwVWg/CK0WhCZ49pm4KdW3vUFdSd4HI2Q3vB2bMVi5uaLMuoVlAXDR/88F20rxHSMk4jlmHEK/fuIZTiJ+++y/bWmGGW8/jJYwIzJg97Z8DHT664vtBsb91htlzRNh1G1+hWkwQj8njIalXhvCaIMrS2LMuWQOa0bQddTNoZwmCId/DhBx9gZMuXX7+NEpK29QyzjHYY8fTxNU/PVzQ6ABn0o0U8i1XDYJjTaIWrE+pVhR8bjk/mBMZwtdB0rgdxzr2wBOrHdC8+R27jgSB937VSkSNJQkajMUabvqOExVle9oRfGvOIzc5W9V9N5zB4TAfaeAJqGt2igggigdP9nDQMYhaLFQf7Y6LEUtZr3nn7Dba3tphfz+jqmnJ9Q6g0UoEIQnRT9VkTcYQIYvZv7RCobR49uaJtW15/8xX2b03onj7EEGPJSUf3iKKcKEmBS1zX4duG2VVH5z0Hd8bUTc3+3i0euFOM7ggigZdQG4cyAhuAsJbQS8JA9bJzZ3nhPyCQCOnxymKEYF3WXKwsXSN60qGXpIMhgoCu8xTFDcuba6p1h3ee7e0JUaToak3bVaA919crFiZkMN2lcw4X5YikJNAWKyVdnBKGCUoIrLKE8ZCt/UNcniFdQ7fhH1G3dIsS1S+Jm47Ry4HCnxsMuJ9zGZv3/9ML/Yvl+Z8RZHx6UwIQzn+OeCkA++dkRHwKCH4Zk+Fnjy8ECW1dkQCT0ZC1sJirC472p/zp1TnOd8RKEGxMXXTdgNaIoCf20ek+6pW+yKlEERjH2jrcasbt/93/gvH9Q549f852GJGOx1RlSTYe8+bX3+HJ0yeUuiF0CqshHY4RKmAwnbAqOqztT7SmaujqutfyW4cWDhUI8kGGEAFtt+pb8oEnCHtpUhCEDAaKm+tL0jRm9/aAgIib8xkYWF+vCVX/6rTKEyAQFeTJgPXjhyQCYgdbR3vYRz/m9f1XqP7xH1CenXATZ6RITn78E7bu32bWLPGDjOMfP6TD065WTK9ypmFAevc2f/bRY2wc8Xtf+Tqjg7tcv/oGk2901MMjvvPf+h+8fC8m/9f/M9M/+v8ipedw74Bv/uXf5Y/+8B8xm12hOoO3FrchCkrVnz6h8ljbd0lfnFrWbpQPAgIFSjiuzk8xxpCMLQsVkeYj5s2asqwxToBu+OiH30OFAXEcI7HML57SLC9xbY0QhjAKEKbnjkgnUEoRhQKBBlvRFppA1EwmY67Wlwjb6/V39raIk5i21bimBu+JopAkSQikRUrY299lNBkTJxlWpvzB3/8HzI+fU9X9x7pzFlQfXe6EY/9oTDIecX51ycPHjynmN4xPz1j8lRVMP/3QPD054/zRY1RruH2Q0TUdOq750Xf/hJ07r7F3eMTu9m3yRDIIA+pdTd1u8d73PkBL8MKyLhpkGDEYj6nbirLVzNc1XkV4FZOMRogwIB4MyCYjXFOxqtbY1pAoy2pZsVoWmM7hrKATBm16a9/aGdraksaSJA7Y3R6Rpr3GXPJCny8wnebNt15H2z77IEkHlLXh6mZFtS6ZXV5wNYjRdYHzCiEd0+0JO3vbJJllPl/x0UcPeotyAa02jEcZl1fPQRhef+s++7u7THd2WZcF+3t7ZGnC/u4Opm25f3TIa6/eo20auqomVjlvvH7EYFxz/YPvU7UlzlqM9zw7O2U4uMV4skfdNkwmO8wWCxyCum0RYYJkStvNWSxqLk8uubqa89qX7jJIQsp1SbFsqOuWppVYl1BXNz1/QPat7c52PV+l9XSlxmmJ9JYqDbiYO2yj++aA6DcQDocQbqNKkBu+1Kd8mxddYu97i/L1suzHYv7FKPnF5ujF3PeFGZHqkysFvXOh6GfkoZJMxjll0RKECbqzVNWaMEpopMP7gOtZSZ5E4CI+ev8J+eCUw8NttnaGrIsztNOIwONVgG41SkU0jSXNEiI54P13H7IqNNv7uxRakBpJlI8J4gBbt3gfkYdjOutZrVt2t8bMby5xeIbjhNE4Y71ecGvnqHdspP9sWQWldtAJYvr1xhpBoy1S9YTxUCl6cBWA0nShQwNV5XCtwGmHcZ4gCtiaTpDAuihoyoJqXlAXHSKQlIknzCTxQBHMAlzTUq+WTEZbjIdDnLUE268Rha/h64bpzi5iNCQfjLBVjetaGi9ZzNZcPHhEu7gkzfvcn+nBlHnxGOl6TpPbkFRfyCW/sIx+pi7/DCHy5S8+/flzG/ZfUNO/0BFx859gM97Z/Ozh51plv7yrDaH8Z2/tn41q+cU+CbY3UmpDyeLmhk4klDu3KCcT9KFDzK6RusVaS/XDH3P3v/yXSPOU2jVQlbTrjtZ4Iix1bYmjCGk0QaiY65ru9Ix7+wesZ3PuHB4ho4jCQ2Et3/z132B2cUlqPYXVzBZXVOuCbrnCOMVovENdd5iqIUxiTG0IZICxGhnQx6W6ftyAgMF4SGcMddtwdnqz8fT3YCxZPqDVIJRAbLSETkqcMSgU6TDtLVvLmnJdsFi3bOWKelFxMl9QrRXqSPDk2QnTwZCzssaVBQfvTljQUEYBF9cL7PUVt27tMauXCGPJ4oB4NOIgznlne4/1IOfh2TG3xwfM797hOz/15nr6E6KYLwmzlN/6vd/lk8cPWJ2ds1oVCAKKVYE1bX9FK1D9yLV/HTwIJ/pEQDzaarRdEQaS64sTbiURJ49uqDrb8zeEwllHUWzMYaSgK5s+9Mr2YTdKgg8AZUliQagERnukNEQbx8xOF1gPtSiIw4bt7ZgsnSCFxdKxXC0QShJFMbptsM6iTO95MRr3w0/daZS05NOE3/itX+eP/0FNOZv1DHQUwvUjqFYJRru7LOuyv80kZ3i0Da63uX5xSCn5jd/6fU6Xl5hyTpLnaJ1webOkc55vfvtXcThOnj5jVa64Or8gSXJEIIhGKTsHe4SBIk5iRqMpTkScn12yWK+pO4uMUmScM7cO5WEyGSMddK0lHSRUboGxJdpDliV411G1hq5r+gKz0Wz1C4PsDbECz872FlHSE7jiOEYay727d3u3SdF3dBbLJUIlGNNxenLMclGwNR2ilOTo6C5xkhCEHqUcu1v7nD2/5PDODkkyxM08YdahnSaQnldfucu3vvF18ukEGSVESUDTafJBjuk66qrglft3iATcLG64OD1lMnkTJ2PygeArX/4qH3/0McZohJLE+ZjFsqAoekllXdfg+xGhQPQKHZnS2RVPHj9HF+cEImBvPMU0jvWiQqkU5xuubpas6wSlYgZ5AlLRNh2xUuiuxnctwvUx0g5Hq2PEKKOrbxDebnZo9uVW7dN92qf8gjCUhCrouyEd6MbiXLUx6KFn87+QO21GD4JN7o305IOMpql6h0z6Vm9nBMakzJeO84dzVBL0mxhqOm2JY8Xeds749g6TcYz3mmEecXL8FHG4ixIe3RnqxmJsyWQ4pix6TwutAy7P15w8uUYLyWT/ABFlLIqWk+NzXjnY5vpiBirg/GSOV4IgTMiHI4rzc9IxjLdS6qb3winWNVWtgV7W7pXH4OmsJI1C8JrO9t4dUkAQeMKoR0/eGFoJWiUEyTZ5EBCnBt01tFrTaYczLat5Q1GUOONwXb9uITy601jfW2KTxXhnqaqK4tlTXJRSWU0mRgxu32Z0NKRuakypUcrTNKBFStu2PH/2nPXpKaKrECJndLhNaQ1OKDY01Zc0rs+aRf00UhAv/9t881my4RcU6z/fvl187nr+5yGLz9gsvgCnvXkdL8+9n/qLP989/xILxl8KEkQYkh8dEKwL/sm/8W/z6Pf/BsZavHNs/Tv/Bvyd/4wQkFojfvhjCumplSP1gkwGeAxaOmIHq9bROcGgNsSBp9Ul57XF6I6PHj9m7/CAwe4eO0HM/s4es9mS+WJGNBwQJUP2X9/i9OIU1zpmN3Oc7wtLpKD1HbrWeASddqxWJdr0/gE4wWJV47xDhgHOQV0YQimwlWW5WNAJhTO9SZJXDu09ygtS7XHrhk45urZlK0/ZGkTE0yGHB3d54+u/yt70gI9OLshEyJdfe5PKWd69ueTJx6eIrmRycIvaWOqmZnR1iY8cRV1xJwi5e2sfh+Hp8orjTz5El2vq8xsufA6/++l74YBWegKgqVoePnqMVI7Du7e5e3hIXbcUTUfb1BTLOW3VYFtD12jKsoC2BaeIo4Su6zYKkD5WVyqBs5qr02PS4YTV1SUITxiE/ajCOaIgQAWSMJA0bUOoIM4ixGYe2buvOUToCcPePEt6j/SQhGxmlx11OaNpBM4PN17rgjDOUD4kDEOCMMDanufhhaFYr3vTHifpas3F1TlKSQ5v73LmWqpVgTcORS9Bi9OQdJjzgx9+n29/+1e4d+9VvvfRI+qy3/19/sPhObp1l8V5yGJ9jZUeZxXVuuIH3/0OF7MKF8UMJiO+8s6v8Nobb/Hk6pSdo9dwxrKzPUE4ePDhY6qixrQNIRDFCU6GGOsp65YoSVjNV1hrCLxiVZTcXM1xdonRBhUG5IOQtimwtUUogdzIWcM4QCqPcxYpPU1T4zft7zDQJHGGNoaubdHW4qXq3w+ncb4nfwolKOuW7d1DtvcO6LwlyxRZGnB1MePhJw8h8Lz+xpfYO9hnvLPHR+/+kOFowBuvv8bOzg5aCOargsNbt1guF2RJxtX5KXvbW1xeXPL88ROKYgE+Q7ct2Tgkiz170212fvXXadoSJz0yHvKT94/xXlAWBatijrOOQMUIJ1EqRCiNsAHOetIoJpABWZzw/NkFHz94TD7ZYllKrudLOuOYbu0ynU558vSYOM4ZDQYUywWrxbxvoynTExKtwnb9ecrGvfLFILq3+hV45Xv1ED0I6El4G4Cu++vgxWc6EGw6Cp8ChR7lQTKI+fZvf5Mffvf7vU+AjGhqizGSR09LLq4tRTtA1pDFjhiHtZJy2VEvZ7RlyZe+dMTe3har5SV0lvOTc3b3tgjDlKJscETIZIDvSrSThCLm5GzWK1kwnJ9fc+/1Nyirmq6xFKua64sZo60JXWOZ7u4wyCKazjJfr4gyQZyFeCc42LvN8dNziqKj7foAK7dh9znjCENPHAtkKEkSGAwUShicc4RRiPcBSg7ZOfo6X/ry79CVKx6890dcnD7BlRoVhtTliqpq8dZhWotpAS/xxtMUhijrVV3WGwZJSGQtxaKgnS9ReYpe1pzoMxYHHZiW7SAAuyAKI4pGszo9pr08ozUlYSKpTYdb1xRFwUA7opfTBf9ynf10geDFL3/O9MB//jr8+UDCn5cH8Dnioe+5DC+68i/WzReeEZ8+kBePaXPtXzY5+RfBSegc3M4TVARxqxkcHtGln9oyizBEbUJAnPB03mI3Xt8oiFNFqBStbkmkI94ACGOg6OglhrYhTxQ1Bn1zQ3L3NkY7nj15iu4sZbGmWd4wGGREeYa1iq6qSJNe3+69xWqLNn37DdsbnTStwxk2bl19wqDHIzpHGEAQgBUeIwHXk1g67+k8hKI3BpFC4Oifl9MebyVXdAwSQRR5huOUMMrpXEgmA/Zu3eL5+QXD6YTtgwOqesDlJw948vAZXRjiHFzXDeXpFeFoxPPTC7YGI770G7/Jn/7kPc4ePcZ1HcP9I4qdV3/mrJFWYpSnkZCEETeLK/ZHA8LBgDwfshv10cShCvEOjDF0nWY2n1NVFcIrhoMR2hg8jsW6oC4byusr6vUCLwWtbdk/3ELFIWmSIoVASYlSkul0ws7REZ88fswgTZDespzfsJzPkK4DU/Ei50FJidUG4T0aegMsKUA4VBwTBAEqjHtTFQdxnCCEoCgr0izvC0cQIoXCO8d6OSPNMkLZEwG3dieMtkdURbmxyO2Zy0oILq9mvPXqG0wGA7RrmV+f8+zJM8zzp+xuH/TtYGt4/sEPcZ+838vCtCHJB9iuQ9CnWX784CGt82xPRuymQ4ZvvcPR9hFbw23Oz09QXvDx+x9wfnyKEiFt26GimDhX+MD1ngtKkgz6Lla3LumaGtM1SCXwJkIIQZxFdI0my0OwDrchrAapIkojBAarLfPFGhka9na3iIMYhyTNc5IsxwpoFgvatqNp2034lmU4ClHBNnk+JggDDnaH6LYmz0K2p1N+9MMPCIMBYZYQpUMMgiyb8pr6FuXsmtKENI0hzgNcV9EUC1xXYZqSremI0WhAXVVs7ezTtQ2dEVS6YXVzRWdjpJXgIQ1CwkhApLh7e4difsW6WeBUhOjnYTgfoITCao0MJFv727zz2pdAGxAtT5+dU647zi6OUfkuQZhiPazWN3SmIQhBdw2rpSaQPQgUIkD4GBVKUB7tupc+J97z0l4dt6Fzud7X33lPkARESYw1fcEVeJTYEIBEX076RqUkFJ8CBBco0mnOcBwiRcf+/gFPHt8wX1paG9G5PhDHSUecQRJJdF2z7jwyjvE+xnYd59ca/+4lxe0VWVYRBQE+yajibeJsxHAqSIIQYyq0vgTXoSvD4nq+GW0EROmAqi5JY832NMFhCYKY54/OcdZyfnbJweGEva0M7Tvi4ZAsH7I93EZ0igcfHNO0rvcIqTxK97b6tvPopkMKQZR6Du5HODaBUkFGm28x2HmdL7/5G2xPXiHykkVZ4ktDdVMhYyBTBGvPemGJZe+KK1QI0vWvq5BUVZ+LobBUBsJQEcWOqppzdP82UiWsiob1TQGmJo4tUlrCIGCQTNDSQRyRRbtgWpSzqMagy5amsyQKwk1hfUHp+5na+Vki40+RCwWfwQnip/7on230/3PvswexAuElXljERpot6HlmrpNIL15KOBEbm+wXCPgLOhwvn9MvOb4QJAyd5+DwACsFg9sH8FO5Dc46AqlwuF5LTI9yQgFKeiya8XCENgG6qlBKMlAK66GqOqz1BM4TxRlF1UDrmY5HfOe7P+Tm7Ib9e29QFhXKNtRVQdW2xCpkWdd0RUEYhiglcX4zV3IOfD9G6D0EehtUISS9CMa+NP3wgAwkQRrTVR3C9TG3rbV41xc0JzwqS4idJd/ZIRqNuTg5JVAWZyXzdUNTzlhV1+zsjJgXNaZpEdkQ40JaoyAaYeslqtTkXtAqCBwEraFUjtXJc7qfvMvNvMC2La7tqK6vicXn3z4j+05Ciscby+ryiiCCs+cnxDtTAhUwGOVkaUpRrJGIvkUfKgZZyDCf4p2g6wxhLNHWsbU3YTrdYnlxgdUtcd7LIMfjCUESY62laxq6rkMqgfWOUjds70xRQpAlEdkgYTAc0JRrhNO0TQNeY0yHkTVCeJTfdKWERIQRk51D0mzM/OaKWNInQyIpuw4VBjjrSJIcrTXGGKzR5FlKU5c0TUeSZagoJAhDhoNBPxJrGxCCNEnwdcvRrSOkkpyenLA/HmN2thn9B/8mf+Nv/Fe5ublkvZxz9uhDOh9QlTVl0TKfnbC/O8Z1Hd/5zrtY6wikJBSSyXSbq/mK8/mSq9kVlxcnZGnMYjanqSqyNCdNE6qmw64LgiQjihOMNZw/edhLYqVCNw3lak4ShmA9Xatxvo83fnFeOt8vmK62SGGQwhIqiXGWxbIky1K6riXPM7bENlmeMJxsEccxbduxWKy4vLxBCUUYSMbjlPl8hnYNcewZZgnWaFarBe+99y6dFkyDPcIgYmtrxKJ2jHe2e2Klh/W6IowHJHHEsyePgX5EcniwjzGara0p503X7/icxTmDU56qqhmmY+qqQmCJgohIChIFulrjdLOxNZZY24IPsc4RBgk42NubcufVXdpVw8cfP+TJk3OM9qgoxTqFcZYojrDWgbcYY5BSUjVVPxeXAuM0zlmEdVjlSZOcuqcsAL1jYs872IwD/KdBRipQxFnaRwuHAeWiwOhe9vtZhrjFYwKBDxRhGvP2V9/krS+/ydXpKQ8fHvP8eMZspulsihExxkusaRGiHzl6BF5GJMMx0XDAcDDF6ZKmOIMgZ1HUbO3uksWKZLqNyEaoLMd6uLi5obhZYztLEkpGYUi8tcPKrJiOxky3JrRtSYQhjwN0bREu5uKkIYpBBB7dXVHMYWskibOsxzooPnlwyvVFjbESL3v5hzM9oOqEx0jf29N7j249TWCJhMCFgkGyxcErv8b23tvYoqYozrg+eY/17Bk+AOEUrgETZ9SiIVIBRjiG47hfszd5McJubrvzVMYRRDCchIwyQTU/Jcy3SbMJ+XQXbI2eP+dmfsPWaIS3krKrme4fEEjJ2eOHCAc3p5eo1pD0IqFPC6Xwv7Bq+p/6+suPnz/7//k8gc/f8Itxxwv82hs89JwZ6z+VRPbXc3jkZszlP9eBEC/mI/9/jUF+CUjY3x5Tec0kGTPYO6Asq5+6E9EbPLzwMBcbN6ieQ4S3/QIvgE4LbKMJQkmgJJECLz0BEu3AI2mN4+mjJ8yur7BFTdA5jg6PuJldIYTh/OySrulIQoEIAozWdI3beIkL4jBGG/2pGyG97vkF60jSmw5JKfDeoY2jK1tCIQlCRTJIsasCry3SOaI8ZryzxTgf8s3f+z3IB/wX//n/g+XJY2ozRMuclREE0ynbd++wdecWddch05zD6YSua2nnc5zWnD5+yIMffRdfr2jqhoMsJRGCtRQ8evgYj8KWBRGCzjjsd/8xB/+H/xVKKWznsN//Lkp6Ig/OGd57910me1N2tyaMwj2GkwleCK5vZlTLRa8l95BmGd5qoiQlzDKoO2Qc03QdGM3pJx9SzBe8/eUvIeKUZdUQRRmB3Ozqw4AsUshAYbynWBeMs2k/DjCWQT4ijhLW65yd7Z0eFAjLzc0lZ2fPaeqKxBuSjcLFhgmHr30ZrS2t7nBNhZQBKohJgpgwitC6o1iXGKPJ8xS1CdGKwmjjh18xVCOc7226TdeRxQEoKLqGN++/xsPHT7BY3v3wI0IVYrxnbzLl+//kj1heXTOOQ5rWMV90XF03BIHCGceTJ3MiJQnCGOcFaarY3dnl5PKGp9cNZ6dnBKFiMh5wfnxMsVwRSNWf+1IwGuY0jca2DV4IYiUIY0WDQhuLdS1xpABH3bQkabpZBASWrpeRiRctXehqw2gUkg0kcSKp6pogipCyt/cdDQdkSULXVASBYrnsaGrDelXjPQxHQxbLgvFWzr37t1FhnwGRphmn51dUZQUyZDXvmeV1tcLGeW/J21RMR0PWRUU+ipFIdNsDwCyJKNdFD1i8IwgER0e3mK9arpYCawyL+RLdwN7eAYvZFVXZgJAMs5jRaMhq3eJE0H8+rUEKj/cB1gZoDSfPrvnW1/foXMV4tEUYJbS6xlhPREgQx8znayIRYFrTp7NWDfv7+1RVidMdQhqkkwhpMV0HpH3L1n2Gzf6yU9uvF1JCHAeApWoLgigmHSckWczyatFL9LxAij5gSAAqTXjnt38FmQWkUcjN1RU/+N5HnJwUeBtiXYYlxCNxrtfeeefptAcRMN7Zo6w6lkVHPowZToZ0bc3NokZbz7hQGJkgbEriEjABMpIc3X+V4NW3uTw7pi0XhHHI24evkD87Y3s6YbG6Jg5Tljc3aAHrec0nH1/2a27nUQ6CUFCsNbFUhLEjHElm82uePjlHa4mh52uBxxmJ86JPUgz6nS2qz25oJYhQ0mlLe37DraNLChlRL1c8efguy9kxZ4sVpQZTeaYHdwi3ct45ukd1vUSHIbdeOSKNQxaXl8wuLlndLCjaAudcn98QwHiQsTeM0LJCu5Qw2WVVFSjhCKMElWbMigJDS2UF6XBDSm4sxWKOrSyDQBClIULYz3ndfGHx/GwF/mwrX3zuop83ifjc8QuBwmfu4iXPQdDnbEjA9ymXveimnzuoqNe8e9PjCDZdspejtH8BxxeChNHRNpGzTGSAk4qf2tzivaczfUvZC/FSrud9r+f23mGNIUoSrFBo0wfMSFz/pJHEgwFOKPb2D1jNFjz4s+/juo4sznn84CMMjniQ0NQltmlxrUZbwWA4wGhDEPbF8MVM0BiHNX00aBAo4jig63p50Yt5jnMepVRvgCJkH5SjO7yzIH2vhQ4kURIgvKeVgj/4B/+I6dYuR3fvkOSC7b1dTDokT4eMJ1OePnnM9vaIbGvC+NYhKgyxTYuWgsl4wv233yR//YjH//AfEFRr8jgmHwxIsgHPL+bMl0viJMTHIdpa9Lvf4ehH/xSpAupOUK07AiSt8ohhwnBniop74588THGdIR4NGQyGCGMQmzjnddWgopg0mxANRqR7GUIFzBdzHr3/LtePnrGaL7Ei5Bu/+dvc3n+Fcl2wujqnq9fEQZ/mJsOwj5ylNyAx1qK1wXvI8wEGyKcjsiShXK4ZjSWvvPIVnh0fI0OB1RWma7BOcvzoGfVqRpJFIBQ+DPBhhPceLSTpcESAxGgNOJy3aGN7zkIUIZTCdB1BHJMlCSYIsF2NdxajLU9OTmnKGhEoRBAxX8wZ7+6hxtusWsej65bV9RlJpNCNwVlHFEiUDPs4aSto1zVK9CE3jx8e8+R8TTY9oCkrimLBrYNdnNFYC3GU0mhDZxsG2RClApq6ozUlURSQRJLJ1gQZSITcp9Oa1WqNXjcIpWjamqZuCIKOJBM0os9YwHqiQDAeJ8S5YzTJuRXtsTUdMczTPtq4belubnBCkGYj2tZxcTXHOknbdGSDjP39XcbTLV559TZlueTk4oI0HvDeex9hrO3TWo3i9Pgp060ps/qE85sFB7sHpN7i05C6TgkCRaAkzvYMdiUl85sbVutVr46JI4xtWS5XOBEyGY8xWrBYrGkbiwwcJtQEUYR2EpVOCVQCTmPqdb+oKOhMQRQMePbE8fFHSyYTy7pZY7wmTmM6F9N0np6hoxiNp1jt2BtOOLu8JE6zftzS1HjX9UFE3hKFAqu7F01lXpLFfqpIhEowGiTUuiXPc7LJmDCOacoSZzTzy2VvasNmLBkq7rzxCjqAKIlotOeD773H6emauhsACqt935FQFmu7XhEUBCjZ5yRUtaFuDGkW9uD9+IJBGjJIUtr2DC0TdDpi3QluFteUxQptG1QcMBiOeecrX+ajywtWl1ecGYsUkgeXZ9y+e0hdrDl7fsLrt25RrlqK0hCPErJYsV6VtI1HAXUtmbheVryuK2rdQtCTl3EbQ6KNB7xQfTEKIoVVrucsBJKm64OjqosrvvMHf5tRvk0QZFR1zScPn/TyaOexccLO9m3Oz885iHOYTHntlbeZFxXChQz3R0TDI9LtBdF8TnNzRbVeo03F1bxAhYa9w210V1CXc0b79+m6Fqxisr0DuuX4/Jo4G9NZR13XiE0ongKCjeOT83ZjtPQ5CsJnalz/9aeFCy+Ovvb8bO30nk/bVS+v/LNV+2duS3z6j824W0qBV2DNJmt047QrBBsCfm9o5z8DVvxnH/zPPIOff/+/6PhCkDDdGqDyjPZmSV23qNkVw+sz2qbDWgtFsUHifQHu54q8nOuEUUBnDOv5kkb3KD2Mgs2OAaI0xQcS0/Uz4S7PKC8uiZxn7RqkqRChYn2xxDtHKBUKgdWedVGzc7DHslhTFOs+Htr0L6gT9KjLbl4uQW8+sXllvfPYjZbXdpY4VUSJIspihApZXa1wSpANc1559RWuOk11syRLQ37zX/5L+DygKxosigbP9cUZxjsunp9wGEfsBwpvNLNnz/B1xfmDB8yPT9i/vc/X/8pf5Qfvfo+h7cjGQ5aVIVg0jLcT7r35Knu3DjEOwkFOaCwijCid4u/93/4O1fUl2XjI27/5q5R1RYzg5uqC6+s5W4d7NK1mOBwSKUldVTTGE2UxUZzhZErnY3SlERhG+YSdvUMm+QAv4N7bXyKabmNFxGTngHw64Ob0GWkAgfA0uoPOEKmQQZ4zm82o65owUKyWM1TQM8ovZzNuzq7QrUW0ir3JEYv1ktF4wPXskuFowvXsIfP5Na/vvclosos1jjCMMEbT6bb3wo+SnnSKRToJ9GZNznuiMO4Jl7I3dQnikCiJ0MaQpDnzVUW5boiylCAbk8mA4c4hg51b+LLj4M0QNbrAL2eU5SXKeYw2GHqkHkQSS2/xXZaWtimgsFzeFOi2Y3d3i7PTU4SEwWjEcHuP2WKGcZ7WCqxXEKUEcUxnNFobnHIEvo+dHk+3GY2nXD4/Y70uGI2nKFX0xct6tO6oigKnDQd7E0bjmOl2zmCUMxyOsEYTh2HPW4hivAfddljXgIjIh1vczJ7hrGE8mbC1Ne35O9YSBwmhTHnv3Uc4FwMR4Nnf2yVOApTw2KrmYGuL1XzG7OQ5dw+3uXW0xXpZUpclk+mEPM2YXV/RdR3OO4bDEQKwdk3baupmzTCP0dYSRwOkCCmLFdZ0dDisExDmWCJwCit63+MojBC+QBNyfhPx//x7D/hrf+1NOt1w9/4+VelYVQFPzsqeJWAFdd3SaceyvGAwnDCZbNO1GqMd1oEUPRlRKkfbNkjnXnYThfhMO3ajWAhj1bu3Ksnyek5VtWTjIV1X0+mWKFaYrg9W8xJkFCCBbrGimq948tEx66sSo1McUd9xFRvnHmfAG5SCQAq8tVR1QYIkUAHCGq7PTvqC6y1BHBFFIeDouoa6bKhXFYvrK7yuiQLJIrhgcXyC1S3VatkXwUAS5Qnr2YKFKdmebhGGCdezE0QI+4djlINiVWKso7OCfDxkujsmy8dcXVVMdjIsDXrtcRuyZhD0/W4RC8I8Zrg1wvmWxlX4WmClJAlDkjwBJbheF4zGGUYGpGmCKRqcUGy/8gZvvPM1Vo3nptCEw4xPHjxkPNrm+mpGFHguLk44unvEvVePcLcPMMZRFysWF484vbrGCkU0GuPFksBp8tGQ1pV4U5BEEW+8/gY6SGksXKtzissThpOU2hYI6XHC4l7EWW8q5mc7Az89AuhLnHhZU174afyi6vsLqA2bHz7fTXgxYoBPAYKXG9+bTUE1/kWIlgfRd9CDF3yezxIa8Z8DPb/o+BcybgjToN9Rj8d88u4H3Pvjv8U0VNzcFCxWDaYoP311++eB9wIpBa02CBX1aV5xhA/Bti1IUCpAG0ujHcq2eO9ZLeYMpjsEKkSbDqrevGM6GKDKlqqsMdZghSBA4FrD9WJFMkhJhCNUgmq1JpQgTM8GfRHd+gJ1vWwLbaKjve87CUoJpPIgexMboSBPQ0bTCeF4yGGc8lf/G/8au7cOqHXHotNsbd9FJTkuDUjPn2Nv3+HivfdoDXz3Bz/h6viYyw8/YiuNSYc5sTY8qRaE5i5vfeXLdJfn3H/9Nb7/5JSv7t7l9tEd0klOq7s+HjtUGK97Qp0N+Nq3vszHP6j43d/+LV77td8kShKK+YInx09ZX14wjGNuLs54uFywPZ2wu3+IlBFBNqKZFzx79Izzy0uObt2iWa+pVwuc00z3ttk7PKCqatZ+Rjqccnl2zlD25lSurAhF30EYxBmEEU2rCcOIwWCANR3OWoRz+EqzPLtmdX7F1nSbxcUZtmvxoWJVVqzLEm0SXKOglXSlJt5OKOuSuioII8XRzg6L5ZKq07TGMMgzvLdUVYEUkjgMCZRCovukw8GAUne9DXgQ8urbX+bddz9kWT7n3t3X6KxhPl8y2dqlKTtOnz1lezJm/6uvcfVIUa3mPRowDq03yXHCIRRoDWXlySJJEsJ8dk2UxYwHGU3X+8V31tMJRZSP8dYRxxnGCcaTKT6KWMwWvf+D6sdwXdtxsb5ACkFdN73r4mxGmiTUTe+o12nd7yACSDPF1taYe/fuEYQC51viKCNJMqSKMFb0KoryhvV6RZCMSPIR9157ne3pGCUNSZwSDyPKZcGTJ884fnKJ8zFFqxkMt5DCkqQJg0EvMzNlRZ6NmDXtS7MuieP09BgpFVYbnh8f45yhrmpkIOmEpG4thRMEgylnT09ZBg1JNiTLJqRpzrIquLmZkY4H3L1zB3desVi1vZdHL+LsZ94moA08ghSzavjRT054+07KwZ7kelZyOVvTdZbRZEwaaObLRZ+qKQO2tndQKmRnawdvLHVbUq5viKQnCgzeadTLkU6/Rnx2QQ0iyXCc9twiC751NLpmvayQsScJYybTMbozFGWFDAMOv/IlhjtTxnHCo4+eMLuuqbsMawMQBi8kDot3BrxGCkcgJBJH12lMa6ic487de8RRwPnJNSpSdLqhMB3jSCBtx+3RhOt5zbJrUFFE01bYqkFrx/JmM/bCg3OEgcP5jhkzBgPJ6HCb5apgXbeAYn5Rsjcd4TQEiSDJI4g9z89OOH0+pyoNB0e7tPqcttR0nYDAEiaCIBU4BekkpnId+SAlsgFRECKTFBkKbh/tQFvy0cNzwlzROQgGEyQFtUwZTqY8/8lPmDeGvTtvcrQz5PTDn3BddkjjieIQgeT48WOSPGHn6Ii9e/c43L/F4uIpj977HrPrM/KiZhg3LC/PUXFKTEMkOoQI8NZRdzU2jJGhYvdwh5tnjyD0vR2zkpvC+3mQ8FmM8Bn8+JnfvFAVfE7z8PlDvKBB/vMdPTfJ417wZIXE02eMSNUnliJ6Xyin3SatdMOT+Rc0ZnhxfHFUtOw1wqvUM59klDc3jMOU3dt7XN0seNwUdKInwSm7uTH1AtH0Ri+6M73JRhxhowBEv7jKMMZsHKS8c9RVSVNrcO4lsrPGU65qsAJhJV5tDJGMxVsIwpA7b95ntbji5uySVAqEDNHW4O0LeAgv3kwJxEmEw9Noi9Z9S76oW7YSSOMIkQ+pF+dEqmcgD3bGvPPrvwHjLa6RWBHRBgHCCQYioG4NZjBCrGu+9Zu/zRUdGY7B4QGT4Yjr58/IJmNiqWhCgY4ybKdguMOlgbtvfglnoG1aipt5H45UVL25Syj6ebwGZRsmqUI0S5ZnT4jzEUXVcef+K/i79yAOGB7cxbUtpq2xXrBcrVG6pJwtODk+4er8lMsnj+iqArQmTEIWi23qsub26yHVbM1p85RQBYg859Enz5C6QXnDZDRi/zBGKU/XtQg8WZwSpwNmV1ecnZzx/ePvodsW4TRnz58TRhFJmjIY5MR5xO7tI2oN66Zg3mjso6cEKub0asaz3ftUv/Kvsr01IclSbj1/wBsPvkuBJR+O++5PU6OMwVhwQcL+0evkk21MEBCHMePhiPHuDg/OCyatoK4MRsDuwW3KxZK2qrF1TR30nACtYpKtXURV0pYlQSzRtSYMAqzoc9dabcAJWtuxszNk/+iQqq6Z7O4hgoSi7tAmxgUJre1YrzRxnNCsalqzRHpQXtJpT1lUrOdXSDROtxveA4RBjPcSGUYIJQg8vf7eWbLxFpPtPQaDAUkS0DRrvLMs5jOMEzSd4Op6TrGcs7V7i5CGq6trpIDbh7tsTXZxuuP05IST43Pef+8hQZSA6giTlMEw5+79A/AdRjfotmOUD7g6OaMqKgaDhJ3dPdZlwWI2I08zjpezXuKX5Tih6JqGH//63+Anv//f3lhQQ/i//Q9J/qP/lOnYcu8uJHEIoxFtvSYNI6a7uxTlFVWpqbxABQFREOGtx/gQryTeV7T1mu//aEbobvPWayPS1LBanOPaiKuLEwaDEflgTGcFoQpx1mG1ZjjISaLb3MxuaOo1UjRkmSAJBUkUkKQBgzyj057TqyVNYwmcwHlY1R1OW2zreqBg3YuVGofHhBbtNKPtMQdHtwknE44fP+ZZabl8tsDUHqzAe4mTL7SWtv9Me48SffkwuuvlxWHQk6gFRGHC9u4OeRpz8nyNFxpHgBIhi+sVZaNJsrQ3vWpD2rZFerDe98x/Keg2fBhroSxK9na30V1HVWuMgSiIqJYdperACkwrKFaGC1UxyATLmxmBVEy2J5RFD1hFAkmuGA4EcSpovWB7f4/dV17jZnbD+ccfUYiWr71+jywKOT89oy5LprtHtDKm0ZaKAXv37pJEKbOiY5KPOPzKXbTMeHDyHKsVbavxbcdqfsM3v/kOH3/4E5yGcrFAbo9ZnBVUVc2Xv/4rdE1NOT9ntbqhK68xTd/BaNqyB1GVoVUJa7PCdjVxrDi8NWV9s6ItO0prcaIPpZJCbJQB4lPFi+83DPCC0+j7KrLhr7zks7yoMv6z1eYzxfolf+EX8xA+vRGB9wqHwCnT11DdS3MdvZNwJAWuE0QEONc73PZUWv+5G/xFnYKfxhC/TAn5xQFP2xNMlhHMS/atoNneQijFxfyKMA356re+zMd3v8xl2RIYjzOG5E/+AMoSEGht8UDXaEzXmyhZ+pAi07VEcQbSEYchdduhVK9QeGEh7J2gLDuk7yNHlRJkwxTdNSgkCMv8+hKUJx6PMRYWVUvj+mljJHzveU2f9+69JY6jPsjINgglaBuHcB4L6EIDDcPtLbK9A+7+6re4882v8Xg+J2k9ZrjN6fWcqFixd/8eulMU1zPmrkUKT3N+xq37d/E4GI0YvPEao1CyuL4hGW8huwajYvL9I4I0ZLFeYpc9KScIQ6IwpG7bXoEhJW1d94uehaauKMs1H3/8Lvv1moM7rxIPt1heX0EYszO8RS1CvNJkg226ck17NUevSpbzOSJU3Lp1QDG/pnQt+c6UOEu4e/8eRoQ8efocoYLeO+DoAA0cvvo6oZSs5jMO7x7inCaOQ26OF5ydnBDJkMXljMvnJz2fQ4CQ/U6m7Sy+7GBWEgTXDMYDsuEW8/WKg50xkg6pW+q6RgrF8ku/wrP/7v+Eh5tz7xt/7z/i9Z/8Ed/+tW9xsa4IwoTF2QnSOZLJNl/51d/lS1/7NbRXlNpSrlf4ukFLeOs3f4cn773H9cNHxGnMdG+fVjvWjeH+l7+BiiMabZiOwQ2mBK5l9vwZF89PSadTXCiRuiVSDoUkEgZJx2CSM+8MKh1woxWSCKKcojSU5bK3Ss7HSNFL8YRp8c7QGEsYxnihCOME5cC4jjBUxEmGc/2uYbq9RRgGSKmQKmAynZJGATbwLIqCtJMY3Z9rbacxVnB6NmM2XzEZp0y3xjS6Dz/b3d5GWMPzp885Oz3h5uaG2VVJWRhkVCEjwdHumP1b28RZgLce4R0aTd20rFZrRqMp+SDj4mJO27YUlWE2P0dJj8OxtRugXcDV5SnnjWW1d/fl2jEZj8Fb1usVbbMmCiRt29C2mq6pCZqyz1lxFhGGOGfQzuCdQyYpIgrw5QxJB+GIT563jAcNrWlxXtA1LUa2WBezvXVIUXRsjSd9RrJ06Kaht0YSSNl3C6Og32FLBcJvNgkqZro7Yr0y2EZz/8tvcvjWKyxv5jz6yftUV3O8sf0S3Aq07aicJkgiGt1wcXWOuJmhlKBqPevK0zoQAXgLMgh7CZ9zm3RChxBqkz9jEEGvafMe1qs1xkGyMSmKgwDrGoIgxHhFaRS17jDC0OmOPM8ZZxldVbFaF1jbgZA9jyhUqFARhI62LSkridaCQEkO93Y4eX5B1eh+DOw8FoExHc1AIrzg3t19ojBAhZ6d2xnRICGKBIHvegKoCGiqmqvnJ0SBIlKKIJLcLG94WrS8eudt3tq+xfHVjEGUcm84oagbiEKuFwsm0wEqn9I4gXEOH2YYldHMLwmM4+r6lDt3J6xWC1ypiZXF3JwglWO1alkvFmRZTigjJqMJ2jY9sHSGJIrp2oZ0kiNFSOssLoDQOeIs5M7ha5yfXHN6fIFEEAa9dDoUEqdN71zbo/RPC+nLyt//4F/kVfD5zsPP5S686GD/gvmD/8wfetmfI05CMhYY5+nWHhFKrLMEsaTr+twM4czLlN+e8dIDlT5y7DMP5qce1MuLv4BA+dnjC0HCQRRzvCpojUbY3npXhgFv3blNnuW0KuGP/2f/a9aH/eIgqoqDv/B15KNPsMbhrO/14JsxhHX9DFB3liRJ0LrDC8/2wTZB1TKbrXDaksVpH15iDc57vLcoKQmTkDhVTMcjOhXQlg3ls1Ps1hAzHDI53OHWYMTzR+dcnV/iNpKRPrClf0uXqwovehvRXumkkNZTWI9ftby1d4ff+7f++4hbd6i15er0hO1kC7xi3mqcM5RnFyy9oBkNUVlG2GiCLCEYjImSAbtJSLta8fzykurmmukgZ3d/i3iQMZyOCOMY5yzT0Yhlc4Olj6k1pn++aZ5TVSWhCmi6vpOSp+nG+a3l+uKMpjW89vZXGUx3MErQrlcYL/pdu/Ro3TDKY0qviXbH3D7YYnF1yXAYsb31VbyQLBdzxuMhIkzYEiHnl5ckUcji5pLJ1j4hUK3XDPOMJw8f9YQr5zGdpmstP3r3faRxxJuz0jh6pvBGgvqSMa6g1SXf+6ffJxukfO3bX+fw8ACXKJ6enGJLTRannzv3LJ7WOnIRkgUhD5YLAg9CKb7ylXdIR0N+9MPv47Wn7TqeXZ5SXl0zDGOigz2G4xFf+i/9VYI4Znk54+x6hYkans/XTPf3sWFAWy549MkD9m7tMrx9hPCCnVtHvP+X/+t89Bf/+stP+a3/y3/A0X/+fyQbTXEiR4QpVsUE6ZCmM6gsZhI4JnmGdYayWKC8ZpD2BlGrwlDXS5SU5FnCKBng7QjjLI5elpqEMWkWEyYRUTpEW0+WpDjTUtdrdN3hdU0gARwXV9cgAq5nBa12GK/xz09YrWrWq4pIBbi25ezshk8ePKJtGoSXDEYDGlMhQsn2wYTtgwnWdMxmK4T1CBTnN3MabfDrNWnaJ27aViFMgGsF2nTEaUQxK4jzMduTPZ6n+efev8EgJspCqqrlvQ/e5dvf+lXSPGE4HWGE4fnFJSfnBSrMkXFIVzmaxhFHCSoMEXGM7xqMaWmMoKgDnp10THeGtO4C7Xu/AyU8XhuaYg3DEU1VYRoofC+bNbqhVxIIrJPodpOjEApWHvbvH3K0fUC9qqid5/Y3vooYpkynE37z7h2ev/cxj378HrqsEDiwvUHY26+/QqVbzi4uKdYt48kY2wQ9cVqqnhclJQECfM+gd868XJS17g2k8JvNlHOUVU3T1oSBwLQ9NyeOfZ9nIQOCJGIQKlbFmjSNiKSiXC6Js5TtPGW9WtHVLaEQKBngvGc8GbG7P6Ityx6AZANaa+mcI8AhQkGSS1TkUYEnyhXbkzH3Xj3k8aMHjCZ9/oLpauarfjTsXR81HbYedMdNVRIlKa5umV03/Mt//W+yFU75u//Z3+GT56e4JGO4vYuMY7Zu30IFGV0HRXmDzAd461ieX9DOZywXK+4f7JOsU6qiI1Exs2KB0zmDPKNa3ZAEYG3NxfNLtsYZ40FvxKUteCWQymGFoS6XiHhIGniKqiRAo4Sjris6a0mHQ4rVCq0dMYIshijabHSM+Vxn4OUhHD2d+fN8gr7ofgoEvPg5oOAz1/2Zy31ftIXo+QZhFrJ3Z8JsuaBxBiEVCRFdZ5AygMj0XMB2M2p4ARbEp8F+P+/4mQHJLwIwnzm+ECQ8bUpC49je2+XRw8fIuiMCWmCdrDBRgrPm5z4U7/t8dYFECIiiCL9hqnvv+uRGIcEbLi8u+/GEc3jvCZREEPQGSRs55XCccHTvkLJaI5yns7Cer3k1y/iVv/Iv8VG54Okf/wnSGHLTYuIA7R2tdX2bZvPyNMaiggAVBAhriYKe7EiiGEchf/H3fx93sMu57rh6dsGjP/kzAmtIpyO+/M1vsaugfvM+H777Pumi5mt/4bcZbm8zGuW0y4JVa6ibGmv6jAVGAwIsd+8esSjXrNcLulmHNw5dtQRAmmcsFwuqqiKJE6qyoGtaqmJF21TEcYYzFqkCjK4p12uM8Tx//Ak7bYcWAdlogopCimJBI3sjJeU142FKICUK2BqnlEVBEqdcXF0zmk5pmposjJmMMsaj+zjn0F1LmKRcnJ3z8QcfoaxFmA7T1ARhgooTkjghCxPatsIYj7OgP0Pmdb5HtSoI0NrRNY626M1enj54zO7dfXwAYWf7bIyXKVX9sbuzx7033+Dp7Io//JPvcv38lMMk4Vd/97fJwoiPfvweH737Me1iSTG/oXWa2DnydMDhr36b3/raVyiXC55/csn1uqIzGiUgDQSqa2jqhnI2YxKn7IcZBsf49dc4e3pM4QTN0SsvH0s72kKkY7SLGAQxSZzjgpAwjtBhwHK1IJXgdI33liQQDNKUWAHCMxwkbE2GOGMxTYOzhjiKiJRgPp8ThTF37h7inCUIFU+en4BUBJMpTbnGNhVdtSINFVKp3h5b91sG6yAME4wWnJ3c0HWOpmx5f/aAUCnKsmO5bMnSEPAcHE1J80OW9ZKynuP89mbGCTdXC86Oz1nMK1QQMMkjpDecnzwjVreZrZc9V0YIOm1QNEyyHBUlhPnkc+9fMs5Jt8as63OMNxjXYYwgHQy4uDnn9GyGrSNEGBKG/XphPVitwTdI1adlqiBCCsHO1iEox9nVNTLIEbInEKZRzGp+Q5amtHXB1cUFcRQxmY7QRrNYzYiiGKvrfkX0ul+Ik5TtV+/z1d/5bcrrOUV3wt6d25gkwKxLlPOoNGXvtftYozn+8GPadYUSEAUK3TUESiCE5fbdQ47u3OGHP3gGIkB4h+v68YIXolcauZ63I0VPXTfWMRwO2N7e5eZ6TlEWVE2NNRVJKBEe4iBAELBYllzczGldQhBKDg/3ubm+Zr1c4YTkq9/6JmVds7uzwwc/+CHnz57Rti3CCLa277C1NWLuoSprhAo4ObvCC9BOs3c0IR0owhjSLGKQR2xPhlxeX7Ber2lrR9NU4HvpY5CkqFDSNiW4lsuioXGOtOnHMl9/6xWuPz7m//WHf5vTsuFrv/U7hIMRTWf6Dq7xOO9ZXF9TdYYkr1B4VhcXpGHEcDTuHzuStrYk0YC6eg7eEYQRWZ5DsaLVFYk0vdz66oIsyRBBjPDQ6ooo8BjfglEEAlJhiQR0dcNs1WCIScYDSuso6oLGg5Oe/WlOYD31TYHarGEvCIqfclzdS4dky091EF4UXcfndulfwF74VO7oFd5bjIemFDz4aE6tLU3tgReeMb3zZRB4DnZzcBVY3/PwNuvvi2X4s/f5+cnH5wcfnyNr/pzjC0FCFoRM93Z5fHJBajyltlS+N1Aai4A4jVHB52/Ce4+UPTJxzoHwSCl7iaTsrVadNZhOE4Zhb1gTCFQUEjqJ7hx1UyNl76cghEfJPlHw8vyCsmnAKWSak+djBnnI1dlzrK2xwvJ0OaOqO6JQISx9cpYE4cWmKwHe9OxmJWBvmlMJw/7OFl99623WkwGfPHvKMNuiWC4YHOyC7pDe8OM//gPmZ5eMDo5Q+7u0Z9dc/uAHbL15n+sTw3xdEwUxCOic5mBnyq179+hmVxR1R9t0fPDeT8iSBOGgXFckSchgNCLNMramY5yxBMITBzHCOxaza5qmQ9cdcZJiGo2SECnJ/OKcoqgZbO3hjMNYjdEdk8mY4XBIFkYYZ9FtS5j0znZhFNFZzXA0RHcdq0WJWa36rAs8w+GQRsBaV0R7U15L3uGD7/+QpqoxRYEu571DHmLDmO+zCbwH4zbpbwKEFC/1vM6JvrW1yTtNBymHhwfUdYlvLWtZ07jPg83Uee6MpvzJ8SNcEjHMB+zs7iDiiHg0hlkFWc7502eU8xvyQJCmGXe/+VVu/8Y3efDsE24+/KjvekQ5NDW7qSIJY64uLtCLNdPxhPFbb7Ce30BRkd0eotK412N/5njrK1/hX+Vv8sH7H/Loww+RQUQyGjPa2emlrqbqU05bRzbMiQcjhOuo6zXj8Zh0lNLVLU4IMIr1Ys1y2TEYZQwGA/IsJwoCTk7OSNOIXgXX0BXX0HUkqjf+apumf2wqoO0sxnnKqiGOFa4WXF/PNwIvSZJktI1msSzBQlNbbt+ZsrszIEoiBsOIeJghjKOuNfPrNXWpqWsDGoQz1MUaa2viNObDR5/QWU+WD8jyLYKgJ1IhApSIED+VFR9INuBP0bQNNzdXbI32CKMEKQKq4pqq0nRWkOUDdNcQBjFRlPZeIx7yVBB4Ra0rXNey7AQnl1dMxzlJXONFx2JxQ10KkjSjVBGj0aD32jCaxtQQ9MROIWMaXZPmKd61oC0HownN1YyLR08oFyu2tnexeoFel8xWK/T+DvNiRS0cW4d7XNrjPhwtkDx6esz23hb7h/vIMCIdptRtHz8vvSKWsvdrcR5vDdJ/6gOtlGI4nLC/d0gcpzRpS1NXONXPl43VvXNhGPSjFe0RQUo6GNJUa7JsgN3yaCsYDoYs1hXLquCr3/wWy5sZ1XrF/GaO0X3mCRtuWFN3zOdr2k4zHGaEMezsTelsQRjBzu6U7a0h1XpJsVqDC9CtwXaKprMYZ1G6Js7CnlNhDEopch/S3NR0ecr1quZH3/2HFI3jzq/9NvGtI4RUVM8vuDw9Jc9TLs/PCcMALyXSGJY3M9q2YXI4JNANJ88es5zfIITgtfuHjCYTZos1D5+ccGd/i1BJqvWC8WDMxdWcpl5x91aMtC26s0zGCXHoqZqKpu7wQcAgCftxQhfT1g7tQ8ajLTIhEXUKm/NlaT259IhUIpUnIECJgKZp+zH4y17+C57Cp/9ecON/Hhjod/afr8Sf/tSvmy6wyNSThBHzuWdxZfBeYbTsSftG4J3EeoMMwLmaaQZpGOGtfvnAXoRU/bQ6Az7tdvx5Qqdefpa/6Jd6VRF/+ZDrB48ptCWUAYkTTJMBd3b2ibaH/P3gZ2/iBaFDbCRF4Giarv9e9KFR3jlMZ8jytM+CQGCcJYyDflfRGQLZm+jEgWRrMmVZrEmTnMOvvIUuOvI0Z3X6lLP3PyIPJXfv3EHHGR98532aukN512cxsAlz8rJ3snMeIXpdrxOaUHhePzziG3/9r/F3/uz7BDLh4+/+KVmSgLXkoeL65IzV5TmRULRXM8ZHhwRv3OX66pLHf/pHlJfnvPVrv8VstiKJc/K7t3HDKSsZMtm7jVnPkcZy9+geWRyitUNvO+pqxXA07Jms2rBaLLDG4mWEUgGvvfYay9Way/MrjAe36cy0dYU2cDjeYWs0IYwSRJCidUe9rjCdIU4StLMkUURVVKhAYUxvQBRFMYM8I0sTjLV0bZ/nsFguSfKMiN7ac//WAfP5PVzTkinF8w8fcfr0ZAO4erqM25x8SvYgQGwULSCoqxeBRSCTgDtv3mUwHXFxcUYShWyNBhwcHnK1v8vjz5xDTz55zCc/fp+333yFrekexesFymryyZhnZ6eMDg75V770NeanZ7z3w++wvDzjzu0jvvobv8HZYsb5j39EIg1kMd28wJRLPnj2mOEgZ2trl2Ge0OmOxlsIQxyCq6fHpElEEIWfO5+dt3znu99hOV+iTc3s5pJbSYhzutcsC0+xLPrxmAowUrK9NSXLB0gEVdHQVL3GXiBABiRZ1Gc5SE9ZlJTrNWW1ZrXoEN4xHg5JhGCwPcU7h84y2qYljEKWRUnRGC4urjYxxZLVvKZtDM736qFsMOxBHP2McpCnvPn6PbZ3U6IoQsqIxji61nP27IKbywXFqu8KBYFAKqi7jsbD9viAw6Nb7N95lcnODnfu3CbPU1brBddXF3z0kx/hq4qgLl++ZrKrwXWkaUaaRgQqYDlfoDsIg5BBmuKdQXYGW18hrMabkE4nqCgliwWi1Rhd0zYly+WMMB7gvMS7AOlDmq7CS00QRBTVgsl4Gxn2fADnYDFfIiNJEGUoAqwzRKmiqhqEh/mzMx79+GPqWuO9Ynb+PaIsIk0U48kEXVYMhkNsWWHrmuHuhPFwxNb2lLOzM/LphLfefotQWh4/O0a3Ldb0MkAhFUIqvNN91wHbj03DmDRNOdjfZ293H2s856dntE2JUJ7p9hTT1XRVjbUW6yNUnDOe7nF0e59HDz/k7PwSFYVsHd4izYacPXnMrbtHHJ+f8+DxY7I8o2lKrO7o2uZlFHIcJli9xDuom5owSaiqgrJaEoaKO4dHNKuG6/Nr1quqJ8MFkrY2VNYTpwGTrZQwdlht8EgiGSBqqAEfJEzuvMbcREziAQf37jGcTLg6v0TXFbF33BwfEwiPMS3xYICtS3zbsL2zTdW1nD/8ANuWeGdZLtd8+KClawp2kxRLROsUw2xAuVpijSFOh0ymW3jVcD0/I4oioiAlSCPqcoZUKULEyDBAyggnY6LRkCQeYbxCppZRnhBJ8EajmxXrYs7+dMD+cEQxL5jfFH22x8bUSAjwVrxUIPy8ovyppI6fjxr4dD//spMQwc7dMVLFXC9mtC0Y7XBmE3z2oq5KQRAFVJ1DBR4vHMp5ghePY3NV/wvu++d1GL7o+EKQcPdr3+DR+x/TLgta0ROPlIPZ6pof/eg99o72qP+d+nN/I1Xv9d+/SJ48z7DWUdVtL5+yBt0ZBL2/f123BHGE9xJterVDFAbgLMM0xZuepDNfLglDydb2mK07uySdpChaqvWI6+NHNJ2hLjvC4Yig0vjO9uFDmzfLfYYdIuj1pVIIyrbl9cMD/iv/yl/leLzF4OAON5cLtvYPsaFkrF3vkDaaIr0HZ8nu3yMNQ5pFgb26IbM1oRA8+tM/YXJwi2VTYy8DBqMR3WTCaVlRXd1QXp5x/2CXRw8/YTqdkmUZmeyTzRrdoesGW9UMx2OIY0Z5yvLqAt20ACT5gNq0aN2QhBH5ICVQkmGWsGpaTOs2eROboBzRBzLpriOKI4IgQGvdSwiFoCorhJSEUUiUxHjAWsvN5Q2jMOxTGcuOV/cO8M7x9OEjrm7mqDxle3uLtupYzZd0bYv0niRQBFE/j7XO9MQw0bfHskHCq2/d57U37mN0TVMXNMKjheX64ozhj/6YX09yRqMRF2fnpN/7Q/7un/4xX7++4Ju/87tUexmr+Q3V1Q3b97bwQnFx/JwIuH/vPldhwGCyxdnFNc8++Zir9z9A+QbGQ4q5oK4KympFlmSs6xYrA5qmoby4olyvibKI4maGbTqK31x87pwuigXjbgm0BNYyCkP0fMlSe0SgWK7XvYvm4S08EiNC1loyCHNWs2t0XdO1DXhDHEcMRqOe3FgXNK2mKism41EfLWwcsZKEQUTTaKTo0LpjPl+gFEymQ6y1HBzssypqFvOCpukII4VzligKabVlXa5oOtvzcXzf8p7PrzFWIYTCGsXJyRVhkrMu+x3Yel31RK5I4oTHyYhXv/QN/nv/5v+Yb3/7d4myISIIQPV7J+Etpms4e/6Q//vf+085+Ft/A0wP9lPvqG5NmX1yzv17dxmGKYurAt1qvIY82kK4AYqKQFjK9YIgiDFuoyDomt6/wnuclFwvV1i3BNHSJRkgkaJXS3np+24KmqJeE9oEay35MCfOUmaLFVESEYkM4/s4+2g04fnFnOvLJbUWqDAmlgboyLOAy3TOpG5IdsYIrUkHOZODLdI4pVqvmWxts7Ozw8nzU1Jh+kwDr7DOMZhOufPKq0wGW6xmV5weP+T64jlCeIbDAbcOb+G0pa0qnOtVDt478jTly2+/TVMXfPDue4CgsxbpFB999Ii2nvPqq0eU5RItPLu3buE7y+379/CB4PHxM1QWU65XRHmG9DFxHLNarTHG9iRh2a/PQdATOm9u5kynA9568z5d3XBx07twVpUmHwSMt3OysWdVeb705S8RRx1X18+oao0nRCLxiWMwGHDr/lf57d/9PX7vr4yRteWPvvdnLK8uoWmob6558vFHRFGEMR1lW/Old77C1cUVTdWyn97h44efIHEEoUIJRZrmBKGkKqFpesk7aHTae0Zcns/Q5Owf7DAvr8hyyTCPuLm+QqcpXrZ4AxiH85JOhUTJkKP9N7leNNRVjRMhTV2h8cRRRJxOe0tvX3O9nFOuKjrtezKjhDQKeoJ50eL0Z3fkns/U8c1owm98Cz5bsP3GU2jTd/D+JQDxUjJbtJTrgqrcuChqhXP9OY7oAbwXHucMIpBoQtaNIRaQhQr8iy654EXMuXceXN9Vly927xsU8RLg/POChCgbs7V3yKLW1MuKdWNYFCuuF2sCDcF5wc4f/n2y2+/SadDzNbIsNuoRhwC07vrRQbCJE2UTCEVv+GGFQ6m+qEjvX5rJIByYmtB5dCRpnWEQpWA7rn/0PqPRFifn13jrSGVCbUtCH6IIMZsWt3TgeiZET3JS/SjkRc6D9YpQQhJFXJQlj58d8/j995GNobqZcedb73B+fM720RH6Zk6ShMQyQnjJg48+YXs6oYxizj5+zP4gYzoekivPaJriqTGXz7m8uqTTHYM4IN85pMxHHHzl2yxOTrg+viDVy3636WzvXhgndG1HqTtWyxl6ucJ6GIzHTLanzC8iuuWMUHo6JSibgpuLU0Q2JM4GJHGMjiNiPF1Ts1qv2B4PEMoRhgHWhERR1M+1m5ZIBXRW05kO53pS6TCfoHVLUfTkyVAFfPLRJxw/PmE6HnPnjbuM93d4/PEx63nRn3xSYDy0ncUqCMKAIFXEQcD9+7d45dU7TLfHIKGsHIGHMInwwlOULeF73+Hekw85Ojri21GETMH9/l9gOMhY+448zBgfHnH6ySOef/KIBxd/ytZ4B9c27B7s8OpXvsaHT55Tf/iE4w8+4ebZJa4tyJIIpRLKssR6zzyYsxsNEFHYt2LDsE9YNB1ZFrHqDKasUOslLxDlOBR85e37nJ3fcG4dq2fnNOtrqtkKFQd03jDY3qYuCyySJM4IwpzCWIpVRXlzhjGGIArY39ujbTsEjjSO6UyDUAnzVQvO0nWOcKBYlwVt09HVHePRgOlkRBhKVCAYZBHeG95+43UePb5AWwHWUJZrjO6Q2qKbFl1bsBLnPXXT8ezZOdPthMFoSFkarA84f37B/uE+63WNoM8vwVkIY778K7/D/+jf+1/y2hvvEBP1XCBnqNuKWjd4ZzBtQzyY8N/8r/13uP7f/M/56IM/IQ4lWoaEMmcyisE0aOuJ4ohW9zPp0XhMbefYSoAIsDLCmX6U5luBWc1pVECYpKTJANNpwOK1Yln2fhJJOqVsa5zp8MaQJDkIT1mtqauKOI7ZjiO2RwPK9ZrWwdx07O6PwXrms4plLbFEJLL3iHAuIB8fULea5YfnvPK6Qgaa4d6UbGcXrzWXj49JFcxPz1guZiwWS+J4j6bqg9Du336Ft177CnEQU43GxEowm10jhCMIYgbJAC8t5ycnLIp1vz4MB7RNxZOPP2I4SNnb2eLqekbXapJwSDlvqLcMF9crpoOIyXTI/OqCdr4kmOTsbO0y3rpL8Po9bN0QCsXi4hRvCtZNybKoqJuOKArpjCGKQsrKEMWSV167w2QSsZ6vSQchVqaYMCTMMqxpiSLLVhiQxYbZ4gJjWiBgONqlKktaXbC1N+GrX/sSolrTXl/z3vd/yCfPr5h7iIzj6oMHuK6ma2qapiWIAsqrS+YXpwgZcvboETmCZLJHtbzBmpa6KvEuII8TbNlwc31Glt+iS2OiNCZwJev5jIWuEbkgzBNmz2+orEM3BdlQ0dmGOIvwxkLnyfMRi9mS9aKkbRvCKEKIjKqqaVYltikYJRKZSupFjez6mqXtxn5besZbGbVu+wBBr3qAIN0m3v0FN6AHDdZ9Zv6/YRO+9GVwfSidUR4fC6zylHNDsxa0bc83sljsxpfhRUfIazDeY1qLbh1h5BmOQowQtLUjTujD1FT/91kcEnuJLTowG+dh+jBA7zYKjX9e4uJP/ugP2XnjNYrFjOVyjmw09/f2yA8P+OH7DzBdyav//v8Qs52ydhHL4wXOmp6sI3pigu4szmuk+nQM4QGpwDoLSlJXLcKBEgEOg3UWIXoGcBT2s3TlLatZzc28RgaKbFyyrGuEEMim4c50RBDHaG/Js4jK9EQZGag+4lTbHoVtTJQEEIWeQR6xe7BLdvuQqmlYdh2ZFwhrKM7OkGXJ6UcfUpyeYQP4+jtfx+cT7uQTsuGQedEyefVLxHHI+fya9cWS4scfsXN4gBiMuF7XZGHA0d1D3vmLv4tNU9rTC2ylCeOMLjD4siKoDWKQIXa20IsVI6EwzuDTAePpGBlI7GqFy4fMijXVao4cpFRlySpaE6qY1pYUq5Lh3g43ixlGt4hQob0gkAFlWeF1rxTpNozpVVOTZymjJOy5I0iKqqasK8IwoNEN773/EG89v/67v0aaJDSuodI1s/kVrdUMRjn7R7scvXaPOEuoypK97W1E16tiZAhIT1GXGGvY3t0lH0Hb1jinuXPniDu3byOlxBlLWdd44ZlmKcMspe5qnh8fs5sNyPKUs4srbh8d0JQNVVMg/bS3PT697MOopKKpNa6xuK5BBi35cECSjxhs7RBnOUQxgzAgO7jFZZbSVjO6WYM2hsP/+H/P0d/+T5DSIZUgShWP4oD5uuTyYkG1anrnT2kRnUR7i241sYrIhjVlXZIFnvV8zvzkmFDC0a1bDAY5l5fnfQfHOw5vbRMHYW80ZvvQsDBLmd1c46zBGYcE3n7zFSaTIVIJZCBJkoTlqmQ5n7G7M0HIlCfHxxgPQiqyQUSxbpCiV094oG0MuIDRcNgT+bre8S9O9skHI06Oz/HO93PnUHLr7uv8rX/33+fW/TdpOo0MBdq0NG3N5flzbm6uUAqWqxVKKQIMX3r9da6ffcByPsN4SxDHxEnC87MrbGWIg5y93Vu0bUs6ygiymPlihvcSlCRUCV3b9NwNC0ESEec5nbaIRJImEaYsqOfXDOOI8XiMXXjKtsV5T7PpdGrTM7+btmW9LoiigKpqGKYBbQfOBiwXK1brjk4HZMPhS3WB8IK29RwdHlFVc67PbsjyXtLqg4RRljKZTDg7fszxatUTVcMhRWXxPiAMJRfnZyRRyuH+Abqr+7Z4lLC/v8fO1i6RirFKU6wK2rbiq1/7CnEc8t67P+Hq6pJBdoc333idqv4xVdOCd3Ra8HhR8+pf/ouYi2MuHxzTOc3W3h6uaLh4+ITWdIxHQ1YXV4TGsbUzIh2mXJ7NuLxeYxuF7gT7e1NGW4I4ShlNBozzhKuTE7I4wrSG4WACgSHLh6RxwNnxE1Tg+fiTD1HSkaQR3jva1hGGQ5TMUWLI+ck13/+n7/H8k4c0yzVBusVVGHD/9Ve59fZbdHVFe33D2s4gUCyvZngLt24fgYo5Pj5Gdg2hsARRyHRrCsLSlC1NpWmxjAaaw+Eudb1mvdYsVoabas0r96dcnxYsZ5owDbEDgV81vZJMW1rbkqSDnhxOwtBWSNuilCLbGpEcHnBzekLjO0QkKLo1SR7jlcFWro8F9x5jPWESIUOJCBzaGaTqQ9lwvUJBSt8T5Z1/SXDsMUK/exf+UxDhhMCKT5OKTedoGzB2M94IPN72m+qe67cJMaQ3ArPGE8Y90C7Ljqb0GCMYDHuwH6YxDqh1n20SArGSOOM24gJ+aTvhi82UtoY8+8lPiJzg9sEhJ+eXfPTxJ0RpyjhQSAd1pbEB2FjgRC8q9BsmRxhFANiu6xMVlSAIAvCC/x9nfx4rWZbn92Gfc87db+xvX3Kvyqy1q7p6mZ59SA6H5HBIihRNiZRoyoQsW4BhWAT/smHLsAkvgCXZECwbtmhDFEUSJEWaoiySs3GG3dPTa3V3bZmVlZkv8+1L7HH3e885/uO+rumyOQN5Aiig8DIC+SIjbsQ55/f9fj5VVbeVSGQ7d9EGKTTq+veVCtzApTsYosuK5WyF0ILu+ogmirj94BWyPGc5HXP54oBpnqN0jpUCXRb4CvQ1MlUphZEFrqNA2DZpLARR5BM7hn43ZvPlu2xMl7z9zhdZHJ8hlcPhwTP0YsWqKNBphvBdPvjWb+PEIWu7e6jtbW70XLzhBrapiUIPkxVsbu/w8PgFfVexublOXeQQhzz+5Am7t+4gOl223niDjdBHdiUfffe7LB8/YYiiWqV4fkC1WlIWBVldUQJF1TAfT8mTJfV8ha8brF3R6fRpDERxDy/uEboOSkF3OCBfLZG+hxeEFHlJkSZIbSmLCuV5GGWxjkN6Occ1uu2OoxGehyMV0hqkNdy+uc/W1jbz+QrHVzRJA7rh/r1b3FjbYLS2wfatHbTTEEYBeZoSeT7laoWDD44gjELqRpMWOdt7Nzg+PqYockLPRTdNi/k2hqZpcKXCWsMiT8nOczwEjoGT81Puv/wyN/Z38LsDzs8vGcZbBK7k8sVTVL7EFiuK1QzXd6i1g5YW4wts5DO6dYPuaBMn7uJHMZOzC5IkIRoNcQLBfDJBGEs9m2OmcwQGKeAAroO3El21x/dWXF+4tj0xa4oKV2nypkLpjIMfzMiWC3zlcOvWXdIk5fz4hMD3KZKcLE9bC2AYIpWDUhIpDGmWEEQRnuOSrZYIq5nPpySrGX7gY4VsT0UMZHmD62n6Q4/R+jqu71FkGaZuq3aOI9CIa2arIe522dvdYzmfM9zpk1cl80VGslxgtW7HEoBQPj/7B3+RW3dfJ29aHskqn3J+dcFyNuXyxXNmF2fE3Zh5lvHsyRNiAZOrF/hKsrY2ZLJIsdCq3iuJMZJilXBj38WRiqwp2dpa5+S0x+XVmObaCyKUjxIC5QX4cRcrWnGXVBKrHPxOl2Ixp240Vdm0LALpIBDUjaFsCpRyAYlUUJsGX/lY0SbrBYqssKySmqoROE4AVtFoi7EOEtn6JHDpdoZMxglNVjEfX7GYrYgjH88R7O/uIW/sk+cZ56cJ03GOlT2kIwDDk8cPOTx4glIC33e4fesOW5tbdMIuWZKxShc0Tc3WxjquAk+BMBqE4PDkhMlsAqKFUOVFgZAKp1H4UZ+pc8nUGAaDHpeLKdlkSmVrbr50m6bRNGVFtVzhSEvY2WC4tsVknIDVVLrE9Q17Wxu4jk/d5MwvT+lEiuVsAqahyBvyXLO+0affjyjLLuPxBEe15AljXbSBRdJgUUSdEVlimX5ywsXpOfOrOR6QJFfsfeEtTOAg/YhwrUNWpJRjg85q1jbXScuKpmpP2aS2hI5Hni4x2jKfLWlsRZkv8K2iTC3Z0vDwo2OinZjHP/1vMJmVOLGiuybZ+PV/yGqu8bKGylpkAJiaulri+AHetSsjEBWlTojRrJY5vr9DVbTfV5t376GrjMuTBCMktrLURfvFrIzFFZBkKbXVGAUE1yeoBZSFadsvnsB3WjKwxbZ5uB/GE8T1gkJYrGMxTquEF75DuQRbg1Ugg7ZarpAUuaVuDGHQaqHLTLe1CgXCFQgJeV6iS4ttoEphWTVoNH4H4q5DXVh0KQilQArz6UbZERLpyNZj9PtZJAzDmHkQMp6vePThY6qqQQmFbCS767ssm4qV1VTpEj1PMfbaoiYkQrQiIGstQimEtEhHoc31PFO2T7iuNbq+no/IFkXr+YrhWo/G1qiuR6fjk6UJSkr2X7rDy1/8Ct2dbdxeh2dPP6b455b85BjyHEdaXAnKkyAkVkpq3dDcvUcTRW3dEUt89AmBI+j5Lre2tlBhQLM4oRxPcJuGNFlx/uKQJs2wtAlShUeRJjC5ID0/Zbq2zmB9hBCW2WQCKuLm/g26cY8vfeEd3G7MwaPHbN/eY+tzr/Hw/YeEz49Yf+kl1M1NhDEMTcXPfPErLN96iw8evo87W+DXBhUH+LHPThCymOfsvfE6+6+9xbe+/dt8/5/8A8RqDLbGak0Qxbz+zpe4/ebbHHzyMaefPER6Hp1+j0YI6rymSgpoDFYKnDjG6/TINYAiX+SsVglFvsRIQ21qfOEShwFKgu97TC8ukI7LarlsmwqVpROFOEJhA49ZktMNQUtJ5Ac0dcVsNQdruf/gPkXR1poQFQfPD1DKodPpYJq6nZuLdsdbFAVNVdHUFZU1eJ7HIIxQwrJ/+yaNaYj8EFMXFNmSNEmZnl8glcPerVvsdRW9+/uoV9sPzMPjI4TV9IbroDw+/vgJ6zu7hJ0OoecTjHz8wGUxleRrG5zPqvb0S7SDQkcIjNZAGyKSQrRURFcw+4U/RfGVn/lhppjBf/P3GD16F8+TlLpCugrpeiRFTpEkLGZzgiBoK7hBQFZrijrB9xyG/S5VXeE6DlI6ZFnbmHAdxfnllEEvoqwbpONS1e2ss240eTGj2+uzvjZisVjQaE2RFe2ORoBVBi8IMLqVD80XSxazGVcXF2R1QdNIilLS1BosOK6H53d4/a3PkzU1s9kSSU1azqiv2zbf+OpvEjttFXOwtQVNG+x0nQopc/ywXazUpiLyO1xNlujGx200ZZEiVXs9b6s1btzYYTKbYK1sg7BC4rgujuuRLFbtmHF9hLjm2DdNg5ASo2uyNEFXdasgV5K416co9fWCA7Q2KKnQWuP7AXVVttjrCspaIISHVC6BH5DbgspA3Oswn88JgxBJg6N8FBbZWLLzCZUr8H1FP/DZ2NykTGtms5yqUShHtYAs16VKcubLJa+8dp9ev4+0Alf57SRHeeRZjlKCTifi6PiY8dVF2/yizU9VpiEMXBzHpa7b+XOlDFbXXLx4QWAabt67yc7+LucHJzx++pjexgbJfMpobwvTjZlP5zTHY4KOj5aSzihgazdmvd8lXdRcXZyhXE23b2lqDykhlj7TZUGZlFwcnXH0rEQ3OQiDcSTK8Whyi/T6KNWh1B7TysMNA8IwoqsFYbfH1ek5IrIYW2MXE7TW1J6LdQTDnS2qoqIx0OQNp09eoISD1obUaoxuvxNqu2qDqFaifB/d5Bw+P8Xx4MbrP8+v/vf/L2in3Yi+OPuYP/vVr5LHHUpR0Q0MhS1IFgVRpIhEQ50kFNpSVBW+UmTLKbWVXOU1fjQkCCKWiwzfVXS6myzGp3g2QFPhhw5NXdAYS13X7QjBkfh+QJZrGhrKpmndQY0Ah09H6fKaGWNEG6JvT84MKoSw7+B2PJTnUdYlaVqgHYvfUe31WwO1wfMkcbeVGWqraerrUoDXLhYaY9BaoHWbEm+qNuvQNBpdt2wQ3UDlWFzVNvuuByVo9DWK6fexSHj89AVpqbGJ5cf+0C9iheLljS1uvfYmo509cmEo6pq//7f/c779K/8MWSYI2qMZayyu4+E4iqbRWAxN3Zr8XNchz0qaRgOyxZXS7nxcT9Dp+axvruF2IoqqYpkkSE/Q7/a4ef8ethtQmor52REv3dxn/Y//Ud777nc4+PAR6WzaVsaMxlXXL6iUnP5Hf4Pic18AQDQNr/2FH8e+eITnRexsb1GUBcnJCcX5GY8efsjy9BzbXKfDrW4Dl0lKE4T43U2yskIYj4iQQSdGqpDZ2Rnvf/fbGG2IgxC3E7H/yss8e/QRW5vrpEfHnNpLsqspg5fukXRDLtMl96OQm3d2mT+4x/PHn/D0vYcoofBDn7PLGa5V6IMXlEGPVFt0ECOSKYHXmvbefvsdfvYP/hEOi4JFXZOuEhzHstmJOZtMcITXdo9tA47Ei2JmWco8qUjSimQ2R1QVyjYox+I4ql2dTmZEvkuwPqIqK8okIykKirIhjjpk0qKV4PW3X2G6aIOBWVGyu7OJ6zT0h5rlcsF8lZMkGa7j0O8OMKZGNxVaSqx0WoZ9XeC4LmEU09neQjiSfLZEKQc8h2y1ZDWds7O7iyMEs8Wc4WhAkmdtK8ZYFhdnTKYTHM8l6vVYpinvfOkdyrTkarri2Ysz8qKiyguiMGSWztjc2MRxHDwvZLC1y9l5ii5n+Ea33o9PdwEWXLCupDvoMljrkf3Jf4WTX/w3P71ePh/Bl97bJAwCGgu5Ni3XoK6ZXF5xcXZOWVbUAqK408J1mgqJISsLrG6DjXHUxTQNFZY0T0BIssoyijt4vo/jt8eeq2yMlG0oc3Nnn8h3SZYapVyKpkRri3Lgwau3MUZTVivOrq4o05x+JyRyQpKkoSwrzHXE2liLqxzWN9cZT8948eSAYTfkxdlz8rzivW9/j7PnR2SLOXEcExydcXkxZrUqCENNXa0ISgdhBcl0ThA2hL7LsmmQrsDYCteJCH0fU9V0woBhr8NkugBsy+moa2qj0dIyGPTxHEltGjy/0+aVrG6pk2VO3bQmWD+KCcKYSufXR7wKITRlXpKnCf1eH9MIfM/DddW1UOxaP2w0npSUQmB0Q1FUPD04YH00wHMaZCTw3RBTraDRVNZwdnxOljWcX06ZTVMaHRKEmqKu2pGmsQyHIxzlgQbX85FCEXoBhcnpdCImS8H5+IplllD/EOPseChHs7m7ibSa+WxBEPhoLJu7W5wvZsSDAfOPjzn74BFDpait5Ss/+ZOcHT+n34moV0uMtKzvbBHEMYtkRW+4jWNKbu0PmV9d8eijE6xuCGNJYyxFqYmDgDopWaYNi9yQpSvCyMVqixtCbTUISY1C+RH9tVucvTil0w3oDUYEoUdZ5iyKAuP5dHpdOkHI+PHHZLM5mZR0/Ih+GDOfzbCNwZcu6TJBm+v6qCNbc7o2aF1jlcVzDUaB0KLNmeyuM9je+532AKClR77+Gt3tkLWNHqqewvSE9PKYulrS6XWx2tCUJUmTMOr1UFJBqdFW43kBWZoRhz512Yaul8scVRlEbdGywVUQd2Mcz0E5hrKC5axoT7AqC14b3NfWkmlLJwahQdc/bBQIhOO2hEkFnfUY6UkuxgnGZGQLQVEbgp6iN3QxtWZ5WWEF+LFEhAarDV4PXNNWLTzfo9ePWcxWrOqCRrZjfCkkUrbQpypvWjGUtmghaGhZHkoY9A/5D7/HSuD3XCQoFfLq7Rv8kT/z5/G3d8GPUIslq409LqWDXs4Z9nr8pTv3mWQZT3/z1xFVgZKi7fs2NQKHwG+7503TzkXKom45CtdKZyXbo9wo9JDKEMchQRgQDzcIrcEbFoRW0Q+6dAYDpIK10GOerygmVyij+bEf+wq3btzmxdNnHD59hKorhv0uk+mkfXFcB5y22mYB5SiU62Bdh1WR8/TRIx5///uIWmN1SV0WhDhIx0VYhZWtlEIEEc7mFuueTycKcR2J47kI7eEHAbfffotCSsrLKdViRboqGO3s8t43v8nu2hbB3j4Ih+VsCk3ERifg6XJO9iTj/PATJhfnRFZy97UvsHbnFidnhyRXV8jGkE1Ocazm5v0HzHSKKedobbi4uuI3v/ZV+i+/AsphenlFr+Nxcn5Bf30d4g7RoIup2nBag8Q3gjhUTJYFjXLRCoadAffv3MCVBtdToBvmV+fM53OUVNTGog0EXkTgRCAbOv0OB8en+J11LscJti44uZoxiH3u3NoljroUTYPrhjRVTV1pfEfiOg719ZFwkedI5SJEW6fUjUYaiwrC1hbqePQHQ7Iq58mTZ9y/fZtyucQGbRr847IhSTISbXHjDoNhj6qqWR9tcDVfsnnvPvu3fYavW4xyrlshMDk5pUgypvM5SZJw59XXiNb3OfzoIenZMWVVXr9fDJ7nsrm1zsbmBps7GwgHTvudz15MgceqzCmbBseLsG6IE7pYlbJzc4/h5hpIRWc0okFQZSXZcs7RJ4+YXJzSi0OK+ZLTowvqqibsuARBSBzHxHGXKAg5OT1mY3ObtVGfJC3I0hVFnuNJ2Nve4vzsgiTJ0I1u+/j9gLxacufOPaSzSZYuWE5n9DsRVZFR1QV1lX1a5zJ1hZsWnJ+dcHnwhOnZOZGUjBcznn1yyNGzQ7LlAmENyaqgOb6kMZYsL6mbmp3tNTzXkKc5gaPox4p4uMXToyU2K5EKBoMeYeAhjKEbhdzY3yHLCsqy/XywtF/crlJIXSNqSZ4sKYoCpTVxGKCzBM9zGQwHTOcLkqQ9obD22uonJVJaTKPRRpNnGZ5qf9bvdzk/v6IsK5QMyJLFp+jmqszbBL4RpHlOISqKoqTfcRGOg7Y1YEmKmnKy4nKSUZQGP/DY3btBELanlbZuK83duENZVoSeQlqBMYaqKnFct13wxj5PXxxgHd0uKFRNp+PQWE03DlCrhDKvqeoKMV+xfP8xsilIjMRb26IqNI5UJJMpk8NDHNugaFjOF4TdAZEQOF6E7/Zw6ppkmvHskzOKqt31elaRpg3zeY3naHxX0AhJJcD1HaSvqAqLMBrX8fCDDhCD1+dyWbCxexPfEVxcnrG3t8PO7jZBENIZjlgJB+1KvNEGDYpet8/powOcoMbkORhxfY1Lmms/hq1abLa1gqbRCGmxRpBUBa7UeEqT5CV+Vn/m2ms0NNJHdQJyR+JXEe7aA0bdHfx6hsmnLOZXUAusEiQ6JU8yGtdDRgGZhdHGGtn0gizLPoVu+YEExyDclhzr+IqyqknTinTZQv2CjksUtFVER8pWCy41JhB40oHSUpcai8LxXYSsMWjSpkEXsJpbhHFoaoHj1Xgdi4o1NjMoJVAKhCcwUiOkIXAVuvmd8dpkViCsJYgcFFDmTRvGdsALJJ7bqsqtMTTakhca6Uk8V4LVOJ7Aiz5b+/5vvUh45yt/mHtf/jJZ3OHhwVMmh4fcGq7xH3eG/MbmLjbuIIC//PQTfunP/2V+tbfG8fvvcndzg4PTI9LnRyjdXiw17ardlQ6Nrts4lbD4DviOYLC+ydrNG+RVhapy8qwhRqKzlKLKcfs9pNcl6vR4/vQph1cX3HrpNnZtjUVVkR2fsN0bcP+P/1GOLj5HfnKKFwRkCI6fPeMsCPlhWVMAHa9DFA7Yunuf5WiDk6MTzCplpS2qv463o5B5QTjo4bgOXeFSO4pwdx9nuEZdlawP++gyo84S0uWCIuoSRAOCKMYP1+gP+9RFSri7iTvcxo9ibr/2GpvdDtVywbRMEGmO0+lhdjZZkw7Hz8cIz2N8ekKVLlllS7JkRZ0XyLNzrhZp61jwu/iOJCkKXrx4ytgY7kUBw90ttj//NhcffchWp490fRzHoygL6lKzmE/BaDY2NtjZ3MCJAp4fnqMry1p/QLlIGV+csLbW4earLyNdQV5USCtI8gq9tkd/c4/JySmOrsmOpwgvodNZUCzmaCUJB32sEzAZLylWc1QcY62lLAqODl/gCsOt/V2ibgfXURRZjlIOAsPG2qhdQJiGLCtR0r0eS1ni7pClXvJifM5a6NPpxAjHYWd7Hc9zSWqNUg7awmqVooQEx0MXDYdXE+RgHeNCukxwigzP8ci9irmuySYz3ht/EyEkW9tDune26XUiotCnaCqskjiej84qyrINzIbxZxcJWdGwWNW4nqTjOOi8ocwzXNHCgXRdo1yXdDYj6nXpr/WJYh/PkXyQF1xeXmJrTZXmDAYR3TAmikKU6xL6MVVV4QhJU1bI1kiC6/hoaxhPx+zeuM3jF4e4UUTounSjgCDymS6mXE0v+MLn3+LZ0wzPC5lPlxTpjLpRKGHwPUVZmWsIWs1kPObZ6TnHnxywuzZikc2pigSJxnFdiqwgz1I8V5FkOUVTYxuL0B5JOqFqWrKkbTTDNY9+x2VZwcn5Fb1OTK/fRSoHoRRKbbGYzTg8OUdI0E2N4wVIIUmXK1iMqasM4YWEUYdGaxorcKSiqqp27lwWrBYaoQKElRgr2+VdU2JoCxuNbbBuydZmzMEzRSVbr4IUhrqpsThEUb9F5BpLVZe4SlPXFUZX9GMFpgYh8ZyIxUpT6lZcp3ojKkcR+gHDTodisURLg+cKfDfGczyapqGuS5qmohOGLFYz5tmS7Z0tyrI1mQauYDiKOL88aYNrrkMyXhF4gmZ2xmx2TGM0OvB59uKKq2nN/dfu8/TRBywvZ2xsDwijiIvnp6SLgg2riDsdaivIy4qL5ZLxqj3BdbCgDAhBnltKoxA9RSUMw80NumsxmALlNZR1jvIDhHAJvD65dfB9F2FKsqSgzlKa1YqTw0NWRYEIQ3Zu7jEfT/FDj2C0RpG2IcyreYbF4rqSKk0xxqCERGtLTUveFNfiJWssxXWzoJKWyhZ03RmLDx+2sL5rhleWrLg6PWRv7QH1akE9WVAUDYKMbmjp+31Ez6VMF9TTOcY3jGcNKoi5//JtCtEKCRtrqIqUZpUjc4Hfd9F+RWVax1Dc6ZAu5zRIitogPDDSIKQmihyMgbrRKE8iPAcVuMRrIct5znxSkE1SVCDo9TxsKciXFU3RblqdyMMo6HYFt26uUyYVx+WMptFI2yb+HU/SVKCbFmpopUYKgW5AuBY3FghftDmGEkxuEDgoaYh7DnXdUDbtxhwhUE4rjXLi3z25+HsuEv7En/7XeOZYHj38gLOrMz55/gmL+ZjlK2+hf+So5zd++Z8gOyFf+cU/Rv+XfoHT58940FT8yt/8WywnY0TZfkjapj1CEsYgMcS+QHqSnf09br78Kuv3XmJZ5ayuLlnvdVmmCecvntGVDnF/iIj7/L/+y39EYGp6uuQLX/kil8ohNDX7O7fwejHGwsv7N3F295CBR60NX/7853m2scHih7+wEGy88Qa3799iuLnFsePQBCGZsYTDdW5FHZJbNWEcIrXlajpl78Zt5rM56688wAiJzjMGccj4/JTVYsb63j7DICSKOhydneO7Do2AuqlJxlOatKC3LnnyjW/zax99wFe+8HluvvMGJ0VOMp1SSHCDiLtvvMn48JDVakmSzHCVJHAclOeRpDmnx0e89fY7lL7l5Nkltimprq54++UHdLIVw7Ue557D9tYWQ9+nMprJdEyepNRVSRgGCKmYjSdUZxc4cZeBK5gWrUfj4aNHVLMrylUPaxouZlPuvXSfhx8/pcahG8RkWYbrudgKhHTJ5gvK1QpPCsIw5OzRQxaRz4UDo/UhsdV0O110XaGzDK01p8+PiPtdlOe2HIumacVBRc72zjZFUZMulijlUlYlFkuWp5RFQ+FqtuKIKknp9IeURUbodrg8OWaZ5rheRFVrfNdDuA7ZfEX31j0yDeXlGJ1njDoRruOxOjmnWS1RRY0KXTANVZ4Qbo/Ii4zN7RG3t++gwpDDwyPGl1McR2FrQ5UVn7leBv0hvd4AKwR1VRBLj6oqKKmosgxXOUhZQpZRpinxekWR5fS7He4/eMBlp8uLg+fooiKva/y6pkk0UdRhZ7fLdD4jq2sCa6m1xg1CGuw1eGbG/VdeZXNjjTTNCH2Xu7f3QcB6NmS1XPLhhx8w6I9QQ5+TZYJwAtJV0n6JXjNdjbGUdc7JyRGnJ2POT68YH58y3BxgDUipyLKcMi9QUlKUDUKKlr9hBLPpAqUqLJrBsI/0XBbZjHjUYZYsyGmQgaCoEygtnbiHIyEKA7SuKcsG3wsJfB8/DNGmosoNyrggBbau2pS266KNJi1zmqZGtqQ2jNEYa5GifU5Syk8743VVoN0Kz7V0eyFFnuG7IcpVLJIEJT2U8hBCIXWDtQ1StiRN2zR0A69l8htLnlWsFg0Ij/X1LZQXUxY13e0+eZYQhQFpk3Nxccbm2g5hJ0A3mjRbgm0zWU3TMJuNKaoMbTWvPHjAWj9mtZohLdRlQxx3KfsNvdhDUmDyHGEMnu+zsXsT2+3x9OwSv9ejH90m8C2mzKkFVEXOyfMXxHFEFLUL2izL2NxaZzWbUURdlg/uA5bFvEGNJzSz5ygH4jKjmBbgaFAWicKWDVCCzbBas7g8YzKZEQQ9GgEfXM3Y2d1m99Ztbrx0l3IxJTk64dnBCwI3ZHNji+72FrtbO5weHWN1Q7ZctmIq3VYDrfkUsdM6FAAsbdgO8EOfe3dvsVxf40e8hwhrMeMxyRMfjKBZZaTLBY1esvAMcnuDji+4tbNN3uuS5HPc0pCsKk5eHCK9gF53gKkEtoQm1zS5IXcrooHAc1w2h2sYYyiqCiS4kUL5Am1qfCWpa4NuLJ6nQCrqQuN2YrSFZZpjpMUJJFZAkVdoJckyjZBQ24KmLIl7ko2tHlk+RuuGtR0H1/eYTapWRCUVVoJRFqPbAKLGUldt9VIIEC7EroOuBemiJssqpADfb/v/UrQZhqKxBC7gguZfplf4b7FIeP/99zmPHN796te4ujjl6OqcK22ZfPkPwJ0Hn96vqnO+9o9/mXdee53NN18i2lgjFoK/+D/6d3n+4hnTFy84+PBDppdj6rwg9D2oK6LAJQx87u7tQ11x/uRj1na3Eb6D50o6gyG33nobmZUUKI7HC2azFfu9gC/+1E8yq2t+8+vfpD6aMOr2CIZd/E7Im68/wEMzuzpnMOizeesO1vyOWEAIye3X32Tz7EWry93Y4PnTd5mWDcoYZFpy58E9Qt9hcXrJ2v4tZsoBN0A0UKZzhr7P+1/9LRSG9X6XKs2Ry5QiSIlcxdpwyPPHH6OWS7b2dnGiiGUyo/JcJmXGBx8/oukEaN8hjEKMaUC4yGGX2ze/zPnjT7g8eEZdFmSXc6I4pmg0uzd2gJKySonikNDp0hmsMbu4ZHn+y7j9DkHcwTGWNGvIbavX3tvdoSwKZrM5y2XC4YsXrCZjXr5zi72XX0UqRXcQ8dKrL3H+1DKZj5l/53sEfsCp26EzXOfsYkIwnRJ2IpJkSVnVCCHojdYIgoAqSxmfniDznGWyxDgWLTSm6rAcX2GFwHN9Sl1ydjZFjKfs3djDcV3SNEViME3JYrGgNxhgtGZ6Nabf75EmS1S3C42iAc7OZ+ysb5CmCbP5jOVkQhR0OHxxglApURS3O/LhANGk6Dwh9HvkywX9bo8ay3i1YJFmxELQ39mh8QQmWTIMA3SesTnsMz49YXJxyhtvf57YccmHvRZQYgVeEH3melnf3uSNz3+Ofr/HkydPWUwnuMpFlg3C9whcH60blOOgmxq9XNIUrbmy14kI7txk/+YeqyShyDMEGl2VYASd/oB5lhEOhnhxB+l6KM8nlA6bG2vYMkHXJdvrI2aOJI4DGl2hlOL2rZtgLQfPX1A3mtHaBtPpnPmsIa00jbU4nkvcCVuUb9NwdnZIkRu0NVRpSX06RjqKNC3agKFs4U1SglKSMAxQRpNmOWsjH8/325mvkjieuqZzVmAMlxfn9OKQwAt4Pn7B8ckZDQrHkfjCw/d8lBKUZYExTZsdMNdH3q5LUVU4rovAUNclQjoEfoixLWCpqGu0bbkgaA3WYEyFYzWOtASe2wKjqMkLi6gVSrlI5WEM7UZGWFzlYXTedtEQVI3B8RVKKbJMU9etsW+jO6LbG6GcgFC5pEbgOh5SOWR5hud7CGGoyoxBt4tpKg5PTkiSFLQhmc+RCp5/8ph5J6LWNdPlDOk6BEEICEab62CXzKusHRlmKZ98+1uIuIsXhXSGIftbA27vb5JcnXHZ71G4Kb70kMbh8vACi8UPFC+/8TLJIOKr936Kx/+r/+en79/Nf/Q3eeX/8FcIh13yOMDtd9gYdFmNxyzSE2qbId0GXc1ZJg3JIqOeFbixQ393m9oVbN24xdrmCF1VHDx8xicPn5GXBjcMyKWL0++jejGd9QGz8RVb+7ssxzOSWbt4+uGht/kh80eAoCWABl2XG7e28EKPoSf4icdfpbGKy6tLBvmcwqSMT4/wuptUNYReiK1rjCkZTxa46zFa1xQ6Q3iGrd0Rt70Bs9WUdLngdLykKhJ81dpDURDEPkpqNgdDelHMZHLRVnI91VIOvRbdXBWtaElri+dqRKORSrCctAKpVnaokHCdSRA4gYtTG6R0aIwhdB16HZd82dDULZ21zGuKosbxWvV3mTft+Ee0enClJIHv4TgWc93a000b/pRK4riCOretlkC3nKAgkkglkU7TniS4Av0jxsv/vxYJ/8XX/jlPP/qAxekRbuxjFESVoUqSz9zv3v1XuR1EnH3vPWT4nLd+7Es4SqGUw2t37jLtddm7sUuyWvH8k2ecHz7HFBlKCXBdPn5+QBTFeL5PJGnrP7du4vfWkVlNU4O3NmSvv8nrb38Rt045r5Z8/NWvsT7Ywnl5nQ9fHLC7gHxyxeODx8jzc0axzxd/5ifI8oLOgyesN5rxxi5GCH7j7T/Aje1D/jtXByyFwiQlD956i7w/ZH4+5uCjDwnmMza3drn19lu8uLrC7UUo2dDfHJHP5mzfuoG1hl435vLklNXsivTFc+osY9zrEHQi4r1Nji5PiYRkbW+fbhRyc2sbm2V872tfZ7PXw4lDRqMBWZrgdiOqvS06owEXRw5UJd1ui222GKLAIVuMsVWBaBqsgWy+xPF8RhtDvE7YsihMW7URFnRtOJ2dUWStetpxPNY3t6GpyZMVyXLG7Vv3ODk5Y35ySrZYsFileHmJdmuSF4fc/7GvsOl4VIsFNjesD7qUgOtHlHlNMl9ha3A7fVJjCdwI35EUJSxUQ9iJ6Az6VI1hkU/pbt9C6Jyr2RKUiwVGwy6iVnRHI+qiQAmB77kEnsO8LNG+j+vGXM2XXCxmmKrh9Rs7LaXx6JTkasbacMT55YS6rHEdBxOFDHwfO56g+i2rPux0qK3G78fc3hwR5AWR71A4luLygs04JskTgk7EKpnz0t2X+DBc45/++M/jegEW+INdl186P+ZzP/g16rJiOOrxs6OQ7r17+N0Oqypn69Y2H37rW5iqxGqNVqpl1IcDsrpEFzmOtdA0WCxB6GOMIR70Pp3L20azWqyIuj36ec5gbUhVVMRRTNVtqJoG14tAQp5XjEZrxN0OZZFT1yVSSqqyaFtE2uD5EY7vM9rcIclygk6BtT90hUjytMAPPap8xaC7yZWcguvghwFx3CFLCyyCvCjwXNUGpJTAUYq6LMCTzOYJvV6rVBuMtlnf2kFGI85PV+SzkovzKQtPMBj2yPIGKxRSKDzPRZk2cZ0VKY5qEe0tRr0tlJm6xlMKmgZt2rm0UC1y1xoLQrb4cdPyVjzlXMuYuK60SrK0ZLDW5+hkjCM9jBE4jodyXUxjqZsGz29PKrRprX/ScamNJQxChONQrnKU8pHGoedHdPyAPKu5PDqh04moivbf/saNm3S6MdYYojjA812yIuPk4qyVXtUVQlpGwzXSNOVoOkFIQd5UhHHUQm9szdZaD6ktrs5YLFfkRUk9n0Ka4W5uEUYhkYg4nRds7t7ijbjH6uqU44Mjjg/OMdejpKaRPD44IhwM8PproH7HuTHYvsWdL/0Jbt2+RVPXFJ7LN/7gH6HQmqJYYC8PeOcf/u9QTU6eZWRpxfrmBtNVyfzilK1beyhHsBxfMp/P6PRHrO3dphnPKYzECof9/ZvoKgMFd+7eIZsvqZoSKyxB6KGrhjYu3tKDpAAlwUgYbva4+9INGlGTzy75qb//v2VzbYt3P/gBtWNhq0s2yxEmR/kRZ4dzup2A4XBEls5YlpZZluPahqZKSJMaOtDogrgbowvFrMxIkhXdjmRjo0un6zDodliLu1xdXaBUq3vvdGIGrouuc5bzFFHROkLE9YLmmushhGI2TZHWwfMjsrzGURZrGpKkoqosnidac2PVsJoZ8iU0laWpDbqROL4Ct10c1IVEWAehLF7YNrDqph2XOY5EXC9mddG2Kkwj0Ma29lh5TXYEkO3fKVQLdNL699luOLw8Y/Lxx7jZEj/y2Njb4v69W8y3Njn+kft5jUTNS27efZmqWPDJ+48Je11iB6qzY3bu7ROO+jRNw+7du5w+P2B6eszl0QusUBihOLoYY/KcNEl46ytfxvT7LFcF+7s30X6Ad/MGg80tVknC6uKUbKlY6w5467U3qLp9bvzsV1h++JAnl6doqwm8kGh3k68+fsaOdPnC1X/AQxUx/j/95yAlP7jxgCbqcqNJ+Op77+PmJS99+ceY9jtIo5lUC1bPJyhjOTo/Q2YFy9mE6tYN1l56QJXnuEBtDEfHpzgWHOkQeAHdqkFkOWVd0tla48Zrr/D4u9/Hubgif36EyQo6wz5V4DBuasS0gKqmKDNWZyfEzw64/8ZrvPnmG1w+f06+WtAfDKi0Jk9WuLphPK7B9wmUi+P7SAGp0ZRpTifqUtea5XLZpnbrkvF4hrIW33EwxtLpdDGb21ydH3P16DEby4xe1KFcLFiMJzQCOnGH+WKBnU5YTa6QfohuKtJFSj65orO+RhjGlI6iqCqyyYT+sMvazRutZkgbpucXxL2A/uYOXhhw+vw5eCFed0Q3AEe1IbDh+jpFlnB+ekBc1Dh1RZGnvPrqK5ycHLO5vXWdeG5QrkNSVDx7/pztl25QVTVCSqqqYLi2ju85FGWNEIqkzCGOWYtCqipHS0k6zYkch03XZZXn5LMZSdPAqMf2zi7kOdW04OL4BMdYTFYyi0b84O0/9Ol7Xj75Hn/pwx/QKyqOnx8QK6heeYViOOL2zZvM1tawVcap65IohRfHGGsJohAL17VgSeh5YC1lWQCCKI5wlaSsK7Q2CKHwgqj9InRcpJJEcXssvrN3g+kyIeh0Wc0F07wh9H2ieIC2EkNb/1utcqq6RkoXawWO41JVFXfu3iOKIxwlaaqGdJWzWiZIamZXZ+z1t3D9VuTmSEFapEhHYIXG9120bsiKAiHamX9VFERhwMbGgLJcIIVgsLWD2+9ROy779+/w4feeIHDIsxWzdIXnxRjrgLFIoTA01KairEuMccGCbtp0NsaiZCvq/eFJhpCqNRrWJQjVBr2EaOF2pgXWdLoxnrCky5KqFpyeT5GR355w1OA4LXXUKhdwEBLSLG1PY2rwPBfPl1jZ4MY9gk6Hi+kpOArHuKxWSzzXJw5iXKlazLLyiOMOUezT6BqtLVmWsjhZ8PzFc1bFEil+ZCG4ytDatjrrqkJIRV1WhIHD1mafxtPE/RGbkYs5OMLYgkz69Pdusn7rBnVacJTU4AfYaI1QBPhGwMmEcNAjW6aURU3TSGTh4nqbBIPdz3zeN1qwXBS8/+5H+K7HubV869/+qzSdLgCdyRlf/Ef/CSZdEgmfXDqcTjKGd+5w48YNNja2mE0mlMkSRwmWRUZmBYPtfaq8JPBD0ukcIUo8R7BczFlOppR58ekxeSMkwpUoZYnjAN9VNGVB0TR01iK8SEIl2B1uslgsePzoB5g64/4rr/PSzTvEwqNo4JOnx/zm0yPOHz/nTEAcKMSmR0zM9sDFVQ6dUcQqzUmWc5ygYdTfw5g1VgpwMrxI0R/08ZXH+GrMKk3Iq5pSwyjq4EhDkqbUTQ2O4ubNGzjCMpue0+sFKEexmme4rqIsLGmaUdUGpSRCXed/GkFaVjgeuD4YNFUt0DXoRuD5QUtdrNt6cp1rGm0IPIUxhmxZImTLZtCtyAVTgjAOZaYpixYvoEUb6HVsO1JsmgbXbWFOVWNblcLvZ5EwOz1laQriOuOelfzr/+qfZO21V/h+sSB+/12kgXg4QmQpxdWU4f42N+/c4rwp+cH3f0AYKu5ujcikYm1tQJ5nhHGHbjfCf+NVjp88pjSWVdWQJQk6Ldjbvwn9HtO8YPzihNyb8MabnyN0XZ59+D7rbkgv8Cm1ZOfey7zy9pvMreB8PmHv9ftM/tAf4tf+wJ++dhXD7e9+lc2/8R/zW9/4OsWdVz7z/PKy4je++U0+fPIEcXbFxffe5TBLWb33iJsv36N8/U3U9jZXZcnz73yXXjdkUaTkB894+cEr4Lk8fPYULcAzlrqocKOY2XxCmif0XJfBdMnJ6SWDtQ1UGGM9j7wocYqcvRt3Wd+/QalrlkdHdKIhk+NDivMrngG3Xr7H2tYmSei22t/ZrK206AbhOrhRq2xGOTiRB7jMrhbQE6yyjKJsgJwaS9lYQiUpihKtG4qmIghD/HhEXTeMj88o45jJZEpeVvgoUlNSAU5RcvbRB2zeus3V6QWuUPS6EX5RoedLwk6fOAxo3Ibk7IgHr73aIoWlYLi+jtNUiCwjSeY4RU6vM6SZz7jUBevbmwRBj/FkhetAtzvC8zz6sYta62PRjNZGPHlywKA/RMiK2lT4YUCerzh49pSd3Rs0ZcUqS3A9h1dee8Czgxe4e7fpf+mn0K7H+ydnBNNL1qcXSAu5IwmFotfvtlCUJKOeWcT6Br2tTbIyQ2cpTVHw8cEBZxv3P/PeWa5WfPL8OVZr4k5IKSy//LXfois9Lo5OIVI0qkabhkc/86c4vnm/bcdIxTvf/H/TffJ++6Wk3JaJoNtdrqk1Wb1sWQrCodYGKVULR/I83DAkSxKiOKJsDIPdPeLegI0bd8iTFYGrWM6mRJ0RUuX0OgGDXpcPPnyfIIi4e/sl3vvgQzpRRN2UrK31SVYrCl2TFzkI8F1JsVqwPuxxsZ5ihcKxhunlBZ1BRKcbcXl+wWI2x/U88jz7dBdflDXGCgLfx1GSqsiYHD4l6K9hqppu6JIt2uCncn2y2rQBRw1VXuF4EkODUhZtSkxjcJT7qdnRcfyWdtk0OJ5PU19T41psVEujswIl5HUV0VBkJbVoT1KSzLBIam7tbuG4Dk0DqJYpgTAYGqwwIA1CWNY31llOLymLCis1zFP+5B/+BS4nv87yKsO1LpP5hDCKCcOYKAzIi1YN3VSGygHHdZnOZwRRSGkbxstZ221vauR1EyPNy3bkIR0Q+tNZu6MgDARCV7z60lscPHtOMyiI72yy9fKr2KhLcXVM4/g4ww1k4HN0usQsptirU9bXt+iO1nj4wYcEQcjG5g3WNveZJTWL2We9O9UqxS6WzFYLzq4uEfv7n4HsWCEpnC51rTBeB393jd5wh5fefBvh+DjCIwxuopsKI2oujj9GNws0GuUFrNKMfHZFlYypixQHBxrbAvSkpbYN67f3+RN/+k9QNBlKarLFhMV0wtnVjM+/8xpNteTq4pzttW2cbsytrU0ODk7Izha4+z6L1Yrl1QX6aoLME1RdoRHUuqapwJExeVmidcpoGKB0SUdZdFlwdniCcUP6vQ08PyPqKEzj0DQKbaG2hlVucTyfJKsIpMQYgTbgRS5ZsyJ0XWrdsFil1E0LN5JIHJ8WDe1c2xyEBRTWgIcEdOsIsi1nyEoLvsXtW9J5yajXwXUdqnKB0GCv/Sm+57QNQSHasZy2NGV7+iKdlv6oazDXCQ4rwXFU+/cBFtWOQ/h9LhLWvIBl4BNZn3s7a+wNY9598QT+6/87+9/4Pt3BFq/81M/TxCHzbEozd1HDDqLfwUjBYG+fXFeU5wvOlgkqCqCuGHVC8nTB2nCIaSy3og5O4JPPlkjXIxqtMTQNHSU5efSEy4tzNoZDdKXJ64R8VjBUij/8kz/L3hc/T2bh6eUZ7vkZV/df55/EvU+fw+DWXezaFpHr43Tiz14UxnCeJHR6PR689gZ1L+Z7fh/zxZ/Feett0qpi+L3f4vwb32J3fQNnmWJ21wnDDo8PnhHHMfdfewUjFbUx1Is5k9mEQEmaIgNtOF+V2LrkrbfeItjaYVyVuOfnqOmEJE3JDp5z441XuP1jXyRbLNgaDHj66DEXtYXjcz7/1uvo5ZJ8saQua1QYYJVA6Zq6qEi0odMNieMOaVqysbXN+eEJV1cTcFyUhbQq0VZTuw5FklCUBY7fgnWiqIPreISOD41hMOhTFjk6rcnKGqHAdWB5NcFRYBvB1TxhNXUYrhKsN2a4d4Nht0OqFKvVgu/91tfoxDH3XnmN6WzC6fkxJ08FrY9HkkZd0lUBns/VxZiwOyCvaxzXcGNrgDSKSmts0yZxOtd8AClbi6djNDf2dwjVDtJpjym7/Q5hdIe4P6TIK7Z3tvngCz/H3/xzf/X6A9dy95/9HX7yv/gP+Imf/Ak+fH5AISRCCaSjKIsCaTTZ2Sl6HrIYj6lWKwLXQboeef7ZkGIuFOMw5nNvvd2ebkxPCAZdonhAGkZMLk44e/6EbHLJx3/8JZ594ec/feyX54dsZjPKPEFYSyxDTNNCkKqiwvEUk6sJjuMzGI5AguO5bOzv43V7FIuMfn+Trf3brK1vYpuazY1Nvv/db+Ery9PmY+7eucPBwXOyZM77H33CaLDBoN/jxcELhIayrEmThM2tNaaTKUWRkxcJccfH1AVNkaOUZWt/Byk88sWiJUAaS5kXaN12sR1alkTTaOpa4zmi9X6UGaaxTCYPaaymMxjihiPcusC3ljju4gQ+k0VCfzRs0bt5jpIOnhRUxlKbtg0CTnuUi0Qb0+6IXJfhYMDZxSnG6tY0Squh/yHCVkiBsTVKmhbYpTwaGmo86kYQR12WVUVZVRgskRcQ+hHGSLAGa1tjqhUSKyRCQrJIefSDj3CtoN/rMb6c4+lW0ttUFUI02Loi0wVhHJJlbbAzjH06vQ6TxRyp2nPfphYIFMr18Ly2Jt5aRRUNrQ/FCMtqNcdcGM4WJcVwl95on8wN6N66i27aNkBvbY3J2Tn1ZEGjKxZnF6QnR2x95XP0eyGvhREXR2PSpSa7WFDV7Yz6R29pmvD06IIwCDG5IB8n2B9xCmtjuUwk91/7aTa3bkC0TpYaxlPNrf1tFvMFh2eXKNoxoRPs8Ma9dS6zZXsKVRsC22NuUsLAx7eK6WSKchXGkwxv7vDH/tgf4Y2Xb3NxdUq8MSAvtqmShLdUyNHRAYiYB29+GdMIHj56hvJD3LDH6WxM+eEHOHVFmmaUZUPZEXi5pGnAixXaacitZBh3SBY5eaXpdiLSPKHKNfP5gkwvWa1i3nhtH2mylpthDIusIisN3X7I5uYO4+mYMimQwsXzBFIIVssUZzhk79Ydjl4cUuYNugJLw3Dk4kto6gZtFY7bUkLzRFPkmqo01A3tiDVwcFxBY2vquiYMBdrmSBRxD4rctoAp4VAbSVVV6Mq0I+ZrLoMW16dvgmunhMCaVktQVhqlLL4j0MIgjEEXv89Mwus/8RP09rdIL54ztSX/1de+zoUWPHt4QFAadm7cpC4q8GGt7yO7AeVqQdeXvHb/Dh+fHiFnCw4ePiYadQg3RyjfockS7tzeZ2tns028pwlnZ8cox6GOAtyjOfPlknw65dXdDeLXXidVMb6VXFyeEEtDr9NndnLMzZfvIPKcTuzxwfNnnHb6cOPznz6Hkxv30H/1r3HySx9hgvgzAA4lJBvdNRzp8Nbr9zg5OuTo5/8VLoebfA9wqpKf+3v/D/ZpCN/5HFnekHdjyiTl6N3vc7PX44ODAzb296gchV0t2Lt7F/nS6+RBSF032PkcJ5nQ63aoy4rdTo+7r20yuzzjw3e/S5zXNPMFXq/D6KV7bGrJaP8eTV0S5injVU48Wie0gm7YpVZQJwmLdMrGYIss8LC+R5rV6Lri6PAFi3nKYpVRFiWmqmisxlhDHIWEnocjXVzhMp1P8fwA01jSSuPINvRSNwYpW6GIVA7CVTRVRTKf09/cwtqYdJUymS7oDPokkyuS+YwsrcitQAGz5YL3v/cuSjlIAUmS4QcKKQXTvERKl06ny2I6o8oqgm6M5wi6rmAUhxSmpMxzxpdj4hsxb7zyGt/7wQ/odXtML4+wtUWtj3jp5m3myymO71O+/A6nUYfZeAo3HLy1Teynr7eg3+ngSMGzgwN8x2Ft/zb/4t6XeD7YoshzrLXs/93/K3sHH/La597imwdfJ88yHrzyCuJH3jcAx298mb//4G3+K88Da/h3/9l/wjubI/Zv3sfzY66uLvmmsVwoB+UHn3nsg9e+wJu9gJMn7/Hi6RPqpiJwfaLRGpeXV9R1zag3YjqdkS1W+HEM0qE0sLdzC9PVvPLal1nfu0OZLDh+9B4X9TlxEDKfnOMqh7rRPHj1Dd5///u89OA1imTJB+9/0MrNrCCMYoKwi9GKqtDopt39puWSpja4acPR0QvCG68w6m7wyfmYqrLkqyWuVJjG4HseyWKB1W2wsO27azzXxXE6pEWrra6WC/JFipAxRmgKa9CzFZ5fUtclptNhsNanzAukFQhdUqPbDzjlYoxEGIHruGjboJuaxkDPyNbOp65R8J/uv+3vWF+lwFjdQrGUg5ECGUbURiCVB7S5higMW8GTNrSE8AbfU9ds+wBrDVI2SC04+fgAKX2kUThu0DoOgoh0uWTQ6RIFHqdHJ7ipx/r6Oo6n2NnZpaxKHNrufFZWOCrA96LWmVEZsDWboz6XkwmNtDi+hx9FCJPgdfqcZRV13GN08w7NYonSGlHk2Abq5Yrk+VOq6YTh5giZrpBVa7z8+NkBVd6QL2qKRFPmK7SWyPEE/1vfbL3agHNwwORqStNYrNao3uCzXwgWFkcJ1c5rnJ00PD//Ps2qpOoMmEzm3NrbYX56SjFPW+SzqVjvSka319FZwsXpGW+9cps6X+A5HsV0gXEd/L1N1u/s8Wf/zJ/kdrfH13/9n3M5m3D7jdcYDIYIIvJKY1WXoBNzcHZBGHeJ916hqGucuqbnBOhkyeT5IQy3cde26W3MybWhWGSAwRqXxXTJZt8j8gcI4WKpEV4AlSCMGopFGwgPvABbLFC+YFkWFHJApXyyLKe5nIAuaMqKUkMYKGxeg3RZLWr2dgY46oyiqVHSxUpLrx9jm4pVrbHX0EBrNGEk2kUpiiiWNLoCWSEdgYfFanCEwBqDFAopwVWCIjFkmaUqWnCXUgopW3KqNu1pxQ+rvz+kKQrR/n874m8BZcKVoA1N+fvMJPzl/96/wzLPOb844/D8gG98+xt8+2/9Q/LxHDkMUcMOO3tb5DalE62j19Y5+eARk+NDtl66TSgtB4dPKabnBAvBfrJk//UHNBtrnFxcofwAb3uEMZpYjOgMRiw8h5Onz5mNF4w/fMzoKz/ORxcXHF2t2PJi6otzFs2CeGeTSZrxoSlaVO7uNuPI52o6+cxzOFE+J5s3YfPm/8/zs1Kxaiy7UcD73/w1Do9fkP2BvwDD9s+NtYy9kNd+7qcR/T5RnpBczXg6m+H4LodnJ/iOpHy0RLkuca9LWVR0rUFUFY5SaEdR2vYVSq7O6CtD7UsePj3g1r1XQNccn5xjtaZMUnq7u2zsbeCHEWK5JJ+NSSYXLV+izBh2hoznKcYqXn79LepBj7Ru+Pi3v0EyPkNpQa2BIMBkFYtKo3WNJwQ0BTKW+L5LlZUMukOKpERLSXUd8goCj7gbYvOSsmzDMFrr6zkWVHmOaWoklqosSBYKKxzSPCfNCxyhkLIVmyCgqgqwmiB0cB2BlAohWxtgliaYuiatasLIRxmH5WTOTGjCnotjDOdXE7JVyr2XH9DrDTk+GzNdFuzcGDJPCrprm4SDPkmS8Nd/7i/yZLdt3QhreevdX/nM6z2dTFnNVuzu3MDxIpbTFR9+YZejL/+BT+/T/Wd/l9uXR1wcHbO3fwNpYXu0zqn7WdiIcVxKx6UEhDFMj495OrvAMx67t17i3e98F4RiY32bTqf3mccGDTi5JU0apBMxXOuRrZZkRc5ofY1kOiNwXHzHZdAfkdcai4vRLp1whB+69IejFvYkDFmVcnly3hI164qmrqnLmlJV7O3u8/TpY37w3W9BU1OXOffu3qXT7ZLlFReXFwxH6/T7PVzX4fjkDOk4+MpDSsna2hpXpxMskm6vj++4TMZj/DAkXa7wwghRFTSmQCiDsYZVktLrhYSR256yrQRN0zCIQvoyYpFc0TgO1mqqsmRxNaZ3s4OjBLrW1GWF73oY29r3pBAoz8NRkrKskI6L1YKiqOh0upRlgtbVNR67DW8Zy6d8erB429us/sbfwHQ6vIgCzuZjbv6Vf4fFZIHrtCcHujYU+RzHbWfhdVUShwFCSYq6AaWRKMrSoHVBjaHRBmsNnutg45DxYoZwJIsspVrOSYuCu3du4zouy/mCxWSG1RYlHSwSKRVxJ2I5n7VtntmshdB5Dka3cp9+b0BT1Tx59BFr+7eZnF8ihSSIYy4ODsgml6xvjMgvzqEqOXz+GFPV9HbW2NtY58kH7yF0QFGA1xkhS808T3B/+VfZ/Yf/iLrI6XQ7pFlGUtS4jtc6A7LkR13I1GXN4dElYvCcNz//RXScYUTJ5tqIq8ePqZ48ZvbsBVUYsr61w+L0jGWkSIqMvW7EIOrz6KOPSCeXEMToosRgiQc9tocjnn/nPfTduwxv3WNw7z5XsxnT5TlboxHKVdx96SUODo8ptUVoi/RD8qbG1ZpkskRFG9Reh0E8Ig66yME6Z8Kl8k7Qq4yqcghcl7KqGMQ9yqYhrwyTeY5DKyNjkdGPPZLlhI4L6bJhMi9JvB5BdxN/6LBKL9HVFZEj8J12QWUNeK4iX814+N4MiSYK29aMUILQj5mscnQNiIaqbKmh2lhcT+I4Ck2F67Rjct9z0I2hKg1VAUI7uFFM0aTURY3WoI3B8UTLAKk1tjYIFJgWYW6vu6QtVMlBWw3CIjwD1vyQLUjTWJrm9zlusLomKiyvr9/l5s4tXnr9i3SCTb75t/4zNuyKuzfXSOs58ajH9OyC8Ytz5s8Pubm9yfzFC3zZsBEFXA46VE3F1eUFZV3w+V/6BU4bzeN3P+TNN9+mu77B3oN93nrwBmvbe1yUJb/1/nd4+p3fYrpacjabI4TLNMs4+eAjRrKgPDrCf/ttfvnP/Y8xnocVgq35FV9+8u7v+nx28hV/6vA9xqfnxLg0ZUHlBDwZjxm/+x3K5QTd/E5f1Hg+7/3P/gM+FK345ot//X/D8m/9bVS8zlBC4jn0hj06cUxW1xB1mEymLCYLguEapt/FXxuwuXWf1dkxYjal34upfJdXXnsV20jiTsj88DlHHz+lns5ZXF5RBT5xf4QDdKOAzb2bmGTJ4/d+gA487KjL7tqrlL7DwyefkCYZTqPpxTFYwe7mDkcXE17kBcIYXOsjtaZpNPMkwy0cHFfh2wbTNHjdCOu0HfMky64d5xbHUwhr0Lq1cmpjSZMEYw1R2CFJq1YcVY2pr4+Bka38SAIOoiVbStGidJEYbfB9Dw0skwQlBBLJ5OKMhQOpLxHFGru31/H8gM2dLT558pyN3RzheKR5SRjFrK+v89M/8xMUdcajT45Rst09//CkyNo2pf6jN6kcitpwOZ6DWJFkKeZnq8/cx3cE4+WUzIIpG7prazy+nGCqb/FT6b+PNQ0axYd/+t9mtXO98BTQH62x14+Iez1eHB2yt7tHt9fh4OH7eM5nL8Bnzx7xg//sP6UOAu7euUlW5ORl3V642tDpdpFSsbaxSd5owsEa3bVdvvTG51kbbTEeT5gvloQdS7Gacnj0nOnVGRKLbWqKrGA6WYBQ3Lx9g5dffpkXzw+oixTfHTJaH6G1obGaRlvu3bjF82dPCMKY/f29FpJkJXmesrW5ztGzM9K8YG0wwHY6rFYrHKnY3d3j8ccfY6qy5WYIjWlq8rzG6Jrh+gZ+1CGbL2iqmjLPkTJqP0wrjZHt+KBIE+o8o8gTjG4XjzguwnWRQiCVg1QKbQzaCtCWjbX1dspqNVUFxrZ8BCEUQioUbsvKt01LOTSG5sEDGA5JAO8yJoxcAk9R5BolJNJxUBKQhrLIscagyxytm/Y/Y/A9n0YLytpSW43rheRZxngyZn9nj7KuObu8YJnnNLppN+lCMJvMmI6nnJyctPU608LklGo/0F3fI1lmGF1jRCvFc33J1f/w32N6/2XqpsYAk//9vw8vnuMqxcL3yZZLDJr85AAlWg1wEIVkTcXG/i6nz18Q4eL6HZbznNOzKU5Vk5YFjoDID3Bdj8VyibaWukixqsL3fcRsyu7/8n+O8FxcY8kmE+qkJp3lrCZL1sI+F2fPmc0PsbVlQUMaePTXhlzNpiTZEhYVdpWw7MXcenmbQVdwOplQLhPKusHzHXqNZX4+phv3+ZnX3majM+DRwQGfXCx4+80vcrPf5+ziCOE6fO6dL/N5P+BqPOe9k0uO5gmhEKQ3HuD1PMh/GyfucXxwSKUTBvu3wHHZe1mRzK8YVxk70YDGGBCKRVJhREs2bXAYDiKGXR9MRpZqxudLZsua86ZktH+boD9AqnWGayN0NYM6oclXOEJQNIKqAs+xuJ5AKIgjjzDs4DshwrhoU9IJPKLIR2Apy5o8q8jzCilcqqxtOumiButQ5lBk7eK7KlbX9k2LEoqoI6ltg26AStDUFtM0XMeDEAKkC1HHpTsIqW2F5ysCV5GtMhxHg9RIR+L4/u/6vfl7LhLS8QWx8VkbbdKRhoFQ/KU//xd549YG9vgDbr7yCs9yy2/8yq8y+d5jplcpgYLJ0yf0dtZxezF1umJnOOLg40+YVyVWN5w//IT+3Ts8fnrEk6/+Nv/WX/mfYPe2+a1vfp2tUnDr7bd44/595umY+PKK88efUNQVcpnTDQLK00tu/PiXmA5GlFGMcVvJhzdYI3zjx37X59PXFT9++jGT8zGTpyfkcR/tdLjyu1w56zSdDsILf+cBQmDCuN2hWMv08IT07BJjpvj9Lm9+6R12b+xzeHTMxfEJm9t7REHE5YtjyumM3bt3UFJwfppwdvCEcDpm/vQZvY0txL37yBs3eXp0yLYXEPkR589e4Mc+Thwyt4ocwWB7g9u3brC5sYE7XOPk+DkPbu6zXC3Jy5q+K5G+RPiKxaqiVILi7IRiVbBxYwdvuqDOcpq6Jlmsrg2bCuUFbQXOWpbTKWE3wvMdKiuwwsEJBLqpsY3GNO3qtmkMCIPjSOq6RkiBrjR1Vbe9eEehpESbhkabdr5qDZ6Q2KbBUdBogylKrBO0wbM8b8lqaJTjICykScLVhUF6HsoL2dzb5vTqgsAPuX//HlmasLezhqkzJpdnSGitotdin/alE2xubvHhj7z+Zd2Qa8M8zfFcn2IygeazeNcgDPmz//pfINzY4+xijOMH7O7usJiO+f53v8XB06fEvXWe/sK/xupHHqeGG+hyxbiskYHPoNPBVBWvfvkrON3PniS89/5HvL62SXd9nazICR0XbSxNUULTLsqshc2dXZTweetLP0XU32Br8yamaXC8gCRLyLOE42cfo8ucIrm2hqYp25vbXFyMmc1mpMs5uzd2uXP3Jeq6JF3OyPKKTrfDYOijlIu1kvkixZqGuNOh2/GoFgllvmpDkEGAFHB0dMTs4oosTQmDgDRJWa4SlIC6MdfFNYGu2455XeRMLq/QZY0xgrPjM8LRDsr3kbZGKklvOMBTLtJRuJ7DarVCugo38FFu0EqthGxlNlIia0Gj6+uOr0AYjaQNKhpTAfZaMAdoe33UKq6rjL9zk6INcrmugzESa9u8C9dCLykl1pqWAFlVNM21qdBxKBuDthLf8+n2+ixnV0ymVwwGAypd4/gevX6Pqqoo0pSTk2OW8wllUbYz/mtqkJSCxpSk8wRrDEJJflhXt9agm4bsKz9N9cUvtz/Umht/5z9lyzOUZcl0MsEJBXF/jV4UEnUizi7OCRyXaDRkc2ODR9/9DnVW0okcluMli1VBaAVBFOIoSZ5l1wpi216jUtDthDSNRlUZ6u//XTpxTLpaURclBYLZZMLpwXOKNIWsRLsBphMw6nTZDzqY+YLGWiplWa5ShKsoc8lLtSDaWOfBL/5hjn7wAeL0HG/Qo7u+SX93j5//E3+GyI25WFX4a3u8+qqLJxTj8YokM3SGIVllOTt8wcHzQ5698mX+xb/xb336mr7ynV/n1V/+FS5qQVWUhJ2YnVAhVIBMavRihbvWwbo+6XyM6/qs0oqoNySUcDVfsLk5wJU183nCycmcLLUI6eCpttpplYcKQ07zin48xNGCpjaEnofrtqd9ebMCqfE9hfJaPbtpBGWukaod3U7zAmMExsCgHyMoKcqWY3Dtg7oecUHU9SjKhrJuUEpiJTRWE/iCri8RQqKER5HXlLkmzzTCEYSBg6MsrmfRJKAEe3d26XVCLk/OKPMlhqY1oyaf3Sz96O33XCSMNjcRpWEyPWU6uSLwQ47nS1YnS/qiz9Ovv8fJKuPmYMgxDZfLGeuewkjJ6vkL4kEPx3W5OjzD5iWFqUDXHD18xI/fe4mf+qU/hj0+5WRxwde+8ess0xR9PqX/yXfx+z1sljE0ln/1i1/i7/zyr3H6nffIsxViueTd73wXF/s7Y0haxv/jePS7PyFrIEt48fEjmhySVYkT5cwPnpEdX/Dsf/HXyLZ2f9eHX51cMhpt0FGK2pGMLy549IMPCKIuN2/fIZ2nHC1OEQL8Toc8T8heLHCtJbSSlXIxQpCnOdXDh+wrRVcIxpMxaZZweXlB5Dn0ujGOGyHW1zHKY5FXLM7PGe3vk56ecPD+I5qy5HSV0r13C3/QZZIuGOxsMU9WXJ6c4rk+qs6JXYGJHPKsQnR8yqIFzZRNg5WCabJCCoPRFY3ronVblVEOKKkQLgjbJsOvuTTXZLESq3yk50BVIx2JchUWgbIeRgjKpkEYWguf46CNwHF98lqjTYU1LZSoriuU0/b8bSm4s7/J5qjtcGd1TX80YrVK2djcwI16XF3BwfNnPHz4AWEn5vW33mY6WyCl+szr9fqgx3x2wuXVFU3T8DIlX/zSF1nOUx5Vgve5AAEAAElEQVQ9fERycUqWfTbhfevVN9kehqSOz/bGHqEXMvIDPvfm27z04BU+fvghV1dTvj/oc/Ujj7uc5TiTCwyXDAZD+t2YfLnEKWv+aKb4s29rGmE5OTuniR2iu3eo5nMcKVkuF5RZS9JbZjlB0DIJPNfnzXe+Qne4yfrmHeKwwyqZ0e13OT8/5+zgBYuLY+p8jq0bOkFIvkqpypI49BG2Ry8OUW3Tjqys6Y02OXz6CZvbu1TLJVub23z/e9+nKGv297ZZJhOWiysCDVWywFNw/6U7bZbj45LU8chtxmqxoq6qNstgIQpjkjwFFHUlcCKfxazVbWMsjZEEgz7djS3yecZaX7VHv6XGUQ5VXdPpd1CuIM1LqkoT+A4IQVWWrfnRtKntuqop84z1wRqFaKgqRWXaCrJGAwYpLEYYFO2Hrv7/ypRAO4q3FrK8oNHgOBFR2CEvMlzXo9KaTrdLWWZIV+IEPg3tMa8UDr7ntaM32Zr5yqqk0a0zI/QDmqpENyWHLw5wpUAoRVoWeGGIH7hkeUGlKxCSKIoIPI90OWtDoVISRx7Vj/7aAnbu7jNycwajIVVVsVwumY5n7A2GTJM5UcfHq9sd4jf+ya9S5AXr6xuUZUOxXDDyYxZpwtDvUZYFdVXg+x7u9dzbveYmZEV2Xd2sybMEqRRhJ8JUDZExbPo+OA7PFkfkSALtUqwSvvKlL/L+b/4GNzfX+Wg5ZqY0VmpMVTA+v8RGG7z29n0+f/8l3v/Gd1Drm3Ru3MbvDDFuhxfTGUF3wItPnvHi4cdczi545Uufp+f6HD16wfr2No2WlFnJwdODz2TMhoMho/V1ZsowitY4eP9Dzh89bFXgRUOvCw+GQ3pxhNVdyrIiSQoc5RCHiihUbGx0iZTl7LBisTLktcD3wHEtdZ2wujwC18f1PJJJwyCSlEmJNe1p2rAfEYcexqzQUmBQKMdnejlpd/ayfUMaLagbixAS1wmphUGbomVDSJCt5arlGpgaX4Gr22vA8xVSCZTThoaNbmiMxvMVnu/gR6152XEktqnbN7kFtOD87Aq5t4Hr+biqy3w5Q2tBlmt+t9vvuUjInz7ntxeXvP/Vr/OKE/ATf/QXOfUF/+D9T8i++y24PMbRNTvbfV596zVWaUUxGbciKC1ZrTKSPCfAYj0fmddUedUmRq/G9AYD5L3b/ONvfBt9esXw1k3GkSHa2afjSlgbYOuKw9Nj7r/1Gh9/69vYdEWtK8zlBfHhEfZHSFGrxYymLGD31r/0+ZRpyld/9Vf56te+yc2NO5RJjbGGjmN4+faI6c0dFr9HX1SWBj1ekkuNjH3EYEhntEZZWc4mM4Tv4FgQRcmw329nqcMelxeX3Lhxi71qBysstbSoxYLVxx+TK4Ubhsgo5sbnPsf0+JBw0G/Z852IaG0EnkdNQ5qXbN6+x4l4xrP3P+BOf0joBVgDezs7EEcgwLt1AyyoBi6bBXlZ0XElgfTJlSLLaqqqpjMa4Hd8qCpsWdBYi/KCNmldJTjCIBHouro2IrY7jh+uzTzfpRd1mc2XFGWBJ1w8P2z76q6LrltYjDEarSEpCoIQpOeC0wJqGg3Sqa9F6gYvcFpQTN7Q7YcEfkjoePQ2QvIix7oBSZEzn0wQ1vILX/kptrb3qGpLt/tZl8IrT9/j9re/yrvvfhfP8Vhf2+Tsckqa5mgE0WgdP/osNVEOd/jo/ICadlcnXR/fU/SeCYae5N7eLi/d3OW/aXLG6RwQNFXF7OQCZzpGupJu3EFbQ9jvkc8n7E6ecOP9FXEU8ejZU2Y242h8TrbIcawhdgWj/oD5ZILnuHSimH63y/baBj4S30h8KxifnzFdXlErQ7pacnH8nIvnT+nEDvPpjPX1dcIwaE2KTU3T1JydnHJ6dsHm/g3u3XsV5QiyJGW2XBGGIR9//AnLVcKNm7cY9DucnLygSHP6vR5r60NWyxlXk3MmV1OKokQKBQbiKGZWVtfvP0ORt4s+c72IlNJp9d/X+uPKQBDGZMZiXJc4jrmxvcNksWKZ5pwfHlHnKa6SdId9QDKbLtG1AdNQ5i0TwegG33Uo8hQxGCKFJQpDGt1gqUG3GRxj2gQ4WKy4lkb9yE0IgR+ErXnwOlzr+u3YUrkeTVNd5yuWGAye76EFNHWNkj7WGNbXRowvxxRFTgk8O3hCvzegKEoWyxnGtsIfo2vyokY6DtKR1HVFoxuqukS5Dv3+AN8P2hwP4Ljt/ba2t1j+COxIADoKOP1T/ybHno/jOMyOD9n6x3+HJl9x8uwJTd2w0wmxtsYvaworWyzwKgGjkboCaRhfXaKUQuuaprJY3UqBDIo8y1qaZpvaRCrZwsdcwf7WNovxhCpbsLu9TWO2OTy5QqWGL3/pC4jTU6yu+PoPvkMnDLhzax+TZizzkstkRfa8gWzK6XpE6ThERvDqvVeZznM+fvdDCF3e3twn6g04Wi65nC+5lZdUkxXvfvP73HnjFTa3N7m9e4MPxGfbao0QjDY38GaXmOUUoQyDO2+ySicIVfHSK/fpNwmBkoSDAdPprG1s6YYsz8GB8eUpgyBqR2ZCYZQkrRtCZbG2ocoK/DjA6hAhJVnSigp91yUKY1arJbbWhJ6k0pZexyPLqjbALSXCUddUxIa6FoShjxAOdW1ZLQ3SlXiBwnFcjGlzA0JAVTcoV+G7EXVdtxkc20ADTd0imR1HI6TGdQW1accQyraZA6E8pHRYLgpWyRG9MOTm3hrLJAXlYcVnN0s/evs9Fwm/+k//ASdOg7w44uaXf5LErynnK1Jbc5E2RJUhrDNenCRkrsNL22vU2yMSLOeH5yhc/KYGU+JKi5YKzzNEPY+vfv2rbHz7W7zzsz/Gy+98jsGPr2H9kNHFlOnpCYOtPn4U4Pf7VC+OWLc1u2+9wpP/+jeQ2tIoy7IsP3Ppp6sFdZr8ziLBGL7w1/9D1oo5l+cT9kLJyeEhutScTeasrhbodMmeo/Hu7VIlq3/pv8MPb9J3Ub6DE3qsdWJuvvEqUwI++f5HyCLFC3qoXpdyXHN1dMra7T3m8zGBctvdkK5gOafXiejubXE1m7OarbBpgYi6ZAi8/gaDrU1Gm0OmEqAhS0ryZEWtJKNhn1uvvY4fxSyOjijyjI3hFnmW4HsOVRiQFwW7u/tcXlwR96CqS8r5Es+LGAx7YJc4SuH3elSFS+OUuGGEqXU7v9UaaTRaV1ihqY3BGoHU4hpeY1BWI+scT8Z4vkNjPKQAj1apmpcVKBcjfOo8xTTtgqMqK1yriV1FhaWQAlf5LTf/WjN+eD7lcrZk1I0JfIfR+pDN/T16wyGO78GNPRZFyUv7t+l3ekwuThFVwdrD7/LazRUrbSmKnPd+658ST8a89cbbfOHzX6G/fYsXF5c4nuKD979Lcfmcn2tOGX/nH1E2kiboUR6f8xs/+BjPgdGgh3IEnrL0FTydT7mxtkY8iPilRw/5eTdmkTUcvTjGXl1hNkf0lEdQJhTTks2tXTpRh1U648OnnxB5DtQVQQOqsqzGK66OXhCJhnc+9yqjOKbUmrIoaKIIRwquzk548fyIlx5kLFYrpvMriqKgE0fsbPTI5zHz6ZQsLUn8BKMrNjc3OD4+YTxbYa0kjmPCVcHTZ8fcfuk2W/v7ZPMrhr0hvW6HOA7o9wZ88IP3EdYnWVkWlFwlB7zy03+S3s194sNjgrDPC32Al+WsVvN2vCQUdVliHIUjHHJrMC7UknYgWmu0FVjhoaSLqCr2hh18N2axKrgaz7l19x6VFizTFFNXhL5DU1XEnYAizWkqQ+h71GVJIzRCKZCWpFxSlzlag+cHWNNa7Wrd0OiqZTEI2qN9akRZYMvWOeEYTV5nCNXWw1ylUFiapqRVVlcoqSnyAiEkUjroxiKtRNi27vji4Bm+67Z5mLomS1OaskAbTVWVxN0eddWQZikCg4dCGA3atrVZLFLX+MrQjVzyrEAYTdU0RFFMZ9DH9b1PP3+shfP5mMc/92fQvfbE1Dk/If6b/zdMUWCyCt9TLIocIyy1MkgtiL0O87xA+D6ZtnjKozY1RrfBy9pUuJ5EX6u6HSvohTHeddZrVeQ0yrJ35wZVWSKVQZcZs/NTxucTVmlD1+lwcHpIOp3y5PkhTdmQNxlvv3yLlTUUeY6pKpJcUIgOgzsP2L37CpXyOblY8vDhx1CXhMM+QsPB8xdsr4+o8hWr+YL87ILk4pxn3YC7b73J0be+g7fX/8zn88GN+8j/wV+Df/K3ufX3/s8M4ggCl9u3X0XZCleA61iWk1Mq2UXhsLPTYTpPWSwrolARCMW0LCi0xQ8dqqzGGChLjRCKTm9AZTSLVULUDbDWxVM+yWoOdYZtGqq5xfNd1tb7pCsHzzZUVUGhKyLfRdoKaQQKSxAplGPAavxAYJSD43UZjHYYX42pqhQlJctlShAEhP4atq6Yz8+JexJHSMqiQdeWKHKw0uB49hqmJpCOw86NHdww4nx8Tr6sKQrY2lkjbRTW7bF7YxsZXfG73X7PRcKLsxMc3+HWzRssegFnLw5YHl2xH/jUg5h0rilNg6gMx88PGSwTBmtDtve2qe656MISeoo4dlnOZ9SuR1MtyKqGzEjOFymHHz3h3oPXmJuCNRmgWZCpkmcvrpA6o7IWPZ1gsyUv72zyNApgmdJoCEtDZ3KJiGKqosCfT7DRZ1eX9dd+lezJ+9jpknNboQKfL/3YT1Kt7/DdX/lNRD1nJiXTkxmL1We78PLqEpGlKKWwGMqv/Dgv/tf/IVJJnhjDe1//Fzz457/Mztuv40mN6XRZGEu3qGG6YFVkFMslaTZn/PQ5gWnob43wQpf5yTErrTGBT7CxjcVhtLFJaWuOT45JpkvCTkTXb1XFszylf/s2pevgypBbLz9gvr7G+JPHiMsJu/duthKaMIbakCwX5HlK6LmUnR5JWmFKTVOkNL0ew+Ea2WKBkRKjHMqmAdVSvXRVYRpFkVe416QubSyOkJiqTeUqJWjymhULrGx73k2Vk6UpnSjEEVBZg1IOjdMaHhWqDf41lmSVYlUr83Hd9ud1VlJUJRvrfQbrEU2Zs39zn26vy3I5RQvDKsvZuHmb9eGI58+f8/zhI6oq5/V33uJn/8v/Izu7e/z1P/Xv8fFgg7/z5/6nhJ7Pf/fX/ha//e63uHt7SjVf8lNf+Qqv/sGf4713v4GbL0nrnOOLBXkOL+Ypca9HR1rSyYw6X5Feg04CDN8/veDBzoj1QRcnEIhFwRCBDj3qfIHf26Dn+5wv5pwXGr1aMtwYMhnPWUrLsBNxdHLJKtc4ngMShFTkRQUYZosFa2sj6rLi+dFzOr0heVrhKklRNZxdXZAmCd24w2q5pBPHFHkJ1rJaLimKjJ29fba3d4k6BbNl0oZPm4ZQCCaXV9Cs2BoNOT48Ymd3i+l0ysNHH+F6Lt045v/D2Z/GWJKlaXrYc47tZnf3fYs9IjMyKzNr76ru6u7p2dkLZ4aURAqCqAUiBFCjBRCBAX8RBAEKgkTpD0GNCA4FSaQ0ADEiZ0hwZpo93azptbKXrMo1ImP13a/f3a7tZucc/TDPqkpJMyL7/ggE4O7X41qYnfOd73vf551OzkiykrSu6UZ9+tt7RFaAXUv++AfvYyzD4d1bZFnK5GKM1/GxakVZtRszAqTtsLV1wOmrY2oNYW8I2PT7QyzPJc8VTV1yfT3F8XxsyyL0PJSUxMslgefRibr0ox7reEWZZ60CXDVo1WAJyPM1RZohpEMYhhSVAtN61i1xM9e9+VNOp/h//pfwQpuf/8Vv8OD+Ib8fJ0itsUWbKpSuF2gElmUhUNR10Y5TENiOi1YtHlorQAgarVs0umjzK1Bf4HFtNIblYoXjeG2SqWyhT47rUBYl4gb6pI1u/fW2z2q5xggLyxH4Ycg6TanrL4tvg7Jla/ykcDBMJivsdQyqfU9lARaMRl3WSUmeJfh+hyiUJMlPEhiVUti00B3bsWhU3gLWbAdftvZPYVl0gjZZ0DJgakWRlVxdTxHKsM5rlsBisubW47v0wn2yJ5/jRyHSUjz97ClS19SNIonX+Btd7vbusfXwTXZ2bnF8Oub89VmLfm4atg/3EZ2Q2WTC7PUxhoYrB7LZjEW6wkkSLl+95jJesTr48n419SKm3l2+/s530H/3b5HGS/aiHp1lySRZcVEUHHYlvowJbMjyNb2+R1QKQkuwztbEeUvblK5P13cRVknZGJQd0rT4TraHfaoiQdU5rmVTFTnCCGzLIUlLoqBDVWuur2OKdYHeHpAmSRsBYmsso6mVBimxhIUlWxaIHwRYXpc8l1ycJCxnJU3dtIwWC2wn4+Tla7pRhEHjeAbpGBwXHEciPQGWIOi67A+3yJVmc3sHuxKcPT9lnSRI1yH0JJOrGXmSYwmLZHlOEAb8k17/1CKhtmwG3R4i7PDsaszHL96nuYpZTNc0ZUytyjbS04CPJI9Tjm7fQlUlj3a3uFgk2NtvELqSzSKmiWuS8RmOF/DgrXdZZhmvr8asfvcPefCtbxAFLlZjGPYinp285LPf/X0GgwGHt/YwTUUyvqIrBUIIFsLwhiX5uX/rb1BLGG5tIk3Ff/4/+le/9BkGB7dYffohSZ5jC8WW53Jvbwfr0SNmiwln/3iCWzWUTfWlhw9jOPq3/gb6//V3cDwPI2rSP/8rLP/6v/aT915MsT//GNt26QYeRdMwtGy2brUWxqt4QXp6zvzDH+FQ4/kRyhgWx2cIKUgt6G/u4GnNaGOIdFxMA/fvPcR2fZrlgnAa0+QJwfaAoNdlo4LEla2YRjW4UYduFLFOC+Lra6bXEw4OD3Eti/3trZYH0B+xubvPbDpnfjmh1+m0p4abABXbdbCDCKNUe8O7LkaHKJFjqQZjFFg2lWlbsih9s7kJylrTSIXt2biOh9CCuiyxHAffc1nnJdK2Eca0QjDaxEChaee0WqEqhTENQoLj2O1Jz7EJgj7rJGlHKL5P6AeUVcPJi5fcvveQcplw8vqMKq9IHlecX1wyCLrUWwckw3YFWRuNvHWbrqlYpAvG4zOyfxxza28PpRRVnBAEXabXY169OAPh0Hn4gMJo5KCLsBUvvveXef1n/1q75Rg4+7//7/j5z3+A0825uFox6PYY9UNG2wOqIscUBXVWMjm5RtYlvuuQJQV7u9vYjo3jBTimwQ8COuEbjF8fs0wy6rLk9PgYacD3PYqqgCwmXsSspxP6w03Gl+M25GidEK9igqNbrOOYXhSxTmKUakjWGfPZAq1FKy4DjJnRH2wQuR7j62N2+gGO47JcLpnOpmxtbTIajHj22RMUUBmL7f073Dq6hzfcIpskpHHM3vYGaRLTH/bwIp88y6iS7CYDyeB5LpiKJM3ZGA3wOkOowfIiXD/EC7vEaYolfZbzGcPekO3BiPlsxvT4NUaD50ZUusGoBs9zcByXdRwTOA7KUiTpmkZAIy3A4EiLPM+oy4K6KVvbl2UhZJv+2PbpG5zXrwhDm6IjWEzPqZOCuqyoywIjbuKJ9U3iYSuYaTdKAbaU7ejEGDrdDtK2SdYJlW6FOoJW8GiMotEKY0T7bxAWnudjaKiqHMu2brgObTql1oa6gdUyA1ywa4TVCi7TZM3Gv/1v8PDuAbankXVN89nzL+mwpGUTdAesJgscCXXddgVcT2JMg+MYLClI04x0XeLYLS44zzOElAhLkpUFIAnDbmsbFYKqaZ1Pg8EArTTbm5vMxtdMpwvKsuFarbCEhR8ERLomigJOPvkE17LZ6kSsZitq72ZUqRW27eB6HrZlM1usePbqlKdPTnn89nu4gyFPfvm/Tb65xQvHwW4U9z5+gldn/My7b/P6gw+4On5N17UJGsUPv//b/Plf+zUOHr9HMT1lYblcDnd+fE16m1t858/+Rb7/D/8R56sU5YFqJJ4cMl2s2fAlNQnSUUg7pN/tcf5qwuU0x+oooijEsW2apmE46GH5HTJvg3VR0hhNbgSO5ZBMZ1yvFvQ6If1OnyovKArDer2m14/whMPJyYpsrQgCiRYwsG2EKlv+gRRY0mO1KKgKQ9JUpLMF44uCPDU0pcG5uf/8roPWAtfxKSuoKo3jC1xbIZw2atoJXDzfodfvssoy9rd3CJA8Pz7n5HJOWTX0BwFSGPK8RhUW82XBKqgJoy8LuP9rFwn33nxIrGs+PzvHaSTXlxOKSUyyzlFN3j4QBsTNLNJGwirl4aPHTE3Dxmaf3sFt1HSO6HvEIibQW9z/ylv0vvXzHJsat8qoz6ecfPoU0ztnZ+8WhZLsHIyYHe6TL2P6wsJxfWLfohQa2zbYUtBUOS9++/t0tOHd//6/gNg54NEHv0fvh3+E1Ym4PDkj++xzCmOjkIQCpOVyPZ6wv7nD9qjPejRgezlHdCzy8hp9/hLLGGzL4p1Nj/O+zdV4AVqjyi+LO6xOD3d7h8By8DwPN4tZNyWXF6c4Wdm2yPe3keNNLhdXnE6W9IRkGIZ0t0c8Otin1gIdr5nWChOGWEiutcbv9Bgd7PDqyRhevKLnP+KzyQ85CAaEt4/Iq5J6EfPmo8cYofj0wx/x+cefcPv2HbK8arGwRUq6nHPv0ZtsWDbedo+97QHLqxnXixlNXbZaA+lgmgqBwHVaUI52HLygQ7Veo5EEnR5103LDhdtarXTTFg9GSiqlEE2DI2/mtqZ1N1hC3mBIBULaCGljCQujFappWt3RTXHguA5oRVk3nB5fga7pdwK63Q6O69IdrNje3+HBnVsEgU+/3yNOEyLLwaoNWC6X8wXLVQzDL44Zgp3NPaLJhNn4Cncwogl9pllCJGCSruB6Rk8KDo52WFxOuT/oM14nzKYTAqWxLRfl/6TSLpuak+fP6G7lZGlDz7UIuiFdz+bF6YSoUBTKML24JLQlutwjTzKOX59y/+4twqhDY9cUWUqn38O6c5vZxSW9IKQ/3KDf6REvV0Ry0FIxnRbuUmYJrmXh2Dbz5YxOGLFarUjihMPdXeaLOZ1ulyTJOT+/RCmD4/lIYdjfvcvl+QXpOiZfx1w6Fpu7uxR1h7DTQTUNq8WKrZ1tJvMx2brhzXe/SW+4wSJNef/9P+Tzjz5goxdw9+gNsrrk6bPnGK0Z9PsslktU1uDYEsfysSyb69kKY7mEfsAyKQj6gul0ikLS5CVFkrO5ucF6vuL8xUvKxQLLckgcje95qKYiT28skRhs4eAHHZJ1jKFNqGxDoDSe59HURTv3FS3ESZlWIf4FcVNYEmk51JXm5PUlcZyjtWijvZXCIHFdF9d1KPLiBsSlcGy7tUNqheP61HWBZ0U0TfuctSMHSVo1KKXxHR/bAlW3fYyqUTdRx4KqarAsC9dr2ftVXYOQuH6IVmAUWC5EQYgQGvEHv4v3xKXKV9iOR2KH6C/JKwxe4NEb9UiXMZ5nI4W5sQDX+L6P0TaYls1gWw6ua7cpm0Xdfm7Tuo5MVYPWWK5LJ4oo86Kdhds211djirqkLmtsy6duwO8EGG2wq4qe1eP6/Aq0xrFtAkeiXQulVZtmWKv2MBX12B9uUcU54cY2wd4eX7/3gL9z711eO+0zJlXDmxsbjOqUcjonmUyQSjPc3sGEPrs7B/i9ATvHz/lvffA+H91+zH/yi3/1x1dkcjXm5PScvfsPOOoP+dpbd7g+PuNHH76iMor1MsY2Fa5fYbpdri9jXr6eUtuGbs/HCboI0RaJRV3hOoqw0ycauazTmNnlBSaNadIc02iaqmE+WZJnFdKyqGrNbJ7gWALRCM4u1vT7Hlo0NEYSuALbFviBi+91OB9fkiYl61qTpIDykUKgdHHTvZKUcXMzmqjJ0gI/MCBtGqFwfYcgiiiKGgrBs8tLfM/Cqy3iRcJkWbNIFEHkYzlhGyWeK7K4udFDQK3+lJwERxqcKKS0LBbPz7C0oD/YYrAp+fTDBRKJUO2JMqsq4rLGPjmlH8Lhd97D62wwfPSYD//kQwINe2/uU62XDA52WRcZq3TBmwOPjbcf8/dmaz78T/4uB70OD771XfpRh5/91teZ5TnFckoznRMEI5xeh6zI8LQhnkyoypLB9ibp5IqmKfjq+Rjbtrlcrqi+/7sYy8cdbrKzv4O3nKNVw1IbXvyXv0knCrj7+C3qD/+Q0ZbLz/6H/zrX/86/Sj9T7HR8Nu/fY73Z4+wqxjICI758IZu6JnRsMIrjH36EGF8QfuUB9mjI+OVLzn70AX4nwLYF/cN91q9OsC2b0e07rFYLLn7vfbbv32fU7aNVyWISU67W7OzssnG0T+NK9r/9LZauT4jg7sEGdhBRpxnJfEp2ckzjO0hXQtNw//4DKqWphY2QkvH1nCpeEPQumJ9f4NiS4e0jRpsdXGHoJALjSIraUCtBlmQU2Zoo8ClVi5O1wpBaaXIj0cagbNEuyFWDajS2aNuz7XHNwqgKIRykkCAgCkPqqqJRX4SdC4Rw8KwAo9tOVKNbup6R7SJaA57tUSuN5Xbo9DfwfJfbd24z2uxzPR7juz62a1EZzU5vQOSEHB3dRhpFUf/EziOAw7DD2TImTxvu7uzSlDHdnk8yuaY7GJK5DeZsglsalNJMTs54fXJGmqz52tfe+f9yTYz6Aw62twhGfR4/PkQIqOMpoqpJ4oR5qnD390lXK4zvUBcFVV6gjCGLE5CSyHXphT4nx6dURYXb6RJEEUdRyGI+ZWM0pBd0saWLUoYXr08xRrB/64h4tWY2m/HW412uLsd4no+0JFWjCDo9xtN5Gy/ruLiOjTCaeBnz6uUpSjXsbvVwbBssl8HmkMnklCxL2f3un+E//fqfI81zmlozGAz4xcWMH332hGfHL8irguk8Y7qYsrW/x8HREUnUY39zm/fffx/bsVFVSbfTI89Tirpme3sHg8SSBTtbIxpps0xyVkmOBuIsJVktSbLsJrlUYXuCfq/L1dUlRivqqmk3/9BDWhauF6CbFqLWKIMyDZ2ug+f7yKodMSjT3pcWgkpVNwwPGy0cJos1liNpcLA9n27QxViSIOhiWZIiz+gOLZJ1Ql3kNGVB3bRjDiFaR0MSLzB1iQCE1UrSpSURtoMfRmRpirQtMK2tzXFdLCVRjUJpAcKglKIxGqk1eVG0RD1AKEW+jtFa4ViaurJxLJ+O61O67k8L+tFaM11O2R920U2JaRqEMdh2C+NxwhDL6nF9PSPLCwIhGG5s4bt9zi+uSNIC13VRX0g7b/DXxgjKRpHXKYEfkJUZeZ5h2T627dI0DWWRYdDUdUNyfglolKpxUOwf7NEddDh5/ZzDW7dYTNe4YUjgBizGM3YfPiLqDUiKHEtImqbhi5xoKQRfPbzDx599zOiNe/z5/8G/xId/9Cc8efacw8dvEXz3l/jtdcEqXdA5fEiysfGl53MyvmJRJbz7nW9i4pLrz5+wzkqwFKvVpN3Mm4Jbuw7rZcnrFxPyAqyejWM7pGkC0mBbNmVZU6oU25lQliVlllCuY6osbRk0tk1V1Zi6zV5pak3+4Csc//V/Eylai2Pv8x9y52/+Gy08qakZ9A2jDRdpORRFjVIC23HouVAmDetMUVQayxFI16KpW06CEhLXtTG5QLo2SljUjY1UDtLp0GQx8SptmQlVw2U1Q9s2Qeix7/hkKLyeTzpux1hFpTGyxXpLyj9dkTC7OCXc3kEZWNUNUXcL++Aug8MdFr0ep7/7e8iXz1HGoG2JZzkkquH41UveenSbB9/6Lp+fXhHYDluE3H/3XaxBQFpmfPL8HOf0GD1xGLwZcf/2NhfegFcvj7k8/TvsHhyx99479Dtd6sjn8tWCkWsx2tqiniyQFoyzAl9C2QlYJTGP7z/ko5cvWa9WeJbDr/zar9K794D5+TX90OHq/DXHP/qI88sp4+evGVmCUsIwz/DrhkLURHbLwl7IBnsVs05zXA2WMe2s76dee90u39ze5DJZIo62OV1OYJ7QKTTF1TWeLWmKnE4n4M79B3zjvW/w6WdPSPIc1/UxvS7T8YTA87BUhUnXRJ7P8vQ1O92AzeFXSGYJu0f3GIUelUqoAp/j1xccv3yFJ1u87c7mAKsb4jcwDLto4XB+cornd5B1w+z0ilI3GNvGU4pkveDk+AJbGBxfoBqBH/Qoq4yAhlAoLAua0KPUPlWtWhW4sbC8m/xWceNPN9CUJUbaWE5A61NvlcBSWNRV3V47rVCijakG2boLogitSoq0ar+nrrEcG1XVGGlheR6zeIkbWnz9ja9S1BlXlwmH+/tkZcFgNGBzfxfXDinKislyyfjsNVX1kyLBGMOHv/2b2C9fcT1LsIuSUd9GhppGWIxMwNn0io+eHtPvjohXFVrMeOe9d0FK/EGHvbt3+eyn/+O15mhvF6vbozMIyYucVZJS+B2ksEjXKRu2fXMaLlswj1LkRUGepPihz2w6Q1oSS9ogbaJ+SH/Q4+nHHzE+ec14HPHNMKKqFYs4xQv7ZHnG8evXbGxuYdstPGo6n+M6DkVdUTUNltMCpyqliboBjm3jOhZpklBXDRrJOqkYDmC+iHGDgCjq8tbjt/n9OOX43Z/B3BRFV1nCq//s/8k8XvArf+2f5fLFCy6PX3B8esL20S2SNOPs5AKaMev1uhWlWpKyLLEdl8aotlMFHB3sMrm6wNgew509PL9PLad4vkd/a4P1bMDyasxqPsfUJaDpdjvMZjOEkHS7A1wvRKsKx/GQjkRrRdMYkBZpnmOMRmNolAJpteNDo1tokeNgLIsKKLTAEw79zSGC1q67znPSUhMEHt1RlyiI8KOY9WJGHi+oyhQvcDCmoWmatttWV9iWRDVtex4h6XS77GzvMJ/OmM/mbe6GFDiOB7aLsduci7LJ2w6C5xEEIZblUOQlUissA6qssGyJa3sIabOME6pVReEIuv/u/xbpBQghMesVUmk63QFVVrKaznClRVNqsAQGj8UiAWHjeC5pkXB5VfPw/v0bR4jBsiTaKIIgANnyRhSGaNBnNp+jq5Kd/X3WyZp13CaKCqNuUgcFnhOiVUPdlIRBQFHnXI4vSauQsqmZTKd0giF1A/N5TB7ZvLe7xTtffY+q0lw8f0F5+C4EbdqkVpp/8Hf/MzpNysGdB6RlzsG3v8XXfuGX2L51h78xesiH4eiLB5x/Zj3+EhlSlyXnH32KxOKNd75F09vmxfkTvvUX/hlm03Oen0w4rxt+9L1fwMMw+1aK/eoFt377P6apKoxs6A97HBwcMhxu8cEHn1AtJ5i6polX6KzVrgW9DjQNdV7QNBoLges6JKMNVr/4az+2ZwrfQxtBU4k2ZMoGP2rwXEFdtDh7aYFjO9SJoVjXGFsiXLAdq+1oCahpcETDe994i7qOWadTxucFwqnJKotHj+4yG1+xmsxawKBUaKVAKVzfY+hJ8tU1Suk238QCJ3LobHY4uP+Tcc1/oyIhevSI62cneMYl2Nljffcx/+Vf/1+3nmWjcb//m/T/xb+CVAqpJJYFRjYs85rnHz+lvHOHq0lMV3u8+bV3qURNTwR4nSFV/pT11SmvakV6fY7X36WpStK6ggZW0ynW8WuUF+LtbeOEIYE0/NzPfY2zo0PGF5ecvHyJSlO6myM2R1u8/zu/Ta4UB28+wvdDevv7lI5DtLNDMpmQNZKd3VugNM9fX1BdXGG5klQpLudFS6myWhGIQuFNzllkFRJNt9/B63aZ5TlStqfk6Sef8sf/3n/A1tuPkHsjum8/YlDCs9/5Haanr+l2ItzAY7xasdkbcrC5zVtffZv3f/v3EEWNPdjEKkuef/6KKk14+713KJoKW2uOP/yERZwxi1N6QvLWd7+KrBO2o33GN2phMFhFQbATsLc9Yvb6mGK1Yp2XxFeXbHY6ZEJQ1ZKsBF8bfvTDT1tPtmczn00ghdHWLpYU2LZEGgvdNFjaYKTdzog9vxWEOQqla8xNV0ALSa3aG9HQshWMabHQUog2OERVKFMjLIlju2g0wnZpDMR5jmdDEAQI2VL1QlfQ3xkxnc2wHId79x8xHHSYr5a4lsB1HE7H19jYiMGIg0ePca0A7TmgOohuD6sqsMu8PeUZwx988jFvJCV0AhwfwshiNrmms7nLycUJi/GUUa/Larlid7RFtLWJwsZSDVaek82m8OAnz8Vyuebzz57w8PEbWL0Bi9mS8WSF44RE3R7Gb/B8j63bh8ym1zSuS9iNWK0XlMUaKTWXJ8d0A4/R9j6l0nSikE4YEg5HqKsJi3XOYh5zMZuxyGs8GTLqdQhcH4qKo4MDposZcbzirQePmM3mWFIikdRlie/YeLbE1AX90Q4vXp/jehajjQ3SeI646TzUteLenft89uknjP3+T6+1SNtmtLlLnKQsLi84ffGSjucx8LscbO1yqcZMrq45XrYgJ9eRDPpdXMtw7417rIqMW7v71FUNwuJqsqSRDmmSUZYWslYErmHo+3R2d/E6EfWpC1lJUqQ47g2r3onY27nF5uaIVTzl1csFTaMRSHrdDlpr0jxFWKBMK0JsxxEGdEMQhnSHI7q9Ppa0WsdK0MXzO0ynC5SGBhcncinqBs84DEabOL6LFzhc64Yiz2iqok3pw25BYbTFL7pBG4Ht+Aw6PQa9IVlWoKdLhJY0QFkpjG5T+gS06FzREEYhO1sjqrImWS6RUuKGHko12KK1snX3DnFHIdnVjHK5oP83/23kDWPEsmw6W1scvz7DEe2psCgb0NDb6OMHfebLJcK2sD0HY0MYRiwWGdJysZyb8Ye02Br0qdKc6+mE1Ib7b7/NJF5Q1g1VXdHpRRgtyNcZURBS1xlplqO1JPIDhKppygLHsZCWw87BAb1+h7NX51SlpJYWtx7foek5JKsVtVJMz8aoIsG2ftKlNUAz6vL2va+wWjc8ff6Sn/3573IQRVy9fEHu7MAXRQKw+r/9u3wvnrGMVxTLNe71BWnjkDgD5PYeg/0DDo3Lq4sxG3uH/Jm3vspv5DV/8Kv/sx9v5L3f+vuEf/c/YpkXjDYDjrodXr94yiK6olrPwfXp+T5uJUgaQyMd8jRDVQpLClQb6tjaTOWXt1UpLTphSLLK0Y2iLC2SHIzUCFVQpg1+CF3XodN1SAvNotToWqNMhR26uI5s+Scdm7pJWCcJeamRHa9llCxTkkXcdhp8D+M4jIY98jgmzTLcXoDvWnS7PfKwwsglfk9gu5KHb+5i+//kUuCfzknQEs8J2Rr0iI1NHTgo1/3xhXVGfbyjEeV4iisFcV1RVwZXSuJKMVnF5EKx2wtYYxg/fYb96D7VaIvV1TWr6YxZkqFmGm8r49aD2xxnC1S8pjY15XrFWhvUcsWwM6CuUiIp+dp3vkaevkG+/DrHT5+hqoqrZULjeDx++z6253I1nVGFHUhLEmVYnpziWOB3e2x4PuHWFvl0jqNrtGVRSwulNDQG6hYcxDpFCggij9H2DvWf/BH7/4v/MRt37iBdB3e5ZHTvLtp1iaRkXVe8evI5qamJ7t5CKo0TRlRaEScpkZC8XkzxAociSclOZ4y2Ntg9POTkxUsuXp2ws73B5p1byJ1tTj57TrKImc1m+E3G3aNt/ujzZ2TCYbCzyeLVCQNl6IVdtm/d5no+Iz47Z3F+zeTikjwK6O9scnB7n+vrKYOuT5mHzK7HbGwM2dvfAykpakW8XmFZFr4TkCXrNjUSB2z/Jr+hJcSJptUiKKNwPYemrpFGo5QmWy/xPAfbtm4iZiWu08ahKq3RjUJLkFq3UciWiy1UG4Odl7iWjeu6RFFE2O9zcPs2f+Ev/yWePv2U1y8+p1YV6/EEY9u89fAxq1qxsbnFPM6gKnmws0tkSfz/4N+kcT32dnYIhEXZpAhs7t67jYzHBE7AySpm8+g23iBi33Z4/uwUbWnm8RI56LGeXFMnMXW6YGaFdA4ftH7xpmG3GzE8OALHY351zW7YJ3rwCCXg7sEuy3SNHwT0drfobfQ5ODhkT4PQJQJFU5akqyUd2YO6pohXvI5n2IeH1FXN3v4B6+kELEE46JE7NaaQrJKcyjPEswU7OzvUVYnj2gSdkBenr3C9gDzLKfOcqiwpSwdpWiBOXRdUVU2aSLIsRsg99o8OWM5nWFJQK83RnTst2+CLxdrAcGOXF89e8MmHn3L27AUd1wWtefHJM/7g/R+QLlY0ZYltWZi6QtGgPYf59RUPDg7oBB46CDm7nLBarhFuh6Qq6PW3KIocXeYIVbO9u8uDhw/wLZf1bM58NiZOYxxbErgedVWzmEyw7DbxsQEc20ZrQ1mWKFW3+hcp0EpjTNs9wLgEnR6NhrLRhKEHQlJWim7XIwxDriczbC+g1++zu7PH048/IU8zpBREUZc33njMKyMYT49v4nzbaOu2SyExNFjSptcJ8ZzWyZXGMb1uD8d2UaphnaxuXEE2g36f5XJK3TSYpkZVObPxlKYs0JGHZ4NjWazrgo2dHe6/9Yiub7O6GvPxDz9kejVB6VZ3gG1Yxy2Uq1ENKNO6LozEcQNOzy7IcsM6qWg0BIFP0xhKU6OUQUgLgcGWFgJBnOdIx8EoxasXz7At0SrgkzVq1VDlbX6F6wcoGhQ5ja7RmWZrNKAyOWmRgZHIoiHUgrfv3OH8Ysnm9jaPHj9i6Wke3TrgT37rH6GVpGqWNxkvPwkievTmPf7s976L3XR4uH/ERbHmHx4/wwiFevvLOSrnH/4xow9+D1WWiMDj/rd/hkd//heI3BB9NeX3P/2YYHOT4fYeve4QazxF8uW2sFYG2hoQHx9ZS6p1ySJdoKoG4SjSLGn1VraNsDyc0KPRGlUUWGTtqd916ex+GehXK808bUWPBoNdA/iUdUk/CvDcpkUDdF08x6JxNZvdLYRqkJZh3ZQ4lkWZJ4Aiy9cICQhJEDoti0NYvH51TqfvoYxFL+gSuB0myQSBxLMC0qRCNQWWqQkCCyHazJLV9RVZ8afkJIw/eML8xQnB3TuoOMUe7X7p671Bj5/9xW+zfPWS4WjIy/MxfuXQCMPahlGt2BptoP2Ql+NLkmVC8fKE+atjzk4uqBY5VVEhVcXjb+1ya/iwVftej7H0GiEa8ipHrGJ6vR5ZI3n+9Ji3R1v4oU8URWzvHzCbzuh2uuwh8EMPTwpKx+V4MWP19AMiLyJPEqrII9jexokz9rsDXvsu1brAlxaW3cZ3YkxLkmuh60hH0On18DtdbMths67YyFdk4xhHgwgC0vUaVyvkaslAGG5/82skgUtdVFg4hFFI9vlT/vE//HUcR7Df7/LSgyC0cYTB0YpBFFAkCaevY9ZZzN5ogNYavYppVjHz41PqdMWr1ZQg7NDf32O332P58pjv/9Zv8U1VIZOcNMtZGIW/t8XWoE+epSTrFUdH+6gq4/ryhKquWCxX2Lbd2julTYtTBNW00aHaaDr9kEo4NEbQCFpsHwrftahFS9KzjKTSrZCRpj3BYNkYQ8u+axps20XctDWF1QrLxA0VD60wAmzLxvcDDg73UdmCezsDHj+8RVCu6QtFvZghMWxsbNHd3kRhWK+W5FbOepGw2YuYLlKKsqKfFXz76+9h2Q4nT58yGA5QpU3fc3B6EavZjH5vyHI8ZTae8OzZa66nKyy3R7e3QbaYkpUZG70uVVmx97f/Fo/+wd9muNHD6/k8vH2HbDji5PUpaE232+Peg8dsbG1Sa4Va1AQjj8PDPTwMW4MhB0d32N8e8uTjH/H5Z8/QddUGbZUZgSOp0wKpasqkhRzZox5KaLzAo5jHjM9n7AwHdIIe0VafXFp0BgOUUqzmcxCC0cYGy3WMsC1kI+kPeiSrGWkaU9cFGxsjut0uUlTk2ZrV4pq6bgu3N95+i+f9L/vOm7phdj0lCjuUVY0yrQgvW6c8e/qM9XKNK20EFUbX2A4cbG/w8P5tGjTKdXCDgNPjC+JVRhwXTJZLehs7IFMaral0hcgkXI9Zz+YU8yWnJ6f4noXUbQBUqVOW82tsafCD1ikjhaDRCq0qatXaR7VpA8SiXoTr+xjamf3G1ga26+G4PsPhCM/12hFGp8vR/h6/cf5bTKYLPMvB2TFsDQdcnJzR6XWwbZt7Dx6h0pLZ6opKFSitb8S47XWSEmwL0nRFVZYgLIwB14sIA484zrEtgzCG3a1NyqpEo3Fch16v046l6grXEmhbsD3q0bUEp6s5dx7dx5eSbDbHCHj8lbd46b3A9zzKouT6eoJuKppCYxrTUiSFpD/qEUY9lvEUKW0cG0yjKPMKXWlSk9LodsQgMBRFwWy1xN/Y5P7WJtQlL46fMxj2SdZrpJDEeavKN5ZkPF2gTYO+EUMKLfGjkEC6aCDNCj5/8pSNXofbh3eQ7pqDh3cINkcc7Y4onn7O57/+j6iDkL03d/nv/sb/lQ+PZ8i9I5L5lO0g5+zTHzHaeYO8Tvnbdpc/+Cu/0m7o1pe3LcfrcP/tr2IcSdYP+aVf/VXi1+fUq5RpWXI9mfFwc4c7o22effgZ86szwr/0y196D9lyo6gVJHnJ1XxJojRCtV1BITTaGGqlaRqo65KN/gbSs5lenmNbAonG6/rsv/cWv/vTb64Nda5QN5jvrFCsViW3b3fpRBJVrfEciCKBkRZB3qCCitVizs7mHv3uFv1uj+V0ynI2QTVVO16sa4RSFHVO1TQMN0LKBoSBZL6kWMV0vBDHdllNM9ZJQRg6GFG1gl5t0EpTmgL9/2G1/a9dJDz/7CkOkotnTznE4+f/+a/wWz/19TLNmL96jZUmRN2AX3j7EYP+Jhtff5fLiyviszFuoZlWKbujTaw7j1idvQDRoIOA1WTFALB8g5Ca+fkFX/neL3L5/AmXH/wOarnCdyom64zz8ZhRd4C/scX5ZMnB0SFaGN589AD/9IzlbMrV6RV6lTLo+By+8yY5cG295unv/w5WWfHWz3yD8fiK9etW3Gi7DtoS1I2iLFsLnhQ3FEsBUgo8z73xN7toYVM3NfH5KYeDEZfjSxZVTV0rsuUK27XpWBarLKPa2WQw3KLKCtaLFVfnFzC+QM+nDHpd3v7uz/DaXVCWNSRrHAH2aNCqw7Vh/scfcj2dUU7mDFyXtTSskoQmK1qU7OtTyrxkPpuiq4Inf/jHRP0e9955j7264vLzz/HzAi3AsSXjqwuW8wmB5+KpEGnbNEqhtMayWwFOnmX0Oh2kga7v4PgRSVlhey5lWbYK3NWSMPBvRDkGg0DaVuvD920a1S5S2O2JVBtFUylsy8KxnFYpjsIYjW23mepNVbUqc+D8/JKj3UGb9mYEf/DHP6QxsMzaE3hRKWZ1jaMM/dEWRVmyOegibQvP9cmzGs+WbHY2WFY5Dx6/xdn4mmS+5vr1c+4dblCUFbtHB8xWK7zQ542vvEn+8ecE0QjH7fKjD/4YaSrE/gHSwEbU5fr0AitL+LW/8mfYOTriqt8nGmywXi6IPJfL0xOuzy/YPzrg0a07WK5DqSqqLKXjeyxmE64uzvE9l8D3cKRNr9Mhr2vy9bIFCOUpriURqiEIPBzfoaxqRoMIoaEqCibJkvF0io1gc2ODzZ0tXrx6gesFdHsDXp98TNM0bG1tYEyL962qiu3tEY7rsVpcs7+7jRCarY0hg9E2Z1cTjk/Pia0b+uTNia6uSkSdY5uGYcen2dpgMZ2hhaRRhjCIqBpFka5xQovbR7to0fD85TM2hiPu3b1HslpTV4o8b1ivK2wrZDlLUIUCXYMjMbbN9XyO3RiSVYxrW5RZiqpLdNPQGEFpDJVRlIVoias3KXde4CFoBWZGG2zHwZIOtmXjuBZCGHY2+kSdDrbr4/sRfhBRVQ1GKdI0pswyLK1whOCjD37IzuYGVV5yMpuzsbHFH77/J5RpjJAuxpRo08aoC9FaLI0yVE2JlO1IASxcxyOJFxR5RlG2+QhaK66uztuUTqGIogDfDyjLqj1h2hKBZr/XoyrWjDZH2J2A6XyBXaQs1jGB7/P2u19htVySxDGL+Zw8L9BVexoW0qLb6zLc3KTIG5rKUDY1lmUT2h7ZDU2x242o65qiaAPdyrLE8ly2NoZ0Oh2syqLne6wWC5arNZ7jYVSrrbBdDyMFWZnfnMgNtmOzWC0ZDiPCwGfQH1A3KWWRcxWv6O5tUtmKdZlz+f6fYF4/Z7VcUCznPHg44t7JE87/6HNGb72HzpcM9yIuPv0I13RZz66p9x+h7C93EL54hVGPxhR843s/g1CK+Y+eMj2/ZFXkbD64x6NvfJ2vv/k2Fy9PePLic9LA4iu3vpwKbAxUAkoDbxzucvf+JlpvsznqkSUpVV4TL2KumxmdcMDlZMn8+ppK16imwXcsFJrISMQXqPcvOiMaRKnbvUUaSmUoC0Ndte4W1zJYwmCqBktLqmTNOssJvQBHCoo8ocwTfMfj6PZt8ixrdTdAFS8psgTbs7ADF4HAVgZLaOJ4RZEqmho8P8QSFlla0B945HlOVbbBZp7fcoD+VEXC4vVr7G6E7bo8vvc2jw4Pv/T1NEk5PxvTc8C+muB1O+zs71BlKyoLKmkRTxekSjE7O2Ow95CoUoSeQpcNVVJhRIV3NEB2utixoLRt5kYyXhWE8YreyGViKipt6DkupWlYrzPW64zBxoCnz5/TC3zqImdrZ5PScvClQa0T4mfPELpGNyX3Ht2l0w1ZWS50OyzG14gwwMQW6LaK0uqL4qD9fKrRqLrBkQJUjbQF8/k1K13x6rNPsaVNjUEpQ2S7ZOsUrRSjrQEEPtlyTpnXTKczrKJkuV6jBYRZTvnsNStPoIqaldIEbkC5jCnSNU1T0XF9lnlOJwiw+hFpvKYoS7aDgCRdMlEKqQXNao0tYTFb0B9uUi0z7Mhn9+Ej0qsLgiwhXSZt0mBR3CQ6ShzXx7Uc4vWa0HZx7DZlr6wbVKPI5jmOV2KkRFdlG8BbV/SjCK0UabrGsm3CzoCiNpR1DUpjhH0TQQbGKIw2rXjNapGkitZKZklBYwS+F9JoiWNb1HXD9mhEv99j7+4+19Nr6rppFeiRjzPo4zo2oztHkJeUScogDMGPCKWDNRpy/92fYX455tf/+AOGgy7NYs5od48o6uDpmvVqju85FFVNleTE4wlpWXF7d4v3f/Ahs2mCakpsS7O0bRaLFWhFksQIVXL1/BV5ktPbPeDhGw958uQJTz79FJOU3N6/RZWU/PAHf8TO/g5u4HB2cszVyRnYHp8/f8re1gZZVtDUDbaUSF1TpAl9r4dWCt/zqIqCUimE6NILfULfY39rk9V8jmM5NMJhtUjIiooiKxAIdrZ3GV9eURUlGM3e9hafP/2U3d0dTk9P2d7ZYdCJKNI189mUd9/9CovZiutJTN4YNrd3eMez+e/9h/9HVF6wXJfc3jlgnMVEQcg333uHVydnPPtcUiQFy8WKxmhKVWFL6EmLYeBz5+Et7MAlz0oaI1hnBbPFiuWqQEiPve0D/KDLcj5hvkzRCpb1ql1obZdGtDqDZZNTZi2qW4uqDZBSLcTLCzyKssBoRZEmKN16vC27xdmqRmGMQQrY296mH4Xt2NCx2/j2skY1Blva9DoB3/ja1/nhjz7i9NUrNAZXSOqyoqk119MZLepGIYWD7fpURYqUou2aIW/Q+K07QOkGjCJXDULaNKqNAm5zLhqUuAmsoo1ens2XlEVBpTSgCKXN+XKKHVjsfeVtegf7NPGyfZbmCwqVMTcQ+R6pVoS+x3qWoNSNv0iC74cUmUIKH9v2qXVNlpd4rodr22jVEPgOo34PozVxvGbWNAgDXVuy3YtYzzJcy2EdJwgj2ihiA40A129HztKAH4UtXyUvCXyPnd1NjGkI3YCzVy/I0pImrNjb3Of67AWL8QUHbz7i8M99j1ESs3h9wq2tbc5PzrmKY5ZPPmZ/q0O+yPmdHz7ls5dTNl1BEm1+ae85WM8Ix6cE3S5/9a/+CuH1GcYonEXMs+fHxK7Fn/1r/yxvvfGYk1ev+fyTTzj//Cn11Tmbdw959vs/gHf/4o/fT9GOaTwD8dUU+7BH6BusbI5VpOxv3aLnBohKcnp8Tb4uaXQr/kMI1lWDbVnI64Ts3/+/8M3f+SNqAY22SU/HJDdWXFdKXFdS1YpVnBOGNtyMh9S6IZQ2g26I53h4rgeqYdAb0lQ5TVVSCZus0Aw2t/BCn+D2ASJbsjnq8fz4jDjJSdMVqAosiS0FQeBQVw2ua1NUkNcGYwV0N0MCx2a9mP54D/xvXCS4QvGVdx/zc7/wC3z9vW/yftchPDtGVTUSQBlWtx5id1zq3S06hzsc7t9hcOcOVrLmR5e/R6lifLtlqMenY8r8mt2DiGI+R2ioRYk0mnmqcMIhyrXYO7zHdPse6/mfoDwXX1V0XZejo12CwGFz1MWUKZPLFNcP+MHv/ICDzS22ooj5bEzgWayKFel0is4L7ty9RVFkXDx7Rv/OA8bLObIo2ez3OL24alMO4ceQEnNDGRLC0FQNZZaCKhkO+5xdX1NVFX4UtrPPoqBRDYktsF2HLbeLl2SsX75kdnGFF3WIvIB4scRF0On2CITko+Nj8tGAQFo0SjNfJZi8RJclli1JqhSBwVQVeVVRzBbkVc2FWWI5FolS6KbB1xrPdZBKUWtJsL1DcLjL9WzM5bMnDOoGS8p2Hhl1qOuarZ0d+oMRSZJhB12kMGRpTKPbNMVOEGHZLnVdYVAIBVophJRt2p5S7RxMtwJGy/MwZU3dVFiuQ63AuhEZItsY3NFohCUlnueRpglCCITlkqQZRanZ2ByhmprlaoUj2kz7yapEWBa6qmhUuzhl6Zo0SbHzgp6woKioSoWxArKkIcsEHoKD7QOmF8fs9wcY6fHDH33A4+0hu7v30EYxX685H19xcLhPnOf86MNPWawW1LWmWMd4juCiPmMVtx5917ZYrg1Pj8/5+miT8csXXL4+RvoR3/neLzI/H7OczPnDD35IXZdcXF3Q6YW8+/ZbDEdb/OjJ5+R5iRR2y1SXDra00XXKztYm2mpPc47XocoygtCnLmskJb1uxP7tPcZdm+l0yXqxwkMShBF5nrO5f9DS3lZrTK3Y39/h+uoSXdfUZY3RELge08k1h/t7rNOU89NzhLCxvJDdw1sEYcDy1Su+0e/w4tkziEvM9iEnQcjl+QWWlgjXxnIkQRQwXS6pjEL6DmgX04uwhz3OL86xtWZr+4Cs0UwWS2aLGCNCBoMORweHdLs9nqEoJazjJU1ZYbSmM+hRSAtpKsqywvVctKpbR8EXTASgaRrqqmpbwMognfZ51VpTlhWe796kOAqSpEaQMhoNUY1ESIuqFmjTtoxLUdMJOnSjDklyhTKwXCzoBB3yShF2OxTpmkUc4zgC1/WRKHTTOmiksHH9EMuWGDRptm4LZK3QSuM4Pn7g4biSdRwDFgha4qIQSGFTa7A8vw3tsSzismTv1hFRr8v68prl5SX1bIIpMqQlmeiG7a1NbEA0iqaWCGkQtiHqRTiux2yakGVztBFtamBTtd2MWmG0IluvONjexLU9+p0OZVkjjeHOqEc6ueTVy1fM4jVCujiWDbrBca3WoZPFCGGha0WuasIwwrFtojAkDBwcy0YoTSfyqYxgkaeE6Zz1fExHBLh3jvj6ez/HxdUZ07pgsxswlfD4O9/g8MFtro+foaucwc4eP/trv4y3vuTZ/jaf/tTe9O2Tp7z7h/+AUlqMxzNG/T5ZmuB7Po++93Mc3rqFLDI+/70f8MnHH3N6fkqympJlC7I/ucSczdhJG8Kug8hSmqcv2jW/Nqyma37v+x+yu+fT7Tjs7G4yvppxfbUkWdXMFyV5YfACH2lZ5EmKadr/8xiNvh5jn17jBxLh+m1Spu+gKoVtOUhLo7UhSyuQPpYrENoCu41Ql54DlqZscgb9IV995y3m52ecnl+T5SVCeqyyBqkrHr95h8e7bxFfXXD/Tsi6aJhdXZKul6yTFWWW0VRVO55rCsIgJK8UtutSFgrPctp1Wv8pOwl/9S/9HD//l/4au/fuc0XD+KM/5PDf+fexz08ZjTq8+N/8nzj7j3+TcwQfCfgXrj/jz9kecRjy8R98n/GLV/QwqM0BgeOSSMXlxy8YhHt0fAuxN4RpxsZgwHLdcPL6Gd1sTRQMeOud98g2A0RVsptmdDoRSImpG05fPGdjY4N5XTHY3mf/wZvEhWY+vWYwHHJ18ppsMsEXbRrbZRxzfXrOKAhZzFMs6aLimNVqhoVASeuGNAZGGxrdUtrkDdo1Weccv3yNuLzCCAtbC6xej3QdYwnY2dmku7PJp58+5/rVCa4USN9Fa01yfU2hBabWNI5obxjPI1bgXs5ZORah76Hzkupm43cK0y4sto1KciarNVIZKikolMK9IRZalqQC7LomX64QuiGeTyl0RceSvPv2e+RFzvmLV1RxgtbQ7fVxLJfr8zFZlrF3tE+crEHapHmNF0ZoLyJPVhRlg7Qlvu1Sa01RNW1aXF3jShulFVrVqJtCQbk22vaQWmALje9ZHOzfplQKtCaezVsymB+gMeRlibHblnF5Q2Z0Ax9LgpKG+w/u4ocBge/jWE5LrFSKlQ0YzeL8krpoF2vlWIxnM/K64dZwQF6sCPpdjpdLNi2LNF0xjwVJkmJQ7Nzex1PwJ+//gHVZsLm508aQLxdYCPKyQec1RpjWKhRaeJHPy1cXZGXNozcfsHN4ROSEZEnOZBlzvZjjDLp0g032d7eRRvH0xUu2VwkHe7uURUoUddBSUDWtfez88ooiSbBCj3tHt9jeHPJ6OUVVZXs90TRNc5MT4DLwXDqHPS6v5oyv52RJzs7BAbN4wny5oN/r0u1GPH/2hIO9bVZx3AYjGcHZ+SWO57Gzs02aZiRZgSNsptMJSZrjuTbrNMFEEXVcoKVBeDbYkqLUDIZdTGyYriZs7W1ydPcAmpLrizPyxRQVr3jrjXtYnktZC5arBEtaYDvUhSFyJLd2dwj8gNlySSOgqjJEoXGkRT+KSBYzKlXi+x5SqDZit67a9Lub8KqqbLsltiVRonX4GwOqqbE8B9/1SeJ1e60DG9sOsSwfz42Yr1JsJ8R1XZBQlRV13Z7yhTSYukZrl0W8olZgkoymrijLHAsbx3Xxw4AkbahNgxYK22o7c2HgIGQbVR2vEiwpWsqibN0+0rZv3D8KeZOOWqm6TQ8cDRgNB6wXC6QvcWyP2fEZxWpFuVyhihwpIC9TXMdhNVtQpCnpum1tC0vi+Dbd/oC6og1xqzWdbpd1usayLeqqwiiNJWBjNEQajWkq0nVMXZWUTcPv/8HvE3ouyzhB2C6OFggjqVRFrVrhp9JtVLXjuASdLmlVg4S8LsmTlKgfUJU5vh8yGmywtT3g4GCDpx+UqFnMyx/+kL+fToGaejbjdv87+KMhe3du47nQuXOLbqMZvbvdWqDHV7i3vyw0nF9dopZrZuMrzl6dM/zG28TXU9L9W0TS5b/6+79OHi/YPzpsbbmvXtNUGUmR4glIn37IrfWUzb0+ajbGMzbHw4CyqMC1SaqC0+ucTe2CL+l1bOygw0YUUBqPy/M5aVLhGg+0jSjbToyyoJSCnu9hG0OyyhHC4FkSZUHo+eRNS0FtFHieh2lStBYkZYluqnach40lfWpt8fmL9j6otYd0PIqixrV8ysbw7MUpYhri1AUvJzOmyxStGoajTY52bnHy8ilVElOVRSturRtUrZEo0iynzjKkaGOt/1RFwlvvvclsvWTy7DlLXfLsh39MNj1nX2W8eXREtrPFpePe0NFheXbFhW44qVI++uB9zs9O6W9sYtI1nuvQ2++TOhCguTUIKMI9TiZXeK7LxeWc6+MLTBIjhgO6gz5bBwecz+csspLjz19SNw2HD+/TGQwoLif0tzdAQhP5aBSisShmGWVu0MJDuRZZluM6LqUWXKwSzDzBtmyaRiOttvoXUtxk0AtU3aCVaeftogVFoQRVXKLXJcKS2NIhWedYUuCHDov5DCMURZKyLktcIZBlTa0VldEIaeHYDqIQFEJRFgphoGqPRZRFK/CTuk2Ns12bptY0RRvzabSmMQapaDn80GoBgMhzcYVCm4bV9Tn9rkcdL5hnOduHt3Aqi7LW9Dc3UU2FZ9ukVUV6o0SfXp1hlCEtavzeEGF7xFkBWoAbooC40Hi2h+2CUmXbZdUCz3ZbFK6osaIutXQBD0dIQqnZ3eyzf3REAaSLJTatL1xrQ75O8aqcw/1Nri/npKXC8zxkx2d3e0C/20MaQ2UgWywRSU5aVbi+S5JnbAyHhI5L5nv4XociK9ixBelihnQVjw+3OL+asXF4gOdo7t/b462HD1nOr9ncGvHRB3/Cy9Mrdnb3uHNwwKfPX5K7DrlohVmOH0Jdt8IlT9ALfR6/9QavrudcLVKcFxfMCs3hzh7f+M7PMjy6xdX5BTsbfRxhaKqS5WJFsk65ur6i0RVvPriDNpI0yxCOpLpRk5tasdUdMF8u6Q96QE0nGtDpdpktFiyTgiRLGfSHTK+vEdoQ+hH3D3ZptGihKJ0OSZpy+/YRz589wbItvKjD4vySW0e3uZ7OcdyA/mBEVhRYrk3fH+B3IuJ1Rq0bbOkziwvcwKbf61MVJfN8gt3tcvTogDRZIdKMu3duUTgOHdehmFwzenAbaR0xPrvgjz/8nG6nw507d6mrgtl0xnqdk+UCqSyK9YLxyUl78+cFjiUwvs16GXN6XhB4DulaoVQDos3MEFjYto3r+uRl0bZRjYVB0WDQWuA7HvIGw2yMxhY2trDxXI/BYEBV5WjTAnI810JVJdIIhDLMxlPqIoemRtclmREI6RNEw9ZSablEwxE0FY2RgKRRsg2wsi1E6LB1sNOygISiKRuEbGFRRhmKrEIIie0G1Ea12l5p0GjyPMMPPNbLBXWeUgrDw/tvMOwPKPIV6yqjVgV1XaKVoq4qpIHFbEldVJRFO5sWwiKMeiRZTVM3cGPLM0LenPprfNdnZ3OD6/EYzw3odCKMalit5tRNxebOHo1Q1L5HL+hyNb5G1SVStBwFVRvquqbTaTUdjWrpqJ1ehzDycU3Nar5EVAXj6TXLHDq722ztbzJLMnQQUcs1peNy78/9Mod7m3z0G7/OxHi88TNfI5nNKJdLBpsjQmWzf+cO33/yFLHMEYsZ+8tLEDZ101CfPeP4ySecL2ao2sXxwWsKkuWaT47/iIvrM+zI45bvYXkWuW+jwwHvHL7FYnqNcS5p6hxXDHnn53+eH/3B7+B6JZs7Iw53NxhfnCCAMq0YX8xgf4OoGxJFIZ1+B7Ti5OWEOm0LL4HAWGB5gsiVSKct1BoFW7ubDLf7nJ6eE3U7lJOiFd+iqauC0IUmqdFKIR0HNFjKRTgD0tqnWQuU6VI0FVoJ7KBPpSVKwiqv+ZPLYxxV4WwN8LsWQrr0DvdYXJ/z6J33eP3ZhyzGBVWlaJoCYVsUWYKqNaVR+FHEMq/4J73+qUXCb//BEwg/QfZGvF4kXHz+KQ+2B+yOHiCDVkj106/vn53z/q//PaLVhKN336J4723ypKCLQS3mDLY2aIYhdlOzhcd1LwLfQRvFcjnn/OQVVdIlWfTJkoz7B3t037hPJm2soqQ8P6ccX+PbAraGjHodtDbM4iVPfusHdJqag6Mdur2A8XJCXWnOLq6QlsXe3jar+ZKyKKnKmkYLjFI4EhxLAgJjuLEEWQil2qxubah1+yAaCUJJpG+jtKGs6htYSMnJ+ZiqAYxoCwOj0JgbymDbIpW2i+045EXrtdGqDUsqdP6FULqdK1oWtrCQCOqm/uItvhx3awxGNxht8HwL1wK1mFHFIy6LjGC4wcuT14yCLj/7i9/j8uoMnaU4xtANOyyWK+q6Znx5wXw6u2nRaoRUyMCmaQJwfBpjY7TCajIcS1FVmtzyKJTG1G2io+PYEARgOdSVQBjdVs+uTbleU6xi0A1h5FIKKPMKz3fwZEgyX3DrzhFPLifYWnN7c5PNQQ8n6jFfrTifzOn1enhewPF4QrcX4hY163qFDAKU41DrlCRt8cW61iziNXt6m7u723z28gXOZp9u6FPkKQbN1vYOOBGPHr/H+fWE3LLZ/9rX6LzzNSbjOaKoEFXN5fkp0/MzRJFR64rOaIdf+Qu/TNQbcvrRUx5+/av0+h26nkdZKfZ2dvA9B2kJXAHhxjaj0SbrqwvW6Zrnz57TGHjnva9wdnZJUddUWhN4Hpvb21wdH1MWFatlQrxMuf8wwHMDhCUZjUKE4xJrQ5GlqPkcS7fJi0oZeoMtHty9w3Q8IVln3Lt/l8vLKa7j0+32uLq8ptfrM5vN2d3bpmlqRv0+qzTHcTzyVUpeNnQ7XbLxgtQOWFWawuvCoEM8yfFKg4oFkgbRkdTrhGRyic6WvLW7zeEbd0mVZp0X1LpiuVjgSAeLkjRL6PWGfPbqJVfjKVJ6GGlwAovOoIPWini1oChAFK01pqxb10JrpZUUVQWWhSV8EFCVCuk6eEGILRxU3XasPD8gXs2pmgotWsCS5bgt0KbR5HlM1/ZI1glpljO7vmY+mdDogqg7JOhsEGcl9Y3JT0mDEBaH+3coi4xkvUD2euwd7vLNb3+DN9+4z97ONsvZjOura85OL3j69DlPnzzH0W6boCoskBa6rrAcG8u1WzhPUVBlDUYKkjJj57DPt7/xFs8++4TZ+SnL2YymqsG02RBgqKXCqHbUAmA7go3NDbww4up6DsZuxdZO2yFt5xutCDsIAizbYjKfEwYerm21ByZpUeYleVOyilMCr7WK6i/0FqZ1ighhKLK8PfRYDjaCarVmtxewv7FBmcSs0ozTRYo8OOLo4SO++fM/y3BrSKNKzGTKxSpm484Dcgz3vvE9zl88wZQar1LUjWZ8/IrtzoDsLOD+3Qccrwq+/dFv8e0nv0UiQlZFRaeKKfY3qS3YHBwQehG26zCdzznYucWOo6jKisV4htgacP9f/O8g8oJR2dB/9YSh73Fxes7icsJzo6mSgsi12Bh4VEWM51poLQi7rTh3tUpZLuZI3eDZDrrO6fYt4mWbcqoFCEcQDiLCyGM2myMcyfawjx+47O1scHVxRp4uwTRYlsa2IMtyfDcgr0skNiiLvGzIhabTjzh69Aar5ZpmFRNnObYXIMoSKoHrOZSqZtAf0qwXmCRHL2JEp0OadxgO+jz95COy6xkOFlWtqEVDFDiEgUfdGFw/QNgu/GmLhNfLAvfVC977xle41DlvjDb47i/9PGd5zh+9/wMWefKl7z/5y3+Vq9EWnF7wC4tTbvtTGPQ5nyU4cYWPxgLK1QpCl27kEIU+luNgWQKhG1SR4vS67B0cUNg2y89eYocBw/4G270uXl2wHbqs0Jy+fI0QFqrTYX9vRJYsyas2dGVjd4uyqDh0XVarFVHgM+gd8PLFMVJa2I7PYrlukcm9Hk2jaZShUbpdnLRAIn5McbvR4qGVJkmzdub5hfVPmFa1b9QN5a0FaBij261dKW7kzVRV9eMsA2gLBb4IobmpKXTToEQb8mJu3u+L348QN6JZg9DtHKxpNKHroYqU6dkrZBRiBR7Gdtjfv8vq8ozLzz5hbzCkaWrOzy9opMRIi16vx627d1FVxeTyiuv5DO04OF4H7QRIJ6IpCwauTzPP0IDfHxI3imoVI4sErXSrT7Bar7bQGstvi7Bnn3+OrQ00JZ0o4M6DBzy9vGSdtYLSaBjR8z2G2wOq6RIfieh2uJjP8R2XQdSnG3TIsxndfp9iOWe0e0h3/5DJ9RSvaRgOBiipaZKCsBcRhiGJavj86ec4vsX+zgZl0XqNRzt7nJ5dUGiLs0XKYHuH2w8e8nKyYHZ2zRtHD1jHMTtH+zwsCuo8pV4tuLe5wS9997sYy2WcN3z97e+x0etxcvwcIRX7u/sIYah1Q1kWXJ6eosua9TpmvFyyXMyoy5JuGNHEMW/duU1c5liOQ+BHZFVNowxV2ZAXrY5Aa8lk2uJgu/0+w16fB9t7BL2IRRy37cKioswKyiKlKkJmsymdqItj+8znS46ODpjNZtRNxXA4YL6YfQEhpMxzMGC7Hlvb+4RRl/OzMxrLpQoG5L0hExnS+CGTpkInFfWyoVot2NzosGnlDMMQui5/fH1Nc/yKjuuyv73PKllD4yKMxnV9bKfE8mxSVbE2DSorMbqiJyOaumI9mXJrf4dH9+5xdjzm/OyEUhgaVaFuxnDSdjBCYnn2DS1QEPohftQnTQtsz6HOCyaTCUbXKKOxPAfH826eZYuqKtrOYtlwcnpJrTVxUqCQCNvlwYNH3Lv/Jss05sXpKxZpzO37j7h37w6Woxn0OuTJijpf8+1vvcvuzga2dFv8brjDaNDj7a+8zbe/821+73ff53e+/3usVmtqpREotFFY0sHyAuobBHLgB0jXpUJzeLBFPDsjnVySjK8xVdOOUrRBIJDWzbph2o1bWK0WKghDJrMl6zjDuslHqWtDls/RplXWZ1lGkq5RWjOeTsnzjL2tbbDstoCvawyyheUJC6zWLgftaERicOwWtiaEbJ0NvkXY6bKMF9waBbiOxXiVEngdDh+9geh2Wdca62rB4cEOnUdbhFlMWWRUGm7dusPWzojV2TOyyZhCN8zjMaFvs9PzUcMhqjegiGP8OgHb4q1797h+/gnz1YK9gwP2j+4SRq3DaCca8LM/+22yxRWfP3/F84tTfvQ//F+RHN0DbTB5xl/8P/wv6U6n6DSnbho+ubjCM4qoI5hfX+A6TqvxyXI8I4n6PbQ2FGmNJw3rZI0Rgs7AJ60yHMdDuDbdYZfhoEvg2wQ9F1NDmeVk6YKz1zUd32M2W9NUGumAMRZpoqjrFKHbPA2MpDAebndEZ7CN5YWU1QJp2US9Hg0CgcDShmQ6bRNkRYekqOh1AoTrkruS7PKETWEoFjOoG5SQ7Xgj8imKmrQpaJTBrzVYBePp+k9XJMzSFdXra/zZP+Lrf+nPkXRGjK/P8KXNP/cXf5nj0Yjzn/r+PwmH8Gd+FYD/6n//r/Puf/Gb/My7b/Oz3/4as42AtaVZLRZUWwGpZfjdf/5/yvhfPuJ55JLU0P1X/ieo558Q+h5N03A1uSZbrAmCkN1be/iRT6lyirqkiGuEE+D3Blwdn+AJw+HBNmW2Rhob3wuw/QDLd6maisVsRpEWaFUT+hF7B/vU9SukUNSmbgNWygZLKmi+QAsbsCW610daAmlJZNNglouWYaBogRSYVtgn+DFCU91U8EIIbrKWqW5a9bbr4tgOnutSFRlaKRzbAsMNla1NejHix1ZsftxL+DFpTWLJdqHIK0NjCjoeqNUCJ0twLInd63N2+oLZak2eppzmGboqCcIOg80t3DBkOpuTTmcYYQgGHcI6p8xy6ixF+1YLPLIEq8WMZrnA9yMsaeEEPtIIbNeiqUp0VbeAEcvCEi1S15I2mzv7TPOU5ekxEk2WLOluD0mUIRlPKF2HLFtztLXBojFUtWZuBMp3aPIaH0F6ekboSEahyyRz6HT7HC8Scq/DXiRZJRmjwRar7BKtKzrdDaLhgEpCvxvR1DVRGLXFlRBYjke2TNi/95BK2qSNIRxs0UkMszgjma04fX3CKs3Y2trkwb3bdHcPeP/TZ9h5xc/97C/SBBGR5/Lu22+zWI5Zrq6JZxOqPON6POaTp59TKE0QhQR+xL03dqjShM8/+pjJxSW+7XLvvXf56te/TrZKSaqSBonCwmC1KGG7RfVWTU1fCgrTUGqFKS1so4k8B7vXpag19bqiKmv6oz4Si/PLC6SUDAZ9qrJga3NEmsZsb23SjTpcXpxjtOF6mYIXURsLMY1J1im2F1DFJdZuSKkd0mXenkSdDqJrwO+QmIJ9y6LbrDnYHuLsbZHWmqtFjBIORXWNpGG1jrm4mqFtDyUajAO9zQHpOiVd5mRJQpMW3Bru8PjgDhvdPp03+wShy+nZMbPpuH0uaMcIjufhuA5CKXRdoRvNfDptg8M8vyUVtiIApNWOG5M0QxqJMJJ0nYGwSbOKZW2otCHcPcBrNpjPrlAafBse3dvj4Rs7bOxt85X3vooXBLhWm3CaZ2vqIqHIFpiyRFrgOT7CsamtGiEE/Sjk2998j07g8g9//TcoioZOp4vRmqKsWecZVZYSWRaeayMdQbcT4UvDpx98QDJfocoKNNi21R5QbqyXWusfi4YBwm5IWTes4pQ8bxAoPM9ul/cbbRUYlG64urqiaRqCICSMuoynbTpgrUw70nRcpDFQlDSqRkoL1bSfCVpbuBQtEtw0BVpY9HodpGqLmOvliswWPPrGN3j0vZ9htlrR7fd49umnTPMYaRpu7wx568036A03ePbRR4wnZ9jFAtc09AKb0BtytLcJTYEscn7pO99h8ixApGMWlWnV/hs7rGvD58+eY7mSb33z2/DmPV4tS56/+JjIqrB82NsZ8r4fEt+ERyFtPvroU7bPj8lXKeVNKJfntmNlU0FRaao6RzgWVZLRALbjY7kRcRJjEES9CMu2GPoBR7fu0B8ObtI9G2bXV2zubLGeLGnKhM1hl3iZslreJLLaEr8bYizNYlUwHHVbt4iwaDR43SHRYAfH6TA9H1NnBaosWnCXbjeFQb9P5DnEWYaUFpaw27GcsPCMoIxjLudTPMdBByHLVYofeGjhYAmXTt+lrApW64SwEzLo/v+2l/7/LRLuPTjkk/mYy+kl/u/+gG/88l/mukx58+EjaitiZ37No+EU1/O4tj2ubffHP9uUisurjPf1Ex7pgu29XboHh9x98AAnnxI5LtOdI1Zvf4sVgGrYGg4wwjCdzcgqTdTvUro2xrNZr9eoWpIkC+JZyd2vfQv/4A7Xi5jtBw/x4jlitebN+3eZzRZUVc1kMiVNYsoyp6oaXMeh32nn17PxJdujLvgWlu0yn8as1mtc18FxLGrVICWoe3dZ/qe/gfG8toJ79oThX/sLyErRiNb4JMTNKOBGINrATReh9VLfDDNa7cMX/sq2hMCWsoVsGL5Eu/uiLGgf7xYv3CYmtp2EFqPcZr43qqGqWmZBWSs8R1OfT4hPLgm6XaKNEUEQ4Ic+q3hJ7dk4nYgsSRn12iTFeLGkKQu2trd5naSYpiQIGnSTUFclTZm2zPmqpFotCDZ2UYFP0RRt5oLSCN1guz6WaXMZ8qwgivrcHu2wKRze3B0xGkTUjqSWNjx4g0pqBq7A2B6vSsFitIG/e8R3D/c5ffKMq9mU6WzGnc4Am4qtjSFGGcqwxyfxCjfo82ffeMCnH39Ckdc8fus2ttaEls3Bxg6DYYemEYRhj5cvXxIELoe372CFfQpbcjFfUCcVqXFZLjPmZ1eUqyV1WbCK1wgtCbyQVy9P2N/ZRkym3N8+oLuzgfBstFTkswkdV2KHAZO6QDg2W6MNmqKmiGPi1ZLzIsfvRkyzAoZ9ju7dpywrtOPw5ltv8fHz5yzEhFIpKtUQBSEIiRf4BHbIcDhAoTnaO0TYkvlsRjGdQ5JiNxCXNdfXE/qdDtt728QvVmxuj1ivFvQ7EQ/efZtnz5/RDTyeP/mM0eY2WaVYpQXJomzn5WWNAIrrhFWcI67XdA/v4kiPHBvjWdQIXOHilBWnr4+ZlVPOXjv0HQvhC4wNW5s7hNLl5HjCssixfJeirEjTGC0UxvZBKBxPomqF70UYY9Mf7GB7NoOejeKA8ewKBe0zY0x7v0soqxxBm7OAMRRN2bpwbBuJQZs2I0QbweX5Fb4VUOUlnuOhDQw3NlkUGqs/wkUSRBEP799hfn1JvrwmLzP60uOrX32bW/fuIpyARrVFRlFU1KVLU3r41hBTlii7fcYr1SAtD600URjhWBLv3bfQTc1v/uY/xkYTRQHrRrHOM2yt6A07bG52ybM1XR+uT05J4lWri/rC1ti0BxApBI7j3GxGmqZuI7G1bFXx2tg/pqAaBEYYXLelmOZFhqDtmtpSUjYNeV6wTnJs18PyHbIsw1UKYQRFVeK5Do5vt4w0JanKAo1oaX/agGjHJ6urS2ypOfUnpE1N3Q+5+62v8N1f+DZnz19xfHZOIRUbD46o51PGk0vS5Ziu47GeThjHc1wL9n2X3V5b3Ii6pGc01y+ecJ43vDo95Ttfvc9+aHFy/Jr9bo/H9++yu7VJ2LG4evkCWS/ZsgM2NjrMx6/wpM8bWzvYP52IBZRFw3K+QpcaI1oMv+M7GCNYLytq1VDWGjcU7OyPyMuUzZ0DFvEaZ2OXTq+L57dd8I2dIfFiCVWJNFDVNYNwwOnrE07sPtP/+b/WQupqg/z4Qzb+9t/EhB7uIELIGlUJLL+P5dpYQuEgwAmpG8lisaLIcyQGVVWsVmuktLFsC1PkKAsG+3uYrMC1XQoF6WwJS4FlG5aZwusE7OzuEvkx+WzBdNw6y6KORRgJfM9GqxLX+VOmQN6+e4QwNU79FdInH/LqB7/N41/4M3hhSOl3+Jee/D6bpy9xA5v/x1vf5W8dvvnjn82lg7e9S/D4NhPPJZ0v2bpa8d3H79Gw4o9fndP8NCjewGKxpKtbpr/tR8RZQmhgZ2OTaRZTIBj0BjjpmqZWPH3+koP+Ftv37zJbR7z4/j/m5bNXuJbDbL4AGjzPYri5we6DXa7OL1BVRS8KKfKUUa+Pvz1ACYusqInjFNexiSKf0mnjYYswwGzvYLyW4GbNp1iWhRI3NkBjkK7V+rlr3c7u2uoAgfnJKIEvHixzA2xSlEWB0E2bMSB+avRwUyF8cXW+yLRv/96Ks5Ruf187fhDtw1tKCsugSoWTp22Rk7at3TfefozwHNyhTZnnLM7O24SzTtSqxZVGaciKkkHUvblZBcpWaNsiLi3qMMK2JHVdYrI14sbRYIkQW7ef+4vAmC8sXss4IdQWlh8wLjIuziaMBj1m4ylbG3vEaczcgXQRM7j1EOeNh8zSnL3hPgc/f8RYlSSrGWI65ur8NbYFRWHh+j2q82tqT9FEXb72l3+VgSW5PPkhW6FHXGhOJ1MGW1ttjLe0MUik7fLq1WvssEc+nuEFXbImYZk1XIwXLK4mrK4u6XgujrC5/PwV50+e06ia0eaQd24dkLiK2evPGKFJhcJRivPZNUVVcXk15vLiksVyzTrNKLUB2d4LOxLefvQGdZZx8fIVcZaze/sOV1eXbG9v0SQpaVbATfhVluckaUoQeARh0KrsV0ssW9L1XJooJC8VqzLF60bsuQ55sibP1nzzm+/x4vg1s+sJRZaAURwd7ON7AVVRs1gu8fpDRlt7rM4nNJUh8iNm12NW6wLbD+jqkuTqhLIzpLEiHBGRVSUFEhlGrCuNnKd0jc1gM8JKFaKu8DobvDw/xe0G+KFHusrYHg7BKJq6ZLWM0Q0IVaHKhv3DI3yvy7xpuL+5g0XFcOsBL05fcTUZI5VGNzW6rggin1pYGEsReAHZOsG6WejRNbYl0EBZlghpIYXPxek5TVkRRR2UMaRFgejtMdwakWYlSVpwdnKNbSBeFwjP452vfZ3NnSFVoxBGUzUaaVu4UUhtDI5rs16MiYKQ5XKBkA2OF2Fo0d2L1RxbGAI34L233yFdpfz293+XZBbTVDVWo/Bc+8Yzn+K5mjqZka8TWrqyaLUUAmwBtm2jpbiBk7UxxkIINjc3aBybprbxgg4mb5CWg21p0jRrrwttKqRp1A1gy0LXDeskQ4u2YHCctuugmhrbdVuxdF3T1CWua4MEYbUaBw2tYJOWfaI9m9Io4kYRdDp0t/qIcs3xD36XotHcO9zn/sEe06sxukxojOZqtmCap6gkRrkOcdpgpSn9kSSMHC6XM9xgRDy55nwyZ3q9YrwbYhclH372nP7X3mV5+Yog6uBVBePLJYc7IdlsxjxZY6uUyxdLFl6E+uWf7DNSSt57712OXzzBSIPlWBihWWclQgmq0rS2UQFGKOJVRlrluPGavdt3Ma6PF0VsDPqsZtcsF2usUvPZjz4lX2X0eh1Ge1v0ogHDh+/xwV/9l3+8eHc2/wt6/9H/maMHB/g+6CZnK9xgc3MTbWpWF5dUpca2eigjmU7bIEOammK1hlpR5DmO5+K4OwSdPuOzU8R8he96iJ0Nbr/7DulqRZzm3Lv7Fod37jCfT+HsgmpRUZcpWhpINa7n0Ot62I68Cev6UxQJQZ6yJRuUVbHxM19j/ewZ85MTerdv09SaWlp8fvIcJ0vI9+7DTxUJG3cOGN2+S7SxibIFhdZ0PIvScnjxfMLD4Ta93oD4p36fMeAGLimQXVwQun5LM2xyjm4d4PYH1DVcXUwQP/yI3u1Dev0u1dU59x/eQ77zDZ7/0YecPXuONg2+DY5wWc0XZOuEPM8Iw5B1npNlBcrM2HJhsLvH4Z0jiqykWqcUSfsg1Y2i6365DWPZNlE/IjaGSLZo1BKN79g0qkYg0DfIS/EFvvFml7dpCYSiaoFGvi2RQt+IgwSNbtnerY/6S/VT22lAYKTB3HxRq5vfdePCUKLFJJsbpoEtwPJsev0e8+mMRimyPKfb61A2davd2N/DqyqCsEYbTZamDPs90tUCC4jnM7Sw8H2fIAyp0ozIUVT5jEC5eH5A7QaYUtNom0p6IDSLyYStXkAtFbVx2Lt/SK/vMbs+J85K7E6XvK5Zyxb0URQVu3nC460BawPP/+h99nyPx+88ZmxJmuEW4+mCxeyMjWhEvV5ybzDA3drCFPDzb77LeHxC2d3g1dOPufPWYwYbGxhsLAO5aXADF9np4NUa3ABX37hYkpzFizPmZ5fEiyUOhnjWFqo7B0dUTcNivKBcr+DsJY9ub1FUORdnJ9hG83B3k8z3+eCzZ0yuZ4hGY4xG+BZRt8fWaERoC3SRcvzsM+aLGC+I2L99yO1bOyynMyZXJxxuH3I9WbSK/OGARRyTFxVRp0OeF6RZShD6qLpkZ2cLoxR1XmDqhoODAednZ3iexXJ6zSjwePutN/jAtnCU4PTiGtvygZQ4zwm6A3RjkVcNRjr4YYemKUEauoFHGPp4Tht/fH56hrd7G+lHBEHLZsgbgX3vTaTvoVZjQmeTqOtgi5oGm6jbYzKbs7Q62J0BVVmQxetWlGvZrdK6yDnc2uLRg9s8+uo3yfKEulgRejbhIODumw94dXpOHafQVBipqZKcUmsMGkvaGCGQlkOjNZiawPXIy6pFhtsWZZ5i6gIwpMsEK+ghrSGjMKTfH1CuL3BUzXo+49bhHlUTsnVnh97uFpUQINsU1EYJXG1TZTmYViviSIvVLKWpFFEnIsurmxhogRY+tamoVU0Yhjx64xYf/vBD8kyQNytsz8W1245j3TRgNTRFQmNUGxaEbN0XtNqkSmvQFtK6yVFpvwOhBWVWk5UlSrd23R+7IDAYVZGuK1zXxfNaW3ZRlShj8IIQdbPuuI5NnrXDLrRqOzG6Fa9UqmkPI0LckFEF2BadKMK2bSqlGQ477O9vEkQObiBZnjwnWc0Y7e5TTy1c2yVbLInnU+bTBb1+h3e++haOVbEzGqKTij/4/vcZzzPu9w6gnuNYCscqeXi0QTeQqHRNFIX4JqOs13QCl2W2wvMDLA+MJ7m8muN1AtxsyfHT1zQ4FNlPBPYCwf2jHeaRi+pYWL5LmuVUaUvOVTdePaOhrmE6yRjsb/HgZ77XRmVLyd0H9wlsi3rdsjOqco3ld3CcELsTMMkTBpt9oo3el/cORxB2QORjpAyZ3HqTJ//cv8Kw38MSkP39v8ej3/7PSSuN4yk8LwCj266GH7JYjgl9j6jfp1CG3a0dRge7pM9fMb26xFM9dOCzYdlIz/D4W99FVjmu6xFIw4PtHn/4h7+HJRWeZVBFw3peoJW8GY//KYqE1evXOFt9xk9OGXb77L7zFWSW0GQ5Z+spqRFcx9c41wvOTs/gnZ/87MCz6e1vE+sab1Hx/+bsP2JsyfI8Tew7x7TZ1cLlc39ahBYpK7Mqs7pqurtqptFDthhuZjYkQWIIkiABYlYEQXIzG4KzI0CuhgC3FAsSJDg9VdVdIkVVZobMiHjatbj6XtNm5xwuzCM6k9Pdi/RAIPDwIp57+PVr9rf/+f2+bzzskgiBG/gEDx7x8l/9nCr5bYe15RhEriHOmiftNEVISUcGtCOf69kU221jRxFZGuOlJU9/9nMGgz7zly+4mi0pyhzXdwiMjfAstCsZdHrEcUwQhLS7PaSV0m53CMIQWxqqtGS5iBE0vvekKLFtC1XUWPVvk6iU1qQKLCySqqauFb4wzUXLkhhtkAi4CRjZjkNd19/kCyzRvMmFZXCdG6mUMuivEZ5f//3bGzIMzXmgNpqvhWlaCoz+elNhEEJ/c/yBaM4yLdcmzTMurq5xXJfBcIQbRFxPrtne2eHq4oKLi0sObu3h+z4YQ5Kl1EFIXSkir4VSNe1BD7sVcfTVC9QqJggd8irD1zVt15A7DjgWUb+NLHLsTUy8nDHc3+fW/QfcvXtIvJ6hNyFJpZC2h1EGHxezSbBaIbbQLL/8gpN1zLysyYIQHQhGu7v4vR5/+kd/zOuLVxx9+Yooi3FvbdHb7rMTeNj5kuTqGFXkjLZ3WByd84MPPuDVcsH52Qmd7TGDfpfdnT02QqKxWExmLJYpTz/9NaenU64uJlA3zZQw9MjzFSdpgR8E5PMl2IJLlfFn/+qvqS3Dl0+fQZLw4d193vvBd3GEwZaSTr9DFAa0Bh3SJGEzuWKSx3hecwzx4MFjUDC5vuCLv/1l02BxPebhmvb2mAe+S+A6XE0mGAz9wYDFYslwPMIPo8Zj4HoMh30sseFgZ4+26/EsyRjv7TORDl9cXLA7m/P9N95moRWfbNZ0R0M2WUbP90k3OaeLNYVw8Fptur0u88tz9nZ3KTYF5xeXjLwWBkm3NyCXNnGSol2LIAhwNdRG89Z3vsfpX/8Z2TpFlA7ClOiy5uz8ugkDehqlC1TZAJOqqqI0BlNrukGX9977Hnfv3+Vbbz/g7OqC+bXE5DFCKz54+21++i9/wlxvwLHREsq6ojYaP/SpTY2WAunYYDR1WRInJUiJZTlUddWcM6sKx26gZW5oQNWU6xnzzQa1yegGIa7jUOcbxqMOjx7doygyur0+RVFhWR62lEznCzwhUUqR5wXGFkSOT12VxGlGnGS0uz2KNG+OIE1F6DoUeU5VlgyHA87yFdK2aUUBDo0sqqpqfNdBOD6qSjHSoJVBKdDSNKAeoTFaI6wmmxSGAZ7ns04zVmmF50fUZUldGxxLEEQRq9WKWim0NogKXFcShgFFXVGUNcK2KbICjCBbV7gGkJraVHh+E8YcjnrkWcxiscH222gjsJQmikLsQQen3+PB/iHvvfsOvV5EEDgc3Nql02kRtPsErS5+0MK1PeqqQBUZaZpgyYqeb7h4/ZTFYs7g9g7lj7p0BkP6ocXs9DllpVCVgCpnOAxJ1wmdaIud4ZA0XhH0AuwqJ7YMo50h6WJC5jp0B110vcG1Sq6WGWa9wt2smjZZlfPTv/pLsjQD18GyNOOdARY2Jy/PAUVdGrQBXRssRzIc9BGbFL8qCX2P6ZdfovOESBiur8+YlyWVK+i1hnT6Xcp4QblakGzWv3UND1o+d+7vYFRJV0bkD7/D3/zwP/rm93eP5uz93/7PSKUo4hVCNzIzy3ZZxiV24GMFAb3xNrUQxIsVt3ZGBP0hbdfH7rQpVwmr+YoqanFx+oqe49DTmuX5jAsKHr73LmJ1zvXlObUlicua1bqk/LezlP7dQ8I6jjlohTx49x3WkwXVImbn/gHtbo8DbPxBn696bV7qF4h/+V9x9+PPyMoKK17xVqgIuj55JphvVrQDi4O3HhMIi1a7z/g//o/589EYlGrO602TGFqlBYW0sUyDPTXC0NKGqOWzODpC1ysC36LdH5CtNtS6QcOW+YaySpFFTq8VYFcVIgrQtuTsYkJZlLRCH29g89YPf0B/a8xP/uW/RMUFcZkwubimKhWu61HkWbP1l4J1Vf2WPtdyXaLtfdbFGbbjYdIEkybNel024cayaARRnutg2XYjizLqN272IIShLEu0aJLL+ia93Pz121Pd17/6ekCwpcAIiTbim8lXyAYRKgF9E3KsjSJJUipV4wU+vcGI4WibSmu292+TJht0XXP/7m2yPGe5XFKWBVGrRRFnqKrGlhbDrS3CTo/uzha1cJm8eEloNb1knWYYlaNMAUWC61mYIqfaLLClZNju4BrD0199RLKckSZrHN/DDiPa7S7CcRh1u8RJiKlLBtIw0SU+gjRdc/L0K6rNmqJUvPnht3mwf59cuSTTBRfJhvXrZ5y5PvPrpywuzrlzcIgnLdxuj9VmRW/QweQ94pNT9nf3eX5+0vD72z08z+fo1a+pspyLkzNUBRYSWxrKrKBSGoqSfLXCEgLL9klqwa8//qIBYCU5Qro8u5wzeP2a995+m8vBgmyTcnV5wdXZMZUlaHc7PLh3j2ErYrVc8tXTL1ls4saREQXcunVAu91lulhz+fIlrShAWVFznuz1cT2X+XxCq+qSrddUVU2W5tRlgW1LxltDTs+vaG9tUScZ37nzgNdXZ5xdXfLpl5/TbrV58+EjlGNxfTRhq9snrxXzVUzQG2BpzeXpGVW8wYsiFrMFq+WapDrDG+1R2i0ykeEEAsoagWmeuuqSy0nCZDYjkwrftREoonZEmmvyOsdkdaNnlhKpFAZNVZdQVmzffkxlPDrtNrKOcaXGCyKuri7I8xTb8aCqcQOPrKzRQmM7FlEQNbXiskI4AktJbMuilpqqKNFaNSIiI5HShZuWkDSGbL0ksF02acJysUEKj7o/wPVclPb50d//e4R+U/tN4oQo6qJrQZYVTWDQksRxTJKmbMqCNQohNLVqvnawWC3XuLaN6wsKUyM1tKIWrVYLWON6DoKqebI3UKgKIR16vYBYCNIkpaw1GoE2N8Fnbk4ijcH1XYJ2lyTLSJIMrW3KvFG4C90cBxS5RmsQlo3WFbWuMabGmBKjS2xLIy3IuVEba5CWhfSaercyNcrUWLag220xXcZ4tkPoBRjX5ds//hH/+J//M548fkKv0yXwfIRphmTXspACbC0bW+VN1krbGuFqrB4onSFNjtyz2dnRbG3f4p13QzQutiip3pqRxBOc7sf84pc/ZX8Q4RgLVWd0Oi7a5MSbDKUkUehhq4rcCN577z1UtuByApZRhIHL7f/8f8n+/XucffkrmJ0RTyeUpcGixvftRpCUlzi+RZ42LSOwMBIG4x69UZskXhO6HqcnRxiV41GQmQpDhhOF3H5wD2NcPvjgfdZHr/jVn/85+eq323+e52DLms101dQczW8/gBY1XM5K7t3qk5UZ7VbEcj5FasHWaISWNtqyEH6IVVZUm5Sz/DVFUdDvdEkWK9CGGkG76zOoU2bPz7lexnzx6iU7771F1w5ZrnOKrKaqDdKxwNWo4nfcJFR1hasN7d19zk+n+EKQpjk+AjsueLwV4exFXFzOKH76F+jnx0iluVMljH/wPl84HQalzdZoi7Eo6DgO52fnWP0Rsiv493/6F/z8z/6Cg2df8eZ/+Mf81XaPLwKLgWcTjR9w9OULRK0RN/U16Ti4OLiuyyYrKOcLok7EZDZnvL+F5Vhk8Robg/ZsIt+lVpqFAC01A9/lB9/6kN6bj/g//Zf/JdXljGqVI12fdq9HnuVsZguQNrpWSMvGNeDMphjfb9LiSvGDP/wjLs/OyBYrXj39ityRuELgaY0Q4LoueZ5j2w34Q2lD4PuUZdEMAzdbAmOgNs3UagxYDfIR+RshhGYzIFBKc2Oib/47bVA3GwNBw2wXsvmzbctqwi43rPuqUkjbsLuz28hyipJ+p0+8WVFkGd12i8D3aLUjyrLZonhSEBNQuAHlzj7DrT0sYbEzdukOtjGqoOVIvvz15ywnV7SNRceyEFnSID5dB600X3z2OZb/miLZUK5XWJagMx7x4N3dZtsR+FRJjq8h6rZxLNhvR0gl8F0LU1dcrefM4wz7/IT89SsS10OVBdV6QTWfMQ88RKLZ6fd4+eIFjrG48633SdIEs1wTBCHrwOP8/JzOaEx/exeCiI9+9Tm98Ta/+OjZzXq1GbmE7aB0s3q0JA2gRwhqLfCiHlm2ZL1YMBwMeOvRIy5PXjI9u2AyGnJ8fsFquaHX7dKL+gS+g6wrLs7OeFXk1KXCczwOt27R3R5iW5KLkxOefvUCVTcXbDnu0+60OLx9QLfXZ7VaIWQTREuyFFtI0jRjOZvx5htPSNNGADMa9shqxdOLY+5tbzPcGvDF02fMXr3koeVQb1J2+2NeHB+zzBVFWuBHNXG6INnEJPMZSwObtMDxQpbzFR2v2zjrXYWrahabNbkQ+LaPJTRJvkJXJXEWUzoO0mqqhE7QokwTTF2S5zGO5zeBOqMwKCIbtnptWkHIZrHi9dOYqD9ClRWBH1GWKUcvnyOFaCyqdYqwLYJ2gOM4pEkKwlDrJsSbJM3P3dereIG5kTA1U3bTCGi05MvZZfO+ki7tjk+ar8gUPH7/O+wdbDWhYMumrgyrRUwr7KDKik67Q5mmdDod4jTmajql7dhUdUFeloydkOOj08bfsj+iKhPWyxhVZMTxmvl8gW1btIOIKl+B0eR5TqlKSt8hUTXQmCwbcmPzP6C/iSkZhJSErTabJKeoatr9IZt5TJEX6No01URhNZVFy0JIeYOobrYfGxR3Dg9QtWG+TijSiurGydBqRfi2zSaOKfMSZRSbVUK7FRJ6Plop+ns7/Hf/F/8Z3/v9P2C/36eFwGoSUQ0ECIG84VHEdUkNN00TeaM3FuhSYeEghaDV228GDCzKQrNJ1ziuxLYiWoMOH/7ebQ4ffo/TZx+xuHyGYUGr5xBvCnRlNWl9XVIkK15++Zy4PObtNw6YvDphNYmJegPK4y9Yz08YKsX12QTLNvieR6vbxokE0jIcPryLL0M+/+g5V+dzhBT0xj1G231W8ZJAgsTwxptvcnryHFdt2O20CVqwSCs2suT+m++iphPKy3MiYVEnvz0E5FnOchWzrgXlbE38+vS3ft9YEuM7zDcbdnfG5JsVo/EWWVYilAYp8IOI5XJFPwwY9noEbZ9pkjBdbFDrrPn++y7hfMUnf/VzTs6nlEZQ+QG9CsrcptW/yyIuMGqNbRv6XYux4/Jv+/h3DgmtKKI7GjFJMnJlEI6NYzss6pq/+/RzfvHzj9jYkqOLC1pVwfZ2l8UyJkotHCm53mw4/+qE0dYtVnYD3rG2hxTTSxan57SiPmOVc/q3P+Wd8pJ/8s/+Cf/Xq0vUq+cMb+1w9voclSZUVUkWxyyLAj1Z0xq2cVsBmRHkV3NCo0jLCrfbuQnWNGf+y8WMUX/Igwd3WU5PGbQ75FnM3/3kJ4x6PdZxQVIaVmnK8irDEQ5KG1zPA1tid1tk5+d863/4n+DvH5KXObpIefHWe7z8H/yPkdpQVxXD51+w/i/+dyRXV81T/k2wUGrd2LpE4xRX+ms2gsHcvHGMVt9U85QBaZotgyUkBm62EIBloY2hphFPVcZgZANPaM4nRcNo+ObCKL7ZTliOBQguL6/Iy4recIAqCywBoeeRJjGL1YpOt0t32KOqa7TnI1td9h6/RWtrn267z4f3HrAz6FFahnyzQmQJb3zvhE8++5hf/tf/gpHrNtITKfG7HZI4YzFbE19NUXmBpQytTsjBcMxkOseyJJFlM5vNuB34BK0WpSox6w2rrOK0TBn4Lm+88SZbd3tcL2Z0en2sJObdg0PuHd7ik88+5vXz5zhZxjRYYaThyWgMSYMnzYqC+ckpTr9L1XL56m/+lu/+/o94lV/ieBF/+Td/yXy5bpDQwkLpGj+MiDfrpvJqCaR0ENImrWswhu1ul8d3nzDeHrOzt8ObHzxEZjHStXn7gx2KNKHlBSRxTInBCIutm8GtLhuzYZZkXLw6Jk4S8rIAKWgPBxzePsSWhvV6zWC0hTGafr9HFAV0hn2eHx0ha0VZ1nS7faKwxWevfo0fthl3erT29vjVp5/w/OyMjuPw7sMnXI2WtKMuq8sZn58doV2fUX+EVit0WdGK2kyvJhSlRguLQkGVl7TDLpura6r5Grc3wLguuipotTrU5Zq0SDE6w9YVla6oKkPgRFSVxm9HlDciMAFNXVZYlFWJY4PjOYy2ezy4t4sWUEhJsoi5vppRJxlZHvOzX/wK6Xg4VvOUG7Z8jBDEm7hpYgjRrOBvjvC4YQdIaSGFheP4WI6PUYqiyJppgWZI0VIgZcNsdD2PWhS89+0nWE6z9CsKhcEiyxKMkmRZxmY2w7cd1ssVq/WqsfSh0Vh4js/keorGImq1eP7qiDJbE1gOQlVUdXFzs27YJu0ooswy8jTHCV2EZVGpkjTNQBuEa2EBumrstI4jEQb8oIVjO2SFwrE94k1ClmWoWuFYNpYUTWXREkjREBJlM16glKZWUBQ1ZV6Sxo0BUqvmOhWGI1xtEEFIWuQUVYUlXdrRAG1sUtvif/q//l/xvd/7A1rSRRaa2pUoKaiqiqos8f2w+fpl0/hwhaHIU6Rr47nNoLGp6sZPUGlkpZnMrwj6fQpVs4ynRGGIUYYqKwk8H1kFvPHO3yO785DXz/+GdRbTarvkywzymtliiedEbF6fMxcO9YM+PdsiX8cUmxSFJplYVK6P1qLZFFQVG7PBxDUaTbpJGPVH3L4zwnYURVGxtT8g7Eas4hXbUYQrHbLZknS6oKjn7Lk9dF7iJYoCzWX2KdVizer6jOvrBSr5mIf/+f+I4dYAR8L8o79DSYe3vv0hZIq/9X87s3Dr1hbf+c49KqMQak1db6CoyOOCTbKiNRoTBG2y1ZK2VEhPsHl9wevnr7m6WuFaNkKDQjPym432qmwyb4ErcGrNq5ML8sWEduQTtjW6KgkDDy/4HYeEvf09gmGf9WSKE4XIWiONJF1sSJA8S1Ke//ITxmXJ+997j3OdsTXo4acJwnJpO5KZMZxfnBEdbvPq9ISeVbM6Oyf2Azztgu2TOj6nJ0fsHX3J7737Np+bmDYF0nEoBFQaQjfA7/VIJhPyLKM97KNvHZBPptRlRiYdSDJkFOLIJiQ52tlhvowJUNx58yFBr4f2LdYvTqmWG9qjEVlR8fj+HSbTOVSGyfk1Udhm79FjJvGS7W6b7b093FabdSxYXF1xJSTnv/ejb75PXuBz8PARJ6sVui5RdUNbzMoC27aR0qasVFNLalKKjZjG/OuDIGOa4eJrqJJR+mZIAGyB+03iuAZhYaTEchy0rjF1dfPGbAKO2miUMVhWw+yXollHnp6cYNk2rdDjaj1DVSUt36cqazyvSdAbDLdu3+XN7/wh2/eecL5YkuUl97a3eLg1RgmLxWqDWSsqY+ES8ke//w84PLxPkW1YzhbMLs9IlhO0kvS3WzCbsihmaGloj7eosREKnHaIUym2RtvMJhdkL+ds7W/R8lu0el3m84Lz62vu3L7LfB0TtruoLKbvBww7LVjGPD64z788v+ajT1/w1q1buFbB8ypn6/4BZBVlbTiZL+hXNbfu3GXvw/dJLZuW0wQN8zgn8iN0bajqmrKqmzZAWeGFLpVSVKrCca2mo++5OCpj8fIlydFLkp0Rhw8OufjqJf3xFm4n5OXL5witCKMQr9vGbbVQpaIsFUmSkeUlpVII2aTOd24dsLe7TZmlXJ2csElWtPs9uv0BUtWUVUkYBrQ6LR4+eUAgHY6ev2S7P2RyOWFve5eTyzmVlVJPvsRONXFuOJ7MuLicMtrZoZIWX15d0e6PiLyIl6+OyADh+/Q6EXYUYRubMi9p9ULKNGe9WDZPp1YGZQG+j2U0lAWh7WPqElnESF2j7OYGKC2bqlIMwwiDZjO7BiOas30hkciGNCg0H/3sr2nbLg/e+Q6Xi4TLi2O6gY9jezy7ekl3axvLcri6PMe3XSwpSdMUozS2ZTU3ktqghcYYiec5oA2qqjEK8jJDOk19UN1wBRQKhEYKB61qNqsFnX6Xb33/PUbDNkYrpB1yeb1AYaNqw3iwRbvTJj89RpUVq8WSi8sLAsfCVo31Ma8VUbdPWVfMz85xHJvQC1hNF4SuxSbZoGrVWFgtQ5okxIsN5qbSLC2LoihR3FD+yhzbEniRQ7vdRusKx7EAj9Uqpyobs6NSGima45Ymq1RTqxrPDYi8EGMaQFdZlRijybKKF0dnIKymTmc5eChMWVGv1ziuzdZwgLH6HJ2eUdU1QatN0Qn44e//gN//8FsEytCyLZQGoQSi0thGYts+plbUWhMnCVXVbDXRNbKoSEWBbbvNUKcVeZXjoHAtQ35xynx6TUVFZtk8fXlEd7DF1u4+4+3tpi3XucW77/4pVW7z9Nnf0ulF1IuUWVIQaof1YkPvzYcYnREMW9y5NeKL4wmVaoZJVSUI2zQPULWh1AVh28GLfMq85Pz0DN+VtLst2r0A11NUZUY7alHkKZtig+sGtDpdxu02eXbNxWLJYq2YT6aU2RHScyhVQq0NgimPfvn/4s037rC6vmYdF1j7u3g6xu232b+3y0e/cb+VtqDVDZgvl+RpzmIek6YraiNRWiKtNb7t0LItLs+OmJzWsC7ZzGJkCWul0AZcKbiuJU6rhaeaYc+2JK8+/YzpZkMgNU/e2EbaAsu2wbVQ//YG5L97SOgNulzXG5jNcR2HNN9QWhbr6xkd2yB2t/hIODjJhqe/+ph3P3wTeX/I1TqjTDNcr0fZ9oisNnktmJMiZjN0taK/2+X4k2Na924hRhHX65jF4pK6cPn+D97j15+f4XouNZC7cHVxRNtyMZ5Fv9uj1wroRl02osRxRsQnl+x1HQb37jG/vGA8cAhEhbU7ZjKZ076cYnV7/M1f/xRfKepc02u1SNoh5CXb3R7zJGa8u8146za+0+b3vvceryenjKRFlW1IyxRvs8GpfxthWaxjAiXojLfZLKY4QJWlzWTtNNAkEUryoiBOUzSigSI1kMJm0hcNdPnrCqUyTfVJ2JLW/hbf+8EPScuS6XRG4Pq0u11qrcmMYlFVvCg1qBrHQL6cY3/2KeLGS5HHGa1WC+HZFKrg4vyMw71t7DAg14YKwe79+xzcvUc/aPPB47d498Mfc7FZI9Yl7Vt7xJbhy9cn6KwgarUZ7m6zSBMiJWiFLf7kH37IdDVhPbtG5zHnp0dcnl/iBy1W6xm//Mu/grTk1t07tKIQyxL4kYfnuKwMOEGbMlEI4eKEIeQ1v//eu6zyFOP4fPDmO5TKcPb8Kdu394nTlHi1JFut+OGH79PxfJ5//Bl9S3Nw6w5FrYh6A7787EsiN0SnBV/96mP2Hj1GBiFHn37McrYh3qTUeYVrOdi2jd/qkKxjfD9ESokyNZ5joWjMlsLAujLEqmTQDXh09zavZ9cUvuDew0POryZcJCWbxYog2LBtJOOwh4oiooM+9nrDIM+pVM3+9hgLi+n1lNfPXjYWTUuwtbvPYDwiCEM8P6BQzabMj1N63Qgbi1YQ4nkBeZwxHIw4v55TVgVVrlB5SV5rKstCUzOZL7CDDuOtXapC8ez4mLVulMVjz2e718d64nF2esnF61N0WVIVGUqVzVpeC8okw6QWWBZVniAcH4nGmAItBaiGAlhVNa7lsllnBFGb0dY+q+UCYQx1kWF0jeN7yMBnGsfEyRqLir2dAf2OiyhKrq9nlGlKVWRM19csJtf4nt1olo3Bi0IwgrqssWynucmapnkkjW5IpOYmqyPAcezGpyDkjVK52epYSIzWRL7kD77/LURZkWuHF0fH+E5AkicUShG6Z6SbDYvNmk4U4XguVZmjS4MrJUZprqZzupWg2x/S8iRlnnA9WVGXJWfLS6QoiTcpjt1s/1ZxTF5VOJ538zBgSJVCdj0O3rjHwd42q9mM9WrFaDRmtVyRbGLWq5K0UGhtIYzEtppriWVJyqq6ecYQN46FFrvb26iy5Pr6muvJglILHOlgLAtpJKqsEUrTDlu0vBBHGqRtISWEVtOOWiZLDt55k3/+z/45jhBIo1nHMdJxGyusVs3WA01dFuRJRl0psqTERbKIl4z7PQoU7eEAR9dUmSEucww1tso5ef4pTz/9hKtVSqwU+7du0fEDKpWzKWJ6rodQkjwz3H/wHqvVNXV5garmXF4vGe71EG0fzzJUtSTqdRlv9Xh2Pierm6NY2xK4lqAoDKjm5mfLRrqlbQeNoTKKNN1gS4FjGWwvJMsSyjLDCwLGoyGdIOTxfpflqSKNC5RparTZWlEJifElXmDTazU5iqPn59gCHtx/yMXknKzakK4T/I//gu/87/9TsjwnaLd5O7Tx3Q6Ddsjp6orYFPRu7/Lm43ucvfiKpy9PafXaRIFFy3OZT1dUeYnf9dFZhS40lmVTZQUmCBju7JBOJnhC4/Xa6LqiVZTIKqdAYPs+rmVob++TL7LfbUhwojbTk6f4UuIM+mSLK6xWi83pFYENqixpd9ok8xnXy5hf//wTvvsn32ZnZ8zq7Jw7u7fohy3OLhZsNis4uqSrSqzIxsoynJaLvrhga3fAcj3n7OSEww9/wOrFa4bjPl77kmRpIYWg7XpQa7K6Qi5WpJs5H77/Lu7hLq/jmImpWS7X3BY77L39Ji8XU+LLC/Zu91FbPVbHZ5jLBdu9EVm6wQksqvWKdrvF6+dH3OqNCFyb3u4O87hkkUzQrsvF6pLF2RkicNhIgZiviNer3/o+5dM51XTO3sNHbDZbJLMJs5MTdK3JNimVlWM5zXHC1ylIcwNCMObmbS0axLNurm1YUmIZw2Briw/+6I/wwuZc0N3ZvREyFWRlQWQ5tB6/xeZ/8p+xuckxeH/+L9j6Z//BTddXYFxDLWva7QgKQ54kLNcb3vn2d3nvR3/I3q1Dhlu77OwcUGvDcrnhzz75iNPFnOXVJbfHWwT9HheTGWq+4Fvvvs3+cMCo3cLdP8R3fFzfx5Qll4uXhL7D7s4d3n33O0jHYpmvufXkMacvXvPiyy8o53OErtnZHuJ1rAZ7bcC4Pv3hmGh3xMeffsbLP3/BrU6XR9/9Pn0/4PzkjJ3BGNt26bg+15MJV5NzvIXk+996h73DfaYvX3D/ziGZMmQI1nmJJS3Ge7uI9Zqzq2usuER22rTyBmlranWjBS+plaaqVXMmrQzCclBopGXhODbpOqblOwhcxsNt0jilSDLefOstXn3xBZ4X8eSNt/nbzz4nLROUVIy3O+yNd5qWhB5huzbr6ZTjl8dNQDDJCFstxod7bO1uIbViPpviy5CwE9HzIzZJzvXVJZ4Ax3JRtWY2m9MKgqaqpiriyxV1RfNEWhZIXbO9v0Wr00fgsprMWK5TlGOT5gX9VhdV1rz68in3nryFHtZcvnxNnsbUdYkyFSAQxkJgMKYG3WiHtZ02zV7XojIGSzZJACGa6G2ZF/i+z+Mnb/Hi2Zcs59MGMy4EpW5u8LKqWa/WXBy/pLu9w2Qyo4hzJrMp15fnnF5doPSNB6XSICRhK0DR+Me0hKqqcSwXpKRSisC2qOsa23IRRqCUIgh8RNls6nw/xHF9kiID0Zz9b9/do3Ylry6usYjIMsWKjNVyzdtP3mS12ZDXNY7tcnZ2Thi49LodTK1I4hQDOGFErmF1OcFzbPLNClPVzKfXlPmCIt1g2y4YRaWb41AtDKWucYVLZ9DFjuDtb73N/t4W/VbIsSxptz0QFh3TYr2KMUiKUt/8bNqNhdVoqlI1R5w0TH9LSrqdDr7XVLbzdMNstkQZgedHN3jenDpJ6HWabIhrWziuzfzskrzKWNclnmNhNmuePHhAgEElMdeFYpZkbA2G9LyQRRoTz+fkVUHL81nMFqRJxtHJObXWbMqc/Z1tut0Og9WCnWGfqlZoIbElqLpESsO8Skg8jx03JF5t+Iuzn/BwveLx4V2qQUrLd0hWVxTZokFspxWXsymW5bNcJ8RS8eH2sCFI5gVB6ODaAluqZssiJEWuKasmxyKMIU4KAq/N1sEhwpQki0tMmaO1YjGbIa01lusTONAKu2zWE3QGX6wucHROLX2MbagcQe01tl9qhak06XJDkSY4ns9wNOTZV8+RVoWqSsq8JAw2HD7/iqwoSLKc19ikW7uUpcGLOtx7+IBb9+7RtivqrsekG+EGzVG4F/XRyxxll3j9PjKqqBZzPMfDCXyi7S3WVcnOw/vYoUvQbePaNslizur8jCBo8eDxXS6ff86g3cXpb/9uQ0KqLep5zPDgPpfrNZFlgRQUZc1ysSJbx+wNu1wtW/iRzzxOefHxJ7z5h38C4x0mKidwQkw94WoxwV/l5MGE3s4bXH11RP/JPS5++gWH72/xdG/MfLNkSM35szPu/2iH7naX1fU1qirJ4hx/OMAaatZXE3xRkyzO2XvwAc9fr7m7v81+OyKwDVG7BaqFrn1m0zMO7x/y6Txg9eUzbj95yPw6o9sNWZcZfdOitzNks0rwgy7ac7g9vsXZ8TnT82OkY5gXGavLC6S0CIoaO/1tsZUdePi7Q8LtEakqEJtGrXwzDTTVr5rm4vbNnPANKumbX0spEcLcnFtqHMfmve99F9sPyGrDZrNkWTcrJeN76LDF1eklaXD+W8Qlr9dn8Ic/Zjm5wrw+xiOnzDI2dYlrO4y3tvjW7/2AP/6T/4D9e4+xkci0Ql4ucPp9fvHyBa+vrprVa+gyKTPcFbxezbjlerQ8j/nFJXWZY+oaB0lvNCR0JFvDEZ99/jlSSlzHY9hrwSrhyb2HvPXm2/zlsM/RRx+xvrxgNpvQ77fwgVwoWr023X4Pxw+x7IC14/JstWJ4eUHd63J9ds7Ozg7SgOu5bG3vYDkWZyevKLKUu/du4xQ51SbB+DZGZPh5TS4M19dTtno9Du/ustkUzOdrXh+9wAtcsiShrmuEsfAcgWVZTe9eCjzbxnNthGVRlhV1XVEWGkuXHJ+cUFcbvved9zk/ueTo/IpNknJ4eI8ff/g+rmMYj7sIS7I4OSW/nrNB0btzC6EUlufhRgH7tw+4ffs2nUEH13epy5LeoMNwMMR2PNKsIk5KwqjN0xevCb0AakNVFPTbHVabNXFVUVuSTZKy2azptEJUUXFxcsx4p0bLAOl5tFo2RydnlEmKtgKmWUW6SQmsECcMGziYBMcWYJo8hpQOqjZoVaJ1jbSbLr0RApQNRqGFQEpBXRdUVUG31yVezzg5KTFCYns+KsuwHA9jOQ2ToSz4/MvPaXXa1NJCSofeeMT55IrFconWmqoqsQUoo7EdFwuJUk1z5xuCqQClanyvqRsrpYG6CQAiKOqKMIrI85yibFgGWkmQmvG4w+//we+BbZEUmiKPyYqaqqrY394hWa/Ii4L5csm4P6YdhmhdkyYZF6fnaG0YtCNsBOl6g7R9fD8kLTV5VpDlBUVeMrmeYluSqB1huRC1QvKyoEYhbcHBwS7jrcdk2Ybr10eIUY90tSBJGo3w9HpJGPTIUISeS4EiLxsnjLRtpDGIugbd5BCE4+A5FlWZU1qCLM+xbAtLSPI8JS8bRLBrCdqtgHGvD0azTuNGYqVKMimwKoXl+uwd3uLjTz5CPXmHChvt+syWc2I1o8hyijQhzRImedFkn/KKy+UKbBtHGbJeF9tx8MKQWZLS8j1sx6HMEqokJghb9L2I4nTG5eIE02vqynKdMVutWeclLgqHirJY0446xFNYVYrd3T3iyYyH771BO/RR2ZpC5bRbHlFoU95ks6pCoVUT/hQWSEcibJtOf8Stw7uMR2028zM++tufAU2mw3UdjARpKlazK7qtHpvM4Aw6zEpDf3eHs+Q1ohfSG3qspnOEqfEcG1MbjITFZk1VKIQscYMGkIXSeLZLXRRUaU6d1yRZRRDmfPjdb/P5F18g1gkts0N8ds7s5Jit7piw28eNIrJKcbu3T1Ep8jxFVgXbWyM8zyIKA8q0yRp5UcgsiSkrg76RmfmOINmUzNaaqLXNV7/6gorfEaZ0PlkgsxonClm+esVeGJLXFVrB1XxOUBRs9bcRe1sMt3eYXlyDviRfrSmzknC7xRcvzrj68hl+nZA7MIkz2kqRaIGzXOHdukV+/Ip7Tx6gjhR6MSO4vcvm6pqHj25x9cVLihzSLOfBzi5b997jZ3/+Z1SrJbpM8YzhcHeHMj7l7HLJ5aJmR0Zsb9/hImujVI+Lo1P6O9tcrVI282u2+n1ktaF9Z49ivuGNNx6SbRIKbYjGuyxOV2SrGW0H9m7tMtvdIa9rynVKbVusit8+bqiKnOLohEG7y/r8imQxJ3BdyrIC1QiitOZG8cw3jQT5dQDh3/ChBVhRRLC7hWm1MWXNfLokuncH6TkM/ZBbvQH1B5K/Kip+MyfbvXvI9//T/z6bk2Oy4xM+/r//PwiEJrIEkZT8+E/+ff7eP/pHtKMOpVbkEtLNgrZwMaYiK1NaWhEIia0FW7s7HBU5g34fu6z585//HFfCsNPCswWW0exstuiOt0BVlGWJZds4tstyvsIWDpujCyzPY3d3n/2DW3z807/GWk3Is5hWv8dwb8zt+/eIHBscl4PhDp29QxaiYppl5CdHzK4n+IGL8Fzaroe0bHZ297AtcH0fbdk4jscXL15SW5rDB4/JBSRKUaoKZnNUr8er5y8pa8Pe7hjXcRoraKmoshKtmiMaIQS1UtRKUeU1juOgqwrHkjfAK0lVaXZ3bvH69SlZXnP/3hNc12K0tcOLl88wVcpy5iODNq8uL8nilFtbW6h5Cp7N/tY29w4PKbMEl5qWLVkvZpQaHNtms1lT1Zqi0CxWMUrV7OztES9WxOmayGsaM2meoWtNt90mSxI8u1Fb7907JF+vqYRFhk1lDC9evWazSqhrzSZI0a5LWSpefvUcNwjQSlGUKUbVVLXGsQW25WA5LjU13CTlEQajDWVeoBFI20UbhVENyChNN3R7PWbzBZZl0ekOsCwXy3aoa0OynqKFYL5acnF1zv2HD9nau81ynXA1m5JXFcbcbJiMaSx7pglUboqiOXKwJKoucT2LKPDRVUldFlh2c94upYVl2xRFznA0QhlDmua4lkUgbAw57735gL1RH2MFyNpiNV9RFyW7gwGb+Rzv8IBNErO7s0eR5FxeXDMYdMmygt3dPV6/PiItS+I8xw27VFpzfHXJZjGDqiIvcrI8w3KbY0cjDI5jYymLMPQptcK2BWWe4sgOShvm8wWv5tekyYb5ckm/P+TW3j5ZrEBtEEbT73WZzOdkeYXWGt/zkEJSlyVCNqK1l69e026HqEqxXsdo0yi3LdumrHKM0XhhBEaTpjF5khAnG9ZoiEJCpbAdi7tPHtALfMajEVlV0I4C8jRDui5a2lxeXLCzvcVkcoWqVWO6Xax4e3ePz1++YDTeIs8yxp0eV89eYt0/ZKFrbh/eoa4VjuPRDrdoRR3Orz9nUdXE0yknZ1fcvXePWApsadH2bEyZkiRL2iGsVhm3Du9iuzZeENKXGpNnCFdSZTF1Jen0Arx2i7KomU1W1ErgSI3rQRT5YFksZ1dcnHjMpxaOqGn3erR8F99xqesay7axnMZeW+YZlhtwdLXEbYUsT5sw+MM37iM0HOsUR4CpLVbzFFd6OMKwmK7xI9EMdQgCz6EoSowyuJZLLcHthZRlyfXkktGoS+hYvPz1R1TrDdeTDamlaZVwvZjj+D6P3nwHX1pQgzCNlbdYbkjW0Ln9EMtvMb+aEoYhtuPS29lma39EfH7K1dklV09fUhc59WiP8d2Hv9uQMJ9OGVoW2ih0kWO1uxRaNxYwx6HtOITb29ze3caxBB3XYagDxKDL8tPPOdw/IPAF+4c7dD2LsGVRrJfYdQmDNuWrS7beeZfplye8F9hcdHYp53M6t/Z5/ctP2fn2FtGwhawqRsM2vqNxQptvvfWIniUZ2AXz8ytebhYsjk+pShfX9qhaK+7J13Q7Yy6XDqvrDfvRCLYHyPWaduhwlebs+jbOuIsnDI7vUicp9XpOKTWVKFlNV7RaIXdvHZLEKQtlyNcbrL/5K7z/5J/jCnCFpHr5kudPv+L04pK8KjG6gbdIAbW8mQNuZoGbIsNNQNH8awrzDW7ZumkxlBrcKEJ0u1hhwMkXXzEYDbG3hmyylKTIOTp5zSAIefjW2/ziN143UVW01iu2Bz3q0MX+J/+ERCuq6wveH495/w9+TJyWlJMzrMAjdW0ur69IJzOMNrzxzttMgpCXqzm+DZ7v4QlNHAtenp9TJinFZk0/9Om1AnxHsilSbmvF2WTC1eUJd+8/4OL6ipcvXmFaIYvVElcKnNDj8NY29959DzU7Jzl6TSsIEGVJf9DFVZrCgLEEzz7/NW3PYWd7jGzZPNi/xaDXZrla8snzY7TtMxz0CBzB1s6YOMk5eX6MLjWqSHj9q0/xw4jDN94kXS5wZRO26gzHSNuDiyts6eI4EZ9//pTKSKq8bJ5OpcRxGhCOEFDnTQjVdS2M0lS1wWjFLz/6AikUnXaXPMmxpEK4Hq8vLui3PIoq47AV8f03HvFyNSfyfA5HPfZuH1A5DmWZYQU2ia6Iz88oypJ2q0O73WY5nzObL9jEGbWCVjtE1wLHgsBxGA36NxTNHKkVlq4xZcH2sMdiOiWeT9keb9Hf2mMz33A9mZDVFaUwKEeSC0OZ5qi8oCxiwqqkKlN0VeG6NlI259w6N7hegDG6ofjRMBKMAdt2CcIIxw/Jkpi6yJF2YxJMspxCC0St8H2/OcqpMgwSz/UpdElepBwfHzG5PMdxA3794jXPX7+i1g311LY0RtVopamq+iaNrxqPgZSUWqHrCseyyYumSSQtie04aNMo2mulWK5XFGXZbB20orQFt+8e8P4Pvk2B5OJ8xtUiZp3kJMmGQtfsDIZszq7Rpebp2eLGuyJJ8xKtDZs4bqyIRckgbLFMU9ZJRlUWUBUoVWFJxXDUpy4CFrM5dVbQCjvs7ozZ3tnmxdFrJHB5dkY8vwSjWS5m7O6OGQy32N+/A8bi+fMjLOnTCiOqArIsxdQ1QhsCz6PbajdhyDz/5npS1Aq1ybBtB2y3ObLRNaqoGgS8gLIoWK3XbMwaVVdUqsK4Noc7uyRFxu4b9/njP/p9VpslUbeDJxw+f/aUnVu3KWYz1tMF/U6PX/zil+iyMXZOpjPqWqHTgrosybOM/qDHZ09/zb3799ne28W1LMqqxnFdItdjPT3n8Rtv89HPfkGaFtjGJpcWv3j5gjeqpkbebQX02j6B77JJNgStHkZvbgyJbcrlkqyuqYyh3e6y3JQ4gcvezh7PvnhOFFlYtsCSCtvR2LLE8Vw6gY9VboizEj9w6bQ7zTXJaDwBdVWi6iZI6jgWk9mEGouWAd9A6HpUcUy31WJ32KfIC46OpySZwfENlm1jS4vQ92mFLkYrXFuSJjlVUWFZNpbtYtmCrEhZTK9RqiRxLHpRRJWVFMLFcl3izZJu6ICoUekM5dnYdkWv00bUAcev101bq5My3upjjMPVZMXh3QN0WpCuF8xXKYkyDAOP0goRdz7gyh3/bkOCbTSdcR+VJ01QcDwk830C16U/HhGkBe1Ol7Pnv+Zuv80Hb93n+sqlQrCzN6RMEh7sD7isDT0Mu7ZmIQxhx0PsblO1+wQBWHu7lHmC3W0zv37JrVt7ELi4xYI7d/e5SlLyKubdvS7zvMQObIQr+Fcfv2Db93HHA4xwsEKX9bogfX2NXyu69wJanZDFvE1yPWO73+b6ckqurrECn3K1RPb7rM9Ocdotisk1W/sus9DB+AKigK+ePePFsxcsixylNW5VY46PcU+Okc27EU9IakuSFzllWSClRjQ7qgarqprh4N8GtRKiqQ02xw2iWeFL2WQaqhK/ttgeD+kFLS7jhCKrWBUZebxmWFVE7d5v/Xm6KvjZeIfC8/FqhfPwA4Yf/yWP3rjD9/Zvc72JuXp+Src0+F0fEQYskg3aknhoxp7Pu4/e5D0016dnfPqLX+INRjjrhDzJmE7nxNMZZjCg2CQEnk1dlZR1Qa/f4e7hCEHBF1+d8tEnX5FUNdGgx2hriF+VuEYzGHQ4vH2fpbRQqqRcLlgs5yxPzuh3B0S2oHQM83zD4tfXvPnd7/DFsxfoN+5TSI+/+8WvuJpt6He6jHst3nj0kNJY/PxnH3Fru8+bH7zB0cU579y7Q7FZ0xaCuw8ecH45RXb6fPbpVyTLGdpyWa83+EELjE2hkhuGfY1lNetZcYOnkkaTJRmeFyBdD1XXrNIay2g8H1IjGI3HpHmJrA2D/ojx/pjVZo1QijcfPiZoRywnE65mE3YOb9Prt3CtJkC3Xm+wLAdV1FycnbJeLQGDqnIEFqNBh0En4ur0ktLUtFstzq6umpqtZfBaAX4nQts2d5485vlXT3n66ohDXIx0cV2PVq+L7Ggq20ZIGz3bgJTUrs06i5G6QuoG+SttvmF4NAwOQ13VSBts5wYSJmXjAFEJqiwbpgeCpKyQCrTl4tgWeV7Q67aZXl03NwfbRgsLLSWr9YqjF89Yrtb83a+fskmTm01bEzy0bButapQx6FrhuA6OZeEIgSskQlUUdUldlUghkJZ9o1IWzfGJbZGmaQMLshp5W3vc4R/+h/+Abr9HlQpGvT2urnOo13Rcn5YfgDZsVgmbXLPISjzbZrOZszXqYQvBZHYNWlGaZnj2wjZFVSGFQVACFaNRG20qnp8d4QgH3/MY9nt4tqFI8qa2iCCeralsjRU4jHZ26Y0GWLbNZLrm1YsTbMshatmgJa0wJPDEDanRQxiDLhpleF1ppCWwbEltbGw34tbt2yxmc6aXl2Aa5bMlJJXWlFVNVSssy8KxbVKtkUXJ9eSaxx+8w49//EM8uyZwLVbXMyI3593Hb/Ls1TF7nT7rOONkHlMWishyePr8Fe+//yHPX7ykLBWeG/B3z57yTujy+M3H9FttpqdneGGI7ThIKbClix228KKAt7/9Acd/8VfMVjGqrtkZjolXMeu0II19NmsX21KEvqEd5Gz1XFRVUcVpQ8F0XMQmZVXWzJOMvcNbtNttHj054OL0mtPTeYO1lwKsJl9jcoXRjbMirwt0UYJSSCnwPbcZKvMSbQzz5QrHcuiGPtlqxiQtiLOCVtsnvbqmLmsWcY6xfaxQMFttsA3NQFvUGOVSlRUWDkIKtIDFskBIxWhoE9iC5eU5tmvjj4bUlsP44AC3PWC6SnADD4nCti0co3CVwbYdLGOzyjXO4C7DLR+vM2RSStbhCNWRXAkHe7ZgcXLGdDZFd0fU43uMhlsov0s+T363IWEQ2HS3BlxO5mz1+5Q0E2o/Cgi6+1SzJX7gozCsNhu8zYbx4SEX55fsjEZclhbrly/YGe9xfnHN8ckJw9BG6wHrkyswFjs9l8H9x/huTaYspq8qtuOK3qhPNp3w7qMnPFMlH97ZJT4+Z7XW1L7Lq4sJrXaXoK7otfpU45zZekW7HYCwmSWK/PiEvf1bpMMRq8vX3PNczloBm3TBwfYh1XLOAEGlFWE75OI0Y7vK2O9E+Ld22KQ5z/OYeLa5sTk2P1wlhlBBKQUJhtBqOsFZmaOMaRwNSmMLgbi5UGnAgYYUdyNvEoDREk0DepGiCSOJ0CNyAnqDHtudFu1uh17YIlllXJ9PSCwX6gq9KZjkMfmrV+x/9hHDbojyPaL5GZ+//T0WgyaMYpcF//NXn/KHj+/ja4uvZis+f3GKtYzpdFyMKvneB+/zrR/9AavplOV0xuLiEs/1mC6XFNqwupyymG/YLBM20xnJ9ZTaD0grizJVzYq7G3I9vURYYGmbi5NT4vmKxdkl1v4O89WK1u6QnXaIlWR4qk2v16Moc86urzFFjW0Eqi6pXIcwcNh7cp94PierCxJTMlnOiStBnCScnZzzdPkVt7bGHD87ZVVqLk6u2PH9JrUsLM5enuC1HM6WSzK/xWyx4WKx4dnZKeVkSrzJWJUGy21qkEoZSlMDGq2b80Otb86/bYF0LIQjsbHIqhqtIPIDrqZzrqeXtNtvY3f7PPjhH1Cv5nhOmw+/8z5fvnrN5cmMgx2XWwcP0UbhKsjma1Jdc3FyAloSdfscnZxQq5IwdBn2u+xsj8mLksCRmLqkyDOqqsEcW5ZFVdXookKUzQBmqooySbhzcEi8SRlvbXMxX9HrtWkNB3idDrXvYUuPp7/4jMvjS4TVJN3duknIl0WFsORNw8NQVcWNoKzBEjc8ENmo0qUgCAK056DqmiwvUMo0+nPRdKvyIr85/w6pypIkzVHKoAwUtebZy1c4Z5dcL9ZIy2m2B3XdUPwcByWaBpC0LVzXRZcVyyRBl01wTzoSz3OxpEVVKZp2cVMN9G2vyUtgKCtFq9vhv/WP/5RhFLG6XpGsFJPpCZeXM0o0Uhiy8yvWrk8tbIyykMYiURqkTZYV2KKi12rjCc0mTgkchyzZ4AcBRinKokCpEo2HZdV4tkRXNbZsOAuxzpmtNjh+0Hy+OCVVFVbLwgldhqMhZWE4Ob6kLgX3H91jE29wQ5/VYkOWpY1gTtUIrZnPV1TqRr4kQCiDtgRB2KbXGyANrGZTVKUb+qRtYxn9DdPF0OQ+MA3ufXx7nz/8wx+yFQUE7RZVDQbNvCooj4/pRi1Ozs9Z1yXPnr+k22lzennNoDfg//tnf0GSl9za2UaWFXu9IW5e8+XPftEA01otOkHU6OYtwe72mEAaSl9yZzQmObvA64xYZTnryZy8E2E5HkmS4VgW2jUUiyWW1nw5mZHlMbd2tqlMSb/fwdMWV6WGqAOBy3h/xLgfka5jroIFpTJNXdY0wDRRKbyuT6WajVe73cJGYKQgLwpsrVAVhK0QZdss3/o9lkaSxRnGCLqf/xyrLqiLitU6pxKSN956A7TgV3/3K1CmOd5b1eRFRa/vkRcVUmharQjXVQRhC8eWDZHWdptKbF5h+zW2XQIl2zsDLMejLHKMkBSVptNt4fldEhGRS01nMKZ2HOIkQyvws5xys6JUis7uLZzhiGCxgmhIZnnElcBWKSbb/G5DwjByUG5EbaVYUuC0B1yu1sSrOUrlIMDSKYdvPCZeZSSzBE9UdAYdLl+fMn74iOtTn2HLZ97qMeWC2WxBPEsID/d49vkRqkjoiZe8+/1v4x/ssKe/RepLwsgmvzhnd9AmvnfIv/jJx0zOpnRSxYPHd3n3gzf52Ud/RzQeI9ohGRpH2OS6YCeSpG5OlAqsQuG4ksx1WMQb7u2Pub4oiNOYrdEYlRd4gy4yyWmNRqyrksunX1FnBdqxcX1Yu2CVpoEjATaC6qZX6hpQlWrOTDE4ogl82U7ztFOpEimh0gpbSBxLNPQ32TAMtNE4RiMFCD8i3Nph9/CQ8XaX8dYAWRdkaUouPLJ2H305o0qWuFhYCpAOwdErfvBf/G957+4+/hv3ifYP+N/4733zOlq2zY++8yPGFmSrJV6rzarS/PrRW8jdIbbUXN+9x/r5SzYvn2KKlLYHLTfgOq05vlxQJIbX5xOuVwuK6SVumcLOmNzYuGgsVaPzDCUURlrUdcXx02ecPj/h3v37eIMWqJI7vQ7jTgRFgaPBSBu/N+SVfI2uNafTKdtVSXh4iK5KlheXXJ+f8r3vfx9x5wBL2izzlLqukFpRbFJerI44jhYQdpDGYl0rMiTtrdv84me/whRz7j16QqwcTGtAebXCAXJhU8Q5WVbhdx08Lan4+jVRSEuC0Vi2RSUU6yJFWBahBFcprEGHuqgpipLcthlsbTF69IjH7z1iMZ9zsik4n6Z4nQlvv/GE1WzBqN3Gthp09snVjGSzQmrFcr5AVTXhakMURARBFz+QuJZBVxld3ydeLkmRZIXCDdoNf19KlNaNNTVpalrDrRHjQZ/Xx6dUK0We5yyTFZ4r2N0ZNbKoOidOY4JWwGhvhzxOWGQbSotmC4a8URU3YVrHtinqAiEElnQxNMOtMgKJoKorHNsmLjKwXbqdbmNELAuqukZqwybL6YQ+noRkE+NZFqayybXieLZGsMEI2aB7RQM+0lqjlAAhG/uqUohaUxYFVVY0CnUpsGlWulVdYckbQyEWVVE0q3XLwg098CyefPAmh/cP0MpiXcHa5LxazhqWvzaU8QatwQt9jNJkdeNkEArCqMt6MSOMXOL1Gt9UxFmO51t4kYemCRnWeYnve43DQRfUWUGZFWAcLEtiAcay8HybMokRRqOlxBYCnRYk8w1pUlDmNTs7u+haUaxjlFNhCSjLHMuycWieUpMko0Y1fBUjENLCsSxcC9LVgjLZII1GIdDI5nWTEguD4zggmtdQScFg1OeP/vD3seyKdb7herpksL1H4Lv4tk2epoy9kOfPnhJ0ugSBy8BzeZFuWOUZWsNWf8Sr16e0Ao/bvUNevD5ivLWF0BYqKbC1TdTr4NYVX75+zZvbexjjYITAsSTXyw221+S/gsrBzVNs6TY+mchm3HaosxWrpGJTglis2RlEJMslUinyVYK/u89ou8POuMvqOGdnOGaySZktF/iRh3ZclllKWNbIWhMEAVGnhSU1RZxSKkOn06bc5NR1A+uyuj1+8j/7P5B3m/W8u5rxe/+9H6IvT8mTHC3AcW2qZEGxjvGFpjQ01cQKdCWx3RZVnqArhSc0UlXYlKhSEvhtOr0uSZZQ5BnpbI6sO8ggoDa6oYEGEUYI7JZEBhHC6zOvfZLIpqoVYnqBMDbR3i1UYDFugW0bZqsll+czRNhBlwvGfsD1bM4sLygWv+MmwcKmlja9/QPq1ZK1lszSmkpIqlxxZ28HZVuUcYrnB6RFgbVJ8YKQu/cf4o3G3H3/PeLjM3a2W1wcR0yWK/p6w67JuPXGQzbxklFksVkuubq8Ql/NOHj7MfceHOLcucNiVVPZEWawRSh9Nus1n7865kGV8fCdx5x88YL7ezvsD3usypqy53EQtbCHXVSWUU7Oae+MmgrnekVrFdMaDinOr7C6fZbJmtbWFsnVgi3fx+t28a0WnuNjgoD29YKfTT/CCN3om/8174hmaBf/je9bg0luNNK1MTgCLGOoBFTGohX1cbtdNkaTLC+JUkXoBux/8D3iVh+328OOSmJVkeYluwd36fVGtN2AKrB58fFn+F4b1/Jwq5yAFN/WXIdD9nWHO60DPNv75uuRQrC9tUs/TyjXMRJBu99j/qd/wvqNNwB4agz2/+X/iHtywpvjIa5nM10u+Opkwk9/8RmhskninDoIMdqgas18OsMNfLrdNh4QL5ZsshRjWcwXG1bLFa7jUBUp+51D2u0WAsnk/JpRr8tsmrC7u8Vod0hRFXiWZMsYsk2MrCRZWtPrhfj9EdpxCMMIjcNiOWFxvWQ9XeHaDrUUjPe3eeuH32W43UHMl5ydLLjKKuj02O1v0R6OmU/mnJ+cMTs6Jbm4ZJPHOJbAszS6SonjAg1oVxJ2Owy6AybrNcaxGEURpswJWgHbvT61BuP5XCcxrufRD2wC6RB0Bpw9e8qwH6EdTTvssb+1i8krNusYhGA2uWRrNOJiOiUwhs38mr2DPTpRSL1u+vOtIKLVC2m1o+bGKB1a3Zo4TpmuCqKoy3y5xHLthtB5Q9gbDoZcXl2wmlxRaUO320KpCte28W0blVWcPTuitGyk8CiWK3zHY7C/xXI1oypBKoO4SR94ltN4CLXBdh3KukbaNhqD6/hNsFMpdK0xtsA4DlGrzWA0Is1zRGZhigJda5QQ5KrxYmS1wsVCY4Hl4PohjuORZhm1ylBobAlgUJQ4ro/vuiRxTB4n1FXdmFZp/h2tGjGPvFG0F3nzJEWtUJakRiFqlz/+R3/Cj/69v0fL89G1xavn1yyWGyLXJ14XxEmGa1tUVUGtavIip9WKiDdLRjs7nB2dMOh1yaoc4To40kKlMXUNZZaRFSXxZoMtLfLCkMQ1vW7zPVSm8TEoJcirHCOgrEpsVyKMjfQcLCkIgy7Hx5cURU2W16TZGQc727RbAXGckRb1N6h2y7KoypJaKwwG25b4vodlNU/CpiqZXF4yn82bvIEBcVM9RDQkRn2jt66UJuoF/OCH32N7e4vaNDf8bm/A1XTO1sjGw+Wr58/Z/vD73L11m1ma4Hke1xeX7HS6LGYr0jznYr5gZ7TF8dU5+rVga9Dn1fEpBwe38V2HhSVZTSf84PA203jFRbyBqxV6ck5tDJbtIAXEm4RlvMI2htBvE7Uret0xZZVQVRt832G0P2I5vaBWDpvVAt/xcF2Prudxuz9kcjllowRxGHHwxlvYiykyDDi8d494veH64oytfpdiPiOsK8qsQtk2g16bIk1JpcCJGvmdVfEbwbJms2451o1FUeI6LrWWnJ9eU+cF2tzUrI2h0w5RdcXV6axRgFuQbmKkDctYURlo99sQRcyShF6/xzKJCaMQ6bjY0ibqNEZY121aQknQY77KWU4W1Lf2kb0W7WROt7fLtXAwNuRlQdu1abUthn3N5dUUlSYk0mJ/Zxc/alEOfsdMgi4q8qwglTWqrPG7AU5oUW4yokGEZwUM9oa0spo6raj3hiSTKwLVQD6stGB/MORYGK6ffsXegwM26ZqB02N7d5+4hixd89VXx1zN5gzv32aSJmxlKZ7SFGVB1PZ5HLRhGaJHAYXY4+zVFdfPX/I4anFwsM/Z69e02gPu7Y9x9/qsXp0QxDFFldHvBwhRsykLlkXO+vyC208ekFs26zhGeVbzVBsGmCxDRrt8/uVnrKcJKlfkGnSpvrE0yn9LIcF8fX5Ag0muqwplTCOgEgaHm0xCv813/ul/m/3790gtwS//6ic8/+nfMLp9h9aT+1xfz9kdt/F7Po7vURSKq7Mp6tUp+1tjvrO3R9dY6O6Y1ekE+fQZ957c53x9QerBen5JehrBg7cB7+YSClVRks3XlGVNGLVwPKd5wvqNj7OzM+68PKHX7rDWiut5wWSjOblcI7MKz5LoJEPqmlDC8esThNbovTEtS2GHzVo4KRMm13OyJAdjqIuccrNhoxRBGLKZrIiciE+efcXLZye889Y9NusZnYM9vvXWB4T9IUermFVRUW02FPMT0ss5V8s5yom4vp5zfnzRmAelRe01CNarr75gq/WQYafNX3/5JQ8+/BBVJsj1gqNPv2K6WHN6foEnLTbLFYaCfhTSGYzQXsjR05dobQi8Nn4rIjrYpS5GDMdjHj98yGZ6ze89ecDZZsOX5xe0a3h4cIuJpTHn54j5BJNvKJKSzDh879E9Tp+/5OT4mOPlkkGvz/LZC/rtFtOrK3q+je3Z9Lq3kUXF9fEl89WGwFLcu7XLYDRmtl6xjhPAIklyNklOXmke7R9w/PIFtmvjOBa2EJRlThQF7G5vYRs4ubjECuwGxlTkxHGJH9acHl+wTDI6XoQyNWmeY9kubqEAm9qWWJYN5ubM1tQ4ro0AgiBs1MZG4gcBaRzfHJ1JXNsl0yWqrPFsG21bpBgs18Oym3CDcGykUoSt5mfSDdq0Oz2QTW5COzm6TkjWcypVYskGOKZ13XwupRuvCo3b4OuhXeiGBquVasRp2iBM0x/SqiHndAdtHj6+TxD6vD46R5U2re6ArIZSxWT5mlpplGqIqc3mxLBZLel1u7z38B7jIEAZwa+ffkFZZXjdsGkiSYmoFclmg0DjuD6uY+E6VpPjkALHFWR5RpooXFdjBxaW5aDLmlpXuMLFc1tMrlesNym9wZA0TygUTOcL3GGbbrcLccpilZAVFULalHmTlxKiyYr4no3RNUpXlGmMueFFaG2otcKWEkc28ihloKb5/FE74u//wz/k7t07zGZTKpXT6fTI0g24HrW0WKzXHDx+g9wIvvzyBdKxOTo+otXrsF6tMGXBsN2hSgsm6xiv02WeppS1Yri3R14qpqsl7289RijD8esjDreGpHHK1WLOnXaL23fv8tnxjNVijpRNkyIKI7KiIIhcrq/O2RpIbu+NqXRMFAisfoRAY4Rgvl5juz5RJ2S+XkGrw73vvc+wbLbA8/UC3/UIk4Kf/z//3wQI8qwi8D02VwsqJRCuy9XFZQPmchw2WcKt4QhdyhtQF99cW8Mwon/7LscvT1nOG5aF1qapviswlGA1lErHlQjVHJ0oW2A7smkHCZvuuE2rGxF1W9x7dBfbEmw2a4y0aQ2GdDsdFtMpVVXSijqUtWB2suDk1QWhG+Hd2aPWBZlvo/2As1LQ6Y3JDSQUhJ0QvUk52Okjyxab2Yz5asbadqnc4HcbEvIkJ7FXpEag1msG7S5lmtPyA2pjM5+tEFaB1RrgFjm74x69w++yrgrOJ9cUxiAvLnlzPGL87e/y/NkZ4vYCr07ZuzVGWD3++mTOVa7RlwvuH97B2tllfHibL16cEp/N2KRzxsMWj954g+tC8OuPnjGbXJIKgfvsGY92PqAebxNKm4e399jkCU6vzXK5YBD6uJ0W8/Mr+p0OV8sZjjGszi7p3N5jcXXJ7sNDgrhkHXr4vktd5ty7f490Dz762UdkSYY0oIz5RhbzrxMF/4YP8xvaZylpZJYSy7a5/YPvsvX2A9rbLQ68goMHd/njR/8Rr/7xj/ny/IrXZ0t6oxGtTp+g06Pd7RKvV3z+yS/xpKLlgHZstBeRpBWvXxwTnE/xQhun4xJaHlrVTBYT6rr6ja8JLq6uSTYrNnnC8Yvn1Mma0Pf4TU/ZPEu4/ulPWX7xGb2DPf7RP/3v8A//8Tv4rYhnH31OkaVcnF9hY0gxVHmFKCvsuiD0LPrjEcKxWcQJl2dT0jgHI1AaslXCYp2QKchnKy6OryhKhdMJG/KaztDSoy4Et4IBHz54m4OtHX7ys7/ho08/xju/IlssIcqYTxdI4WAJG4TEkRal53K2XDJ48Qr/1iGdcZuPf/qXjKSkqg3Pnz7HDyIsI1isls0NytZkaU4hE3wvaJ5efZe3PnifH/+DP0X0uuRZyfT4lOX1jMn5Jf+fz35NsL3NF6enOJXiXl0R7W6R5jXGcjFJQqBz3FLyd3/1c87mC9582yKbL3D9iHSTULVC4ipjf2uL9XqDwub8Ysbl1YpXx2fsdgy3D/Yxnsc6L3j24piqUrSiFqPxFk/eeR/fDZhcXWDbAs9zMUKxnM+oy5I0SaDW7Ozssik1tRZkWmGUavIKRqMch7Vs6le6KimyDAsHx5Zo0zQKpLTgJghYVhWtKERaDlK6WNJG1xrLCIxSRG6AqAVSC3RRcXVygutalFmFxmpkaY6DZTnNilRpLCGJojaOF2L7LTZZRdDy0aWPxMZ3NFmyRNUZWmlQGqNuisTftIJu3omqMUB+XS8WX4PLhLjBMcL9h/fZ3trGEhb97hBTe3z66Ves45iqqhl0uqRpTpLGDEeDpsmCwbZdsk3M0asXTK/mLFcx2iiGnR7rxTVhGDZAK2MIPJuiqCnKnHanj++7bFbXBL7LYBBQ1jXXF82xVRAE+J5L0PLJspwaSVkblquULK/Iqyll1Rwp6VKiipRut8dqk5DnOXlxYyy8uRwJQAoNpsJzJUVRk2dJc1yDbJ6EoQk6KoV0vGbzYhS+7/HBh+/QH/SI4wSjFI5vo5SgqmvqUvPgoMN2O2Ay2/DlV2c8Oz4lcyxuD7eIT89ACtJacTk5o1SGWzv7WKpmVi2YxjFmOiccQNAKuTy/ZJ0n/Ojv/z2uLi4ol2v8MCTLZpydX7BYZkitWW/W1CgKVRP5NlWZoSzNbJJQZ1d8+O3HIEuE55AlCQgLJwgIoxaqzMm0RHsR13FGd2sfnSQUiwXhYEhiFLeePCY+PcKra1bzCVerOfeffIBerEnKBZblIDLDbBLja5/Ua/x1X39YlsVo0Cd5NqMqqmZjpjXqZmPzdZW6FdkELQtV5VSWwfYgaDn0+h0sVxK1IuxuwO7eDqN+j9nVhPVijVY1WB6rxZK97TFXeUqR5WROxenplHhjY8oae69FZNV0spqw2+O8rBAyZJ1WlKuUw50Oxhb4oU9o1SgPwvY2kRsycFt43eHvNiTgOKw3a/Kywi9yZJmxWc4Bw9JpUV9ckcUF9HdIX5+yvx4RVxZvHN7hznjIJnQ4Wi/prZfs9gP6H7zLYGuXZ5//iutnr7j/wx9z+v4TijzFXB1DWfDhD7/HJ7/6O7p37vLSz1lMJqwnl5wcLRncuctoOOTUeUUZWMxdm7xIuLW1TRRFpLbF5z/5FY/u7nNp1ey7DiJssSovsPJ549weu2R5Tr8yWNJuxBCOi2fZKEpsR7JZXnMVKzKjmlCW51JlTbVImn9zS8HwtVxJIG8qj+rGHtjuD9jZ32fr9z5kXiW4J6+ZPU2xJkeMbt1iHEasOi3OLxJsJ2Q1KymzObpqUut+t0Nr0Kf1+DFb+3dZ/Po1i+evcGpYeh7PL5aMkohCBcSRy6ZY8sbHv+Dx9jYd10OmCfHknAeDEXcP9qlcwbLIcZ3/v5e/FlwqQXJ6zgemoJUvmDz9Wx7vBnTLA65nK1SyoShKSm0oSoXSsEhyXp5eEM3XCMflejpntlg18KkgpChhs8pQgcfy9IrN8QWVqqlsSbS3w+XVBETNy6s5P/rgHXIjKRYZfj/k1u4tbn/wIZOzYzzXw6oqijQhjEKyTdlsKsoK6QlaWwOWm5zZYk6v1+Wznx2xWuasvYDNKsFepkhLYFSNXWtKZaizClUniBp6W1u8+e7b/MN//E85+fI1q199RdjvU1YFn//N36JXK1Se0b5eMxqPWVkVL3/9JXvHRwRdF4a7/OzlKbtOzXsHHtOrCe3hAF3k9HyfV0evePTkEclqyZ2tbU5OrlldzwjDDrlxWRWCyXWMbwTnkxmLsiatFFG7z+2DQwLbQkgYDfucnV+ySWJakY/veeRFyng4RNcG12/MipvpnLA3wJEW3W4bLQvKGtq9FkEYURpJN2xTxjlHz181ngpTIuoKo0Eb2QQFHY+yqoizAkRz0bIsg2NZGGlj0E24UIPteHTbIav5VYPZtnyk0KiqIkkSBge38NyASbwmz2LKLEUbSdQdEvXHuH6IVh5WN8DUCcl6iqprBLpRx39dGxb/zTHdaL45CxRfGxRpgDZe4HP37l2SVcx6mXF6McEP+hRlheO6FHnR0DOzHExNkqxRxqM3GJJscuK85PnrY9JNTl1Dkie0WmOEBNuRBEGL68tG8FZLgeM4bDZroqCNMGBLw9a43dg7r5Ob6mqGa2uksnGdEMdymS/XCMfBFNUNObLJMFWlYVkrpsuLBrZmGiiQbzvNZkcIjNEIoW8GBY3R9U3F2sK2Gytrw3ptHmQaqJAgCjzeePM+73/wBpU2zK8XYKCsct58912MsOh1enz15VMupmta/S3GQZdRf4wbRXzx0UdE/S75OqYuSioktdZcXlyQrZbYvkt7OGCz2TBZb1AoFsMet3e2+OKv/hY3cElUjVhXZOk1i9mCZFMjhUZYIZ7noHVFnlf4loPb8rg6P0cPQpbTKf1BSOj6VFmO9jwk0Oq2sTybKvDZf+MJJ9cbri4/RRUJ2eKS66MXBKMxUPPt736Xi48+Yz0X+GHEfJUSX82gqMmynCytqWzBxXxJ3ZbfPARCs6WaXV6RTBqoVODZ1NqQ5k3FVAiwDHiuwJY1ra7L3lYfhUC6NxkaW+J5IK0GXX7yekWRV03rxHFwLRfKivPXr7m9f8jBnstXT8+pTECiC/xBGy8QbKVrvFpTtTt0JEjPIzGgfQdfV7hVRbcX4NaCKk1p+QEKGykDtP87Cp4KCVWpWM9ntAIPURc4tsBF0Du4xcXlJXWd4LgOyig8C+arjOsXL7mYT+iEEY8ODpiuFqzO5rRHhsfDiL0f/ZjN6+fYRcaH7z6EMmf5ac5gq8d0MeHx3h61rfmD9+9z2m8xvVpydHrCyc9/wg9//C38v/8jvjo9wjk9p+1F9Ns2Vj/iV5+8Qlo+k8mE/YMxW90RWbtPxgvKiwvu37/PlVEUkxnriytu3T9EZQViPGIbSSE9llXF4dYI2Ybr6yXSLXBsl7SqUdXXjPKvB4Pf/Gh2n4YGhYxsWg1u6PPtP/33uP/kIeyMOVtc4/guk+MjbC9gk9TI9RqjbGxpM0k35KXCJmAzTfBCn2G3x87+A8LogFcvl3z60TOSywt6roPVbmMMrLVNfjEnGnfo3Nvj92YXWNdn9KTDYnbJiS05++ufsL+/Q+pZaAH1b447xjCfJbiDHfKyZpVrTs4vSVoe88mcs9NLziYb0qKm1W7TabUxleDi1TG2K7lex5jpCm0ERaWwpIMlHbSWJLmizGZ4/R4bVZItlhgBlmuxOjujEB7S9xBGcj665MGbT/ibLz4FXaLTnGC14cGb73E2n3D66SdICbphV+MKG0pFfXqELSqsIGKWnTC6q9FlzdU8RXQktrDB6CbQZltUSlAqiWNZCC/k9qMnvPPoEe9++0Na/QHni08ojWB9PUXUNaKqcbodctshuH2H3IDfDbj84hP8POH2/W+hfZ/u/oC+6/Hp8SlrbB6GEUYruqMhvW6HyAjmScLLs5rpVcLZ+ZSqumDUH1KmBa12yO37ew1Ouiu5e/8eURBSJClGwGgwYHJ1wWwyIQxDlFE3PADVyL20xnV9glBzdXFF0NLUVYUoa0xVNSt4o/GF4WA4JHTaTNM5E+FQCt2s0GVzni2MwRhNUTSAns5ggLYcLCck8CMcIbi+OGPQH2LZHnVZ0+6FlFVGVhZIXeH5zWBTZQWu55Ou10zTGKFLTF1SKY2UDqYu6EYetQBtNWvhJM+o6rQZEGioeV/DyJp/in/9ThQCg/nm+AEhkDfsESPgyZNH7O3uY7SkSCu6vSFB0OX163PKsqTbblOXCq1slNJsb41BQhRGLJcpbhBRVhmrfEW71aMbBUjXJS9LBIokTsjTFMd2iNOc4WBw06/XpEmKMQphKizR1AlL276xWiryvDlWWcYbLNfG3KCVQ9+jLApQzUCrhIMSFbWqsaUg8Gxsy8bkN9ZZKbGa5Q9VWd2sUwRhGGCwKPIMW3ztwoS6KgijFh98+A5vvnmXXjfg5HyB5wZgDMPRkCROKZQg04Jer8+ODFmvcr786jPSJCOVkk2SYXs+i8UaYVkYabFOEixHov1GH76+uiZVmiBqs7+9xWK9pNdq8/LlKzq9Dk4U0fUlHUtTlw0XAwv0zbGtG0qGwx4mWzfeG1UxncxYzEcEniDLcmzbodWKCNsRoedSJwkZkuXZJfHrCdcn50gXhuOQQDWB8elqyeevjynOrmmPWmxWa15fvKLSNUO/ESC198Z0ByGdMKKwPOLPf4pq9xoc93qOyDKyJGtw+q4FSmHbjctCiEa8JaXBcy1sqVAqx/I9clUiLUE62OLk3ns4jk9dKfzZJQf5BVuHd3n329/m+viYy+dfspxMuT6/JuhsUysPYRzsfIPV83A9QWBpKlti+RbtukCJBOOGBH6LMpvSHXXo+R3GrYj505fMFiuMtsgpmGW/o7shTTYEYYtZWWECB1sYqjij1d9C9zss7z9i87MJvYHii6Njhh2bs7WiqEqwD5h/9py9Xz9ndGtM0e5x8smveNLd42wx59bII/SGdIzBfPcDvlKaKYp/9S9+yl5c0Op5vPXkIW8e7PGV55FYHlerGdXFC/a/fYjn3uW1UmyqgrtBi6P5ksnRK7b7A7rdgEcHd/FHQz59+hI/9MmUQVCzFfmsGbI+OmFLleR1SUvlFKWiczBmfr5kEcdUScn3P3xCWRqOjy6ZLNZYookpWjcDgrq5In291bS0RS2hdizGO1u0R0Pm8wUm36AuXrLvGyJPYh7cwbRaeF5ENL7D+ekxp+cXLC5mlKVAC0FibXArF7t3m+69h/TaOzi9Ll9++ZJpLbC1Tz1ds//GAc64TTKbEqRr3nx4h3tvPeGTzz7h6NdfILISLwxoDbps7475r09eMr2e0u0OufvTn9L9+DPWmw2qrhlJgf3gEYMnb9BXc3I/YrbOmCxryvY2vcN3qIqS7f1d1GyBXKwQlSGtMrLEpVinBGGEFKCKComk9lyUkNRZSnY1I61zKAssS5Brg13XlG6NcCTGsjmfrPj07z4jUSlPj15SFBnv37nN/PlLvNDn4PE7PD3+S4SsboYQQdQekMYzLl9dUG6NqecTLMf7/3H2Z7GWbOl9J/ZbK+aIPU9nPieHm9Od7626VSyyqlQkJVJsQVC3h260Gw0bfux+Mew3GQb8JAM24Bcb8IvfDLvRaNuNFgSBUlOiyG4WWSzWcOecM8989tnz3jEPa/khzr1VRZNUiwEkcDITidwRO9b6/uv7/kNtpEOBXq9xAw8lNGVRz5krDcL26Nw+4s1vf8iHv/5rOKuQ97/xLS4uZ+zu7LBOQoLA4/zVKz76/q+TFzl5mNBrthlPpry6vKK/NWRnawCtDoUh6RsmQmtm3RauqmibJkVVMb+8pN8bcnw+YZEYXJ0uWFwsKKXBKo5ZZDM6gUOr12C0M+LBo9u0Om1UUdK0BGanSRonPH/6nMvplKYXsLuzy+vrMUmhSPKCLA6xDE3T7uK1e/z0xRnNVcoijzENk6rSKA1hlCFWCV5SsdZTLsdzqkphGg5aC3Kd1ZXYqN0VJRrX8NjdPaDRamFJk06rS5rmdFodXMdHVYrr6TWL9Ywsi3EdmzKrSIuYVmdIoSWW46GRlGWBqHI0CmkZmLaN43ssl2va7S6uJVBVyXI+AVUh65kdCH3jTXIDy8VXEOEXAOEXeL32dTAF4Fi8+9ZbeE7AJMxYTNb4jTbLxRjPdWg1W1xejIk2MYYp8X2fPCvJ0pSqAIHCsS2yWBP4DbSuMJTGURYyL8jKjGajSSYtojRBGBZ5muNITRol5IUijlI+f7yhFQS0ui1ML8BoWgQth3C+ZHJyTRpWVFJi2ga+bdNybVZpDFJgSElWlRhmvT/4nkHHMxBFhioUhdAYloFWmqKoUJWsx2e2iWkJwjBEyBt1g5YoYWDYgrffu8s7797GsQSOadC0LEKVc3Z5zvu776JLSNOMKKyYXIf4hsNiHZNakt7+NkW4JsibKA2rOKFSCse1cX0LRwqm4xn+9i5ZmdZKlTTl8vyUdrfDahGxCivcpkF0PcXp2PzF8RfMlxEVLkpI0CkageNY5Osp0dUlQbDNwa0R68WCRZyyI21sBzqdJkmSsLy+JrUdpNaUaU483SCSiipL8FsjxmdzfAPahcYuC4wyISNnfRERrxXJKsL1LfJSIAyDnY6P2myIkwRMiw//b/8Y2/XqEXSRE5cldreNshOym2ROqLk0QiqkAVqVhEtF4JqUMsZ1LJyGR7fb5ov7v8Gf/Wf/16/r7p0f/jNu/xf/hF6/SbUcY8SrWslTSZJcIZTFch2TrROa3QbOcMDDNx9yp9/jyYtnFFKjEBRKEOcKITRSG5iGydH+HjJJSYOAMMuRcYpplQTib2nLjGFQVjX5TktBXJYsNyHuIqY16iJ8F9VoUFgmUoMuKzaOSbVesGu6bITFqygjPjln555Hf3efSSE5zlPCL1+xV3nEyw3Du0e889E3+IuPH3N4dISVx0RInqxTTv7sT3n/B++xwaa62qFKJjQdyen5nMOdXXbbLRZpyvxqSq/XoW0b3L57m8HtIz77/Asmp6e1Zev2iCLP6PW75BUsGi6r6RR/q0cVRUSlwC0EVV4yDFwC22e+WHM+nnMxXlDoum0plMLSdYiNwS+IUwDS1HhNlzt3b/POr3+baNjhtdPhpChY+TaP220+LHKyyznz0iQPU65e/xxzPsHarDGznDyMcFs+RtVge7DDo4ePMA8OmWYgLcWjWzugSi7ziEQbqJMTjg6+wdj3+M3vfpv33nmbF/Ga1+MrLl6+whUCx/PZ39uh2W6y795heHiIb/u0Ll6xXq9rzW5ekmcxK8tANHzyMOfPPn0J3Q5Zq8/+23eIgiZ9y8JpNTCyjPXrY9aTS3qRQW7ZrEe7VEJAmjJstMjznFwpdF5QIJDrNZ7SrAV1/HKh0KUiUxrbNpmFG6I04noxxfZMHN/m7fuPMF2Txy+esNNqk2qLD9//Bn/0r/+EtMhwXA/lGojCQwqDzSbDyBTtRpcwziiEoNIlhCFaSApTYpk23VaDxv4ubz56yP/oe7+F9eCIH/7BHzI9PuPZp4/ZnJxw6+iAw/093hsNuTg7JY0T1iWs1muKLCFerfCHTZr9HtK2cQwLRxnkRU5zb4/Z9YzJKkGbGsex+eLxC5AuL0/HzFZxHSdb5jR9k3cfHvLWB29g+5JA20xeXxCKCwxLcqEV0WqDYdu0+gO2ewMWccyTJ085PDzibLkhzUpWmxDftXD9Bp7j0O22sSyDKqkwDYssySikTRInuIbJZDzFdANKVdbcGaWQhsmg1SEvNEWlSLJ6/i6khaUNdnsDpFIIpRAItlsdWr0BUEsUkRpNiyKJWMwmFGVBqcB2fUBQqYqiyLGMWsdvmgZ+s4G0amfXKF7jO5Is25Am0S/UQ18Hof1ie/qlPsIv/uzGmEwpVQMHKelvbzPa2WeTJESlxmk22IQhk+kU07BI4xlpnIFSmKZNnGakScqg3yXwXJaLGd/8jd/g+NUZT549J00TpG1QKgdsm8V8ShIXhGFMfuOlonR9WLJMRVUpkqy2TzaNikbDxTRN4k3I4f6Iw8GIP7mYk1cptukgdVnbhFuKwLPJ8hzLMrGUIsoUVQWGMPBcG8e3yVQCeU06Laqi9lwxwJQG9k2ehaqqmtugBUoClubojQPeevchXuDQcB3iVUQjaHF2/YK9g31s1yVcRpRFgUYiBJxfXOF4DaIoJp4tyFRFFkaoSrMzGBKGGxQKE1gsVriuz2y5rP1fpMFssaA37JPlFeF6VnMHygpdFcSzDZfnE5aWhYmBWRVUskAoYJMx22wojYJGx+Xh/hY///EMkRdIBJtNzPx6hmFJbM8iL3OkadZGbYVCVwaddpM4icmykrBIqYQmD0OKNMfwfYp8ie1KOk2TQa8N1J4aUmgSTC6uptgNn+6wj2NJVJEjLQttmmwf7LNerog3IZvFCi0LhADbsZBGnUCppSarRD2umq45sPv0NHQd61frblmSTWfEzYD5Ysazx4/RhkNcgHBbZCVooalERu467LXa5OMF1c4ew+6QKEuJqxxbKVqBhdos6XiSgeewPDlFVyVeu4HazClMhW0KyAv+uutvBAl7d28zXafMJhMMxyGWkJYVs+sxxtUWid3AcU2im9OZShPa3R0cXeG5PjvtIYvNCuU5rMMNca5podm/+4Bq1qDotKDd5/TTz3j/+99n9/CA6fgY0zB5f+8WVRDw+McRl599zvvffp+fcpfi0wwPgVYFW36f/u4OP3/8JaYw2NoZsWOZDDttpheXhNdTRgcHTKOYrjQgDpkvFpSVxus2SSdzerrJYjbDajl4aLTv8vGLE6JZRBilrDcZcVJgArYpqQpNpWtm9ddERgHCMDh46y6PfuObHO7tYhiSuSkZ//Y/5MX9979+pvn//f/C0Txj7Ni1yxqC8vSc/PQEq9fGdA08pRk2t/G6Pc7HV/SlyWB7D+FIOre32Aks4q0epu/wp//0v+Hnf/InHJk+xcEeP/lXf8hxETM/Piafzultb+E2fCazMat8wxsP75FlGUUc0wtsekEfy/HAtJktNoAkiVOcVpuWV8+qpusNtoJ+s0GyXEKZ4jR8WnsDrAd3GH/5FEtatG/dZhGFiOspjuti+x5xFFOK2uIXrZAqx6kMZFlg5gWF1pRaocqCdLMhNSW+ZdGSBh3PwU41qcq4/dbbLF+9xrEa/OSnn9DyfJauhbQEzaaPoSp0XLAJY7ZdH2naZGWF6TiY1LM903DYHYxQWuL4PtrQiCTi6ic/48t/+fvMrqeEL094fnZJw3BoWgZD1yHLIigShC4oVUlZFciywFivaW13yE1JWymeHL/Cc322gyZdYbPyWnxxfIpRFkg06/UKpSRxVpIrwJJ0PAtzs2b1xQueTyb4TYcsTTA8h9yoHdm2RyMODw6pqorp9QQDidfr0TZtPv7hjxjev8toe4coDsnKWmqXVzmOCbossE0LNKzXIabfrIuGMIiynGF3QNcLWCw3tc2wYRI4LQ52tlBSklUZ8+WMLClYzlecVi+5fXhI02+gHUFeVFhCsNhEmFJyuH9EqUuSJKbUBvPphOImqldXZb3hVEXtbWBIsizFLTK2tncoC113GXTNvq9pBQKt1C8AgeZXgMJfhglfzetr3oLEDlq8981fq1NBK0170GMzWzHY3SIqMgxhkqY5eZ7T7/XYRDHrMGRr0GcymbKYT5ES2r7LoNtE3TmkKEouL894ffwa3zWptMFiHVNVqpbLDvvoPMEWNlURk6TxDbERojjn5fEZtmPR7nqsrq6ZRBFVkVNJsB2NZ9VOnxJNXuToqqQSCkNKHCnJS0ijgoUuaHhGDe6ESZKUKK1pthwcV2EIE6UMlmmK1tx4JAi0VNy9t8d3v/sRrcDDN01UnGIq+OL5SxZRiNdpo4XECXwKJJayGZ9e45ouhjRqAm6SYjs2nuNSFiXLWZ0TsFyHuK4DQlJWFaZts4li2p0O2rBYhQlZoWgHLdIsoSUs9rb7vPzkZyzjAmFalGVBexCQpCuMNKdKFCYVZdPk4f3brL54QrZJsQ9sLs7OMbTB1dWM/rBDqSuQmkrVwWOVEnSafZabNZu05DqKOBoMsLXJWlhEjiSQNl3LoioiivyMzWqOlAZlXrEJE1ZxhR04dNodtCExbZNCZTjSpsorxuMJ+7vbHB3uMb++ZjqdYLk2fuBjWyaB77KYzVgtV1huQH+7S3+3j2GCMuSvvM2VqkjzjBfPX+AaAgvIs5Tz6w3NrQaerWm1A1QW4babSMdkWRacXF6zevKKvKqJnrrXw/MdtIrpmg4yDinyknWR0rVsjtptdL9HuFmzKrK/HUhQpmQ+n3F4dIhTxGjPxnJMlnmMv1owj6Z4V1f45hbCdsgcuw4v2cRsoojXkymyrLAtMGzInA7z81Pu7N/mpEgYDAYUhsVcP+B6tUadHfPOwRGl0NhGSUhO9/0PePX5TzF/+DkffeNDjvU7RHHMzs4WB60tfvLkMQiBkJKu7bB1uMskT5mMr2m2u+D7qEVI1W7xbDXHTTOGgx5OLtDdNlbTYLOp2BqOuBpvGGQZ3uEu007Kzz97hTJKpCgxlMZCYxqQKPH1tlQBWkruPrzHR3//dyhVRVpJhAKxCKk28a8805kGZ7nE8l26VUa23lAVGUW3BVsjvG6LIEvp9EdoyyHo9Njf2WN3e5fxasXr50/5YOeAi07B7PSMDz/6gE9+/glhLvhv/7s/JluvuHX3LtvCZvjgPtPNGrcoKZdrRv0+y+sZuVI4novdaUNVks82YFTMo5TW3iFPLh9z6DfwbIdEaypbIvKCaD2lyFOKOMc3FHkUUroWYafJ/PiC21FCoMBstcizlKxUxLqsEa3nYQybrOI1rTBCrzdYu00G3Q57O7t8eX7C7OSM3d4uw7ffJuh1yWcznswWOCqjtwm599b7/NP/z+/z6uUplBpZakwqOpZNrEr8jk8eVngNh0oXtPotbu/fIQ43xFXFsL9FOA+ZLFYE/QFVvGQ8n/On7RY//PGP+HD3gFa/w1vNRh31uomYzSZIqdlE9cZX5AnLaMUy2RBnEcliSTpbME/GzPMCvVwTZxcYRUm73WRRCsLxupZnaUVR5tRGRRWu4YJhsTYMjpOMcBGx6zQYPbhLb9ilZQjsIidcLnj15Al7t26xtX/A8nrK8ZdPiQXs7x+weXaC1e1ycHDEfHbFah3SDASOIcnWIXlZIYWDvslY9j2fXqvD5eUYDURxjEBjynrWS1niWS65EvitBs1Gm+lkjlAFq3XE1XiKf6vxVZwpRZpCUdALGrT6XeI8Q6FxbRdDGCzmS6pKYZmSNA2RQkNZYRoSJSRpFHF9fsqw16fdaGBZksurOUKrmon/VwKDv/76SqKmBUjLotXtkRQVQavNMo7YGg3QleDW/gGnr86whYVn2uRRTLTZYFk2UZySxjEN32Fre8T58QnRJmJ2cU6z2cSTgkWe0R32mM3XKIy6LW57VErjuA6yyihyhW3bJGGMbVmYtottO9iuYGurT5GlLKZziqzAsiW2ZWCImhmfFyXIOm/ANCArCoR2EKq2VM5ygWVBXiqSJKMsBNKofzk2GAjWq4wiL9DSrD1ANGztDfmt3/1NDg/3SKINlmEhhcV6MWEd1RK+4WiHooI4SrBcj9kyoTcYcDWeYWQVOs0Ztru8ePECYRtYhklZlSzWq1r2HcUYlo3jOMznC/qDAapSeF4tGVVakJcllcqJIsGGCC002nYx4gSn6/H93/l1PvmTPyZbQpxX5Ibk9k6fQ9vn919fscgrtnLFYnGFKUykMJjPV1ipiZAVrUYLTAPLcXBaTRzTQoQxdw728NKCcDJjmeV8++/+PYp1zPj4JeF6jNdsMr2Yk+WK4ahJVihKQ3Lr6JBG08dvONy9c8j56QkiE5Q6QRYlTz57TLvlEngWg1GbSoJlGFRlSVEVtAc9etsjShM6DZeO73B1fMqZc/0r729elownE7rdDkYQsN5sWCxCRkcPUVYTx3FQVcb20TbCbVPrhwT5qzPmsyWvr8cURcmdX/sInWwY+CYNxyLLKnRaQam5Xs1pOhayGTAcjJBx/P+/kP6HgIRMF/S7LYo0JdksCXYHeAK87SFZnpFMVnhpTsMLCFqduiADwnMxtoYUV2ve3L9FUaxokTHzAzrdLfpFzrrZY5kmOFfH7B7e4sV0TDy5ZP/OQ1TQwFcJe/u7OKs11/ptZpM5+rNz7j+8hefAoDvkyU+/JJwv8bttmoHHTreP5QdcPHvKbm9IKeDF+RnJeold+QyGW/QNkyoPEbnG3dqhwsT322w12kx0zLrIGU/XRJM5DdME00TJnEIrMiFwAhe9ztBKY1gWwjTYvXub7/ze32dcaJ7+0Z+xuzVg+PAOeZqCMH7lma6ynP0s5cAxyCzF6XiMViX9u3dI2h3azSbdssAfjDg8usOj2/cY7uyxiWIe//hnOEnOs/GKn56f0Y0zgvtH7N29Q5Vrzj/+Ca5pc/ryNXGWMrx9CEWBaDQQvo8VtMirEjBo+k1aXkAWxny5umI8u8QdjIiFyfAb3yDLQ06iNZVS+KZBuglRWYI96CCFhS5zglYT+1vfYHP/Ht5iTXk5Iby44Gq5xMlyrDTHaTUQoqLZaPDt3/tNHp8fc/n5EwrHpdUIeNjrE0cRt+7cYnE15taHH+B8630yVdHsdvGTiPWrFzQbfT579opXZ9dEmarHWxWYQvDs1TmGb3B0sENxqUiTDXmV0u40WIZLLClZHp/Tlg7dwQjtuPQaTZZFhszhfDrHbrZIVYWqcvw8w3F8YttkM1+SpQm2a4Jh0x4OKAQMu22qLGJTFShgkqbIEtYXY5bLNZ5hIsqCdqNN5TUIwzWmNMmzFNM0aTgeZiGoopSdnQE7Bz0evnHA7qjH6nLC4vNP2FQKr9PB8BscHtxj+vKE56tPMYcD9m7fJl2HPH/6nEFvQBXGFFGF6wQ3rfMYW1iss1UNDixBkmRIt9bJoxXyxsEwjWOklDR8lzjakERLVJFiWz46rzCEZnc4QmnwfBvblBSaOmCognarhWVYWLZF4Pm0PYfFasF+v0fbdXj+8iVX12Ncx2STVXVXQNVjAUMKVKlYLxbk4Zpep10bazkOvU6HxWKBUmUNFPhrhcdADST0TdaElHV0tdYVZZnTae2w2Gwogaha0mj1mS1WZIUiyUpavT6np8dkecGw3SVOIhQGSkuePX3J5HLKbDbD91zOT05oNnxMIVjOF3VnRmls26MoNYv5kk7TJnAMhGFimlYthVO1Y14hFLZtEhUplqjIlEALQSMI8ByLKs+I4owsL2tTJK3rZ17UbWYlBBqDJKvqcU4FShsoKUAqtAbX9knj2oypUFCi0Ybk4aN7fPd7H9F0XDbTBfF6Q6Qh22w4OzkDw+fRm2/ieT7xaoNje6R5hWW4qEKzWqzp90ZIQ5JJTXc0YJPELBYLuq2aRF3kObbj1FwRKZCmJIkjWq02lmkwXS7otLtoNI1mA9MSROGa1XJJmhd0t7p857c/YiuQbAUWJwl1IJTp8BvvvMNf/Ms/5XSdE7sWF5cz0nTN9rCH50os2yLPC5IoJprn5ELT6nfwnIBWq8X+7TvIUjBZLFnnJf2syfjpCc3dXR7+2t+hmJ3z6uM/I1nleC2P0d4ebsvHjhOGwx5BwyVPYsbHp5RhSBplrBZrWn6ALnLSKELlAkVJb3uE77pURUlZlXi+x6Dfw6EiSdak8yl2qWja7q+8x45psdPukYYJca4J85LG1j57d+9zejqmSjO0rMBtsre3y/X1FFPXROPmzjbvDwZ89vIUo90jaNnY+YYoU4yjkuV0hUw2BIHNeXzN6GAXv9lHt5y/elH920CCMKDIYlSW0XItKlWQLufsDgbQCNh0JQYVaaUQWuApwchr8PA37tP44APeefQRz7/4kmyV4nkBtrRZa5NZNMdqjpg+e8b9nS1ml8f0R328Bw/xCtg93Od0ek3Pa1KsIoaHPap7t0hDzZePf8qOUbHzzS2ez6e8O9rG398imi5o7+3w7HrMYLBDu9Pls08/QU8XmL7Dej5nNNjj5ctXGDJl2OuitCaNl+zd2UPHM5KLCbLpMez2iOKYdB2TVTmGWVvTgsLQYNsmeVnidhp84/vf5eFH3yC3bZLLFaK/xcVyRXVxzdtv3mdnd4fXv/RM3bLAQnP+4gWzcIW2uxy8c59EKAzLptNqMfQsvvfuhzx671v4postTa6cBh99/7eYzWb86Z//lE2YQZ4hVxu8RpNFtqaybQzPZWNJenvb3D+8xUPH5uTinCLNiG0XXVU4hlEbcWwi0jTBaTRgvsYyTVbXEzq3DilNC8dvom+IeIHXZDqf4BoWXUNibyKGtw/4YrZkvk4oKs3RqMcP3nuXT09f8em/+kMaqaK9O8IQkod37/DW7UMcW7C/tcPzpy8JXIvj83NUlWGkJm/cucMbd+5yFiWYUUIvV4iwoP3Oe5xkG1YrxeDNt1h9/gRl1d9B59ZtMCTh+SueHR9jWQZaC6Iwpshy1sslTd8jzzNePHvCQVHS6g3ZLOekeYGVVrQdH7WMuJov2N3p0/M8DCFZrleYpofruCRFjkoyGv0uybgiTCKEZbB/5w7ecMC2EzB/dUZ4fgVlWStHioLV9QRp2AghKaXGsmyUqojSpJ6X+y4H7Q7tQrN6dsz1549ptDuM9g9AwvpqzObsnBdFya233uToYJvJ8Qlf/OgvMJotju7cYXJ8hmvaRFlMUuTs7+6wWkYI00RSZ2FoCsqiRAgDz3Up8wJVaSS1CgCt6kQ6NGUZoqqYZqNFoRRaSzqNFpWsw5EMIQhXEVIrWl6AKBWOZdDwXbJoQ6VLxq+ek+YZ3a0dDne22KznLFdz0jjCMSWYBqWQKClQojZ5LrWqQ5NQ9Ht9hKodFOvN6N8OEr4CCkLUlsNSQLvhIlSJKnKGnS7TzZpRu02vP+Kzv/iMcLLGcwJOXx6D1JiGQZ7nIA20rJgvNxgIkkITFxpMRZTlYNZuiZskpNISy7IRSBq+h+0ZuGZFHC4xpEF2kyxa6op1tGG4vUV31EZakmSzQdsGjufWccabqI7grjRlBVorLEOiVO3gWFHcjDsFhQaZ18mEfrNJmCRUVUaa5sShIIkr0kJRaol0LN7/xju89e59/KbHehOTxAmWaZJsNrWCx3aJNmsQmvlsji40Klds7+3z4osXtL0ubqtNq9UmWa6YT8eotMDxAva2tylvQvCKNCOKU5r9DtIy2BoNkRqKLAMhaHgutmlQlQVKmayWIS1ZUCmF127wne/+Gm8fbREvztg62iFCs1mHtBsdPvmLj7m6mhJLFwrNMkoZ9Ht0hn1MQ9dk0wyk2eRstabQJbqhENMFe36ARHPx4hVfHJ8yOrzN7PqS6eWSrjYppUM7r1hcT7AMhXIMhKU5vL3FoWHjOg5JFJIuV1xP5ywmC7Qtsb3abRhD0PDbBIHNfD6nlWQ1QVQIsixnUxTMrq9pux6ZTsmykEd37vLQrnjxL/5fZLnCch2sT/+Mq/kSA0G33WO4N6A12qPRG9CPCi5eH5Pokt7+HuvJnHwdcrVc4Zo2eV4wGV/TeucbhIYDRYmZVaQaiuY2whlhLa+Ii4hG30d4Lbxbt3HMv6UEsmN5qFaTRCjUOqIsC/b2tskWK549fcJg9zb3336TqyJhtpphbfVq68giY0dpGnce4jR7vPz0R7jhnGoTMt2sMLREGi5Bo8kkTRg2A4qqIrNtzv/4v+Od/X3E4QHL41fYurYQ3XFM9N4Br3daXP3JHzFYb3j3w/e57/mcXU+4tTfk6vqSvXYfvAaPLy54vthgTFfkDY9iU+EVV1hBm9l4Q39okCwW9IYtyryk3D6CtUCiMIuK9vYWufCojDmb6RwbjS6hTCq0FAyGfb73D3+Pwe0jpqs1qxLCxQbd9rDbHu2gjZGVdTfhlx94FBNvQuI0x3Fa3Hn3m7hbHRodn3QdMpIGe0c7hGlCtF7R7th4QIBBbzBirGAVNLG3t3CrgobfoDEYsVqs2Nrqs9Xts+y2aDWb9BotlpQ0m00M10cZNpUjCbUmrCqssiTdhKzOLwhsk1W0ZjUYUEYhrW5A4FiouOD45UuSeM3eu/ewRy2SJCLYGfDi/ISLszEySjBUhWcZWItrfu+t+7zVMMiWK2QjoOkFSNNmtlkRt1okzYphw8eeLymjiGGrhWGZBLsGRlGyjhe0HYutnQGjd+4zaTX42cUp5ibh3/vWdwk3K5S0OLlekRg2Kt4wKN7ni//+j6jyHDtLWWsDLUy0NLAGO4xu3yY7H2MWmuh6TqgqvMDH9h1ypegNhsjFGAuFFThUuqLZaWGaHlEYoyuFrQXZKmQVJUzmc2zfp9lpI4qC1dk58XJJmacYZXWjWRdo06CoKhzLwPdctNZEcURRFkijYr3K+PJxiisVW4Mmb775BkIqXn3xJfNww0bAztFt3n3jPpfPXvLJj39Gp9/j3vvvsN5EXJ6cM2j3+PizLzFtg0dv3me5nNLu9JgtlyR5icRAqorBqIe0RF0YshTLsMjSjCrPa5BQ5EihycqC5XKCabgYlofSmk24AiFoNpv4gUu4XmPbDmmWk6YLqkpxWV2jqEiLhEUY1afl1ZJKCPZ2ap7OTFWYQlNVFdVNVReyNvfJqwpDgESQ5SWmrNn6X6kW9NcooeYrqF/OX/8KSEiBkPXpu9IKvxUwHI1I8oIomjO9nvPq01fcvnWnliqbktlyRmGAaZpQlaRFiuM65FlFs9XEdxxm0zkKSZplGKYkzzOKssA0bJwb6FInCioMyyfOcxrNFvFmQakUFbW5GqUiCTfMxjl+K6DTad90/87rd0LU9yWMGuSURUVRKvKyQCFuQNBXXRNBpepnlyxWtcJKGoRxSZYnZBqUYbBztMObbz9ia3tIp9WAqsICPL/FZrHi7PkJlm2QlhlvvPkWO6MRUVpwdn5Fs9XnehVRqTqCe6s35PpyzNV4QlwkND2/zmypKlarBcK06Pa6JHmOWZSE6w2u57PehPT7fZI4QUmBozTCEDieQTqLmK/nrNKErVv7+K7k+PHnNALB/q1djk9PGAz6xPMZSZ6z/+EDlpdzLi5nKCEJGjZoiDcp08mc1TpFCYPK83EaLWazhOnZlNdPTrjz6D5H27sMGm3i6YS8SolyTZClrC7OmF+fslltKMqSrAqx7F2KssAzJDrXFHGEEOA0GnQtB20UdDpNXMdHGi5JEmMbGsvihkBqkKYppdagNMKUrFWJISRKSZ49e035+Use/Jf/BZuwpLe3jddwETtbYFl0R9s0Wj26o10uTs/J4g25WXL77n2KZUycZSRJRrXccLFeYfR6iP09aLcpkhRDFPR6PpvCI1QNYpFS+R26vVsEskKVMT/+7Clb/R345t8CJNjCwrddYr0k8HyWccp8do0uMt67f0iz2+XkxeekBty6v8vU0FyfHiNeJ3R6Aw69Q379nQ9wG3D1Fz+kmC9o2NC3PTIKlCFJbJPr2RLTMoltyUXb4b/6V/+S7cNDLFMyHPRxHJuoVExePmbQ7rLzve/jLFY09wb8xb/5Q3a29lhtljimj2c6fLJckVk+Vm+LcB3TdTyq7R7laobb8GhkfWbTiL3dEcoUeBhslmuScENUVew2W7ScALnVoNIWpm1ThhuiRYhSBk4r4Pa7b2E2POZhyPl0TZwq9HRK25C4nQ7CkoxXS5rPvuBRGpMnKdEmJFjMEHlFWSi0Urw6O6NXJfTdA1r9LuXVNfFijeG3eX38EjtXDHsjbMvG1ZrAdDg6OMQ62CWbjtlpNnn65ROapkXoebxUOUYU0yjgOq+wdwZ40uTq9Iz8aB/Z7uNFKapUxIUiLQWy1WZvZ4e5qhCez95ohNIFhbSI1jGiUtzbHvGtu0dckzKTJXmpOT15CcuQHWHQ6HToWyZZtmZ9mrLT8Vh7EAQN8rTg5PKCre0PeLacE1UlZpVyr+nTePtNqlLR6XTBcyiLgm+19tjf6nKr00Q6DsX5jMNEUCkLLs4Z2BrDDZikMdPZmBYFg0HA3/k732d8dY0hDCQS0TyhNxzyrd/9e1zHMy6fPufLf/lDVifXpEXBcnxO0urQObyFFrJu8W5issCjKBW+16BIVrR9j3a7z3q9ZjZfsMly4jCm326RLdfkVUm6WLKaTBBViSqKXyTtGSaVUKRpjC5zXMetZX3U5j9JJcjiAt/SqOUC5/gZwrKxGk3eeP8Des0WWRTx8U9+TKY1D77xAY5lcXZ+zn67T5Jk/OT5z2iOdhn0Wrx88YwHD94gK3KSJMJwPBYXY3rdLloXZFGBY9tkaYllKvI0RaLq+FxUbeAi4Hp6TbszwgsCDNOmrEpsy0SKG0mk61AUFVVZURQVBgabOMSwLTBN/E6XqizQCOI4ZbVek6Y50rBAF1/HTEtdr4OvirxSGqU0WVaQlAll7Wv7C4Agvkpr4BeSx1+RPtYJrIiaK9Td3cfwmqxWMZZ0iDLN5TwhTZ6xvb3DXK0oUdimSRiGtHttKlWBUlRFTlqVpFFElmcYsk6S0Kqk1CUSE10JDFNQVBWmZZJmKXpdYhmSwLOoyrxOapQ1tHEsCWWJzm3SZcSiyOn1+/SGXSbjOQaCKitqEqQQCEPcGFuBEOrr+9VfzV+MG7Ck+TpxVgtJXiiEb/Hu++/w7W9/E6VKijQnXCXEUYxjmswnY6J1jOG3GYcLHr77FruH+7x88QLXbzLaGhJlCsN0CRoNJos5l6dXxOsEz3FpmiZRtMYQkCU5tu1hOjZFWbC9NeT69Rm2MInihEanQ5ikCCFwXQ9DaaoyJ1kmbAc219MMVRTsD7qEkzHFaszaKChFRb/fwQzaOJ7L86ePEeGKrqcp95tYJugsZ52tqArNcpGSqzrJ1bA0Upg4rksaZoii4OcfP+bnf/4ZrZZPZ9TDcUycVkDgmKyLiN7tXfqBJpovUHmJa9sEtqQscs7OT9FUtDodvMDCazpoXWCbIHVOu9nBkIqmb+LamrxQIAWO7+MKcF2HJA6xLAPbMok3NmhBHGf0sBBGSJhsGAzblHGKdhx8P8DG4OT5CwxhMhgN2drbIssVszJDG5KrsyuKOGX/3l3Gmw1N7eCEG/xen55S5KuYk6Sg9H3sPMNvdFmMl2S2xiPh8tUJr/LH8B/8Z//uIOGL01PkbM0mXuN2m/i2w9Foi81mzXqx4sXlFCrByAvYPzgkNiTV6RlVpViHa374L/4Z++P3uJq+4Pr0DCNL6DUsnIbAMhXDwyOWYUReVGRFSh+H9ve+w3w6J5AOth9wOZ5SpDGDOwe0/AAZh5yNVzCdMzBtmt0OpmtzPZvR2xnxZ598ztj16FgBR9t7HBsCaz6j3QwwWh79UZPsYI+L19dYW33K9YydnT1OV2sazRaLqytUU+LZNq1uh9GtW8wWM+aX51y8OiZap9x+501aR0cYXoNKSI4nU8JZSDBd0PUdRJEStVx233uHd6MpT/6ff4CFQHQ6XHsG+f4ulWsxns1oDpr0Wy16paDbG3CW5yxnCw7f/YAoV0xRhJsVlTBJUKgsxbmJKsa2mYwnvHjynK2dXWKnxWUe4y7nRGqCNqB9HuAaDueTOWa7jd9qkxcVSZyx2YRIaXB75wBpG7RMge95eGXKfL5mYxhcP3/JIE34/u98m5yY5PICXVQUpkRQML84oS1dgqKksk02QpMLRTdqUklYRgm7B7cZ7d1iY3sEixnr5QpfCEzPYTDsUWSw1xzS2d4mijdkpyes16+5sg2279zi+vVLnNkamh5FGuPHGWs95/j5a7Th4nYCVk6bj7/7e2zijFJDryjZ/m9/H6fhsTl9gZWs6DUdMhfyKq2T9LKEaKmx+gNWeY7OFK9enHM9mzHY6RPFEZQaazDEcVr0ug3SqKhzCbKczWzOZHbNJo5YXM+psqK2vTWMr+25i7JuNQtZ/6ypKMoSjcCSTi2rNQy0qRANG6PTYf/2ITvDEcl0zvnzp0RlSXdryPZoxOTla4Tv0xv0+OTTLygLxYNvvM/scsLs+pJHD+6RZQmXV5e4rgdoDve2mFxPGfY6jCcLdFWRJRGO5zOfzVC6jipXWiMNgVKaOIm4uDhBVRXtVhvbtgk8B8uySNOEqqoLumHZWI7EdRzchnOj41esNysqUzKdrzi9uCDNUtI8xpAVqsxRlcIw6han0l/z7mvnUq2JohhUPV8Xsh4h/PL1l/3zbzDC14ZmALs7u7x15wH5OqWKS/IixcCk3xuwWc9BQVaUlNKkynMMw0QhsETN3rcMG8OQ9ZiGWqFhSknQ7JNlCWWpqCpNENQGblILAt9HVSVFkYNy8FwLy6oTNbkxp8qzjDT86jlp1ouQNEqR2qASglJR2y3fdAuQoo5h+lriUQcz1V0WjZQ1gtI3euxKgumY3LpzxAfvv1cXoiinyCuyJKXScLGZU6UFKtdEcUhVVTTtAK2g0+nWDpC2S7vZ5E9/9HNu3brP2YtT1mGMaTus4hhTaKQ0MEyJK03CMKLlOrUteL+HFoIkz3GbtdOk1tRdrKIGTt1ek2bbpGlVPH+8wTAl2WJBqTPOTp/jN13aW338ThurbeMXFk3boe34jFqa9/aGfPrlc1aLjGi9Ii9qqWkuqN0M4wSn30NbNl67QzifEG5idK5wXA+hTZJ1jOFBPJ/R67Z5MBiRWAYLN2A+W1Clae0rYppYroPtO9ieTRpuUGmGF7QIXJv1cknuhKiyZL2JMAVIVWFLWeeBlBVJmWNIiW87ROEG2zTQQtJ2HCzHBQSRKvEck8vxkmgT0WgMGK9mzGcbHNNnM+zR8k2KIscfjuh4PbJVQW5aVJaJNdmwSlcE7QCVxFTSwHBs8NpkUuF6JoYWrOZzMldgD1rc3j7g7PRXyZP/g0GC7Pd4/umXWFGMMZvTaTcYrxZMzs9w8wKzgoblURYlz1+8IMlybt06Ytjf52kecfbyNeuf/BH9rkfQbGGWJV7gYjrQaHoEvs/J8RnVeo0WFTqr29aOUli2yZPXr8kXCw53d8g3CUWYotqN2oHOzwiaAd1Oj9V4zHB/n8+evWA8W5JYHovkils72zQMg+FoyO2tPrLlcXx5TlUp9m7tgyPRbsEmTlkvV3i+x8MHD2i4HpP1miyJ6O/usHV7n/FFD6/VwPdb7N59hLBtsqJgswq5tbWDHhmcffEFebzGiJb8T//9/5Bv/uAHCNvn2+98wH/zB3/AKk9pej5llOJ12owOdolNiyxJ+fLyGd8NfO7fvcvs7Ipue4jbG1CVcDKZs9lE2K5LXlUERUlZZKyuZ3z+k58RbkJm2Wuab7/D+tUZaZ5ybmmcNKHl3qY4HNBqd5hdXbN5/AKn3SaKE3SmsPtdltKib1hIlWFvNkTZlFw6qKygkSYEmzXdcMPTzRnhYoUyLQpDMNge8KN/+QfIqzX7ox129nfY7nTIDcHzTUiSJex0e3iWx9HdFvPZlF6a4joOVl6wLTTvNxtcBybPLq7YrDfM4g3T6ZgyjxjqkvcVLJZLijhi4BlgGkTrmIQCzwNRlrhGRSI1n7z3bZRRv9LTk9e4//X/G11mBGHKgIpO0GDgehxv1vUs3jHxTIO+X7/DlRfw+mrCUHRo9Tq0mwGL2ZzFfEYaR5jS5vWrK6brBUKVBLZFikG2iSDNoCgxzDrxTRoSgaBQJeJmI9doquoXTnjoEs9y8DyXTtPiGx88oB1IyDPm56cIz8XZ6nF7eweRFpyen7F1tMf09SnPnjyhubPD9mCb488f0+n3GBzcIs8Sws2KTqtFVhaURcFmE7KzNeDy8pqG77NcXtPtdbi4HJPfSJ+kFJhmHV5TUZ/Gl6sZnmOj8gTbNCmyLlvbezQ8DyUMsrysszNsGyEUKiuQCgxD4FomcZYT5yVBq008TaiqHFXkGFQIadbcAQGlrlCquskeuMk8UeprW9vaTbGGA7+EDX4hh/wV48UbS0Ep2N0/IM5T8kJju02Qks6Oz+TFCZgmr8dXGLbNdqfJuBpTpJBsYkw0ruuS5TlCSBAS07LRKiXPM3RVUFUV+Q3YU2EFUuIHAVIIkrL2NTAMQZGWtfTTrMOry7L2ECjSjApNqTRFUmBJk6oqbwBCVRd9QEv1dT6FadTBQZUCw5A3QFTd3G/tBa8FGJbBzsEe3/7WR1iGSZaWxFFBkSvKTNUdnrTAkgavr08RtsFb77/D1sEeZRKzXsYc7G+R5jlhuMQyLDbzFWVasLW9TVIUVKpEZxlZmtEddJHCYLHeYJgmnXab66sxuVKYjo1SisD3kdIkz3Jcx6aKI1QSUxoS5UK/1WKepUymY7IyRgUuO2+/xeH9Nxjt7aJJmT59gZYl3ZbFge9wdXpBuIpxrBazNKYoNZU2btaZxlCK5WJJb7RFHEaUhcKynVqim5VcXUyI4g0KwcXrUx6+9YAnVYyqcizbhkaTSqUEtosMI5qDEeu8IN5kZLEgD4ubpMwCUJyfnTJdhLQ7LXzHpMoz3LQAIdGA59oIWRFuSoo8IwjqMbthmri+w743IhP1WGJ3Z4dU+lAZbCYbxudX7Ozd5mqyYN11ONoewHTGz3/yY8TWDqPDQ6YvXpHGGfLuHqk2CTcpuojZ8UyUzlhLk7EJhmHhN1xEGlMWcKkElRf87UBCY7Pm1ofv8PyTT0nWG4zVhiQvEM0el9cTsrSAzZpmt4tXwP3hLi3HInEsKtdCtG0M0ydJIxrKpdetA0/izQLpeNh5wfzmZOyuN2ws2G5tkVYlcRzSHHUQQuNryeXVNdeGxJpMUY7NTiUoNhu0UmzfOuT55Rg3L3j45kNefvGcXBdMz0/45v077N65xfj5MwYyw+v2mM5OGciUqvTQSrIKQwwJ3VaboNHi7OISreuku/ViQdsy2d7Z4WB/vw62ShXhbElcKZazBb4Cr93GevsN7CzkW0f7vHm0jzGb4jR7jNodGo2A+eMLysWKcL0k2N/Cv7VN8vqKdVIxvbii+8OMD0c97r/7AVvtIefnU5Ks5PT1SR31mhdsb29xsLfPNF/w+GqKb3uUTonRapIvN1R5gR34zMZn7IxGtHa2iAMPYeQ0tvqEeUkymWHkijxocjnfkBn1Rt2kwKSo24CGST5dUixWrKuCP/w3f8zMqwjLEteyMT2HIAi4fe8Rn5//mCfPjrk6u6Dv+aybPvu/9wP2793GQ5Ksl8yjFeskJl3NKABDSybZgpkJzd6I27sdrpcRZ2fHBBjkUUbR9jl7fU4gJFKaJNM5tu0g0gJbp7y/t08cVag0YRr+ZVtRjVApQmmSsuJiek2zmZHkBTsfvkcwHHD28hmLV+dsJtcYSrO9N+JEZhieR5FX4DL8BwAAmG9JREFUOI5Hs9Uhz3Jen1yyWqyJ45q0NmwHNVv/6orF+BpR1pbdjm2RplVt5iNAolFl+TXZDG5a51KCqCiyEJ1HNETAs59/gm9rbh1t09vfYXTriGarxeTsksViwUGvz+PPvyC1He49epP1bM6rF0/ZuXdIx3EJVytOTk+wHZvR1hZCSuabJZ5jUxUFgR9wfjmj2Wzy+uScLEu/Lra1t0C9uXLDSK9UyfX1JcZoG+046KWmGQS0u31cz6YoCiqtWC2XGIbGkPW95llBmmYgLPygwXy9QOsSxzKwDQ9V5hTqJmbhxmdZKY3xSydirfXXRMWb8vd1JsMvAwWoeQhojUTe/AuFMCyarTYt36WSPlFaMr685NbtO7R8m6Df4+x6ShGmVNMZi/Ua2zaRSmF6Dgow7foeVVUhRF28pVGPFPI8Q0iJ47oUZR3BbJoWlmlgSijLjDSuyYF5nmOaBlJKLMuswWNRG1JJodG6vv+qVBRlXeilobFMQbsd4Ho262VYW5wndYiVZRmYUlPe5KdouPneTO7cf8A3f+3XcG2Lk+MTHL9JVQkuL8Z4tnOTlgiGCVoXBLbJG3tbiCSmyCt29464Gs/ZRBGNTpc4KyjyZU0sNAWrVUiRJVgahNAsFguKsv5C0yKHXCGFoNIKXWnajQYAhimwDBdtSbq7O+gqQzqa2WbKIt4QlyXx6Ry35XDr0R2++cF7dIcD/KDB1cUFt/cOCNySYnVJulyyuJrVAFUKKl2RV1DemN5JJZHUo5rl9ZRyvcGxDNxGgNmShKsVVRQjFBR5iud7zK+nbDZLpCnojbbo9PsMu7tMr05ZGTZb24e8+cbbtLtb6EpwevyKq9efMDt/il3V/hVZAatNRhQlOCZkKqZSmiAIEEWF7ztkRV57MFSKPC+QWmCa9g2ojG/CzGqQmGeaYpUSbVKuTc3h7pBh26Uoc6YXY67LnIN2i+effEo4mzJ4+02MhoPR6mL6AU2RYK0nzFYbtNOm3WxBmdIM1wQouBoz20RMrmd/O5DgXl1y+8030d/6gKuff4orID27YrizhdP0ad0doIGmtFCOVTOVVcF2d8DSNih8n4YlsYwWLdPAaAUs05JinbNSa3702R/gK4haDj1V4CJ58aM/Z+8b32AZTjjoDwkDn1cvT9GZAsvi8uSEzqhLukmwHYNbH37IxdUZMle8+e6bXFQar0y443n0ui06nmAezXi+XDAen/PGO4/IRl2ikwveevtNXr54iR943H34BlVRcHF2SbPbIptcAxVVkjA9vaDRatDotLACl6rKWK5D4uWGfL2mylLiqzN+63d+kw9+7ZuE4YqPX7xkv9Xl6FCxTmOS1YI8jYhUhmrY5FmEcXaKSkrGZxtMZVJZLvd2DnF3DnlycsnLJy/48pMv+OJnn5KGEe88ekRQGTx78opluGF8eYFjCFwFs9ML1tkpuaWZ52vcTci97/06iWtRqZKG59D2XIrpFNcwiJME3WxDoTFcn9l8ynoyRomCMlzR6zbIk4zrzRoj8Dl7cUw0vWbUa2FJaHdahK5PEWuwO+AkhPGKOIvoP3iE3LvFcSWpTJP3d7ZoNAOeXByjsxAlJEqYLEXOl9Nzbq1m7N27BzstJuUhs4s5i9mc6eqCkzijXUn6W0OErSmMDKFTAlvjCptFuuH4xSnx1uhXiocBNIsMR1TktuRof5+XkytSqfjdv/tbrFyLnTeO+PSf/j4n43MM3+bOw31+8ODXoCwxyqpuLzt1e9TwPIhSLAHCkmRVyupyRZqXmKakFAItIM7SuqAphVb6a5KZlPUpvf6I4mupntIghWARJiihESpn957DzmhENV1wfnLB6XSGbTu8eP4Cv9Nh1O7x8vFTkiLjwaMHtKQg3Kw4PjlGmiaj7R3Ozy/wPBfP80DBdDbHtHwazSan59ekafarLXstUKou0KrUmIZESEFe5lyOLwn8gH67w2x8ga5KgnYPy/URlcbznHr2XqSoMsMwDYQw6vm4Kmn6Hr3WLleXpyThBgkYlo2+UVYYhgWqHjcopW9+/kUGw7/tUqoGFKZl1JtvltdciDRjPFugjJzFMqHT7rJab2h1u5ycnNJudjibLjC1YNTrkJcFQeCT5rUttS5LKMFx6zm7MG3yLKVS0Gq1KYoUIRXCNAFJmqbEVYllCHSVU0lBmmU3+RSSSuivRw5KKyp90xUQoCWYtkGh6kjnwLXodX2GozauI3mRhoSRQNxYwwtd4tsmmDdWvVKipaQ3HHHv3j3iKCWNMzy/zdX1lHa7S6fTpunaRKs162XIdLMk8H1c3yNTFYvZnKIy0LqJMFzmmxnrcsnFbMHucIe8KnAtE1MVuFJTFSX9G5LiJoppNJt116fSrNYr3CDANE0c22Q+n1MUJcPBkDBKsLRm0GkidYJvu/V7ZNtgl+wf7fLe+28Rrqd0fYuT1y8JUThxyjqMUNpgFaUkhqC33SOMMrrbXcaXa0RV3RhXVZSFQIUxVV5iVfW7pVuStMwoVYktjbrrJwCluLgaYzU8hqMBi01KGF8hkhZoi4cf/Sa/+zv/iNsH9zGlXcdsq4LF5ISf/Mnv84f//L9EyxWH3T5+M6Dpe6iypCgrykrjBz5alRiGxMwzyiIjKwssx6OqNLbtUCYpeV4ihEAVCm1I8qxEWR6D27fYe/QGu8Mmu47J6eszEt/n/m+9TbqKCLa6DB/u0z3YQ2iLKI9ZXEXMqoyGI2h7TWQcY0U5VbRgS+Z0mj7LdU47WdLu/PVQ4G/ObnAk65/+Of3hkN6b97lYb7iez8jjiJ3DPU6vr7Atn9fPnjPs9mndOaTbatFxPcIqpdsJKCKBZxlQJbiDHpt5RCUdzqYbnj95yUPHRRxt89mLx7QtyYdHdyi0RqUFp5/8nN7tW+y8eZuL55eodYqDxMxyRLdNeD0hTCKml5e8dfsNIlmxml6BI9jd7tLfGnB59oqgbHP77Uc8+eQp3k8/4eH3vsWZqG067925xeGtQ6aLGRcXF4yGAyaLBdvDHv3eiFWimCyWqCTk9WyGDNpk2FxcTdDXM6p4XZtrbG9zt9VkM75inMYYnTb/6pOfs/XyGed5xuVkzkGnj7nVJ7UlSRpDURLYgjTwadkeweEuth+wimL+4Gc/5U//6Iecffmc6GqKVSkml2OevHjJvXfeJej3yZNTnrx4iklJw3dJspxNFtLd7rI76rMpM2yjiY+mWC9JL6/puz6RZ5G2HJTKkZXgYnyNnk74ZrtNu9/g7Ow1ZZVjAH3PY3jnNs72Fp/95Cd8+aM/R60WtBsN3EaLym7S3zkgnC/JJzlet8W9995jvckQ64JQKuauZss5oGeblBJEnmELhSsEZZGziCOM5yWiv8tOavDmN7/Nj/kpF59+zOvZHJEW5C+eM+i2MKTBsONyd2dIRkikBFZvyKL4VXvePC948fwlh+0mR70Wb9094pvf/4h//q//e7LZBVVg4wmDw3u3mfgOjVYDvxngSU1apfiBT1HG5GVGJQpGO338hktZliR5xvzyirPxBBk0abfa5Nm8bpkLSZVndSGUsnaavGmrV2VF1R+Q/W//d2jHJkdgTGe4/+f/E1WeM88ElVJcXk3R2ceYlgUKxvM5wrS4dXQLIQyefPI5g/1d3hj2mZ2c8snlOe3AZ2t7C9NyOD4+ZTQa1Ux8w+DV8TFb23uEUcZ0tmC+XKP0L07k9SyfGwJhHaRUVdXXaXdVmVNFiiyNKYqcCojznE5vSH8wIk7qSF7DsgjjOnZZC4mUBi3PgdJlfH1GVdxYv8q6qAJIIbFME13VSY9VWX79HQoh+EtNg7/y+sr5tCzKugOIpNls0m51kJWBJS0Ot/tMriecL+aMdnfZ3t5F5gUN3yWKU7JwQ6Pbodnv0lKKJI4p0owMsCwLV7iEsURVJY4hsC2TPKvQGpqtLmFUdwzyLCXwbAQVVSXIixKtxc3J3aAsFWWpkVJiSoG+8flXlca0TSxLIqvaHyHwLKpkhZQ2rgEbXUs0S1VhmhLHEtjSQogSLQR+q83B4SFxnJAsI1rNFqvVht29A87Oz3FMyfHpCXGUsI5zEApDF+zeOUSaJpZlE25SVmrDfJ3QaHeplOLdt98mcHzyNMEzDUxDYhgCVcFkPkcpjeP5WJZNXhRYtoNzIze0DIPL8zNcz6/zJ/KUQityrclUCUXM5OKM2Saiuz+k2fa5/dZ9rIaLYWhmiwnXl2cgJNfzDYbrcbi7j1ilhMaM3k4POV9y++iIn/zkCePrJUVWg8aiKCmyCkdKDC3I05xqE+EGFsIyboi3JQa1ZLZpmRjSwA8CKstC+wFia59f/873+Oj932XU2cJQArOsgWsFlM0D/u7v/Md0201+/5/+P7BdjaYkzxO0NnEbDXSpMU2DCoO0yGpAa9qURUUeZzieT5YrDNNm1N9mvQ7ZkNNudDk5mdM5OqDXsOmZBh3PI8xSto/u0NzROIXgbB3y/m98xItXzwk2G5bTFbPZAvPWA1Szx3wTYlc5tqk4atsUaPqOwCw3uC2HQ7vBruP+1YuLfwtIeDbZIKMZ7WjB7Q++Q7u3g7G1gxWtsdo+vqWxVZdsbw8zaJFriyqtKMqcIIsZ7Ax5eXWNnoe0fJPKsgkXr8FQTDYp4TKhGJnoXCC7W6gqZ1YIZFrw6c+f45QzquWcw4dvMXr4iMdnl1zNLug6EhyHKI0wdcH+4V1myxnCdRFJwp07h9za2ubps6ds7x1wdvySQVHyxrtvc/bTTzl9dsLRvUMajk1n2CNdLlhcT+m2ujx9+phBr8P27j4vX55w8uQ53YZPdzjEdhwu1iHrTFHFGcnkGp1O+c53fpd/+I/+J3x5+prTn/yEvZ0dlBR0jw7o2Q5Xiwn9PKXT8lBSEqe1d75WEpsSI10yChx2Oy1Kz+FFtODk5JST5y+I5xNUHqOVYK5KsufPMdOCd7//AyQ2VquHjpYYwgDboIwy/DQh8Ab4nkOxXJHNFyRxTHw9w280sRoN2q6NHxiMkxhURavbI4qW9LTLt37vd3j1+DHJ6TFVGhIYJcOeR3a0S7f6Nl88fsYsjtGTiFbTpvfGEa2DQ5Yfaw62W7gNk7hMGZoGvm/iUbAcX9IQFddpWMtUK5NsFZEqxVke4xgWg74kjUKuPv+Ci59/yvTFS7AlV+sVWZiQ3cybz85SFuOIwPeh5dPcGdXF+JeuoNXi6OF7WBcXoBXPn37BTrqgJxTPLo8ZNjy6nS7e3R0KU5MvI05enXGWpYz6TdyRphl4OL5Nu+GyWixpWwaV66BDRVhoMhysrD6xtto9Vus1qszqEcNX2QFCYAhZs9apqJpNiv/kP4WgngGq58/J/o//BEMlDHa2sY0mWQGvr+bs3r2F1IoHj94k2URMzy5oDPu89d4jyjgGVTKOEoTZYLUJ8fwQISO2tkdsViHd3oDj45e1Br9UxGnF1fW8zrtXNyeor7JHbtr79eb3VZpp/XutNWlVUKGYRhvcVgu7cIlWMxyhycqSpNJIYWA6PurGNEhKQbIKCecT5I2sz3BcqkrXm7Mhb07ON1HQNw6LX7uZ3oCUr07PvwwKfnXkIKn5CjfZDlpjmzZZmpMVop4rNwo2cYTXadMaDpAFPDv+guVsRqfbwe33yBRUVcHhzogqabKYTFkUBUVVESUJpgnthsdmOaOqylqeoiWb1bqeOTvOTaiPpqoUWVlgmgJDgmVLWh2POBIoqx7l5HldoICbolbHCyuhibOcosgZtnyycIMlTQwqKlFhGDVPwTJMqqzAllBgcPfufYTbYJWkSMvGdhwGA5vxeEyWFwjhogyPTBdYvkFZxWztjPjo2x+ilSYr1piNDheTeQ1g4wojy9FRyNnlNWa7i1CasCjwPB/bBZGkpFmFadkIpWn6PovlEtO0qaKQopJI0yFXYLsuwjBouQ62NElXS1R8yeJ6Whs+6Zz9/TvIqqJcb+j2O1yen2EZBq9PLuh0e5RVTpTERGVJZ3sbnRUcHexx8fwVnq/xfIuyqrtzJnn9PlWKUkq0UFiq9mboDbfJoohoucDUFbrMMX0br9cg6LW4/dZ7jCch2/vv8OH7v8tebwsTWfMdyjqHIy8yiiylKCJavSFvvnGXzx//mPl4grZcbMdnPl/S9gPMSmF7DlG4Il4u6LXajC+vSPIS23TBdWk2fBqmi9MaIAPJ9GLFbL7AlbDX6mPZgjwVXK1huOUyamiSecjth/toMppCUMYFLx+/wN3ZJd+EJLGiNGzcto8oI/pBQNdrs7k+R0pJ39aYpqA4e/63Awlv3LqNt+qjRUl8cYnb6vD+r33Ekz//cxbPj9l98y5J5WEtKoatFrmQ9FoBV9M5p6+PMZHkjkE5nXHv1jYqzVleXRMEbSptUBkW59cTbu0d0G+2CRfXvJ5P2B53WJQZO0Jg7exzFUaon/0pB3fuEPzGhySTCb7RoNv0cW2Ls+mcMk5pWCZOpRgd3ubjx0/Qi5hlec7dB494/eVjrPAT3n/3Hc6uL5iv13R2YbPegIZms8mTZ894484dOs0GT8/PeDq+IKpKJmeXmGeXKMOlkC6l7SKUoBFI3nvwiP/kP/j32FhwsVnT6Q04T2PGL1+xbZpUwx7RKqZIDT5P1yyiEEuDVSrWB0estrpcTxOiuML4/T+m73cJt7e5fv6S5ckp5XqNoTWW7WJYtcLh1eUF8R/9G5rDAX3XohIeyjdxDA+/isiiiMAwYb0hXocUST17s2yX2ekFO8Mt7KaPUdYRvr6SNKWkezgibtlMN3MuFzPC62t2HIv33njAkzKjXIe88/7bBAfbvH51zPjVOfGmoBlleIZJc9TgrQ8f8ea3PuDjL77EjxLsvEAVEatlRpmnNPOSvrDYFDlxnhFlIVKlJLnP6+cvcdpb/PN/9k85efaatu8x7O/jSYNVOUcLgeV6rKqKudT4vk2yWeH1mnzr7bfo/LP/L4NmQHc4ZLlaYW6PuHz5ksnnlxybFQ/CjAiTNFZkhsBjzdHRPncefJ8f/+Rjrl9eML4Ys5wtGT97xajfBdPADRqkUUyv02MWTphHKVWp8dttwjjFsi2iOCZLY3RVINAYhoEURi31U3UV+KvshbXWUAoG/Rbf+eCQonQYv3rFYHeLXrvF+nrC+fMXlJaBPeiw0+tSljk/ev2C7WaXW3du8fOffMzBzhaVqui1O2w2Ed1uj9OTM6Iow280mc6WvD6+pMjrwCWkuOkZ/GLer/kFEfBrLuANxxJqT/k4Djm/OCMMN3RaHeazCY7rEzRaKC0oS42QdWrf9HrKy9NjwjSuARIVZVnr+aSQIKnn1jeS0K/+z79qwPA3Dh30Vx++Pt1VaIRloqTAtAySMCUaX+E3mkRxyPz6Cmm5GIFNo9um1W6zmK9Bmgx2ttgsN9hCMrm+Jk5StJQYpoEuCpBgCEmeFTXQktBuNojihKIoasJjGgEK3xX0my2uqoIkyVgRURRlLcuzJU7DIcuyOuZbClRVUZQ3qgUJaVaS5XWoU1JoKl3hexLLkni2xETjNBzCvGJre59Wt09SCYwCLMtlHUYs50t6gyFlpbi8OKfheeRFjtNtUUQpd+7coUpSqqzkoDtkZikuL8bsdAa0Gy2eHL9C5xm50jQbDcZXY0xpkCxXaCDeRNjtNo5l1MZlNPFdm7IsMV2HdRgjbAfTtDBNi/UmpCsCwmiD1AkWMSUaHJOH779D0HbYZCkt2SIpSkRNnGCwNax5cVJQRCGJrhg2m+STCdJzKdOYZtNlPY0Z3Nsnnq6YbRZYpqQoKqRUOKag4Rn4w3Z9ercF7bbHYjajyLL6XQwz+v6ALDP5+//wP+I773zEyG5g6DqwvFSKSpXEyzlVFpHMp2SbGeniDKeSrNclNHeQtstmuUS6DqnlMZ+ccXfQx10nLKOYuYJEwTzKQOU02ppNnGO2OvR8jUwyqjSj0fBwXYtCl5S6IKhKeqakY8Hk058xfnqM1+xi+E1Oz65RboPcssm1IJAWZq5Yr8YYscVoFPDq5Bm9ocNhp0OY5ZSqVtXlo95fu7z+RpBweX3CFz/+lHix5HCvzUG7zaPv/l383/5Njv/1v8ZVirWtmRYhHVsiowTh9zhNYh7P1rglFCojoGQUJbCJKcKEyHSIkoTCMJmtEu6rksoyabsuw1t7hGlFaZsgA2bPZ/iBxeG7R1DFbGkXdraRMmAxPmd+dU2vt0VlWMyml9y5dYuz8ZywFBxPZ+yGgqZvsPv2I55+fgJf/oyjnTat7g4np1PMIqLX7zC5HvPowX1UWfHsyTOqIue7j97i48+fMy0kvmMhkFiOT+UFnM5XeC2fj775AR9//hlPxguydcz+4SHz9QpRKhLbYa5NqtImLCrWtoEMeixfn7KZL3j8j/8P5PsHoDXnSUL6P/9fcPpf/dcshMHjz76EcI33VUtSlShVoE2HlWVg5CFMMhr9FvmozTJPSNO0bq0ZBkWWMz05w3Q9Oo6H63i8XK1YSoN+WWGOpxTRa/wgwJQ2RVWwe++b7Lxzn59+8injV6/peh6ObfPn/+JfU+2NuDy7oEXF0JEcvHOb690OeVwwO7/m7Xu36Po7fO/b3yB1JRcyJ0uWxIuIRR5BWaDTDEOD46yZRzFFpTFv/O7nq5Czk2doq8FWr0006qEaPt333sSeLWjsRIhul806JHn5inA+5+VmQbvXZl8K3rYdfkAJ6ZKXf/Ipe65P8O4jHquUs08MVlfnPL2Y0br/iO6gTgRMyggrKxiamu//4Du8un3FjxufcvX5U6J1wvHkNUJCZzBEasEqAcs2KSuI44RMaYJmA601ZZagVVXPOPnqtFt3FIQEpQApMcy/tOSEpt028B2LzYtjPvjudxAipmV7zF68JElTBreP6DYD8ijm88df4EjBw0eP+PKTz7nX6rK1u4UXuDSDgLOzc2zbYzJdMp0sEaZJOFmTpDlxmlGp+mSufukkLhAgQXx1cqe+Af2rx3W0rsl7YRySpDHT2QTHcrAsB98LMKRJu9Uly3PCOGK9WZHpEtuxEIZzIynN686KWf9HWumbjoH+RebCv0NWg9a1WOSXBA4oKdGmQSlAVzlFlZOkGVme1/cVBAyGAwbtBuFqzXQ856233+LickwWp0TrFUUak2YZeV7Pjg3TwEbUrfK8QCuFaVkYhkGcRgghKcqSKqmwDDANk4Zf4socS2rCQhOrHGEIDKGoSjCNWi8vJdiOTZJkKKWRholhaOIo40qXZEVJnNWWzJ12A99R2AYkUQ6WyXAwwm/3mK03mG4LrSWW6WCaBqOdbWbzKc1GA9c26rGXKinzjHt3bvPGrVuEywW2dKgqwSTa4HfaNLsdHMNme3uH6eSaVCuyMGIZhlBWNPyA0hCUWYZlaJJojWNblHmGZZkUZU5eVmDUYLRSql4LWlNWGdooWGxm3LrTwei7rMqK/v1DhkEAZUqZhqR5TrPTxbFM2lnGhVBYpsHp5QUDx2Rxfc2t2wdcvnyJH7hEUUF/GLB1NGSsY0phk6RlTWwVYDsC01Q4ZYaTw6jfxnEc0kGP169PWK03CN8k1B7/s3/4n/LWvbewhKyBspZUaApdYZkaVYRcvXrC9fyc5WJKXsRkhs29j76PvX3IcH+f61fPcQxJrkpOz1/x+Z/+kHIywem1afht2trBMRtsqgpaDWwrgG//NqdHD8jCmDIrsP7033BYRnitFqqouDw/Qwib04uXTL/8OePxAr+3RWfriElUcX59xZ1vfIj0m1yOp/T6WziVDSJld2uLhm0ibEUDi8oICK0GZ+sYofRfu8b+5oCn6Yb2/QdsHj9jPF8hDQv3088ZvP0evP8eRhpiZgJlmPi+SxRu2KgchU3fCxh1+yzDJb5n0Ns/4NlsiSkNmkGALVf0+j3KZEoRhZj7+1TXlwy7LcZXSwaNgO3dIV98+YrkxVPE+pqdo12CN99inURUVc7B3duYeYbtN3jx6oTWaMj5bEqaKVyrTiezmg6GZRM+e8bB0W3OphOylxfctVv4owHNZoenz5+zu7dHEsd8/ukXHOztc3B0i1cnp1ydndcMZc/G6XYwHIPpZEKRlOx3uozjiMdnx7w+nWGuFkTnp7SHW7QODiiFxzhMCdcZq/UKx68VHdliheM4tQPbDbNNS0npecyvJ3z5+oRwMsW80T1LIcjzgkoVGBpMV6FtRdBo06BAeS1k02Pz7Dkyyxnu76J9HyEE6zAkN0xaDUGzO2C1jDi+vkbEG9wsI68qKtfn8MEb2HFMO0xo2h7v3H+AZ1t0Bz3GL17Qa/VQzTmPX11QbdZsbfXp7gxptD3Si4z168ekUnI56rORJeF0TBxHZHkBWc3cvnh9QaAF/cYQUShMw8CSJgLF+fia8/MrBtv7CN/iwduPeOv9D+v7OKpwbBfvzhEvr6746R/9IcnZGd2Gh+nZmP0uZ7NrLifn9PotfGlSzpfcGY3ovv8Of5wk5LbFFMmf/ON/QtVoorXGmU347f/9/5qe1+Dh+we03gjIUsXVq1MuL68xywrXtSk3MUIJJouQUhe1PEoK0jSjyjIs08ISEPguWZqAUkghKW8G/2VZYmiBsCT8pcUopGSw0+L99x4wf33C05//hPtvv8VPPntM328wPDxks1gwXcxZZAm37t/jk08/ozlfc+v+fTIFB1vbhPGG86sxcVbiNwO+ePwFntPg6npaz2arikrpr1lyNYdOfV1d9Q357y8X57/c2tfcnKa0oiyruvCyYR2HuI5HXBYkaUpR1uDAvFFOFGVRKxBkzc9QVQmqHmmIrwCC1n9pjPDvdombFog0DHb397EdB8uwqGkOJpbpMBmP8UyTo36fsih5cj2lGfg8ff4MadsYpsC3bU7GV+RFQVGW5HmGg0OU1aTMUmls20beGORorShLhWEYWLaJIXIco6Lp2+g8wZB1tHxZ1QCyUiUqF+RZWadjoigLTVFUKFVHmwsEXsOpZ/+ZIq8qhKFxTWg69XenfZusNJCOD6aL6QREaYFpOnW8cRqjtGJ7e8hsck2/3yWOMkwp2e11ubO/z+XZGWVVEcUFfjtntL3Pfk/y7PkrTMNidjVmtlmTZxWryyllViB1xaLIkZ7L6HCPZLMi1xKtBWmSorVNlmeYpo3tmCDN+p0pMgLPpkpWVGWK71Tcu7sF0qSxvc3WwZDADijjkHBWIFUt9RaqQFYF/VaDyfUYzzIIN2tGowGuaZKjGbVbOJ06kVPqEu/WENu1mC4jpss1mAbakeA7FLaJ1/SJdEFWQm97i/uDIReriP033uY//1/+r3hj9w1cJFpAKdQNz0ZgmyYqS3BMhSFTZosrVlGIzgvSPMVrdbCsBpPrNUdvvEk6mzGdX/Pgwdu0PY8v/uLHtBotOo0OhjZYrTf4qkS6Do4d8ON3fp0vf+d//PU7vT2+pvPFn7FleIj1ilWUMfQDjGXGep0wSSr0ZI0ZXdEZHdAwMgzToSUkBAGn58ds7w0YeC5DYm77DtV6wecXUx6fr5kGI6zOkE6p/tp19TeCBKs9xC9yDt97l/jsnFUSc3w1oax+ztZH79Fwdpl+dkZXeKgsJ44ijKLC0Smdlov2BOamwEsrCsPm/OwF4WqJ125ye2vIuSWIwjpDoRRGfQrYrOgNeoxcn40qKQIT7/4RZwKWV3Pc9Y+4986bdLtD1usV8fWEvcYIr9tBagV5ieHZhOGKh3ducXtnxOvTM05++px7Dxbs376F1X0AzQDbcXn98iX9bg/Ptjk9Pedb3/oWq1XED//0R1xeX2N6HncOtjjY2aYsNB9/+ZKLqylbgx3ySjGeLTh44z7j6DnzvOTJZMEH+7eJpIlax1hRhbYd3FYLGSXoKCZPa834r7LLNbPJNfHJKYQbPKMmSWlVT4i1Aq0qVKExiwLLzFnbBbIIOdzeIlGQRBEuktzzyfwGMk1xbQ8MyeurMaocE11OEEWGF1jkpqBjuPS2dykVvPjyCVEYsywVvhZcXF9zfH7B+vMv+d1/8A/4rX//H/H85QUnH3/B1cU5dlOAqZjOU5bRgt5wxKdPx0TpmrRYkeU5UZhTLiMWUchqsSaoSrb8Sxr9DqkoKIqctCx4cXJJkRQcNVtkpomZl9hpQWYqPv3iKW3b4x88fIv3v/cD3rtzxMc/+XMuHz9hfT3l9MUZT/KUYeDSazdwW23aQYvLqymTKsEYjuhaATqJKYMGZVBLsuyyoAx8ZlnF04spSwWl7dMeDFm+PsUUFpZhYUoDpRV5WVICVZ6jVVkDPV2SRglIQVWVtaTthi391XBdUhcuIU0M61eXnDAkrmUzyhPe+cGv8yd/8TMuzq948NYjPvvzn5EoTVbktCxJfzTi/PSce3fvMb2e8sbBEdPlklfHx7iOh9ImXqPDs1dnFMIm3GSkpXFjUaypakH9jfYf0DW58qs4Zq3U1+/kX+YAwM3tfDV+0HVb/6uqXuUJpVaEWYbtOCipidIYy5CUZQnCQCKwLAutSqqi5Ku8dXljBKBVbdGs//r96lc+09d2zboemXz1mdvtNsP+ANfzKfMKVO36mMRL0DCbznn68Sd4rsfFq9e0+0MG7Sam65DHMUWeUpW1F4KUtRGSqjTKkL9w0dQKz7Mpy7zOxpAmRVXgmi6qSChUSlW4pGFBFGeYjnVj1Q0qVyilMaVRA39DYloOZZGjVM1LcB0by5B4rkVRCUSa4NomrcDBFjFhnJOUFs3hPs3uiNkqxTUElZZ0Oy0MSvymS5rG9LpN4s2K09MLfL+DNEw8z8a2TMJNiOX6uK2AdZyyfv6aeLnB7w54enaBrSBTEs/zmF9ekwuFa5nY7RZxHCF9hw4B09mKQmm8oIE0BA3bZLUIMW0HwxJUqkSiydIckW2o0oTBlke5mRN4AbPnT+m0bPYebbHKY2wJ8WpJy/fZLJas59e4QmIrTZEkrKh4NBoxfvoEJ/ARhiRJElqtLoEpWC1C9rYHCNum8hyGh0fYDY97jx7Q397Dtgw6rYB2s8mT568oKsF/9J2/y9Hum+w5HSwkOSCURqiq9vIoKlSRUaYrsmjFeHLJ9OISr9Vms4mRjmR5esbidIzb7LI8PiGONpRZwu52j57b4u4bD1HCZr2JUUrg9HdxTMndW4fsdzp8/pc6jXazxfbdN7AFXJ1fYnVHPH36gmJ8yiYt6lyIUhLYTagkDa0J0oi2ARfnrzHLHGsDfd9lS5rEl5dcTue4nQGdbpMir4jXc6436792rf2NIOHe7V3eEDnKtskf3kVnGZaREjgeqWtSmjbe1h5GGVH5Lq2dEWa7jVytODzcJvZdGoHFyPJIXQ+Q7B0eoouUpunQbbrsv/M2XllSmg6x5yKLnDfv7zM+vaBcx/z2b/waUgvysKwRnIzJwpBQLHDaAYHnE5g2M8fh5YunDLd3uDo5ZQtFr9/mhx9/zNnZOYYucJ9f064EgZC88b3f5Dhe0x/08X2Pi7Mz7ty+w/VswceffIFG8s2PvkXg2ETLKZcnrxivEsKijgy1mh2MImHU6eA0GjS6fXq9faqqZKwr9HRJx3TpNR2awYB4k3A++RJKxSZJiWfRrzC5AcI4JJpPKVUtL0LUErJ6s7KwhYFtaHrDFt4gIM5DGn6LSZUz2SQ0+306fkDueZxvNnTyCiOruxjadvAqA7OoUGmOKzW5qBhHEZ7bZLVcIDs+12lBO+iwFCWiFRBosLZ2WDoW/TDm3v1brC7POHnyObOpjd3r0jo4Qm1yUqvN44uUsydPSWanGEITrVJSpTAHXQy/QVbF/NFPP6HTbdJs14SeeRSRmpI3HrxJLiX21pBlmPJHX3zG+7/5Wzz6e79Ny3bZ2Cbh61dsbff5zt/7bX7YDIh//hmzL19ht1rIrT1Cx+RPfvYJ7irh4M4Bw2++RTDcY1XOSOPql0pJ7eT30Xe+waM79/jjT77kYrohnCX0t3bZ7F/WMc3rNVEWEXgBZaYRVU3KK28SIx3XBWmTpxllXvBVNLzWGsMwkVrXp2ZqgtDtho/83/znWLbBsGHx5v6IpBvw8mTMYrnhw/sPefriKcYqYu/+fZ49fcHeaMjF9RU7Ny57qlTcf+89NrMV88mM3nBElVUUcUKWKzZJRlJCUii0uFni4oaoiEDcJJNqITFlrd9XqqIq6sL41143ngbiK0Yjus4ZuNlMy6xOPa3dCQV5UdSyTmkgjJpBrtFU+qvPU+cs1H9+Myq4+btfHXXov/LHr3//S4hGCMGo38N3HbIsRVUSpcGyHQzLRRUVYZzwfDGn1WiSZwXnx8d0Oh2arQbr5YLJbPb/Y+3PfiTN0jQ/7He+fbPdzPcl9iUzcq3q6q6qrh729GzUjChq1BDnRoSEgUgI+hcEQRBA6UKAwCtCpETqQhDIkQRRAxGSZquu7q6upbuqcqnMjIw9wne33ezbt3N08XlmZdaSXTPSyUyEh4W7uWW4fd95z/s+z++hqhWSJhvBMm24GtFI1RR8hmagaTpCajieR5hkKKUoygLX0Om1ughVslxmVDWUogRNYJk2tZKg1TheE98rJY1VspIoNISAMi9IhUJTFkXeuE58z0ZWJaYtsC2LsDZA97CcNlZhsA4TBhubrFZLWr5Fu+NTlxlJHFGUBZZls45ibM/D9D1WScytGzcpCsnx+RTfcmm5bT5ZrJFxgmd7CNNAywrSOEVvBZhViWObSNvirf19lsmySfDMSuK8RrNsFE0HzrIa3kRdlRg6IAvKPAQUlWFidjoskrQRRTo+dzWdfqdNdHnexJXrOuFihqoqeo5NLSUX4zG1Uuz2+7x88ZxK13EtE2wLqhpVFlSWTidweXY8x3J9vv7GW9x4613sbptOt8ew1UNUOYHTZHW07r1OkkvudHbpWV1qmtAxUdeIqqasS7IiIQ8TVJERLi+YXj4jr3OE7XEyXbK1tcnG4RaPfv4+y4sx0eU5YQ3GoINtaFQXBVuuDXFBXRYov0UetBGuh5zP+Mm/+jN+lkeM//h//KW39+bhAXtGSt7y+Ogf/mPivCRPC8xP32fvP/2PMAtJqenonsMqC+l6Gqv5MZqxgR4YXO8M6LUMWj4ou6Y33GTv+iHRywvKaoZUGQPLwt77clrxF9dXFgmL5RIlS/K6RmY5paWjRSG2H1DqBugGe6M91Fv3GL98hdfpoNkeIptSL+YUdYcgz+hubXOKYGuzz/X9Q54+fQJhxN4gYFlJklBiG+CPNoniit00JZIx26MeaV5z/OopSQEdq42plcRFiHcecu3GNZbhGuPkFVHbZ3djj9k6REkIbJcXp5c8XkSU85DRsMdJHGPlOqouODs+Y3D/NvF4wsnFBa/ducvFySlH52c8eOMuHdvh1dPn/Oj9jxgv5tAOGFy7xf7WPobXZpFoaKsxnd6Il5HErEymqxkWgtZoQKXANEyyqrEjqRKiLCG5mDN99gq346LrGp/dkgVgujZZXaEr0Gi4+IWskQosoRB1RdsSvH7QI0MjNXS0IKDutbh2cEBl6ViWzfH4kn4QkM8WZPMli7hGLNcYtoleJriaIlmGxEWBsCyW6zWr9YrAMhiNmujRWirqk0uELfjm66/xxu9+nYePnqDOJvi6jtnv4A2GnJ2c0xEuwmxjtnaIhSDyNinGIVG2wsDEGgy48Ttv07m2BWbN8uyE2dERR8+eoSvF/u4e916/j+W5BIc7OB2PVpbhKpPfefMeO/vXkGFEXpVMaoO8yqmLnJs3bjII2jwZDNm4dQsURJMxmucwPrmgfqnhXr/G+WTGMkwJi+pLm48hdEaawfHDj5hNLqjnMXpc0u04HNzYZ/z0Jams0fKSomgErkoTTY6BYeC7PnGWk+YlVq2waKxuFaqhLFY1mtCIAUfU9AP43TvbGD/7ARerkGHHxtruc/+dB3zw8Ucoy+Lj997jtbff5PEnn9Le2WVjtwl22Tk44OTshN/7+tdA0ymzlDRPGrFeUWBoGqaps4hiylqRpRmGZiBRzay8qtGvBHhCaCi0JuDoM5GiqlCqbjohV+/IX0YhozWbd/McUFVVA4/87EQPoGqKLPq8/VDSFAy6NBvxn2pivrUrx4IGzZjhqpOBUGg6n+cV/HXrcxKj+MxUCYoKTSvwA5d1rDAdgVFryKomzRoksKxqwtmUsmxsjOViwflkgo5GuErBMNAMnbwscW0Hy9Ao1hGG2XSW6rokSQpkXeJUGjpNnHFdSZyghSpD5os1y7ACzUCIBqtsCUGtKWpNIZTE1g1KVVNICRpIpX0OkloXikyWyApcW8dQGUKayFqQpgW65hL4LY5OZ3T7A1pajaUrlGU2Y6esxLU9To5OrorcOXVR0B10sT2LEnj14rQB+aCj1TXL9YJru1uoomIlayaLFUWaoilFGkX4QRvbC1iuZlTdFh3TZF6UJHlOUQtcTcO1LSxdsE4SyqrE8Sx0IcnzCJ0m9KjXa7G93aMsp2xu9zANm/DkhL84OWYxH7POJL2Ww4MbWxRZzunpjKIsUUi8K0JqUUg0wyQJS7I4o+VZeIbg5fNX1JqOubHN4e4h/a0DNrY2cAcDBt0+HU1jPUnQs4IiialLHSla+MGQopK4mkYqJFpVEU0m1JaOWRYU6zW6VoMl0OuC8/MTitEOd+5sIwKH3bs3Gdg9jv/Zf0PWs9n124w2WlimSTU9J48iZFWApqhFk19R6TrjMCacrQl8RSG+7NLSipz18QvCnV0evf2tBsIGBJ0W+n8q0IFKQqIDWolpa9i2xXQ2xrcDXCEY+Rb7Q4td36Kazjk7uWC5TNA0BxElJOOc09niN15jX1kktAwD029TejZmLdEF2K5LmmZoCFIlMaoKw2ljWTbheomdlcyTDISkqjXC+SWzTod+Z8j222/xyctXzC4uubazyeD6Lu0spxivaLsearOPlaYk0xmH9+8STiJePH9CnCTUucTMdPLzYx68dZe5o5GmGe29PcLLKYf7+zw6f0IRRXQ0QWezzcmspt0ZkU5q0ospd167zmI65f6tQ7SNLuPLKfX5mNtvPeDJyxcsxpe88eA1Tl6+4Kcffcp4ERJGBSroc/utt2gNR0gESZ6BtHA9B6sVcHm+JE5LSqlYX46Jo4TaMdEGXTZHfdwyZzqeQJoyOTtFSUnQ6+CcvkSmayqpiOdLnKqk1DTq8mpWWdcYusDrdknStIFtVDVHL15g9TYw2y3a/T6RbVILhbA1FllEu99BCI3c0ImLJnglixYso5B6vSCPY2QNSjNwOhpREjNbLBoSoumQphkCjSyPcX0bo5L85T//Lo8eP+PG1jZ5mWJZFrZhNomKSc2N22+xXqeUG33Mg33IYw7371OSMej36Y16tHoOW3tbWG/eJYliXvzwh9RRxMbGFpv373Bw6yaTImF8doyMluiWQ3n+nEjl/PCHP8aaR/zNf++PWeiC1XTJQApq1+HwnQccT2c8efkKoph3fvd3qH//m8yPz0lOL1ikIeu6xt7baXQgn20mmsaH53OWr55SlQV+JekbFqkmWPfb5LrEtQwUNlFdoiMwdA2v08UJfKIoIc0KNM0gN1UjxDSaC7fOK2rVbAzaFQXOa9t4Zs2te9cYZRXx5IzB5hb5ZMbX7tzl+OISb3ODs8sx/YN9nj59zq0bt0hWIf1en7vXrmFZOpeTKV4QcHF+ju8GCAVnl2NKqXF2OWO5iqkqhSF0ZNG09uXVRixVMzvnSjMhUEhNoFTVhAbBV1oJhGjS7X75savd+RePXSGUG82BoKoKylJ9waqqrkKlrn53VbxpQnyulfj8Zajf8KI+Ezp+9qHW4KWjdYhju6SVZLGKmshlKUiTlLosyZK4iVoumy6dQCNOV83Ipq5Rmo7QtMaUcvV6yqrGtmzyLEdaTRqjvBpHFLJG13WUpiERrOMVXkcSZUsKWYKuo2kGSiqSK4aGqpsQK6EUWd4QEBUCTdcw7YamqFRJKSW6EOhoaMKglhZJoRjPE7y+C7qH0BuAl2VpjIZ91lGCZTtoskbmBZrSSeIc27aRSBQVw8BHlRLNtsmzirOTM4Jen6pWGGlGv9sjK3OkqknSGMsyG9snsFjMcW2TJIpI1gs0zcC0FAINpWp8t8ViOkZJRa8TECVr6rJElgWmqTcq/XYHnQLL1JBFiqZq1uMLNKFYL6cEo/2mY1GkrOcLqkKipMDSLbIoRdk1AsF8MsN0bILApqpqvG6P/nCTSgqqskLaBsrTWbx8zvTJM1rvvsskTdCqgk8ffczlxRnC6fK1P/zvkkuF1Gq0vECUBWG44iJc0PJczo5e4giN+WLK9rUN8iSiE/j8wd/6t+m5fbIkYilzDneu8+3r9/i/vfcD+tvb7Pe7PH/8mJ6pCPMIyzXoGRrdlkO4Chmv5rSqgsObN+gaFaeDPpdfeItXdc6LV8/JrC9zDDRdJ64UqWHjDzt87fVDkvGYZRJhmDYD3yewLKRKCdoB8cUZDx+ucHSbLK746Ok5R+M1pdSbcVz45bTiL66v7iQkS+R6BoaJNE0uHj1l2B1Q5gW94QDZCVBZQXZ+zmh7G7/bZjZdUVUSp9XmfBliFDkbSjH+9DHX7t5l784NalnSyUu0Vch+u43ctUmrikVVUFkCexrTrTUehyHUkpblgmuyxGZ8kpN+/4fsvXmX3t4Bdq/Hw8cvEEfHVOGa7vYOp59+Sh7OePDaPQzR4ePcIHkUcvbkiMFBn+evnrL/7utIw+PgwQNeXo45P7nkdx68xTqt+ec/+IA4jqikwtAD7t56g353i6SuKGXJsOWzXtf4siKpcsLlmryumrCrnX1M2+RifIE90EjCiCiLOb085/TFc1Qc4whBEYa8/Z/9b2mbkvF8zfOXl6zmCaXQkKaNZutUcYRfKzZ7PabdFlGaUFaSteHSard5/Rtf5/bhAc8sgw8//JSu1SFZLSmyAmrQC0m5DsmWEUUckyUhVRRTpimaEgS9Pmgai3VIUTQXXbxeEV+dRt12wOr0gj+bf49Q1lDD8tkLtna26HcDJkdHJNMZmunz8slT/J3bHN65Rjlw2XrnBtZ+u7EHpSFOLVkeHXHy/An9bh+v1WK/3Ubrtenv7XHn7QckRYaaN7oFz9KxVcrlq4+p6zWXak06OeXB04cshh2+/8l7+MLEdX0uL8dIzUKuI3xN8Oat24i2z/zwkEd/+R6r984pZI7Va+HMp8gia27GcczLVhcObsL5GUae4McrHMvh2v4OHcfEsy22drZIZE0+XbC3tcu9d95GD3xOTs/54Z/8BT/+7p+jxxH5eo2ompt6IQTK1kEJrEJiaAJdh3g1ZdTv05c+j+MJ2DqL5QK/1SJNcg63djkbn6N5Lnfv3GFnsEGv36fIM2bn53SHPXqdDj//+Sf02l3W6wjQWIQ5k/mSJG+wyEIJKtWcmBVNnoIQTZhSXTeP1XyGRhZXnv9GJvDZ1v3L7ga+8PjnIKYvFAi/DpmsFI2qXYirDVf9ApL0mfvji4//awoXr+QRDeX6CsObpiWLWcx0HaH7bQzbpMgq0myBqOUX7Is6YFxxIwRFVWNZNkpKhC6wTBPTbEZGVVlgWjZlllNJies61LXA0EA3KrI0p64EjmujiZRux+LG4W2ePL/g2fMJZdEwFTSNBmIkBFVRX0GkoQF4C3RqDE1j0G8jUITLFaqSxElJepXB0IQF6dSFyfkkotX1MUyd0aBPGiekccxqGdLzA8LFkjhKMG2LKI1J8pi9m7u4lkEta3JN0NsYoek20vOJsybR9OJiTGA7TGcLtrc3qREoTafb6yDrmm7gMZ9esFquCPyAZLHC8gJs2yQOlxgGUNZE4RylGmeW69rYlkEicqy2xXx+ycHQB0PgODq1KkEIBv02lmex1e8g8xUvnzwlqwz8IMBxLFzbJUlCHNdpsiIGQ2xbo9/yyfKMMC3xBwP29vboDoZESczL8wnxdM3k+RFO4OAHDvFyRhJHV2NIiSoyhKpZlhlFFGLKmunklNlsRp6FTMdTZF1zdvaEfHmB0kr+q//sP+Ob73wLoyzQDjcZz8ZoBuxtjPANg2w+R0URg+0eSR6jWTZuEFAbBaIKySqFPxwSj6e8ODnh8NEH9GyTSiiiPGfr5AntTpdzp/Wl931d1+i6RZHG7O50cJwEaUpsy8EROi3LJCxXjDYDdgLBclVzMU84evqcQuks05qLVU1eSWQt0DXrN15jX1kk5HGKFbSwlYboD0nbU55NGn/oXNT4osZCMHJ8iFPaO5tEcUGuGThBi3S8wDNNpK4zrTLUj/6Sa6+9xuCNB3z0wfu02x0WeYKYLXBsh2ubQ1aGIC0ryuNT9vf3sCoDWcWswpiu36dlK/LFlKgoGK/X7KUZ3rDHOFziabCYzjjPFGkB2nsPefu1B+Rf2+f9asnZp0/wwpi9nRZbnkvd2eXy6CXLyYx3X3+ds+klP3n4MU4cca3bx9w5YG13SV2P0yhkI/AYeS2yKCY8vkBTCcW1bbQoQaYlizhFFxlOWXDz5gGn4ZzjH35Eq1bYrRZvvPMOj5+9oFyuUGXB2UdPWWwHrKKUEuge7LLf20AJg2S5YrKYk2UJ5c2btHotumnO/Z0Dejs7GL7NzZ0NbgdtsrJgsbnENBVpmpPPlqhKEs5XJJMF8SJCVyCLAiF0dMPCEBqdTpdc1BiazloqZpMZYjpDCA3NMHF9lyotOBrPaA2HGBKqsmQj6JBrGo+ePKWMIzobHbQ6R06OiT/IaG11+Pa3/m2Krs7DP31IenTCLEoYn52TJSll3lDZdjc63Ll/i1bbx9YUhq0hbZ3Q0YnyGpHFKF1gJytu7G/yQVXyMJvTKQzu3L/Nk5fHeK7O9kaXF09fMUhjWqMh9qBDsY641mqz83f+JlUl+fCH32ewmHL3P/6PkK5NaZtUUvHBf/vf4+L1txvoilL87n/yv+bvDQNqz8FODrh54xqBpiNsGx2djjCwbJtWf0B+eJ3ff/d3+Mnf+iN+9qMf8+Pv/RnRZE6+XCFqDV1CWRYoAV3P5mv37jObX3Kn12YZhdzY2mB5ecmw32e2XjHa2cJpt3hjdxNDaJydX3J8ec788pKNQZ+gHZBlGTLJKIsC0DFMi48/ecwqrciyslHQa/oVFlp+bicUV0Ya6l/4BZtWP59zBn4b2+Gv3cR/w9cK8eXzv67rDSfgi1CEzz9XXD2/+mtfxxeLFyEE2i/KGpQSaELn9OSSdZqzdb2NY1rUhcQwTBA1CIHjemR5gXblPHA8swltqivQrwoamsRGw9DJq+IqU6FRvMsrEWJRFuhlQZnlKGmQ1RWenVLnBYby6bccTjRQVQOg0DVxdZrnKgSsUXY0NGoFqqbMauaTsinsFFfdF4HQNVZpiVQCr9NDc3wmyyVe28F1bPIso9/voes6z569RK+aa7sZLykMS+fOjbvcvH2TOI4plOTGziFhmHO+mKMtQ7ZH2zheC39jk5/+5U9IlaJjmsRR2IRxlRlRGLKaXiLrgqDVJk1Tut0OUmtCraqyvLJoxui6hkBi6hqW2Qh3X3/9Bu9+7R7zV08Iz14SzmaIfofecINaKsqyJItXdK/tIKIE27Q5nSyZr2MOD/eo6px2r0uWpfQGPaSqMSwHoel4QYedPZcCWIwXlMu00WG0umiDEedZSY8GhFRUJcLQaXttDAQnkwtIKoyyoKhypk+fUjo6y4tTZuNz8rzk/OwcyxDoRkmrZfN8luCZNlkc01rssD/qYHdN9pY+58slY7Oi8F0SQ9DptpCUtFoBqyJFxTPOX43ZvnmfMF0ju23uPPuQ6uEPMYc9TN2i2x2xeP11Rrff5k+/QCCty4o8LfBbAW6eQrxC1QXDbo+LaIHjGNwb9dkfepyeHhGFBWgewvIZz0Mmq5isFlRCpxZgmeZvvN6+skiwCskybSxxXE65e3DIJ8kjBoHD9nDIxs42pWkiVjHzxZxltMLtDDm4e4fKUphZxXA0IpYCzbFZFAXhBz8jmJxz7WAfZRjE0YqOYeEd7BKul5Qncwa9Po7n0esNSU6mhOuY3VZAKDQiyyBWgkLBJAxpvzyiHXj0RgNefPoMU0kM02YuTKpoTfazn/L61+5h/97r/KhOiU7P8Pd7YFv8/GfvUSwmbN+/y5/87D1sLJJUQ/qbROh0hI5u6+RFxG6/w7bf4vnj55xNF8gooR1AmqZk4zHzxZJlVqOESTGZUOs17cMd8rQgenXKcLRBt7eF4/kkZUnL7TPLE9T5FN2w2b5xna2bd+lv7yOLmslkhpE2/theq0XqOri2Q7/VwfAsWobArAvqaM3B1i4/WL3H+PkTfKFRTResFkvyJEWlOXUcI1VTfZq6gW6amJqOqWsErTarxQpTM8iiBFTVsOrzgmRlEmY5ju2C7TFfLhm4Dh9+/JB1FhIu5+g11FXCOs7pGDXPz+a8sf0GL598yqVKOXt+TDFfUCpB7bWQtktgmuwMR8hkiWW5bG1t46CIkpi+JtEMRVRnhOslltLJcw3X8dixDVbTMVUU49y4wd7925hFzobr8OzymFF3i2//3reZpiFPT16SXk65trvLjfvXWJ0+w0eRvHiF0/ZRJow2B5imTv0FJOnhgzcZlmtePXuEyFPKUQc76NAPBmS6zjKMKMZT/PE5Bzv77Ds+3u3rvHPzkG9/413+yX/5f+XTjz4lCSPKoqLWQFUlIIhnS6QtWM4XeJ0+bq9L0e+zubtDURVYpUSFEeeTS0zD5ujkFLvdYnd7G1UVHJ2dcvfuXX7w/R+wsbVDmlWsoxS/3UbaknKxQuU1QqM5pV8Fd/2ytfCzj788/fzFqfyLG/Avb86/Lb/g13UVDMOgqppsAkRz+v/cTXH1xJ91Ff669SWWwpUu4oq2QFXVRHFCLQXxfEWo1rQ7fQzdIE4y0PRmtCIlmm5QyZpaSSzLbPQbZYFhGuhoGHqT3mk7No5lUVZXGoYyxzYNNEMjjwpErUBcBRuVFeOzFcl8QZQ3Y1pDF00Qk2wEm0rQhD0pRaEUsm4CrkzDRKDI8wpNgGlo6JrCtDQ63YDZYo3QDCzPa0ZYrstquWLY6zLq95hNJxRFya0bh8xmc46OjiiKnLIq6I163L17C8dxqZXBajonXkT4Xps/+P3vsJ4teT6dM1lMMSY1nmmR5QV5kuPYDpQlpgZpHOI5DqtVTF3X1EVBUhS0ej10TW+0K7LAsnSKvMCyTeqqJC80/E6bXrtFHl9ZZi0H3bIp8pw0jhiNNqhKwfEkZHx5gV3G+O0OQ2kzXy6Is4ydnQ3C9ZJWu00Yxhi2C7JG1zXyPEfVijgrULaNpoFhmYg0JaoytNEmsapQeUVdSwLTppawWkes0jOqdcTs6JhVleMWBXldEkZr4tmS8XSOrCWiyMj0nEHhUk/WPFr8BK/fY7AzIl0sCIslZpVTzlYsZUztucRtG1+zEaVifjxncDBE1Yp0OudMviDoeCAEpmdRZ2suXxyjCZt0W7J14wZr/ctXqxAC03ewdZPTxyecnE+RusEbr1lc22+zO+zS0hrBa9/sspic8P7jlwjPI6dGmDpKysZFY1kkcfIbr7WvLBLWMqPvBui+zfGLV2z3R+xtdhEoDN9mdnFG0e9w/OgRg24XT/NQZYHle5SGhqGZ6LZHllUUF2M2D3Y4pqJazdlYtjEP99hoXyd/+gq1ipi9PKKztUFqakSzKVVZg6kh85TR5hZGUtO/eYizsUk6X1DJgmWasLUzYn18zO7NWzx+/0P2+m3OwopnpymhKEn/9Ac8+IPvYHz7d3n6r77PbBkxLQuysuLO/Xu8WE2pywyjzMhOnhN4Hq3NfUrHJrA13r5xgFGVvLi85ExWHM8i3Czhwe4uYRYjk5jDrQGvOV0en51xcZkgf/4h16qSrY1tXiwjzqKI87/4EYbj0ep3cYdDBDVmvMLzPe7cfQ17c5NVFLE4nyB0jV4/4PzZSy6eHbP57ts4bz1oEjarnDqK6WcprcPrPBuPmacppy9PSc4vsDQdgaKqawLHRqeJh5W1Iq/rxtZj2RRZhmU5jHoDyiSjiOOmLSyblqfKCuxuh2qdYvZ7aEIQLdYk6zWWCe1uh6ossG0NJ+iyMxhQZjme0PjRj37K0jJR4zWtUZtWv8v9vX3+6i9/RL/fpT3qshyXXIYR77RaLKYzprMztHBBkYbYQjGtFceXUy6NNaXQSMscN+hhPXgDo5ZUszm7GwO2Wz7/6O/+IZ3ukKPjCy5fPudsfElRVcQvHhMYsLk7YjVbMp9NkOfH7G706bV89F9S88vViuzsOfH8EsMwGHkebcdhdjHG1EzaWhOlPJte8mgxY3//GqKWmHnChlHxja+/zt13HjBfR3S6XY6ev+Bn//J7rGYzzi4n3HhwjdhqIDU3Dg/5yff+jOkqIq5y8CwKTdF1Ay4vpnR73eY16YKL8ZRut8OjJ48JOm3SLKeSgovplEoppFINmEcJUAKhQS0NlMyoi+oKCPNFhSGIhqD0BW/jv/n6bQBIRVE031d8uRwRQuC6LkmSAr8dK+FzW+aV8EF8pm8QDV3JMHR0YRJO55i2yyQtKMpmtIGmU8urpE7ZBC4ZRiNGLPIMz3GRVUmV5w2NUm8gWFXRzPXDOEJojZW0LArK6irAS5dIDYTSuJwmzFEI2yboDSEryNK8yZeowdAVjmVQleWVgFPR8LZ0LMNsxp0oDFOgNDA1kHmG2TCeG8eGrmOZJkLWrNchnXZAlia4nsdiMUFqcOfBbZ49fkK5znjzzddBSdaLFR1vgNEe8emLI0zXxet2aXV7bLguq7zACVosLmcUpSScTmhv9PBdl7qu6HZa5EVJu9vF0ASrLCNotciLHNt06XZaRKs5dd0cODQhwDCpakmtoEwyxicRyXqFJhW1YeG3XIq8ACmxDYO27wOCslY8evYCy+sw7HdRsiJerbBNndOjI4bDEXG0IvAMDNFGaBqVkIi8QK2WlEKR5Tn93QOWF5dYYcT+/j4t16a2XNIkwu2aJEWFU+ecXZzSDVzOX15wMZmRLpdkcUpcFMRFk/VgqxLRt8H0mJ2/5NhM6OWS+Z/9mDs7A4RVMi9TpNvGVBBmBVmlI9HBcEjHESt9wv5wRDBYEqOx2Rsw6Nps7g44On+JLCRrocFyRvivnnG2/G+4+yff47XXHzA/Pef06UPavRazkzOiwqC3tYcbKIQnOQwExfQYb2+PdFHwyY8es4gqRtcOmKwXGKbJ7vaQvKhZrSIEiqwqf+O19pVFQl1rrI/P2dnb5uadmzx99pxOq8uLJy/wtSYSdeu1OwxHAwzdwHJdsizl7PkMq+Vz+837xLIkmS05jxNGdROJGodrYlWx+PgTbty+j7x7lz/7sz+hv47Y6PZQPkzymOQipfvgAS+m5xjrhGqZ4KcOga5h6gbYAaxW6NRIx6acXHD7wS1OPn7I3a1dHO8+q2evOCtTkn/+Pe5//Xdo/f43WDx/TM9usbtn8unDj5nMpnRbHWZVTNzuYpkNdnm3F3Bw45AyjZlNFxw/PQLh4RgGVAm+a3OxDml3Aw5v3eDjj56S5xn7B3tYecnF2RlxUTEYDJisVpRFRZVE9DdHDIMOebxif9Dn+s0bbB4eMLVsPvrpzzHrBlnrWCZt0+KyKMmOz1C9HlGSkpQp5DlzTfDdy/f57uPnnEY5QrcwOz2qNMGxTIy6oshzquqKEKcbyFo2cb5SMrm8YDWfMxyO0FSNY9vEWYqsGt58MV1zcP81krZOJU1sK8AeOhTLCbLOyJSOUAaahDBLeXx2Sl/pVPVT1PaIgwdvEY1n3NzqsF4t6Hbb/P4f/SGnkzOcwGGoCW4MR/iGIExWzOYTtChCrteEZYrpuohWh1fjGWcnZxh5xoM332IZRhz//FNsKTFmc07LlG3XIm0FPD2fcXo5I0tzLMfGN23eGA3RLId/+s++y6yqMITGfLnk/PSCrPjyxZFWFT/63l8QtC2sQKN48Yzo8A6fLHN+/vAZQZXwzfu3KTSYj095dXlJEZWUSUqaZYTzKf+tv//32T08BKFxvo74V9s7/J/+k/8dF1HKW70RNx7cZntrgx/82Q8QlsH5dMb1awfUVIRRCFT4QcBiNmdzMERKSV6UdNCZjGfsX7/J+XjOfLkmLpqTeV7WaLqG41zt+wrKUlEJ0TholPqMDv0L1+BnG+0XT+RfEiH+9oWD+kzLcDVikF94fq44Biiu6JO/KFYaIaRqToBKfjl06rdc4kqP0OgxNZSsybIY22lRVxVS5eRVhuN6lHlBWRVoqsmWqOsSpSpMw0IpiW3Z1LWkKmssy/g8wbPxo1dkWdEUNY6Nqqsr/YLWEBOLBE3XyAuJkBoIDSlNyBvho6xrkKAh6PZ88rQgSZo5vGHpFHVNmmVk5AiabosQAsPQkGXNOs2pNA3dEPSCFpVSRKslvmMzmVyCVjHqN9yZeB0TFjm27TIY9BkOetR5RaU3EKs6SYnGU3Y2t6ilRBQFw07AoljiWSbpek1V1Wjo1JrGYrVmURVsbo6oqkaoWZQ5huEQdDqYpoFV5hRZzCwukFWN47gIrW6cHaWgklCUGVQZplRYJpiaiUwFaZoSuB6uYSIluGaFqQkuFkts10Y3FGG4RNd1bMdmFaa0O33SvMS0bTRdMJmPyZOcWuqsw5RoveL64TZSSCqV0RE5ly+ecp6sibsdNF3D9lxqBGmUMosWzFdzihLkPOLydMw0isiKnF6rS5JHpHmOo0n2vBFdv0VVqAZvrGKirCZLMzByfufbb2I5JqcvjtBlDWUJmklaCF5OI/p+m1vbQ268rghLcIRAq3LaeoleZ6AMRi2X2XRM2wvobVk4Fw/pLF6RffIMP0lwRxv4/TZxpugMPK7vtdjbsvFEhd/epFwlfPC9D3h6uqbwAuxpRRZFrOcpRdrcI9Ioptvp4Bj/huOG0vBJihqOL+gYOu3+AFez2b73Oq8ePWFgO+STJRvbW8RlCY4HUqEbGp5h4RkamtPlMsvodAdERY3m+hBnVAKWkwlPkgx7a4ONwQC32+eyrKjOx7iW3eSPn415+8Z9zs7GFFaF0i1UGuF1fSqzzcn5hOrDh+x/83d5+uOfcmBobN1/wPFf/iVvvnOP1d4b/OTjHpPZBPX9H3D7nTtc/8bbFMrju3/6Pc4ffkK75eN3E9IqZ6fXZnd3m+3RkN3tbWbrNReTOZ8+esHZyYyqgrxICKqcWmpc2xhyeHiNj99/ShJHjDqtBgwjYHZ2TlmDCXSDgFQpqqSJuA7nY6LphO3rG1SOhliuufXaA35o2uRJSndrhGt6jJMLBnfuYJoGarrg+NkLEOC6Hp/ECcss5+jknDjJCLodLMcmr5sbjyxLyiTBsizqzxPPmtYndUWZV1R5wUWRXym/DHTDxQlamJ2AcBUR5hW9W4copXH54ghh2VArdNcj2Nli+eqE09MxrWEPPfCJ0oxkNefW67d467XbFPdvEr16jkpNlNDYPzxkpdXYVYHu5iwXE84/+oD1ek6xmJMkOXlSkGYp5iqmymueffyUxWTJqNOmiDIWx+dEfodKVbxMljhKMjYEqsopzBZuZ4BRzanjBBybkxevWEURbd9HHVzHNTXcPGI6nzc8ii8sWcOzyRz7IuXN1/d5enJC4I14eJHy/ZM5ThGhlYJRxyKMlmRpzafPTzh7dQF5RmDBwAuY3bpObzjgdBkTzhYYpk5/NOTWjVtst9qcP3uGluesVmu6gz5hmnF89JK9vR3W4Zo4Sem0W1iuzcOHj+h0u7w6OmZ7e4f5KsTyfZLJHMf3yNMcldf4no1ra9R5QVHUVEWOkjVXW/Tnu+8v9u4v7sji8wpC8Jmg8cv3g99kMvjlxz5rWnyuSfhs9CA+Gy3wpV9BUV79HH7RZPjNZcIvj0GaTIwmcVAIDZSiyguSZIEuDJQm0YzGtVOWRTMK4ReiScu2KcoCKWXjQkCgdAMpdGzHpIkdbuKnLcvG0HXKokDXmxfrGgINCWWFoQSGrpN4HvZwyGB3D10oVF0yvRwTrsLmuSyNLFRIpWGbOu2WTV0W5JZCqit7qQDbgMC1WWYxJaAZBpplohk6FDWWqaObim6vhW1rXJyfoIRBHuYYrsejh4/wHIuD/V2idYyqDYqiYl6vyJKCQFikWc7l5JKzszEyTJlMZ3R6Q/qtLs+PT8G0CNptHMtomDJnp7SCgKoo0P2A7Z2txkJc1riWhWk1zh9ZZugmqLoicF3SvCRaj0kWGlpU0xt2sAS02wHTyQRpmCxXK+7fv8/6yafkWUx3OCSXqnFs+B6O6yOERr/bR1YVvm2iXzE4xpfneK6PbZm0Wzq266KUoFA6luty/cYOlhdhmga2IVlM5xjaJrKGk4sLHNNFKypm0zXj8wlRlJHnFRVaM2YsGsErno0uJZOTE5ZJQikchKWQSUldFfQGDsvLKe0AdnstllGM1CWd/oDTJ0dUjoVh203ujJazzGIwfFzTwKpyWr7DpKgITLA3R6RpRZ1HmJVkslhxuZrjBG3miznK1Pkb3/k6N3Y3kPWKbd9EFSWusDi6eEmYK+ZJTpwVtGofVTZBbLKWWLaFaerEWUKtfjMf5SuLBOEFdFwHq8pYXE6RhobW6rK1sYUf+ESLOVEcY0Up68Ua3Q7Z3NqkygoyWzE9OSOLMw5uXGOytc304hy37WN1+6yygihO6Y9GmI6OjY6j25RJjlbUjJ8fc+vaLmZZ4I56vIqWaLGkqgvKombHdTmJ1lSBRzIJ0c+n+Lde4/mPf0T/zdv03/gaT997n+H2gL/5zpt8Mhvx8i9C1F+9h20YRMNDLqKE9saQYb+NYRkMrB6vv3YX2zLxXI/ZYs1kEfHzD58xnofUQqdQBUJKPMfH29ii7bh88uIZ3rDDva0t1lFMlCRols3tzQ2OTy6Yj2eYwqRtmZSWjq5Kbh4cUN3cxWv7hO0uJ8fnfPzqAtM00F0LK/Coru6as/mcVitAKytmJ2f0Wl0evTonSZNmvprmWHlBtlxg6Dp6WaELqIsSyhKhCeoyQ1YVQmif43eF1rTAsrICBYahoekmJia9/hC936euJH5RoGyHusxYxSlur8vuazfoXj/kxAs4+uEPSBdLnDjHdRyMWsNbxwwqxeOLM9J1xJ3bdxi0OuhZQeD5vPrkFW3HRNMET18eIURNHabIOGGd5Q1cJo5ZLkIuJmtcK0BaHqfKwB9tE/QGrMbn5PEaQ9bMiwLdtBjd32eBjp4WJIsly9WatC44H0/YuX2frYObKE2jWExRG3OCIicYnzfJhUKQLaYcfP1tfAG7+0OqVpuTdc56HeF6Dqbt8GIeM5uMOZ9fgtSYxwXTMKFKEgbDDp+M50wVmC+PGM9Dnr08ZrDZ42vfeINWyyGKIl4+e0WRV9imTZrmPDp6Sq/f5ej0jFbgY5o6ZV1wMRkT5xltXUOYBqZjU8YRvu+wsdFt8M95RRSl1GWBJhSaYVJZEK5SqisOwK+/wL/q6v//bf260cPnhcNV0fCbxwq/3Qv7TL/wmVaiycqoUaqkKnI0owlFy4oKw1BUdfU5vEkgsG2dvCjQ9auY5DikrAoM3cS2zUbbIZpYX6ka0qAuNOqqQtEkaeq6QHcdoiRBmgJp6nT2d/kH/+7f493f/V0OtnZQsqKsCqbjCacnJ7x4+pTzp5/w0fsPmY1nKFXgywpXF5hCoVsGVamQtUQTiiKJMQyBZjtYnketGYThCstygJpaCmyrQ7yeYwqNRRhS5zVVkeFYNv1+l6Ju7J7z8BLfC9Asm2meouKS+SphnuvMXoxBlkSaIEkSbuzsE1QlUgh0pdCF4Pz0lNFgQKfdAQlJGBHaJkoqXMfDtgxOT0/xPR/N9UDLsExB2w1oK0lYSEYbXaoiJJcFlm1guDY5NarIyedLbmsaQaeDZVkslys8z8NwA5K8pKpB1xuradBpU6QJrm4TrxI05WHqLrqhEZgGbSBdrhi/uuT33nyTbHXGKLCwPY/JfIkyBNPFjK7RwsscKsMFVbNMEo7nM/K8oKxr2u020WqFIQR5VWKaLsvFHDOPkECc5ZRGymDYhCFOZiv6PZu6cqBcY1rgag7DjQF/5+4bvHz5jGj2Eq1MoEgxBZhtD1OrCOcT4tUS2+gQhUuUpuE4AToW5XxOnpW4ezsEjkUWr3jr2+/w4MYN1uenOL6FaxsIy0EdLTl/ds7ZbEWt65RFhe4GFHqBSgq8ltdkqhiCxXJFVVe/8Tr7yiIhGAyYHL1gevyS3X6XO3duYZgNGCRoe5hbfUoESVlh7JXMFnPmokKIirqoCDpddLuNXisO9w6pTYPl2Skb/T4LpUjLmuRyATVkWcxGd8DOxiZrU8dq2VzMJ4izc65ZFjsbA55cnLPheBS1aKrAssCsBSvd5+XHTxn9W3/AfOcmiydntPZqrn3jW7z8+YckP/tz7r7xDt53vs2T998jL0ysdM2ma+J4HYJei93tDW7eOCSNQ9I45SKMuJxHPHt+wWpdIKVOXqZgaWzv7PH3v/11qo7Hv/jejwkvl/Q8h829XQaOy2hzi5PZAq/bo7u1y+XlFLNUiCJjupyyOjlmMT7j1re+Qe34SKXzMox5cXrGbDxhc2uL0Rv3yXUDd75iS2lkScJK0xD9LstVQgxs3LhBnmYsXrzEMA3Kum588KqB6YiqwnE9NFVRlSlUNXWZU5QVhm7h+m0cJ6Cua5I4o1INZSxLMmSWc3jjgEkSQhpjyYYQVxo1e1sjbu8foDyfV3GMAIq6JC8VmSloOS3isuTDn77H6OYh3/jbfxtD17kcX5KkMaNuj3x7m4tHjwizhPzygvs3rhHFGeMkISoqlqcTTp4/RygdXfMpMols6/Ru3Eb2RlSlpKs5HL14yHo8hjhh/9495q0Ljou8CXUpCpLlEtO26PoBd+7cJvZ7nEcpkR3Q13Re+5f/Lx78i3+Kms9xdZ32zjbbv/tNivWa2lC4u/ucn00pspR+HIPhkCuJ2++xu9Hh5OlL1DrBsG3mYYQhTNaWD1LHKmGZ5WztbHDrm/d4494BtSw5PrpEeQGr8SlpnOAFAVGUsLG1xWK1pK4K7ty9w8V4zsnFmJ39AyaTCZubm8RpzM7OFv2NEY5jMpvMGsW0a5Kq5kIvsorpZEGe5F8MSPx8o/7F+vW79OcyhX/N9cUT/i8sjb+qMdB1vdEDfAlL/sWX9MVX/Kvrl3Hmn33bWjb8AUkTYCSk1uQ2GA0+uSgllmmiqBGaQVXXGEaTNFUUJbpmYpkajuMQJ1HDmZCCpCgoy5zAd+j1OoTrkHgRYtsGhqGDJnGERHMsvvV3/oh/8I/+mGuHe/hCQysr8rpGaRaD4Savb+4gvvG75Jrk+dEZT1+84L0ff5+P/vL7rJcrbE1gG00MdJkVmKZJllfomkktDIpKoZkCwzBQqsK2LIy6Znx+QWfUJ0mz5pSooKwK1lmComRnbxdhNg6OUmiIsmZjNGK1WFPImkFvwFwu0CyNA9elTFI+fv4U03VQcUoUJ0gh6AQ+nut+/veuC8H4coxlGSzmMzZGQ4KgRXkVp9zvOFiU5HnaWN9bBqJMSX7/7/LTb/8DdE2g6pred/9rrv+LfwLUPH36jH6/C0Dg+qyXIcJxcH0XhUZRFOi2w407d8njhONXxySlhuP1KVWJaQikKIniuBmJuD7LOCEL1wjdYHL0klLq7B3cJBUmpt9jfDljMQkp85KL2ZKsqrBNi83RiCJJqMucSgmUbKBkSRzhU5KXObrhk+Q5VpzQck0M22I6j9EFdFs6rY6DZSjW6zmpMmgZFYYlKeIIYQo6tcF8fEn3YJNcpQjXRmg2dZWTFSnRLGYymdHye1S6hu5b3Lp5wO371+l4AnM2IzVKdjsD1nmOFhb85M8/4NOX5yxqKNCghmSVkFc1GiZ1DVEUI6WkriTI33y9fWWRMOj3uTg7QVgOdtDm6eOnOO2A7cNdUBKjyBi1e3itDlIT6PsH5IZGnMZocYbr+EyjhHC24nI8JdjoY21uUpcFVZyyubONcNtchiHJcoGjYF5nLFdr9oYbtHf3qbcqitWKtu/g2RaDlg+7LT7+6ft0WgFuP2DptgmXE9TRM5aaRde/weWrR2jFgmtv3GM8Trn4+UsOt23u/N0/wChsjvKSXOZs9Hvcv3eba4e7JHETSHQxmVJpDkeXCy6Xa/KipigKfFvnzQe3+aNvfI1pGHJxMuXm7Xu8b59xMV4RXc4RjoUR50jLxhQGmlS0Oh1aXsB8OmYQ2Gz3O3Qdi5ZpspaQScnL2YzxakWgGwSGTrheMZ6umHzyGCOvsdstRjtbzCZjlGVw98HrrOOrLI00Qw8CnFYX17QoopBS0RQNlcRCoguNvCxANvAYJTTyokLoJX67hWZbaLqFabpouoHn2XhC0g5sNjeHDL02E1KOn88wqhbP3/8pzs4Oq9Ucd2cDqdV4UuNw5wBvtIHstvj0+QsORxtous6r02Nm4ZJuO8CoK0yluH73DpPVgjzLuHxxjpKSsspZTmbMl2tErWNbHr7XIc9TTF2j0ARPnjzBQufAEHRdlx988hC/qBn4Lbr9AVaWIBwLW9U8fvIUsbXN7tYmHcMkkzCZL1nFMaoqGHY62FXK9dd2eT4bY3QGvHh5SlQmvPXWfSLLoOp46B2X9nTMdL7AtMEs2vz+732LZ9ub/PPv/jlOJWkhePfbfwOn0+bZy6eoOufN/X0GMuX+wQ7ZZEpRFuyOtglnL8jyGsNyefzoGXfu3GEymROuE/buXCOOUhaLNQIdVUt8x6Ed+CRpQrvlY+kC2zAI/AAdgyrL0TwXTbOY5ys0zURoBor680LBMJrOTXkllvucV/gFxkFj/VP/Wk2GXyEz8mWXwi/nLHymSfh1tserQEi+WKb88vN/8evgF+VEXTWaBomkyDMc3UQ3XEzbopSf4agVtmWh600GQ1mWmKaJVDVKCUzToChSTMNAaI0VUtc05NWIIUkSiiLH932EkOiawnFMMsdg88Yh/+g/+B+yv7mFIxV1XrBMEoq6JisLlJIEvourm+hZxXa7T//NHu8+uMeL73yL/8d/9X9hMT4nDZeIogAFeVqQVyANQXHlyHCMBiRnaKDroHkuLduhXMTILG/Aa42ykaosMcw27XabvBLYrsXm9i4qLyjSjHUk2NgcUIYZY1kQeD2EpnORrHECl65ps8gzNNfGVII0S0lTi6JYkaYpUjY6kHUUI3STOMvRkZRlQXejh2XW1HFKkuUIU9G3XYoqZxJ0OXnz27/4oT79mEPDxHU90rSx956fXbCxsYVp+CSVht/tkmUFtm2R5znPnh8hFJTCpr/VZza9xFA1bcuhE/jURUlaRTiOjes4tPt9Pn38gqhWLMOYy09f0t/cYWT3KbKUKAyZLyLSqkY3LXzfx3dc8nDdEEwNCwWcX5wzbFvYrotlW2imhaobrLEE1uuQwWCbVRRSKEFnYNKSFaqIuXj+CE9ldF24CFdEmoWcF8TrmLrvEfQsHE1HFQWyyAgcE8Nz0RybulD4vk/nYIs3bh7giRJ9GbEYX7J36wZSlpBUPPrhh/z8xQnnmSQ1Laq6yQrJ1gmaYZHnNXmxxLIFvudhmVcj6t+wvrJI6Ld8NMdiNBgxjRPcCq4dXCOJ1sSrkBqdojimShMGrYC+7+EGPlW/jel4nL14Th7nRMsYp9tl8uIl+/0uzsaIZDnHLmrMzSF118PuWLjDLudRRCwlxvkEs2jy20euS89xeOP11zj+5FN8T+K0O9S6jaGD6dgUwQDbMnCHGtPLiqjqkz+b0b78CcN7bxJ1rvH8xXv0L8e8+bW/Qe13kffu8rXX7mDqsJyMqYXgYrag1CzCSmOeVlSaRqESum2bb3/ja7x+7xZ/9f4HPDybYcwTbl7b45vvvMXzKGcyvmDQH1AYFoWmsZISzdDxhz5hmiNtGzOO2OgP0WyDoqrRtYrL6ZzoYoxTlJQarNKI5dMXRGFGkmTolsPejevoSpJNZxzu72LLmkc//itkIRmOtsgtA6ffI1uHSGGghIkfdKAsyMIlQglMw2pOWLoJGA11sW7Y5NIAq2Vjex5xFDObXhJnS0ZbA3JVMomWXN/oYzg6dtvD9m361w759t/4DiPXoTAF73/6hPB4TFnUTM+m5JeXPKl/Qutwi7Uq8AOHSlfoeQHLFclkxu7uDonf4acfPyeZzBBlTVoU0HJxWl10qZFXJaONAWUdE67mZHmFazlohWL84gW+ZtBpBZRJzvzxc1rtgHkUUeU5IquYzVb0PY9sNqfQEvy8Ii8lpmNQ5zG6Jdi6eUB9sMWLowsuwhCZhWjhmu3dEaq0EP0W0zODTlI1iOwsJnr1iiiL6Wz06W/v0e5sYjgdjs/HhDms04z+YsneTp+j52eoNERH4+LFisl4xmodYRoWaV7jOD7nnzyk1fLo90Z88OGHFBWMtrcZn1+yu71BmaYMej0Wsznr1ZIsq6lLqEqwTQfL1ClqxWx5wjpKyIoSQZOPoOt6o02p64YtoAlkXX/e/oeGVui5LlmS/lY2xH+d9cV9vtEC/Pri4t/ouQEUn2crKFSzkQctNCGoioKyUgjdwDCakYHrWuiGTjaP0bTGGVILQZlluI7N4bVDzs7PqaqKpChwbJuqzFkt11doag2oaffatAOL9taA/8H/5D9gd9DHrSWa0knLmiwrWMcpL4+OWK+X3Lp+QK/TanItlE5WlqDXDDZ3+eN//x9jmgbZesk/+6//73z0Vz+hrCryCvK8AM3Esk3yrMLzbTzXxHMMOp7DPAwpNI1a1HSGPZxacb6cEwQuu7vbxHFE0B5SlIJwGWKgMZvNsQydKGr0CYYAp8ipNYFvm/R9n9X5BbqhkaUJpm5haDCeTnAdh6KqsGyHGont+azXa2oEtuNgWAaL9QrDbQAduetx4+4NtgYGdr74FfutrhuYtovpe8yiNYf+XYQbkykTabWwhU5dCsaXcwK/gSatlyHtVhfb9TkfX2Lrkv29LcjXzC4mtDa2yEpFWZnM05ChbeD4nQbolIecJTX9/iaF6bCxscGjh68oakFVSgxNMTsfUyyWZGkCQiMvSkpV0+p4KE019ykhKcucShooVZOlDTo6y2M2djvovoHf7SGiJcdPH1Epi1VdMjjcpOX4KMNpEn89lzIvmF8uSVYhYW5imoJSlhS6xDRsrK7O/vVd3n1wn8WLZzjA09Mj3G6P5XhKJWsmzy/4y/c+5VUqSWoBdUkFCNvENJ0m7dUQ2I7F9Zt7V3jrM+r637CTILMY07VRS/C7Pcw0RRkGZ7MV6TKk0+4ym6/pbQ6JDI1VFCKXE/aqbbbv3aO1u005XlBWChmHJKpgFq0xkxBpmwS9PqKuqaIIV2j0pI5uBuQHXchLLEOwitY8vTwnW0dsv/kGszyDo5cMN29z9OQELVnhDnfIiorpWcz2/euY+Zx4XDMvTbqtNscf/ZRrhwd0X/99licvOTl7weab79B98w3W0wvi9Ry/3SLKcspKoXttnn/yAqVbeL5Ly9H4/a+/y+ZgwL/8kz/n/UdHtDyX4fYOy9EWsxdn+D2fvD9o5lqajq1pWKpClTVqHVEC/rAPsibMM1SZs1wsaW9uEI8npJMpjmHS2duGdkCZ53Q3Rwzu3W7aqApePPyU+XLBzv4Wk/ElmlSkdUWZJLidTYqyBiUo84o8SkiLoknGLCsMwPF9UjQ0TDTNRsnGUz5otSgNAZaBv9nD3OhRxAlFYJMKCaIiLwqMMmOwMWB/b5Ph9gaH124x/dGHfPjDH1PGEUulcVwWDK7fJE8zcilZ+hbnkwva966TXZ4zO5tQLNacf/QpqxfHXL8TEa3DRhlcgELD2dpiNOihqhJZVmRpxjqP8V2N1Qcfsbu5S5nN+OjFc87Pj9FrkLUgOj6lPVlS1ZIwifEDH9dzMDwXCSwmY0y3Sy9XdG2HDbuGPEMKxatPP2KR5KyzitkqZDvPEc9e8erylEVWkNWg8gQtSsDRiEyDo4sp3nCTf/+/8w+pPY8fvf8pT59fcnY5IaorNq/foLYlHy2W1PMl8ek5xSoijTPKumJ3d8TpxRjPb/Ho8TOSvODOndu8/8FHVFKwubXJ8emY1XrOzmjAxekltWZwenGK7wdYtk9aSMpC0vNdijJjsYqYTRdUpUQ3dLSrMCeEuGIU1MhaouQXtAF8pllUJGn2VWKBX51DiF+FG/22q8koaP5RX9E5+Oxzf/OfNf8vuiYw9YYkiKypyhzTlCC0BuojBLKqSKsSoUn8wMPQBVmWYHxWQOgCyzI4PnoFaGiawLUsDFOHukIJDV03kKpG102W6wh3c4d/+I/+++wNhri2TZiXCAlRXTPJct579IiPPv4U33WQjo04O0HzXLqdAb7roRsG55cLsqxix+ty894hf/T3KlaLkKePnlJrCt0w0XQDgUZVNZ1NIQoqqeF2PIKOj+e4zCYzyjLD8lwKWdL1enRabZKsoqolQlhMzsbUCjqDPnqWojkmlqOh6hl5noKh4ULTvRt2yZdrhp0ulQLXMinyFE0T+JpOkqXohoHr+eiGieuY+LaFaQpmyzFVlTD7D/+nTP6d/x5nloUQiq/9k/+4+Rl9Ydmex2BnB0M3wPU5ma8Y7B4SrmImq5g8zbBcFzSTUkKWlTiGTp6XKJUSmAaOI1iMx1h11iS0YnDzxi3GYYIuJJ7tY9o+z5crKidA5Dl5XJJVCbrQyaWiRkfXDAyhUdU1q9UKlEQKrUkpNXQsx8U0K/I4RtMEqpLYtkmRZVSqptWx0QyB4+rkGhiW3ehHyhJZlYggwLBdWn6bVtDmaBJR+i5W2yNehpS2jdIdKko0VZGsY0xPsn//Du88uMXyvZ8STmd8dHaOv79D2/eJw4g6Tnny8DFl1yderakKiamJpkhwLdZFDkWF5ZhIUaFERV5GICo+437+uvWVRYJWRgRBC+mucDpdEqFI84Q8r0GH+XxM4DgMR31m4ymWZtK7toNe1Tx+7wNsN0AJA9s2qR2dPb2F1g1YTaZca/ex+0OeXk4IZ2t2XZdP6gVyssC3dJSh2OxvcHBwwDxPMeKcdVXhd3tYyzlOyyXVJWUmUS9f0Lm2w2IW0g8TRDjj7Tdu8+Gnz0iKEtnf5v33P+X1y5z7f/AmVV2TrnMef/IxvY7F/rV9kizlcjKlN9zl4YszsrTAsWx8z+ad1x4QtAK+/1c/Y7xOsTs9/OEQczQilFD5XZbKRDPs5mZXVzh1CVlGHMdURcm6Kig8H9tz6VoWeRxSZDHR5YJ6tmyCXLKSvXYbORpgGA5SgiVLsjRj/OoEtVwz8jtkUcni5BykwhkNqPMKH51k3jAMVFU1rVXDoC4KdGE0UB0EdrtPlSgMYaCZ0B00/minHdDeHNG7cUjlOeTrCKnqBjOrN7fxJAqxdRiN2nS6PpGU/L//P99ldXxEOL0kKyXKMFBpxvVv/g7ou5i9FjMtRyymLM8v+eC7f056OSewPKpWn6NlxnqdUxYCo90jSyIGQRvfcqh9n1rV9C0TU4M8S7h8dcrFsxPyvCSvJZrmYJpaE3okdOZ5SVlWuF4AholpmlhJSuHYXJyc4YkJneEISw8w5zFhtkaakjBJKXULGXQospxXZxPS0zN2Bi3ctk/su5wtQ1IcBrUgnoTMVjb9n4e86XUwbmyQRAvagcuNw0MYdJmsJvz88cdYsqRVSZLLNfHFJZQltq4h04zLeYjt2Ji2YGNnyHwdkyQpbtCl3QqYrh4TdPo8fXHG0fGESokGfCKm2I6DMA0Mw2SqBHmek8QpdV4i9AazKAVoQkPTdGpZUZcNfhupQG8Y8FI1+gAFn0dcC3GFaBbNQ1J+nuz8Szv0Zzv7V91Jvrw+Hz9cVSefaRSklJ8/1y+PFP66J5RKoQtFyzcpSkjzijRPqa0S09KRV6VIUeRoAqJVRRpHTXEATTFdV0hZsY5jdMPAdkziKEJHICvwXIu0KEiKHKFpjWZBaVy/dsiNmzeQmkkUFVfAJIVnOVSV4MOHr5hFDV/j6YszXEenNxpSVwu0nkZd1fhmiyyccfHiFeuzU1ZhxL233uXx8yOUqtAtE0PXEVLh2ja2rVPIHKUJfNOglpAmObVq+JNVJbFsk26vw2K1wrTb1KVC00C3LYSsmc9mZFmOUDoInTQvqOoKz/aZzZcYmqDXaa4H0xJotaSqchzTIC0K8qomaLVIkoi6KkjWa2RuURgCzzUJBI09sNen3tnlM1xP6jiNluMLqz0YcPPObebzEJVXnF5MmU0T9KLGlCAcG7ffw/Rc1pMxugaGZeAFFraA1XTBrMgIXIuWayJVQf7yiHcfvM7hpo2lC8qopPI6+DdHqGVCf8PjYrKgliGVoWN4HoEeMB5fovIaw7GoimYU5pkW4TLCdXwQgu2tTczE5ORihm65uJ7fiJt9G8d1MB0T24K792/R0g0eP3tKnBb4loMqC6Rp4g4HiLwkr3MsbMw8o1AQlZJWu4MsYor1ErfXZ+v6Nm9d2+X8xz8kma6I8gqxtUF7c0i5WFAjePTkGQQuOz2H1apmPs+phUGd5ThSkCYJICjjGqfWGJ/N0QXkcUP5/E3rq2FK8ykGNtI08W2b0nZYLNe8fHXE9rCLUrC7u0e2XDObzxhubKOkx0myoIhSDtpt7MDGLSs2btymXK1ZJRHtXpd+v0coJBiNEMXc3GQRrcnSkqEwMR2bh6+OaY8njAYDWq5Lrwaxu8fZMoLHT9kY+hxXJe1EYYQpu6MhYZpQpjVGsuSNt1/no5/9jL1AcdHvMykK7MfPCW4cENcFbr/N4f4mQoMwjml1+6zilMl0AVWB75l87c3X6XZ8Pnj4KYNrB/SsgJcXCzq9HqbrUmoGy6IgLiUySaCucfQmC12uI8qiYD0ZE/RamLsOlmOTRjEt30MkGcvpgovjM7I0xbZdosUSO/AwOg7L9QqnyKirivaghzAtvFYLYZoYKEYYyErSG4xYzRckqwtkUYDngGMi47hJIKsrZKFh1RWGFFRCkPk23a0ho/1tKAv2b1xn/94d3MBjsViQbm5QZAmBadIf9di/d4vz9ZJKVkTTS3oljFo9EilZT+esqibb3JOC8dNj3KDD7rv3qFRFHmZEasX8Yk60iHj16Cn7e3tc//q7aIZJ8TxnY38HPfBZHB2TJymVCaPBDpoQnDx5gl7VdNpt4rykvKLUYVqUsiEKthyHWjWxxFIqKk1jnWdganidPnrQZTJbUSUp4sUr7r/5BmHH5SKOUeGClhRYrR6XkxPs7T3E71zneDrm6OwcbzymtdHnznf+kKp2+PBnP0bPNYaFxsXLU/w/rXjX/136Ouh5zJs37nNcVDz7+CHryxDb1rANk95wm/V4ATqsZUm4XGMoRa1KdocjDg8P+PHPP8FGsuVJJiUI02Z7c5e/+sn7rFYxSnGVogh5EX8eDKRq9TkfoQkfUmiiRlgWCANN17Eti3VZNAjqGoRsBHAVTcBQ88U0WG6tccXKumw2PT6rA35dNfCrGoOvWlff5soqqaiq6ldgTL9NcfB5V0GJz2FRaVJcESdpNjcnRxgmqq6or5BFUimoJUo1LgelmuAp0zRJsww38EnzFL/lg1BIJdHQiOMEdA1VN3ZioQw8z+LBa3cBhWHq1FJhWw6m0ZAclaYRFwXoBpNFSJkZ9DoOtpdhCYNosSRPUzzPZXJ6RhiuCdoBhg6d0QZbW1tcnF1i2dZVhHSJrEuKoiJoeTiuSV3VWLZDksZNJkRV0vLbuMYAQxNkUmIBvmkSlxI78NGkwqpq7ECSFxWaaZJS0Xe7rJZLRqMhlmGQRhGarjFbLamlREfhmCZ1LbG9gKpWtNodhAJnc0SRJniOSZbFGAbYjoP5S8jf0Y2bdHt9fvjFRFbDJs0lWRSS5RWtwMPCYL1Ysi4TWkGXQkratsXB3gEnRUnqWawXK6JVs8kPXZfZfEbc9XBcm263zavjY+6+fpssWqGh4XoONw8O6ekef/b//FesJmvmpkt3sMn2xhaTizlCNdjsNMma6HelWKYphmlT1jW27SIlLFcRjm1TCo2qyOh2fDzfJklXWLqNZxqcPX9OMl9AUWBoBqqUrOMVSVmyMxjy5INHFJqLY/gkdYpr2ZgiZXE5xbTBG/Shv8HucIOTv3qfJFuTazrzMGK33SWfh9TUBI7DYGPAPIf92uVJckwpa2oNDFNDyhLdbDhFht5ovcJ1SV1VlCVI7ZcHQL9YX1kkhPMF7a09jqIIz3HQDYuqbGZ701cnvP36A3IFs/WaG9vbuJ7HennBxv4O1aDFOowZlBojs40nDM6Q1FHE7vYWlak1XngB+3t7KNciDzWqoMdFlKKXKb7tc75YYEmF2tlk8eolea/Dq2VMd3FB+94hnX6LOFyiJxU5GfbOHoW7wcOPP+b1t3Lu3bvF+Mljfu+1t7iIYkqZYiYFBxsBcTdjvpgjgDyr6Gxs88lPPyJNM1wd7t7YZXdnyMnJCW+//Q6j/Zu43U00t4Nt2xiWhWY7zOKUR0fH/PCThzx98pQwjMiOTwjKGq2qmb54Qbls0e12KZUkj2Naw2FDBIwSXMsl8AIc02J6cUkxn+H1h8RhRCcICIIWN15/DefekGmWcnR5zuj1uxTrFGsa4roezy4+RaQ5el2CZYBlIBwXygIKo7kp0nh+2xsjvv53/5A7X3+A5ZvEyzV1mjFbL7EosEcdvKCNHUcYaUrHdxFxwk7goYKAIwXj9z9lcbKkMhSrKievCzxNQxM2CJ1yFaFXJS3NZnV0QemHkFfsbe+QTad0ewFumWFaBmdaRd93OHnyDFmUDG/fwB8GuK2A5XzJbL6kihPcoE1va5twtUYmGbXQMXRBEYWkZYHQNGzbxjZMur0eaZZgug5ap0/r8Dr6Ysmro1eEZ2e82e3wxr/zt7kcn3P584959VfvsXryivMwQz49x9s7QOzuErz7LTzX4roh6DhtPvz0lKk08Z02rUJQ9Af8fL5mNA+J84IsCUlWU5TlEpcZbqeDiaKqSvRWQLA5wLY00ASXF2OyMGTU9bj/2i0QOvsPHqDSlFvDgDCu2NjcYFXmxFLD9zzyWmEbJrKsSJKk6VwJ0cQ+X93cNAVKCAzTQrNc8qKiLEvSukJ+FqbUaqEsG1wXoUBPMygrhFI0rcer/6REaA1fQ/LrXQ+f6Qx/u9yF5tfPmwZf+PxfEST+hqLjVwuIpsWhFI0YV4hGnwCoqkCWOablUJR1Y1nU9c8FiVVVomkatVTIQtJuB4irzkYcRw2S2bYRQlHmNbrQ8ByHWlZoQiFkiWeZGMjmZqo3yOcirwiTCFC89cYbnF7MmJxdYBoa4TojjV5iGxrX93botgLS1RJHwDjJKZRGv9dGVDWtTp/jkzNatolOY4csKrBtG8uwcCyHLC9YhxGdTpeN4YBwtebs5Jjt/V1avs/W1gG5MljEJS3XQ5eC8eUE1/OJ1kt2dnaxHYfl+SnTcI0f+PT7fabTCVVd4QYeeuCDruNbNuF8ia4brFYhvm3jd7pkcUS8WuHaJmEUYlk6cV5Q1yVp+uWEQcvW2XnvX/IfPv6QjuXy5NFjehQIrSJot9Hrmt3dA7Iw4dMiwTc7SN1CUwoHQZgniJZHv9chDFOE18K0dEZ3btLWa1aLKRuBj6NBtpiR5RlB4PPkk+dMSpM333iNdqqYP3/OeF1QBD0Mp4PKa6Jwja5rGBoEXosoDMnzHKHrpGWB59hEYchlGUFaYJgWqCYbI08jDKMEUWDrAlPTEXWBb9nEWYGUEJcltuNRSsHicsXkPOQyq7m52aXXamEmC9xAUVsOhiUp9YoNL0CGCbkQVK6PkUv2rt+gSFJ0XcMdtMnPz1FC4NcGH/7wI1ZphtI1pKixLJNWu0UYrhuLuqZT5II8V5SVaNDx6t/QAhmtI4YbNSUaVR6TaTZFXvHgO99k+vw5maaTJhl+v4/VbTHLEpJojfesYvPgAG1viNAEs8WC+ePH+DcPKC/G+JrFTIFmOqh0jWmY5LLGsy1CaeFYLcosbtpGbZ8Xzx5zq9eiRGCe5uzs7TCtQ8oXRwz2b7HQa+ZpRktpdMMFTneXc6kxfvYMd/cm3mCTo7NT9E6fdBli37rBs6OXWMmKzYMdptMZG5s7TJIUqQlMHa7tbfPmm6+xmE24c/MmB4e3aHU38TtDhOVTpimu7SAMi2tBl7ujTTY3N/hnmuTDH/0AoUtMx2G5WpHoEhWtOXn8GF3p9AcDEsPhcrFiOV1Q1zWaZrCOE0yryU2I6imyqqlRFEIwm03Z2dyg7ff49s0bPDo5YX4xo6dA5hWiVGRZigmYUUaYJWCbCMfEM0wMq02hSrqjTb75ne/w2juv0e27uJ7FsuVRGSZnF+dQ5Hzz3beJpOCjDz9kvl6yNeyRrlcYa8X8Zx9x7fotnrV6nD96gggsClPhlU0JkjuC3v4G3qjL/Vu3OHv5GLOqmS4W5HHCVqvFjZuHZHnMcjlBjsdYWY60Bd6oj1vBqL+B4xmESWPb3NzeJo1T/MGAKIogTrF8A92x0XVBWDVKYF038NstKiXobW3SE1AoiXn/dV4p0AY2eVkzqBX33ngDP8kx5yH9oMtPo4xnL07QdAfh2kRnx+y4PonQ0XYHaKbL/PgV5TppUOV1giYK7G6bVZrz5GROUhQksxDDGBMGLp4rcMwAUdWILEFoire/+Q47OyMMQ2cxi/nZBz+jowrqKke02nz96+/w4V/8gLrKmI0nbOxsENeCuigoZUWlNFSVI6uq6dZfJTdJJFgW3L5LdVUsuY6LcXSGnuWURUZV5PQ6XeazKfl//l8gv/UtMiEQSnHnf/Y/J/uz77NczKDIyYsCiUIXDSFQ0xrxQv3/Jz3jZ6f937TULzkcvmqpKz/G5y5KpaiaqUlz4kd9DmbQ9KuQJaWukvSagsA0jWbkIuUVLCnDNHVc16XImm6e7diounFO+L5LLXNc38d1bJazOX5LYTttTFOQJhmGUOhlzfWdbcJ5yDjLyFNFWWUYek1r1Of41Suyfpc8SdANk1sHN5iv1mTLGMu1mp+vLjAsg3S5RMkaoRugwXK5IEkMRlsDuv0+QkqqMkPXod/v0ut1UVJxcnKGtFroTkBRlCznSwpo4o57PWRZEoYRfdfnMl8hhODy/IJOu02R5XQ6bSokh9cOefzwEZZtYZk2hmFh2hae56Krmo7vMhtfUFRl05mqBablNi2pL6x0vkS8fMa+OyGMYoLJlArBK9ehvzHCMEzyJGR3YwOd27w6v6CQBoWSrCgZjDr0Wja9VgcjaFGUElMXbN84pGUZHH30MVKWtNsu5XpJmiZ0/D7LMCbCo4wzxg9fki1WzNY5ZqmRdRJM28XQDUopWS6X7O1sYxgGqVQNQ8bUieIIUZtomURTGUrXMYRJkefoQqJpNYFr4dkm55djur6DZZpI3SQvoETHERbjVcKnpcvC32HctVFmgL98RUuW+P0RtegQLS/omBbjT54wczTsvs3uYIAWFyyqCs0yMH2PMk7wWx3KqODig8e8mK1ZWxYt3yO9soMLIXFdG9+1KfKSvChw/QGebrAOl9Qy/43X11+LZaauwXWpi4TuzhaL8Rw/K+jdvEVRK2RVky/nFGHIa7dusezvsFyveBmG2BfnbHUD2r2AQPl4vk/r4IDZfE3keVycXeLpFhiCcLnkcLTFWVQQTVe0Wz7abMbejV2idotAGMwMnfRoTOfAIDs85PQnH2JNZmwMfSYzCLMad75iYzjgcneDk/Mpe2GG9Cw620NydKJJjtI1gs0BLa3DdDplNNrk7PySSZ7jBw47d2/w1oPXcByHre0d+r0+AELW5OGKVXwCRYWjW3heG2W52H6bt/tdtv/oD/hw2KLXaaPbNq+mE9577z3e+95fUNsecpVxeTljdlUZrlYRuqaR5iVK09ANHVGUVHWN1AWlqeO2PFp723QPdul2B6g450n4lK3ukErPuDwdY+oWua6TrtdIIbA0rnClBnpZ0ul12Lh9jeHuPn6/xXRyhmP0uDbY54brU7s+Pc8hj0L0xZxinbB8+gzbNAgnMxJdYzqZEL06Zv7omIlhcvz+B2yP2jh/6zsc/8VPUNGKzlaPv/Xv/h36h7vEVDxbzckvF4w2tkC3efXqhGQ1Y7DRJVOCSko0y+T6a/fwh5t88v5Dzi7GBC2L6WqBlDW+6+O7PpPZjHi9QtWK3nBIqSRFnpIlERQFG9c3qZWiPxxi2DZBu8X5xog//V/8L5uTNuA/fMi/9X/8PzD3HZ4+/pSjZ08pkpxZnFJoOrYEz/Xxt7epRIWMZmzRJY8WXJ68okhh021jaTX+KEATLc4mOfE6RbMcZsucNDrF39tgSzcpi5S8KkHVdCwT39JouSbtVsCg28Pf6lCvlzhpyNbhPuu6xHNNJnGEcnU0BK8+fowNZFJD1RVlXX8OxGo+UM0IYXuT7Lvfg6BFAWSnpxz+8T+iXUss0+D07JROv0cpYbm1jdzZ+bzlP9raZOlZLC4ziixBCYFpOWgCZJl/CbbyK6FMn/3BL5MXv7DH/wplUf3iN1+EIf3rEp4+/xZC/gpJWgE1TedTqmZsoErZpEIqia7r1FKiCQ3P83Acm/VyhY7C0gSGJojDFYNev9EWlRW6aNIMDUtntU6whI1mmuiWTdDusFrGaCKn0+5Q5jlbgyGL+AxVZKgiJ0wiNB362yM63TZJJDk5O6UsKtIkxzmeYLs+miaZnqzptAICz8a1TOJKUpQVmlLYno1pG+hmoz1C1/EDlzyNiZM1nU6HdLFEc9vESsNUNVaVs6winE4Ho6o4Pz0jLSvi5RrHsFjMF5iuy+nxGY5pUeUlURLjt9rcv3WNQbfNhWXw6mKC0emyXCxoddsEuc1Wv8fzJ48p0hRZ1lhuiySLyaomYE5bLa/EpRrR6SWnzy8516aUtkModcplxNZOuxnXGAaz83PS6Qx0q+kSAZkJb//e29zutPngu3/Ken5JXtTYlkO/2+P8048pTZtoPMXZHqKbBp1Om7qqqSpFHJcQuIRnC97/7l+wykpqBB3TwrVNasMgLyuSKEEIg+OTMzrtFo7jNumqpo6OxNRByZI4i8mFSbvtodUS37XwWwaVSqirEiNwWKwjahR20EcKaPWGtH2HdGPI//l/9L+i1JtRzHByyvX/zT8mjUIqv8W8yKgrwRDBkycvGd7Y5s3dEfU65q/uf4sffeePsXWDoip595Pv8a3v/1NOfv6K54uQxHXxTAu0RodjaAJZ5s37xrTQhU6tDCqZUxQ5UlW4jv0br7GvLBJMNyCOY+yghZ5kCL25htNwTVaWyBqMunnjVquc7Plz/O0NhvdvUCnBYrbkxckx8eOP2G75HJQVwc3rvDyfoNU60SpDbxkU4ZqtnSGdwCOTgtKAUhUkOpy8esHNO3c4u7xgvE6wsgpx9pLWjdco2iNm0xmbgUXd75AuQ4owwS4VB3f2eZHCIswZmjqbRYFz/QaPJsfIssCsKsbjE/rb25yfX7AMY6Rtce1gl3tbu/Q7HQoETuChNI3SNLgMV5T1nMVyjF7UtEyX0WgXrzNCrwtslaPmF2xb8Nr+FlLTOOgH3L62z917r/HPvvunPP/Zx9gYeKEkaHcQmg5CoJsWm/s7TKcTyiTFl40lTRUlo16P3cGQjVab1XzJz3/6IeF4xmB7j6mrEVeSSjYJctLzsFyHIksxNQ0zr/A7Hp1Bi3fffsAiSjE1SRzHzCc5ctTF6m8yjUNsIUjzjCdHr5iVkun4ksXLI/Y3d2j1+8zThGePHrNtBDi3brG7u0McTRneucn1e/c5evGMUbvF7sGIzlaPFw+fYFRguy0WkyVlpUjDitFon24/QDNNVssVvU6Ha9u7LJcRl58+wTAMOoM9hG5S5QXT6YxBr0e2bMRUfitg1O8xXS+JlglVlqIDumjssIZpYtk2F5MJ1WiI0vXPTzOdwYA3//APeLocQ5YQrVZUi5hyvsZCQ6GRxDnGZAVJynDQwT2/oL8zQvN9Xpw/w1mtQC8p93ZpdYYMB9cxypiy0khNiySVGLlOPkswihQtTzE0sDUdK60JT8bQSUjrnLCoELbFYDSkpWuYts6du3f40Z/8kIFh8uzZMWfTNbrWBPloqjnhX/2LEgolRCMy1ESzYVzNgCtgPJnSNU0MwyQrKpRmcnjzHosvbsZK8dMf/QD904cIWaMLsBwHt9VGCJ0siSjSGFnXKPlFFbT68kfqN2/xX8xk+OVSoNFAiM+Fi18uLv76VEh15Y0QX/wGNKJLpRlX2RWgVKOYzNIM3TLIi5xut0eWpVR1SZxUCCTImk4rIE5TLEMnXC2QUiGuEhrbnQ7CVPgq4Na92/T7A/Ik5+MPPwIpCPwWq+kUx3GZxSmL5RyFxPUs6kpHaDTk2LokThNmqxW+10KzPcZpys5wiG0bJMmaG9cPEXrBo08eNlkKmo5l20gUQofN7U2UYYAmWKyX9NsBW/YGRVWhDJM0L7l5+z6zMCdNKwLPQaskO/0+Q9vjcjxlVSnG6xW27VFLhev4qKoiS3ParQ7rVciTjz7i0jFYjWd0fI8syxiNBngtH8cxqaoM2zYoSwthueSVRCmBEhr9//x/z9Z/+V/QGjrcHDgU8wvmWYqVV1jtDq7nY9Ul4cU56WJMmSW0nUbXURj/3/bO5DmO677jn/d67559gMFGEOAqShYpyYoS25U4OSSxL/kDnFOOyf/mcpUPKduVSpyKc/AqK9ZGUQBJbDMYzNoz0/vycmiSEmNJSblySuZzQRVmBl3V8xrv937L92vQPbyBaTiYSUg7y9CCJWWRVGOkUuJ0PbrbbXSZMV8GWNe26Z+eks11PAlCmti2x9fe+CPeP/P50ff/EX84ZqkqmeuozGj2OozGCxqNNmEYV/bjQlTTPqVClQqv1UCIkoahEGlGkoHQDCzXI08ywmfZoGbXASmIlGJ3c4v+aIzXaHHz9gEXkwVXS5/NA5dS06vvDkiUYqmgU6sTXvn4oU6zbTG46JNaFht7e6hVyCyYMXTqDG69+WL9Xz/5kCdnl5zOF1yhyFSJIyWaptGs16tSWZZRlorZZEaj1cL1LKaLFUhBs+lRpH9guUFrdfGaBgduA8O3UK5B1HQpg5iQnGF/QMvxqPWqskLWqHFy1mdjOKWuBNvXdmi+epfZ4TXS0Yy+73MriGju7vLBh0ckqxjhObRch1aryVn/Aqlgv2GxMgwCy2Rx/pT9ZURRb+GfXdGzLJxanTyK2dvfpv/pDPfCp7tf59QuKELJYjSh5m7xxt1rDOdzVn5M3jEZnZxyff86vm5zfvwR92/fYhxH5BJK16a30eOd+28gw4Agiel0t9Bch3kUY+omw+WUme9XsplxjLt7gGZV/0xty2YZp/THI9wyZzIbMV8uMdIE07F4dbdB+2/+gg+/dpOf/PO/E8wzDCXBqZEFC1oStls1pMq59BeoOKG+s8HWG/coE8lNy+Cg3eBn4xnHx09o6xqGrSHSksN7N3hcBGzu32EVJsxGPlTej8SrOaKM2X79FlnDxjYUZ+/+hub2Jml9Dz/JCKZTTs8G9EczXFPn049/h+3WKJOU+WRBvMoRx+fkmsZymqCIaOk60eCShlfS3tng7r0HfP3OAZkmODo9RfQvuDg6IRhOKYMYYdugudScBpprkaaKWrNJS0hEEDHtD/nw0yfots1qOqN/fIRpWxCG1DSNtmWycXCt6syXguVyynxwgUTQ6XZwHBdL01BZgiSl4encunefh53uS2vaUAU7eQi6orRc3v3kKYvpgiCMUWhITQIlq9USrbAZpynx1Yh7WYKuSu7tHHAyuMSttenuv8KvT045H/WpIbm3tcnffvfbXJwPOHp0wmq+5GpwRmOvx9ate6yikHQ04sbeNnGmYzVcHux0aHbraFlKvoyYjedstJq89fYDzj5+xNP+MUVRKVrKZyZN6lkG4XkDoKSyHtY1nc9vv1JooCRBktLptHnn7fsc7O8xOj3lkWux+Nx9ybIcimpUVgjQpcASCsiJ80qE63kU8F8342c79Ze88PJ7lODZ0CO0Wi3iKCJNs2pDyCojss8lGf5HyOeX5UVVAQFoVI2ZRZHjODau65HmKZqukaYptXr9mfVz1aegyhxkJUKmUaKbGlmeoxsaRgmFBNM2KcocogwHeP3ObaSUDMYjhO1WhyZVMprNuFZvUrddxvMZw+ElSRpx43CPXBRohsbQnxOGEZu71zB0m6cXA5RhMJ/PEY6FpUnm8xl3796lf3bGYhpRUDlc1m2HRs0gSzIEkkatwUUQ0Kg3sKXg6eCKJEtwG5vMgwCJwVa3jW7opEWOp5n4kc9wMqMQEs+2ySTPHGQ1NNeq/CN0DUNJzkdj8ihEcx1kGpOqEk3TUQpW0xmdZgNRCqIgAt2glBqYCk2V4E+xUx23MFiOC0ZXA9BKXEtDWy3RTBcpBEKrVCJLJdC8Opqp0+h1uOFK3LpBq3mdJ++/y1mS8vToCYskI9cNbt44RMszLEPyyu1DLi+HUHNYTcZEhqKdWizPLhk+vmRxOuLycop34zb7W1tMTi5YZjmt3hZJIRksL9Eth7LIkGWJbWokcUJGga5V7qq6BY7tUGoZDWkSLcZkWYkQiiQrMb0ae3du4NVMgllITdbpHN6DTBFdHHNx1adx8+ZLa7gsS0aR4s4rW0STYyzl4QhBUPO4udml6wmyRUCKomG+fOofDaZ8cnLFLMlY5RJRc4gXMa2tJpZt4C9ChCpZBDG2W8fqOJRxym6ji0BjNU9JneaXPl9fGSS0NjeJF0OUiHhy9BSjoZOgI4MUq9vg1Vfv4ukWfpYwG01IFkucZo3Ec5j6c+TpEwgqVcbNnV08z0JXJbVul2kaI5KQPLHZObjJZOGTRCG9rS3OT85IbZckTNnY3uD88oLD1x+QXtsjH49wNnuMr5Y4ArZv32D2+IricsDmboswr+qpi/4QLcg4uHOLp8kQ0WiwPDlFJhrd3h73X7tHnqS4rsv9u6+QOzUsyyUNVuTLJW53g1UUYmk6QhoMZzNmqyX90RAVVNkJy6iUvxazKYXrkJUpe1s91HxMEEccnZ6iphOajTq1ep1alvPg+h7hN97h4QePqes1AhR+OMOxdWZlyjAJyQwTVzfZajbotmqcHY84+fgh/cEVc7tBu97AzGKko2OlJg3N4JU7h2x1WpxfXJGnIPOSdD5Gp6S7vcGb77yFXXeJVEZ3o0WYpai0JJyteNp/xHv/8REpBslyQRbMEGXBeLEiX6Xolst0PGb34IByY4f5+JLcX0EGZimI04Inj54SLKcsygxlaBilIAxW2KbBxWkfu+HheCaz0YT5MqFbbxOVingxJ5/MyNOSXJWgSfylz/hqQSGAssQzdHSlyEVJkaU0Wy0M18KUkJcKYRpgGaRCIYuClT9jrEpqts6tN9/k38Rn9erZZML7P/ghe4cH/OLRMZfnQ2zXQ3PsZxMBVf29LHPyLCeREtPUKTKFZ9vMFnMWBtx6/QEXy5DTxRK8OqXhcBEEXIzOSVVMXAZ866++TcOx2L13hx+/9zsuPj3ioLOB4zaI45xOp8bdnQOEjJmHAcEqJF9GTMYz+v0LHj5+SqHpeDWDKC/JViuq/bBSAnx+yi6fjS/+niGTKrHqHj3H5Vq7TfzkjF+9+y6z0ZDk7//hpfdWzX6iUmdVijSO8bMMpSrzJaXUC7dIIZ/rNT4/svPZzxeBwsvZgufyzFKISuGwKAiD4Jl2Q0mapi/GMKs/8dmnv0p74fnlXrrW534vn6km5nmG63pIQ1KUBZZjE8cpmtQQUlYCTyh00yRcRRhInJrDyo/I8xxL6kjTJFcleZJBGtNsuSRRxGQ4pNlscXI1pomBa9hsdTdo6hZ+GDGdzcnzgqIomU2meB0PTWjcun2baLlidDHAdEx6va1KZdFfEFyNqBuiCqRWAdev7TI4HVWW1KokixNKTxKGCc1ajSTO0EyLQX9AwzIxzUrkqNZsYNY8eu0d/KsxQuXMZxPiwifLFZ1OF3+xoKHpGLUacbSiLEziLMOyTIQQrHyfWrPDOKomRZpejSCJ0ZAkcYqpC07OzquUtqYRJgm6bWGaOjXPI0tWSFlQFDBcBEznVZNi4GrUPIGMAxqNGrIoSIKAUuiscoFhGcxXM/yTY5Ik4fD2HSbDK1Zphiwlk1VAt7fJ5Oyc0NK5trvDrN/n6myALjS6Wzsss4DZ6Irzo3OmGZVy4/U9br/zdUbjCbqus9FsUXdsJpaO22qwWMUoUeIZLmUSIYXAchw0KXEsHUNPqdc8XM9gNvGJiuqUbloWhmkhpEYYhnimoEDn4MZNCmXy3i9+zvD4GM2xmM4XL63jPMtxTQ8hBIUuWBYZKkuhXmOzvUmYTMixyOttMs156bPeznVqX3uAHia8ItuQJrz369/ibLUpipydrW2uHh8Rr2K6nRYIhSklSgriMCYNY/bu3PnSZ+wrg4QwTQmXS+r1JkoKRKnY3tmiKSxwDaIgII5DWpsbRGFE6fuEZ2fomx2u7+9jbW3iL0PmE5/hyRNqRUrTMGm//Tavv3aPPEowghXoOv3RFR0l0HQdYVuYQpBkKXqzjuh1WHzyiP2bB1wEc2Sjhuj7JNMx1quH6Ls90osBxtWI+t4h04shlCX6zKeo6Vy/dUimmzx5esKbBzsU/oLRfEit0aS73UPPFc16kzDNGAwu2e20KISodM6jiLhUKCmInqW3lKo6npM0om0IsiLmajQlForZsM+if4bsbjCa+QSDEY1FQM32ifMM1e2ytbVBbjiIQkfvdfE2PF65vkv7zi3so6c8/OnPkWlOsVqyqWtMLZv3Hx2z8H+Hub2PcCxef/M+zqu3Gf3yPaaXAzZ0DVVkJKsF9YaHq0vOR+foOtz/5tvsXt9BKxJO44D733yH337wkEfvfYA28ZmjqHU38FqbfPzLX5AtAvI0Zmuzx2AxYOUv8FyXbm8TvdXj9IldOcDpNgc3e7z+zh9zdDrl0dM+uUrJ0xUbrkO37nE1vSBcBax8H6H7aGnC4c0Oh90GDy+vWMwXNDWNRx9/QmJoZFlBmkYoJRBCUhSKXMDJ6QW5yjGkxiqIaPU6tFttwiQmzTKcVgOKkjKOSaKIrltDBBFqvvhsLhDAMPjNR4/415/+jGFaIAwTpRS6oZPLappeCijyjEIzMHQDaTscPzpBj5bcu7vPd7/1DWLT5rePTrClhenYmKZLXa8xHI/5+mv3uH//AcPlku98+885nkyoNT1279ykuQp4/OiIfBXDMqajG7Q3TIokIlwsEEpRlDDxV2zvH1BOZiSLFaYSZNEKCvEiGnjRE/Cilv9yg5jl2Pz1332PMoj55fd/QNi/oFQ5UZGS/V4KvwTx2X0qioI8/2x2unJOfLYJP/NleFl6+fNmS1+8qQtR2S5LKVFFSZKkL5QXy/K/n4z4QxAIdF1DykrKuBQleZlTKtANC6hcIJ/bTYtnmanV0idKE7xGnTItSKMYEzB0HU1qKCrBrqwoGI0nlNMZmuPQbbaZDC8Ji5KrpGSe5kihIaVBlpeVEFKcUW82aTca5EGIphRJEJKnGY5uoUudsb9gs9sknM4QeslGs0HNNUmXIWmSYEmdNC8ptZIwjrFsiW6a7PR6pAufICkwdB2pwBCSJ8fHkBUgFDXHZXh6yTyIKNCIw7Ba50CRpyyWSzrdLkEQkMQxYRDQaOq0Wi30mkO7XieZ5Kz8FYZlEkV5NQGgCvI0o0QgESz9JcFygaErPEdHNy289gZJqpjPRpRRThqtMHVJsgrotD1MzWARpfjLFE1KUpGSmqA7Lh8fnaAhCLOsKt05FmWR8fjhh+xtdJCrJVEh8MMEw6tTxBmGbpErk2lUkrc7eI0u3/nGn5IhGZydEcym3N6/xng44M5r97DORswWEVqRIdJKLyONEkzTxbYsbK1Eqirb1PRMljMw9OpQZJkmjm0hpSAYTzn94APszX2CzEYLC87ef0ghFa6l8/j0FKU+K925tRpvv/U2vVrM3Fds9+p0dje4++ptDlo7XJ0e0Z8NsTeucbF146U1/tqffJPveRn/8pMfEV6FLNOQt/7yz7h+/xbXdre51tvn6De/4oc//ifKDEh8psM5iyih4dWxlM7xRx9++TP0vy2/umbNmjVr1qz5v8GXKyisWbNmzZo1a/5fsw4S1qxZs2bNmjVfyDpIWLNmzZo1a9Z8IesgYc2aNWvWrFnzhayDhDVr1qxZs2bNF7IOEtasWbNmzZo1X8h/AlcmYuyO3kXo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t="8543"/>
          <a:stretch/>
        </p:blipFill>
        <p:spPr>
          <a:xfrm>
            <a:off x="4542670" y="4383784"/>
            <a:ext cx="3381889" cy="21744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/>
          <a:srcRect t="7756"/>
          <a:stretch/>
        </p:blipFill>
        <p:spPr>
          <a:xfrm>
            <a:off x="8049458" y="4373793"/>
            <a:ext cx="3352450" cy="214136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150" y="2110165"/>
            <a:ext cx="2704427" cy="19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1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663086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</a:t>
            </a:r>
            <a:r>
              <a:rPr lang="ru-RU" sz="4800" dirty="0"/>
              <a:t>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8194" y="1034041"/>
            <a:ext cx="11717383" cy="5409489"/>
          </a:xfrm>
        </p:spPr>
        <p:txBody>
          <a:bodyPr>
            <a:normAutofit/>
          </a:bodyPr>
          <a:lstStyle/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Признаки могут характеризовать область на изображении или изображение в целом.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Для решения задач компьютерного зрения признаки должны быть регулярными.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ru-RU" sz="2200" dirty="0">
                <a:solidFill>
                  <a:schemeClr val="bg1"/>
                </a:solidFill>
              </a:rPr>
              <a:t>Признаки могут быть разной абстрактности: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>
                <a:solidFill>
                  <a:schemeClr val="bg1"/>
                </a:solidFill>
              </a:rPr>
              <a:t>Низкоуровневые</a:t>
            </a:r>
            <a:r>
              <a:rPr lang="ru-RU" sz="2000" dirty="0">
                <a:solidFill>
                  <a:schemeClr val="bg1"/>
                </a:solidFill>
              </a:rPr>
              <a:t> – отображающими некоторые примитивы  изображения (например, линии, цветовые области или края);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>
                <a:solidFill>
                  <a:schemeClr val="bg1"/>
                </a:solidFill>
              </a:rPr>
              <a:t>Средний уровень </a:t>
            </a:r>
            <a:r>
              <a:rPr lang="ru-RU" sz="2000" dirty="0">
                <a:solidFill>
                  <a:schemeClr val="bg1"/>
                </a:solidFill>
              </a:rPr>
              <a:t>– объекты простых форм, шаблонные образы, составленные из низкоуровневых признаков и т.д.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Высокий  уровень </a:t>
            </a:r>
            <a:r>
              <a:rPr lang="ru-RU" sz="2000" dirty="0">
                <a:solidFill>
                  <a:schemeClr val="bg1"/>
                </a:solidFill>
              </a:rPr>
              <a:t>– связанными с некоторой сложной интерпретацией изображения.</a:t>
            </a:r>
          </a:p>
          <a:p>
            <a:pPr marL="719138" lvl="3">
              <a:lnSpc>
                <a:spcPct val="100000"/>
              </a:lnSpc>
              <a:spcBef>
                <a:spcPts val="1000"/>
              </a:spcBef>
            </a:pPr>
            <a:r>
              <a:rPr lang="ru-RU" sz="2000" dirty="0">
                <a:solidFill>
                  <a:schemeClr val="bg1"/>
                </a:solidFill>
              </a:rPr>
              <a:t>Как правило, чем выше уровень, тем сложнее описать признак и тем выше его абстрактность.</a:t>
            </a:r>
          </a:p>
          <a:p>
            <a:pPr marL="1143000" lvl="3">
              <a:lnSpc>
                <a:spcPct val="100000"/>
              </a:lnSpc>
              <a:spcBef>
                <a:spcPts val="1000"/>
              </a:spcBef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5CBC5AF-CFC8-D843-BD08-B7943879EBB4}"/>
              </a:ext>
            </a:extLst>
          </p:cNvPr>
          <p:cNvSpPr/>
          <p:nvPr/>
        </p:nvSpPr>
        <p:spPr>
          <a:xfrm>
            <a:off x="737871" y="1544154"/>
            <a:ext cx="10716257" cy="40496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05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0" y="274639"/>
            <a:ext cx="8229600" cy="82919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Выбор метода оценки</a:t>
            </a:r>
          </a:p>
        </p:txBody>
      </p:sp>
      <p:pic>
        <p:nvPicPr>
          <p:cNvPr id="6146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565545" y="3603898"/>
            <a:ext cx="2099750" cy="13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610084" y="3665343"/>
            <a:ext cx="2622710" cy="130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9641310" y="5002947"/>
            <a:ext cx="1837726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840648" y="4966562"/>
            <a:ext cx="1926064" cy="11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774986" y="4954740"/>
            <a:ext cx="1888642" cy="14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9189598" y="2448165"/>
            <a:ext cx="2081665" cy="11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3" t="25917" r="54720" b="63137"/>
          <a:stretch/>
        </p:blipFill>
        <p:spPr bwMode="auto">
          <a:xfrm>
            <a:off x="7089848" y="2625859"/>
            <a:ext cx="2099750" cy="102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970557" y="3429000"/>
            <a:ext cx="1812568" cy="1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CFDC5-73D0-694B-9D72-8264B83046D0}"/>
              </a:ext>
            </a:extLst>
          </p:cNvPr>
          <p:cNvSpPr txBox="1"/>
          <p:nvPr/>
        </p:nvSpPr>
        <p:spPr>
          <a:xfrm>
            <a:off x="6187196" y="1233299"/>
            <a:ext cx="600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мер сложно-формализуемой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задачи: определить ребенок/взрослый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 по фото глаза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>
          <a:xfrm>
            <a:off x="207060" y="1082506"/>
            <a:ext cx="476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мер легко-формализуемой задачи: определить спелость томата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>
          <a:xfrm>
            <a:off x="8033904" y="6123948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https://stocksnap.io/search/eye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https://</a:t>
            </a:r>
            <a:r>
              <a:rPr lang="en-US" i="1" dirty="0" err="1">
                <a:solidFill>
                  <a:schemeClr val="accent1"/>
                </a:solidFill>
              </a:rPr>
              <a:t>stocksnap.io</a:t>
            </a:r>
            <a:r>
              <a:rPr lang="en-US" i="1" dirty="0">
                <a:solidFill>
                  <a:schemeClr val="accent1"/>
                </a:solidFill>
              </a:rPr>
              <a:t>/search/</a:t>
            </a:r>
            <a:r>
              <a:rPr lang="en-US" i="1" dirty="0" err="1">
                <a:solidFill>
                  <a:schemeClr val="accent1"/>
                </a:solidFill>
              </a:rPr>
              <a:t>child+eye</a:t>
            </a:r>
            <a:endParaRPr lang="ru-RU" i="1" dirty="0">
              <a:solidFill>
                <a:schemeClr val="accent1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219193" y="2225008"/>
            <a:ext cx="4283631" cy="3092191"/>
            <a:chOff x="219193" y="2225008"/>
            <a:chExt cx="4283631" cy="3092191"/>
          </a:xfrm>
        </p:grpSpPr>
        <p:pic>
          <p:nvPicPr>
            <p:cNvPr id="6162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4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6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8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>
          <a:xfrm>
            <a:off x="422783" y="5443344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chemeClr val="accent1"/>
                </a:solidFill>
              </a:rPr>
              <a:t>https</a:t>
            </a:r>
            <a:r>
              <a:rPr lang="ru-RU" i="1" dirty="0">
                <a:solidFill>
                  <a:schemeClr val="accent1"/>
                </a:solidFill>
              </a:rPr>
              <a:t>://</a:t>
            </a:r>
            <a:r>
              <a:rPr lang="ru-RU" i="1" dirty="0" err="1">
                <a:solidFill>
                  <a:schemeClr val="accent1"/>
                </a:solidFill>
              </a:rPr>
              <a:t>stocksnap.io</a:t>
            </a:r>
            <a:r>
              <a:rPr lang="ru-RU" i="1" dirty="0">
                <a:solidFill>
                  <a:schemeClr val="accent1"/>
                </a:solidFill>
              </a:rPr>
              <a:t>/</a:t>
            </a:r>
            <a:r>
              <a:rPr lang="ru-RU" i="1" dirty="0" err="1">
                <a:solidFill>
                  <a:schemeClr val="accent1"/>
                </a:solidFill>
              </a:rPr>
              <a:t>search</a:t>
            </a:r>
            <a:r>
              <a:rPr lang="ru-RU" i="1" dirty="0">
                <a:solidFill>
                  <a:schemeClr val="accent1"/>
                </a:solidFill>
              </a:rPr>
              <a:t>/</a:t>
            </a:r>
            <a:r>
              <a:rPr lang="ru-RU" i="1" dirty="0" err="1">
                <a:solidFill>
                  <a:schemeClr val="accent1"/>
                </a:solidFill>
              </a:rPr>
              <a:t>tomat</a:t>
            </a:r>
            <a:endParaRPr lang="ru-RU" i="1" dirty="0">
              <a:solidFill>
                <a:schemeClr val="accent1"/>
              </a:solidFill>
            </a:endParaRPr>
          </a:p>
        </p:txBody>
      </p:sp>
      <p:pic>
        <p:nvPicPr>
          <p:cNvPr id="6170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565545" y="2406727"/>
            <a:ext cx="1612889" cy="125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90BE122-7A03-FC41-9DB1-23949BA0F1D3}"/>
              </a:ext>
            </a:extLst>
          </p:cNvPr>
          <p:cNvSpPr/>
          <p:nvPr/>
        </p:nvSpPr>
        <p:spPr bwMode="auto">
          <a:xfrm>
            <a:off x="5500764" y="1229956"/>
            <a:ext cx="6318918" cy="54142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84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278910"/>
            <a:ext cx="10515600" cy="909810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Признаки	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203" y="1085316"/>
            <a:ext cx="11271902" cy="54094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Признаковые описания позволяют принимать решения,</a:t>
            </a:r>
          </a:p>
          <a:p>
            <a:pPr lvl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</a:rPr>
              <a:t>то есть решать задачу компьютерного зрения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2"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На практике для этого нужны не все признаки, а только релевантные, </a:t>
            </a:r>
            <a:endParaRPr lang="en-US" sz="24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</a:pPr>
            <a:r>
              <a:rPr lang="en-US" sz="2200" dirty="0" err="1">
                <a:solidFill>
                  <a:schemeClr val="bg1"/>
                </a:solidFill>
              </a:rPr>
              <a:t>То</a:t>
            </a:r>
            <a:r>
              <a:rPr lang="ru-RU" sz="2200" dirty="0">
                <a:solidFill>
                  <a:schemeClr val="bg1"/>
                </a:solidFill>
              </a:rPr>
              <a:t> есть следует проводить отбор признаков,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Признаки могут быть преобразованы (трансформированы).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bg1"/>
                </a:solidFill>
              </a:rPr>
              <a:t>Как правило, принятие решений выполняется статистическими методами, </a:t>
            </a:r>
          </a:p>
          <a:p>
            <a:pPr lvl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</a:rPr>
              <a:t>в т.ч. Методами машинного обучения и глубокими нейронными сетями.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C4B84B5-879C-6E4B-8BAC-593D94F0B856}"/>
              </a:ext>
            </a:extLst>
          </p:cNvPr>
          <p:cNvSpPr/>
          <p:nvPr/>
        </p:nvSpPr>
        <p:spPr>
          <a:xfrm>
            <a:off x="504203" y="1085315"/>
            <a:ext cx="8014155" cy="81567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06FB0B9-EF13-6E48-A85B-2620AC7199F3}"/>
              </a:ext>
            </a:extLst>
          </p:cNvPr>
          <p:cNvSpPr/>
          <p:nvPr/>
        </p:nvSpPr>
        <p:spPr>
          <a:xfrm>
            <a:off x="801243" y="3332091"/>
            <a:ext cx="10264061" cy="9159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8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039757"/>
            <a:ext cx="10988040" cy="493599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Низкоуровневыми признаками могут быть особые точки: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Т</a:t>
            </a:r>
            <a:r>
              <a:rPr lang="ru-RU" dirty="0">
                <a:solidFill>
                  <a:schemeClr val="bg1"/>
                </a:solidFill>
              </a:rPr>
              <a:t>очки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>
                <a:solidFill>
                  <a:schemeClr val="bg1"/>
                </a:solidFill>
              </a:rPr>
              <a:t>максимальной контрастностью,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Точки стабильные к поворотам и другим изменениям в изображении.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 Угловые точки объектов.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760543" y="2672662"/>
            <a:ext cx="10310044" cy="4185338"/>
            <a:chOff x="760543" y="2672662"/>
            <a:chExt cx="10310044" cy="4185338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760543" y="2672662"/>
              <a:ext cx="10310044" cy="4145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A95B89-1370-E448-868A-38E84E5D4F98}"/>
                </a:ext>
              </a:extLst>
            </p:cNvPr>
            <p:cNvSpPr txBox="1"/>
            <p:nvPr/>
          </p:nvSpPr>
          <p:spPr>
            <a:xfrm>
              <a:off x="8441940" y="5083197"/>
              <a:ext cx="2429560" cy="177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7F047B-4F4D-B940-A4A2-2A9F49EACECC}"/>
                </a:ext>
              </a:extLst>
            </p:cNvPr>
            <p:cNvSpPr txBox="1"/>
            <p:nvPr/>
          </p:nvSpPr>
          <p:spPr>
            <a:xfrm>
              <a:off x="9778030" y="5155773"/>
              <a:ext cx="962541" cy="1661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(664, 493) (664, 494) (664, 495) (664, 496) (664, 497) (664, 498) (664, 499) 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3DE03E-BFBA-4F4D-A1A3-584637307ACD}"/>
                </a:ext>
              </a:extLst>
            </p:cNvPr>
            <p:cNvSpPr txBox="1"/>
            <p:nvPr/>
          </p:nvSpPr>
          <p:spPr>
            <a:xfrm>
              <a:off x="9249806" y="5791083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  <a:endPara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2BDD21-435F-7048-AC25-6E5D9D68133D}"/>
                </a:ext>
              </a:extLst>
            </p:cNvPr>
            <p:cNvSpPr txBox="1"/>
            <p:nvPr/>
          </p:nvSpPr>
          <p:spPr>
            <a:xfrm>
              <a:off x="8472682" y="5175530"/>
              <a:ext cx="785228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(0, 489) (0, 490) (1, 488) (1, 489) (1, 490) (2, 488) (2, 489)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13AAD9-CFAB-6E4A-8487-F8390286517B}"/>
                </a:ext>
              </a:extLst>
            </p:cNvPr>
            <p:cNvSpPr txBox="1"/>
            <p:nvPr/>
          </p:nvSpPr>
          <p:spPr>
            <a:xfrm>
              <a:off x="1777162" y="5098585"/>
              <a:ext cx="1305349" cy="16312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[[228, 447, 7],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[358, 632, 7],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[407, 711, 4],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...,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[313, 753, 7],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[264, 469, 10],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[244, 449, 7],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E33827-A911-7B42-BED9-EBF85635CD92}"/>
                </a:ext>
              </a:extLst>
            </p:cNvPr>
            <p:cNvSpPr txBox="1"/>
            <p:nvPr/>
          </p:nvSpPr>
          <p:spPr>
            <a:xfrm>
              <a:off x="4724701" y="5113974"/>
              <a:ext cx="1305349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[ 7, 359, 3],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[ 9, 589, 2],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[ 10, 269, 2]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...,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[529, 211, 6],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[530, 223, 2],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[533, 185, 2]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D8AFF9-D6A0-424C-9009-BE23B61C6F95}"/>
              </a:ext>
            </a:extLst>
          </p:cNvPr>
          <p:cNvSpPr/>
          <p:nvPr/>
        </p:nvSpPr>
        <p:spPr>
          <a:xfrm>
            <a:off x="354330" y="1013401"/>
            <a:ext cx="10716257" cy="47851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95" y="2786226"/>
            <a:ext cx="3151083" cy="222130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377" y="2751177"/>
            <a:ext cx="3255753" cy="232619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790" y="2758818"/>
            <a:ext cx="3210137" cy="22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</a:t>
            </a:r>
            <a:r>
              <a:rPr lang="ru-RU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" y="947732"/>
            <a:ext cx="11693979" cy="4935992"/>
          </a:xfrm>
        </p:spPr>
        <p:txBody>
          <a:bodyPr>
            <a:normAutofit/>
          </a:bodyPr>
          <a:lstStyle/>
          <a:p>
            <a:r>
              <a:rPr lang="ru-RU" sz="2200" dirty="0" err="1">
                <a:solidFill>
                  <a:schemeClr val="bg1"/>
                </a:solidFill>
              </a:rPr>
              <a:t>Среднеуровневыми</a:t>
            </a:r>
            <a:r>
              <a:rPr lang="ru-RU" sz="2200" dirty="0">
                <a:solidFill>
                  <a:schemeClr val="bg1"/>
                </a:solidFill>
              </a:rPr>
              <a:t> признаками могут быть контурные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или другие описания некоторых объектов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r>
              <a:rPr lang="ru-RU" sz="2200" dirty="0">
                <a:solidFill>
                  <a:schemeClr val="bg1"/>
                </a:solidFill>
              </a:rPr>
              <a:t> которые могут быть получены как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контуров целевых объектов</a:t>
            </a:r>
            <a:r>
              <a:rPr lang="en-US" sz="2200" dirty="0">
                <a:solidFill>
                  <a:schemeClr val="bg1"/>
                </a:solidFill>
              </a:rPr>
              <a:t>;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направлений изменения яркости;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Описание объектов линиями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или простыми геометрическими фигурами.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7CB0602-9E9F-CD41-8FEE-417C012AAF60}"/>
              </a:ext>
            </a:extLst>
          </p:cNvPr>
          <p:cNvGrpSpPr/>
          <p:nvPr/>
        </p:nvGrpSpPr>
        <p:grpSpPr>
          <a:xfrm>
            <a:off x="929905" y="2813540"/>
            <a:ext cx="9565105" cy="3858098"/>
            <a:chOff x="926432" y="2957231"/>
            <a:chExt cx="9565105" cy="3858098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B76DF7D-EA8F-C247-934B-12CAEE051ED1}"/>
                </a:ext>
              </a:extLst>
            </p:cNvPr>
            <p:cNvSpPr/>
            <p:nvPr/>
          </p:nvSpPr>
          <p:spPr>
            <a:xfrm>
              <a:off x="926432" y="2957231"/>
              <a:ext cx="9565105" cy="38580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649170-2B60-A64A-86F5-D74C5366513B}"/>
                </a:ext>
              </a:extLst>
            </p:cNvPr>
            <p:cNvSpPr txBox="1"/>
            <p:nvPr/>
          </p:nvSpPr>
          <p:spPr>
            <a:xfrm>
              <a:off x="7367980" y="5025538"/>
              <a:ext cx="1906747" cy="160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((640, 390), (654, 386)),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((269, 489), (286, 484)),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((641, 389), (649, 387)),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((505, 462), (514, 458)),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((546, 492), (540, 490)),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((483, 568), (486, 568)),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C8CBA1-CF03-8641-8D16-0927AA0E372B}"/>
                </a:ext>
              </a:extLst>
            </p:cNvPr>
            <p:cNvSpPr txBox="1"/>
            <p:nvPr/>
          </p:nvSpPr>
          <p:spPr>
            <a:xfrm>
              <a:off x="3998336" y="4999447"/>
              <a:ext cx="2578866" cy="1815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(10, 29) [0.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(10, 30) [0.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(11, 0) [0.504 0.504 0.504 0.486]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(11, 1) [0.54 0.54 0.54 0.349]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(19, 4) [0.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(19, 5) [0.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(19, 6) [0.51 0.51 0.51 0.467]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ED7FA5-C627-CA4F-ADFC-BBCE0A451E6A}"/>
              </a:ext>
            </a:extLst>
          </p:cNvPr>
          <p:cNvSpPr/>
          <p:nvPr/>
        </p:nvSpPr>
        <p:spPr>
          <a:xfrm>
            <a:off x="354330" y="947732"/>
            <a:ext cx="10716257" cy="71914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372" y="2856645"/>
            <a:ext cx="2844252" cy="203218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070" y="2872676"/>
            <a:ext cx="2962954" cy="20542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t="7756"/>
          <a:stretch/>
        </p:blipFill>
        <p:spPr>
          <a:xfrm>
            <a:off x="1199403" y="3236656"/>
            <a:ext cx="2450169" cy="15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474" y="16127"/>
            <a:ext cx="10515600" cy="1325563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Примеры признаков</a:t>
            </a:r>
            <a:r>
              <a:rPr lang="ru-RU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CB7EEF-F306-9F47-9CF0-0489892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039757"/>
            <a:ext cx="10988040" cy="493599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Также </a:t>
            </a:r>
            <a:r>
              <a:rPr lang="ru-RU" dirty="0" err="1">
                <a:solidFill>
                  <a:schemeClr val="bg1"/>
                </a:solidFill>
              </a:rPr>
              <a:t>среднеуровневыми</a:t>
            </a:r>
            <a:r>
              <a:rPr lang="ru-RU" dirty="0">
                <a:solidFill>
                  <a:schemeClr val="bg1"/>
                </a:solidFill>
              </a:rPr>
              <a:t> признаки могут быть яркостные описания объектов: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Яркостные описания объектов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Со</a:t>
            </a:r>
            <a:r>
              <a:rPr lang="ru-RU" dirty="0" err="1">
                <a:solidFill>
                  <a:schemeClr val="bg1"/>
                </a:solidFill>
              </a:rPr>
              <a:t>постовление</a:t>
            </a:r>
            <a:r>
              <a:rPr lang="ru-RU" dirty="0">
                <a:solidFill>
                  <a:schemeClr val="bg1"/>
                </a:solidFill>
              </a:rPr>
              <a:t> объекта с шаблоном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C6E34-9DE3-164A-8BEC-1DDC7ADC0A7C}"/>
              </a:ext>
            </a:extLst>
          </p:cNvPr>
          <p:cNvSpPr txBox="1"/>
          <p:nvPr/>
        </p:nvSpPr>
        <p:spPr>
          <a:xfrm>
            <a:off x="3048000" y="3247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3CFE629-7108-A44F-BDD0-95022713D0A4}"/>
              </a:ext>
            </a:extLst>
          </p:cNvPr>
          <p:cNvSpPr/>
          <p:nvPr/>
        </p:nvSpPr>
        <p:spPr>
          <a:xfrm>
            <a:off x="354330" y="1013401"/>
            <a:ext cx="10836744" cy="5146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1" y="3287491"/>
            <a:ext cx="3116025" cy="22263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96" y="3287491"/>
            <a:ext cx="7776374" cy="22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6898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Особенности операций в </a:t>
            </a:r>
            <a:r>
              <a:rPr kumimoji="0" lang="ru-RU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сверточных</a:t>
            </a: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нейронных сетях</a:t>
            </a:r>
            <a:endParaRPr kumimoji="0" lang="ru-RU" altLang="ru-RU" sz="6000" b="1" i="0" u="none" strike="noStrike" kern="1200" cap="all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1545"/>
            <a:ext cx="1068705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Введение в предмет «Компьютерное зрение».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1.6.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4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сформулировать выражение для </a:t>
                </a:r>
                <a:r>
                  <a:rPr lang="en-US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точной нейронной сети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сверточного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как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altLang="ru-RU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2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𝑝𝑜𝑜𝑙𝑖𝑛𝑔</m:t>
                              </m:r>
                              <m:d>
                                <m:dPr>
                                  <m:ctrlPr>
                                    <a:rPr lang="ru-RU" altLang="ru-RU" sz="2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где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выход сети (напр., класс).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- вектор весов классифицирующего (головного) слоя.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операциясжатия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изображения.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vec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операция векторизации матрицы (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reshape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atten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vel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 - функции активации.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(например,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ReLU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sigmoid)</a:t>
                </a:r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∗  - операция свертки.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Как правило последовательность такова,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что сначала свертка, потом активация,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потом сжатие-</a:t>
                </a:r>
                <a:r>
                  <a:rPr lang="en-US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pooling.</a:t>
                </a: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  <a:blipFill>
                <a:blip r:embed="rId2"/>
                <a:stretch>
                  <a:fillRect l="-667" t="-2308" b="-4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/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ru-RU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𝑣𝑒𝑐</m:t>
                    </m:r>
                    <m:d>
                      <m:dPr>
                        <m:begChr m:val="["/>
                        <m:endChr m:val="]"/>
                        <m:ctrlP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ru-RU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𝑝𝑜𝑜𝑙𝑖𝑛𝑔</m:t>
                        </m:r>
                        <m:d>
                          <m:dPr>
                            <m:ctrlPr>
                              <a:rPr kumimoji="0" lang="ru-RU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r>
                                  <a:rPr kumimoji="0" lang="ru-RU" altLang="ru-RU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кодировщик признаков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  <m:r>
                          <a:rPr kumimoji="0" lang="ru-RU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r>
                          <a:rPr kumimoji="0" lang="en-US" alt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-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головная часть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  <a:blipFill>
                <a:blip r:embed="rId3"/>
                <a:stretch>
                  <a:fillRect l="-208" r="-208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F261FC3A-FBCF-874E-8C76-7284F1C4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65" y="3989206"/>
            <a:ext cx="5262228" cy="2503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65C74B-55B7-A545-AC26-A85A3AC4C36C}"/>
              </a:ext>
            </a:extLst>
          </p:cNvPr>
          <p:cNvSpPr/>
          <p:nvPr/>
        </p:nvSpPr>
        <p:spPr bwMode="auto">
          <a:xfrm>
            <a:off x="307975" y="1152711"/>
            <a:ext cx="8677529" cy="11290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BC1AE66-C1F8-184D-81A0-FD693445D816}"/>
              </a:ext>
            </a:extLst>
          </p:cNvPr>
          <p:cNvSpPr/>
          <p:nvPr/>
        </p:nvSpPr>
        <p:spPr bwMode="auto">
          <a:xfrm>
            <a:off x="622825" y="5863996"/>
            <a:ext cx="6058740" cy="747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42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152713"/>
            <a:ext cx="11399763" cy="3282127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Как правило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 состоит из двух частей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Извлечение признаков (</a:t>
            </a:r>
            <a:r>
              <a:rPr lang="en-US" sz="2200" b="1" dirty="0">
                <a:solidFill>
                  <a:schemeClr val="bg1"/>
                </a:solidFill>
              </a:rPr>
              <a:t>Feature extraction part</a:t>
            </a:r>
            <a:r>
              <a:rPr lang="ru-RU" sz="2200" b="1" dirty="0">
                <a:solidFill>
                  <a:schemeClr val="bg1"/>
                </a:solidFill>
              </a:rPr>
              <a:t>) – несколько слоев свертки, регуляризации, </a:t>
            </a:r>
            <a:r>
              <a:rPr lang="ru-RU" sz="2200" b="1" dirty="0" err="1">
                <a:solidFill>
                  <a:schemeClr val="bg1"/>
                </a:solidFill>
              </a:rPr>
              <a:t>пулинга</a:t>
            </a:r>
            <a:r>
              <a:rPr lang="ru-RU" sz="2200" b="1" dirty="0">
                <a:solidFill>
                  <a:schemeClr val="bg1"/>
                </a:solidFill>
              </a:rPr>
              <a:t>, и др. </a:t>
            </a:r>
            <a:r>
              <a:rPr lang="ru-RU" sz="2200" b="1" dirty="0" err="1">
                <a:solidFill>
                  <a:schemeClr val="bg1"/>
                </a:solidFill>
              </a:rPr>
              <a:t>доп</a:t>
            </a:r>
            <a:r>
              <a:rPr lang="en-US" sz="2200" b="1" dirty="0" err="1">
                <a:solidFill>
                  <a:schemeClr val="bg1"/>
                </a:solidFill>
              </a:rPr>
              <a:t>ол</a:t>
            </a:r>
            <a:r>
              <a:rPr lang="ru-RU" sz="2200" b="1" dirty="0" err="1">
                <a:solidFill>
                  <a:schemeClr val="bg1"/>
                </a:solidFill>
              </a:rPr>
              <a:t>нительные</a:t>
            </a:r>
            <a:r>
              <a:rPr lang="ru-RU" sz="2200" b="1" dirty="0">
                <a:solidFill>
                  <a:schemeClr val="bg1"/>
                </a:solidFill>
              </a:rPr>
              <a:t> операций,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Цель этой части –извлечение признаков (т.н. </a:t>
            </a:r>
            <a:r>
              <a:rPr lang="en-US" sz="2200" b="1" dirty="0">
                <a:solidFill>
                  <a:schemeClr val="bg1"/>
                </a:solidFill>
              </a:rPr>
              <a:t>feature map</a:t>
            </a:r>
            <a:r>
              <a:rPr lang="ru-RU" sz="2200" b="1" dirty="0">
                <a:solidFill>
                  <a:schemeClr val="bg1"/>
                </a:solidFill>
              </a:rPr>
              <a:t>, </a:t>
            </a:r>
            <a:r>
              <a:rPr lang="ru-RU" sz="2200" b="1" dirty="0" err="1">
                <a:solidFill>
                  <a:schemeClr val="bg1"/>
                </a:solidFill>
              </a:rPr>
              <a:t>канлов</a:t>
            </a:r>
            <a:r>
              <a:rPr lang="ru-RU" sz="2200" b="1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которые являются наиболее регулярными и наилучшим образом подходят для решения поставленной задачи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Головная часть. – </a:t>
            </a:r>
            <a:r>
              <a:rPr lang="ru-RU" sz="2200" dirty="0">
                <a:solidFill>
                  <a:schemeClr val="bg1"/>
                </a:solidFill>
              </a:rPr>
              <a:t>Принятие целевых решений на основе выделенных признаков.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C387E4-7812-C745-A0DB-3BEC5179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72246"/>
            <a:ext cx="6096000" cy="2900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397E8B-D4EE-0E4B-818D-F15740969666}"/>
              </a:ext>
            </a:extLst>
          </p:cNvPr>
          <p:cNvSpPr/>
          <p:nvPr/>
        </p:nvSpPr>
        <p:spPr bwMode="auto">
          <a:xfrm>
            <a:off x="576199" y="1621535"/>
            <a:ext cx="11307826" cy="72973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A0410B-965D-9E4E-A3A0-9AD69EB94DC3}"/>
              </a:ext>
            </a:extLst>
          </p:cNvPr>
          <p:cNvSpPr/>
          <p:nvPr/>
        </p:nvSpPr>
        <p:spPr bwMode="auto">
          <a:xfrm>
            <a:off x="576199" y="3247895"/>
            <a:ext cx="9957689" cy="4340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7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основе предположения о выделении признаков сети лежит т.н.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b="1" dirty="0">
                <a:solidFill>
                  <a:schemeClr val="bg1"/>
                </a:solidFill>
              </a:rPr>
              <a:t>принцип рецептивного поля.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Рецептивное поле это область входного изображения, которая может быть обработана за счет сети с заданной глубиной (числом слоев).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Чем выше уровень, слоя, тем более высокоуровневый и абстрактный признак выделяется.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Как правило выделение признака сопровождается уменьшением размеры карты признаков и увеличением числа карт признаков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92E4931-D187-7740-8329-1AFD346F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89252"/>
            <a:ext cx="5824422" cy="2771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7437E5B7-4A3B-BD47-96BF-1BD60C47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5" y="3989253"/>
            <a:ext cx="4186234" cy="2771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97C4F5-B6F3-DF4B-B7B3-4ADCCD8FBF91}"/>
              </a:ext>
            </a:extLst>
          </p:cNvPr>
          <p:cNvSpPr/>
          <p:nvPr/>
        </p:nvSpPr>
        <p:spPr bwMode="auto">
          <a:xfrm>
            <a:off x="576199" y="1255209"/>
            <a:ext cx="7909433" cy="64674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8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Первые уровни сети соответствуют наиболее простым – точечным признакам типа особых точек, линий и т.д.</a:t>
            </a:r>
          </a:p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На более высоких уровнях из простых признаков складывают более сложные признаки типа форм объектов, связанных областей и т.д.</a:t>
            </a:r>
          </a:p>
          <a:p>
            <a:pPr marL="228600" lvl="2"/>
            <a:r>
              <a:rPr lang="ru-RU" sz="2200" dirty="0">
                <a:solidFill>
                  <a:schemeClr val="bg1"/>
                </a:solidFill>
              </a:rPr>
              <a:t>На верхних уровнях сети каждый признак или набор признаков может означать класс объекта или его свойство.</a:t>
            </a:r>
          </a:p>
          <a:p>
            <a:pPr marL="685800" lvl="4"/>
            <a:r>
              <a:rPr lang="ru-RU" sz="2200" dirty="0">
                <a:solidFill>
                  <a:schemeClr val="bg1"/>
                </a:solidFill>
              </a:rPr>
              <a:t>Однако, как правило признаки, выделенные нейронной сетью плохо интерпретируются.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ru-RU" sz="2000" dirty="0"/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46"/>
            <a:ext cx="10515600" cy="993775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FE0E2-0DA1-1A44-9980-DD5F435C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25" y="4029504"/>
            <a:ext cx="6387065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21CAF0-BE42-E148-9039-FD8ACA6B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22" y="4029504"/>
            <a:ext cx="3736324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4D3131-9232-9540-8AF3-822C485809CF}"/>
              </a:ext>
            </a:extLst>
          </p:cNvPr>
          <p:cNvSpPr/>
          <p:nvPr/>
        </p:nvSpPr>
        <p:spPr bwMode="auto">
          <a:xfrm>
            <a:off x="576199" y="1255209"/>
            <a:ext cx="10908665" cy="202443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6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228913"/>
            <a:ext cx="11399763" cy="328212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Рецептивное поле зависит от числа слоев кодировщика и размера каждого ядра свертки.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Чем шире рецептивное поле, тем больше внимания уделяется контексту каждого объекта, 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Узкое рецептивное поле позволяет более точно выделять «тонкие» особенности каждого объекта.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</a:pPr>
            <a:r>
              <a:rPr lang="ru-RU" sz="2000" dirty="0">
                <a:solidFill>
                  <a:schemeClr val="bg1"/>
                </a:solidFill>
              </a:rPr>
              <a:t>Таким образом на практике требуется баланс учета контекста/собственных особенностей объекта.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146"/>
            <a:ext cx="10515600" cy="993775"/>
          </a:xfrm>
        </p:spPr>
        <p:txBody>
          <a:bodyPr/>
          <a:lstStyle/>
          <a:p>
            <a:pPr algn="ctr"/>
            <a:r>
              <a:rPr lang="ru-RU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FE0E2-0DA1-1A44-9980-DD5F435C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25" y="4029504"/>
            <a:ext cx="6387065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21CAF0-BE42-E148-9039-FD8ACA6B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22" y="4029504"/>
            <a:ext cx="3736324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4D3131-9232-9540-8AF3-822C485809CF}"/>
              </a:ext>
            </a:extLst>
          </p:cNvPr>
          <p:cNvSpPr/>
          <p:nvPr/>
        </p:nvSpPr>
        <p:spPr bwMode="auto">
          <a:xfrm>
            <a:off x="460375" y="1228914"/>
            <a:ext cx="11247363" cy="19539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0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81892" y="110931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Типы задача компьютерного зрения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26663" y="1140727"/>
            <a:ext cx="11649386" cy="5176536"/>
          </a:xfrm>
        </p:spPr>
        <p:txBody>
          <a:bodyPr>
            <a:noAutofit/>
          </a:bodyPr>
          <a:lstStyle/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Низкий уровень:</a:t>
            </a:r>
            <a:r>
              <a:rPr lang="ru-RU" sz="1800" b="1" dirty="0">
                <a:solidFill>
                  <a:schemeClr val="bg1"/>
                </a:solidFill>
              </a:rPr>
              <a:t> 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примитивов изображения, </a:t>
            </a:r>
            <a:endParaRPr dirty="0"/>
          </a:p>
          <a:p>
            <a:pPr marL="361950" lvl="1" indent="-254000">
              <a:lnSpc>
                <a:spcPct val="120000"/>
              </a:lnSpc>
              <a:defRPr/>
            </a:pPr>
            <a:r>
              <a:rPr lang="ru-RU" sz="1800" b="1" u="sng" dirty="0">
                <a:solidFill>
                  <a:schemeClr val="bg1"/>
                </a:solidFill>
              </a:rPr>
              <a:t>Средний уровень: </a:t>
            </a:r>
            <a:r>
              <a:rPr lang="ru-RU" sz="1800" dirty="0">
                <a:solidFill>
                  <a:schemeClr val="bg1"/>
                </a:solidFill>
              </a:rPr>
              <a:t>поиск и выделение границ объектов,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полуавтоматические методы принятия решений.</a:t>
            </a:r>
            <a:endParaRPr dirty="0"/>
          </a:p>
          <a:p>
            <a:pPr marL="107949" lvl="1" indent="0">
              <a:lnSpc>
                <a:spcPct val="120000"/>
              </a:lnSpc>
              <a:buNone/>
              <a:defRPr/>
            </a:pPr>
            <a:r>
              <a:rPr lang="ru-RU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Высокий уровень: 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819150" lvl="2" indent="-254000">
              <a:lnSpc>
                <a:spcPct val="120000"/>
              </a:lnSpc>
              <a:defRPr/>
            </a:pPr>
            <a:r>
              <a:rPr lang="ru-RU" sz="2400" spc="50" dirty="0">
                <a:solidFill>
                  <a:srgbClr val="66FF33"/>
                </a:solidFill>
              </a:rPr>
              <a:t>Автоматический поиск и выделение сложных объектов, сцен или событий.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200" spc="50" dirty="0">
                <a:solidFill>
                  <a:srgbClr val="FF0000"/>
                </a:solidFill>
              </a:rPr>
              <a:t>Как правило, признаки абстрактны – их сложно описать формально</a:t>
            </a:r>
            <a:endParaRPr dirty="0"/>
          </a:p>
          <a:p>
            <a:pPr marL="1276350" lvl="3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Задачи решаются с использованием методов машинного обучения,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r>
              <a:rPr lang="ru-RU" sz="2400" i="1" spc="50" dirty="0">
                <a:solidFill>
                  <a:schemeClr val="bg1"/>
                </a:solidFill>
              </a:rPr>
              <a:t>в т.ч. с использованием </a:t>
            </a:r>
            <a:r>
              <a:rPr lang="ru-RU" sz="2400" b="1" i="1" u="sng" spc="50" dirty="0">
                <a:solidFill>
                  <a:schemeClr val="bg1"/>
                </a:solidFill>
              </a:rPr>
              <a:t>нейронных сетей глубокого обучения</a:t>
            </a:r>
            <a:r>
              <a:rPr lang="ru-RU" sz="2400" i="1" spc="50" dirty="0">
                <a:solidFill>
                  <a:schemeClr val="bg1"/>
                </a:solidFill>
              </a:rPr>
              <a:t>. </a:t>
            </a:r>
            <a:endParaRPr dirty="0"/>
          </a:p>
          <a:p>
            <a:pPr marL="1733550" lvl="4" indent="-254000">
              <a:lnSpc>
                <a:spcPct val="120000"/>
              </a:lnSpc>
              <a:defRPr/>
            </a:pPr>
            <a:endParaRPr lang="ru-RU" sz="1050" i="1" spc="50" dirty="0">
              <a:solidFill>
                <a:schemeClr val="bg1"/>
              </a:solidFill>
            </a:endParaRPr>
          </a:p>
          <a:p>
            <a:pPr marL="819150" lvl="4" indent="-25400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sz="2300" u="sng" dirty="0">
                <a:solidFill>
                  <a:schemeClr val="bg1"/>
                </a:solidFill>
              </a:rPr>
              <a:t>Часто, когда речь идет о системах компьютерного зрения по умолчанию имеют ввиду высокий уровень, однако могут предполагаться и остальные уровни. </a:t>
            </a:r>
            <a:endParaRPr dirty="0"/>
          </a:p>
          <a:p>
            <a:pPr marL="254000" lvl="3" indent="-254000">
              <a:lnSpc>
                <a:spcPct val="120000"/>
              </a:lnSpc>
              <a:defRPr/>
            </a:pPr>
            <a:r>
              <a:rPr lang="ru-RU" sz="2000" i="1" dirty="0">
                <a:solidFill>
                  <a:schemeClr val="bg1"/>
                </a:solidFill>
              </a:rPr>
              <a:t>Уровни имеют явную иерархию, </a:t>
            </a:r>
            <a:br>
              <a:rPr lang="ru-RU" sz="2000" i="1" dirty="0">
                <a:solidFill>
                  <a:schemeClr val="bg1"/>
                </a:solidFill>
              </a:rPr>
            </a:br>
            <a:r>
              <a:rPr lang="ru-RU" sz="2000" i="1" dirty="0">
                <a:solidFill>
                  <a:schemeClr val="bg1"/>
                </a:solidFill>
              </a:rPr>
              <a:t>каждый следующий уровень строится по результатам работы предыдущего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291" y="2454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О</a:t>
            </a:r>
            <a:r>
              <a:rPr lang="ru-RU" sz="4800" b="1" dirty="0" err="1">
                <a:solidFill>
                  <a:schemeClr val="bg1"/>
                </a:solidFill>
              </a:rPr>
              <a:t>перация</a:t>
            </a:r>
            <a:r>
              <a:rPr lang="ru-RU" sz="4800" b="1" dirty="0">
                <a:solidFill>
                  <a:schemeClr val="bg1"/>
                </a:solidFill>
              </a:rPr>
              <a:t> свертка в </a:t>
            </a:r>
            <a:r>
              <a:rPr lang="en-US" sz="4800" b="1" dirty="0">
                <a:solidFill>
                  <a:schemeClr val="bg1"/>
                </a:solidFill>
              </a:rPr>
              <a:t>CNN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0375" y="1240408"/>
            <a:ext cx="11306904" cy="4351338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Каждая карта признаков представляет набор двухмерных матриц (трех-</a:t>
            </a:r>
            <a:r>
              <a:rPr lang="ru-RU" sz="2200" dirty="0" err="1">
                <a:solidFill>
                  <a:schemeClr val="bg1"/>
                </a:solidFill>
              </a:rPr>
              <a:t>мерыный</a:t>
            </a:r>
            <a:r>
              <a:rPr lang="ru-RU" sz="2200" dirty="0">
                <a:solidFill>
                  <a:schemeClr val="bg1"/>
                </a:solidFill>
              </a:rPr>
              <a:t> тензор)</a:t>
            </a:r>
          </a:p>
          <a:p>
            <a:r>
              <a:rPr lang="ru-RU" sz="2200" dirty="0">
                <a:solidFill>
                  <a:schemeClr val="bg1"/>
                </a:solidFill>
              </a:rPr>
              <a:t>Каждое ядро свертки также набор двух-мерных ядер (трех-мерный тензор)</a:t>
            </a:r>
          </a:p>
          <a:p>
            <a:r>
              <a:rPr lang="ru-RU" sz="2200" dirty="0">
                <a:solidFill>
                  <a:schemeClr val="bg1"/>
                </a:solidFill>
              </a:rPr>
              <a:t>Каждое ядро производит один пиксель выходной карты признаков.</a:t>
            </a:r>
          </a:p>
          <a:p>
            <a:r>
              <a:rPr lang="ru-RU" sz="2200" dirty="0">
                <a:solidFill>
                  <a:schemeClr val="bg1"/>
                </a:solidFill>
              </a:rPr>
              <a:t>Для получения трехмерного выходного ядра нужен набор трехмерных ядер</a:t>
            </a:r>
            <a:r>
              <a:rPr lang="en-US" sz="2200" dirty="0">
                <a:solidFill>
                  <a:schemeClr val="bg1"/>
                </a:solidFill>
              </a:rPr>
              <a:t> (4-D </a:t>
            </a:r>
            <a:r>
              <a:rPr lang="en-US" sz="2200" dirty="0" err="1">
                <a:solidFill>
                  <a:schemeClr val="bg1"/>
                </a:solidFill>
              </a:rPr>
              <a:t>Тен</a:t>
            </a:r>
            <a:r>
              <a:rPr lang="ru-RU" sz="2200" dirty="0" err="1">
                <a:solidFill>
                  <a:schemeClr val="bg1"/>
                </a:solidFill>
              </a:rPr>
              <a:t>зор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14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utoShape 4" descr="data:image/png;base64,iVBORw0KGgoAAAANSUhEUgAAApsAAAJeCAYAAAD7t85jAAAgAElEQVR4AeydBXQUVxuGaSn8LTUoxaU4lJYKbakrbalSV6CUFkiIbVxwL9AkSIIWSNDg7hAkQYoFd3e3ACHo+587yd0Oy8xmN8kkK++cs+fOzl757nNl3v3mzkwBcCMBEiABEiABEiABEiABgwgUMChfZksCJEACJEACJEACJEACoNhkJyABEiABEiABEiABEjCMAMWmYWiZMQmQAAmQAAmQAAmQAMUm+wAJkAAJkAAJkAAJkIBhBCg2DUPLjEmABEiABEiABEiABCg22QdIgARIgARIgARIgAQMI0CxaRhaZkwCJEACJEACJEACJECxyT5AAiRAAiRAAiRAAiRgGAGKTcPQMmMSIAESIAESIAESIAGKTfYBEiABEiABEiABEiABwwhQbBqGlhmTAAmQAAmQAAmQAAlQbLIPkAAJkAAJkAAJkAAJGEaAYtMwtMyYBEiABEiABEiABEiAYpN9gARIgARIgARIgARIwDACFJuGoWXGJEACJEACJEACJEACFJvsAyRAAiRAAiRAAiRAAoYRoNg0DC0zJgESIAESIAESIAESoNhkHyABEiABEiABEiABEjCMAMWmYWiZMQmQAAmQAAmQAAmQAMUm+wAJkAAJkAAJkAAJkIBhBCg2DUPLjEmABEiABEiABEiABCg22QdIgARIgARIgARIgAQMI0CxaRhaZkwCJEACJEACJEACJECxyT5AAiRAAiRAAiRAAiRgGAGKTcPQMmMSsI/Arl27kJiYeNfn0KFD9mXC2PlOgO2Y703glAaw3zhls9FoGwlQbNoIitFIwGgCBQoUgOUnMjLS6GKZfy4TsGxD8Z3tmMuQXTA7V+03QkQPGTJEGQNiHIh9/ol2wQ6cRZUoNrMApPXzxYsXsWrVKiQkJJgHkBhEciAJ79SpU6e0kvIYCegScNWTjW6FXfQHtqOLNqzB1XLFfiPOg1r1+vLLLw2myewdjQDFph0tIkSmEJhag0frmKenJzZu3GhHCYzqzgS0+hA9Ys7XI9iOztdmjmCxK/Yb4XjRqpc4Ru+mI/S6vLOBYtNG1uJSgPg3pjdwrB2n4LQRsptH0+pDFJvO1ynYjs7XZo5gsaP3GyEO7RWIFJuO0LMcwwaKTRvaQe9SgNbkoHVMDDhuJJAVAa2+Q7GZFTXH+53t6Hht4gwWOWq/EVfoLG0TV/hs2YSjxTKt/M6lZrYQdJ04FJs2tKXWYJMDxpaQYtMGyIyiOSlTbDpfx9CaE9iOzteOeW2xo/abnNrVtm3be+Y2cZMQN/ciQLGZRXtb+2cmBozlvzPxfcaMGXddcqfYzAIyf1YI5HRSJ0bHIMB2dIx2cDYrHLXf5IZd8hK8CC3Pmc7WTrQ3ewQoNrPgJgRldgebEJlinadY78mNBLIikN1+llW+/D1vCbAd85a3q5TmqP3GUe1ylXZ3l3pQbGbR0no3BVFAZgGOP9tNgJO63cgcMgHb0SGbxeGNctR+46h2OXyD0sC7CFBs3oXj3i9aA00cs/euvHtz1j4iLtuL9V3qcsWaUbEgWzx6Sb2pn/UpvKh6Nol44neRr8hH7NtyKUPYItMJD6+1MtR2iX1hi1hOIMrUEuxiHY+wxR7RLuyReYpQfFdvlssXbF0XJPho2SnsFnmI3/NiU7e53Bd26W2iP4g2UTMR3y37iV763Kx3brRNVnmIeom6Wq6hFn1J1DsnW26ykG2nDq21Y3btFjz07Bblid9s7QvSBjEexbjUWmcnxkN28jW6XUXbC5uFbaJ/2DMGBB/L9IJbVpsRnNT9Re5b6zfCTmG7iJPb87rIV36kLepQjEH5uwz1uAlWIo6YS+09j8h2MIK30f1S2s4wgwDFZhY9QT3A1PtiUsvNTYg/y5Ooujy5Lwe0EHPymAy1JiateCK+VlzL+sh81WFW6cSkYks91HmK+LaIX3UauS9sFmm1To4ijp4AF+mErVpCWOatDkU8yd6SU259V5cn963x1rNd1MvaZkS9pb3qUNhgT9uo08p9WQ9hszymFwoetvQjmacI84qFtXZU22Prvph/9DhYHrdlrhInc3vHrS35ivpY2iO+yy2n7aqX3tY/miKeln1680Zec9LrN0bO60KEaTGx5ZgWN610evWS/UKGec1blqvXr9R1yc58I/N3x/C/Ue+OtbehztYmYDEoc2PTmzjUHVu9L/7FaqXRGsBa8UReWnEt66IuU+5bS6cn+GRaa6EtA1crvbDZWrli0tDaRD208svqmGBv1KZVth5va/ZbE1zW0mmVL49lVW8ZTx0KTva0jTqt3Bd52GOzLf1Itp89+Up7RJgdFqKs3NqsMVXbqd639kdJ1Ecd1559YUtWm1Z+Io09/PXaVW9+E2Xasol89eyzTJ8fnPT6jV699eKr66JVX3U6W4SWVh7imLDLctOKqy7PMr78nh+8RdnCNi2btY7p9UtZB4b/EbBtRP4X3+32surw4nd7L1WpIYq0ehOeVueWx7ROOFoD2MhJSV0PIXCkbdkNhbC3tmnlm9XEoCU29bwZWvlrHbN24rZmf1a/aZWl1abWTgbW/gAZWW8927WOy2OWbSOPq0Otfq7+XWvfFgGUHyyyan9bfs8OD8FI1Fdry2p+0+JreSwr3pbxxffs1EOvHL35U3jFrG3idy3btFjlFyet8S/qZOS8bm1+0eKlPpZbYjO/eOdmv7TW99zxN4rNLFpdb1CrB5jYF4PDmkdJr5jcGFTSFq2JSc9+rbiWNsp81aFeOmvliMlLfsSlN2veYmsM1XbYum85+QmhqJVWnLCEjSK+/Oi1jYhrxKZllyVvPc4irTURbHS9tWzP6phl22QV357fLfNWt1d+sLBsR7U9tu5nJQLEuBLlaJ0wtcrP6nKpyEek08tT3R7CNr1NHS+n+1rtqjdOxXFrm146yz9s+clJq91EnfTmAb34ag5abaBOpyfCtdJZHtOavy3jiO/q8tS2if385K1lqy3HtPqlZb3c/TvFpg09QAwMWzqcHES2djzh1dTLVwga9T9zkafWSUSdXmsAGzkpWaKTtoiTnuWEbRlXry45OWkJZuIEIvKQnivLyU/EkXbKUByzjCft1TvBWxN2Mq29obRHHVq2qZb9In5WJ1atdLlZb7XNWvuirKzaRiud+phgIceE6NeyjdVx5L619YT5wcKyHe3tGyK+lt2ivmIsWfZfMbcIBpKHVv+wJz9RvmCul0Yc19ukDXphTttVTxxZs0nYqven17IeenXW4i7S5iYnvX5j9Lwu8pcfrXYTdZe/y9CyD0qOWun16iXS5Cdvta057Zey/gwzCFBs2tgT9MSRunOq90VHzeryujUPi97AFScNdTnqfa0BLCYCdRy5rxXXEoWMqw6tpROTflYiU5ahd4Kwlr/aDst90T5Z8db7x5yVcNQ6KYnycnuzrJP4ruYh9rXiaF32U9uWF/XWskses6VthL0yvlaoJZZEGj0mam6OwELPHrVt1vatzRXW0ol5RJQtRbqMq9cnshJoIj+t9hHH9Ma+XnxxPLfaVU+g6M2jevWwHEv5zUmv3+TlvK7Vfnp2yf6lDu1Jn9+8pa251S/VHNx9n2LTjh5gr+AUE6DeBCyKFQNWdm51aM0rI9LpCU6tCSAvJyU7UCpR1XWW+1p1kPnKOJah4JyV0BR56HnCZP56oR5vvfjZPW5ZL/Fd8tDzsNoievOi3lq2i2O2to1gppeH3sQv0uj9adHjkl8sZDtmt2+I9Fp8svqjpFeeHgdrVxZkXnrjQeSptWnZLY7lZrvq2aQ3l6q9vmr7LOfr/Oak12/ycl5X85H7enbZ2v566fObd273Sy0e7nqMYtPOlheTsd6/aDkQLUPLCUwWaRlPftf7Ny7TiVDGVYdaAzgvJyW1fbbsq22X+1p1kHnJOJahpddGxrcMtdpNT5So0+oJPcFWvYl2E8ey+ugJY8t6ie+Ch14b2mK7sM/oeosytGwXx2xtG708bKmjXtnqtpH7+cXCWr+WtlkL9eqo15es5SV+y0l+egJfXAHQ2rTKyu12tdcmUb6WXZb2a8URx2zhbq9NWmXp9Ru9OUEvvrpe9pQj0tkbX12Wvem1yhLH8op3bvdLSxbu/J1iM5utb4/oFCc4rcGiN7BsMUkrrdZEk5eTkp7davEluMmPrXWQ+WrFt2VysJZenCClPXqh4KpVtqiX3PQu/2ilE8ds7Q+iflqX8UWfsuVPibBPy4bcqresv1YZ9rSNnp1afVqWKUOtssUxrU0rbl6wsKUeWvaKY3qXfIXd2dn08hN9ypZN9F0tjvYwt4WHPWUIu7X+SIg8LMeanv2WnllH5pSX87pWO9jSfrIv2ZrekXnLuohQqz7iGDfrBEjIOp8sfxUiQ0sMWHZIy0tGOZkshFGW+YvvWhNATsqxtQxLSGLSEJepbOFiWYZWHWT+lnH16izjq0M9Dlp52npM5Ck3IVRtTSfiqdPKPOxJL+IKzlltRtdblq9lu7W2lOnUYXbz0EonjlluzsRCbbue3fbylXnmRn62MhdlasW1xXatdFrtKuuldyndcqmB3vpXyytQjswpJ7ZpcbXWHvbGl+0hQ1vT56RO1srS6zO22iXzlqFWOr0yZBqGwL0zMqlki4CYwPT+WYuOaOk1yOnA0urwWhNGTsqxtQw1ML0JXysvrWNadZD52xtfphOhHgetPG09JvKUm1FiU8+zKWy0xXNodL1l/bWYWWtLmU4dZjcPrXTimOXmTCzUtuvZbS9fmWdu5Gcrc1GmVlxbbNdKp9Wusl56l60tx4neukCZjwwdmVNObNPiaq097I0v+cnQ1vQ5qZO1svT6jK12ybxlqJVOrwyZhiHFZq72AeFpsiY4xWCSW04HllaH15owclKOrWXIOolJXSuNPce06iDz18rHWnyZToR6HLTytOWY5Z8Ho8SmqJ8120W51jZraW2pp2Ucy3rLsi3jie+2tk1O89AqWxyz3JyJhdp2Pbvt5SvzzI38bGUuytSKa4vtWum02lXWS4R68686jla+lpfQRXxH5pQT27Tqb6097I2vZi32bU2fkzrJMrXKEse0Nq241jjIPLTS6ZUh0zCk2Mz1PmBt7Z4YTHLTG1i2rsPS6vBaA0WvHK240jYZ2lqGiK93d6fIQ5QlRJHwPAh75Mee/EUZ9saX9RChHgchkKU99oTqvMW+WAcmTliirll99O6QtVY/PW+MSGO5Jk1tm9H1lmVZs13GySrMbh5a6cQxy82ZWKhtt2a3Op6t+3r52Tr3iHJsZa4XN7vzj1a7quutd2VFXiLXm5/l7+q8HJmTnm3Z5WotnVZbW4uvZmhP++vVyRX6pSUTd/x+74zsjhRyuc5ag1McE4NJvenFU8fR29dKqzUB6A1grbiWZdlahkinFVccs6yzugytNNbssje+uiy9mwKsladOnxf7WdVPz2tjrQ55Ve+sbLeFX3bz0EonjlluzsRCbbveGNaqozqd3r7ejRi25qdnj+Xlalm+VvtY67PW0mVlo96ldOm51BOjskx16Mic9Nogu1ytpctu+0mWtqZ3ZN6yLiLUqk9W/VKd3l33752R3ZVELtVbbxIQnVEMJvWm12nFhGlt0/t3rjVh6J1g9S6HynLtKUOvzmJit7Zp1V+rDjIPe+PLdDLUSi+OOcqmZZ+ah16biHSWN0Go66SVb27XW6sMte1qe/T2s5uHVjq9+tkTV8/OrI5rlWEvC8sytPIUx7KaKyzzkd9zkp/eVQy98a5Vli08tNKJY1lten/KRDqt36QQ1cpXzwZbuBvJKS/mdclDi4HeHwuZRh1qpddrf6244lh+886qPsJGbtYJkJAVPkJEicnJ2oncMrne2j0tcScGnNbg0huIoixr//700mmVIY6J+mltYmDrpdEqQ09sZrWeUKsMrfyljfbGl+lkKPLWykPrEppMk5ehlm2WPPTqIPqXOAFpbXppcrPettiuZZv6WHbz0EonjmltzsLC0na99dCW/cMynfguRI9lW+txsCa8ZN56T5mwLEPG12ofW+zWSqfXrrIsEep5L/XEn57dIi9H5qTHJ7fmdclUrxz5e1ahVnq99ndk3rKeWvURx7hZJ0BCVviohaOYYK1NSiIbvUdqiI6o9a/fWnytssQxrX/msvPrDWC9k4PWv1NrNolytMrQE5tictfb9E4IWvnLPGQ91aG1+DKdDPXqJphaep1lGstQCDq9ydwyrr3f1fWS+5b10/NoiPiWcWX5eVFvaa861LNH2mUZqtPKfVvykHEtQ8v8xXdnYWFpu57dos5640z0aSlSLTlay09r7pH26I1brT/TMo1lu4jvlvbIuOpQK504ltVm7c+yVp7W8nNkTkbP65KLFjNxzBZvo8hDK71e+zsy76x4yN8ZahPIeuRqp3OLo2qxqR4wYqCI3+RHTPZ6A1+m0xIz1oSDSKcuR540ZH5aod4AtnZziThJiN9tqYO0ybLx9eqhJeJEXGv26NVBlGlPnS1tlN+FTVr5iOOiPYV9lpsQl2ISVNtthODUskuLh16/FOn1TgBG19tW2y3Zqr9nNw+tdOKY3uYMLCxt1xtjsu5i/pHzkQjVfVXE0epHehxEfCEqRV8S/Vx8hAC1NseJMvU2aaM61LLHMr06vnrfMp7Wd2t1U+clOGW1WcsrPzlZtrG6XsJm8XtO5nXJRe/cI8oQ+Yu2FxzEd63znNouuW+t/R2Vt+Qh62AZyt8ZahPQn5G147vVUTGILDtUdr6LAam36XkKslOO3gAWJ4vs5KeVRq8MaycikUZ+tPJUH9PLX/BTx5P71uJrMbf2z1nmaUuYn2JT1MvaCSA/6q3FzN62yW4eWunEMb3N6D6gZY+9LLRsz8l8pFV+bnEQfdHall0eWumstavaBlvnVWteXJmfo3LKi3ldMBDnL722sDyuNS9axhHftfqjo/OW9mnVRxzjZp0ACVnhIyYivY5l63Ex6WW1Wfsnp1WOntCwNoDFb1p56R0TNmlNsnpl2HvpSpSrVW+9/AVDLVutxdfjbuuJSKs8eUxrUtUrz9bjMm91qFc/aycaPW+NkfVW2yz39WzX4yHTqUNb8lDHV+/rlSOOOzoLPdv1xr663lr7RvWJrISmqIeWPUa1q+Rm63wk42cV5rS/GMVJcNTiq3fM3nldcMnKq64uS2teVP8u97Nqf0flLXjIOliGWfUhd/+dYjOLHmDPvzp155ODOovslZ/FpQct4aXOT+7LQSq/q0P5m16Ztp6o5MSoJWislWGP50WWobZf7FvL3zJuVvH1OIjj9thqWa5oKyM2y3Kyqp+1vql1OcvIettruxa/7OahlU4cy2ozqg9o2WOtX2dlp+Xv1i6fapUtrjro9QeRd3Y52FonLZtsSauVThyzddNLL4/rCXC9/B2Vk9Hzuj19JLfEpj1lyvaUoS19S+Qv46tDW9Kq46v39foNj2cQsH3kujEx8c9OnNitXSqWnU7EEXG11v5ZQyjiWzuJiHyFp1Fusjx1aMtAsfaP0VIgC5ssRbBIb20THgVrnER+YtKWm2X+1k4AWvlmZY8sRysU9RPpLW1QM1Xvi0ldtIG9batVttax7NRP70SjNenLMo2od3Zsl/bIMLt5aDGwZSyIch2VhWSiF4qrLlr1VvdXwVM91vTyUnNQp9fbF2PUWv+yLCc/2lXYYE0cijEv5ip7N9lf9Nioj+cVJ1EHo+d1UYaY+6zNlXpjLrvtL8p0RN5a406v7vb2L1eOT7FpZ+uKzi8mKTGRqT/imDXvga3FiPzFiUSdt9bErp7U5L6tHd7WMqTNIr6WDfJ3rVCwsKUeIq29+QtbcoO12m6Rp6W9og3EMXvrrs43O/vZqZ/gkR07c7ve2bHdklF28xAMctIvHJGFJRvL72LsWM5Hos/mlIMQFuo5SOwLPjnZ8qtdhc1yfOSEi2XdRX0ciVNezOuCgWW9Rf8TZWe1Zbf9Zb6W5cr+KY7nZMuuXaIv5WZ/ykkdnCEtxaYztJKGjVJgqkNbxaZGdjxEAiRAAiRAAiRAAoYQoNg0BKvxmapFptyn2DSeO0sgARIgARIgARKwjwDFpn28HCa2FJjqkGLTYZqHhpAACZAACZAACWQSoNh00q6gFplyn2LTSRuTZpMACZAACZCACxOg2HTSxpUCUx1SbDppY9JsEiABEiABEnBhAhSbTtq4apEp9yk2nbQxaTYJkAAJkAAJuDABik0nbVwpMNUhxaaTNibNJgESIAESIAEXJkCx6aSNK57vJZ8zJkIjHzbupIhoNgmQAAmQAAmQgAMQoNh0gEagCSRAAiRAAiRAAiTgqgQoNl21ZVkvEiABEiABEiABEnAAAhSbDtAINIEESIAESIAESIAEXJUAxaartizrRQIkQAIkQAIkQAIOQIBi0wEagSaQAAmQAAmQAAmQgKsSoNh01ZZlvUiABEiABEiABEjAAQhQbDpAI9AEEiABEiABEiABEnBVAhSbrtqyrBcJkAAJkAAJkAAJOAABik0HaASaQAIkQAIkQAIkQAKuSoBi01VblvUiARIgARIgARIgAQcgQLHpAI1AE0iABEiABEiABEjAVQlQbLpqy7JeJEACJEACJEACJOAABCg2HaARaAIJkAAJkAAJkAAJuCoBik1XbVnWiwRIgARIgARIgAQcgADFpgM0Ak0gARIgARIgARIgAVclQLHpqi3LepEACZAACZAACZCAAxCg2HSARqAJJEACJEACJEACJOCqBCg2XbVlWS8SIAESIAESIAEScAACFJsO0Ag0gQRIgARIgARIgARclQDFpqu2LOtFAiRAAiRAAiRAAg5AgGLTARqBJpAACZAACZAACZCAqxKg2HTVlmW9SIAESIAESIAESMABCFBsOkAj0AQSIAESIAESIAEScFUCFJuu2rKsFwmQAAmQAAmQAAk4AAGKTQdoBJpAAiRAAiRAAiRAAq5KgGLTVVuW9SIBEiABEiABEiABByBAsekAjUATSIAESIAESIAESMBVCVBsumrLsl4kQAIkQAIkQAIk4AAEKDYdoBFoAgmQAAmQAAmQAAm4KgGKTVdtWdaLBEiABEiABEiABByAAMWmAzQCTSABEiABEiABEiABVyVAsemqLct6kQAJkAAJkAAJkIADEKDYdIBGoAkkQAIkQAIkQAIk4KoEKDZdtWVZLxLIZwKJixLRuPGv6NkrHEuXrsTlyzfz2SIWTwIkQAIkkB8EKDbzgzrLJAEXJnDs2DE0adIEBQoUwPsfl8KekzUwZlx1DIz2xOxpC3D+/HUXrj2rRgIkQAIkYEmAYtOSCL+TAAlkm8CQIUNQunRpRWgKsdn4q7exYk59HDpVFXuOlca0KXXQP8oD0ybOwdlzadkuhwlJgARIgASchwDFpvO0FS0lAYclsHv3bnz33XdmkVm8aFE0q/8xBjTzxcCmwRga2AiJU9/B/hOVFdE5eeIz6POXJxbMXobLV247bL1oGAmQAAmQQM4JUGzmnCFzIAG3JtC/f388+eSTGULzvgJ485k66PpTI0wK6YDEyOFYEj0KE0Ii0b9JIP4J/BWLp72Dg6crYdehMpgw9gUMiDJh0dxkXLlyx605svIkQAIk4KoEKDZdtWVZLxIwmMCWLVvw6aefmr2ZZZ4sAc8Gn2G4pwmzO/VGUr8E5bOs71gsjx2PxVEjkBDYAzGNTRge9hOS5r6Og6crYufB0pgw9nkMiPLDornLkXbNYMOZPQmQAAmQQJ4SoNjMU9wsjAScn8Dt27fRs2dPPP7445nezPvw3vMvoGejppgc2lHxZibHjseyvmOwtM9o80eKzsTIOIwL7IH+TfwzRecbiujccbCUIjr/6RuG5MXrcC3d+VmxBiRAAiRAAgDFJnsBCZCAzQTWrVuH999/3+zNLF+yJLw/+RwjvAIxp1NfszdTLTIt95f1GwshRhMj45EQ2BOxTTI8ncnz3sChc+WxdU9ZTBz1Oob0aYNliWsoOm1uHUYkARIgAcckQLHpmO1Cq0jAoQikp6ejU6dOePTRRxWhWbDgA/i47suIatIMk8M6Y0lUPJJjxmNpn7u9mZZCU/1diE5xeX1RZBxG+3VDTGNfjGz3PVYuqaeIzi27yiJhxKsY1Ls1liauQfoNh0JCY0iABEiABGwkQLFpIyhGIwF3JbBixQq89tprZm9mlXLlYfq8IUb5BmNulxgkx4xTPJpqIWnPfoancxwW9hqG0b7dEPubD0a2F6LzVRw6Wx5CdI6NfxVxA7pi3b87cIs3r7trV2S9SYAEnJQAxaaTNhzNJgGjCaSmpiIiIgIPPvigIjQLFSqEL+q9hj5Nm2NqRFcsiR6hCE17vJnWRGhS5uX1hb2GY7Rvd8Q0yRCdq5bWw+Hz5bBpRxkkDH8XIwb0QMqanbjNm9eN7gLMnwRIgARyhQDFZq5gZCYk4FoEEhMT8fLLL5u9mbUrV0Fww28wxi8U87rGKiJTeCSticfs/iZEp7i8vqDnUIzw7oR+jb0wpus3WLOqLg6dL4sNW8ti7PB3MXJgT0V0uhZ51oYESIAEXI8AxabrtSlrRALZJnDu3DmYTCYULFhQEZpFihTBd2+8hdhmLTGtdXcs7T0qc23mf3eZZ1dUZpVOPDppeew4zO/xD0Z4dUZMUy+M7fY11q6qi8OZonP00LcxcnAUtmw8kO06MyEJkAAJkICxBCg2jeXL3EnAaQjMmTMHderUMXsz61Spgjbf/oixpnDM7z4gw5vZ1xhvpjXhKUSnWBc6v8dQjPDqgpjfWmFst28U0XnkQhms21geowZ/jJGD+2Lzhn1Ow5uGkgAJkIC7EKDYdJeWZj1JQIfAiRMn0LJlS7PILPr44/jxrXcw8A9PTG/bA0v7CG/mOEMumVsTmZa/SU/nvO5DEOfRAf2aeGJ8r6+wIeV5HD5fBmvWV8TIwR9jFEWnTkvzMAmQAAnkDwGKzfzhzlJJwCEITJ48GTVr1jQLzXJyfrUAACAASURBVBer10DHH35Bgn9rLPhrUL55My2Fpvq79HTO7TYYwz06ILaZB8ZHNkRKpuhcm1JBEZ2TRg7F3l0nHYIzjSABEiABdyZAsenOrc+6uy2BY8eOoVGjRmaR+WSxJ9DkvQ8wuIU3ZrTrhWV9xjiEN1MtMi33zaKz62DEeXREzO8tMSGyoeLpPHS+DFavfQoJQ77BlJHx2L3zhNu2NStOAiRAAvlNgGIzv1uA5ZNAHhMYPXo0KleubBaa9Wo+jS4/NsKEoLZY2HOI8nYfy1dNWgo9R/ouRefsLgMxtHkbxPzeApP6fonNW5/BofMlsXJVJcQPaIhxw4dhzy6KzjzubiyOBEiABPi6SvYBEnAXAgcOHMCPP/5oFpmln3wSLT76BENb+mJm+0iId5cnOcDazOwKWWF7cr8EzO7cH0NbtEH/P5tjSuxn2LxNiM5SWLHqKYwY2BDTE8bi6OGL7tLsrCcJkAAJ5DsBejbzvQloAAkYT2DQoEEoU6ZMhtC8rwDeqfMcuv/SBBOD22FRr3+czpupL0gzLv8Lb+fsTgMwtHnbu0Tn4fMlsXx5FYwa8AtmJozHkUPnjYfPEkiABEjAzQlQbLp5B2D1XZvArl270LBhQ7M3s8yTJdCqwWcY7mnCrA5REA9QT4pJyPc7zfXFY3af55khOpNjEjCzQywGN4tATLM/MW3QJ9i+uxYOnimFpKXVMKr/L5g+dhwOHzzn2h2BtSMBEiCBfCRAsZmP8Fk0CRhF4NatW+jduzeKFSumCM2ChR7Ahy/WRa9GTTE5pAMS/x6O5NhxWNp3jAsKTbVAzfR09h2LGe1jMOSPCAz0aIaZQxtg2+5aOKCIzuoYPeAXzJk0DcePphrVJMyXBEiABNyWAMWm2zY9K+6qBDZt2oQGDRqYvZkVSpWG3+cNEd/KH7M79VY8meIyc+57E9Uiz8H2+45RxHVSvzGY3j5G8XQOaNkMM4Y2UDydB86UxJLEGhgZ8ztmT5yO48coOl11fLBeJEACeU+AYjPvmbNEEjCEwM2bN9G1a1c88sgjitAsXLgwPnupHnr/9gcmh3bC4si4jFdNurw304rQFaIzZpyyfGBq2z4Y2DQU/Vs0w6y4j7HrYDXsP10CiQtqZojOCdNx8sQVQ9qKmZIACZCAOxGg2HSn1mZdXZbA6tWr8e6775q9mTUrVkTA519hlE8Q5nTu657ezD5Zic7xWNZ3NKa26YNBv4dikPdvmDf6A+w6WB37T5XEonk1MXZgcyTNW4IL52+4bN9hxUiABEjAaAIUm0YTZv4kYCCBtLQ0tG/fHg899JAiNB988EF88/qb6Pd7C0wJ74LF0fEZazP7uPraTCvC0oroFM8TTY7NEJ1TWmd4Ogd5/YZ5Y+pj16Fq2HeqBBLnPYOEAX5YNnsJLlyg6DSwOzNrEiABFyVAsemiDctquT6BpUuX4uWXXzZ7M5+tXAVhX32H0b4hmNslJuNVk/3GutfaTCvC0toa1QzRmfH+98nh0ejfJAiDvJpgfsL72HO0CvYcK4WFs57H6P4+SJyViPPn0l2/g7GGJEACJJBLBCg2cwkksyGBvCKQmpqKkJAQFCpUSBGaRYoUwfdvvK28I3xqRDcs6T3S4V81aU345edvUnQu6T0Kk8KjMOC3IPzj3wgLJ72LPccyROe8mXUwZoAvli1IxsWL9HTmVb9nOSRAAs5LgGLTeduOlrshgXnz5qFOnTpmb+YL1aqj3fc/YawpDPO69VcumYs3AeWnYHOFsoXoXB47HkuF6AyNQv/fgjDE1AiJk97DkVM1cfR0eUybVgdhrX/B6NHTcPHCdTfsjawyCZAACdhGgGLTNk6MRQL5SuD06dPw8fHBfffdpwjNYo8+hl/feR8D//TEtNbdsbTPKHozs3kJ3Zo4lms6l0SPxJTAvxD7qy+afv4SIvtWw5Gz1bHnaDn0H1IFoWE/Y8yYabhET2e+jhMWTgIk4JgEKDYds11oFQmYCUyfPh01a9Y0ezNfrlETXX5shARTOOZ3H5B5gwu9mdZEY05+W9Z7JFZFxWPOyAXoOn83Pg6NRblqL+PN10pjyPDqOHGxJvYeLYfYwZXQul0TzJq1BOlc0mnuv9whARIgAYpN9gEScFACx44dQ7Nmzcwis9QTxfF7/Y8wuLkXprXpgWV9RtObaYA3Uy1MV0TGQXg3h0xZh8DVl+Cz8QbCdgCBy0/hk+C+eKpmPbz1ein8M7wmjl+oqXg6Bw2vibbtPTBjBkWngw4tmkUCJJDHBCg28xg4iyMBWwhMmDABVatWNQvNN5+pg24/N8H4gDZY0GOw8nB2rs3M3uOO1GJSbz8peiRWRg7H9GGz0GXxYXilpMNv7RX4r0lVPgEp6QjfCQQmn0R97+4oV6mOIjqHj6iBU5dqYtv+8ugdWwut27ZUROd1ejpt6faMQwIk4KIEKDZdtGFZLeckcODAAfz8889mkVm2REm0/OgTDG3pixnteiletqSYjEf06AklHs+ZCBXezKX9xmLQtBQErEmFd8o1s8iUYlOGARsyRKdp8RHU9+qGck89gw/fK4mxE2rgzJVaiuiMjq2JDp28sWDBKtzkzevOOTBpNQmQQI4IUGzmCB8Tk0DuEYiPj0fFChXMQvPd557HX7/8hglBbbGw55DMO835cHajxHSGNzMOU+PmotPSo/d4M6XA1AoDNlxXPJ2mxYfxvkcXlKtYE++9XQxjJ9TCmSs1sW2fWNP5HDp0MmHe3JUUnbk3bJgTCZCAExCg2HSCRqKJrk1g9+7d+Prrr80is0Kp0vD+9AsM9/TDzA6Rynu8k2MS+DgjA9dnCm/m4pgExZvpv/YyvNfrezO1xKY8pojOXYDfggN47ZdAFHuiAt558wkkTKyFc2nVsGFHOfTq/RzatTNh/nx6Ol17ZLN2JEACkgDFpiTBkATymMDt27cxYMAAlCpVShGaBR94AB/XfRmRjX7HxOD2WNRraOad5vRmGunNXBEVh0kj5qNd0gm7vJlSYGqFgRtvIGIn4DN7F179OQhPlKiEBh8+gamzauBcWnWkKKLzWXTrHoaVK7fmcc9jcSRAAiSQtwQoNvOWN0sjAYXA1q1b8emnn5q9mZXLlEXAF18j3tOEWR2jFW9mUj96M40SmeK5pMKbmRiTgP4zNsFv3RX4rE/TXZupJShtORa46SYidgE+c3bhtUYhKFHqKXz2SQlMn1sT565meDr79q+Hv3p0wPLlmzk6SIAESMAlCVBsumSzslKOSuDGjRuIiopCsWLFFKH54IMPouGrb6DPb39iYkhHJEYOU7yZS/vSm2mU0EyOHgHhzZwwapHKm3k514WmWowK0dl6F9Bq+la89E0rlChZHl98WhIzhOi8Vg0rU8qja4+X0Llza6xYscVRuy/tIgESIIFsEaDYzBY2JiIB+wmsX78e9evXN3szaz1VCSFffYsRXgGY1akPkmISQG9mzu4ktyZQl/UW3szhWBQ7Hv1mbYHfuquGeDPVItNyP2jzLUTsADwmb0Ddrz1RqlQ5/PJTWSxKehrnr1XDivXl0OWvuoiM7IqUlL32dzKmIAESIAEHJECx6YCNQpNci0BaWho6deqEIkWKKELz4SJF8M1rbyD295aYHNoJiyPjMryZfejNtCYWc/JbhjczXvFmtl1+UlmbaVprrDfTUmj+9/0y1KLzxYYeKFuuHH76sRQSk2vjfHqG6OzV+010/6sz1qzZ6VoDgrUhARJwOwIUm27X5KxwXhJYtWoV3nzzTbM387lq1RHxzQ8Y5R2E2Z37Km8AojfTWG+meDj7wgET0XvO9nzxZv4nMjMeCP/f90zRuRNoPm41nv2wEUqVKIkfviuFRUm1cf5aFSSuKIu2HV9B584dsGb1jrzsuiyLBEiABHKNAMVmrqFkRiTwH4HU1FS0adMGhQoVUoTmY488gp/efg/9m3lgSlhXLI4eobwFaCm9mYY90ik5Kh4rouKRMGYJWq84k8/eTEuhqf5+GUFbbiNiO/Dn6BV45oNf8WSxEmjapDT+XZ8hOhcuL4vW7V9GZFRPbN1y+L+Oxj0SIAEScAICFJtO0Eg00bkIJCYmom7dumZvZt3qNdHhh18w2icEc7vGZjycvd9Yw0RWTi43u0JasTZTeDPnD5yM6Lk74Ls+DT7rcv9O8/88lGrhmIP9tZcRvOUOWkvRWb8JypUpg+Z/lseqFCE6KyNxRTl06/EOevfujW3bKDqda2agtSTgvgQoNt237VnzXCZw/vx5BAQEoMB99ylC88liT+C39z/EwD88MTWiG5b0HqlcNncFQeeodRDezOXRIzA6YRnCV551YG+mFVEqROfWDNHZdPgS1Hr7e1QsXxYtW1TAqpSncS6tEmYvqoA2Hd5DdHQfbN9+JJd7MrMjARIggdwlQLGZuzyZm5sSmD17NmrXrm32Zr769DPo+lNjjPELxbxuAxSRuawvvZlGiVSzN3PQZETO2wWflDT4rrtq6OOMct2zucZCgCqiEwjfcgtNhy5C7Xd+QKWKZWEyVcKG7U/jzNXKmLmwPFq3fxcDBw3BwYPn3HT0sdokQAKOToBi09FbiPY5NIEzZ86gVatWZpFZ8oniaP5RAwxp7oWprf+CeHh4csw4XjI38FWTy6Pikdx7JEaMX46wVefgnXINpjX5dae5hWC0FJDZ+b72CoK3/ic6n33vR9SoVhYBAU9h485ncOZKZcxJrIiuPT5RROf+facdeszQOBIgAfcjQLHpfm3OGucSgUmTJqFq1apmofnWM8/ir1+aIMEUjvndB2a+apLeTKO9mXMHTUHPBXsVken03kxrYlQlOhv3n4UqL36EyhWegH9ARWzcIUTnU5g2ryLC2zRATMxg7Nt3Kpd6OrMhARIggZwRoNjMGT+mdkMCR48eRdOmTc0is1zJUvD65HMMbemDaW17YFnf0fRmGujJFOJVeDOT+ozCiPErEPrv+Yy1mdaEmiv9JkTnNiBswzX8FD0ZlV6oj4pliiI4pBx2HKiFU5efwqSZFdGm/aeIixuDY0cvueEoZZVJgAQciQDFpiO1Bm1xeAJjxoxBxYoVM4TmfffhwxfrouevTTEuoA3m9xiccac5XzVp2LIBuTZz9j/T8dei/a7vzbQmktddReh2IGzjNfwYPQlP1amPyuUfQ3hEeezY/zROpT6FKbMro3vP7zBiRAKOHr3o8OOLBpIACbgmAYpN12xX1iqXCezduxc//vCD2ZtZsVQZ+H3WEMM9fDGj3d9Y1m8Mkrg20zCRqXgzIzO8mXETVyF49UV4pVxz7huArAlJe37LFJ3hm67jm+6jUbr666hcsShat3lK8XSeuFge46ZWQljrrzF06BicOJGay6OD2ZEACZCAdQIUm9b58FcSwNChQ1G6dGlFaD5QqBC+fPV1RDVuhvGBbbGw5z+ZazP5qkmj1mYm9R6JlX8Px4yhs9At8SB8Uq7Bd90VCk1LQbruKsJ2AKHrLuPrriNQ7um3UK1SMXTtXh37jz+No+cqYuS4Soho+w3GJUzHhQs3OLpJgARIIE8IUGzmCWYW4owEtm3bhs8//9zszaxWvgKCGn6DOE8TZnaIQlK/sUjqxzvNjRKZIl/xBqBlfUZj6OQ1CFp9id5MS4Gp8T1gfRrCdv4nOivVeQcvPFsSPSOrYf+J2jhytgLGTKyKrt0bYcKEmTh/Pt0ZhydtJgEScCICFJtO1Fg0NW8I3L59G/3790fxJ59UhGbhwoXxzWtvom/T5pgQ3B6L/h5Kb6bBNwAlRY/Eysg4zBg2C10WH4J3Sjr81tKbac+zPaXoDF6bii/aDEL56q/gudrF0TOyKvafeBpHz1bA8DGVEBQi1nROwrmzaXkzwFgKCZCA2xGg2HS7JmeFrRFISUnBhx9+aPZm1qlSFWFffYf4Vv6Y2TEayTEJSOqXYOjaRCM9hc6Q94rIOCztOwaDp65DwJpU5SYge0QW4979rE+z6Fx5Fp9HxKJc1ZdQ5+liiIyuguPna+HAyfIYOKwSwlv/hMmT5+LSJV5etzZH8DcSIAH7CVBs2s+MKVyQQHp6Onr16oXHHntMEZpFHiqCH958B7HNWmJScEcsihyueDOFCHIGweaMNkpv5rThs9Fp6RHlcUb0Zt4tHHMipANSrimX14NXnsNn4bEoXakuXnmhOPoPrGYWncNGVUfHzk0xefI8pKbedMGRziqRAAnkBwGKzfygzjIdisDq1avx1ltvmb2ZL9Wohbbf/oiRXoGY3bkvvZkGXzIXwlh4Mxf3G4uB01IyvJnr03gDkMZ6zJyITZnWLDpXncNHpr9RokxtvPScEJ3VcfRcTew7XhaD42oivPXvmDhxHq5cvuVQ45XGkAAJOB8Bik3nazNanEsELl++jE6dOqFIkSKK0Cz62GP45Z330b+ZByaHdsZi8RrEmPFY2ofeTKM8pYo3MyoOk+PnocOyY/RmGiQwpdBUh1J0BiadQH3fHihVoQ7q1S2BIcNq4mRqTew8VB79BtVEu/YtsHDhKtzg1fVcmnmYDQm4HwGKTfdrc9YYQHJyMl555RWzN/O12s+g84+/YpRPMOZ0jVHeACTuNjdKZDHfURnezJgEDJi+AaZ1V+BDb2a+eHMDNqQjfBcQmHQcH5l6oULVF/HuW6UwYmwtnLpUEzsPlsPAYc+g219+WLjwX9yio5NzKAmQgJ0EKDbtBMbozk3g/PnzCA4OxgMPPKAIzSeLFkOz+h9j4B+emBzeFUuiRyhvAaIYHG2Y0E6OHoEVUXGYOHIh2icdz/RmXs4XoaX29Ln7viI6dwIBS4/hnT/boUz5mnjv7ZKK6Dx5sQZ2HCyH2CHPoH0HX8ybuwI3uaTTuSdDWk8CeUiAYjMPYbOo/CWwYMECPP/882Zv5pvPPItuPzXGGN8QzO3WX/FmLqM30zCRmfGqyTgkxo5HzMzNMK27Cm96Mx1OZAdsuI7wnYDv/L14p1kblC5XA++9XQJjxlfH2as1sHl3OfzdpzY6dfHHsmUb6OnM32mNpZOAUxCg2HSKZqKROSFw+vRp+Pr6mkVm2RIl4fHxpxjS3AtTI7pjae9RitCkN9Nob2Y8JoxahHbJJxVvpmktvZmO7E0N3HgDEYro3Ie3m7VGqTKV8eF7j2PitBo4l1YDm/eUR8ygF9GzVziWLU3Bnds5GaVMSwIk4MoEKDZduXVZN0yfPh21atUyC813n3sBPX79DWP8wjCv+4DMh7NzbaZRQlt6Mxf1n4A+c7bBb/1Vrs3Mw5uAckPMKqJzF+AzZzfqfuOFxx4vifffKYoJU2vgzJVq2LirDPr0r4sOHUOwOHEdblN0cuYlARKwIECxaQGEX12DwPHjx9GiRQuzyHyqTFl4f/I5hrXwwdQ2fymXipNj+KpJo0SmyDc5SqzNjMe40YloveI0vZlOJjIthWrgppuKp7PV9K144WsvPFa0DD54rximzaqNc2lVsXpTOXTt+Ty6dW+DdWt3u8ZEwlqQAAnkCgGKzVzByEwcicC4ceNQuXJlRWjeX7AgPn25Hnr92hQJ/uGY/9cgvmrS4OdmKt7Mv4dj/sBJ6D13B/zW0ZtpKdyc9/tlBG2+hda7gFYztuKl73xRplwVfPdNWcxNrI2zadUU0RnV71VERXfBpo0HcPzYaXTu3BkHDx50pGmCtpAACeQhAYrNPITNoowlcPjwYTRu3NjszaxWvgICv/wacR6+mNa2F5YJbxu9mYbdAJThzYzH8ugRGDt2KcJXnqE308m9mfqiOFN07gQ8p2xC3S9aoGyZivj+u3KYt7g2zl6tin83lsWAf+rjrbdfQ4EC92HfvsPGTgDMnQRIwGEJUGw6bNPQMHsIxMXFoXTp0orQLFSoEBq++gaim/yBcQGtsaDnEHoz88KbGZnhzYyau1NZl+mz7qrD3WmtL55y77WQ7laG8HRGbAdajl+Ll77ywFPVa6PRb7WQuPw5XEivglUplREQUg3tO4Rjz+6T9gxrxiUBEnARAhSbLtKQ7lqN3bt347vvvjN7M59+qhJCGn6LOE8/zGgfCfEoo6R+CYZ684xc9+gMeS+PyvBmjhyXjLBV5+CVcg2mNbzT3J1Ep2jvsD1Ap/3A+01Nynh89LHH0dKrNlamPI+LN6pj9qKiWLnGhJu3KDjddb5mvd2XAMWm+7a909d80KBBKF68uHJiK/LQQ/juzbfR7/fmGB/QBgt7/aN4M5f25asmjRKsGXeaD8e8QVPw9/zd8E5Jgy+9mW7mzb0E//VXlTcQ+c7diRc/+c78woQCBQooY7NYseIIDn8Nx85+iD1HHsbOg7Vx5kJv3Lp13unnIFaABEjANgIUm7ZxYiwHIrB582Z8+umnZm/m81WrofU3PyDe04SZHaIgXjNJb6Zxz8wU4lV4M5P7jEL8hBUIVbyZ6TCp1ieKB7abNt6E/+bbyse04Qb8115xMyHm+pfmg7cC4Ztv4KsOsSheoqR5TEqhKcMypWvg4sUzSL2agL2HX8fm3fdhz+GXce7SP7h1+5IDzS40hQRIwAgCFJtGUGWehhC4c+cO+vXrh0cfe0w5qT326KP46a13MaBZS0wIao9Ffw/j2sw8Wps5Z8g09Fi4D94p1+71Zm64jpAVpxEyIRl+Q2fANGwmQqasRtCaSzClpFNwqkS5c15qv4SA9WmIEHekT03Bc+9/fo/ILFupOl75uCEK3n+/8lvVqlWQmpqmzAu371zB2YsDsfvQC9i0pyD2HK6Hc5eGUnQaMmsyUxJwDAIUm47RDrQiCwJr167Fu+++az6p1atVGx2+/xkjvQIwq2Nv5S5zejMN9mZGxiOpt/BmrkTIvxcy12ZaeO823kDIrE0Iat0JJs9W8G3ZUvmYvLwR1DUaIUsOwn/DdQpOJxacIduA8I3p+DK0F4oWLWYek8KLeV+BAnjty58QsuII/hw0HfdnXkqvWrUqLl2624MpLqOfvThAEZ2bFdH5iiI679y5lsVswJ9JgAScjQDFprO1mJvZm56ejh49euCRRx5RTmrFixbFbx98iIF/eGBiSEckRsYhOWY8lvbh2kzj1maOxMrI4Zj5zwx0Tzyg7c1ck6p4LUMW7EZAYAi8hdD09YevX0DGx9cfPi1bIqhtFwQnn4RpXRoFp1MJzksISLmmeDNbjluJZ9744C6RKYRmmQqV8EuP4YjYchPh+4Ff/x5pVWzKqezWrbM4eyEWuw89j827C2LfkXdx4fI4UHRKQgxJwPkJUGw6fxu6bA2WL1+OevXqmU9qrz/9DLr8+CtGeQdidud+ijdzGe80N/ROe7E2c1mfURg26V8Erb6o7c0UomntZUWMBP89SBGVZpEpxaYMW7ZA8D9T4S/WczqV2LLw4LqV7ZcRuh0IXX8Vn5g6m//4yfWYBQsUwOvfNIb/ov3KjUL+664iZLvtYlNOYDdvncHp872w42B1bN7zAPYeeQcXUhMoOiUghiTgxAQoNp248VzV9NTUVLRv3x6F//c/RWiWLF4czT9sgEF/eGJyWGcsjo7P9GYae9nYKE+hM+SbFD0SKyKHY8bQWei6+GCmN1P/Bh/T+jSEJB2Df0hr+Hj7/ufRlCIzM/Rp5YWQrlEZ6zd5w5CDC+5LCNiQrngz/xixGNXqioezZ9xhLsMKVWugcd/xiNh2B4Gbb5nrkx2xKeezGzeP4vT5HthpFp3vZorOGzIKQxIgAScjQLHpZA3m6uYmJibihRdeMJ/U3qnzPLr/0gSjfYIxp2tM5trMsYZ685xBDBpp44rIOIhHRv0zZS0C1lxShGZWXkhx40/4wt0IDAyBj4+fvtj09kVwuy4IWnkG4o71rPLl7/nkUV17GaE7gODVF/ChRxgeejDjj58UmQ8VLoR3fm6B4KRjCNsJ+K+7+49ITsSmnONu3DyGU+f/Mns69x/7FJeuzMKdO7dkFIYkQAJOQoBi00kaytXNPHv2LIKCgiDeZS5OaGVLlIT3p19iSHMvTA7viiXRI/iqSYPvNBfeTLE2c/qw2ei85LDyqkk/G72PYg1mcPIJ+Ie2se7Z9GyFkG69Ebw2FSYb86bgzFvBGbjxBlrvBJoOnYcqz9Y1//GTQvOpGrXRbMhsROwARFyt9skNsSnnvJu3TuDEuQ7YfqAiNu/5H/Yf+1wRncBtGYUhCZCAgxOg2HTwBnIH8+bMmYOnn35aOakJsfnhC3XRq9HvGO0TgrndBiA5dhyW9aU302hv5pJ+YzFoWgoC1qTCe/01TRGhJSwyjl1WLrkG9xlufc2mR0uExM3imk1HXPO59rLipQxMOo73mgWgUMGMxxZJkfnwgw/ivd9NCFl5RlnDae25qbkpNuUceP3GPpw42y5DdO4VovOLTNEpYzAkARJwVAIUm47aMm5g1/Hjx+Hl5WX2nFQuVw6mz7/CsBY+mBLRHUv7jKI3M0+8mXGYEjcXHZcdg9eGdGh6M9fa8PrJlHQEJx5AQHAYfDw877ob3cfXBJ+WLRDYsQeCVp2FuIlEX7jmrSePdlxC4KabijezSewUPFXjGfOYlEKzxvMvo0X8IrTeBQTY8OgqI8SmnBIzRGdbbD9QQfF0Hjz+Pa6kLZM/MyQBEnBAAhSbDtgo7mDS5MmTUb16deWkVvCBB/DFK68hqvHvGOMXhnndB2Y+nJ3eTOO8maMg1mYujknAwOkpyt3k93gz116GacN1BGy8iaAN6Uoovos7z/UEmvg9ZO52BHXsAZO3T8ZzNj08YPLxQ3CvAQhedowPdnckr+a6KxlrLhcfwls/tcADFjcAPfzQQ/jUpx1C/j2n3GFure3VfcJIsSnnx+s39uLYmUBs21cSW/YWwaETP+Jy2mL5M0MSIAEHIkCx6UCN4Q6mHDp0CL///rvZc1K9fAUEfvE1hnv4YmqbHsqNP8kx43gDkIEeTeVO86g4TBqxAO2TjmuuzRRrMIPWX0XojBQEDRyPkD5xCBo4DiEzeD2MMAAAIABJREFUNiBwfRr8rT0nc8N1BK2+gNBpa+E/fBYC4uYgdPZmBIqbSOy+PE8vp1rE5eZ+0OZbyl3kv/ROQJlK1cxjUnoza77yFlqOSVLuRhd3pfuvuaT7J8PSrrwQm3K+vJa+GcdO+90tOq9SdEo+DEnAEQhQbDpCK7iJDWPHjkXFihWVk1qhwoXx7Ztvo89vf2KsKQLzewzG8tjxWNaXD2c31ps5HItjxqH/zE0wrbsCbyEcLTxt4i7x4DWXENpvBPy9feDj4aFcFvfxaKl4K0NjRiJozUXrd5OvuwLlfeji3eibbsGUYt0jamkDvxsostddVZ6H6Td/D1798mfzg9elyBSvgf0mvBfC1qVCvC0oO22Rl2JTTp/Xrm+5S3QePtkUV6+tlj8zJAESyEcCFJv5CN9dit6zZw9+/vlns+fkmUpVEPb194jz8MP0dr0UgZlEb6ah3tzk6BFYERWPiSMXZngzlbWZGpfDxcPZ119DaOwo+LRoAR8f012PMVK+t2iB0AEJCBTeLiuX1LMjUpjGQJG5JhXBW24jfMtN/PDXcJQoW948JoXQFK+afPbN+vCevBbhO6E8pN8eb6a67fJDbMr5VIjOo6daYuveoti6rxiOnPyTolPCYUgC+USAYjOfwLtLsUOHDkWpUqWUk9rDRYrgp7ffQ0zT5kjwb40FPYfQm2ng5XLhIV3WW6zNHI7E2PHoO3sr/NZd1fRmmoVCSjpC5u+CSdzQo/O8THHc3xSA4AW7uf7Swits5uhQxy8hYH0aInYD3nN24KUG3yjCUnoyRVi02BP4pm0fRGxMQ/DWO9nyZqrrnp9iU86tadfW4MipP7F13+PYuq8ojpxsjqvX1sifGZIACeQhAYrNPITtTkXt3LkTDRs2NHtOXqpREx1++FnxZs5oH4WkfmORFJNgqDfPuMvRzvHmouSoDG/m+FGL0Gb5KWVtpikrT+TGmwgdNQ9+rVrd5dG0fP2kuLQePHI+AjbxtZNqkeWI+8FbgbCN1/B1xwEoWvxJ85iU3sznPvgcvjM3Z3gzNZZVZKdOjiA25Xybli5FZ1Fs3VsMR0+1Qvr17fJnhiRAAnlAgGIzDyC7UxG3b99GbGwsihYtqpzUij76KBq9Vx8DmrVEQkBbLPx7WOad5lybaZQYFt5M8XD2BQMmovec7Yo308dWEbHxJoKHTYdfK88sxWbosOkI0Hmod3YECtPk5iX0S8plcOHNbDU1Bc+//9ldIlMIzZKlyuDHLoMQseUmgrbczrE3U91+jiQ25fx79dq/OHTyV+XOdXEH+/EzARSdEg5DEjCYAMWmwYDdKftNmzahQYMG5pNavVpPo/MPv2JEK3/M7BiN5H4JSOpHb6ZRIlPkK7yZy6PjkTBmCSJWnLHNm6m65GvaeANh45ZmeDZ9A/QFp6cngsYthT89m7kq0tSCLSf74sae0JSraBj2N4o+/rh5TEpv5msNf4Fp7i7Fm2nEM08dUWzKufhyWiIOHv8BW/YUUe5gP3baH9eub5U/MyQBEjCAAMWmAVDdLcsbN26gV69eePjhh5WTWolixfDnhw0w8A8PjA9qj0V/D0dyzHgs7UNvplFCU3oz5w+cjN5zd8B3fRp8svHgdNP6NOVZmIHB4fDx8tEUmz6tvBEY2gYhScch4udEFDGtAd7MXYDHhH9R6/UP7hKZQmiWrlAJP/eMR8S22xCPPjKKvyOLTTk/X766SHk2pxSdx8+EQDy7kxsJkEDuE6DYzH2mbpXjv//+i7ffftt8UnurzvPo9lMjjPQKxKzOfZQ3ANGbaewaz+VR8VgePQKjE5IQtvIsvFKu4Z61meIB7cq7yDXuQFd5NoX4CNhwA8EJi+Hn2Qo+rbzg4+uvvA1IhOK7ycsLYeOX2fQmGaPEDPO1FKmXlVdIhqxNxSe+7fFo5h8/ITDFp2CBAnj35xYISDyY6c28YpjQFG3jDGJTTtSXrybiwPGvsXlPYWzfXxEnzraFeEsRNxIggdwjQLGZeyzdKqf09HR07twZhQsXVk5mpYs/Cc9PPsegPzwwIaQjEqPilHea05tpnNBUezP/nr8LPin3ejPFMzP9xRuAUtKUZ2cGbrgOcanc+iOLxHvOryNkQhICW3eAv48fTF7eShgQ0RGhE5dD5GM9D0sxxO+GCOTVl5S2iNgJ/DliCaq++Jr5j58UmuWr1EDTfhMRvu2O8lpKQ+yw+MPiTGJTTtyXrszC/mOfK6JzxwGKTsmFIQnkBgGKzdyg6GZ5LFmyBK+88or5pFb/xZfw189NMMo7CLO79FO8mcv68VWTRl0yF/kKb2Zy9EiMGL8CYavOZazNXHO319Ik3lX+7wUEj1mE4MjBCOveB8F94hA8eSUChQi19hYgcdf6xhsIWnlGeYtQ8ITkjHDlWeW4yaKsvBAwLMNCsK+9jLAdQNC/F1C/ZQj+V+gB85gUQrNwwfvxXmNvBCcdV+L5K55tizwsRGJuMXZGsZkxjd+BEJ0HFNH5P2w/UBEnz3XCzVsn3GyWZ3VJIHcJUGzmLk+Xzu3KlSuIiIhAwYIFlZPaU6XLwPTFVxjypxcmhnXG4ugRitA0UmS5e97Smzl38FT0XLgX3inX4KuxNtO0Ph0hyccR3CUKfplvAPIWl8Q9PJSbf0J7D0Pwv+etvwVICJF1V5X3o5s23swINcrKLYHCfGwUgsKbufEGInYAzf6ZjUq1n79LZAqhWe3ZF9FsyCxEbIcSN6/ZOq/YlFP4HVy6KjydDbBpT0HsPFgDp8/3ws1bJ2UEhiRAAnYQoNi0A5Y7R503bx7q1KmjnNTuv/9+fPJyPfzd6HeM9A7CnK6xGd7MvvRmGimGhTczqfcojBi/HKH/nleEpknDMyXWZgatuYSQv/rCu2WLe2/y8TXBt0ULhAwcz3WXGvzyWpjZVZ7wZu4EApNO4P3f/VDo/vvuEpoPFS6Mj5oHIWTVWWUNZ156M9X1cH6xmTHb37mTjgupCdh35F1s3vMAdh6sidMX/qbodOeTIeueLQIUm9nC5j6Jzpw5g4CAABS4L+NGgyplyyHwy68xtIU3JoV1xZLeI+nNNPgtQEm9RyrPzZw1ZDq6J+6Hz3ptb6b5ZL/hBkKm/Kvc4OMrbu7xu/cRRj7efvAPCEZQ4gH4p1wz9GYRs13OJuwczN6gTTcVT2WT/lNQoVqtu0Sm8GbWePFVNI9bCLF+U6y5zU/uriI25Ux/+841XEgdi71H3skQnQdq4MyFaNy6dU5GYUgCJGCFAMWmFTju/tO0adNQvXp15aRWqFAhfPX6m+jduBlG+4ZgbveBWB47DsvozTT0LUjLo+IUb+bwiasQtPqirjdTLSyE0AgbNA6+ntYezO4P31ZeCJuQDP8NN/JVmKht577GpfR1VxRvZsDSo3jjx+bKneXy5h8RitfANvBqjdC1F5W7wB3hxi0hNhtHj8H9mXfDV6lSBRcvXnT6KfX2nTTF07n3yJvK5fXdh17A2Yv9cevWWaevGytAAkYSoNg0kq6T5n3s2DF4enqaPSe1nqqEkK++xfCWvpgc0R1L+4xCUsw4Q0WWkZejnSHvDG9mHGYMnYluiQcy12ba9riagA3pCIsdBV+rr5z0h5+XFyLGLqLYdDAPplpwi2dhhm8Dfu41EqUrVjKPSSk267zxPjwTVmR4M1PS4b/mkkP8cQjdCXzZpq/Z3qeffhppaWlOOiPea/bt25dx7tIQ7D78cqbofBFnLw6g6LwXFY+QgEKAYpMd4S4C48ePx1OVMk5q/yv8P/zw1rvo+9sfGOMXhvl/Dc581STXZhopWFdExmFZn9H4Z/IaBK65pAhNtQDJal+8QjJs1Dz4enhoXkJXLqv7+sPk7YuQWZvhn8+XXLOqj1v+vu4qwnYBfgv34ZUvfzZ7CKXIfOyxx/FVaA+ErUuFeFuQozGK2APUaxZiFpvi6RWuuN2+nYpzl4aqROcLOHtpMG7fvuKK1WWdSCDbBCg2s43OtRLu3bsXjRs3Np8cXqxeE22+/VHxZk5t01PxYtKbadwzM4V4TYrOWJs5fdgsdF18SHk4u182HldjSrmG4MT9CAgI0X8LkIcHgjr2VC7N59dNJI4mkBzFnuAttxG+9Ta+7/YPipcuax6TUmg+987H8J66PtObKdbbOoY3U81PiM3XmoebbX/55Zdda8K0qM1/ovMlbNpzP8Rl9guXRkFcdudGAiQAUGyyFyA+Ph5lymac1B55+GE0eq8+Yps2x1hTBBb0HJLpzeSrJo32Zi7tOwaDpq5HwJpUeK+/+6YdcYe5ad0Vmx+kLtZtho5drDyM3Ue8CcjHBB9fE3x8/JTHHwUGhiJ07nb4p+TvjSRqgeLe+5cQsD5NebuP78ytqNvgG7NQkyKzRMlS+K59P4SlXEWwA3oz1e3nbmJTnkZu3T6HMxeisOtQbWzenSk6U8fgzp1rMgpDEnBLAhSbbtnsGZXetWsXvv/+e/NJ7aUatdDxh18w3MMX09r9jWV9xyApJoFrMw282zzDmxmHaXFz0GnpEeXh7Gpvpngwe+DG68rbf8QD2oPWp0E88zLLm0DWZrwFKHTSSgS264YA/yAE+JmUO9CDu/VF2PydysPZ1QKB+xo35+TRes6QrUD4pnR82z4GxZ540jwmpdB8+cMv4TdrG8J3QRGljujNVPcfdxWb8nQinsd5+kI0dh0UorMg9h55S7mx6M6dmzIKQxJwKwIUm27V3P9VduDAgShRsqRyUiterBiafvAx+v/eAgn+rbGw11B6Mw0UmNJDKtZmLo5JwMBpKQhYm3rv2kzxCKNFexEcOxqhXaMQ2rkXgnsNRMjEFZlvALqaxVq9y8p6zKDVFxRxGTojBWGJ+xC47gpMG8TNJPknrlh2KvxXX0JAyjVE7AY8J61FnXc+vkdklixTDj90+wcRm64jaMttp2kzdxebcqYVovPM+Ujl+Zyb9jyAfUc/xsXLU3DnznUZhSEJuAUBik23aOb/Krl582Z89tln5pPa67WfRdefGiHe0x/TO0Qhqd9YJPWjN1MKQiNCxZsZFYfJ8fPQYdlxeG1Ih9qbqQixzGdlBgQEw6dlS4i3/3i38oaPhydMnp4I6RuPoLWpEJfXsxRuQlympMO04QZM4vK8eBUlhWa+MxCPBwpNuYovQnvh0cceN49J4c0Ujwx65fMf4T9/t+LNFG9ycqY2o9j8b84VezduHlVee7njQCXl3ev7jn6UKTpv3B2R30jARQlQbLpow1pW69atW+jduzceL1pUOamVLv4kWnz0CQb+4YGEwLZY9PcwejMN92aOgvRmDpixURF9PuvT7hERyg0+iw8iMDgMPq287r2jXDyovUULhI6Yg4CNXHPpTCJMXP4OSElHxC6gxdjlqFXv7btEphCa5StVRaOo0YjYehvi0UfOVb8MbznFpuUMnPH9+o2DmaKzsiI690tPJ25rJ+BREnARAhSbLtKQ1qqRkpKCjz76yHxSe++5F9H958YY2cofMzv1VtZl0ptp7J3mydEjsCIqDhNHLES75BP3rM1UCwrx6KKQIZMVj6bW23/EMR8vHwSGt0fgitPwX3evYFXnx31HWS5wWXnoesiai2jg2wFFihQxj0khMh8oUABv//QnAhYdUG4UcjZvprqfUWxam5GFp/MwTp7rjB0HhOgshAPHvkLq1QXWE/FXEnBiAhSbTtx4WZmenp6Orl274sGHHlJOauVLlYbv5w0x6A9PjAtuj8SoOCyPHY+lfXinuRGXy0Wey3pneDMTY8eh38wt8Ft3FVreTPOJWtzYs/YyQrr3hU8r73u9mvLVk74m+PkFIGT+LuUSuTk9L487pCcwcMN1ZW3mnyMXo8rzr9wlMhVvZpUaaNp/CiK23UHgppsOWQd7+hjFZlazc8bv12/sx/Ezodi+vwy27H0IB49/g8tXF9qWmLFIwIkIUGw6UWPZY+qKFSvw5ptvmk9qDV56BT1//Q0jvQIxq3PfTG8mH85ulMgU+SZHjcDyqHhMGLkQbZNPKt5MU1brJTPFZnC3PjaITX+Ezd1OsenIAnvtZYRuB4JXnEb9lqEQL0oQ4lJ+Hir0AD5o6ovApUeUV1K6yjNPKTbtma2B9Bs7cfxMCLbtL4PNQnSe+A6X0xbZlwljk4ADE6DYdODGyY5pV65cQbt27XDf/fcrJ7SKpUoj4Iuv8c+frTAhpCMWR8UrazONFFnunrfwZq6MHI6F/Segz5xt8F2fhTdTLZbWXkbghnSExo5Wnoepexnd2xf+IREITDoOf411n/Z4oRjXiMvslxC48QYidgDNhs7FU7XqmAWmFJqVn34Ofw6do8QRccXd6a7SFhSb2Zm91aKzFDbvfRCHT/6Gq9dWZi8zpiIBByJAselAjZFTUxITE/FKvXrKSa3gAw/gy1dfR2SjphjpHYTZXWORHDMOy/rRm2mkGE6Ojle8meNGL0br5ads82aqxeaaVJg2XEfInK3wFw9g9/bVvJTu06IFQgaMg3h4u/8a3l3uUCJt7RXFSxmQdBzvNPZCofvvu0toFilcCB97hiN05RllDacrPh2AYjNns/m161tw9JQntu4rjq17H1NE55W05TnLlKlJIB8JUGzmI/zcKjo1NRXBwcHmE1r18hUQ3PBbDG3hjYmhnbE4egS9mQbfaS69mfMHTkLvuTvgq7E2U3kDkHgo+7o0WL+cflm5Yzk0fjZMrVoh4w1Afhlv//HygRCawV0iEbziDEz0ajqON3D1JQRtuqV4Khv3n4pyVWuZx6T0ZlZ7oR6axy/KeNWkC7+TnmIzd2b3tPT1OHrKA1v3PYEtUnReW5E7mTMXEshDAhSbeQjbiKJmzZqF2s88o5zUChcujG/feBt9mvyBUT7BmNutP5Jjx2FZX3ozDfVmRsVjefQIjBm7FOErz9zjzTSJZyRuvIHg1RcQlHQMwctPImj9VcWDqeeRE8/PFA/8Dp20AoFdIhEQFIbAwBAERHRA6JCJyhpA/xQ+mF2PX54fX3cFYbsA/8SDeP37ZiioWpcphOZjDz+ML/w7I3TNRZf1ZqqZU2zm7myfITqFp/MJxdN55JQH0tI35G4hzI0EDCRAsWkgXCOzPnv2LHx9fc2ek+erVUfYV99heEsfTArvhqW9RymXzY0UWe6et9qbGTVvJ3zXpykeTfVJV3gehcgMiZ+N4I49EBjWFkERHRDSayBCZ21CgHiTj95NQ+L4xhsIFDeZLD6AsIV7ELzyjHLpnB5NI9ZZZi9P8SzM8K238XPkaJSqUMk8JqU389k368NjbDJai1dNuskfBIpNY2b/tPQUHD7ZFFv2PoJt+57E0dPeuJa+0ZjCmCsJ5CIBis1chJlXWU2cOBFVqlRRTmoPPfgQfnn3A/T77U+M9g3FvL8GZj6cnd5MI8WwuMs8OXokRo5PRtjKc/BKuQaTxdpJcbk8+N9zCOkRA7+WLZUHtIs1mMrHwxP+vn4IHbs46wezr72ivPlHeQuQk71JRi28XW5/3VXFm+m3YB9e+uJn3GfhzXz04UfQMLQnwlKuImQbHOdyv8UaYSPahWLT2LPBlWvLcfhE40zRWTxTdG4ytlDmTgI5IECxmQN4eZ30yJEjaN68udlz8lKNmmj33U+KN3Ny6+4Q4krcBGSkyHL3vKU3c+6gKei1YA981l+7x5spT97i2Yohgycqayx9xVt/5DMyM0PxYHZ/UwCCF+wGL4lnz6soWed1GLzlNsI338D3nQfhydLlzGNSejPr1v8CnhPXKM/WDBCvCM0DgedIZVBs5s3Z4UpaMg6daJQhOveXUJ7Zef3GnrwpnKWQgB0EKDbtgJWfUUeNGoWyZcsqJ7XHH3kUjd+rj9imzTHGLwzzewzmqyYNvgFIiGzhzUzqMwojxy9H2Cptb6Y84YvL3EHJJxAY2kb3jnLlTUAtPRA6aHymd5N3lUt+jhleQsD6NOVd5X6zt+GFD7+8x5v5RPES+L59P0RsvIbgre7lzVS3GcVm3p4trqQlKQ+EF49L2r6/HE6cDUf6jd15awRLIwErBCg2rcBxhJ/27duHX3/91ew5ee3pZ9Dlp0YY7uGLqW17YlnfMcoD2t3d42hk/Zf1Hqk8N3P2kGn4a9E+eKfoezPNJ9wN6Qieuw2+Pn7Q8mqavZytvBDQNRoB66/qr910M6+YmaGD1VuIx7CN1/FV62gUK/aEeUxKb+bLn3wL06ytGa+aVJ4S4DrPzbS3TSg28+PscQepV+fiwPGvsHnPg9i2v6zi6Uy/sSs/jGGZJHAXAYrNu3A41pchQ4agZKlSykmt5BPF8ceHDdD/9xYYa4rAgp7/KK+aFGLTSKHl7nkvj4pTvJnxE1Yi+N8LmWszbbjkK8SmeKC7jWJTeQ+23o1CDia67BUezh3/kvJUgPBdgOeUFDzz9sf3iMwSZcrhhy6DEb75JoK23HG7S+Za7UuxmZ/nkjtIvTIXB459jS17MjydJ8+1x42bh/LTKJbt5gQoNh2wA+zYsQNff/21+aT25rN18NfPTRDvacK0dn8jqe9YJPXj2kwjhXBSpjdz5tCZ6J64P9ObecV2IbEuDUHLTyp3n/t4+9yzXlN6Nn1aeiBMXEbnw9ltZ5uH4lvc2CNu8Pk0sBsefeRR85gU3kzxeKM3vmkE//l7Ml41qdy85b7eTLXopNh0jBOL8HTuP/YJNu95ADsOVMWpc11w4+ZhxzCOVrgVAYpNB2vumJgYPPFExiW6ciVLotUnn2NQs5ZICGiDRX8P5drMPFibuSIyw5s5bNJqBK2+aLs300IEiRuEQodMgm+LFpqX0n28vBHgH4gQ3iDkWEJztfBmpiNiF9AiYSVqvvLWXSJTCM2K1Wri18hRaL3tDsSjj9RCi/upoNh0pBPLLVy6PAX7jn6IzXsKYceBKhSdjtQ8bmILxaaDNHRKSgo+adDAfFL7sO7L6PGL8Gb6Y3qHKCT1E97MBF4yN1BsJkWPhBCaM4bORLfEg4rI9Fun9mZeznhjj3hWonjU0Vr1bxqX1tddRdC/FxDcawB8PVSPPhJvAfLwgL+vCaHjl2V6NTXSW4hXipi8YHQZITuA0LWX8JF3Ozxc5CHzmBQi8/4CBfD2j38iYMlh5UYh/7v6R17Y5xxlUGw6yIlFZcYd3MTFy1OwX4rOg1Vx5kIUbt06q4rFXRIwhgDFpjFcbc715s2b6NWrFx5+5BHlpFaxVGn4fdYQQ/7wREJgWyRGDs941STXZhoqtIXIXNp3DAZPXYeANanwtnhcjWn9NQSmpCM46Tj8F+xB4OKDCFp7GaYNN6y+m1xJtyYVoaPmI7BjDwSEt1feAhT89yCEzt0Gf3H5nGs1HcIzKDzRETuBP+IWoOoL9e4SmUJoVq5VB41jJqH1DiBw002HsNlR/4BQbNp8CsjziHfuCNE5CXuPvK1cXt916FmcudgXt26dy3NbWKD7EKDYzMe2XrVqFd5///2Mk9p99+GTl+qh16+/YUSrAMzs2AfJMQn0ZhroyRRrPoU3c2XkcEwbNhudlxxWXjXpZ+mxTElHyLKjCO4bj6CwtvD1NcE/IATB3fogZNpaBG5It/6uc+H9Em8CWnMJoctPZrwFKOUa/MXbg+i9zH8G4g1NO4CQVefwwR+BeOh/he8Smv97oCA+aOqr/NEI2wn4W/YPtuE9bUixmY8nFhuLvn37Ms5fisOew69nis46OHOhL27eOmNjDoxGArYToNi0nVWuxUxLS0OnTp1Q+H//U05qVcqWQ9BX32LIn54YF9Qei8XbaWLHY2kf3mlu5E1Awpu5pN9YDPo/e+cBFcXVhmHsJfbYFcSKvcb2G41Gk1ijxpgoKiBFeu/Ye6UXkapYALvGrlGxRQU7IhZAYzcqovT2/ue7s7MsLFIXZWE4h7MLOzvlzuzcZ9+vvPuvwTxcWs1kIHg9FTZnnsDKYQmMyAXI0JjlXxoZmcBIVw+mhkawDTnDKZSFQQc5AUUksV9BzSwf4WCLm+lMzVTzPoh2Kj1zQSapmR179oWm/zHYRwG0rPDloGjnTYBNmU0XZb6irKyPIugcIlY6337wRGZWQplvW9hA5RkBATa/8Lk+c+YMhg4dyia1GjVq4NfB/4PTbA1sMbDA4eVuIjVTsJosS8jk1MxA7A08hiVhz/NXMwkcwz/B8loSKORNoMlXkEs+kguQubkVrP+OZXmcAowUDUa++jiFJ7IKcouw5xg+Sx81q1XNBZoN6tXDmHnWsPrnLVM9hS8HxTuvAmx+4YlFBpvjoHMzHjwZgFsPquLBvwPxLsEPWQJ0ymB0hVUIsPmFroGPHz/C1tYWVapyk1rXdsqwnfI7/LQNsNN6Cc44bWF9M8sSsir9up23sgKg027B2Lj/BoNJQ9Z8O/+JlLzIrU8+ZBXjpGRKQmau57q6sPHfz0LlXx2iClNXhddZ9TgplaquO9FGuWMuyCQ1U6X/EOhtD4NDNETFW0I7o+Je1ww2dezFYztgwIAvdKcVNlPaEcjMisfbeHfcf9Ibtx9Ww8N/B+N9gj8ysz6WdtXC+yvxCAiw+QVO/vHjx9G/f392461Tuw7+GD4Sbura2GJoiSMrPJifOVWbV3oYLMP8zHNOW3DRMRC7t5zAonMvP69mSsLYzQyY7r4CY129z4Mm+Zzr6sLE0Q9mQtFI+Q4zRyRyFeSnYjF0mgbrk0lwyf82atgQ440XwS48AdRfU1Az8/8SVhTwtH8ADJ1rJR7bwYMHf4E7rbAJWY4Ag84PniLorIqH/w7C+4QgZGenyXIzwroqyQgIsFmGJ/rdu3cwMTER33D7duqC+b/9AT8dQ+y0WYYzzkEMNAXI3FZmoB3mvJUVAP3tHgKPv26DWhkVpGbmmkhvpsN8XwRM9A0LhU1TpwABNiVBvZw9t7yTBfu7wPR1QWjZtp34M8mDZvchI6G38x843AdzDDK7KqiZuT4LxTmf4Z/gEAX8708d8Tj/+uuJwIllAAAgAElEQVSvZXinFVZdliOQmfUebz94IPpxN9x6WA0xz37Eh087kZ2dXpabFdZdwUZAgM0yOqEHDhxA9+7d2c22/jffQHXEKHioayPIyApHV3nhvHsowlwFNbMsQfs8UzM3Y2fQSSw4z6uZn4qsvlHbIpuz/8LCypYrDCIVM59fEz092G47IYTRiwMkX2rZiCSmZhofvYfvJv4phh8eMps0+RYTrVbD7kYyp2Z+qf2qyNvJBzanTp1aRndaYbVfagTSM57j9ftViI7rzAqJOOjcJUDnlzoBcr4dATZlfAJfv36NefPmiSe1gV27Y8n0mQjQMcJu+5U467JVUDPLMFxO8Mqrmac8d8L1cCRMIpJgVEBuZkEKDtlIWnsFw1hHG0bGZlKwaairB0uHpbC6+AZmEclFBtmCtim8VvLwreTYWd3Jhn1kFqYt9UKzlq3Fn0keNPuNGgfDfddBIV/zEl4fktsTnovOWz6wSfa7wk/FGIH0jKccdD4m6KyBmGejWN9OIKtiHKBwFGUyAgJsynBYg4OD0aFDBzapNW7QABqjf4anuja2Gdvg+GpvVgAkqJllFzIn0OTVzNCtpzD/wmuWm2lamqbp15JhdSUeNht8YKKrC2M9fRgbGMJY3wDka25hOx/WRyKL1vqoIqtZ5ebYEhg42t0HDA7cRt8xv0pB5rdNm+H3JZ6wu5UKq8hs4QuCrM+dAJsynFXK76oYdL5byTzXCTrjnk/Ax8S/kI3M8rvTwp59tREQYFMGQ//06VOoqamJJ7Wh3Xpg5YzZ8Ncxwl6H1Qhz3Y5z7iFllpdYlqFoeVk3r2ae8NoFpyNRnJopI6WRuQBR4+/Qc7BY4w7ThSthtnQ98z23CnsmgKasYaUU67OOBOxupmDyfBc0+rap+DNJamZ1BQUMGPsbjA/dZaF1Qc2UjYIspejmA5sTJwo5mzKYasrlKtIyHuPlWwdExbbF7Ye1EPt8AhISD0FQOsvl6fpqOyXAZimH3s/PD61atWKTWsumTaH7y3h4auhgu6kdjq/1EamZQnP2soTW846bccFpM3ZsPwP7i/+VXs3MB3aYDzpZU15PgcWVBJhHJMGc/s5jayk18eazLmEZWUNOAivqoXC47q6r6DlsdC7IJNBs0aoNVNdthv2dTFCxkHAOZH0OJNaXBzbr16+HmTPVS3mnFd5e3kcgLf0RXr6dL4bOuBcT8THpaHnfbWH/vtAICLBZwoGOjY3FjBkzxJPayN59sUZVDYG6Jti3YJ1IzQwW1MwyzM/k1czjG/fA6eg9GF9LhlFEUtmCBIXkya6wNKF5AUBleo6sowDr8ASMs1iBevXriz+TBJk1qihgyORZMD/5iDVxNyvr60M4t+yzQdXog6ZpoVoVBYTs7YeIyFH4lBRWwrut8DZ5GoG09FgRdLbB7Ud18OTlTCQmn5OnQxD2tQxGQIDNEgyqp6cnmjRpwia1Ns2aw2jcJHjP1cV2U3ucXO8nqJllCJi8QnqBqZlbsDX4HGwvvePUzKtFrzQXlC0JJUouASkB5jdSWasi7R0XoTJwWC7IJNBsrdwRqs47WBseC6EHqkwBv8DPj0jZHPSbFoN9L98BiHmhjKi4enjycgYSkwXoLMG0I3dvSUm7h+dvTHA3tjnuPKJzL0Cn3J1EGe6wAJvFGMzIyEhQvziayOj3p/7fYZ2qOlMz9y9ajzC3HTjnJqiZPBCWxSOvZh7z3oP1xx/A6HoyjAW16suBRHkAU8qfvQdYX36LX/QdULdWLfFnkj6XNatWwchZ+rA48y+nZpISXR72u7LsQ54wuoJCLRgaTUX8J1tExRF4fIMnL1WRlHqlGHdfYVF5HYGU1Ft4/sYYd2OaiaEzKeWivB6OsN8lHAEBNos4cE5OTqhXrx6b1Nq1bAXzSVPho6mHHebzcWq9P857hOKsq5CbWRaAya+T1MxzzkEICr0A239EaqYQzq48IHUlARY30piaqRl4Ap36DswFmQSaSl26Q8NzL+zvARY30yvP2JQnkJWCTQWMHz+N3WlT027j2RtDRD5qhMhHDfH0tTaSUq4W8S4sLCbPI5ADnd8y6KRzn5wSLs+HJOx7MUZAgM1CBis8PByjx4wRTWpVMGnwUGyYpYHNemY4uMSJKZmCmlm27Yx4NfPIpv1Yc/IRDK+nCGpmeYKLL7Ev4YmwiQbrZzpqrjlq16ieCzRrVa2C0ZpmsDr/gqmeLK/2S+yXsA1poM8HNvP22UxK+Qf/vprLgDPyUWMBOguZhyrSy8mp1/CUnfsGEM59RTqzBR+LAJufGZ+MjAysXLkStevUZpNap9ZtYT15GlMzgy0X4m/HQEHN/BK5mRtIzdyKLaEXYH35PQyup8BUmOClJ/iKOiakZt5Mh30UoLbpEJS69soFmaRmdujZD3N9D8MhWlAzy0W6QBFgk7/tEnQ+faXBQWcMB53JqTf4l4XHCjwC3BcOddx51ACRdO5faSM5NaLIR5yW8UTwaS/yaH39BQXYzOccnDt3DsO+/55NajVr1sT04T/AZY4mtuib46+lLjjnHizkZpYxaPJq5iHfA1j1d5xIzRRy78oFTHwpsI1I5Pphhr3A9zN0UEOUK02ASb91atXCeMP5sLn8DjZREDoEfKnzUth2igGb/O03KeUKnr7SZPmclNv3/D8LpKZF8S8LjxV4BJJSLovOfQPcjWmK5/+ZIyXtbqFH/Pr9arz4z77Q5YQFyscICLApcR6SkpJgZ2eHatW5EF2P9h3g8Nsf8NXUR4jVYpx23MKpmS5CbiafR1kWjyw302UrAnZfhtWVDww0BTVT3qvHi7f/lrczYXc3C6ouO9FauZOUmqny3TDobguD3T2ALEUrFYQXBntf+/USwCZ/G6ZK9ccvfsedR3VwN7YlXgjQyQ9NhX9MTLmAxy//wJ1Hddm5py8cBUHn+4RA3HlYB+8++FT4sakIByjApugsnjp1CgMHDWKTWu2aNTFzxCh4aupim5ENjqz0ZH7m59x2CH0zy1DRPOcUhEsbAvGX319YdYrUzFQYRwhqZqUCqYgkpmaann6CIdPUUTWPmlm/fn2MN10Cu2ufYH1XUDPL5bVRCtjkJ9VPSX/nQGdMCw460x/xLwuPFXgEPiWfxuOX00XQKTr3adFSR5yQ+BcrNIuKbQ16LvyU7xGo9LAZHx8PCwsLKFSpwkDzO5VuWPrnbPhq6cNtjhZCrJcizHWb4GtehpBJ6uiFDYFsnH33XIXF1QSmZpbLifRrq0YVePvk7EMOP3+uDkSLtkpSamafEb/AYNcV2EeDOQYJ10fx1OIvNl4ygE1+2vyUdIqDzoe1ERWniFdvFyMtI45/WXiswCPAnfvpTL28G9sKr94tQlpGrPiIqX0S9fCMim2Je3GdQKkYwk/5HYFKDZuHDx9Gr15cwUH9unUxe9QYZjXpqaYNl9macJ2jBedZGtioZYBd9qtwxilIgE4ZQyenZgbgoN8hLD/zhBUAmQh9EStRWJiz/rS7DxgfvY+BE/+UgsxGjZtgiu1a2N1IhlUkKtHYlFOYLOwLjwxhk586SbmKfT6WeW9HxbXDq7eLQE41wk/FH4GPSccQ+3w8bj+siag4JXbu0zP+RVr6Q9yLa497ce1wN6Y5Hjzph9T0+xV/QOT0CCslbL558wb6+vriSe1/PXph2R+z4K9jiFDrpdhsbAuXWRpwUlWH6xxNOM+ay5576xhj7/x1OOO8leVuhgl9NUuVVnBxQyDOuO2A9/5rnJop+IxXOpAieLS7k4GpS7zQtHkL8WeSLwLqN3oijA7cgl00YHYtudKNzxdTIwsDyOK8XgawSfNrdnYGEhL3I/YZQWdNRMW2w8u3C5GW8VhOp19ht4s6Aty5PyA+99GPVVi/1vuPeyAqVgn34jrgbsy3iHk6EhmZr4u6WmG5LzgClQ429+zZgy5durBJrWmjRtAc8ws81bWx1cgax1Zv5JRLtx34a6krAgwsmbLppKohgk4OQH3mGWP/YkcGWtTMXYDO4vXZ5HMz9wccwdKzz5jVpKBmyqmKVRwIES+bAPNrybC/Dxjsv4Xeo3NcuXjIbNqiFX5b5Aa7W2mwiswWIFM8dnJwnZQRbPLzohg8no/D7Yc1EB3XCW/er0NGxgt+EeGxgo5AdnYmEhIP4fHLaQwu78Upi9RNUjjbIzKmCR6//B1Z2YkVdATk97AqDWw+f/4cGhoaYuXkhz59sXrmHKZm7rZfhbOu21gREKuudt3Onoe57sCBxU7w1TNj0EkhdT607jxLnf3/wGJHBpvnPUIE6CxCiF1SzTQP/wRDQa2qdCBFhT22N1MxyXY9GjZqJP5MEmhWUVDA4Il/wPRoNCsU4tTMhEo3RnKpaPJAXMawmTPdZuHDp9149HQ4bj+sBlK73sSvR0bmy5xFhGcVcgT+++AGDjTb5YJNDjgb4elrHWRmJVTIY5fXg6oUsLlt2za0b9+eTWqtvv0W+uMmwktDB1uNbXB8zSZwoJhPpTlBJ9lQumxj0OmjawKnmeoMPCmnkxRPAlB/fQv8tcyFg073EJwVWiNJhdd5NXPPluNYFPZCUDP5ibnSPCawoh5SM+ftvIzu/xuVCzIJNFu0UYTq2s2wu50OKhaSa+CqNOc1H6X1i8EmN+1mZ6fiw8dgPHo6QgSdXfHmPUHnf/I6Lwv7/ZkRSEw+h7gXv7IcTcrV5HI2OVUz57kyUzhpOSGv9zMD+RX+XaFh8/Hjx1BVVRVPaqP69MNaVXX46xhhr8MaBofUoL2wXpEUJj/vHspyNfctWA8fHWOWw8krnZTbSc8DDKxweIUHa/h+nkFn8cLLhe2HvL5OauZp92B4HrgJ0/BEQc2shCBCTddtridhvOUq1PumnvgzSZBZTUEBQyarwvzvONhSbmZEkgCa8nyNfGHY5OfN7OwUxH/cwaDz1sPquP+kN9592IQsQeHih0huH1PTH+H5GxNExpCvel1ExbZCVGxbVjCUN5TOQyflcD749zskpVyQ2+OuSDteYWHTx8cHrVq3YpNau5atYDpxMrznzsM2U3ucWOtbogIfBp2kdDpvxR6HNfDWMhBB51xWvU7QSYrnZiMbBp3n3YNzQvNFCDHLK0x+br/PO23BRcfN2Bl0EgvP8WrmJwEk5BkkirPvVxJgfiOV5WZqB50BNWLnczL5x3adVDDHNRR2dzJBjdwFNTMfpbA4Y14elv1KsMlPzFlZyXiX4I8HT/rj9sPq7PHtB29kZsXziwiPcjYC7xL88PjFVFaVHvNsNB7+Owj3n/RkyiZVolOuJsElORCRAxWBKEHn3dhmrHgo/uM2OTviire7FQ42Hz58iN9++008qU0YNBTrZ6kjYJ4x9i1YhzC37cxu8nOAVJT/c0pnCE47bgble27U1IfjTDWuXRKF12dy0Blkao+jqzYypfOcW+EKalG2LQ/L8FaTpzxC4H7oDkwiBDWz0kFU+CfY3AOsr7zHLwbzmbUkD5j0WLNqFYz4UxuWZ5/B9h6pmULz/gpzjXxl2OSn6czM9yDIfPDvAAno3IjMrA/8IsKjHI5AdnYaMjJfITX9AfNSJwOAD5/24O2HjawPKxUI3X/ck0EnwWfko4bMe/3Vu6XIzk6XwyOuGLtcYWAzKysLLi4uaPLttww0O7ZVhOWkqfDR1MMOMwecWu8v6pEpO6tJKiCinM6/RdDppakv7s/JcjpnqrGCIoJOlhvqHlLhPdXFaubWU1hw/hXLzTQNF9TMCgMShSpnCbC4mQaH+4CG/3F06NVf/MWPh01llR5Q33gA9lGAxa10Qc0sdEzlTO0sJ7DJT9GZWe/xjqCTlM4HVfHw38GI/7gVWVlJ/CLCYwUbgbT0GHxMPIKXb+0Q93wC7sV1ZF84Hr+YgvSM5xXsaOXjcCoEbEZGRmL8+PFsUqtatSp++99wuKhpIcjAkhX2kM1kWSmLtF7Kzzy42Amec/XgMnsuV7E+m0LrOeF1d3UdbLdYiONrfNjyZbU/X0v5JDXz4oYAnPTaCefDUTCOSIKRUGleuUAq/BNTKS0uvMaoueaoWaN6LtCsU7MmRmmYwurCK9hQbqbQvL9iXh/lDDb5qZig8228O+4/7sbA49HT7znozBagkx+jCvmYncmavcd/CsbT19p49loHqalXK+ShlueDkmvYTE9Px+rVq1GnTh02qXVTbo8Fv8+Ar7YBPOZoYYfVYlYEdMFjp8zbElEo/YJHKE6u88UWE1s4i/I1qTUS5W6Syuk5V1ccXueVToLOYKslOLnen2uvVAH81s87bsFFp80I2X4aDhffCGpmRVOqinA8lrfSYX8PmOO1H4pduueCTFI0O/ceAJ3NJ+EQDaZ8ml0V2hlVWLW7nMImPxFnZL7Bm/eOiH5C0FkNHHRuQ1Z2Mr+I8FiBR4Br+v6MHeGtW7cQHS3tu16BD/+rHZrcwmZERARGjhzJJrWaNWpgxvCRcFXTwkY1bbhKWE1u0jZiuZpnnINYRTlBYmnVP6pgJ7V0z/w18NCYx+CS9d+kVkiqGqCw+an1AQxEt5kvgJuaNpxUuZxOUjspv9NDQ5f5rv+9IUDcSL60+/Wl38/nZh7fuBtOR6JgfC0JRkIlccVUqz4HnBGJXAX52Wf4fuY8VKuikAs069aqhbFGC2H9z1tQRbqZkFJR8a+Pcg6b/GzLoDPeEdGPu+HWw2qIeTYSHxL3A8jiFxEeK+gIpKVlY8mSJUyoatCgAaysrBATE1NBj7Z8HJbcwWZKSgqWLl2KatW5EF3vjp0w/7c/4Kuljx0WCxFoZAMXZi+Z04CdlMZNOlQgtB5hLttKVIlOIMdVo4fg+FofBBpZw2mmGrOyJNWSAJI81A8schQXBPEhdsrX3Gpqz1yIHEXFQzx0kgK6024l/t4Q+Pl+n+Wwkv2C42ZccNqC7TvCYHfpraBmfg7GKvD/qXrc7i6g6roTLZU75YJMpmb2HQzd7edgHw1WlS6omXKWe1nSazcf2Jw8eXL5mPHy2QsqNnn9fiWrXiYbzNjn45CQeFCAznzGqiL8KywsDMOHD5e6XzVt2hQ2NjaIjY2tCIdZ7o5BrmDz7NmzGDxkCLtIvqlbF7NHjoaHujY265sze0kKa5Pi+NcyV/iR648q2UtqwGWOlug57/rjhDAXrndmUZVOyssMc92GXfarQKFwqjjn3YTIR32r2XyIVco86ikpoefdgnF0pRe2mNjBZQ41hOcq1pnv+kwu7L7bfjXOOAWJCpnyaTJfDqAzR83cA8dj92F8LVlQM0s6Kcvl+xJYH0zyKjc98Yj1xyTXH774hx4bNWyAydarYROeAGtSM68KBWIVNmSe3zUckQj7OxnMCYq/LrS0tMrd5Jd3h9LS41g1M/Vt5KBzLBISDyAbmXkXFf6WwxH49OkT7O3tUa1atVz3K/4a5R+bN2+OFStW4M2bN3J4lOV3l+UCNpOSkmBrawuFKlXYRTJQpRuWTJ8JXy09hFovwWmnLWKnn7O81aTI9cdX10zUC5NTOpnrj6o6/PTMGZQytbIA1x9Wce4egmOrveFvYCmCRK7wh9RMb20jHFziDOqpWVjRzzmqRncPZj04Aw2tWQERQafrHE2mkNJzb21D1sOThf3Lme86qZnnnbcgKOQCbC+9g8H1FJgKIFHxw6ISQGF1J4v1xPxz7WY0a91W6qbdc9hoGOy+wqmZ11MhqJmVRM2UuEaojZX9rTQM+mWK+PowNTUtv7Ngnj0j15lXbxczO0QOOsfjY9LxPEsJf8rTCBw5cgR9+vQRX488WI7sq4Rp33dAlRpc3Qf/f3ps164dqwn57z/BiUoW57rcw+bJkyfRt29fdpE0qt8A6j/+xKwmtxhYiBqnk+IorQJyEBnKwubUX5PC6ARznOsPpyySqkgAeWiZGwNFzvUnJ6eTdwEKtV0uyrsUqZmkls6ay6rLTzttZrmgRbeo5HzXSYE9tMwdAYZWbJ9ylE5SY9WxaZ4x9i9azxrIc6pqzn59ldzM9QE4umkf1p14CMPrKazavFKpNZKTaaV7ngDza8mwewAYHYnGgF9y+tjyN+dGDRthioMT7K8nwypSUDMr9WeDh82xU8WTu7GxsSzmqy+6DoLOl28X4G5sS9x5WAePX/yGT0knvug+CBsr3Qi8f/8elpaWqCISqvj7Vd16DbHg9y5I8u4KBHTBKYdemDxUGVVr1BVfs/yyysrKWLt2LQToLN25KLewGR8fD/o2zJ/w73v2xooZs+GnpY+dNsvEEFYYeHF5lmQ1GYS9C9bCW9tAlGupIeH6M1fs+sPyLD1CWaU4hb199UgZ5Yt7uNxMn3kmDFA5NVMadAvbJ/Y6r8C6bmfKqJ++hQg6cyuw5Md+YLEjly/KQvlfFjpJzTznHISg0Auw+YfUzFSYVjrYqoTqlMQ5Jni0vZWKqUs2onGzFuLPJP/Z7PPjBBjuvwG7+4D5tZRKpfRWaqiUuEZyjUMFgU1+ak1Ni8aL/6xwN6aFBHSe5F8WHsvpCOzbtw+dO3fOc7+qjh/7tcPVZb2AwA7I8lJEmoci4KsI+HHQOeV/7fOFTlI6V61ahdevX5fTIy7fu1UuYZMuEpWuXdlF0qxxE+iNnQBPDR0EGVrh6ErPErUM4huwk+sP5V1SMQ9BJKmbrC0Ry6Gcy3Iqj6z0BKmZFN4mlZFvZ0RV7tS26AyF7WXkfc6H8enxwGInUNjfbY4W2ya3XQ0GoQSjFK7nly+6kloyf/Yw5yBc2hCAQz4HsPpULIwENbOSQVSOmmmw7yZ6jRyX56atgGbNW+CP5ZtgdysNVneyK9n4VO4vILngMi90VjDY5Kfw1HQOOqOY0lkXT17+gaTkS/zLwmM5GYEXL15g3rx5Uverxg0bYs2c7kja1A3wbYtUD0WkeCiJf9M8c0Pn5AKgk3I6STUVfoo+AuUKNl+9egUdHR3xRTKqdz+snjkHftoG2GW3grUsKi3k5UDnFgaU1IidVy4JJrlw9lwGeAShBHwUMvfVNcWRFR4lAt2iKJ0EkZe89uCM8xb46ZszCKZts+2L9otSAAIo7L+cwv47ZAa8effvgmMgzjlvReCuf2B1JV5QM/NOppXgb+u7gM2NFPxq74gGDRuJP5O8mjl44p8wPnyXqZlmEckCaFaCa6JAwJQ8/goKm/y0StD5/I0Z8+OOfNQAT19rICnlMv+y8PgVRyA4OBhKSkp57lfV8fN3Sri1qicQ2B6ZXm3FgCkJm/xzBp1+nNJ50qEnfh3aHgrVpcPrnTp1Yq6FFIUVfgofgXIDm6GhoejQsSO7SFo3bQaj8b9iI6mZRtY4tnqjqC2Q7ELIYW47cMEjBKc2BDClk3P/4eCS79NJoEeAR30zz7vtwEXPXaXu0ZkX7OhvvgiJFFVSMMWQO1uTVdHTPpACyyut1DYp0NBKlLPKORjlt97i/o/C5aRmHvT7C6tOxYlyMwXP6iJPspITrlw+T4D59RQGkLq7wtH1f6Pz3LQV0KxVW8xcuxl2dzJgeSdLgEy5PM9lrMpWcNjkp9Xk1Ag8ez2Pg86Yhnj6aq4AnfzgfOFHalc0c+ZMqftV6+ZN4KHVDWk+KoAPKZm51UweMPN7FCud/l1wwKonfuynBIUqtaW20aVLF7i6ukKAzoJP+leHzSdPnmD27NniE/jLd4PgqKaFAB2uGTvXqzK4TCCP1n3RcycOr/BkYXUO6LQY7PHAR4BHvTDFrj8esvU3Z0qtcxBr8M7DJEEuF77XRIjNUuydvxZemnyuaU7Yn5anVkoEqazRvHvJx+nihkDW2slv9xVYXE1goFl5IKuMJ195AJLwT6xNEbUrGm+6BPW++Ub8mSQ1s4aCAob/oQnTk7EiNTNJAE15OK9fYx8rCWzyU2tSSjie8tDJlE5NpKTe4l8WHst4BAICAtC6detc9ysFhRqY8j9lRK+j3ExlZBSiZuYHm/z/eKUzw0cF+yx7YFRfUk6loVNFRQXu7u748OFDGR+xfK7+q8Lm5s2b0aZNG3aRKLdsBatfp8FPxxAec7ThNVcP+xaWVTU2ZzVJ+Zvk8ENhch4uqTUS9dFkvTRFvTDpNYI/sp8MsV6KU+v9S+36Q8rqeY8Qpk5SwRH17aTtsG3NVGNh+8Mr3FmonPqHUtN3av5O4EstlyR91+k9W80ccHyNN1u+sBZMkornOaccNXPF6ccsZG4ieFZXIpBKgMWNNNaqaN728+jUb2iem7YC2nbogjkuobC/mw1q5C58CRG+nBR4DVQy2OSn/qTUcDx9pY07j+rjbkxTPHtjiJTUm/zLwqOMR+DevXuYOHGi1P2qXaum8NPtCvh3ATYVHDLngbIoj+mU0+mniEwfFRyw7IHRpHQq1JLaPg+dCQkJMj5i+V7dV4HNR48e4ffff2cniVoSTBo0FE5ztOCtrs3CxpJ5itTHkkEnOf+4h5ba45xXSg8ucYK3liGrTOcgby57HmBoyaCNXH+2mc9nxToc3GkyKKXnFHLfabcCfzuS6w/tU3Eq0rlm8tQbdIflImatmasIaY4WQqna3mWrqKUSV+DDhf1DmQ1msPVSeMzVFe27SOmcqQ53NW22zyfW+rD9Kgw6Sc2kvqQ++yI4NVOoJK5cIBX+CTb3AKvL8RijZ4c6tWrmunGSmvnDLD1YnnvOlqP+iQVCxtdQ0YRtlr9zUklhk0eBxOSzePJyJu48+oZB5/M3RkgWoJMfHpk8koLYrFmzXPcrUhtVf1BGzPruTM1M95QdaErCKINOf0Vk+nbBfsseGNNfEQpVpKGze/fu8PHxQVpamkyOWd5X8sVh09vbGy1atmQXiYqiEmym/A4fLT3sMJ+P/Ysd4W9gIXb+4XMmSW300TXF/kUbRM4/1FuzmPmb1GqIKYQBTAWkPEhaLwtZE6ip62C3w2pxtTcHpSE4umojC1XzIW4CUwq3U1ERqYxU2U7V6aQ+FgadfFEPFfiwvp9MoSQ1k0BXnRUGsWr7AnYmDakAACAASURBVNbF1uERipPr/Vlon/ZbDMMi20z6X7DVYpxc5ydSOnPDMKdmBuJAwGEsO/sUhtdTIaiZlUitupIAi5vpsLsHzPU7ivY9+uW5aSugc+8BUPfaD/t7gMWt9PIHNAJklt9zUslhk4eCxORzePJSVQI6TZCafp9/WXgswQjcuHEDP//8s9T9qqNiC4SYUci8s0zVTEnIzPtcrHT6quCgVQ/8rweF8mtI7duAAQNAUdzU1NQSHHHFecsXg82oqCiMHz+enYiqVarg9+9HMNtG/3nGTLkkiLrgsZPB3sGlzqL+luoiu0muUIYUQKrUpteL0wKIwJHWT7DqpUVhaAmrSFV15qfOq4F5IZZ3/Tmy0ovzXScwlLSaJNcfHSPsmb+GczLKV33lQPe0YyAXtp89V6zgEmS6qWlz1faupN6GFCk/lYdh2u8dlgvzhP05ldZDfR4X9t8QwGCYxoDUzNPuO+C97xosrn6EoaBmlt9JuyyAitTMaMDywmuMUDNGzaqcKxdfZV67ejX8pG0J60v/cWqmkFJRua4PWVxzAmzmIoTElAtM6bz9qDaiYtvi5Vt7pKY/zLWM8EfBI5Cens7cfBo1ytMZo1ot6I7tjH+duwMBSqD8yrxQWNZ/80pn8sauCDLsgcHdKTUwd5SI7q/9+/cH5ZempKQUfLAV9NUyh82MjAw4Ojqioegi6dWhAxymToePph62m89nYWEuFM0plQwiPQi4tmL/wvWgfEZnsfMPVzhDqiRB519LXSVaAEkrnbQuUhxJBaRCmlzrmakGDw1d7Jm/lq2j4JCzhOvPcrfcrj/MalKDhbQ3aRsxoOVC4Jz6SoBHxTvUI5OsKHNUSA5aycGoNNX2DDo9QnBizSZsNbOHmxo3RpKpAZ6aethttwKX3Lbh8O5/sOTiGyE3UxaTqpytg9RMUirVPPdCsXM3qW/gKv2HQMv/GByiAfMbaQJkydn5LTcpDgJs5osLHxOPIu7FJDDojCPodEBaeky+ywr/zBmBy5cvY8SIEXnuV1XQo0NL7LMkyOwEeJdNyLw4oEpFSPBXQtLGrthi2AMDu+UPneSISNCZnJycc5CV4FmZwuatW7cwejTXPqVmjRpQHTmawVCArilzxeEUx/wrqDnoDGXQuXfBOuZBTioggaZkP8wAQ2scXu4uAZ1cjiMBHuU5klUlFfZQ2JsPyzurajD4PEVh5mL5j+dA519LXZi/OheOF9lYikLz1JOTVFQCzb83BLDWSbQc23dRpXnesL1k0U5JnnNKZzADV2rV5Erq6SwNlnO6SUMX62bOwbThIzHZfgPMLsfD9h65vQj9EcvNBF2WYBORyNRMi7DnGPqnDmpUUch1465dqxbGGjjA+vJ7kZr5SQDNsjwfFX3dAmwWgA7Z+Jh4BHHPf8Xth7zS6YD0jKcFvKdyvpSYmIgFCxagTp3cvuU1a38D88kqeO/Zg8EdOQAVBwrLelnq4wn/dkhk0Nn9s9BJXu3+/v6VRuksE9gkmXj58uWoK2qf0r+zChZNnwkfTV3ssFgoLqwpigsOD51UULPHYQ1TB/N3/rHF0VXkLhTM1MwT63wRaGTNQt7MJYjcgGZSniVVuXMgWLCaWYDzTh6rSc7SMifkT7mgBHqkvm7U5oqQuKInTs3cbGSDE2t8RHme0opsSWCTfw+F/SkUT2ppkKE1Nmnpw3TiFLRrldMaQrlzN0xfthE2Vz8w6DQToLPCwhVVj1MV+UzHbWip1CEXZFJop8eQH6C9LYxVo5vfSIXZ1YQKOxaV4otFeQBZATaLQIdZSEg8jLjnk3D7YQ3ci+uI1+9WIj3j3yK8t+Iv8vfff2PgwIF57ldV8J1KK5x06AUEdET2xq+vZhYErpzSyUHnZsPu+I4pndI5nXScO3fuRFZWVoU+sTKHzStXrmDYsGHsImn4TT2ojfoJHho6CNAzxcElLvkWrPCgVNAjFd9QSPy002bstF3BinNY7qSE3SQV8VAFObUI8tTQZSFrsZo5S4OFmUlppPVQFXZB2yvKazkh/23Yt3AdK2Ki7fG/HHRSM3audycVFFERFAutu+Wv6BZluwUtQwB9wT0Ep9dugpeuKX7sNwDVqlXL86HllK3Ovb/DjNUBsA1PEKCzPEzSstyHiCTYUTj87zgM/lUV1RRyq5kNGjTAJIvlsI3g+msKIFaJCsRkeZ3lty4BNosMDdnIxIdPuxDzbBRuP6zOQef7FZUWOqkxurW1NapXr55rzqr7TQPYTu2MJO/urP1QXqvJgqDva7/GKZ1KSPLuxloydW/XFAoKuXPl6Ys/pQrs3bsX2dnZRb5+5GlBmcEmSd4ODg6oUq0qu0j+17MXVqmqw1eLGqIv4opnCPJcClAMi/Aa3wKI+k6SfzkXIufC2JSnSADKFfBwkEcASpXf5DtOqmeJ1cwC9o2g85LXboS5bGV2kny4nIdODjY5y8ujKzdywF3EQqAijxertg/BOafN2GWzBIbjJqJt8xbiD2zz1m3Rc9iPUtBBF7nKgCGY5RIC2+tJohY3QsNueYYvcvaxi8zC9FX+aN6qrfgaoHNNvz2/HwODPeGsGp0cgwQ1UwBNmV7vAmwWmwGys1Px4dNOxDz7kUFndFwnkdL5otjrktc3HDp0CL169cpzv6qKEX3a4cJisprsgKxSNGcvF9AZoIx4j67w1OyCHu0JOjle4u/N9Dhy5EgGnfJ6Hj+33zKBzXPnzmHQoEHsImnasBG0fx4Pby19FsKl3MZLG/fIHPIIOqnvJimd1OZHEuz45wSfpHAeWemBf2gfSuGw8zno48P8J9b6YrOxrXg/JMGXdyZij7M515+jK73YmMhin1i+ptsOnFjhDpe5uvi+ew8oVMn55tTvp8kwPhyFBXfTMdslFF0Gfp/nA62AKgoK6Dp4BGa774b97XTmJiP0VZQzCLmWzNRMo0ORGDBumtQ5bt6yFabMd4LtjWRY3YUQLs9PlRP+V/rrQoDNz823hf4/OzudUzqf/ojbD6ri/pMeeBvvhozM/wp9r7wu8OLFCxgYGEjdrxo2bIgVs7oj2bsr4KsIeVIzCwLbrI1tWR/QeI9u8NBUQY/21C80f+jcv3+/vJ5Wqf0uFWxSh3wzMzPxRTK8Z2+sncWpmW5ztFhLn81G1vhrmWuxWhV9Duwk/8/8xD1CcHyNDwINrcUOQBzkaYj/JvCkJuw7WN9JzvmHwtiS6yrpc8qNDHPdxnJJPTTmsV6ZtD1SNl1maYhD+l5aBpzayof8Z1KxEgedx1YX3/WH318Guu6hOOsYiJ1Wi6D3y3g0b9xYfD5atG6LGav94RCZxflYR3DKJSmYqk7B6NyX+4Ig+a2KoLPPyHGY63MIdrfTOSgR2t+UfgIuY4ixisxm52vKInc0+Za+MecOmw8YMwkmhyJhfx/gcnSF3EyZqnllfH7lal8F2JSaaIv7j+zsNLxP2IKHT4fg9sNquP+kF/6Ld0Nm5tsiryo7O6PIy36tBffs2YNOnTrluV9VZe4815b3YGomhaELgjd5fY1BJymdnt3gqaWC7p+Bzh9++KFCKJ0lhs2jR4+iZ6+e7CJp/W1TGE74Fd6auvDRMmCwxYeSKaRNzwP0LXBomWTVeMlzJrlelFuZ0w7BHW2De9RggBtoaCXqO0m2jlzTdN75h0Lvp9YHiNyISgadfP4ouQwFGFjmAknazkYtAxxc7MSUS+odSk5D5ArE55GKrSZnqrH9JctMWhcdV1HD/LyaeXy5Czao62CYhJpJwDh06myYHrvPlC6ziDxh8WvJLEfT5mo8ZqwJBOVu5oWT6tQX7Kdfobv9HOwjs0EwYxYuVCmXr0k/gXUUsHsAGOy9ht4juT62kueyZRtFTF++CQ6302B5J7vcQ3P5Gl85U7bLC/AKsCkzdsvK+oT3CYEi6KyO+096c9CZFV/oNpJTr+PVuxWFLvc1Fnj8+DHU1NSk5p2mTRrDSaMr0nxUKpSaWRAQ89D5nsLrBJ3KzfNVOseOHQviLnn9KTZsvn37Fvr6+uKLZHS/AVgrys3cZbcC5DfOWhWRFaSqGnPb4YGQwG+zsQ3zA2ewVMy8RaZmuofgyEpP5h1O1eUcTHKV5pvmGbM2SJSbeWyVN2s5JLlt5vwjspvcZb+SheCLazfJge427LJbKW6kzoMueaxv46vtSXF04YCaC/mH4NQ6f9ZknZqt5/Tb1GTPqbE7p76S608oKyLiFUzJRz5sf3ZDAILN50P7p7H4tlFD8flopdgOqo7bRD7WWQXCBeXr2UYD1lfiMW2hG6hKXRJU6HndmjUwZNIM6AVfgH0UOIVUgM4Cx/VLAZN1JGB3IxkTbNajYaMcRZvOGxUEDZzwB4yPRsP+ASD1haO8gImwH+XiWpLpNSvApsx5ICvrI94nBODhv4NYeP3Bk+/wPmEzsrISP7ut1LQoRMW2wX8f3D+7zNd4Ydu2bVBSIl9xyehLTUwYrIyoNb2BwPbI8Cpf7YwKgkVZvUb5qAhUxnuPblin1g3t2xB05qTD8eP1yy+/4NixY1/j1JVqm8WCTZK8O3bqyC6Sts2bw3zSb9iooYMthlY4uspLrMwRkBF07nFYzVQ+AivWfkhUwEPKHjVZP7aKimWKVrRDAHbGKUicn5mjZpKqqckg7qxzENsHqjTnWwBRbiQBLhdez+0c5K1tgN0iu8nC+m3yaibtM7U04kBX5EuuqgZvHUMcXMpX2+dfaU6AzZrMr/XFdgve9Sc3MFM4nnJQT62XDvlTfuc51+04utQJ69S0MJSpmdwHtma1qvj+Ty2YnYplAFmcfEseOq0uvsa0ha5o2066RU69unUw/E8tGO6J4KDzdmbFmyTlAnwSYH49lYXDdUMuotug4Xlu2gpoo9Qes5y2wz4yk/tyIBfHJaiIMgW+r3nOBdgs1aRc0Jszsz7gbbwH7j/piVsPquHhv4MZhBKM5v1Jz3iO+0/6Mn/2hE978778xf+OiYnBb7/9JnW/av5tE/jpd0emnwrgQyHzygeaksDKK50vXbtjzexuUG5DOZ3S0ElKpzxBZ5Fg8+XLl9DQ0BBfJOMHDcGG2Rqs0pxgjZQ3XvHjVTgezlgI2XY5vObqMaVTHEJWVWcNx6kB+fEC8hYpv5LWTX7iPvOMRZAn4SeuZ8YKgD6nUPIwe3iFB2c3yRqvS0DnTDXWMJ6av5913sq2ReohfxziY3MOYqFwtznaEmF7ddZgnuCQ/NFpHyTf97nnvKp7Yu0mZl/JKaM8dHJWk5RnGmrDhfwJUFkx1DpfbDOzw+wffkTjhjlqpmLHLtDw3AsHUh5vZZQYAqnPIrXLsTj9BONNl6JFa0XxOee/VTWoXx8jVHVBRSjkRkN9HCvMJPk1J+gibts6CrAJ/4ixJotRv379XOenhoIChv0+F+biLxx50ieKuA3hfArgW6prQIDNMge5jMzX+C/eFfcf92I5nQSd7xL8QWF3/iczKx6Pnv2AyJhGrKVSUspF/qUv+kj9Iz09PdGyZctc9yuFqrUxfZgiYjb0BALaIcOzYuZmSoJkcZ5TH1EEKIOgczVBZ+v8oXPcuHE4fvz4Fz2nJdlYobAZHByM1m3IdkkBHdsowmbK79g0VxdBxjY4tsZb5MDz+dxHFkL2CAW1KgqxXgaukIbAKkcVdFfXZkofWS4SWBKMUQia4I2qzUkFpOUl1UwqQNppu5w5DOUFXWnIk3T+cQVZRFIBD/XBJNCjnFJat4+OMfYt2sCKfvj9OO+RE7bnQt/cftNzgt/Dy904QC1B0REPnUdXbSww5L93/hqmZq5S1cB3XVTEH9jaNWrgh9mGsDr/EjZRgJmMCnmYreF9DjrH6DugRT7NwBs2boJRGmYwPhLFVDaLW+kCdJYZzCXA4kYaG2etrWfRqd9g8TXAfwlo274T1KiTwF3A4pbwBaBUsFRm57GSQKwAmyWZi0v0HqpS/y/eBfcfk9JZBY+ejkD8p52gAiP6oabxd2Oas98HT/ogNe1eibZT0jdFRUVhwoQJUverdm1aYLtxL8C/M7BJgMyCIJSHzteuPbBmdle0Z9ApmYLAPR8/fjyoM1B5/fksbMbFxWHmzJnsIqlapSomDx0G5zma8NU2YNXXYW5cqFoa7PLvo8kUSo8QnFzni2CrJRLQSSoll3PpTnmLlotYCJkUSapi36RjlCu/kfJA/Q0sWAieFD9SUIu6DxReJ4gk5ZKzmzQDWVeKoZN3/tEzZ17mBMjB1ktExUd8ERIftl+GM3zYvoAenEXZNy7kH4wjKzw59VVkNUkg7KWuw5rizx75Ixo1aMDOR5UqVaDcvQ80Nh1iPtYEh7KeXE2vfoTNA2DpI2C8jgWqV5WW8Ql0GjdpgnGGC2B2Moa50BAUyXpfKvX6wj+x3qeWF99g9Dxb1K5dO9eNm3Jqf5htAIuzT4udPlGpx1UAyrL7nAqw+cXne4LON+/XIzquM3Mkinn2ExIS9yPuxRTcjWmBe3EdWDidYJTC62X9k56ejvXr16NRo0a57lcK1WpD+6eO+NeJrCbbId2zcofMC4LMvK8x6AxUxivXHlg7uyuUWjbJPbaUq1+tGmbMmAUnJyf8888/ZX2ai7X+fGGT/DpbiCRvFaV2sJs6HT5z9RBkYovja0tns8ipeaEgO8nt5gvgpqYjAZOkXpKlpD6oopxyMSWr2mnZXfarJNoo5Q+2hQEe1zIohEHqgUUbWLGRs6rId51Vt3OtkyiUTTBKMMyFutVB1pRUoESKZ7FAtwhAyquppHRuMbKGj6Yelv45G307d8l1Uan0HgCHc0+x4ClgVgZNuc2vpbCiEqO911kbpGoSPTsJMPO60dD/mrVohXFGC2ER9gx29wHO+rCSKDllAi4JoC8RDtGAut9RKHfrnesaoDFv3603NH3L7guHAKPC9Vuia0CAzWJNwrJcmEDy9ftViH7cDVGxrRH9uDPuxSnjXlx79hsZ0wRxL6YWWFhU2v2JiIjA6NGjpe5XXRSbY7cZtTPqBHgLamZemCzq3zx0/uvUHQunq0C5dRPUqC7tEjhixHCcPHmy3DgS5YLN6OhojB49kV0kNapVx4wfRsFNTQt+OkagnEZmsyijxuh8CJla/mwzm88quwno6Jequklt5CHPVdQInRqnF1bIUxhoSr4urux22cqOj0CS3wfaJt+MnaCX/k8V6KS4MrvLIsCj5LaK8pzPcz273o+BveoPo9CwPqdmElzwvzVr1kKn/kMwxzmYVSPb3JNdtbH1XcD2eiImWq1GY4menbTtGlUUMGaeDQx2XcLwP7XxTe1a4n3i943CuVPsN8Dy/EumtHEONcKkXaxJOzyRjZ3FuRcYMccINfKoyjTuY7QtYXPpjSh9QmhJVazxLZMvB8I1Lj4HAmyWltdK/f7U9Aescj0qtpUYNHOAsxGevZ6HbMi2D2dKSgoWL16MWrXyzAvV68B8cle8dusO+CshTVAzZdI3FN5tgOD2uLV+MJQVW7G5ePTPygi/OQTjJyqz9klLliwpN57rDDaTk5OxadMmtGjeEoO/r4tpk3rDZsJs+KgbY4fFQpwUVUbnLZwpCkAVtgypeZc27saBxRtAxTdiwBR7jGsy4CXQo+0XO3ReBChk++C1G6RyuqvriPch775QMdPRlZ4yhW5+fFh433krDs5fg4W/z0SP9u3FIFe/fgN06fMdqkoAJ8Ed/d196EjMdtsF2xsppXD9oQrnFDjcB3RDLqH7/0aJt81DpFLXXtD0PQy7KMAqCrC7mw294IsYOmUW6uTzrUqpczdMX+4N68vvOOi8llx2YbsKBA8WtzLgcA+Y7bkPil26S52Hzv0GQzPgBBwekHospCyIAacCXQNyf0wCbJYaFkuzgsTkMBY+vxfXLpeqycMmKZ2RMd/i31dqyMh8VZpNid8bFhaGYcOG5blfVUWfji1wxK43ENBRUDM9lGQCmaSAMnVzcyccs+2G73u0BKXWKShUg9vG3viY0R0DBzfB0qXrxOenPDxhsGllZcUukvoNauPWw4F487Erwvb+hEBLXRyYvwlhzrvKxOqR1E1SS/cv3MAqwnkFkSmbM9XEBUGkKlI43VvbELsd1uCM8xbZQCfzE+eKl7aazWeQyQMmV4zEhfF5hZP9j6msthA7/5RS6RX34Fy9EX4G5vh96DDUrVNH/KFVGfg9dIMvwv5mCma7hqLboPytJnsNGw0t/+Owu51RTNefTyA10y48AeNNFqOhKC+Uh8xvatXEWH07WF16y/mmU4/NKx9Zg3dq9E5gpLX5JPqN+VVKgaN1dOjRF3+s9IVtxEcBOgsCoghOzTQ//QTDps8FNdXnzwE91q9bFxPNlsL26gfuS8VVQc2Ueygr6HqQ59dEsDl4XE6bG0NDw/Iw31XofUhLj8XzNyYgNfNuTFMpRTMHNimkTsDZiHmxp6TeLvG4JCYmwtbWFtWrV891v6pWoy7sfuuC957dODWzkrczKmqIvLDl0jwU2Xi+ce8Jk0mdUL3WN+Jxb92mGSIf9cKRU5zZTlDQ1hKf17J4I4PNJ0+eQE9PD9WqVYeN/ihcPz8Cj+Pb4N7jDjgR/BNC5lvjwHwfnHUOlQl08uHrk+v8mJ84QRwHdFQopM5yNik3k7zG+UpxgkD2fKY6Kxrav3D9Z1sV8WphQY8MdN2DcWCxE8hOkm+yTvtB+0M2m6RikqJKuZuSlej0OjVh32rqgOOrJSvoi5dDSu2MzjptwT77FZg/bQa6SjS6pRZDU+3Wwe4aB4NkMUjhctvwBGZBSUonOQVJAknNKgroN3oitDefYk3drSKpQv1zUJLAlDGmZm4Pg0o+Fc4q/YdAZ8vfrMXRZ1W0cG7/7G9nQCvwJHoO/1lKgaV97Nh3MP5cFwTbCK7gRWgynhN2pfZR1DB/puM2tFbOa92mgG5DfoDejvOsGl3Ihc0ZNwE2y+lYRCTB7noy+o38RXx/srOzK4v5S1inaASSUsMZOFIxEMEm5WZGxjRmCiaB592YZlxVeiy93lYMovTa/cfd8THxcLHH8siRI+jTp4/4HHNzUVUM66WIswuonVEHpsAVBlDC60VTPME81TvjoHUv9Gifp42UggI0tLogMasn9Iy4jjWbN28u9jktyzeIczYPHz7MLpqfew2Dt4YJdqychisXByAuvjXuPOiAw4HjEerggL8W+iHMOaTE0EmNyQk298xfAw8N3Vx+4gSTFKpmDc09dzLV8+ASZ/jrW4igM6dVERX0+MwzwX7WqiinyrwgwKTX+FA8bSPIxI6tl7ZL6ik1aid3H9o3BsTu1N8yhNlbkt1kjvNPTvsjgs7tlovA8knFbZsKhk5ezTy5yhOb9Ewwecj/clUZ9/x+DAz3hLOel1I5j2Q1GQ3YXP2A6cu8odihc54PuwLq1KiOIb/OhC4Byt1sWJFNoSR0iiqcrf55i590bdGgXr1c66hbpy7GGS9iaiSpnrne+znFJSKRKW52N1Mwx2MPug8dlT909hnEXre7lcblG0YkVt7wOk3K9wGTkzEY9OssqcKr+t/UwyTrNbC9lsjUZzNBzSzX14oppYrcSGe/ptdSyvW+liWom19LgnXEJ/SQiMJs2LChLOexSr9uavaemh6NlLTbSEw+h4TEA8zm8k38Brz4zwZPX2sj7sWviHk2msElB6Df4m5sCwaizGko3q1I4/j+/XuYm5uLQrc5gsc39Rpi8Z/d8Mm7G+CniFRBzZRJ2JxyXCnX9T+PnjAc3xnVauaomWKxqUodHDrWBw/+7Q1lEYiWW9jcuXMnA45Jg/+HAF0zbNZbAnc1A+xYNRUREf0YdN6O7oTD/hMQYrcQhxYHIMyF74lZMFxJQt7xtZsQYGjF1ENezSTVkCrQ9y92ZD02SXVk0CjRqujgEhdx1TjXqkiTFRERKJKjD0EpB4ghoBZH+UEnH7bft3A9vDT1GFxyFe+cmrnFxBYn8qm25xrLhzKgpNZMHuo6Es3lRW2b1HUYdOY4/+TjIiQK25912ox9dsth99sf6KKYY9vVqPG3mLrABfY3Uzkv8s+B3dWPLMfSlpqqn3+FqQ6OaJ2P60/d2rUwbJo6DCRcf8xvpjOlUtP/GDr0yPutVAHdh/yAeQSp0WBONcWelCKSOAX2ZgpmOe2ASn/pnpBUzU5Are61n4X9OaCtXNBpdScLdrfTMW25D75t1TYX7JNi3XvkWOjvDufUTNZxoJyqWAVco8W+duR0XaYRSSxKYBX2DGaH7sD0r9uwOvsv643KAFROj6uk54+HzZ6Dc9ytqA2O8PP1RyA7Ox2padH48Gk/Xr61Q+zzsYh+3AmRjxrg9sPqePZaN1dj+Lx7vHfvXnTunFfgqIpRfRVxdVlPILADyAFHUCuLplYWNk7UgxQBnRBq2gNd2rXINU/woNmxVQtsX9wT7z52hJc/dS2pyZaTA9gcii0GFjjrEoTja/wQMG8R3NV1EbJuMq5f64PHH1rixm0VHPKZjBCbRTi8ZDPOuX7ey5ugj9RBeiS3IdbUXZXrWUmgSL/bzBfg1IYAVmmeHyiKIdJlK1MyfXRNRbBKiiRBJ9e2KMDAkjkNcXBI2xR5k4sKi7iwvQ24Nkdz2XsJdD3n6oIAtLBqe4JVanlEQEr7zNyExP7svPOPLrPOJOiUdDXiQffESnd4ahtiwqDB4qo9BhejJsD44G2mZlLIvKg3eub6Qw3Yw55jrMkSNMvH9adevXoY9qc2DP+6A5uLr/GjujFq18idY9OwQUNMsV0roaKVEm5E0EluNzPXB6FTr/5SHxTKSxw4dioL1dvdyeQAW1KBrXCTdALMryWztlKGh+6i30+TpcakSdNmzDKU+8KBIl8HRb1ehOVKeV3nvSavpcDyn3ew9t4JC2sHGBsYwljfEBbW9rD23AHLS//BrJKpnAJs5kW08vs3wWdKWiTiPwbj2RtDPPi3Px6/mIKU1JsAssU7/uzZM+jo6Ejfrxo1oTCwzQAAIABJREFUwCpVFaRs6gr4thXUTBkVAVH/UXJVeubcHZpjOoDclni4FD9WrYl5v3TEs7U9kHalHWLed8XYiZydOC0jF7C5Wd8cfxP8icLIR1dsgr/OQrhp6GCP6wTcvN0TjxNa4tq1btjv/gd22q7AkaVbpKCTD1lTMQ2FwqmHJhX/UP4lhaw3ahkyRZK3lMxPjZT8H4NOsoR03spC3d46RrkUUoJOchqiHp2Hl7szlfSCx06meO5dsFYUtldjIXMGuqoSYXta72cUUcl9oOcMOt1DmM0mFRZxIXjOApOOjwNYPZbvSXadFzx34syGAOyxWQKLiVPQoTXnyEQXRNMWrfDHcm/Y38kolY81c5ghNfL0E4w1WoimzZpLXZwNGjdBS6WcKnf+ou0zchynflJ/TFlPjBT2fwAsuJuNyYb2UoUvtA8U9h80YTr0d/7Dchep8KhIofu8E385/9uKCrFupeLXBS5o3PjbXOeHvnD0/3kKTA9FFvsLhwCQMgbIIl5HpGhaXYmH9Rp3GOlow8jQGMYmZuyXnhvp6MBqpTMsL79HZcpRFmBTzGhy9yQrOxFUzf4pMRRAJtv/HTt2QEminoCbN6phwpAOuL2K1Mz2yPQS1MzCVMqivs7UTP/OCDbtgfbMFz0nVYGfszsrNcdeyx6AXyfAry3iHrbHnVvt0aZpTnGxXMEm37SclEkCwkNLveCrvQDuc7Wxf+NYREZ3Q9z7Vgi/2gN7nf9EiPVqHFu+FefcQjmV0mUrdtqtYMU0VPjDqspZ/8y5LOR82nGzaLnCw/CSwMdDJ1Wl75m/Fhu1DBi8UliegawIOoNM7BnMbjayEUMpvc6H7Q9Q2N6dKuLzCXkXoWUSvZfG5shKL1AInldZaRus0GimOqug32+/Ep46Rhjb/ztUq1GDQQbBxeBJM2ByOIrl7clqMmJWk9GA6dFo/Kxnh5bKHaVya/gLtlHTZpi5JjCnmKiIk2xx4MbyThbsb6eznqBKKj2lipr4faHHb+rWxf+mqUM/9B/O5/1OVgWATq6tlP19QH/fDfQaOT4XZNJxN2/dFr8v9YJDZGapvnAU57wIy8oAUG9mwHrLEZjozhNBpjmMTfL8zpsHm8C/YFYGLl/l9RwKsCl3jJnvDsfExGLWrFnS96smDbFRpwfSfVQAH3IAElyAigqSBS3Hq5mxjj2hOqoTFKrk6VdKhiq16sFssgpeuHTj/ORdFPF2dztE/9cBMYcV0ap2jtOfXMImB3oif3GykVziiU1z7eGpo4kDm37B3YcqDDovX+yNvU6zsctuPfbP94Kvrrkot5FXM9VBaiTZUBKkUdhaEiKL+5xvgk7QutNuJcv7ZOrpbJEFJoXXRSF2Al2CQCrooRA4U26LoWYWtG/csQQzZ6FAIxtRC6W58FTXwSYtPRiPn4R2LbmmqwQXbVV6Ycb6IAZ5BGOynjTIatL6PrDiKTDFciVqigBXEuzoeZNvm+I3+w2wOPecK0a6kSqjfUkApQIQYBkfvosBP0+RKn5ppdwJI9SM0bxNTs4qv391a9dmYX+D/TdZfqmlHHt9syb51xIxwXKVVFsp6pP6v6mzYXb8AadmRiTJaPxlAFJl8MVD1tf511yfaXgirK4mwGrZehjp60tDpgg6jfQNYb5wFSyufoBZeOXISxZgM192k6t/kotg69at84BmbUwf0RFRa7oDge2QIaiZMspNVWT+8PDvgiCjXlBqLR2VpLmxV8fWOGbXCwgU9Sx1V0KqqxKeXFHGwxcd8NpXEa3r5TgJyTFs5qiPBFfkjX5gkTu859rBS1cdR7aMwb24zoh93wqXzg7EjmV/wvFPbWyYPg/Os7jG7OSJfsZpCwvP8/mUBUFcUV9j1d0eoTjttBm77FbkasxOkMn/ktq403YZLnntLhMXIBoXajp/eJkrAuYZw1FNC798N1CsZtIFU6N6dfxmvRqLHwI292Xn/COeeKnCORqwOBnDGq7XqM4pqTzI5Wc12Va5I6Y6ODHXH3qv+fXSQSeFwe1upuL3JR5o2jx3UjNtf6TqPFicfowFsYDZyVj8rG+Pb5vlXo72l5TO4TN1YXLkHgNXanguPs7yDENXctTMeSGX0G2odJP8VkodoLpuC+wjs0Gtj+TiuMrzmH/hfaPCH8tzz2Fpu0AUPs+jaPKwaWgCC5v5sA37F5WlQl2ATbniylw7GxUVhYkTORdBfs6gR6XWzRBk1BPw6wL4CCHzghTK4ryW7tkWCFRG9Npu+H0Yuf5Iq5k1ateD9dQueOtJYXNFUK9N2gaB5qcAJdx70h7PrysjfoMiWjWoYLBJEMgX7RDo7XVwwUY1G3gbqOFE6I+4/7QjYt+1xT9nhyJogSpcVQ2xz94Nl7z2lLhlUmHgydRF1+3Y7bAa7uo5TkRcaJ2KgQg6NeGpqYdgq8U4uc5XJuoqv19caD8Ep9f7IdRqEUwnToGShJop+cGtVrUqVL4bhllO21nluXWUbKCTVFKqcJ6xdjPaKHfI9a2UwvZDps6Blu8BDCHXn3zUTqVOXVk1PLn+cNBZzPYtouIXo/030f/HCbm2T8fftkMXqHvshv1dgMDR9MpH5v9Nle+mJx5hjJYFGjVqJPU+yj/9Rc8OJsfuw+4eYHGzPDvnfGItnWwiPuJn48UMmCXPPamZ30+fC/PTj1kLK1mlTwiw+mXVXNOIZFhdfA2r+UthZGD0eWXTwBjmdotgfeEVKMezMpwnATZz8Ztc/JGdnQ0PDw80a9Ys9/23Si3MHtURMY69WNiW4Kg4MCUs+7mqdEUG7fBXgZd2V7RpkTuHn5szqmCgSiucns9V+ZNrkOR4pjsp4dXRdrjzqj0+HFTGh7WKaNWwAsImD1lUVMNZSG7HHnsneMyxgK+ZOk7tGYOHL9oj5j9FXDw5DHtWGWC3jQtOrd3BlE2CM/E6ipAf+bllKZROFeJHV3qBvM2p8Iigks/dpCIkT+rnyfI4uf9TziZVxZPSylfBlyakf45SAly348gSRzip6+CHXr2hULUq+9CSrzW1H+r1/RipfEUCjz7Df4KG91+gvpMlawHEhaxZv8aj0fhu7NTcNwsFBbRsq8QqwqnnJqmp9Ki3/Rz6jp7I/M4lYYieK3frg2lkNXklvsiuP9RA3u5GMlNIv22a+4ZVs3o1/DDbAJZhz0QuRNLhRIJPgk7jQ5EYpW6CBvXqSx1H0+YtMcliBVsPg2GZhf1lASoJrNUNHYPWlr/Rsc8gqf1v16U7sxalBu6Wt+VEpf3CiqH8wNgnWFxPhZWjL4x0dT8Pm7q6sNqwibUqqyx9UgXYlAu+FO/kjRs3MGbMGKn7Vce2zRFq2p213qGiFUnQEZ5/DiIL/3+GSM28t7Y7Jg9tBwWF3NFHmoPr1muIJTO64aNX/j1LU9257TyKVMb9h+2R7qeE96RsVmjYFIEiweNFz104ssITjn9ow3G6HgJt1HDm4HA8etUOD162xd/7v0foEkPstfPA3+u44prSQCe1FjrjHIQQm2VcEZKopRKBJQFniPVSFranlkfbzOYzj/Uc6BS1KtLUQ6jtMgadxfVd50A3FH+v9cF2Uzvo/zIezZs0EX9oFTt1xdxNf2H+fcD2ehJUN2xF1/5DpJqd11BQQL9R4zjnn8jMYtlNWrKQdQqmL/XCt81zuwpQyHrEn9owOxmTkxPIrCYTweDwdgbm+h9n0JnXHpEu+PY9+mKW4zbYXuPUuvxUOGo6z4pfdl1lPTrzgmu7Lj0w1/cIqzK3uJVeiLLziYWUHaIBw3038P0fWqj3jXQD2zbtOuBXq9WwuvBKpMCWLuxfasDhm+Rffocfta1Qu2bum0et6tXxo5oRrM+/5NTMSpK7V+pxLeega3ojDdbHomBuag4jfQMp4CTF08zYFNZH7sKsEvnYC7Ap5rhy/SQtLQ2rVq1Cw4YNxXMW3b+rVKsNgwld8NylO2c16SkUAMkGrjk1M9O3G1zmdkeLpo1zjTs3d1bBqH5KuLSE1MyOyPpMXmyaixLiQ5QQ+aI9np9VRrabEt47VRLYJOWRqrqPrPLiqs5nacJ5hi7cZpkiwEYV548PRcwbJdx/pohTu39A8HwT7LX3wpkNVOn++Ubs+SmaXI5mCA6v8GAuQqRUkpLJ1MyZaux/h1e4s/XSslyromAcW70RW80cGIjy0MmqxlXVWHidLDJPO3I5pXwlfn7bZ8dKeasuW3Fo4Xqsm6OJ4T17QaEqVwlWu2ZNjNE0h9WFlzl+4rzdZMRH/Ll8E9p17iZ1odWuXg0Dx02DTtBp2EdmFdB3knICRQU4B2+j/5hJUutS6tgFc1x3Mu/yzxbY8K4/t9Oh5rkXPYf9KFXIQ+F3lQFDoOYaCntSX1nIn1MmSYm1i/iIiebL0ahR7g9OnVq18LOOFawvvuHeUyzA+sSqskkBpIb0gybNQO18wv5tO6pg2iI3WF/6r2RhfxnADAG0/T1AzecIlLtRQ93cbSrad+sNTb+jHGxXoopkeQVNFuq+kQ4yP6AK8sKaspONq83uizC3sIExKZx6+tyvri7Mza1hE3quUoEmnXcBNss1Y7Kdu3z5MoYPz2m6z9+3enZqjQNWBDqdAW9BzZQNZCqx1lDUIipyTW+MH5S/mlmvfgOsnd0VSaxnacEOTASbT8+3Q+Tz9viwXQnZ7u0qIWyu9BTB5lwWqialc6e1I9znmCDQ7k9cODkEce/Jm1WJ5XeGLLDAPvuNOOPIKZ2fgzv+/9T7k4qMyMmHbzVE+ZgEj25ztBBqsxxnnYM4gM0TnudaFXFV4+S7zofa6ZGDTnXWRmm3/WqmmEo2Zee3z4PuqTXe2GpiA52fxqKZhJrZuVd/aAUcB6lz1IYo76RLTb3J+YcAadoid7RRzmnCyn/gKZ9yyORZ0Avl+k5yFes5HucEeTbXEzHZ3hFNmuTO9aheRQGjNExgcfYp206RKmAjElmeIVlNqrnvQdcB/5MK+ZP62veHsUyppbxQhweAfsgFdB04TAqwyLddO/Ak50JUGkUnnKAzG3aRmdAJOoOB46dLNaOnMaNc02nLNsImPKHIYf+856XYf4cncts695JV1dcQpU3w55CKm37UNIPN5XecLWeFblYvizSEcrCOG+kgC1eLgzdhs+M0LPdehdX5Fxx4fvbL0icGpdan42Djuwemq93Zr63vXlj/HcPZV1aycy/AZvmFzcTERCxYsAB169bNdd+uWqM2rKd0xn/u3QD/duIiFFnBVuVdjyLgq4hkbxU4qndF08bSNQnk+PPLQGWEL+sObC68Z2mqmxISfdohOqY9Ym4pg0LqmV6VHDbd1XWYxeNFr904tT4Q201Xw0PNGFuXTMM/YQMR974N7sa0x5EtvyDYwRoH5vvgrJNI6cwLim6U6xmCQ8tcsYmauYvUTB4S/fTNcHSlJy54hKAwVZIVE7kFM2WUrDNdZmkwWCV4pWbvBK6bdIyxd8E6CejkWj8RyP61YC1Wz9LAsB49oVCFUzO/qVMHP+vawvqftyIlLwcO8wMZqvimPEty/qG2OPk1W69bpw6G/KYGY74FUCRYyFpv5xX0HvFzrpsFQQ7lBGp4H2BKW4kqt8WuPwmYuW4LuvSVzjusWUUBA36Zip90rEDORDxc0SMB1ljDBbC+/L5IY5DfuOT7v3DOG9w+MpPlQ/b7eQpq5HFAou136NkP01f5wSbiE6col1FBhuWtDKYYz3LdCcUOXXKNAe1HtwFDobv1DDsPpHzle0wyUFWF9coQUEmh3HcFlguWw8TACEZ6+jDRN2CV5DZBR2ERkQRqd/TZMSdLUfpySeebful5JbUZFWCzfMLmyZMnMWhQ3nt6VQzuoYjjdj1yWurIyAWn8gIml09Jje5Jzby6rAd+7EuWxDnFO/y82bRJE7hr9UQa9Sz1LVrP0jQnJbw52A53XrfHm8NKSHNWQuZGATZxfPUmFsYmRZByIk+tC0CQ4XK4zTbE9hVTEX65P/Ndv/OgI44EjMcOGzscXOCLMBeywAzmqt49QkBOPNvNFzCHIGdVsqkUqZlq2syph5RHFo7PA6m8Iin9yMEj5YxS309/A0sxaLrkgU5q/h7mug0nV29EkLE11Eb+iKaNc8LGnfsOgs7WM3AgB55iFq0w5x8Gnc8w3nQpmrfM29tMAQ0aNMRINSMY77uKX23XokH93MUzdWvVxE/zrGFx4ZUoJ7Bg0P3shCkCIFJfbaIBu/AE1r5IsUt3KaDiPyz0WL1mTfQY/hN0tp9jMFzcMShsf/jXraKAhQ+AGYtcULsW5/8quR/88+6DR2CO2y6WJ2sjEfbn11Pix4hE2N4HTE/FsXzSvG2k6terh/FGC2Bz9YNsYVsA089DnizGhkBz7xWYGZnAkMLgxuQCxLUyorxLatpu47+f+Z9XliKfEn9GhDB6uSPN+Ph4WFhYoHr13BbFdb5pgAXTu+HTRlIzCw7bVnZwLM7xp3rkqJlrZndD3W8a5DN/1sCkocq4s4aq/JWL3rOUemu6KyH2ujLuxbXHJ3+uBZIAm+o6YtjkYY+qvgk6T6z1wxbD5XBX18OO1VNwLZx811vh1t3OOOQ7ESG2C3FokT/OOgfj4FIXZm3J52Y6z57L1Ed/AwuQFWZ+4W5+e4U9EmwSpNLjgcVOrKKdt7LkgFYDbrM1sc3ICqtU1fFdFxXxhUNw8av16hy4uFpyyKN2PlTJbHbiEcYZLkDzFrmLfQikvqkt3YOrY8++0A48wamZpKZcSZDdxEwh//vA/DvpmGK+9LPN4Vu0bQeDbWew6AlEDjglH4f8Jjmy0KQiJMM9Eeg7cpx4/Hm4bNS4iVTRFYFgj6GjoOa5D/b/Z+8soKJK3zCO3d0owwwlZevart26dgtIxxAzDEPY3RiUimB37bq6uvZa/1VBUcF2XXPd0DVQEeP5n/e7c2GSLtfxHM/H1L13bn2/eeN5rn7k4C8ug8hUJtBCpQxUQzpi4QbUNSI9NNXaTKvWneC+7SxXOpBLnVJt+0D/XB5GMZWONdVoUkmL/8Tp8HLXbPIh6CTrST9fKeSHbsH3K41WZuf800c2iw5v7tu3D02aNFG7XxVDh0YNcGpqYyDWBJ/UJHWyA1b696Z3n78NF7CGHqwxwempjdGpsfZoZr1a1bDK1RqforOvWUq1mi83CJD0SIQHZ41Bj+kY6GFTC2zy8EdRS4LOg7NXYY3bNIRPcMeO0P64lNCI+a5fvGSFvZFDsdZbhkVDXbF4FKeVSSluSs/vDJnHAJFkh/hl5mZMg86lGznodPNjHe5RDq6IdHTH+M7dUEOpCaZJh27w+fEqgm+RCDrpUeYN5DEJoJtgQua9dIidE+iQbFLXcR6YmvQRgXcA33yoC6Oa05DrgFPMz2j4TSeQPqg6ZPGPy5avgA7DJkC89zIDrrwSKmdNSBffoJ90NqqpaXBSSr+bo4RpVo5dsgVmjVtqbB9BZ7PuA+EUcxBBV7PX6c8mWBLJvwmID9xAqwGjNWpZq1arhgGyOaxjn0lX5eIHR3YmdP178wY+fRNSIfshHr5eYoiVIpp8ZDNtdHdHQOxe+H0pxgJKQF3Q54oeNgsfNp88eQIPDw+N+2H16tUxe4wl3q2wZALhFIXTA2M6MOZ0X7Bo5mojJK+wwvTR1ihXQbXDn5sny2B0Z1PcXGDDRTNzoFlKKfMnx4xx9Q8Rnm/nUuh62Bw7gUEhn0bXBYKsUzx8K4POGJcpCHNwwa6wfrhyzZpFOi9etMHOxUOwbLwbFg11wzrvYE6QPXwbg01dy83p81TveTZqF44uXI31nlJMHzkWzZWimTxcNe/SB+JdcQhK+sxkhPzyCvbIfebSe0z6HRBv/x/qm6ZHUvl100hd4saWjVmTEDUD5anupKL5hXQxO41yRZkS6X6rtO6q1Wugw3AH5umtvE30dxVK+Y/3gnjvFbZNOaodPU/d9imsLMFt80lYt+2scdM0b9KSQXAQ06z8yGo05edeYNTcGJg1aq7x/lLFDNCy9xC4bT6l8IL/nKnvuoxE8hM/YejMlahZJ91ulP/OTb7tCe/vL3KlA3n4g6Og4eCrXt/lj/DZchLerrq1MhlwUqf50nXw+4KtUwvqOOths3Bhc8eOHTA1VW88LY5eLYW4NJvsDk1Yd3ROwUr/OVU4pcgwyRSdmtII7RqR/bJmUMakQR1sEBNkNmTWlDnZh9QY9DZKgFs3hLh9TYh3kVxKXQ+bWYRNHgr5TvH9M6Kw2nkyIpydsXdlfyTdssL9l4aIO98UOxeNwLaAufh5NsksUU1n7rzV+XXzIyeRtBU/zwpDjKcE4zp3RzU1DTIeNGgsV6okWvcfCdeNv4CgR3Y1c4DJ8IZ/4TUCqFP9zJ/o4RKA8mpp8/LlK6Bc2XIaIEUd7YMnLoEsDySACA4pmjlu+Q4I1OSZCHBbdB8Ar+8TMOk2l/Lv7RGCGmod8bRvqlWtht4ewfA7fIeDzqy6/tA+uMZJKvXxnorK6k1IZUqjl1sg5OeeadRFUoQ58AZYR/Gg4MUwMtVs3ilXuhTaDBzFpbyv0zH7pAadL0E1q5S29/wxEdSMpHzM2XerXoMpCQRdfMv90CjEKFKG55N+uzIvKUn4CMnO/8GH1Wpqt5xksOnuBumKHXrYzMI5pYfNwoHNe/fuYfz48Rr3q1o1q2OxgzVSo62AVfrazJyAnrbP8NHM11HWCPjODGXLa6vNLA3H7qa4F2qbawcmimo+28k5Bv1xSMgag/jt0qfRM0ij84CnPlJanGoo90xaikXD3BHl7ogD6/vg2t2GrHv97Mnm2LlgHLYy6NzAuRHlGjqpbnMbji2KxW75dEweNhKNTNJ/GdaqVRtDp0Vg2IwVEJiYaVzM5UuXYhaEVFPIucNk0+v63Evweo1Oq3+CiaWtxjoad+gOz50X4L79V7ToPRTkyqMOQUbm1hg0OUzJ+ScbdpNxbxio+R/7nTkeUYpaeflUQzpi5goEX/nA5IioUUKa8IFBGbn+dLXzRlUtYF6nniH6eE+BvyL6qttqkovokmal89ojaNi8jcr6aVsatmwHt42/KLq8dQu5s05/gs7TTzEwYJ7WqGSF8uXQfoQTPOiYXSdHn4/wPf+KwaM84R0GTQlD1eo1VbaBOT51GwCf/UlcJDk+G/s3C5O0HhzzJjWenf1IfuUBJx5AIgvSbTvp7QsfTy8E7o3/6jQzs7Mv+ffqYbPgYXP9+vUwMjJSuV+RpM6gtkIkzuEkdT7oEAjngUU/qkYsM9ofZB1J0cyjITZoZq6Z9aL5ysK4DufARJqluXVgChPg/TIB7p8T4tpDIV6tE6TVa9J2fuGwuSZTCSENUCRRdyWdTaqtzCyNrr4MekwRxqOha1kafvFIJywaStDpgAObuuPGfTP89swQp4+1xPbZE7BNtgA/z1ZA57LsRzppXfT/4MxlWOnqjWHtOoBAhAetlr0Gw2dfIqvbY1JFxx+in98M1DVUv7ANQA1DHUc6Q/xDNuoWL7zm9BpPPEQXO7GGZzm5OwwOCUXQRc71R5b4mTW8OK8/hhY9v9NqNymyboJR82KZ7iTXjZ2xJzOBVkjiJ4xbvBH1BKK07077gACrZZ9h8PnpGgMsv7i3GtEi+jwBG+0ncv0hCSR+//FjPWMTDJDN1W41qXDgIdmo7i4BKFdatdO8QoUKDFhJR5PVRWaxZIHKEai8wO/oPfQST0F1NYcl2jZyKOo4xh2+B26waK37zjg06thDY/vrGjbA6HmxCLpKsP1JYx/wE61+LHhgzO0+p/MkMHYvvF1dIBb7pHWis4imtx/ELs7MclJKDWYZyR/pf1Cw60IPmwUHm7dv38aQIUM07lf16tRCjGcjfFpNTShZk9TJCK70r3Eg+p46zVcb4VmELfz6m6NseVX5PzZnlioPcV9TPF5iyaKZ9Jnc7r+UZQK8jhXg2n0R7l0QglLq7xSWlV80bK5x98OxxWtwOnw7yPtcGxBqe46gLW9gczMOL4xhsLl03AQmvr7JbwainUOwUmyHn7d2xa3HItz5yxAnD7XCtplO2BGwBIfncvJH1OyjbftUnlN4uh9bGIOdAVMQMmQEbEUmaRdtLYrkzV6NYDW4YFJFJNh+/AF6ugejmpoPOJ1sVapVRxcHX3jvS2LNMrrqFkmvkSKhduG7YKRWm0kp6+bd+3ORN2pCileCPNKdvAbm6EN2mE2+7Q0SXefBjh/NG7cANc6QWDvn/KMGnfFc84vPwZusHIDqGvnP0li7niGD1uCkTyzyl/GkzllN0vfx2P4r2g9z0LBtpGUSzA6auJRL+V8HpIoub8fo/TCxVu+aNECTTj05cfsb1IilO5qZ0bZRoxOlxanTv7uzDNW1HLNqNWqhzaCxqFpNVSSfGozafDcGfj/f4mSl8km7M6Pt17+WPYBlHeMJqaz2mZyAMu0gv5AM/7jXCFy1A34+vvB2c09zAvL19IRs8SpWmpGZm5D+OHHHSQ+b+Q+bnz59QmRkJOrUqaNyzzYoVgajOpngzkIubftBbzWZa9DjQREUzYw1xU/BjWFrqqkWY2BQDDYmhvhR3hhYYwasyD1k8utODRXg6UFOW/PvPcYqKfQvFjYHtmmPlY4eiPXyx76ZYawuMqv6lfkFm6FjHPDT7EgGv7uCliDSXoZoyVgc2d0Jt58IcftpAxzb2x5bp7lhh3wJjs7nBOB1QScXzdyMA9OXIMrFC4PbtkfZsmXZRUuRvNYDR8P34E0WzdTmB06TCgOYGwCBWjdXOappqVusWrU6qKaRvMlJ1ijNUSgumUvDkl7jSGcNi8iatWpjxIwoBF9OybgmkGRbqL7x8nvYhe+GdasOGhJA5HneqH1X2IfvRlBCiqLOMZmzg7ySihGzo1GztuoNiwCr00gnBmcsMpgdwLrwmtWuEnQ6bziO5j0HobTCxlMZZOubWGDItAhID99EtwkSkFWn8uuVq1TFoMD5CIznBN3zYiLnSxWKDpZGAAAgAElEQVR8D9xED2d/EGAWU3TYE9wrr5/+rtvAGGMWb0LItc9ZgO3sAVFefB/9MlT3OYmuU5RSdvQeZFtOICj2B8i2HIfs2O/s+YxE2UkCSXopBQEHryNw9feQRWyCfOUOyH+I4wTdlX/s6SOYGUb29bCZv7CZlJSEPn00JeCM6tbEJm8bYHUepG31wu5pkPo+woh5xP8Tbguf/hYoVaaCxlxBz8m+s8CzMM5PPk+7/CmCGSHA3UQRbt4W4c1KARfZVDpGX2QanWBzlZMH07GkqOIasZyB3qmwLchMZig/YfPHGcuZVBJpap5YshE7A0MRMV6K1f6jcWJ/O9x5aoxbT4xw9PsO2DJZjF2BYTi6QBU6mbxR+DYcnR+N7f6TETRoGKyF6ZqJhgIhxoduZr7kWZXuYdHJG4D3j1fRZbwXqqrJ8xC01KpdF709QyA5dh8hd8C6oceGboKRmlUlAQ95o/M1gX5ZneDI+ecaGJiNW7IFFs1aa1wMBJ3Nu/XnrDSTPoPqLFv0HKQh5VPf2ATjyQc9KZeARY0+5Hh09SMc1xxB0y59QNugDnTVq1XXeK5Z137w+v4S1+WdD3WR0isfMeURIN5yCvUM67P1lypZEsUVblAU4SVZKcnRe4poZs71OfVAqAqE+bU/GGhefAv5mh8hkcjg7e7OXIDIr1wilSGAno9/m7ELEMlWUfSc9Gr5/+QGpE+dZwiX6sdUD5v5A5vv37/H/PnzQaVVyvfRYqUqwLmnKR6EWiuaUPIuosZH1r7WkfzhEWuGnRJrWIkoKKOqzEKd5y2tjHCIHJhiTUDRz7zeV9QY9O8WYyQ+EeHxCc2o5hcd2Vzl5M5S17x3ONk4rvMJwoE5Uax5h6BSJSWtcO3Jb9jkI6w8NB4PXY/tskWIsJMgVj4Kpw61xW/PGuDGAwEO7fgWm0J8sDsoEscWkZD8diaV9NO0xYhw8kDflt+gTBlOJJ2imZ1GOOUKLvi6RdKZ7DTSGRXLcZFS5ZsCgVy/gHloNXCMRgSydr0GGDkvJnc1gQrnH6ptHDZzJUQ2TVVuSrQtpUsUZ6lpdaciFs0c4wbpsfscYOXVBKuwmgy6nAKHVfvQotcgneLwFSpWwvApyzD5NkBuQdSwoz6R5fYxXwbhuO4ozFt/q6EdamhsAoeIXay8QVf5Q263Qf/5vD+uZBEpX7sPPm5uGo0+Yi+FCxABp94+NM+vKfXzWQ+beQ+b8fHx6NKli8b93FJYB7v9Sc5IH83MS8hj0cxYAR4vtYZLTzMYFNc0VKlQqQomD2+INysompx/Xf4k3P7wlBCJj0V4sSldyF35+36hkc12iHEVI2KCW1p0k6CT3HuWj3fCRskkHJy7Uit0FhRs8qBLmpgkDH8sdD22Shcg3M4H6ycPw5mjrTnf9d9EOLCpB7ZM8scO2VJs8JoIaf9BMGuQ3txjKDKHXcRuFsnLPVy8Zulp0t4kN5n2Q8aDrCSVgVP97woVK6L9cEeWjk9PWedGIJ6T7iEJoIBzz1k6voG5tYZVmfJ2CG2bw2nNYSbflPt9oA0kXsI/8TOmPQDsF65DVSVxfOXtKF26DJMasl+xF8FX3ivqTPMoqkjaodR1fvYfdHOUoqwWb3Xall4eIZh6H/C7oFbfmg/gqz5J6x9rO3cyf451lB+7xyKaYk9v1QYf3nbSS8xeDzj6G+j9+n2d+X7N6T7Sw2bewea7d+8wbdq0tMAIf78sXroCxP1M8WeYLUvx5kUTijK8fM1/U+c4Ysyx1dcGFoJaWubvYujY2IjpalJH+qd87PKnxqA30QLcuCvCb5eFXNRUqTGIP05fJGwOaN0W6zyl+HluFLYFzuSgc7RdeqSToNPOmfmUH5ofzWCPj3QWNGwqQyel148sXIvNfvMQNt4bG6cPwbkzLTjovGuCA+v6wL53VxgYcJ3mBHndHHyYJA/5gOdpquwCQednhNwCxLsuwKplOy0nLJdSbtt7EKZffY+Q34Esp82zBD6cMPqkB8DEkw9hrkXonL9xfdNnCCSH7uSp80/aREUOPFSveuQ3tBs8TqM+tbyWznWKsjbtNgCOMQeZ1BLXgZ5T6ORkpYKuA/bRP0Fg1VjjWFAKnd8X3d2Dmc6o3gM7/2Ak7dzI0nmc+Xb4JnyAfPNR+Hh4wNsn3dc8zf1HAZwU9ZRuPKJ3Acqj/a7rOOphM29g88SJE2jXTn3uKI6WDQ2xL4DkjKgJJe/TtjzAfG1jKtVmxhozTUz77qTRrJmdrFy5CmaNtsD7VVZAdP5FM/l9Tyn0v37gtDX/3Kc9hU7v/WJhc62HBMdD1+J0xA4cXhCDzf5TOBkiJeikSGe4vSu2yKbi8ILVDDopVZ0f3ejUIEQ1m3wanYdM9fEXhe/64QWx2OA9G+H2Xtg8awgThH/4qgHOJ5nBP8gcAqN66Ok2h0ndBFCXcj7cfGWJgPxSCkbNXwdDtdpMHmxoLFmyFMyatcGohesRGPeaOeHoakrK8nYyFyLOgcdj21nYtO+OkqUyjrBWqlgBnUY5w1thN5kXEU6SCCKpoBGzVqG+saqkEtWnUiOWz/6rGDkvFqZaUv7UYU/1m07rjiGERPMT6UdBNnzXFU5I0pNP0Gmsu0bNKHnND/SdihZd0ovtu7sF6WEzH66HLJ+7OVk3aaSu2g1vV1etUU0eOsWubpCt2sX0YfN1e3LyHf5Dn9HDZu5gMzk5GYGBgRrZqBJlKyF4mBX+jeSaUPTRzKzrYvLwpmtk0cxYC2zyaQRR/dppwYf0ubokerYQ4Nx0gvwCcmAK4xqBfrskxPV7IiTHCECRTm3f4YuGzaOLYpnOJkUrCfIOzV+FTdLJCLNzRuhoe0WkcwJLr4c7uLEo6PHQdfh53gosG++EJdl0EFIGR3IGUpY+yips8sugbab0+uH5sVjrPh3h9m7YuGAgTp5rhNcfLRF3xRYTZ3bCd54BGBtzDv4JvLRPNkBGx+RALjbMfWZ3PBp/20vjpDWxagybdt00Inx0Ups2bY2xS7aC6huzoo+pfcLkHHjk5/5FH99pGkLr5cqUQTf3IPT2mY6aWiSA6LlernL4HLgBigamddDr+L6a2/CSRWgpmknanK36DtPYBwJTC4xZuJ5rxEr8zNLbAb8+w9DJy0A1k+kXOBf9LVOyBFr1HwmXTScRnARO5zJD6HwJatyicoZxYbtQX6TpJESi8a4bjmPab8A3vQanrVMPm5lHEjWPeeF+xvfyBwRsOqKIbOp2AUqPbGbTdCHL537h7oeiclwINuXxyWjc9tu062rBggW5I7Cv5NP79+9Hs2bN0vYbdy8sjnY29XF0ItVmmoIExbUBh/457SCW0X5JjaAGIGPcWWSDkR2NYVBMM5pZrVo1LHW0QWq0ZYFEM/ntpVrNlxsESHokwoOz2ms1+ff+J2BTGeBOhW/Fz3NXYL1vCJbbOSlqOh1BXeuho+0Q5eSJDX7BLM1Oz+Vc1D13sMlvM4uELtuIGBcJ/LuPQO3adeDqYYJfL1rixXsznDwjgI9vM/R3D4bdpsuQXfmM3ET0KN0bGP8aZJVYqbJqxyDVCHa284b01B8ITvyIcUu3MpccdckdalZq1K4r7CN2I/ByikLEPCspZIUDzw3AZcNxkHe4OrRZNG8Dl/XHWHqfUvwkZN7dSYrqWmSbataqgz7iyZAev6+QbXqfpQgwic6TxNLwqWGoUVP1FyKlxzuOcGLLTK9P5SZoZjVJcHvyDwyQz0edBuQxq9q9TvuQRPO99lxUNPBogQZyQroJ+B57gLbDJmg0YlHavq/PFATGvWLWoPLL79Gy+4C0delh88sDJqrBlB9V1Gx66arZ9IZEGgB9zWb+H1/q+vc/9wLmTVqlXVdLliz5SnAxZ1/z+fPn8PX1RTGFIgZ/76tUsQqmjmiI11GWwGoB8lRSR0k6h4eWr2c0Yq4+iLHAajcrNKijqYpiYFAKA9sIcWUOQb4QBe3ARCn0J0eFSPxDhOfbBBramsrH6j8FmzzA8R7m1Jm+zjuQRThDx3CRTopmLhnrwCKb1FREsHl4/mpmBcl/PitjbiOb/Dqoa/1Y6DqscZdg4iAuwlbTuAksLM3g4dEAl65b4UWKKY4cNYK3X2v0dpkIx+03ILuKbEAnVxsZchOglDVpWvI3Cn40tWkCp9UHEMJrbcYlc1JFF15hzKKNMG/6jcZnSCaIfMhd1h1F0NWPIIjTmUImB55r5Kn+F3q5yVFeoRnKr79ihYoYIJ0J+fkXHLySxAtphZKoPNWr/pSETqNdUblSJY3tqFNfgL6+05mIPUVsJZe0CatzTUnksOT9w2U0V4I3fhuMLaxhF7aTpcMzAnpaPlvP8Qfo6zMNteo10NimypUqs+31268qmk+KAEGJnzBy3lrUaWCs8bmmnXurCsTTcUhI0cNmkY3cZT3TQF3mJG/EutHVgFNMj11cIF+9R9GNnvXlFpVo4Ze0Hf6XUuB5/DHKVkmfwDdv3pwzCvsKPrVz506Ym5ur3a9KolszI8TNagKsEeFTIUcz34c3wMeIevgYYYgvPX3/gUUzhbi1wAZD2lFQQ7PTvGb1aljhYo2P0eTARJHkgpWTIoegt1EC3LopxO1rQryN1NTW/M/DJg9ypLnJGoJmhWOtWI6lYyekRTopjc7+j3PEjqDZOLF0A6iBR5fIOr9MfsxP2Bw+Kxqe+67BptsYmIpqQuJXF1duWuH5WzPs3SuAh3dHDPSbhwk7bjKdSN1e3hQheM3gLeDcvxggncXsKnm4orF82TLo6SpHwJk/ubS4euo3/i1LIRMEDpseCZEWT/RypUrimz5D4b7lFIvmya4qQ+dLluYmiHWO/RmmturpFwPYtusC961nQDCsy4GHQec1wGt3PDqOdNLq/EPQOTBwIfxP/cG2mSKR/ATIRXTf4Dv5fFRT6zQvWcwAXey9If3lcbYklWi/MyH8o7+jl+dEjSgp7V+KnPZwkTMB/pDbgM/Pd9Cy/0gN7VAq6h4kn4/Ai28UsK2I7uhhM+0Y8seysEcmvH5J4f5zKQWcA5C2HziqETqms0k+52k6mx6cC5CHByR+MgRE74E/s5vUqwzk9zHmYbNc1XQ3rm3btn0F2Ji9r/jo0SO4urqqQaYBalWvggXjrZDCmlAaFGo0kyATkfXwJsIUj8Oa4UlYU7yPELLnvrwoqxEDx4+rLRHpYoNa1atp7HtKo4/qJMTN+aSbKQSBqTLUFdTfFNV8totrDPrjsO7GIH57/pORTR4IuXFTmgTSjzOWIcbTn0U6SZeTB06KdK508caeSQuYNmdWoDM/YfO7yeGY9DsQlPgZY1cdhnnbQTAT1sGkiQLcum+FZ29MsGePAGPtWqGv7wK47H/IAEU9okeRFIrAUcraormmiLpZ4xYsZU3AxGn76ZYzksS/YyBGdZaDJi7R2lBUoVw5tBtqD49t/2PQSc03JG9EENfFzhtlS5VSuXAqVa6MQUGLII/jgDjTCYY5/3xiNZEuG39By34jQLWSyvBMf9cTmLDaStpWSlcTxLpv/Z/W+lSK6Dqs+JFLeZNI9jnd+0DX9jGnputcyr+nS4D2OtPaddFplCNqa0m9U5RVp0C8HjaLFGxSOlxKZgDfxyEweheCIzdDvu4nyI7c4a6hTLRfGXAqHIQCNx5CwIrtCNx0iKXO6Rr0JdgsslFcVXj+krdTG2xu3bo1eyT2H3/3li1b0KCBetamFHq1MELiPBuWtv2Yj5I6PKRkNH6IqI+UCCGOzOuL2YHukPtLEegvwYIgZ5xZ0AMfIo1AMJrRMorKa7QvKRV+fX5j9G9NWS/NhlnjejWwzoukpAonmqm8r94vE+D+OSGSHojwaq3uxiD+M18BbG5UiLunQ+euifNYDScPmzQuGePAop7R7n74YWooflmasYd5/sJmGGt8IakjishRw8mI5T/CqFkvNDSvjanTjPH7H5b466UQW7YIYOfcFX2ly+B64DHTfSToJIvIgLN/o6d7EMorhOF5KKtauQr6+k2H/NxzLpqpSFlnZfKgaCHVMvr/8hgDA+ejvpYu9vLlyrFaRO/9ibCP+gHChjYaQNisS1947rrApaOVIpBZ2QZK1VPXNzkIOa8/zlLi6p7p9F0pijp8Tgz6SWehcgVV+64KZUqjh0sA20fy69nsINcBA3zK32fvZVa3WaVKVY3vzR8DGmvVrYchU8IQeOmdbstPPWwWHfiKfwf/s39DtjAKPh6eELtxDkBicgDylSJg/c9cCYd6dkDL+cJ7o/MuQJl6o2tZRpauFf3ntJ4/etjUTcp37tzB6NGjNe5dhrVrItLFFh+jGxZK2paHFn4kiEyJEGHNtHFwFAfDVSyDh1jK/jt7BcBZHIxdM4eCIK5oRziNWFPP+5UNscTBCjW0RTOLl4VdVxEeLOEdmAoXoKnj/PUaAa7dF+HeBSHXga5FW5M/VjR+RbDJQSc15Bycy3WjU80mA82xDoo6TkdQVzn9X+3uB4qEElSyJp6lm1QciQoENvmJgqCTrB6vpGLI0u8haNYTLZrWw+JQEzz82wpP/jFG7GpjjHfti0GTY+F++E9MiD0MMy26lVatOsCDT1lTbWMOInk0yZHLDdU/+h9/gJ6eIahZu67GzalixYooqVZMTh7nw6aGswYdJhPEf8ecjBRhIhi/+gGOqw+gaZe+WjvolQGPitvNmrWGy7ojCL6eeUQ3JxO69MonTL4P+O48B4HIVGW/lC5dGiWKkeXnEPgeuM75zzPLTx0RVT1saoWFnByXXH3mQjL8z79EwPwIiF1dIPZW1cqkmkvS0CQtTb9LqUVjm3NyTX0ln9HDpnbYjI2NRb169VTuWdSEMrSjKW4ssOWaUAopbasMLvQ3ourh4JwBmOAVAi+FTi0vIUajp7cELt5BiFvUGZ8j6xXJ6CaLZq4V4dJMG/RoRrWZmpk6c0EtbBZbAWssioxmKaXQ/zzIpdD/2ZNxYxB/3L462FQWdadu9HAHV2yTz0C0mx+LbHLNQxx00uuUduegk5NXOqGAzgKFTX4CIPC4DsgvvsN3czbDpFl3tG1jiKhVZnjyrxUe/S1E9CpTDB7VHWVKqXaaV61WDQMC5iEoPhmypLzT7ZQo6hZ9D91BL59pqF1fs0Obhz2bVh0QcOweQn5TiMPnEHQ1oCFOEQG++gHOsYdg07qT2s0yvWO8SfsumHLxFSY+yONtoGNE2qEKWSn3XXFo0m0AypTlBPr5fVCiRAl8O8IRk6595uSR+GOra9TDZtEAt0vvEbjrf5x0kRpo8hOcl4cnpMFTWROcb5y+7lLjOtV1jhfC83rYVIXNpKQk9OvXT+O+KaC0rac1sNqCdUbz4FDYY2p4A7wON8OMQC+4esl0atc6eQUgYrIjUql5pYAbaDLaR7QtJLj+fqUlFtpZanjJs/miRHl49rPEk2VUm2kMsqfMaJkF9poignnnqgg3bwvxZmXGjUH8dn3VsMnrbB5ZEMMag3ZPWoAVzmKm0UnQyfuu0/vWigOxf1Y4i3RyjUd5I32krRv9u8mKNLqOm7CEpHOuA7K4ZAycsQ5Cm3Zo37o2omNF+OeNJR48NUXkKms0bUaWlyVg1qIrfH66jpA7vAOQjiiajvVlPGm8BAm8h9wDAs8+ZZ7mPFipj9R9PShwAaQnHnIRvTzzgE6XVPLYehYNm2nWp/LbUrZ8RTTp2h8OK/Yi6PJ7rhknkzq7jL9/eh0bRZ/lF9+gr2wuKKrLr1N9HOQ/m0WFs7RcPWwWDdhM+ADJ8vXwdnPXObF5e/vB10sM6d4EsPR4jq6n9PMpS+eHfh05Oj/0sMnB5qdPnxAWFoaaNWuq3q+Kl8HYLia4u4hP2xYR0FFIIVGt5p9LLSDx9YWnt7/Oa9LdW4bJ/u5IDhMWGVjjajNF+N/0Rvi2KdVmFlfd9wYGsDWpiz2yRkBs0XNgIm3Nf7cIkPhEhEcnMm8M0sOmmqj7qbBtnIf54nXYGTyX6XGGjrFjwu88dNK41jsQJKl0OmI7joauZdJJFAHNrqg738SUE9jkJyHSiqNIp/+v/6LvxFWob9YMnb6tg807bfFviiV+f2qDBYutMNxpDIYvOQifs1wE0C8PmxD8r3xC8NWPzGFHPapJmpWVtFg91jc2wUDZHFb3Sal4XR3o/PfMcLyQDLLylJ/5i+lxUme8MtxVrlIVRhaaNaO0bU0694YTpdMTPymgMwdyMwonJGrEct5wAhYt26usn7bF1NIWAjPLtOcH+ExF4LUsRpf1sJkjmMjwnMkJoCV8gPeCFRnDpo8EVL/ps+sc/BK06KvmZL36z+TL8dfDJnDx4kV069Yt7b7E3zdNG9TCLv/GQKx5kYpm8tBCI8HmX0sbQuqXOWxOlbkjObzwYZOPZqastMTM0daoVEk1+0j7v3jJcvAbaIG/w6w4P/miEs1U0julFPrDU0IkPhbhxSYBCD6Vj42uv/WRTXsX/Dx3JZNIIgD8ZdlmBXSuxfbAWYiY4M4ciAgoGXSOtsfy8U7Md53S65SGLyzY5CdUgs7AW4Ds5B+obUy+2mUwaIgF9h5shBep1rh+R4ipU0zQZ+QwDF24D5K491wqPTcRvfg3LDrnyxx4hmtI+TQQmmDc0i3w/v4iOgx3RLnSqp3odGHVF5ljyJTlCDj7FxfpzGajkPRyKoKuAQ6R38PUWtNPnGo4PXbFM4vNQZOXo4FpQ40ba+nixdC812DWaBRMdpMqsk2ZRZk4J6SA8y/Qw2uShnYo6ZCSNujE03/gm97pDkB62MxsvxbB1xM+wD9yS4awSXWcvmIf+O9PhG+eRe2L4L74DwDw1wybKSkpmDNnDqpWVW1gLFG6HNx6m+AxpW1jilDaVgl0eJChNHpyhCnmBHlkmEZ39JRj1RR7fIzMf49wftu0jaRBilgTnJlmi2+bCrVEM0ugpaUhDgZSl78pPhdRP3lqDEqOFuDGXRHuXhYihVLqmTQG8ftDD5tqsJkWcVQ0Bh1ZFItt8pmImOCmCp1j7JlD0XI7Z9ZkRJHNfTPDMvVG55fPj7mJbPKwyca4ZExM+oxWvQelAVXlyrXQv48hDhy2wMtUC1y60gDTp1uiv70LRiw7DL8LKRkLseuYVFgn+JX3GDlzJajhh/9FTCNFDNuPcITkyF0me+Sf+BkhSZ+Z/NI3/YZrhU4jM0sMnRoO+YUX7DMEzyrfTX07eD/xE4/QebyXhp949WrV8V3QQgQpurxJtok66GVn/sJ3E0NRz4gu9vQ6Tvq7TKlS6DDcAR47znGyTVcoMqU70kkNUhTNnLDmEEwatdBYntDSFvaRe5hI/sRrQLPOvdPeo4fNLxCgLr6HfN9lliYXi320pu283N3hP3UeZOf+BdPiVD9v9Y8zvq4LcP98rbB59uxZtG+vnn0pBkthbeyTU21g0Uvb8rCiPpK25ol5vVgnupe3VOOapM50d58gJC5uj8+RdbMUfVNfR24f89HM1yusEDTEHOUraJqSlCtfEcHDLPEyimpjCxeKM/u+70MF+HuvMa7+KcKf+41BjzP7DP+6HjZ1wCYPg6wbPXwbjiyMwRb/qQizd1VAJ1lgpmt1EmySZNKZyB2srpP/fGZjXsJmcEIKmndLL/LuMs4LncVzIWpoi1Ej6uPIL5YMOn+9IEBwkDW+cxFjzKozkF78kKWIHkFg8C3Ac3c8WvQYqGGz2MDEHHZhOzhYu/whfWIhqSLqGk/8xHQ9G33bW2vXuNC6CYbPjmYuQkyOKF6zyYLkhUKufca4JVvQwETVT5xsNVv0GgTvH6+yqCsHren1qbzzj/TEI/T3n4O6WqCzYoUKaD98Arz3XWWC7eT4owK+5IR0nWSl/kIXRynKllbVQitXujS6OvjC/+QTBs5+8e8QfOmtHjYLECRUjldW1ktSRZnKFb2GlMpWorbAm7rRmQMQdaT7gWo1vdw94OcrQcCPl+Gnj2qqXjNZOQYF/J6vDTZfv36NkJAQlFGTwStdtgL8B1niebg1l7Yt5CYagjNyAUJkXTZm5ARE0kfU+LNp+kg4ewfB2UsON7E/++/kJYeHTyCOzO2LT5H1C6U5iPzhKZp5cootWjSkDn/12swSaGtjiF+mUG2mSaE7MPFQqHMMEyAlzAj3Lgpx/Z4IyTGZa2sqL0sPm5nAJg+L1MV+OnwrDs+PxibpZOatThaYvFYngSel3LcETMfhhTEswvnL8s0qckn8spTH/ITNAb7TMP0J4HHgDr4Z5Q+hqTmcJtTH6fOWeJVqjjO/GkMiaYK+E7wxZvX/mO86CbFrm3gpmhl08Q0GT1yikX6hOsnO4z0hOf6AAyxd6XmFbig15tiv2Aub9t00gJWijFat2mP88h3MTYcsLlmNaVwyl2o/+js6jnDUgFWSXho+I5I1/fhTKjyDyYvJNpFW6ImH6O01CbXrGqZFHfmIZ9Vq1Rk0eu9T2E0mpDInJJJLclj5IwQW1hqfMbNtxlySKB1PQu9MVirujR42MzgWGR2n/H7N9yLn/kM/Stj/hFT4ZhRVj3sDadxrzlJSKoePpxf330sM/8mzELD3ol72qIgea/Vz6WuCzWPHjqF1a/WmyWJoaVkfP4eQnJEpCIyUwaAw/iZ5IoLHh8ubIym0LRvfRxhnKFuUGtGACbefnd8NS0OcMD3QB9MDvRE+0QEJizoCkYZIKWBRdxbNXG2EZxE2kA1qiHLlVTWeaY6pXLkypo4wx1vmwFS0o5n8uZCyVICX6wVIeiTCg7NCkKg7/1pWRj1sZhE2eUAk6CTdzZ/nrcQG3xCV6CbZYS4ebYfwCW7YFjgTRxevVVhg6obO/ITNvl4TWU2jNOEDAzW3vdfRcpgPBIIGcBhfD+cvN8SrVDOcOGkEH9+m6O7gj7Fr4+B/5TP4iB5J+TBP9e2/onHHnhqARYLtjtH7mWYl8xPPipxR3BsmJh90OQXjlm6FpZamGkrH27TpjPFhO1lElKKZoxesg9UgKPAAACAASURBVJHITGUbKJr5Tb8RzA6SUuV+GWlWqk2EBITsM4fuoLdnCKpVS/dJ5qGzRvXq7DXJsfuQnn6KTmPcUbqE6i9Uck7q6R6MgP/9w/RQVWBdD5sZgr86BBTI4wuvIbmUCtmh25BH70LAgkgELIyCfO1+yE4+yRAYyeGHnH5kxx8gaMdpBG8+CvkP8fD/9Zk+oql2fRXIsczhOr8G2Hz+/DkkEglIbo2/n9FIadtJwyyQHGVVRNK2Rsxa8taS1lgW4gh/iRRiPzn8pVKEhjjjWmg7hfWkdrhhcBdZF6mRQvwbYYUXEVb4EClg0VF6LSsglFfvwQoumnk4pDGamJH2tOpcQeow3VuKcG5GI2CNCT4VsgNTdr43NQY9PmqMxKciPN+eNW1N5eXrYTObsMlD5+nwbQwmw+xd0oCTJJIowklj6Gg7RDp6MN/1Y4vXsaYjaj7iP8+PBQGbfO0hAWTQdcB5Wzya9HOFSFgfbi61kXDdGi9TTLD/JyO4uDVFb9eJsNuSxOSVguJfY6BsLqpWUe2co4af7i4yBJx+qt1TPSuTAEHndS5iSmlxs8YtVW6KdGMk6GzVewha9dPWhGSKkXNjWDc8i8hmZZ1a3kOQTNAp3nuF1YCqf1fajtqGRqhjJNLYPvOm38B14y8s5a7V8lMPm0UMNl8z9YPAzUfg5yeF2NUNYnIDcveEt5sbpIGTINt7KUPgJIgi20om3k4RbGYzqVnyUZRh62vftv86bP7www+wsVFX4SiOzk2NcXoadZoXnbQtpcwTFneCj18AHL3k8PSWwsubRNmloHS4j0SOS4u+ZcCpDC/qf1MEMzW8Pvtf0JBJGpiIEeDPMFv4D7ZEydLlNeaKatWqYpGdDVJXNWQamwW9jer7KzuPU5YL8DZKgFs3RLh9TYh3EVnT1lRexxcLm+s8pTi+ZF1aFzkPb5mNyqLuvM6mcjd6Zp/nX1cVdedqN1e5+mCZnRMTh1eGTtLu3D1xPo6HrlNEOtPdiAoSNrkJ5jUTE6fmFofNF2DWfjgszBsgKEiAa3et8OKdKb7/3gj2Tq3RZUIwDC3baVw0JrbN4bz2MGuQkSa8h9/59LrIHE1iCgkn+fl/MWpOjFboVP5lXrFSZXQa5wnpsftc2j6PBLQJxilNLv4+AR1HOqFStRoa353fDgLS/tKZkF94yUUzdTUT6WGzaMHmpfeQU7rbSwyxp1ijqUDs7gGJfyAzH2BAqeXHSY7Ocf1yitR58F+FzadPn8Ld3V3jvlWpUiXMG2+DdystixTopEbUx4twC0yTi0EWk7xBgvLo4iXDxABfPAuzwocIwwKNVCrDkra/35KTEUUz15jhe38bWIuoYVYzmtn3G2Ncms05MJHOprZlFeXnKKr5bJcAV5+K8Meh7Ec16bt9kbA5sE07rHbxwg9TFzPY1GYnyUOh+pg/sDmB2V1SN/rBOVGI9ZIp5JCoppMinZzvOkHnnskLcWLphjToLHjY5DuBX0N29RPzFx8XewKWnUfD0qIeJk8W4LcnlniWbIqt2+qja9daMDAoy25e1Wsboq/fDJYuZrWUmTZV8OvK2kh1c4G3gSnXPqGPkx9Kl1RN//CgZ2zWEL47f8Wk38C58OTxdshvA9PvAb0cfVUkncqULo2ypUrCts238Nj+KysvoDKDDGE7D2CTyhhaK0kndXcLQgj5uesCXD3YaAcbSp/HJcN/1hIQVCpPaMp/i11dIYvaCglFLfX7WPu+/MLPsf8ibG7fvh1mZqplRgYGJdGtmREHOrEi5hNelKCGOsrPLegMZ3Gg7uvRR8JeP7OgR6bRzYL8biyaGSvA0+XW8OhjDoPiqm5xLCNWsxrCHC3xqYj4yed0/5Dk0f1zQiQ9FOHVuuw1BvHr/EJhsz1WOrozoFsjluOnWREMOsnZRx0u1R/nF2xyou5hOBu5k3WjkwZnjIckDTSXMhF5BywZ44BoN198P2UR29bT4dtxfMl6rHGXYOKgYQzqMnMQ0hpZiUuGejc6X7OZ4YSp6BQPTPyMERE/wbz9IDRv1gALQhvi0TNbPH9njW17mqB7DwHa9LWH5HQyA0IOsrIGkVq3V8tkRR3r5MAzZFoE6ps2RHE1X3UeNmmkOsl2wyfAfed5Jami3GzPS/iRdugtQPzTdTTvOxwlS6gKxJcoXhzly5RBN1c5c0zK0vfKMWymW1+6bT6pItekh82cHWdq/pGfeAiJLFjRTS7ROsGJPb0gmz6fkzDKo6h5ls4VLdeE/nM5O9aZ7TeCTa+TT1GuWrpzztatW1U9HL+QR/fu3cP48eM1opm1atXEMkcbvF9lAUQ3KJSObB40dI3UwPPDnGFwFsu1Xov8j0BXsRz75w0pMrDJ1WaaY7ufLayMVeX/uHmqNIZ1NMGthdRpLsSHIijOruuYqD9PoPk6VoBr90W4FycEPc6qtqbysr5Y2Fzl5MHqI6kjnFLWnLNPJGveORm2RSd05i9sLue60JdtShv3Tl+C1e4SLBljz1yGllKkcwwX6aTnCUpPLFmPtR7SwoFNfoK7wAmUy69+wohlP6JGA1s0a1EPK2Ob4sm/NvjnjRXWrLfCCLte6C+PhPuhJ6xWM/fQqYCqGySpFMdcfZShkv6mWs6erv6oWa++xg21Qvny6DDSGT77ua5xvrEps8lG/XUSc6cu+SEzVqBGHdXu9OIGBiir5HFu1n0Ig1L1ZWh9nEPYDCDwjnuFvn7TUUnN+lIPmzkDEOo+Dzx8G1JpAHRpZdLkJvb0hmzSTPif+YtZsWo9rvx1ox+/yMhn4A3A59hDlK2ULmz+JcLmunXr0KBBA7X7Yil819YE1+dTE4qwyEUzlQGEIpsH5n7HZIt4sNQ2uojlODBvUKHDJnW/I1aAR0tt4NjTQms007BODcR6NipyfvLK+z07f1MK/elBY5ZC/+f7rNtTqq/ji4ZNgja+KSeUnH3snFiH+ME5KzjoXK4JnQUBm3w0lVLkp8K5aCtFMle5+TDopLQ6SSZxoDwBqz2kWO3ijUmDhxd8ZFN9sox7g6n3gQ6jPRQ3sDJo3twQUSuF+POVJR7+KcSKKCEGjOiBfsGx8Dz2NwedGUnGqK9D6TFBVSA1IfnPRqVKlVVumpSy7u4oQcCZvzDxDiA5eg89XOWoXrO2yvsISKtXr4lujhL47L/GmnWY9JDSerQDw0smeUP1q9Qc1LhzH43l1qpVG3bLNsGy28C01yx7j8iGt3l2pI/So5nuW8/AqlWHtHUqA7geNnMIm3FvIDv7NyRBU7XWa/KTnNjNHbJ54fCPfwPfPC7R0H4e5uz76JeV/f1G1rh0vbtvOQ2b1p1UymQ2bNjwhcQygdu3b2PIkCEa94d6tWtgtbs1Pq5uCKyi2sCC7cZWB4zMHpPcUdLitnD3CYTYW3umgZqF3LzluLyofaHCJlY2AGIssNW3EUyMqNNc1RjEoERZjPlWiAehtsyBicA0s+9f5F8nd6AIAe5cFeLmbSHerMx+YxD/Hb9I2BzQuh3WeEiwRTaVdXyT3FC6naQdlo13ZlqYh+ZHa0BnQcKmKnRuY7WauyctxApnL3C+6wSdXE1npL0rJg8ewU7gYbOiMel3aNW71DnB5DSNrg5kF14j5BrQbqRL2sUkaNgSZs27o33rGoiOFeGf5Ia480CExQtF6DeiN/pNWgfv04pGGS1C7Nq2Oe2mv/UsGnfQ9Oc1a9wCzjEHOUkl1oT0itO5vAEmc9TDNQCkhal+wVerURP9fKZBcvR3TpczA4FtFj28+BYDgxejavX0dBotk6KZrfoOg8++JEx9Aph3T7+x5xds8tHMfn7TQeLy6t+Nf6yHzexDBncOkuTRe8gjt0Ds6qI9beftBx83NwRQt3qCkjGB+nWif/xlRTQpc0PZgnPP0dd7MipVVHVyKVWqFI4cOVLkYfPjx4+IiIhArVpUS68MO6UxsqMIdxeSC5AxPnwhoMM6yCMFiJpsDwfPIIh9NIHTwTMQyyc5ISVCCBJy5+GloEYWzYwxxv1QW4zsKIRBCc3aTGG9GtjkbQXEWhRZP/mc7C+Kav67xRiJT0zw6ETOo5q07i8UNttiracEJ5aux9FFaxh0qjv7UKSTZIk2Syfj8ILVLMJIHeSFAZvq0HksdB12hczDCicvpstJ0dkoBzdMHjISxYsXR6NOveC1k7NNzLJXdz7CZpexbpiYlIo+k2JQz6QpenWvh207zfH8nSVu3DXCzBnkuz4YA2dshc+Zl+ym7qer1k2Rrg+88ILpV5ZXE7wtX7YMeroFIuDX5zollUiqKJhJFV1Fl3GeGrJMdBOuU7c++vtOh+zUHwroTOEmx3MUPUxhTkjuu+Jg3V4TdGvVq49R89akSSoFXgfMu36XdnPPa9gkZyNqAnKjaOY3HdPWw08mTTr1gFWLNmnP62FTDTYp+khGAiwKqdtilICT6jZlp59CNnUuxC4uXDrdm3MBYq5ALi6QL14F/wuv9JaT/xGgJsUMul+4bDgOUy3Wsk2bNsXRo0eLPGgmJiaid+9021v+/iCsXxtbfBsBMeZFAnSow5zkjOj/54i6mQLipwhD/BVmi4UhbnD0CmJyR25e/qw7fYJXMBYEu7PXPxZCJzoXzTTHOi9r1KulGdwwKFkOrn0s8McyhQPTFwL5WQXP90sFeHjKGEmPRXixSQASds/qZ9Xf9+XCpocERxfF4lTYNgaShxekO/twkU7OTpKJrDu4Yat8OrOcJDvJA3OjWBo776SPJrB6zB9ncDWbPFzqGklv81T4NhxbvBbbg2Yh0skDEfYuDDZLKewPy1MDzFB7uO84z/y1OR3JDCbSfITNjsPsmT5n4E1AcvpvdJcug4nNN+jTszb2HbTAi/cNkXjDCNOmmqLH0GEYumgffM+95aBTyU2IokokLeS87ggsmqfDE3/TtGrZHs7rj+nWrFSb/HipIq89F9F28DhUKFsmDcj4ZTYQmTOfdGYfSTaT9P/CS/Txm4EKFSqqvL9UMQO2z30P3VaRVMo/2FTUyf76DP28p7CmJ367aaR61AEB8zDpcgra9Oei3vS8HjY52GQp7kupkF58B8n5V5BQt3nCe/gyhQA1IE07d17C72IK+xEiXxoLPz8ZfMQ+7L/EPwjyVTvhf+5Fxk5CacvStQ7989qyGQX+HFnLXgMrw+nhIkO5spyqBn+NlS1bFpMnT0ZycnKRBs3U1FQsWLCAuc7w287GYmXg2tsUD0K5aGZqITehcOLq9fAi3BJXF7fHxYUdcX1JOyRHmGWa/ibgTI4wxZE5fRA20R5zg8UImzgBh+b2xatwC9Dr6vCSn4+poYcae24ttMXwDsYwKKY5t1iL6mKX1PaL8pPPzj6jRqDkaAFu3BXh7mUh2/8plFYPz9n/Lx42eaF0ilgyZ5+5K7BRMpGzk2TpdUfwzj4RE9ywI3gO9s1Yxl4vLNjkIZTsLEkc/tCCaERTzeag4eBhk7+plC9XHh1Gu8Hr+wSFS4+aVzc/8eUzbAYmcjaW1BAUdBPwO/knOrrPhrGFLYYOqo0Dhy3w6oMl4hKMMXmSFfqOtcfQ0AOQxL8HWV0GXAPkvz5DT7rpl1Lt8q5SuTL6+kxDcDwHXxl2z/PfN21U6IYmfYbb5tNoM3A0ypZU1zkzYD7q5LvuuukXWLTU1A4ln/VxSzazEgL1JqP8gM2g22C1Y67rj2kH7286wH3bWRaBpX3fslv/NDDWw+Yr+JJ1JHWXfx+HgCWrIZkyF/6zQiFfsR2yY79nSZSdIFV27B4Cf0yAfN8V+P/yiKXZadkFDkZp57MeVHO/71+ykpuQG2ClOCLrJmnXDn9fJfvGkydPFmnIpI2Li4tD165dNbbfvEFNpuuIWLMiEc2k9Da54Zye3xNTAsTw9A1k3uTkBDQnyAOJi9uySGdGoMLS1ZF18SHSGK8iGuJDpJB9hiKlGX0ub18zYrWun6MtEO1hi9o1NaOZxUqVh3c/M/wTVjT85PP2+6eDJKXQ/94rwNU/Rfhzf+5S6LSN/xnY5AGOOtEJOg/OXYF1PkFYNs4RlFLnRdapqYjsJJfbObPnKNV+aN6qHIjDb2Ye6JyDUPYim/y20khNRMeXbEjrRifYLKlFX5Jq+LpO8IXvwVvaG2AKCDb5iYBS0QSdXkceoq3zDNQ3tsDoEXVw7BRZYFrgf+eN4S+1Rt8Jnhiz8gzsVh6AWaPmGjdNm3Zd4bHtf1w0MzPNyowmZJJwSgTI1tIp9hAade2n4Z9OE4261SRFMzuNdmOgQVDJ0rFq68lr2BwStABTklLQ12sSKpQprbJPKpQvhwGyOZBfeKUoR0iGPCEFLbsPSHvf1w6bvheSIY1LZrWXvp7k/uMOb08viD28QBqZUopQ/hCfuX0kpd3j38GX6nrpP2tyyyB7oHZe8NeCfixCgHwhmWUl6IdDZzsvlFGzaqxQoQLmzJkDihYW5X9v377FlClTUK6can1g8TIVIfmuIZ4us2RNKKT1mF+wkZ3lkoTRz3P7w9k7GK5eMuYARA0/1NxDYu1evgFIWNQ+Q59zfn0UISUnoIL2NP8QSeLsQtbFP6idCQwMSqXdc7kfKcXQ3MIQh0LIgcmUibnz2/xfHMk16LeLQly/J0JyTM60NZX3y38ONnmQI+ik/wdmRzBZJGog4mWSCDypG5xGgs4Dc6JwJmIHAz/+85mNqg5CuYNNquHkdTaLFTNAH69J6OM1EVWrVlM72Q1Qq1YdVtMoPXKXq0VUNM/4FTBs8hOslFLjtwCP/bfRalQAjITmsBtbD/+LN8erD+Y486sxfHwbo4aSnh1duNWr10B/2RwEJbwD6Wvyy8v1eCGZQVrQlQ9wWn8czXoMAulj8hEN8lLn/zaxaYJxYTtZmYL0Mgl4a5808xo2O343Go3ad0/bDn57GrZsz8CbrDPTxOIJqvSwqXpsElIh3/AzfNxcIRb7ajT6eLl7wD8gBAHHH3C2kjqOq67jrX9e+3VQ1PcLq+W+DowP3wUjcyuN66tLly44f/58UWZMtm0UcW3btq3a9hdDM3NDHAgi3UYOdMi9RnkyL6y/P0bUw8PlzSCV+MNd7K9xPZLKg4tXAKbKxXgZbo7UQmjyyXjfGDEd0o/RDbHUwRK1a2jOuyXKVEDQMCv8G2nN/OTfF/Eu/4y/b+bnDdVmvtwgQNIjER6cFYJqN3O7zP8sbPKwSFFOSrHvm7k8zdmHopsEmzxwMjvJSQvwy9KNrAaUoo3853WN+QWbBB5DZq7C9MeA974k5tVdqbzqr1t6T32BkHmW+594xEHn5dScibqrT8RautGpZpNPo+uacAjWmKTI/ltoMcQbQhNjODvVwYXLFOk0w4mzNnB0sUbZMmVR26gJfPdfx6T7gB9FM8/l0u5Sy3eg+tKQyyno5uCL0qXSf6FS3VbFsmXRw17MarlIb49rLNE9weYaNhPeoXmXvmqTRzr0kkB9f//ZTAJKA7z1sKkKmnFv4H/2H/hPnM4imbxckfpInufy6F2shjN7ZRm6zwNd577++ULeZ3FcNJMUKDqNckEppR+UdK+sUqUKlixZgk+fPhVp0KTaUblcjpIlVcuMSpapiMAhFkUWdBBVFwdn92HNPerXIf+Yopzu3nJcXNQ503R6bqEmO58n60isESFhti16thTAwEDdta4EWlvWxcnJVJtpgs9RDVBUID873zO776UU+uNjxkj8Q4Tn23JmT6m+zv88bDJYVIisEyCSiHq0mx+TSuKBk7eTVHb2oQaejKAzP2GTdxDiG2A8d55Hh+GOWuVw6gtNMTBoIevenvYb0KJHuh5klhyEtICauvRRVmCTn3D9CTqvAy67r6D5YDHMLIWYPM0WSXcb481naxw4Zgl755bo7TkddpsuIyARyCiqyC83qyPpa9L6x4fvhqChrQbgFStWDFUqVcKQuWsRdDdrEdXcwKYk4QOmXgeadtSMZNJE2LBVB81opvIx0cOmCmySMLvs4A34sA5yzahm2uTm4YmAecshpfpLvVamyj7M6rX0JbzPn5Qprn3GuNDNoHshXVPK//v06YOrV68Wacikjdu3bx+aNFGvLS2Gzk0EODHJBlhjgk9RBS/7ow4M6o8p5U0Atnn6SDh66XYBIkkjF+8gHJnbB4isk+somfp2ZP8x1WYa4f0qS4TaW6JGtSoq5w2dQ9RAOnWEBV6tsGLRTPqu2V9P7iOCBb1OSp+/jRLg5k0hbl8T4m2kUY4cg9S3++uAzaUbWaSS4JHS5QfmRDJ9Sz6dzgvDKzv77J2+lMEm813XEuksCNhkN/sL1ADzmVkyEnS26jcc5UqnR+r4G6uRhTXGzF6JZt/2SrtoCgM2uQnqNQiUpz0EWoyVsO0Riupi2ixr3HlkjRcp5ti9pz5Gj22Grg4hcNx1i6W+sybEriOKoqjVkp58gvaj3UC1mPy+obFc2TIoo+QC1NZjCoLv5CdsKnT9zv+LXm6BKK/W+V6pchX0k8xEUPxrRRmBjlpBPWyqgBLBpvxAEny8feFN/7Xo8tFzYg9PyOYsZV7oetjUcc0o/6j50v6Oe8MpRhy6gw7DHFBSDTJr1KiBqKioIh/NfP78OXx8fEA/gpXvV+XLV8aM0VZIZqAjKJJWkxxMGAFRhtg5YzAcvTL2N3f1DsLJ+b0KHTb5aOb5GY3QpblQazSza3Nj0OuIFTHI/xqimTwcUlTz2S7OMeiPQ7lvDOKX+1XBJkU5OZ1Ngk2uZpMafEhknYAz3dmHnIkcmLPPj9OXsc8w6Fyanl4vMNjkJwEFdAZd/cj04lr1Hapxg6WbVRmFdBL9PcBvOkttZyuNmMM0urYoCMFce6/pSjfRCmhsa4ypU41w74+G+PuVGbZsMYadY0f09pwDp923mVQJ1YFqW56u51gEOAkYtWgT6gmosFsVNK3bfAu3zadQp2HjtNc6iGcg+Hb+wCbpZjJdv/XHYNmsddo6+e0iwXrxnotc+UOGMj2vQLW4+ppNJViKfwv/Xx7DLyAYYrG3bth0c4M8bD2kl0hfVQfI89eWfszW9abrOiyo5/2vfEJI4ieMnBsL0sTlryt+HDRoEO7cuVPko5k7duyAhYWF2vYXR8+Wxvh1OkUzTVmHNz9ZF9WR9DTjF3UCwSQ1BGn7AeghlkIikeLBsmYoDL1M2ndMminaCO9WWWLOWGtUrqQZzaxapRrmjbfGu5WWQLRREYb8/IuYvl8mwP1zQlx7KMKrdblvDOLP268UNiMYbBJghju44uDcKPwwNZRz9hltz0CTop68neQasRz7Z4aDAJODToLWvOtGV24Qohsmn0bXevO+kMwiYcFXP8J+xY+w6dCdud3wN1rlseNQO0xKTIWcuqyzKueSl7B5G2jnMSXtZlrbohFGrToKs3ZD0bRRXSxcaIz7f1rhrxcirIkVYsSYjugnWw63n+5zFpgMFJRAQx0K4t6wjnjfo7+j9eDxGt3nVSpXQX8C7ktvIb8B1DBJbxrIF9jk/eXP/4s+HsEgrVTl48H/Pdh/FkJ+I9DNAgTpYVMNhMgFKAUBYRuYKLu2iY0g1E/sDfn+K1ynufp5o3+stk8zuMaK0r6Kf8t+oPn+dB0t+w7XuN4NDQ0RGxtb5CHz4cOHcHV11bg31KxeDQvGW+LdCosvCnRI9igl0gQRkx21ugARgDp4BmPHzOH4HGVYKABHJQgUpTw7zRadmxlriWaWRO9WAla7STWcFP3kIelrGklb8/UaAa7fF+H3OCEopf4uF9qayvvuq4dNXvroTOROKDv7cHaSE1jHOoPOsRNYVzul4KnL/XTE9jyTPsoWbPI3/wvJDMiCLqfCLnIPrFq117h5URe2dZtOGL98OwIvvWValxQp0wqxacvVtKvMTs2m8rIpcqgMmzUtGrHUV9A1YGjo9xA164VmTWojLMIIT/5tiCfPRFi5whj9h3ZGT5+lcPv5CahekuvMVp0QWWlB4icMmxuL2oYNNL67LUkq7byQJhMliXudr7DJBOtvAK4bjsNSi2B9+fLl07ZxgO80BF7LWlRVH9lUPe7s/KLo5umn8J8yh9lOMucfRVqd0udkNxkY8z2kF1P09Zr8df2Fj7LEzwi+koqRM1egRk11q0YDjBo1Cvfu3SvyoLlx40YYGRml3Qu4H6Cl0L+NCInzGjHpncIEHYr+fYqoB0TV4f5H1s1S9zhFK5+FWWHZJGc4i4NYSp0kjyi17uYdiHXTxuJthCmTNFIGkPz+m0UzVxuxusspIxqinJpjHe3/WtWrYImDJT5Efxl+8vm5z96HCvD0gDHT1vxnT940BvHb+3mFAKkRAtSrkt6EtXbt2iJ1zRrwW7N9+3Z2kQ5o3RZrFQ5CvKi7rq5x9eczsqukZZHIOnP2CZzFfNfVoZPS7+t9g/HzvJUMTskmk5NVckBWHYSUt4nqSHMEm/zkEfeGRS4DL77BuNBNqFlXM61UwsAANu27winmIIKupGo4+ygDItW35aZBSHlZGrBpbsuEuCUkxk0i7wnvMWTRbpi26IF2bWojaqUAfydb4t5jEZYuMcZ3o3qil2wFPI485SKdpIOoiGaK919Di77prjp81LBmrdrMdSeYJJUSOaCTxL1htXv5EtlURDMDzv6N3p7BGi5G5NU+eupyNO+SbjM3wGeqHjb58zeHI9VuEnAGhG+EJCAEPj5+8PGVwn/qHARsOQ7pxbd6u8kc7lvla7iw/6Z7BalceO6JR5Ou/TSyOCYmJti2bRs/RRTZ8fbt2xg5cqQaZBqgXq1qiHC2xsdVPOjkX3qUn/R1jR8i6rO0/e/LWuLk3C44OqsLEhZ1xOsI80wdgGiZLD0eIcKZ+d0QO2UUIiZNwIYpw3FpUSd8jDQCLV/XuvPjeWpcog7yM1Nt0dqqntZo5rCOprg235ZB/pfiJ58f+4otkyKYEQLcSRTi5m0R3qwUcJHNPJDYwooGwFoLrPe0RJlSpC3NKS6sXbumSF2zwPnsogAAIABJREFUBQabPASSsw91o5Pv+vbAmUwEnrPA5CKd9DdFRAk6OdiklHshwSY/oVxKwZTbQKte6R7ePIDxY+nixdCs+wA4rTmMkCRwMKZkJ8kmloKATT66qgDlgPg3+G72Jpi16IYe3Q2xcYsZnr1tiLsPRJg1wwjd+nfGgCkbmO86lQ8MnhoOgkr+e/Fji+4D4L33MlenygS6OUml/IJNamgKug4G8cZW6fWg/PY0+bYnvL6/hOm/Ac279kvbXj1saolW8udxNkbyOafopfTUUwQcvAHZ4buQnvsXfgmpYFaW2VhWYUOVfv2a5wTJgJEO76CJoahatWra9cNfXw4ODnj8+HGRmqy0bUxMTAzq1Kmjtv2lMLidEDcXUm2mEIUNOgSKr8PNsGHaaPhJZHD2DsIEryC4+wRidpAnkkLbg4TbMwMdSqkzX/So+vgQJQSi6rHHBdnJzUczSROTtDFLlamgtu8NYFirGla72+LzagvWlZ7Z9/oaXictzX+3CpD4RIRHv+RNYxDpkSLGGH8st4Vrb3MYGJRGpy7G2PNjK9Q3MkBkZIy2S6bQnitw2FSGTop0Hl4Yg60B01l9Zyhvgamo6eTlkwg298+OYN3u/OezMuY6sslPqFpE3Zu07wJT22YaF1qZEsXQuv9IZt0YnPQZsquf09ONBQmbadv+hqXLA+LeoFdINEQ2rdGzax3s2WuGl6mWuHHXGDOnm6H3qFGwaJMu7cRPOrXqGmLYjCgEXU7hvgu/XMWY57DZZySmPAFkZ/5Cd2d/EMTz20JjtWrVMThkMYIuvYXsGljNaLPO+shm/gAVuQC9ZX7nTLOV/yGjdg7kz7o1AUm/ntzuk5esbIaimeQs1rhDN5Vri64vKysr/PDDD4U2IWV1xYmJiejbV1Nf18SoDtZ7kTh40QAdVnMZIcSKyfaw9wyGp7c0rcmHdwDy8QvAzSXfZMkBiMCMgK+gHYBovaBo5hpTHJ3YGM3NDWFgkG7owd2jS2H0tyLcWUR+8kKQRebXAJJZ+Y4Emw9PCZH0WIQXmwS5FnJnkeU15tgttYW1SV3FdVwaG7Y1wR8vRFgWJsHt2/ezejkVyPsKDTZ5WKTUO0U6Dy9YjU3SyQizcwEX6eSciAg4qXt9g18IjiyMYe+lBiL+8xmN+Qmbg2WzMSnhNQaFhMLIVL3r0YB5lLf9bgxX23gd8L/K+Z/nexpdFxDEv2U1nZLT/6CHLBzChi3Rr2dN7P2J811PSBIhMMgYQhGlRKjjvDha9hkCn5+uI+gWFHaDmpNdXsNmowHj4LXzFIy16Hg26dQLXrvjWHSVUoCU9qcGJT1sah4XPZjp94nqOcDJhQXFJzPLVmrw465zTl2C5IHc3d3x559/FsjEk9OVkHj8smXLULNmTZXtp6jO+K4muBdKkjpFB3RI9/J/C7rBWRwMEl/X1nTn5CXH0hAnpEYKUBTdc1g0M0aAv8OsIR9qhZJaoplmgrrY5GMDrDYvEn7yWQHAgnoPNQYlRwtw464Idy8LkUIp9Rw2BnHRTAGeR1jDq68JDEqm9yt06SbC3ScNcPehS04vr3z9XKHDJg+LDDrDtuLneauwUTo5zV89Pbppj3AHN2yTz8TRRbGs/pNS8vzntY35CZuks0l1k+Rh7n/qD/T2mYqadXhQS5cHqlC+PNoPd4SnApIm/wa0G+mSdqPMswYhvmZTF2zykciL79g2+/zyFO3d5sLYvAlGjzLGsTONkfzJCldu2kAWYAmHeeGQXAb8rmTcbJPXsFmlRm2UU9LspAmxapWqGMJHMxW1omwi1cNmxg1p+gikfv+cfwXJxRSE3ARcNv6Chi3apd17eNhs1KgRDh8+nK8TTV4sPD4+Hl27dtXYfgvjOtjmawWsKVqgQ5BGndqrJ48FAaU20KTnKNopkfiD6jmpgaigICgr6+GimWb4McAG1kL1cgUDGBQvB4ceFni0lKKZxkgtIn7yWfluBfUe0tb8ey+nrfnX/pyn0Llopil+ktugkYn6sSiFXT82wYO/jZDy/nJeXG55vowiA5s8LBJ0UnqdGoKW23F6nTxwkpwSNRVFTvDA9sBZrPmHcyPSDp35DZvU+U0SO8zDnKwZj9xDL69JqF5Ds6OzUqVKLC0cfOohvrUTp90wCxo2+WgHaSSyiOXppzDpNAqVK1eFs7sV/nfRBs9fGeL6005Yk7QGAeefwf1XwOf8W60Td+5g8yUTf2/Yc1ja/uAnQH5s/C0XzSSoZ9FMZYDSw6bWY8IfY/34lUc3qcEuCQiMe4meHsGoVLGiynVWpkwZSCQSPHv2LM8nlrxc4Lt37zBnzhxmjcnfF2gsUao8vPqY4lGoJQOd90UMdCiF/ibSHIsmesDVS6YTNini6ekXiITFnYCIukUCNmlfIkaAf8Ks4d3PFMVKaUrNWQrrYJeEINMc1KRSUPD2Ra0njGsE+u2iENfvCZEck31tTb5O9nWUNXz7maJkWdU62apV6yEs0hn3ntbBk7/98vLSy9NlZQCba5CX3eg8TGZlpDT50cVrWaMQ70TEdaXbM7kkHjpJMH5XyFwl6EwXhqf1FBRs8pM6s3O8CfgeuIHuLgGoXlOz0aZ2XUPUVRJH7zTcAYGJSnWdyjCVwd86u9EziWzy28qPwfeA72ZFp01CwoY22HApClcetMHjB6URf6cDYq6ug+z8C63QmWPYvPCadfoH/O8fGDX+Jm39/GRStWp1Fs0MvPQmrfOd3+a0UQ+betjM4BpJO0++wvcwuTCytl17GOZNWmlcX82bN8eUKVMwderUtP9btmwBgV1R+nf27Fm0b68uPVcM1iaG2BfYGFhjVmRBhyDhQ5QxIifZw8krQCdsUmTTx0+GW0vb4HMRgE3W3Rxrjp1SW1gK+XrA9Gxd8ZLl4N7LDH8tt2ZAWtQgvyjBaMpSAV5uMEbSIxEenBWCHmdn+z4xf3kTHJ3UCK2s1GW9DNCnT39cv3YXL9854fq9ukh5f7soXb4q26IBm72atsPqCTIcXbgWp8O344SSs09moEhRyZ9mp4u6U1f5z3NXMpegzD6r/Lq6qDsB57agWVjvG4KlLLrJQ6cDQkfbY4WLGHsmL8SJJRtYTSdBZmHAJj+5SclT+Abge/Amuth7o2oV1fooHqhopMjmlHuAJCF7zj55BZuBN4F+k5anTUZVajWA19FXCEl4hk2Jy3H1tyYMOs/f6YYVV3ZCev41PM5RpPMNA53sw+ZLFgmmtN6E6P0wsVH1LC5RzIB19XvvvcK5ALHOdx0RqryAzcvv0apHuspAd7cghJBQf1ZE4b9CiOHPcf2o45ws7HNC8SNO/us/6OHsj/Jly6Zd23S/IU3azp07sw500s9Uhk16XLZsWVa7WdjQ+erVKwQHB6OcmnlDqTLlETDIAv+Ekad2Ubaa5KCCajbJs9yRajZ12L+6eAVgTpA73kSYgKKh2YGRvHwvpcApmvnHMhs49jSHQUnNaGazhvVxIMgWiDUtspCfl/skt8sibc0nx4T/Z+8qwKLK2jAGdqyCikh3293d3Y1Fd4OK3YpF2J0b5u66u9baUkoKogjYXQhKvv/zneEOU8AgNe4Pz8NzZu7cuXPuufec8973fN/7IuaFJt7/LL22JmMzd6oyS1XK+q9ZW3hVokGDBtiwYQNycgjPhSH6YS08f+MmBO5k7Q0fbB47dhxVq1bDmqUd8EfAROyx9sap+UG4svko39lHEBBKel1WYFMwG50sLnfbuGDTVHMmibR5+myWQETi8DssHHBq4Xpc2XQI17YeZ05EJdLZ5CYOCdno0niju0Rlg5ba7U7dRa8plqgrMvDT4N+4SVOM8l4Pt2sv8iwWyQKw6ImsrMCmorIqXP99CvvwXAYqfcKe43jsGsQl6eLZ41q4/XAg/CP/gGPwN/a5U9hX6XU2aSKM52Wa953tDPlqotmMctDp2h8L4nIkZr6LtUsJwSYB/AX3gTa987NaK8Fm0fee2HWQ4n6t/E7ZtyutrNCDkvn2s9AybiUEMmmsodhMyjZftWpVoQwm+Z63atUKt27dqpD56uLFi2jfXpSNrYr2hi3wjzfJGWmxzOiSAoHy+H5mQAt88tfDKi9rzLLxFAOclnZuzIoydF1v5AZW3BI6tqsAu4nNNIWuujibKV+jDtxHG+C9vyGPzfRXrTBQXB7XrTR+gxyC0oPUkBCviQf3NPE1UI2XHFSEtibnL39jkTG6mpC2t/A82bNnT4SGhvL7ZvKLsYh91AzfMhP422TxBR9sHjx4BPXr10ZIZHu8+6aGW/+2w+GlE7DPdgHO+u7A1c3HmLuPJJDJbStLsMkTdT/OgC8xl2eXbMJOSydme7lxijkIdBIoJdC5y8qJWWRe3XyELaXvtXLG/FG8uMBC7SoLmjS/E2zyJthUlonuHQdYHr2OjsMnolbNmmITgaqWLkZ5b4DbzTdS+XqXNdikpAKqv10eqPQNS8KvscuQkKSGJyl1cT1hDDZH/AXHsBzYhAI/aRjwz0mSXaVLRAZLUjDf8Qd0TNvw96VJUPDfcOgUFsfpFMLT8SwUpHw32OQyc1MxwmU56tbNj4GpBJtlD4oKvaYF9cHK7QU/hIZ+YUoTlKjYa7ot5EXkwihenFjLTp06IS4uTqp5iPaj/ffuLT9haIoddXR0RNWqwpNr3foNsXC8AdK2k6RRxXtqk4A6MZYIUuZrXRbGSOYGKOPlFhP4+cxjwHK2LU9nc46dF9xcnHFl9QDkBraoEKtJHpupjmQ/YyZbJFdNmAmXk6uC9gbKuLSA2EwdUJJKaQCx/4djEKv59jdeYtCL80UnBnFsZvoOIyyaqI9atesLzY3E8q9YsQJZWVn8PpyafhlRD4jVdOdvk9UXfLBJThEkf2Fm2gJb/c3w4IkWXnzWwI2L7XBw4TTss/bF2UU7GNgjUMkBTMGy7MHmMf7yOOejfsp3A3Za5YHOqRzo5Hmw77Z2xZnFG7HXmsDmeHbhyh9s5k3eoanMd33xQ6DjiClCN5Eg2NIwNMXYJUFwv/2OZydZwDJyeYFNDhjYBWfC+jawNDwOp+N88CBZFU9S6uHywxnwi7qOn9TzNUeFwCZNhHGA2/UX6DPLEaRDKni+TZXVoNCC/HR5oNNg0ASWLc/9bqHld4BNsucknUGrI9dg3LkX/3e5368Em5Vgs9B7TsZALwvZuQfM2PIz1PWMxO7nvn374tdff2VMZXGXxml/Apx3794t8/nrzJkzMDExEal/FfQ0U8E1X7Ka1GYOPBUJUhgYCFTCm60muLa6H35bOgpnlg5D5IZu+BaogZwAZaRLYK1oG2WZpwdoIWRdH/yyeDiO+w7H3yuH4MUWM+YgRMcu73Pj2MwjDkZQVWos0vZyqFv/JyyeaIBPAfoyAfLLu31K9Htb1ZCxWQ0pwRq491gTn/erFRqvyWMztRC2zAT92qiJsZmdO3fG9evXRfphDpKfj8O9RCVkZMpurCZXaT7Y5OwqadKtWasJBgxoh83r1fHomQaevdfC1T874oDPdOy3WYo/l+zCtS3HxGIxywtscgCXGE7KRqf3Jxasxba5djymkw86zVlC0bZZVlg4mme/OHrJNunBDDexlIjZFJi8Q1MxPx7oOsWK37F/aqSA6lWE2T26BhrGrTDV7zA8w3mJNKQpKTgJljfY5H7bNjgLNsEEOmPxZ7wDklKa4OkzRRz5rR26dNdmVllt5ixl7CS3rDcz8CQ0JbgAteozFO5XH8FoyCR+e5QZ2MyzvvQM/YyBNj6oXzdfn4wDmlRWgk2B+5W7/ytLob7H9YUKLcPy2MzLj9Fz0jxUF1khaNy4MYvpys3NZTGaly9f5sb8YpUENAlwFheoSvsjL1++ZDGign2QXv/0UyMsm6SHzB0GwM6KZzMJDOYGtQAtd893c2S6meRNTiwlOQH5L5zNEmYIcBYEUoj95DkAcd7ozXg2lBIAakHHKI3tJLZOzkoJ6/LYTDl5/vjLuw5V0c1MDcFLKAFLi8k3lcbv/j8dg7Q1U/eo4V6KJpJDNXjWlBK1NVWZy1LWTkOsmW6Inxo1EroWNWrUwMKFC5GRkSHWpb6k/4voh7VlPlaTq7hEsKmirY95B2+h+6zFGDqkNbb7qyPppQaevNXCxVNdsd9zJg7YLce55XuEmM7yBpuioPOy3wGcmL8GQXNsmDA8icFTclGQuSUWjuF55w6y88WiRAg7+xQ1mZYi2BQVde81YRbLGDXp1g/ksy466Oq168J82b0jv8GdpJbyQGdFgU2aYB1DUkGg0y44ByvvhOOvOEu8/qSHFx+NEBCgBkv/dXCKBWz+foYeU6zE2EwFxSYYu9gf3lGZmJ8C6PbJT9ApfbD5CZSZ6xMPzN13AbptOom1sWBYQyXYrASbFQoiixqLQj6DYsFpHJm4eh9UtMimTnjcGDp0KMhhh/4o/pLE2gv6o7jMjRs3FhqfySURFXSM791Oq2k6Ojoi9a+OQR00EbGC2ExNEOMjCyAlN7A5ov26wcbRE/NEZIzICcjcxgtrvS3xJUBbpp1zGJu5Sw+7rE2g3FQY2NB91KDhT1g1zRDp2w1lAuTLwrX/njqQtubLv3hL6G9OSl5CJxtVusejVxqjL2Mzqwn1hbZt2+Lq1asFdK9cJD+nWE0lmY/V5E5AMtjU1IHn7XfwegCYH49G1wkuGDHUFHt3q+DJO3WkvNbC+V96Yq/bXBywW4G/VvBE1kkfsyyy0aX1RiepJqrDpQ378IvXSgY6KYYzcKYFA5vVqldn2ZadRkyG1S/BLJjejZx9ihrgyxBsdh8/CwuTyaf4G2b6n4BRxx6oKjJ5EAht2WMAzLedYfuRdp73Q6CLtS//5lTUNYFLeDpL1inyfATOVzQbnUsQ4mI2CzsWgU6bEMD2ZgZGz+qPfQd08CbVAM8/t8TvcV4YNnEwv37chNiq7zDYn41mcalkhUhL7GUGNvMycz1vv2Uap6IJWg3q1cMYj9Vo3y/fW70SbFaCzcLu+Qr9LCyNF899PhEdR0wWGyeaNm0Kf39/bmxnpYGBgcQ4TWIqe/TowbLSSW+T/NHpvSQG88WLF1BSUhI6bkneJCUlYcaMGWJjQxOFRtg8xxiZO/SBHSoVEsMoCViweMwATWzwmYe5BYizU6b5bDsvXFw9mLGXko5Tkdt4wEYD8WuMMaEHrUCJspnV0L+NKu4uN+GDfEkhARV5Dj/KbzOHoAA1PIzWxP0HmkjbztPaFKw/gf6cXQbYOFMfTRWFQX/16tXh7u6OT58+FdjNvqRfRjSL1ZTtDHTBEygQbLpdeQrnOxlwjcqCZyww4/AddJ/ohFFD9HD0kAaefaQldl38dawn9rpa4LD9GlxYcwh/r94OnsXkLKaTWRrSR9KCzXymMx90HvdYgm2zLNkyunyNGvwBrl7dOug2cS6sT4QzmSLXqOyCQWdZgs1xM+EZk8PsID3iSIA5FVPWHYR+m06oIgI65Ql09hyEOXvPY9lzoIfzKv75VATYpImXpI+Iba3RhCw7a2DIMCOc+sMMr94q40GKBlZvMIG2dlPUa6yDEQu3MzaT+cXnAd6yApvcEj5l5mqLyCsR8CUm2frXECx6BLQfOIrfjpVgsxJsViigFHgQFKyHa1QOfKKzMXH5Diip5Mc4cw9x48aNQ2JiouDYzkAmgU1Jf6NHj4a8vDDgoPcDBw6UtDtbSi+N7PR9+/ahRQvKsBVkY+UxqpMG4ldTprkGsmSEzeTAAcVbkruPk7M7bAqwnCQnIAKi/vNnIjuw4pf9ubp/9adlWhVk79THllmGaKbwk0jby6GJogI2zjZGBoF8GQhZoLp/y/vPP4/i6VNW5PeI1fxwTJ3JHT37V5jV5IUwqCNujQkGtSPdzOpC18PY2BgXLlyQ2Ae5jbm52Uh6PoploP8IsZpcvYsAm3kyPKGpoMHOIyYXk3deR4/xNpg+2QQnftXA808aeJCiiz/29cU+FxvstVyMjVPmYeO0igObHOi8uvUo/t18CFw2uiDY5Aa7evV4zj7kAU7amARSBAd59ro8wGZoKu93w9OZ2DnFFk5Ytk1i0H+t6tXQfeIctBzCi0Olc6lIsOkamQlFnfzg/po1G2DUWH2cOWeEtx+UER2tgqNXrLEs/j2sQ8Ey3Lk2LnWw6bgEvk8B1+sv0HO6LWqIyCs1/KkRRnishtfddLjdAzwiMtCu33B+h68Em5Vgk7s3ZaEk1ywvcif76z7aDR4nxmYqKytjx44d3HguVJ47dw6DBg0S2kZviFmsJ+ImxI2HDRs2lJgQRNnsJPr+vX/379/H2LFj+f2M+z3lZgrYaWmI7J16DBRVJEgo6LdzA5oj3q8D7Bw9QEvmBdlO0vI6LaWnB+pUqF4mdx68pBMNRK8yxtAOlHQiDGzo/eiuWohdzWMzZQHkk1QUApsjN1AZOYHKQKAyKIShIhKouHYsbklg88k1DcQ+08THI+r8xCAem6mHHVYmUGqiKNQXSIHBwcEBb9++LbKLffpyFlEP5H+IDHTBk5EObHJP25RRHZMLt6gcTN5xDV2GzsScGcb485w6Xn5RR8IjfZzZOQiBFnOxbqwlNk+1wPm1u5jmJQcApSlFRd2Ly2xyvyHqIET0tEG7rmjaXPTJWg6NFBSZCLLrxSQ2uAuBzvIEm3ltTZMMATGSQhrruwUtNERjmwSZATk00W8J9xiydBROJCpqwizJMrpT6Bemm+lyKQWNmqsIdR6aTFTU9eD3x3qEvxiPFy9/QmySEY7EboRP2DOm0Wkf/K3Ul9HHui2H5b5zUNM1FKtPuwEjYXc6gmWjO4d/hVNYKjwivlWCTa5/V5biD5oV2CY01lJ4zeiFm6HYVFz7cNq0aXj27JngeC70mmSLzM3NhbbRG0oWomVzDvAJlgQ2T548KfYdOs73yCBlZ2cjICAAiorCk6tctdqY3FMLSRtMmdUkLfPK6rItj9lsC2dnN+ZjXhDYJGYzYP4M5FQ4s8lLOvm2wwCbzA2gIOFaKzVpjO2WxsjaSSELlAlf/tnwoiCO2jk1QAeX1wzG9oXT4ec5HfsXT0HEhu6MLc70byET8bui9RZ8T9qaX3aqIT5RA4mRGvi6VQ2ZxC7vUcfDdcYY141CGPJXWKnv6erq4o8//hDrc5I25CILj54OQlySOjIyUyTtIrPbigc2uYE3D3S63s3A+M1/o/vIGZg1VRvnL6jjdZoG4hNM8PvOYQiYMxdHHNbh8gbKGj/GNC85IFhYWVZgky7shJW74XnjGfqaO0h09lFSVsFQh8VwvpjMi4+6+w1OFQA2OZBIsZPkC04aekNdV0JJVVPyJNGsBWxPhDMtS15IQB5Tyl2zAsrvBZsExr3vAbO2nYaajoHQkj+5AHWmuNhT0bANA1xC0rAj6hjCE7vj+eMaiHlkigMx2+AZ+hZO9wDNXqP551TSBCF1bT3UrC78BN9IoQnGL9rKJm6awLm2petaCTYrmUz+/VBAHynfzz+B5Lmoz9uejkTL3vnxxBwo1NbWxqFDh4qcVApiNklDkxxIuOMJlqXJbFKSEi3LCx6fXmu1UMQxByNgjx6I7RGcrGXx9Td/FSZttHH+XMwpJGZzjq0X/l0zqEJjNhmbuUcTd5ab5knoCI+FxGZO6qmJhLVGLGSBlnVloc0JaL7cYoo13lYs9pWA+zw7D8yx9YSFgycOLZ6EbwEakHXASazmmzO8xKBXv6sBpECwRxf7bY2g3EzkgUtODhYWFnjz5k2RfZnb4dOX3xmr+fLdEm7TD1N+H9jkBuXQL6BkFZfwbxix8jd0HjgKdtYGuBVmgrffNBEba4rfNg/HLlsn/OK+GZf9pAOdZQk2SWfTJwkMKNmevMOcfRpKWFJq3kIVIz3Xwe36S3glAD4xuWjTN3/gl8ZBSGySCk1lWaRdJs7jD8BkV8liNrlldK5tRUqXuxmMkXP59ymGOCxGk2bN+cfgBvMGDRqi13Qb2J2JBInIkwafWB1EjltssElsZhzgfvU5ek2zRo3qwhl0VJcOE+bBNwFMzJ5+n6wtrYIBt5AP2BV1AHcTeb7rEY864WjKLzDsk7+MXVywuSA2F+3653+fawuu7DBkPOz/iGUhEpSQJNQelWBTuD1E7g2htqr8rFzayi0G8LqThtFe6ySyj/PmzcOrV6+kmmAIVBYUs0kgUDRmk/oMyRxJ+qPt0sZskkzLunXrQGLyXD9kpXwdzOqrgWebjIHd6jKRtU3Ls9Is0dJSepxfZ9g7uYPsJQWtJ23tXVg2+sb585AeoF0hS+h0DhRv+XWHAdbOMESDBuLMtYZyUxy0NULuTh2ZClnI9FdBWoA2NvhYSHRZYu1r643flo1h8lPSXK8KAdBbeYlAj+5o4H6yOnBEDSlrjTGph5YYm0kqDKR/W5y/3NwsPHo2CHGP1JGZ9aQ4X5WJfUsGNrkJiCbte4DrnUz0c9iEJo0awcXFAOExRniTro6IuyY4vm4Udtu441fPrfh3Iw90/pvnYS7KcpY12PQi72uKQ43OYRnp1sduoOOwiagtL/oUKAc1bX2MXrAZvuGf0XEIz4WIBs7yBpvcxE+MIsVwuf2bBLP++YktgoN6w/oN0H+eG5zPJ4qHBHDXLK8sDtjkBKQZmylhmZqrQw/n1fB5RP7iwqyZfchXWN0GPENf40BMEKIetcXL53Vw+aYhZs7WRy35GmjRbSI87ot/V/RYlJREDwFO5+KgokXJScJhBc1V1DFh5S54RWXCNVqAzRSsUyXYFLtGYu0s2F6Vr8usvYjN9EkAbH4NgVm3fmL3M9lMnjhxotiThoaGBovRFP3ihw8fmNA7t5xOJQFT2i76V5xsdLLRI+910f5oqNEcp9xIzkhHJjy1iUlDUHPkBqkCQTxHoMJcgAi8UPxgxPruWORhBwt7nsbmXDsv2Dh4YNtCc7zzN2TC7uUNdHKCiD3TxK3FJujVkmIzRQiAqrUxo69P9fIyAAAgAElEQVQOUjaSCxCB/IpfMhdsI3JjurW2D9MutSsgJtba3hUuLq54uqV1hWiTCta3oNcZm9Tw6YA64p9p4P1dPfxsawS15gpifWHKlCmgPlXcPy5W80dkNelcSwds5k1CpANp/UsIv3FVVZrC3UkT4VEaeJWmjvCQlji+djR2WXnghFcArmzifNcPCzkSlQvY5E+cvDhU79hcWB65hrYDR0vUuySLRdIf5QbRIXYLmO+5U4h0y9VsEi8BsykKAhY8Bro7ruTXRzRznerZTKk5BtvOh/OlZF6c4t0MsclSKrDJ2eFdeYo+020gLyJC31RZFfV+ynegEHIQ4rdzPvC0D/7K3Ii8Q1/iSMx6PHjWBp8zdPHnOVU4rZ8Dt7tZLKbTIeSLWH2pHdhDQkwWJizfDmU1DX4b0DnLV6uGLqOmwflCIrPw4+mSFmB9WQk2Jbav6L1W+T7/3i39tuBZp5IKxWCHxfipoTgjJW3igKTJizQ0nZycJH3EttFSO+loUlnQnzQ6m+np6fD19QVZ6nFjJCvl68BphB5ebTGSCU9tnrC6Mh5taodTy0biwOIpOLp4HELW9sLXQK0iwKIqS1754G+A22v74fTSIfh7xWDEbeyCzEA1BoLKM+6UsZm7VPElyADLphigZu16wm0vJwd9tSb4xdmE+Z5jm2wsmQuCNTqH3CBlHF40ji2ZFxQPSyDU0sELwev6MKtQwWPIyuvMjap4cUkNie904WZJOQPC1p/04Hf48OGCulmh2xmr+XQQ7iX9mKwmnVypgk3SrJx38AooZo8GmnoNFNBnzlL0Hzkci300EXmPBzpDrrXF0eXjsdvKC6d8AnFlszDoLF+wmTeR5IUEeEdnY9auczDrPVQi6OQG0hFOi+GbAiZZJJWPN4GuUgSboqLuCuo6zBe5bi1x3/UW6poY6bEarlee5ceh5oHAosAmsZkkID3F7whaaAoLSJMeaKfhk+By/iGaGbTiD3RFgU1uwibfdYdIoK/5XPh4qSPxmRnef9HEjftDsTXiDziQRWYw4MhA5yfW1iwz91wc2g8aw/897ppQ2XuyBRZQjGthUlYcAK4Em5Vgk7sXyr0ks4FvLMba4sg1GLTvJnY/t2zZslAQWOjsJPBhcZbABb7GXkrjIHTp0iV07NhRpP5V0VpXCec8SM5IG5ABT20CmtmBavh9xUg4OLljlq0X5ti6g5yA5tl7YaPPXLzeYsysJQsDMLyMaSUgiOcEREvsGeWcYMNjM7VwY7EJOhtTwquwn7xc1VqYO0AbzzdTbKzssZlc+xLYzAlSwx7fqexaFAU2b6yRTbCJAFVk7tTA40QNXLjVCjXrCD80kjTZ48ePRbuX1O9/dFaTTrRMwaaCggJcL6fA/uZnDHLfgb4De2DtCg3EPlTDy1R13LzcDgd9J2Ov9UKcWbgNV/NAZ4WATW6yyQsJoOVX86AzMOnaVyLoVNExxFS/I/C8w5Mq4px9OCAlsSxDsNnEsDXm3wesfw1GlzEzUVNAU5QDY5TRPnr+RpbhTgkItHRXINi8m8k+I1a06zhzsTZoqqSMKWv2wic2FxRnpqCVn/0tLdikNvKMB1Q6D2ODpbFpC2ze0wtJLw3xJKUu/k2YhE0RF+EQnMESjdwplm3BJjSToCbAneMo1xUMUEtsf+4ac2Ul2KwEm9y9UJ4lZ50a8gEDrb3RoL4wI1WtWjUm6ixpSVvq2UlgR4rdbNWqlUTBdoHdxF4W5Y2empoKNzc3kMoH1/+orFGzHhZMMMSHQB6bKSsxdiSpc2n1IMy29Ya1nauQhBExZ+QCtN5nHosfpDhCDhDJUsljM9XwOdAQPuOJzawr1PbU/q30WuAPd2Ngj2yELBTVfgTaf18+jF2XgsAmxW3aOHowF6fcACWZuTb0kEHxxymrDHBsQxc8T9WDj68x/5qQGcLu3bvF+lZxNrAM9GfEamr8kLGa3LmWLdhs3Ji5xbjGgiWVWP2Vgn52GzB4WE9sXKuJB4/V8fyDFq7/0x4HF07Fbktf/L5oB677/4yLfvuYKPymabNQWtJH1BEpQYjFbBY1uYSlsThUrzvpmOH/G4w6dEdVkeVjOp5plz6YteN3eEVmsGQpkgMqEOiUIdhkOpt3vjJLS584YO7hq2gzaIzEBB5VPSOMWrgF7rfewfcFMGxRIL9zKDZXgcetd5ifAAamm6tRcHN+PCS5GXUYMg7OfycwoEjZ8s5hX74fbIo4CKn1mo61iU/we7wrEpOV8OTpT7icbIn1ty/AtFe+rihXJ32ztkJapMMdFsGTbD2Lur70eSXYlK6dpGnLyn2kaMtPcInIYHHiFvsvQrdlO6G+Rfc0MYTf62PODeqSSpItIoaTgKc0f7Qf7V+Q3NHvv/8OMzMzkfpXQ1fj5rjqawbs0UKuDLCZHNDJCmiBD/76WOBuDws7NyGgyQEcSvqZY+eNq2v6y+RSLbUnscSXFpigvaG4fF91+dpwHqGH11spAUsNGTIWm8ldC9GS/OSTN7eFo7MbrOxcJF4byk5f6WWFtACtCknAEq0zveeuxylnA2gpqWDrPjM8eWsGA8MmrF+MGjUKDx8+lKa7FbrPf4HVpBMsF7DJZUVTRjVpR1qde4w+85Zj4KC22OKnhsRnGnj2XguXz3bGfu/pOGC7DKcW+MN/pgUqDGxykyeBzvvA/NCPMGzXRWRw5YEwcvZp1Xsw5u49D4r9dIulBCQJoLOswSZnV0nMCVlaxmRj7v6LaNN/BKiOHEDjSk0jM5hv+xUjvDfwP2umrgO336PQddJcyWzm6r2gUANumZochEoTbOoPnADXeMAmGFgdl4h/4h3x+Ikynr9Ww87dOujWnaSfqkKuSl30meWEhcFv0WFQvnRSJdgsy/jCymNL9RDDjR2CZZ51qtuNV+y+rScS21irVi0W85iWllboxFOSDymbnBjOVatWFcpykp867Scp+5xEp+3s7FClShX+mEHjCYnEL5mojzQZ9dQmNizarwdsixBmn23rgT2LpiInSLosdUkgpLS3MTZztyrebzWEx2gD1KxVR6jtqf0JfJ73NgL2acsMyOe5AEnXjiTifn71MMyz92be8wT86Z9E9OfYeMDR2R33/LoygffSbt/iHo9jlz8GGsF1lAGqVK8FJVUFJL80ReAuZdSvr4jNmzaXpKvyv5uL7DxdzR+b1aQTKlewyQ3U9HRP2etzTtxH91mLMHRoG+zc1gJJr9Tw+I0WLvzWA3vczOE3wRobJs5jzObvy7bi2tZjQolEolnsou9FRd2pU0rNbApOFGFf4BOTg3YDR/I7eT1RWQ85OZbN3mHoBMw7eBneMTlseZniNLnzLsuYTYkOQnlxqF6R35ivesueA8VAJ8VdNlbkPYlR+9Sp3xDNVSmjMR+cMjZz6AQ+mykYMlDaYNNg0Hh4J4JJFc09Fgn9LqPQtasK9h4yxcsPekh+qoqNm7XhFLgBbnGARwzQqme+ll8l2KwEhPz+JtiHK/A1X5N2x+/QMMh32uL6WM+ePXHjxg3+BFOWL2hp3MvLi8kqkSsQl/xDJb0n0GtlZSURjP7yyy8gyRau3ryyOga010DIUsp01kSOjFlNckCCl/HcjyWZFJTxTAwnuQBt9Z2HjEBNmWDQKNaV2Mw/PIxgqtVMpO3lULdefSwYrw9KWiI2UxZCFqgO5PpDADIjgOJF1dhr2laQeDzF09L+V9cMxGIPe1g7uDMG2tbRHet9LBDv14l9XtD3uetc1iWLld2rjX98TNHGgIxMeA9dzu7GePFRDdt2zkVYWGypdeFPX07/sLqaoo1QIWCTmwzI5pCYTvPj0eg2xQ0jRrTE4f2aePJODckvdXHpZB/scjLH2tHzcMJnM24G/gKK5xQFlQW9L02w6R3xTVhnc54rpqzdBWWRpBkagGvXkEfn0dNh9UsI0/OkxCmWtV5ezKboxBqWxpbXvSMzMCPgJAzbdxWzvROeQPKBJmWaT1q1Gz4x+Wwmd/2oLG2waTLKHL4JWRjisAgNRPRPR4xqiWvxk/D6oxoev9bFqQRfrIlKgn7HfJ3NSrBZCTYF788KfZ2nSev671P0mmolZp1KwuorV64E6VKW9x+BTrKfFASb9J62i/49efIEc+fOFQM6Co1+wtoZ5KltAOxUkQmgUxDYIKmjhI2dYO/oBor/45bORUtKFjqyeHyF6znSEjiBxzdbjWA/VBvV5IUzm0neqKupGq4vNpUpNpMHGlsgZkMX7PKdhlUec7DGYzZzAnqwsQNyA1sUeJ8wxjCwOT76G+D+hjaIW9caiX6tmUoAAis2TpPHZqric5AhfMbqs7hkbs6sXr02/rigj5RXHZCLVNHu893vc3O/4uGTHohL0vyhYzW5BqhQsMlNBK5RWfCIBcyPRaP3VFdMGm+Ko0c08DJVG0nP9PDP0f7Y62yBg3ar8PeqvbjmfxxXpACdZQk2hzkswuJnnLPPCiipCkvw0I1Yp3ZtdBozE9a/hcEnnidyTpnd3yPqzrUVV4pmo0tkNiWATmKUPcPTMG3jMei2bC82gXDLY9Up05wkhM4/FJAQEgcypQ021cw6oGWvwWL10mvVAZP8/4FTyDdsjPwX1x6MxdPHdfDomT627u4BPX2y86uCAVa+7AGGa6dCy8qYzXzWXfReqXxforZxzVNxmBlwAuo6BmL3c79+/UCalLL+R05FqqqqIvWvjqEdyXOb56lNrjUFgTxZ2U4g6GuABtZ5WxToAkRLtlYOnojaQMu1FQduSKKIkntOuprAUFOczaSHlOWTDZG2zRDYJd0ydXlcBwJkxGz/vmIErBzI/ccDFnbEUPIy/u2cPJjDEjGYhdWHXIKIBeV5pFOmf8XdXyRlxfOY18LVhSboaKjMZzM5sDnDvBMSnzfHq/cLS7U7f/h8FFEPquHV+zWletyKOphMgE0OEFAcoHt0LqbtC0GX0VaYME4H/1wyxet0bTxI1sPZXf2xy84KRxzX4sKa/bjOLDALZjrLEmxyou4udzPznH2eYIjjYjRREnf2qV+3LnrPsIPd2Wgsewp0m2bLH7yldRDi2ogrvwtscgCCfNfjAY/Qjxi/bDuUtfMnw1q1asOgTUdMWLWHSR7RpMn9pqSyxGDzPqDXLz/mkuvAXFm/bh0MsfeFZ8hHxs6SG5H1bUoASkdAxFlcvz8M79M0kJBiAh9vLZgvXQX7CIBklSTVV2hbJdgsuo24e6aylK6twr4wq0mnC0noMmYGqoskFTZq1AibN29Gbm5uRY35Uv1uQkICJk6cyB+nuP6o3KQRts42RI4MeWoXBlwEPyMAE+vXFfZOHphr687iAVlsIIFMO1eY23rjyNLJzIebgJPgd8vjNcdmvthiDItBuiD/eK7deWVV9GypilAKWdgreyELxD6Gr+8JCwcvWEtI9KE2pozyWL8uILmo8mjTkvwGYzN3qiJ9hxEWjtdHjVrCjlh169bDqlVb8Oq9J+6nKCD9W7hUfUuanXisZjfEJxsgK1t6O0tpjl1R+8gU2GRAIDQVngmA1fnHkJOTR+2a9TFjuhEuXNbDqy9qiH9giDM7BmCnjS2OOK3DxXUHcJ2Yzs3ioLM8wCYn6s7issiZ6J8HGGTtDcWm4k+kPzVsiBEui9FhWP4gXiFgkwEHngez7zNghO9W/qCmqKwKrytPeGympCQnEdDx/WCTMnMzsfARoNNDnMmkwdWgfXdYHbnG4jcp611Qz5SBzhDA9dZneK0ai78uaOJzpi7in7TGweit8Ap9xUApCcgLAUzB+leCzYLbRrCdKl9L1U70sEwrF5PXHYSKpmhsoxyGDRuGyMjIihrrpf7dnTt3olkz0fFLHuN76CBhHbkAaSBLRjy1iwsmiFWL8euKFZ7WsHbwgIW9F4vjdHNxxqnlY/A1QLNC/LfJIx67dfCbswn01Zvyx2MObDZRVIDfTENkbNfn2VJWABgurK0JmGUEqsPPZw4oc1w0PIF7T2zn9oUzGANaEYC+sHMQ/Iyxmfu0WCxy71aUwyCcENetWzfcvh0CIBuJz4zx6NlQADlS97GiduRYzTcfNha16w/zuUSwqaajD6+QD3C+mynVIMtN5qKi7gp50kdcNjq3X1GlW2Qm5p17gOq18p/sTNp3h7WlCf65oIbX6WqIvWeME/6DsdvWAcdd/HBp/cE8pjPfjag8wSZ3TszSMR5wOHcffWY6oJEER5BqVfMFeHtNngtvsl0UTCSSYnIvEbMpcHzS2Rzm688f3Ahsul17AR64E182586TK78LbObFslFmbu8Z9qhZU1iIvkH9+hjuthKed9J4clIFuTSFpcHzbgZ02g5GTfmamDFbD7fumDALzMhHbXEwJgjuIe+YL7t9iIgvOrVBJdgsVv/mrnllKdIvyDo1HnD6O4E9SIq6eTVt2hTbt2+X+UkhJiYGQ4YM4Y8FHNBRVWqEIw4mwE49ECiq6CQNQVBQ/Nc8FyCS0Ine0A1XVg9A8Lq+eLnFlNlR0hJu8Y+p9t3fIetIEl1P9jPCzL7iHtoUm/kjhCxkByjj9VYz+Lg7SWQ1ObBpaeeCRR72+OBvhKyAwpfTy/M65P+WKvONz9xphBVTDNFQZP4mTdnFixcjMzOT9eePX44h6kF1vPu0p9T6d05uOh4+6f6fYjWpcSSCzYYNGmJWwAkWZ+gWkys1ECpVsPlnghDYHLXpJCYGXULnweNhb6WBqzdV8TpdHVHRxvh5wwjstHLGL+6bcdnvEK6x5fXDqAiwyU3EtPzsHQemM9p90jzUEQFU3EBu0rkX3K89Z0tv0gI8+o3SBJtDF2zhTzAENimhQdq6FBdsMjAeC8zadgZq+uKZuUo6RrA9EZbHZhIrWYDVJAOLafC+m47WvQbx6z/GaQGOJR1DxKOOeP64OsITu2FX9AG4hXzMs8BMywdYYV9YAldHATeifpZeTAeRY6y561lZigAsgQeW/+e24VmnZrMkuuaq6vz7kOvfY8eORXx8fKlNRGVxoOzsbLa0r6ioKFz/qjUxtZcGkvxIIJyyiisudi4fDHw/sBM8Bi+RRYnpaVKmOulwCn5eHq95bKYujjkYQ10p3+6Xu3eaN1VA4FxD5OwyAHbQsn75L+1L2w4ENl9ubQlvd+dCwSbpaC70cMJbfxOZA5tZgZT5r4mIFcbo10bcY75Dhw64evWqUBdMfj6WJfBkZRXf61zoQAJvPqQSgK2GNx/8BLb++C8lgk262WvJV0enkVNgdewGvGMBt+hcXkZ1IZNMWYLN0f6nsfAJ4Bz6FSNX/IquA4fB2V4DwXfU8SpNAxF3zHB8/UjstHDLA52HcT3gZ1zeeAB7rZwxf9Q4NpB+r/SRWDa67XwpvNFT4RqVwwCN1fFb6DxmBurUEs0qlIOyhjZGeK2H2623PDvJO4Us/ea1/w8HNsO+sKV5sszsOdUKNasKL0twA6zx8Kkg33epAEyYONgcbLcUTrGAZ+hrHI7dhJhHpnj+WB6hD/tgW+QJuIR8YcvrDqHp8EoAnC88goahKX+SrQSblaCy6Hsvzzr1PlgcdrtBo8U0aZWVlbF//36ZnyHCw8PRu3dv/v3P9UM9jeb4zYU8tXXy2MzSAXnSgpf/8n6MzdyrgYfrjDG5lwQ2s0pNjO+mgfjVhsC+HyNkgRyXUgP0sMzTpkDRfGI359p5wM97NjID1QvMSi//a89jM7N2GWDddH0oNha2mqxatSp8fHxAjlmCf18zYhCT2BhPX9sJbi7Rax6r2Q33kw2Rlf26RMeStS8XCDa5QadurVos0N36t3DG1NGTfEGsT5mCzS0neVnGec4+Trc+Y8SynzFg1Cj4uGsi5K4qXqWpI/RWaxxdNRq7rTxw0icAlzccwD5rlwoCm3kTd2gqiCH2vgfYHLsBLZPWYoM7tbeKLs/Zh0AnJfA4h0tY+v0BwSbFsnnF5GDqxiNQ09YTO/datfNFig0GTeAlWBTyUMMHAxLAJid9ZB/8jTGZPmHPcDR2PeKT9PA0pRZuPxyMoOgzcL79GSOXH0dTFWEVgUqwWQk2+fdXAfcg9WWviG8Yu8gfjRXF4+tmzJiB5ORkWRvrhepDEkcku9SwYUOh/kgSO1aDdPF884/lQlP+AOX7wDe2qyJ3tx52WxmhRVMFobanOUC1eVMcsDcFduvJPJsp2uaUPU6+87NsvZkgO7d0zpWU7T/XzhtX1gxCRUsZcXWn2GPs0cC9NSYY3kUbcnLC1qumpqb4+++/hfoO9+bVu+WIflAHX9Ivc5tKXH74TKxm1f8cq0kNUyTY5EBn/Xr10X2KJWxO3mXLjK6R2WLsU7mATW4CCE9jFpj2V99jiPceDBg5FGuW6yAqXhUvv6jj9tV2OLx4InZZeCFohiPmjxrPOnb5MpsiE3fYF/gmAT0EstG59hUstYxaYvLa/fAI/cTE7wVF1LmJ8IdgNimW7T7geD4RXcfPglgsWzMlTNt4AAZ98sXySwtscu1kF5zBQKdvWCJ+jVuJR69b4+1nVVyPHYHRo3VRRU5eaMCvBJsi9yzX3ypLOId/ZcoTdifvoFVv8dhGdXV1HD9+vMQTTlkfgATku3QRd0Mz0VLCWfLU3vtjeGpzgOFHKDlQk7DWGBN7EJspPO7IVa2F6X20kbSBxPHVQOynLJwXJfFk+SuzpKmiEnoozCI9QBNBC81hbusDSztX2Nm7MF1Ti7xs/z2LprNEooqUM+LalcIYcnbpI8jCBE0VhYF/tWrV4OzsjA8fPkjsjsRAPnjcFg+fdENu7jeJ+xR3o3Cs5n+L1aS2kAg2ldQ0MHieGxSVSFMqX+CbXtev3wD95rqyBBjveMAlMj+JqFzBZt7kR+yfB8VGXn2Hwe7bMWBob6xbqYm4JHW8+KSJW5fa4/iSGfAeOo2dy5ilO7AwpZgJORTbJyrqLtUyusjELUHU3bRTD7QdMAKkayna1qQtOWPjUXhF8DzPBUGnrIPNBU8A7+gsTF6zF8pqwuwhORJRiAYlVCx6Duj2G8M/99IGmxzodIwCXCKAuWvWYO06ktLSxLs0Xfx8sjX6DqDM4bqsDn0tPCtjNiuBpdiDNNm/eoZ/wRifDRKT/qytrfHiRenFbRV3opJm/0+fPsHb25u5BAmONfI168BrjAHe+xvKjAsNBwh+/JKWaFWRvUsPW2cboEkj4SVaug4ayk1w3JGYZF2ZCVkgMEhMJTkAUXzlR3995ATy9C8LA50Uu0nJV6eXj4avhwNsHd2YkD65Av2xYgTTOq2I+FjB+4hLyqIwhjFdxcMY9PT0cObMmUK71Oe0PxH1oCZef9hQ6H7F+fBD6lFE/gdjNbk2kAg21bT1sfBuGkgrrt8cFzRWyLcz5Aapxo0VGOh0Ov+IpzMZkYGKAJscmHC+85WBTuu/n2GQy1YMGdEDG1ar4n6KOl591sXlc13Qp7caDDoPx7S9N+AZk8vqW1BIAHdcVpYh2Ow9xRKLHwAzA08xZx9R9o9AqFn3/pgZeJIt3bnfA8uilmWw2dfTD94hz9Fp+CQxNrNZCzUGQJm/enQOC43QLUNm0yk8nceunotHu8EUt0tKAFVhbKKETZv18PSVFl5+0sWRX1ujfZvG6D57MVxjAccQCd72lSBMDIQJ9ZP/YPvQuOKTAFgevQHTbv34D0XcOEgT08mTJ7nxVGbLixcvol27diL1r8I8tS/MJzkj2fHUFgQGP+prEgPPClRlMlH3VhljWHsSxhdmM6vVqAuLQdp4ttGIJWCRzqYsnC+BwW8BGkyAfa3XXMx3s4evmw0CF8xkzkAkH1UY4MwMaMEy+z/4G+KRnxmS/MyYKxADrxUo0E5ty0vK0sMeayMoSwhjoIfGt2/fFtmPn7yai9jEZsjIfFjkvtLskJOThodPuiI+2RDZ/xFdTdHzlgg2SSPO7cpTNukSe+nwZxz6zLRHQxH7QBpwlZRVMNx5GVwuP8b8FMDi6C1UyxMyLpH0kUg2+mguZrOICc3l7jcW72jxRzJ6zl2OQcM6YOdufTx9r4+3aUYI3KaF7j200HrobMw4GMKLQ42ikAABD3PR3yhDsMl0Nu+BAWViTqb6HYFB284ik4IcYz5b9RmKuXvPM8bQ9znQxWYRfz+pHIREzyvkM0j6qLSz0fU69ICariG/bnSfEJvZdZw5nC8m8WNvKdOc7ErLCmy6RufCO/Ibxi/dhibNxMX2O42xx9rbN/Dr+SF49kYHT19p4OS18Vh99w5sggHb4Cw4FnZfSGjP/zr4+v85v1Qmu+UZ+glDnZehXl0e882BTEoacHJykmpiEh10y/P9+/fvYW9vD6ovV3cqa9aui6WTDJAaaADskg1PbVkAWqVRBwJi2KmKjB368DM3QKOfhONiqf15IQsE8nVBjkGl8bulcQxK9CGgSVaTs+28Mc/OnQneW9m5MUcgcgY6v2oo8ykvDHBSXQh0EjDNCeQtw5dG/b73GBksNlMdSX4mGNeVVtqEgb+WlhZOnz4tVdfMzEzGvUctkPJimlT7S7PTu0+7EJkg95+M1eTOv1CwycnfsAQPSm75LQw9Js5DvTr5+pfcAKasponxy7fBcvc5kBYVba8IsMlNhi4RGYxxnf1LNBSa6qJrV2Uc+bUN3nwxwJPXeti4SQ2dOuui3Wh7zD56B573KCSgALecsgabMTk8eam8kACvsM8YvzQImsathCYIatMa1aqizYCRsD8Tgp72S/mfVyTYJICvoG3Mrwt3T3Clhp4RpvgdYaoGorG+pQ427X0Zk0m6h/Zno9Gmz1CxeqnpGDC7Tq9YwCkCMOs5AV26NsPxU63w9GVzPEppjjNxnlgaHpcHOvNDRbj7q7IUCRH5DwFv57sZTPbN4uBlGLbvJnb/tGzZssCkAW5glYWSJk9KcOD6Ia+shl6t1HFjMcUGaiInSHaAzvcCCVn6Hs/aUBN3l5ugX2tiM6sJtX/1mnXhMFwHr7dSpr8aMmRMzojA4fuJ0OwAACAASURBVJ8rR7AkH1sHZzFxds4FKM6v0w/hAkT3Bs/+Uw9HHYyhrUa2xsIha9OnT8ezZ8+k7rJvPwYg6oE8Pn4pnRWN7JxPSEhpg/spLZGdUzSrKnVFZWxHqcAmm1hDU0GZ6MR0Wh69jvZDxqFmdeGORBexafMWqF6d99SgqKDAWNECQVwBExQTdf9OZlMQBFA8JwmD67fskHeD1cHgwXo4cFAbb1K1kfhUB8uWKKN9O210muQByzMJTHqInG0Ej0Pi32UVsynRQSjPTtL99juMXxaEFpq6Yh2kTu06aKaqyd+uqGcKlztf4RxWvOXfkjKbFMtGiUyN1SiTT7gT16gih15TrZmOKIFKakehdiVmtZSZzdGea+CbAIxbtBWKTYQzheWryDHZJVdySKL6ELinWFw+IK0D22WWCH4+B08e18WDZFWcjvOGb/hDJpdkFyxyXxRw/4qeY+X7HwSYhqayhDyP2+8w2HYB6tfJV0mge5uSBjw8PPDx40cZG8aFq/Py5UtYWFiI9ccGDRth9TQjfNtObKbseGrLElj83roIspnrZxqgQQNxNrOtfnP87WkE7NNBrgyCfErw+eSvi4XudrC0cxMDmlxW+WxbT+xbPJU9qBTFbn5ve5bG9wjIY7c6nm4ygXk/HchVEZYd1NDQwM8//yzceYp4l5ubicSnfZHAgOGnIvaW7uO3n7YjKqEqiN38L/9JDza5iZWT8YnNgcXhK2g9YJSY/y8HOsie0fF0BLwTeRO7tJNuaYJNt9vvod8yP1ap+wwv9LdcgqlTW+HX39TxPl0X95O1Md9HFe07tULXafNh/WciD3TezeCBo/IGm3ltTfFiJIHkcvU5hnuuRXN1CmYWBnTc+yY6xkxaiYnwc9dKivK7wGYwz+qSHjxsT4TDrHs/VKkirJupaWiGmWQMEEeJOQWDtNIGm30mzmbML9cuXKllZIbp/ifgc1+gPhIchLrN8mWhFVsi/8K1hLF4+rgW4pN08Ou95VgY9igPdErhuy5F20vbHyr3K3uwylZC4oDZu/+ChlFLsX7WsWNHXLt2TebngmPHjkFXV/ThtBoGtVXF3RWmjM0k9q00JvPKY/Dkj3LyxMBvLDJm3uW8uPD8cbpGnQbwHK2D9wGynYCVE9AcDzd3hKOzG8sg58ClaElZ5iu9bfAlQAe07C6L9wFjM/fp4oSzEfTUxHNOJk6ciKSkpGL357SvNxH9sC5evF1Q7O9K+gJjNR+3QcLjtsjJKR3wKul3ZGFb8cEmN4mGfmExTZRxbL7jD5j1Giwxo1rdqBUmrTsIr7u8rHHBjOqCJtGyBJvjV+7GwmRg5qEI9JzsiMmTDPD7H2r4+E0X0Ql68HBtgTYd2qGX5WrY/f2YJ7IekVm+zCbXxnml891vbGnY5cozDLFfhKYSVAJq1qqNHpMtYHc6krHP0rLJ3wM2KUnJI/Qzs5Rs1KiR2MRs3HsYPIPfsjhUpyL81UsMNiO+ok1vyd7qBDRrylfHgLmucLv+ksdmCtqCSgCbJH3kFQcml+QY8g2BkScQ/LA/nj2uiXtJ+jgSsxk+Yc/Z5/YhRYvvF3SPV24vewApVRuTdeo9wP3GK/Sd68rMLLgHFCpr164NX19ffPnyRRbG6wLrQBMnLQcK1p1eKzVVxJY5xsjaocfiCGWZiZJF0FJYnRibuUsV6UH6WDlFH3XqCMf10hJ6Z2NVXFloCuyT/QSs3AAlJGzqDEcndynApq1Mgk12TXar4c1WY1gM1IJcdeHVCSUlpRKZLTx/44qYhw2R/u1OgX2xOB+8+7iDZaC/+7izOF/7Iff9frDJASKasO8BXgQ6g05DX0JyCw16Bu26YurGo/Dky/iIL6lyk0NZgs0xiwIYgKSQALfIHEzedgW9Jlph9mwT/PmXGj5n6SAsSgfODqpo2b4tetqsgf3VN1iSBLTtP4I/mA8pJekjicvoXNuKlC53M3g2jheTMMTOFw0biVucNfypEQZaesLxrwQe6CyEVaT2lh5sfgKBXp94MFcpo049+G0hOsH1cl2H+cnSuQB9P9j8BOeILCy6D7TuMUBiXXTN2mLunr8LbocCwCaxsZQw5hCSxphM55Av2Bb1M8ITezDQGfPIDIdi/OEe+hZWtwH74ErQyfXdH6kkxp2MFsg6VV0koY3u6e7duyMkJETmB/Y9e/aAHIuE+2F1jOuuhfg1JsyCj6z4CgNOlZ8VT6SdlsEpg/+Krwm6mapATk54ZadunfpYPtkAn4J+nJAFWkb/uFUPC9zsWFKQKKPJvZ9t44ndi6YhJ0i2QjFA12SfDn53N4aeqnAIFfWNUaNG4dGjR9/dn7Oz3yE+WR9Jz4YCyPnu43BfzMn5iISU1kyvkxjO//pfycEmB4hoqfkRYH3kGj8bXXjwk0NVOTm07DkQs3f+Ca/IDLhRgoYE5qvMwSYDE59ZUg4tO7tFZGNSwCV0HjYZ8+Zq4eJlVaRm6eJmqDbmzG4Bs85dMcQjCMad86VPKgJschM5TZJLngHd5nmJTDD5SzeKTZUwwNobLpdS8sBWXkgAd73ySqnAZmgqGJsZ/B5DbBegrkgsW93atVFTwAWom91S5t3O1bew8rvAZl593Kk+dgtQt159oXYgS9CB1j6gmFcmFSXIZgqefxFgk6u3Q0g6A5Xuoe+wO3o/7iR2ZRaYdxM7YW/0bngQ6AwGaD/uO5WljDCXgtebex3KWac+Re/ptqglEntOrjrkrkMuO7L8R57r48fzzCoEx9oWzRSw09qECVZjB4FM2ZDU+S8AWo7N/BxkCO+xeqhVW5TNlEfv1moIXkzi+Fo/XAIWJQidXjGa5wJkX1CCkCdi/TqDmFBZuKa8a6KG9/5GcBphgOo1hdlMRUVFBAUFlbgrkw5m1IMaePdpb4mPRQd492kHohKq/edjNbnGKj2wGfKZ6VZaHM4Hm7Xr1IWGroEQEKBBsWZVObTpOxTz9l+EN4G9GGHQWW5gkz/58OwkXe9kYIzfOXQeNhE2Vpq4FaqOz5l6uHqTQKc2FBQU+ecy3GkJy3YvVDKJOz5XShB1Lw6zKQhgvB8CXWyX8OtTq05dNKjfgP+em3yaKatiqOMSHui8D8ZOCh6nKLBJbCqxmfMOXoZRO3HXEYP23WB1+Aqa6Zvxf7sswSZlClOs6Nz9F6Hbqj3/N7nzVdc3hsXBf9k+xMSSvJLg+Qq9lhJsct8hBpNAJYHLgzEBiH7UGs8fV2eM5/aon+Ea8oktrxMjyn2nspQt0EnhJcRmTt14TKJ1av/+/REREcGNjzJZ5uTkwN/fHwoKwq4nctXqMBeaxHVGTN9RVlxoZAGQlEYdODbz0nwjtDcgJlmYzVRo/BP8zI3wbYchC1moaJD/LU9+iGIxSWydQFlR7ZDp3wJpAdoI8p3FAKeFrRus7VzY/1xbd1jYe7Fs9dzAFjLxEMO7Jlr4x8cELXWJYc4nXOj14MGDQQ9lJf/LRfLzMYhL0kRmdsnNG7IZq9kGCSlt8f/AalL7lzrYnHfwCp/ZbNKkKVzPRmLi2v1Q1REHnbVr1ECHYRNhcegKfGIJdOby2MbITMwrpWx00QQhtozOMZscCORKikO9BziHfsXo1afQd+wkuLroIuQOLa/r4sI1Y0w310PtWnVh1m8qvCIzeXGJYVKCi9IEmw+ALta+/M7VzKAl7E5HoMfkeahVQ1hDjDqdUgs1jPBaB9drL3lxqHd4S78Fgs27vHNzv/kGfWc7oVbNmvzfouPVq1cPQ52WwutOGjziAQWtfF3NMgGblCkcB7jffI1+EurDDTKjXJZhfhJvGbxIoFdMsMkdj0Cn9W3AK+wlDsdswr0kQ7a8HvqwL4Iif4NTCO/zStApQ0Az7Avvvr/wCF0nzGarLNw9Q2WTJk2wZcsWZGdnl3xeKsMjREVFYeDAgUJ9keqvqdIMPzuTpza50BQNKooCHZWf5y+rc3GAb/0N4TJSDzVqirOZg9qrI3KVGfPZloUELAKXxFKSK9SjzR3xfEsrZAaqITeweZEgkb6bHqCFv1cOw0ova3i6ucDb3Qmb5s9F2PpezEnoWwUnBnFs5sdAQ3iMFr8mjRs3xsaNG0EPZqXx9zUjBjGJCnj62r40Dod3HykDvRreffxvZ6ALNlaZgk2Fxo1g/2c8W153u/EKoxdsEhP7poGSwFGn0dNh9UsIy14mADTvzweoXitfz1NaUXcOEFBJ0kfFApsc6AzjJT85BX/ByOW/YsDoUVjsq4PYB3pIzTHEH+dNMXq0Dlp2H47Rq36BW3g6b7lWgrSPYH2cyhBsks4mAWXKtp536AraDh6LmtWEhZyprZU1dTBy/iZ4BH9gme5eiaKi7ipwv/mWuabM3vUntCRofZp07cMcVYhhpCV9klsqS7DJYuvigDm7zkHHpLXYRFtHYFl/uONippkq1O7cdRUtvxNscse2C/7GmMwFYck4HrsGcUn6LHv9xoMR8I/8nQc6gyvdiLj2qqiSdILpYXby2v1oIUHRYejQoYiNjRUcF2XudUZGBtasWYMGDURWL6rVxtwBOniyiafbWMlm5oPE0gDMPI1GLSZZZKpFWc3CbGbzJo2xdbY+cnYbMFvKimYz6ZwJUL7aaoJDSyYx9x9nFzd4uDhh8/zZiPHrKp0ge55d5ZcAXbzcYozXW42REagJBCpJxZCWRtsXdAyelqkWLs83RnsDMusQviZ9+/Yt9dWJV++WIfphbaSmXy7x2EBZ5yxWM+W/n4Eu2FhlDDYbM2FtWrpiGdXxgPu1FxjitBTNWqiJgYZatWqh05iZcDx3D/bXXkFeIB6mXMEmB0rC0ljyk8P1DxjhewjtOrXB8tVGSH5lio8ZBvjlpCaGDVaDSbeRGL/5T3hEZLIMfUlxqGyiLWOw6RKeDufwNBaW4B2bi7kHL6N1nyESVQK0Tdtg4oqdWBifg1Er9/CvRTN1bXj+HY8+5o6oWVW4Eys0VsAor3XwjvjKi7clQB+WVnZgM+wLyyCnLPw+M+zEYusaKzbBhIUb0VYgG324w6JyA5sceLILzmAxnYvCEnEqbgEeJKvj6ePauJIwAX4Rl+EQkgmb4NxKNyKuX5VXGZbGVBwczsWh84jJYtaplFSza5fsMwuUpNSzZ09+H6WHRvo3VG+K027GwB4dmXKhKQgk/EjbyTqSRNdfbjWC4zBtVKkmrNEoJ1cDIztrIG41xWZqICtANhKwiJV8saUlyIvc3MaLJfrY2LvA2t6FOQDZOHrg5pr+zPdcmutB0kZ0zKwAZZBfujTfKat9GJu5UxXpO4ywcLwuSCCf6wtU0mobxVqXFpvJAaWcnFS23P3gSVfk5n7jNn93SRnoUQ8oVvO/n4Eu2EjlBja5iZlAJzFizpceY7C9L5o0bSZ0w9BN06ixAjqOmQF5gaSTCgGbeZMi1XlhAmDcbQjz1TZrqYqVa/SQ+EQb79L0cPCQBoYO0YJpr3GYsOUcvGJy4M7iUEUsMMsDbHLsKidNFZWJ2TvPoWWfYcwyUrBz0mvDjr3QceQU/jWo27CRxFi2Vn2GwfZEGC9ONZwSYXixkGUFNl0js+AVm4uZASfRQkuPXz+u/i17D4HNqbtYmgQBUXY5VATY5O5t22AClcCS8HicjXNHYnJzPE5pgMsJU7Hu7g3YBufAJjinEnSWA9hkVqXRWRhXgFXpuHHj8PBh6fgaCw6opfk6PT0dCxcuBD2Ec/c9ldVr1YPzSD282sLTbZQVT+2yAhnlfVwem6mNky7G0FejrGbhh27V5orYY0NMsr7MsJnURgTGaKncf8EszLLxlCjKbmHnBldnFzzd3JKByPJu2+/9PY7NvLnYFD1MyZlJ+Jr06tULoaGhpdn9+Mf6nPYXoh7ULBUryazsV4hPMUJCSjvk5Hzm/8b/w4tyB5vcxMyWRuPBJHoGWHoIJd8IDqzc6/E7/+GJwxdjovruZXTR38gTdW/bbxh/0Ndu2QcjJg6A3wZlJD/XxJtUPQQGqaFHdw2Y9Z+OKTsuw5PklaLzrCjpmOUJNrlzCEtjy+ukhzoj4CRMuvSWCDq5dhYtyYVn9MLNzI9dkmB8qYPNwZOw6AXgcikZPSbOEaurYpNmGL8kEN5RmXAjya276WjdaxD/ulQk2OTubfJUtw3OxYo7EfgjzglJKU2QnNwY/9y3wJo7wQyQ2gRnV4JO7h4ttfITc4Uiq1KHs9FoO3AU/77g7mt1dXUcOnRI5sf2y5cvo3178QS4NvoquLW0FXCAp9uY7l+6y8bfCwb+C99jbOYedbzYbAirwTqQqyoM8onNnNpbBw/WkdWnOkgqSJbOOydAGYmb2sHOsXBR9lm2Xvhj+TAgiOI3Zf3+4fnM5+wywIrJ+qjf4CehPi0vL890cLOyssqsTz95OQexic3wLbPkD6dvPmxA5IOqeP9pX5nVV1YPXGFgk5uYWXYoTQ7n4tFnhi0aSsiopomi62RLuF99xpbFKCOZ+35hZWmDTcqg5yatka7L4XDlDfrYrMOA4R0RFKiC5++08fydPvz91dG+bQu0GjgLMw+FwOsemNVnhYBNbiLPCwnwvJuOGVt/hW5rzsJTOHuPOz+SqWo3ZDxsz0TBO4GsJiUnQZU22DQZOhkWe/9EczVht6QqcnJoP2gsAxEEJshqkurkLYNgk+5Jx5BUEKC0DQbW3A3G+ftzkJzSCMkpCvg9zhkr7kSxzwiYFnYPV34mfZIRSal5RXzF2AWboKAo7hoybdo0PH78WFbHYlavz58/w83NjVljcn1RsDTRaor91vr4FKDPlm/JvUb2AYOsAxo1YLsKsFsHPzsZQ1dF/N7RUFbEUQcjYI8e21cW25ziKW+tHwgrBw/YSZAt4nQyKat892JzZAfKlk6maJuSNiz2aiJ8uTF6tyI2UzgHoXPnzrh582aZ9ueMrBTce6SClBdTS/w7WdlvmE7nwyfdS2U5vsQVKucDVDjY5CZTWjb1jgPsTkcxP21RLUcacJuraWKE51q4Euikpfg7hdsGliXYJJ1NnwdgSTZzzz5CP8vlGDOxM3btVMerT5pIfqmH1ataoFNHbbQeagnzwyGszgsSgS4T5/FB63dLH4lko1OCEIvZ5JbROZApWoan8bK6Qz5i4qrd0DFtyzJz5eVroF59nl4l+dtPWrkL3tHZcIvOLRQMlTbYrN/wJ8hXFR5Umigps7pSfUiMn7tnZBlscnXkgc4c2AfnYN3dm2xJ/XFKfSQmK+NsnAcWhyewJCNague+U1lKDzApnINsXb3vA9a/hqI13+c+/yFKT0+v2B7I5TwOs587e/YszMzyJcR4ILMaiFETBJy0hGisoYiAWXr44G/AWDZZyIAWBQs/wntKqMJedaT4GWJWP3rAFW7rqvK1Mbe/FlI2ENAkNlN2M/0JbAav7y8V2NyzZCZyZBZsqrLwhOxdBlgzTR+NGwmzmdWrV4eXl1e5uHq9/RjItDU/fTlV4iHhzfsNLFbzY+qxEh/rRzyAzIBN3gSbysDEggRg+vazqCYv3PG5Abe5hjZG+vgx0W4e6JTs4FLWYJMYS9LZJF9lclGacyIB/SyXYeq09jh6VA1vU7Xx8IkOfBeooE1bXXSe7AnnCynoMd2OP3mUO9jMA5/O4TzfdZ/ILwz8krc5/TdopAC7X0Pg9aBgNlMQDJUUbPo8AvQHjOO3B3eNqZSvIodOo6ayUAuv+xLqI8PMpmAb0Wse6MyFQ3AmNkVcxJWEiSxzPSFJEyfu+WJR+EMGOinZSPS7le8LBp/MbCA8FSPcV4mJ+9M9ZGlpiVevXsn02Pzu3TvY2tqK9YG69Rpi7XQDnHU3woB26hKWdavAUE0R2y0MkbbNANitjkqnIOlZVB6bqYdD9oagOEzBsYde61EClrsZsFf3h0jAokSex5tbwdHJFZQUxDGZouUsW29cWDUQCJINUXbuoYRCQijRihKuYlabYHhnAv/Vha5Lq1atcPHixXLpz7m5WUh82gf3U8xAupgl+cvKfo34ZD08fNLj/5LVpLaTCDZVtXThfvV5kcyh6CRI8YmCOpsKjfOz0UX3Ley9W1Q2rC4+QXWBBCHRgYDeq+oaYrTvVrjfeseylglcCh63vMAm95supLsZC8w8Eol+s+djhnk7nDyljvfpOohP0sOC+aro1LUjGijq8jtQj/Hm8Izl6Ytyx5Gm9P5eZlOE6STpoxHLdvDr00RFHR4330h97b8bbIanM6bX6c97UNYz5v8+d52V1TQwbeMRJllD0jUS2+QHAptc/R1DvjBQ6Rj8Df6RZ3DzwTA8S6mF+CRdHItdjwVhj/NAZ+GsPXe8/9eS2EyedepNmHbvL3b/GBkZ4fTp0yWZH8rluz///DN0dfPHA979Xw3926jh9lLSbdRkWdHZO/Rxxt0EvVurQ05OWPNWTk4eHQxVsN/WGGlkj1gJOgsNLaBYS+zRwMN1RpjUQ0OMzZSvVRf2Q7TxZqsRa/sMKcTQOcBUkSUlCOUEqeDgkskwt/GGnYO4A9AcW3csdHfAW38jZAWQMLv04Lys9yV92Jxdetg6xxiKIoYFRIS4urri48eSgb7idOq0rzcR/bAuXr5dUJyvSdz39Yf1PFbz8/8nq0mNIhFskhad9603cKfYuIKs/kRAC016pQY2JYi697FZgPbDJkqU8SEP7CnrD8Ij9JOQyHp5g01u4idwRNnoMw9HovdUB8w0N8Pps2r4lKGLyDhdeC/QRwsV3pN0h2FT4JsMOEcUj9EqLbBZoKh7ESEK3Ll+D9ikRCOviG+YsCQQTZoKe9jWrl0bXSfMgevlFPYA4VRYWEBpgM3IDLQX8LzvZ+nFtF6L5QwloS9w7VNQ6RDyhbkROYWkIzDyJEIf9sGzx7VwL8kIh2M2wzP0VaXvuqR2zbMq9Qz9hKEOi0FWqdwDCpVVq1aFg4MDPnz4IHHQl5WNFDs6e/ZsobpT/ZsqNsa6GQbI2K4v5ELDANIuNXzbro8jDsbobExuKaIrPzXQwUgFB+040KmGyuV1YTCFHSRppIfdVoZQatJYpP2rwFizGf70JDkjbZlhM+nakzUkApSKdAIiAPnRXx+bF8zDbFtvUHympZ0ryAlotq0XPN2cEevXVWrpo7IGmHR8LpThwVoTjOlC4F/YlMTAwAAUYlLef8/fuCLmYUOkf7tTop/msZr6oFjNnFzZtsAt0YkW8WWJYJNiItoPGQeLw1fhcy/f2aegiZPbXpZgc8Ku81icDJgHnYJJ175iDiCUQKLfphOmbDgMr4gMnhPQ3YzvE3UXneTystEFE4Sk8UYn0OkWmYMpu26h9xR7zJ6ti7/+acHciO7GmcHB2RA6+vroZb0W9pfykp/ynH24Ni2o/BHBJrFRFPZATkcm3fqL6R7SZGvQdyQWPQIocaygc+dvLyHYJEmrBfeBtn1I0ooX41deYJM7B3IZsg4GXEM+Ykf0UYQ97M581yMftcWBmCB4hr7JA53CrD33/f+nkqxTSTZt3sF/YdyxB/+acdeudevW+Ouvv4oY8ir+4wMHDkBFRdRaTx4jOmkgdg0t22oWCBKz8vQfv27Xx9FCQGfHPNCZzpjOStCZFajK2Mz7a4wwpjOxw8KApmad+vAeZ4iPAUYAgXoZYDOZrmRgc3z218WDTZ0Ru7Ebnm1pze4NsqAsCAjyHIC0cWHVYPj5zMNKbzus8bHGsSXj8GKrmUwBTS6UYYelEZqJgX852NvbV8iDY3b2W5bM8+jZ0BIPGG/e81jND6nHS3ysH/kAEsEmN3iTs09HAWcf1yhKzhDRjhQAZmUJNpnO5n0wEEms2MyAEzBo21lswiHQ2bLHQJgHnYF3TA5LctEX8NAu1K5S4FyEJvHvBJvsGKGpjPEl0DluywV0GTEVtvbGCIk0RlquIW7fMcDsGSrQNmyJnjbr4Hz9LUs6ImAmVAeRuv1oYJMyhT3Dv2Ck9wY0bNBQ7Lpx95zhkMm8eFGR85XYFiUAm6w+d9IwZr4fPzGK6lDeYJM7L/uQdMZ0uoe+w/6Y7YhIbM9A553EbtgVdQhuIR+YReb/pQUmWZXeA4vR7m/hgdrywkCBHo49PT2RlpYm02Px/fv3MXHiRLF7X0VJEf5zaMmWXGgou7zoJBQW27abmE4DHLU3RhfjFhKZzk5GKjhkZ4R0iuncxWORCgIp/83tvGST3J26CJhjAMVGomNPFbQ3VMGl+abAXi2Q17YstAMJqJPSwL+rB2GRux0cndxh7+QBVxcX7PCdgeebzfKsJ4WZW67uJMbO3H4CtfA5QB9pgTpAkLLMaGvyQhnUkexnijFdic0Ujs2k0JITJ05UWH/+8Pkooh5Ux/tPe0tUh/wM9B7IKQVB+BJVpoK/XCjY5ABA7Zo10XnsTNidjmTMAi+GThx0ljnY5DzNORmf8FRM2XBEIuisRqCzzzBY7/0bBgIyP+UONjnQlLf85xMLGPSchMaNGsLR1QThMSb4lKmD85e1MHl8Uxi26YYBHkFwvvGOFxIgEofKgZMfA2zyMoWJzbT5JRjGncRdUAzad0ML/fwMXINBE5i8FXeehZbfATa5zGXLYzdh2FG8PhUFNrnztA/5ykDn/9g7D7Aori4M06SJgCK9s7TdBew99t57772ACIICFiyxxRZ7R42m/vmTaHryJzGmGBGsNBXp2EVFQAGB73/OnZ1lZ3eRrkT1eXzu7rI7e+fOzJ13zz3n+0KiHuDD2N2IS/ZivuvRNzpj/5XPEHguj/39TYFOpscbD8w4/BNcvFuogBrJn5w+ffoVT6Plf/3BgweZ/zo/p3KtHoZ3cELipqq70DB5GAadHvjUX4oOXgSdQhin520ltjgZ5IXigx5AhH2drqrmgam6LScE7oTY9WL0bUmRZKrsL1Up0DdsgFWjPZBL0d9DdUcGiCKa5Gv+zdrBmD4/jC2B+85fCN/5gcwJaKpvCJYG++Pmdh+QtuaLxomgtXCX7St3/1HsIyeacdEIZQAAIABJREFU78HSPVzsVU1dpk6dijt37pR/UdXiO1JuDUNCigueP79drW+hCvTLidp49IZWoCsOnlrYNDI2AYl5K16Y9LihaUN0n+qP+d/GIjSB88Xmb5LUvjTYlAEc5WQuTgAWRz3BiNV74SwphRa+7+QPbqBQaDRizYGKwwwPitWJbPLboDYqB0uvAh3GzZGNrSak3lKsWOmNC5cd8aTQHV9/L8LwoTYQt+yEQas/QvC5HEEeKj/e/wbYZJXC5x5j8KJ1MJbJKvHHxaCeDnrNDsGy2DyI+42Rn2u1B5s5zEo0JOoJ+geuQQMjI/l38n2i9lXDJn9850c+Y8vrS6Mz8HHcNiSkiBl0/nOjL/Ze+VLuu065n/xnXqs2irMqXfT3XXSf4g+DekqgoK+PlStX4tmzup0DdeXKFZD3uuI5RtJFTV0t8GUQudC4gQojKhLNVLxhKz8uhU5PfDxfiqZu1tDQEkaLqLCoezMHnAiSouiAOwOsuizlo7yPFX/OCYEX7nfH+1M80MhUyU9eQwddfOzwdzhBvguLIFZ82+ojiTX5+ZLd1kjY2hZzF4Rgrp/6qnICzr3LJ+P5Hsc6seRfkf2nQiuSj8rcLsX4riJoaApF8x0cHOqERNmzghjEJjXCzXt+iqxU6celuZpvbgW64qCphU0HNzGCvopGr3lhaNiwodJEqYFGjcxAOYsLf01lOXgk/UM3upcNm/zNlZfxWfTPA4xYuRvWjkJBcMWJvv+CVSwnkNNrVI3O8tsUtDUIm0vihTqbbQZOwOhtP6L3iJFYs9oDcded8CjfAye+c8WgAfaQtuuNIWs+weKL+SyFgC+Yqcuw2TFgPd69B8z88He4N2ujcv64NW2N6Uf/x7QRqRrerdsg+XtqAzZ5i9TZx0/Bs7lq6oWubmmhRV2BTf78433Xw88n44v4VbiW4sIKif64PhzbLv0PC87lYy7zXX9NoDMym+XrklXplD1fwdnDS35u8Ndxt27das2aTnFyrM5jcjTZsWMHzJSqarl90MbA9q64uonLz6S8tZrKEeSkY+xQdMQHfkN8oKVTem7z46ehoY9uBJ3BUjx/zaCThMqZEPi7EnRrpioE3qCBCTZPlrL0AxysO9FMRVjDHht8vHospvuqt5wkKSOSNgoIDEL6Nh8U73lxdFNx26/qMYtmHnHD5wskcHdQFc0fO3Ys0tLSqnPJ1dhn72atQUyiPnKenqrWNu9kvSvT1XyzczX5QVQLm3bOrlh8NgtLkoD538ahy/h5MFaTZ2dla4/+/isQ9HsGixZS9XqNSB+pqUaviDc6X4Cy8PRNDAheB0s7SgQvXTahx1Tt3HboBPievMRE5LmUgLJ1/NhNvxZhs+PIqViWCvifeYKhaz9H72H98O5KF1xLdkTWU3d88pkzBvZzhLTDYAzffEIOnWE3gPZzw+X7V2FRd8VI67knqI1q9E4zQzEkbDOUhfnr16+PAYGrEHLuEQfOUTms4tyt22D5ftQobMpSF+hc7jtvKYwMDeXfQ+dC/fpGGBK0Fi1fYYEQD5XltST6ToVE4dE3cDIhDDdS7ZCR1gCnr4/Cloun4RdZJIPOCv6AUjoPyvv+l/L36Fx2Pgb+noHO4+eoKE8YGRlh/fr1qE1rOn5irE4bHR0N8mpWnnuUn9c3aoB5/dwQu94bOCxizjTVgU5WUBJhj5zdHlgz1h32lqbQ0BR6SAv6oKmPbs0dcSLI6zWATi6a+WyfOzZO8FBZSaFUgp7N7XFxLScnVVer9PN3OaB4jy22hk7CTL/FZWplkqzRbL9gxGxqU6cKfpRhlkUzIxxwd4cE03o4Q0NbqB5hYWGB48ePV+dyq9HPFpfkITG9JascL6lGjmXh83QkpDgiKbP7G6urqXxgyoTN4NOZCLxQAIIxztnnMrqMn4P6BsLQN01eFEkcHLIJIdGPMP+ri9DW4gCvyjqbVYRN/obIqlavAUGnb6L3nDAYGNZXmfhNTEzRecI8+MryUF9Y/VybsDliMkJii5kLCi07+/52D/1CIzBwdB9s3uSIG+lOuJ/nhoMRjujayQHSDkMwaucPWJUJdApcL9+vugSbBHGCmxpVmbd+B3M//ZtFwhWdn0ISKLJZ87BJUlKkwzgt4ke16RUeLTtg7ueRLMrdqvdQeX/rWmSTP6f5lvNdB9ZciMU3CYuQnGaBtDQT/HJtKnMoIk/2eZHF/zrfdWZbG1uMids+hZ2zsu6kBvr16wdakq7L/6hAae3atTA2Fi7b1tOrj/kDXBE8WISGJpxLl+L1YWpqCr/+7ohdT57bVYNO7CUxbFf8stRLJouk+CNbG5187LBukhhN3axUijE0NA3QnaAzWIqig9zyOvmEK4NDXX1OTjg46oy/w8Xo6EM5q0IHMjNTE+yc5olCylc9UDejmfzY8rC5e9nkcmFzzvxFSNjS8oWFQvx2X0XLn5PfLPaG2MVaPsfy5/6IESOQlJRUpy7pJ3k/4EqiHu492lKtft3JWsGch57kfVet7bxOHy4HNmXC0lGcs09YHDD707/QbsgEGOorCwtzIuvdJ/lCR7Ys+apgk78x01L50pjn8GjSUuVE5094E9OG6D0nFAE/3RCkBPDbYO1LgE1ez5Sis5SH6nvqAXoF7UHPge2xZ7cjMu664G62B/buc0TL5lZoNmAWRJ2Hy/frlcHm+WcsF7Kxq6owO40xje+AoHUIOZ+D4FjOcUlxbGscNhesxPIMYNGZ++g6eQEM9YTnKfVn8OINCInOQXA8sPhSAVr2GCgfx7oOmzR25EbkG1mEeZHAhgvR+OnaHOa5Tt7r31+dj3UXLoKgk/Ndr+ORzug8tioS+Esy3hk5VUXSrFGjRti+fTuKi4vr9LxLHs1UrMTPK1yrCS+RFX4Io+VyV5YfmLBeggUDXNRDp4kJ/PpTpNOLe38Fltf5yFHWTjEWDfNEPT2l6L2RMVaNlSBnrxj4wAmP93hiz0wJvER08xfmwWpoGWBAWxf8SpXZh9yZzmddhk4WyT1kj9x9Hlg12g2GKkEFXQx7R4T4DQTxTsyd5lVAV2W/E3us8f26QUwXU9n9h38+2zcISxYtAB33uibOzkXYHfBgpxR+AzygrSs8Jy0tLUEFc3XxX8ad6YhLskB+wfUqd6/weQYSkh2QfLMvyIXo7T9uBCoGm/ySG8n4xJaAoHPmh6fRtPsAlaUuxcmWXAAW/pqCIAYZ5SxV899BuZ/VjGzyMMNE3SMfQVH6iOSSLCxtlG4KGmhsbok+c8Ow8FQ6yyXk81BfNmzK+y6Dztk/ZKDPwp0YMroT9u11wO0sJ2Tcd8fWrfbw8SZheK4IoLG7DxOSDzyfV6mCkeoso5NjEkW9p+w9CSNTZYFkDXh16IZ5X0Sx8SxLyqmmYXP44vWY99GvcFTjStS0cy/4fhFd2p/oXCy+lP+vg03+HOF91/0iS/DexbP49dpkpKeZIDnVCt8lBGD1hXgGpHXVd51WTUJjnmPsxmOwU5NnPXToUFy9erVOz9XkaEKyS5Seozj36RsaIXiwKx7tFivoNtqzYiASDI/fIIF/f4JOYRSUtmFiYgy//q6IXUfQWXakk6vqdcXXwVJIXShiKYxmUs7iP6u4ZWOS0SHooZaKNB7vkWDLJA+IbFVz8rV0DTG0vTN+XVJ3oZMkiqi459RSkn2i+VwYzbSxaIwDc7yYI01F5aQqC4W19f7nu23wYKcYyxYtADn+8IDJt5SvSYLtP6wbWOeW0LnjIsKPoV7wdqUos+I5qcGK5V71NV1SUoCiYlXTh4LCVMQn2yLt9rhqzTl3slbK/NS/rdZ2XrcPVw42eSBk0AmExTzH1Igf4d2pt0pEgk4yA309DA/fgdALXNV4QHTFQKhGYfPsQ0Fkc+yGI1h0OhXvjJqGBvVVl9et7RwwcOEaBp3kx03FJVSUE3YpH5UVdeehQN5G5UC5QKg8b/SFF/NZpHPmNynoOW8DJkztjA+PO+LuY2dk3Jdg8/YmkHpboV4De0z/9DyLzlYoD1V2LKsEm1G5rE+Uq9t53Gzo6QirXhtZWmP4svcRdukZ+3Ei33/+/FFoaxo2ndzFIKkuxUmuUWNzDF2yFaEXnwr78y+HTX5ced/1+ZGFLH/z1PWxyEw3RGKqPU4khGHl+esyC8zKuVTx26/x9jwXzVzw4zW07DdCRdzf2toaBw4cqPNz7W+//YbmzZsLzjWCnhYeNvh1CedCo063kUV+9hMsiRC/XoL5/V1gqgY6jRsYY15fN8Sv57ZFcEmAwxxXIhxwc5sUM3q7QUtHCLqW5EI00ZO5DZVVBMOg84gT7u0QY9MEd7ja0Y9FYX6nVj2CTif8utQLOMQ5Gr3q6nUumunAID5kqBt09ZTncF2M7ezCyUkddqwT0UxaGiehdeyxZP9JkL08C0yKbl57vw2WLlrAIpzkBDTLNwjTfEMw2z8U/1k9EoW7HeqMpBF/XB7uliB4sDvqKUUzGzduzArmSkpKXvl1XVT0CBl3Z6Hw+U1BXx483o0rifXwOKfq+p6FhWksV5NFNVEo2P6b/qRqsMnDQnQuJ7J+pQCTd38FabuuIH1LxRu9FnP2aYfx73+C0MuFsorqF0NnbcIm6WwuTQHC4oG5n59jS3f11aQE2Dg4Y/CSLQj++x5CrwNLYotfCWzyN3qKtJKw9YyTyeg9Zy0mTGyFk9+443GBBCl3vLDuPQmaNRej9fBAzPj8MpcSUAEXnsrCJsvhJf/3Xf+FrbOr4Fjzx73TvHCsyAQCytAI5feJ2urC5rL4ErTsWboMzveBb5t1HwC/r69wclfK/XlNYJMfT853vQT+kQXYcfkH/JU4FJlpBriWIsLn8euwPDpFBp2vznc9KKYEYZcLMPLd/TC3Us3jGjduHJKTk+v0vJyVlcWcTcgakz/PqDWULVnn7aNoZvm5gRx0UvU0D50iULW04jbpMRVnBg0WIXEjLYW7MLmkTxdI4eaoHM3UQf82jojd8GIXIsWIHBeJcmbQuXmiO0R2Zmqg0wBD2jni1yVeKCHojHB+6ZDzdJcDSvZRVNaFgXxzN5LmE8Kxk7UZjvmSOD7JSdUNcfbC3bag6vJbO5ogalNXnN3YDTe2tUHBHsdyNTJJlP3eTi98s2Ywdiybjk1L5+Jo+Bhc2tyRuQiRcLvisXwVj+m4cD9cRDi1zBvNWU6w8LiQekRsbGyduaaLS57ienoLpN+ZCICDX4p2UjHPtVQvtVHPinb+ba5m2SNVPdiUQ2ceA6ElsUUYsXy7SqSCJkyCTp/OfTBl39cIvVLI8vx4GR/+Zsm3tQ2bpBFKOZJ046NI46wPf0ezXkNRT+nmQf22d/XE0BW7sfLyU7TpV5ojWRG7Sn5/5G0VIpvyz8rGmkSuyXd9xldX4dNjNAYNccAPv/ogt1iM2OtuCF1sj6ZNJWg7Ngxzv70uy0MtLHNpvcKwSbl1V4GAn2+g/bCJL0yfeMd/LahaXrnv6p5XGTapP9eBwB8S4ODmqXKDNreywdj1EQi9XIDgmBL1fXnNYJMfX4LOOZFgski7L59E5I2euJmmj4QUD3watxlhUbdesu96Niilhc4f/29j0UIhR5YHK0dHxzpVlVrWlPn111/Dx0dZz1cLnZvY468VtOxded1GxUjn+TXemNrDFQb1VZfXzRqaIHSIEyZ2IUkfoXC7naUZ9s7wBCK4IpjK6nZy0OmEu9vF2DhBPXRq6uijb2sXHJ4rBo7Kcjor4HZUXQji8lIdcX+nBxYMdAVFXPnzhrWaepjVxx3p70tZisCrjr7y+0u5lE93u+Cz1SMRFLgQc/y5qKR/QDC2LZ2OjO3Nyl0GpyV17LVCwR5nmQsQwatVjUll8X2tSsvO24OUMytB+ChPlXOWCuXee+891IVopuL1TLCZlNkNMYkGuP9oB/tT3rN/EHOjPm4/WKr41ko95ivQuVzNt1FN5cGrGdiUgRBVU8/9PAramlx0U/mXP00MFPls2rUfZnzwK8JiizjojBIWMbwU2ORBmVIC4oCwuBLMOPYbcx3SkfVfcUITN2/LwJN/rZ/fMoTGqxa88Dd8tW0NwCa/3WUZQDvfNWzS1dc3xthxLvjhJydkF4pwMdYTvnNsIfXxQoeJy+D7YwqL7FGVPv95vq0IbLJoZmwxxmz8AFZKclL0I6L1wDEwtSmVmXrHbzVIB5T/jhe1VYFNLrpagnEbj8LKvvR72fmlrY3W/UYg4MersmgmRdGz1fflNYVNfrxLfddzsO/K5zh3owdupusiJrkJPordgZCoewxKybWI/0xttLw16IgVO2FuruoYMnnyZKSnpyvPTXXq+e3btzFz5kwh5FDU0cQUG8Z7omB/9V1o2M37AEXvXBH9rhem9BCBcj/5OUdda2Soj0ldHXGdop5Hql8EI4fOHRx0OtuoRjoJdEd1dGTV3zjsxhUS1RJ0Yh8Jgbvg+0ViSB2V9Rk14eZggS+CvIEIV/BpBlUBp5r+DDn35O92xMHwSZjiG8bE2f3mB4L+U87l1HkhWLaIXICaVMhCkrbHtllL41zZ/WfuTEdF+HuFN9pLyZ1JuKLZqVMnXLhwoU5dw3xnONjsjtikxohPtkPe079xJyscsUkN8axAGIGlAp/i4lz+oy9s3+ZqvnB4UKOwqSLq3tgCgxaEw8VbOa9JA3pammjRawhmfvAriy5S4RFfkf1SYVMOnbkMfCnqOu3g92jarb9KSoDiBTUoYCWWpwEB0U8rfqOuQdhUFnXXMnJA98mB8PWV4tRpe2QXuuHcRXdMn2IDN6kXOs5ag/m/ZLDokkB66BrQf9kO+WTR2MYeQb+T7BXlqnLRTP/vE9B2wGiViDWB3sRtn2BJfAnM3ZvIt1FrsCmrXKb+tOgzXG2ecNcxM7EsHuBE+8spSnvNYZMHR3/yXT8LLDr3CIdjjuBCUnvcTK+Hi0ntcCTmMBZHZcksMCtxLvPXTZmtzKr0GjDvy2h4d+wpPz/468jV1bVOOIa8eIoEPv74Yzg7Owv6T0YAA9o44tK6ii9ZV/SGLofOoy5I3NwEvVtTuopwyZ4fw5ZSJ6TvaAl86ATsta2xZVUGnccd8WBfc/RsJVJZsqbvpyrj0R0d8He4hAFyWfmhFd1vxfdRFTwVMt3e5gm//iJoaAvzsLV09FkR1a0dUiDCAXWtap6ij3++1wPT/MIYYPLFPYrtlHkhDEZJiJ6OueL+19XHfDSz8KAn3h3jDmNjU8F1oaenh1WrViE/P7+8y+qV/Z2Hzbhka8Qn27Al9aupHki5OQAUncx99ieysiNw634wUm4ORM7T38vta+FzytXkK9DfRjXVDVjtwqaZGYJ/T0fIhRwMW75dJSpGE5a+rg7aDB4P8qqmKneChODLzzHz++vQ0S9NfK+IqDt/c+VbVo2uVCBUrjd6dB6Xh3q5EBN3/pf5eSvnoVK/HTykmLz7y3JTAvi+sLYWYdNC3AyLYoCx+/9CjwlzMN9fgjNnKdLpitNnRJg8yQpuXk3Rdf4WBP51Xwadz8oUdQ9OAMKuFGL0mgOwsBZWFdbT0kS7IeOx8Jdkbin7wjOYuYjlk05twCadFxQJH7Fqr0p/+BsvtSTSToVdgnEvC4jeENjkx2J+5FPMJeiMeojjsXsRk9wUt9J1cSGpAw5c+QQLz+WwnM6a8F1fFMfZyA4O3YQGSoYQmpqamDNnDm7duqVuTqozr5GjycSJE+Xndel5po3R3cR4fqQZcNyOFaFQ7lrNAYI904N8fsAD+2d4wsVGVemhtC8asDIzRshQV2Rso2V852pH+Hg5pXs7JFg42A2NTJSLcIRRLB09Q4zt5IgzKyhf0pVFOqsDT3yV/VcLxXC1U7ZN1oTEyRzfLaYlc1G197Xmjlnp8afxK9zjiN3Lp4EKexQBU/Hx3PlBWLQwADTOdU2+SN24MEvUI86IWu2FTmr0TNu3b4+zZ8/Wmeu3rI7wy+gEm+R/TtFN+n89rSmupfkgPsUOsUlmuHxdA3eyVqMERWVtSv76naxVb3U15aOh/kHtwmajRpj/TQyC4sDgZuHvmegftBYWtg4qEzjpdrYbPgV+X1/G8mRgzm+ZrwY2eTCJ5vJQQy7kYdKOzyFu0VYlsqdDKQFd+mLawR9KoTPqBbaBtQibTGfzwjMGygsvPseonb+i/8TpCAsTIzLagfmu//ibK8aMsoO4RXv0XLgdgX9nIfw20H/FbvnxaGzriGUXcuH/41U06dpPZZ9tHJ0xccfnrMCKhLgDo/MQGJ1be7DJ5/p9fRnNegxU6Y9I7A2yV+VvvgP9VyCEpTeUE9Wk4/yGwWYpdHK+62FRt/Fh7C7EpXix5fXIxB5suT3gHPf3qkAnRcSXXAPmfHoGXu1UXXQkEgko77Gu/4uIiICNjapEGn+eGejponsTa3wZKObcdyK4KnF1N+nKvMYVW7ggao03erR0kkubcd9LnupWmNjdHbr6qgDoaN0Ya8d64tY2CQedeytfQMJA74grTgZ7w9NZef91Ma6LCCvGeMLaXBWASeNTAJ0HKmfDyUczM98XY3pPZ2hoCaOZuvpGCB7qiYe7ODmp8iq6KzPuNfleWu7O2+2MdaFzmcuPImAqPqbldP8FQbixrS2oQr0m+1Cz2+J+/FA0c/MUL5iaCKOZFOUPCwtDTk5OXb+sWf+KS54hObMX4pKtkJDiLP8fn+IgA097xN4wBQGk4r/nRbfxOOdzxZfY44LCRCaZ9FZXU2VoBC+8FNjk3Xl4Z5+FpzLQx3cZzK2EETOaUMnZp9u0QEyJ+Al69UvdNl5aZJOHTb49/xSLrwFLIh/Cs0VbOdTwNx1qdbU0GAhNP/YbwmKLWQEPnxLA3+BZW9uwef4pA7+AqFxOQD3qGUZu+xn9J07FiuXuuBzniMf57vj2RzcM6m8Fz2ZdMGLLlxgQslm+Xxb2zhi+aB0aKeXW6dfTQZfxc7Hw9wwme0TfQftUm7BJIvAknzR8+TY0MhPma+npaKPzuDlY+vcdtO49RN7/t7BZAciWndt+kflseX1ZdBr+E7ceCSnuyEzXx1+JQ7Dz8ncIOPeURTqp4EhwHvPXhqDNYT90Fp19iAELVoKsJRWvER0dHQQFBYEquevyv4SEBJC+p2Lf6bGTdUN4O9M5qCSErqGLrk1s8VU1oZNfnszdJ8aKUe4wUXIh0jcwwoKBbni4SwocdcVf4V4Y01mEevrCcaYKbUerxlgz1gM336flbWeQk0t58MFHM8lWcF4/D5UiHBtLc0TM9QIi3IGjLkjfKsWKUR6wtVCFTl19Q4zv7IjLa0lM3bVCNpzYb8+ioh/OF8PZTnit0z61ltjhf6T7eUQEWuIvb39e5d+5fE1nbFk6G7P8gsuMbDJ/84BAZGxrWqG8zVexT893Uw6xEy6v80bf1pRKIpS5a9myJU6dqp6H+KuYD9Juj0VckrkcNEuh04nlbt68F6DSrYLC6yzy+TQ/SvC3W/eDmGTSk7zvBa+/fSIcgZcKm/wNi0HnVSDwf8no47sUZkogQZO7UX0jaCvoNw7b/TVCqBpacIN78Y21Ssvo6rYfncukj1r2LrVVNFSj0alXTwet+o9igvdU5c6qoBWLn14WbPL7EJ3Lip8WnM3DsA0nMHDCOKxe5YH4RHs8yvfAFydEGDrEFWbmpfloOtrKN1MNOHtIMXXf18z+karhFY9BbcBmWBIQdp2KzSJZrp+mUvK5o7uEqRpQBG1pXAmadekjh4O3sPnia0Lx2PGP/SILGHQuP5+Cr+KXIzHVEZnp9fFn4nBsvXQK8yOfv9B3PfBiAYtmzjx+Cu7N2siPBQ9sVL39888/C2eeOvaMKmZ37doFcizi+81aTX2M7+qKjPe9kLNPgr0zJZA6k+SQ8nWii25NbXFioRhFBypn+chFE0X4fbkP2ogpmqi4bS00d7fC/xR0O3kwJYmfP8O9MLqzCDpqoNPOyhzvjvXEzXIinfJo5iKyFVSNZtL2b2wmcHRE4W4O9LjPOCNjqxdWjPKEuZmqODzphM7t44or62Q6oWoinUwz9IgD0reIMa4TrXjpCsbfwNAIS4e7I5cckCogJ/UqgEzdd2KvDU68OxRT5oWWCZu0xP5e2Bw82+300qWk1PVZ+TWy9iw55I7t06Ro2FB4XVDxL/14/LdEM5WnGxJuVwebsUkmyLg7U63zz7OCGPaZ1FvDAXCOZvkF1xCXbInUWyPkMkrK3/X2OTcCrwQ2+Zsc80O+Csz/Lg49pgXCrBFVPgrzgfjnI7Z+ivAMEllXrajmt6fc1iRsKou6950RiFFr9sLakZLnhX3W163HROOZew4Vq1wpQsC5HFYAVVlRd+V94p8rFwi90K6S8lDjAP9/cjF49acYMLo/Nqx3wvUUBzzIdcWHn0nQszcVIQiX5gx066Hb1AAE/3lbFs0UqgZQX2oaNr0GT8aKGyUYtGg9Gih5rBvo6qLb1AUI+usO15/zTxF28elb2OR/XFSzJaeheWeBVecTcDJhKZJSrZGe1gCnrk3A5kun4RdZLPRdj5JFM8/cR89Zi2Cgry+4FqhYYPny8Dp/QyLP9T59Sn+w8NezyNYcn/pTHqI7yw1kFbjkvrNbgn0zJPBmrj1KhTuauuje1BY/kUUlfe6QfZnFK3w08d5OMYKHuEHfQHj9GRo1wPJR4jJBi33+IEUE3fDHci+M6qQOOrXgYM1BZyaLdDqhWBYZZMvWEQ64vV2MuWqimXayaCYBh3rdSns2LiT3dH2jFEFD3GFuJoQSGkuCzjm9XXF5rSzPcj9VVnNLszjkhqNzPWFnqfw5TXRt7oi/VlA000XeZ2UgqqvPSbLo/g4Jqzif7rsYfv6BAuic7RfEpJBIe7NkT91aQqcfFPTD4up7UgxuS2ofwmiml5cXvv/+3x3FS7s9QQU2qRo97fYYFBdnq+XD3KdnmJVlbFIjPHryMXsPRTVjEvWRW4EiIrUbfYNefKWwyYOv8u/EAAAgAElEQVTTwitFCLsKJr79zogpMDIsLQziJ37K8xwYtJYt48qdfcq5udYmbNJS4aqbYP0ZEPgurO0pv0oInfUNDfHOyGnw/foKZ4F5pajSDkL8GCm3lYJNfpzOc8VPvr9nYcDyY+g3qje2b3NE2m0XPHzmhQ8+8UabdpTaYABbz3bMHWrJVYCz7lQvH1TTsOnUrB1IiF15LN28m2Pm0f/Joqv0gyObVcu/hc3KRzKVzyXl5+SpTr7ray9cZF7rKanmSEszwU9X52LDhXPwiyyCb3QJQuKA6RE/wFWN2kSrVq1w+vTpOj2VUsXshg0bVJb8NbQNML2XCBycqeZi8paP2Xsk2DdTAk8mySOETq16Bpz7DkUkCdaUoJNFBg+74rtFUviIlOWgtNDJp+K6naXQ6cqgc2QnF2jrKS+va8HBxhybJnvh4S4JcNSRLVt/HiiFi63yj3xdjOrsisRNwmhm2WBHNpyc4Pq1jVIsHOKBxmqgs76RCWb3kUHnB25I3CjBkLaqmqENGjTAexMlyN9XfTmpsvtcWtBTW+8p2W2NpG2tsWqxH6b7hYGgk+wnp/mGIiAwGH+815sJvldWE7W2+kv94I6jB/bMEKv94eDr64vsbPUwVqcvdoXOUcFP6q1hDBy55XMXxCWZIflmHxQVlZ3m8yT3GwaolOuZmNEBT3K/R3yKU7XtLRW69lo/rBOwyd/smH6izNmn7eBx0FRyiCAAsXUSYfDS9zlnH1qKv1C2RmBtwiYv6k7LyiRWTZ7q/f3D1eoINjRtiB7TF8L/h6t49ybwzvh5cpgqz66SHxvltkqwKYNOGrPFCcC8X++j7+J96D+iK/ZHeOJBngQ3s9zw0X9bY/1fpxAQB8w7V4QFPKyqaasNm1cBt+6qOXI8bFIhRt95S7HonwfMOECQCxud9zayqeaYKJ8rVXnOWWAWwTcS2HAhCr9cm47U1EZITbfAjzcWYl3kObwzPkx+HvPHq379+lizZg0KCzn5j6zHu1D4PKPOTaJUNduxY0el/mtC7GSJbxaTn3j5uo08dJKP9ZbJYrg5EDQKoVNTxwCD2zrh1zAZdFIk8rAjbm2XYk4/D2hoCX9YNzQ1wYYJHpxu58HKSeKwSCUf6Qz3wqB2TtDQFEabKUoldbHGzmmemNGT/i5ctrazalyam1lJFx62vK8EnepWq0jse3QXEWzNld2StNGjuT2i3uXE8SmSXHtgVfuwSX2nqOWjXWL8ur4PjoaPxaHwiTi5ZhBSt7dkgu40ZnVhH7lophOSN3NpGcrpDJ6enjh58mSdu46r0qGi4se4nt6KFfVQNTotp9/I6KxiX6m87YdPPlCIhjrKKtltkZ37DQqf38KzgivIe/Y3snO+wuOc/6Kk5JnyJt7o53UKNtlNMSoHIdcBv1OZ0NFTnihLI4f2bmKQjFFIVDbL5VQHnS8DNtny+LknYNCZACz44Rp6zVqsNiWgcWMLDAt9D20GjJbf5F4FbPLwQWNG4vBdArawPLFuPUX45MvmuJ1lj5SbTvg6IQTvno9lwEFLrPznFNvqwCb5zoenAO5dVCOZBC+uTdtg9sd/ICyBT59Qiq6+hU21x0Tx+FT3MQedxSyauSXuPP5Mm4M796yRcccVW993RZOmJOjM5Rh27twFkZGRggk1484UpNzsj5KSuqG79/TpU4SHh8PQUOhCQ/7igYPccGcnLZtXTreRaVIedgIV12yaJIabI0GnYt6lBjR0DBn8nV4uxef+7gxqeUDnWh30aeWIyzWg2ymHzoPuLHLap6WDSmW3MhQb6OthfFcXXJdHM6sOQYrQSUuxAYPcYdGYcjqFIK64/ybGJtg+VYxCynetJGTXBVh7UR84y0pLVthUvNeBOQLVpepzLprpjiPzpHCyVZaa0mBmBvfu3RNc1//mJ5RneTXVDfHJ9gw4r6aI8DT/Yrm7dP/R+4hLaiwvKqLPJ6S44np6S1xL88bVVHfEJVmCJJVIpxMVkEwq90tfozeohU0HkTtCIx8i8KJ6wCjrBqYi6i6TPuKr0cv6nPLrTNT9h0SB9JG9uwS6aopXRD4tMXrDESyOeizL4yv1XX+ZsMnvA8tDvcalBHQaMxMN1BQSaSvYYnYZO4MVwwgidhWIVlUnssn3lVpyEBoQvksOvyYWHtj+z7f4M3k8MtKNkJhqhxPxyxAencQ0GqmYRPHzVYLNqBwWpVz0Txa6zwhCfaNS1QG6AZk0aIABgaux+NxjVuFc5ti8hU3BsVA8LjX6mCSirgLzfnmADmMWoE8fO/znKzEePnNDXJIbwld7YMv7y1DC5cwLpsfbD8KYXh0JJL/Kf48fP8Yvv/wCWt5XhBwCIB+RBX5ZQkvG1dNtFEDnZDFcHdQUEmlTJFEIohZmJtg/S4Lig+5MX7OmllVZ8c0he7aMz5xevGnJuvQHu+LjXm09kXOwBXDcnnldvwieKvq3/F0O3LLsx85I2NwSnk7K6QLUF010a2aH2A3erOr5dYhmljU+BOF1JZJJfSyQ5WZmbpdiQlcqEhVKTTk5OeGzzz57lZdtrXz3k7wfmcQRibBTnub9R9sr9D1kZakIm3wFO6/TSdsicfgneT9VaHtv2pvUwmbDRmaYsZ+rPlZ09invBlajsKkk6j5699eY88mfzOpSnci6e9NWmLTjPwi5+JQDlOhc5sccXFlRd3WgF50L5QIhfhmdj2wqjw1LCUgA/E5cRLthk6CvJ1yu4id6rw7dsOivO0yIXF10Vnm7/POahE1FB6FGVnaY/9sjBFwowfZLPzMZnJvp+qBff1/Er8by6DTmNkOyOdSXysJm4KUCLEkAph34Fk6eyh7TGrAWieH7xTmWw0uRzzKtJuk41QBshsYBbfqULuP3mB3K+lfWceXH/01p2XkcV4JJ2z6FraOLAqzooP9AJ8Rc74Hbj21w62EzPHyyGc+LhBGQ+482swk9Lqkh7j3a+krm18zMTFBRA3/N8a2+oTGWjRLj4W5JjVY689B5Z7sYu6aL4eVCkKWp8v3UjzZezjIHIAcU7bFFzYrDO3AFPGT3GOIFTwdlSaFS8KynrQVvF3PsmibmdCwPO6K64EfOOCQyf3GNJ4a0sYVePSFks+OgZYBvQpoCR2vO/ags2Hv7emnqAJcz7IZP/Ek4v7HKuTlp0iRkZNS99JeamEAo6khFPlyeZj+Q7mZF/mXencXE3nnIVGxpW4npbfAsv25adFZk/2r7PWphkyYBAz09tB06EbM/+4cJeHP2f6rVyIo33dqEzaG7TrIl39DLBUxUXNqmo4qdJEEoCUlP3v0VE1knfczgc4/h0aSl/GIq10GohmCTjQv5rpPzTRww6+O/0HrQOOjrqkInVbQPXb4DiyMfcikB58vOQ+XHu7Zgk7erXHChkEUyA8/lYe/lL3H2Rh8QdJIA+Mdx72NJdCbnNhNVWDFR96hcFnle/PdddJviD0M140DnnXTAeCwjG1Cq3ld3LBRfqw5sRuWysQ76PQMu0mby8+MtbMoKjqLzOKmxn2+g8+jpKteasbEJNqzfhSc52cjL/wbJN7vjSqIOrqZ64v6jrSgqfsjmrqzsQywaQL/+45Ks8OjJJ7U9pwm2T1WzYnGp6D8DHDrPXO0Rva4lcNwJJXtrFvIIGJnbyjEHZG73Qe9WVDyofgnZvJEJ5vQRIWqVTJNSjTxQVSCJF0jP2CrGjF6kNCGcdxyszdCVUiC0hTmjFHUVO1sjYo6Eq4KPIAiubO6kPVsKf7bfA+vHusKkgXKxkg5Id5WDTUN8GewDHKzsd5SCU1XG5039TKkCghRTujtDQ1uYqmZlZYUPPvhAcA29bk/uZK1AzI36SEhxQl5+dIV3L+32aDWRTU6XMymzJwoKkyu8rTfxjWXCJj8pGxroo/3I6cwJiHLnOBkf9RWwtQqbO75CSAJ5kZc6+0zc9hk81ej61dPQQLNu/TH96C9YfukpJC3byWHipcImD0YEnSRQHg/MPn4KLtKm8v7w40ytk6cXRqzaw5aPadky4HzZXtW1DZu8fzq5yJCvduC5XByM+QTnkzox6IxN9sax2D0IOf8Qc88Bxg6e8n1StqtceLmI7TvZfzq6lb6P9pk0NPUVJHM8+4yqhN1k1QqEWKpDPDB5539hL3KX95v68xY2nyDoSjHTlR2z4Yhaa9DBgwfj2rVrgvmyuCQPD598iBvp7+BKojazfnv45Biysg/KEvGdmQ8xTfC5T2u/Sv3+/fuYN6+0EE/xOqPHdpYNsXSEG669J9OArGQxTNmwwoFW/gFPvD9VCvOGQrcV7Xr6sDBXrv7WgEF9Y0zu4Ypzq6sPnaVRKwmcbZWjmXoY3UmE5M3kKe7ObB/f8bKGhkY9wXVAhUTNPWxweK5UBp0Vi3QW77UHjjojcqUYnX1Is1MI2Y7WjbBjVnM4W8uKg7QM8UXQW9gs+3yqOajmFRBOqHWH0sCYMWNAFq2v+z/KI6cfxvcebqzwrpaUFIAcgignszSi6YjYJFNWjf686EGFt/WmvrFc2OQnaRNTU3SZ5MfkicKuAeryMF8KbPIAR84+CWDRwJFr9sNF0kRpstSAnrYWWvYcBDsXN/nfXgls8n2OzsWKVKDjBF95f/jxVWw9mrfFhK0fY/F5TseQAFs5yveyYJP/XoLOuZHkq/0IEVeO42JSW9xKr4fLKW1xLOEY7KWl0WM5bEZz0cPAX1LQccxM1NMsXbaj/W1sbomJW4/Bo+tA+XjUKmxG58qVAzqNnsmcnxTHnR6/0bB5Po+Nj//3CWjdfxS0lPL7yL6RbBxf9K+4OA8Uzbye1oItU11LlbKqTW6CpspPS5ZM/6wg/kWbqdbfPv30U7i6UjRP8XzTho6usCiI/m7W0AQBA91xYxM581TPV5xVpx91YaBFxT7KAEcRw28WeyPlfW8sH+EOGzXuO4b1G2BKdxHOUaSTfMYrEelk0cwjjsjYQnaPpP8rBEh7q8b4wM+bCXVTUQjL2TvkgPz9Hvh4vifaSSjHVKipSNto4WnLikdySFg9Qj10sqKgQw54stcdK0a6or6SRi5Vvc/o7Yab28R4dtAbDhbG3PF5C5u1Xo3Ojk2EA+7vEGNOX3KHEkazLSwscPjw4Wpdc/+WD5fgORLTWyIpsyvII72i/woKk3At1ZMVFdFcFp9M+Z6NcPPefBCIvv1X/giohU0rB2eQaLlZY9XKNJLx6TM3DAE/30CovEqYi3S+VNiUARzlOZKzEBWTDFm6FTYuwkiV8IajgTHrD2NZKpjAOg9S5bZVyNlUu001DkJebTuieff+KsuUdKOXtHoHU3Z9gbDLBbI81FLofNmwye/PfPLNPguERt/Fsdi9uJLcHHduGeL0P1JMny2FkYEhmk5di7A0ICyumEGzjYOqBmmbfiPg/108Vt4G3HoMk4NBbcEmReRJUH/Mxg9g56wqxM+fJ28qbAbFlCAs5jlGvbsPFhYEHYqgpoHRo0cjObniy0QlJYW4ec8fcclkCeekEA0g4GyMGxkd8fz57fJnqEq8g3Izp06dqtL3hiYm2DVdgotrxJjT2xkEdMr7Z97QBGHDREjZLGYi4thX8WpsHrRy9omxZpwHDJS2r6mjj4WD3XF3O1W6OwL7bNl3pG6RYvlID7XQSc45k7vLltePlA+dLGp1hHLwJBDZK8/bepjYzQVpW0lUnVyAhPv2fDcJwzvKobOtWD10tvS0xdF5skgnn9O50wEsmnnEGX8sF6Otp6r8k4udBT4L8Gbi8zhog9vbpbB/C5u1DpkULWX5w0dE+DFECm+R6nU9aNAgXL16tRJX2b/9rbdxI9MbRSXnK7Uj2blfCWSPaA5T9k6v1AbfwDerhU17kQeWX8iB/4/X0X3qAjRSsqqiidrc0gr9/JaDct5IZ5KcfV4FbPIQRNBJYu9Bf97GoLAtsHYotWBUvLE06dIXficuMDmdF6UE8NtlbS3CZtfxs7EyERj3/idwbdpa5SZI0cAmnfswe0YGnXGUSpCLVwWb/LjMJ1/tSCAs6g4+vrIJCalN8OS5B3780QGr/rMGgb8kwafXRJX9aWxty4Cfcm8JcCg1wq1bqQ1ojcNmNBetW/DjNbQdMoEt2yueD3ZOItgrRL7fNNgMPP+MXb++Jy6ieY9BKuPj7OwMihRW5h/p2N1/tI1FN6nis3TZyVn+mCbrpJu9kF9wvTKbLvO9R48ehYMD2R0qQrI2BrdzwpX1BFnOLI+QKs4jV3lhYjcR9AzUQKeZMnSWnUtIuZnsZn5UhNPLvfCOD1V7KxYCaaKFpx1+CJE55+xT3JbMfeewC1J46LRUXV7XN2iAWb1dEbOetCdFrLqb4JZfdlXMzaSIqHJuppN1Y3w8n5bM3dhn+c+pa5kPdgQX6fzEzxPtGXQqF/XUQysxQacX8ijSecwJ2XvcsXioK/T0hBEzDU09+PZ3xS2yyzzsyJyUKPr7FjZrbmlc3XGk1/gfQFm7JAgY6AbtesKovpmZGXbv3l3m9fS6/uH27Z9w78EW3LpVuWXv2w9CWSST5jJaOr95P/B1HaJa2y+1sGnn7Irg05kIjgfn7HPyCjoMnwwjA2EyMU3sto7OzFow6HQmlqUDsz45A23ZcqlZdaSPlKrRh/I5m/ySdBktVTATdC78LQ0DAlbD0k75BqTBHIo6jp4Ov29i2f6pSwngoaq2YZPpbMaDScuERGezyJubGujU0dBA0x4DMe3oLwiLKUL4TaD9vBXym+sL7SrLGCvaN5I+UqxG5wuE+JxNwTio2c78qOeYfaYETbp0wtJlrkjMlOJJkSd+P9MaA/pSzlbpJNd20FgE/JTIvpNLDciuVdikorYlsUUYvfYgrG2Fsi9UTNZ+6ESE/pGG9gNGycfxTYJNyiMOvfgMw5Zvh4mJssC2BqgilaKFlfmXnXsSSRmdWQU6FQWpA03+NargvJbWFLlPT1XmKwTvpajMqFGlx4+HTXvrxkxOqOiAG1esIgM0dhM+YMfg65+V3hjfVQRdNdBpYWaKJcNdFSKdBIoKkEduKxH2yNolxpIRHtCvL1sWlsEuPV8ywhNP9nC6nYqAKAQEHjqdQZHOgAEuMDEWbov2yaiBCeb2c+N8xkmiicTT99kBLJrJC8orgrYeJnR1QWoZ0UxhH4Tww0c6C/Z74DN/T3SQqtEN1aiHdhJrvD9JhNYeFElVhGwNNBHZ4EQQQa5QTuotbArH+kXHoap/IztS+mHy+zIvNHNVlZvq0aMHyKL1Tfp39+5dBAcHo4mPGBvWr4O1tR17npqaWu4wyPM1ky0ZcKbeGori4txyP/f2DcIReCFscsCRw4qCqLhl7n/Oov2wSTDQUf61q8HyIkesPYDZET/KKw1fBWzycEQi6xT9C/ghARS94m9Cim2jRmboOSMIC364yuXyXSpDV7QWI5uKou6kC0opASHnHmPYil1w8JCq9FtHSxNNeg7Ggu8vosuCNfK/vyrYJOmjhRfzYWjjwW44nhJrrN8kwY10dzx86oZP/+uJYaO8MHL9xwi8DCy8UiKQM6r5yGY4g1n6weH/XRxa9x0uHyP+2Ns6u2L8lo+wJI77MdWyR2nO6OsPm9nMdYvsYef9NxLe73RXGR8PDw+cOHFCOFOU86yo6CHIJziOJuQbxgw2KQIQm2Qms3izRHyyNSsS4sSQKcrJ5XDSMvujJx+V8w2qf96/fz8o34w/rlyrx6wWb2ymQhsnULRO3U1b7s192BVnV3kx6Kynr1w1rQHLxqZYMswVqbLldRbJ3GvLHIZ+DPVGU1flpUlNdJDa4p+VnAsO70Ourg/C13ifcRHi10vg188Fxg1UI68NjE0ZdJJYeuY2MSZ1JzkqJX1Em8b4aD5BbvnRTGEfhCD0nKSLIhxQyHI6JWjhQVa2qnO/4vhr6Rlh4WAPZJGclBpx/LewKRzjF41/Zf/GfkgdtEfOPin3A8hQ+KOFflBu2bJF9UJ6jV8pLi7GoUOHIBKpZwCaP5YsWYLbt8tO6ckvvMbE2zl5o5YofP76F1HVxilRAdiUVZ6ziuoSlvc244Nf0az3MOiqgU4La1vo6HCJ6Y3NzOD/fbzaYiIeCtW1TNS9ipFNxe0RvC2+kAdx8zbyG5KOgqA6P0maW1iin/9KLPw1VZ4SoLgdtmx9KZ/lVvKfKU9nU/B5PiKoJmdTETb5z7CUgKtA8Jn7LA+VLDr57+VbY2NTWCm83tjdGwsvPGMyRPx2KtJWN7K5KA4IuZALMwfFPmrBw70h9h1sgpsPJbj3wA5/ZszFxsucr/a8yGKQMw31r6Zhc+ji97AyCRgavgNm5kIQoWhmhxFTmLUoQX0A2XZeysebA5s5YMfrfC6GhGwE2Qby5xO1mpqazC3kRRNvWZMQOQSRCweza8v9Fg+zjzJdzVv3FyPjzgyk3BqEGxnv4Hp6C+beQQLIZBMXn2yD+GQr5lN8N2sNgJKyvkL+OkVlBgxQdZ2iyutjvgQ57uUuGfM3cg46ydfbDWdXemFCVxH01ECntXlDrBzpiqxdUtzb5QW/Ae7Q1BXCqWnDhnhvoieeVsPTmwHDftKnFCFuvRjz+jqjgZLpAR0rs4amcFR2e9HUxbguVYtm8uOhrmUyThGOeH7QE8f9m8LaUlWXUUNTG608LPFzGImzi1h6gbptvYXN2oFNkqfCURecWSlFWwm5eilGuTXQuXNnXLjwZmlAkuyZiiWtthYaGhtAQ1uokkAC9hs3bsSDB6rL649yPkNMkgnLPc999rd8Hnr7oHIjUHHYVAAmumGFxRYzaaEmXfupVBnzJ7qpiQkWfH0JoUkk41Na3FIeBNUkbCqLuveZE4Ie0wNhpFwtqaEBKzsH9F+wCpQSwJbiL8rccl5SZFN5XCiyTPmwQadvYtCiDbC2pwpX4STCP7dwkyrooaqXplLePoO9Ki2jZzPBfIqO+X51gclMaWsJl9HMbNwwast32HAlHt9fD0RqmhnS0hrif9dmYP2F88wCc15kEVMUqMmcze5jp6N1/5Eq4+Qi9sHEnV+wMZKnTZAzzhsBmxTNzAepSMz68DTErd9RGR9vb2/89FPtOl/QchSJvj/Nv8Ds3NLvTGFCyPHJtiwaeiWxHtLvTEVx8WO1sxj5rW/btg2NGjUS9l+LWzJOly8Zq49mqoMf/rXSSKcbqwQf29kZ2mqq190dLeHhRFJBitehFga0dcKFNV7shl95XUpVAOGgk5ZDXRC3XgL/fk6wayyEW8U+WJqb4eSiJsBxbomd36+aaNnYHHbEw52uWDTEBfoGSrmZGhpwszPDvd1NgQg70PvL+t63sKl6rMsaq4q9zkltFewXY+UodzRQ+gFpYGCAtWvXoqDgzamYjo2NxdixY5WuUQ042lhge1MJUpr5YLuPBG42FirQSTnqO3fuRE5OjnwOunkvADQ3PXryofy1tw8qPwKVh005dOayKEno5XxMPfAtmnbpC8orVJwA6bFb01aYvOu/CLn0TO7sow56FF+rTdgcte4wVmUCVBDRdvgUGKhx9rFxcsXAkE2s2IgVP10qqLSDkOL+yB9XMLIpf79srKn4ikAh8Lc09PFdprZaWM/AAF0n+oJka8qSplLeLj2vSmQzmKKZF59i0OL3YGJKnsfC4y7t2h+Lz9xlx5uA0i+yBO9dPIufr85CWpopklMt8V1CANZduISFCYDdO6UOPpUuELr0DM279pX3QVmuh5xRuk3yQ/CftzmR8qjcUhmpNwE2ozj5rJCobPT2W476Sp7gurq6CAgIQFZWVuVnjxr4RFHxI6a7ee/hZqTeHgEqKKJK9afPogRbj4qKYtEZ5XNN7GKNL4NoydyN5TBW7AZd9g2fW4rkcjpPLfXCqI5OaGhcX35+KX+/raUZq9Cm3ElOmLxs0KpK31h/DtsCn3phydjmKrqVfH9IHH7VKLfSHNP91I/q94XXZvw8wFOt0wz//a3czFB4UFJm2gK/729hs+xzjx+jirYsmnnEmWmztpeqapq2bdsW586dE1xHr/MTikouXboUpqZCbVsj4/rwl7ohsVkTFLu4I8/WBcXO7sjw8sJGb7Fa6JRIJNi9ey+ePLmHB7nd8OBx+Os8dC9l36oOmzx0RucxqKDq4sk7P4e7muIWWr70bt8VU/aeQNiV5wxSaWlaHfzQa7UJm0xnk5aoSeolHpj10R9oPXAM9HWFmnQ0iVo7uYLevzgqGyuTgRY9B8lvOrW5jF7WuFAeKsFvwP+S0XduGEzUqASYmVuiz7wlTJqKIo/0mbK2R69XHDZLc/3mfvYPvDqo5vrxN54uQRuxlLkAcRFWWjKnpXO/yGJsufgHfr8+DulpxkhKtcYPGRvQZTTBJjf+Hr1HVlDUPRuBlwqx4hrQtFMv+XHh+0CtyLs5ph78jtlPqh2H1xw2qViOzoEZR/8H0m5VHBt63KJFC5w6VfXinNqYoQqepzJx+Ht31gHFd5CXl4c1a9aggVL+opGBLvz6iVhlM8n2UFV2RW/SFXlfwS474ANb4LgPZg/whoamsv4k9wPLwbIR9s6U4sEOMcsRpZzOimy/Iu8pJO/qCEekbvXGuC7O0NVTLtBUnbMsGpkgdKgISZtkEk5VhE6uyt0B5EA0vYcTqLJc8fwxMzVGt1Ye0NLkliObi8yQt+8tbFbkuFb/PfbAAXsUHPDEpslSNDQRwhWZZCxbtgy5uW9GEQuteFD+touLop2uBjQM9THc0xl/N/dBkZsn8uxEyHJwRZYj9z/HXoQSgk5vb7znLYbI2lwl0unlLcL+iP7Izy+NdNbGvPcmbLP6sKkAnWHJwNyP/5RXoytOTvRYV1MDzXsMxPTDP5VCp2KkSbatWodNciKi7+KdfeJKMPODX5n0i57ScjD1mwTjJ246IoigvQrY5KGRloFXZgLvzAwR3AAUx9vMwgq9fJdj4e+ZXKSTTwngj5esrRhsyqJj0U8wcOEaNDASLufp6+lB37A0+iMXdWqqTywAACAASURBVFf6Lg46S+AfWYitF3/HH9dH4maGIRKTnbBpezPY2xnDvvNEBBNQK31W+Jzrz+KoJ+g7PxwGSikRlEvcY9YiBP99jy3T03EWfl6WZvC6wmZUDhaTwsHZLPSetQiG+kJQoKW1sLAwPHnypE7Pcf/8cwZSqWqRnK6eATZNaw58RvmZNkzmpfo38NKIE5MAOuyEaxulGNHBAbr1lKFOmO9FldhONubYMMETd0hL87AjKIJXnT6xavMIdxzz84atco6kph6mdHPGL0vEmNnbFfWNhLm3NA+YNzJGyBAX3Ngk4SST9tkjf1fpPr6ob6Cc0cOu+MDXE/bWynJMWujV0gFxm6T4wL+F/EfiW9is2Ni+aNwr8jd2bh5xwsW13ujVkvSLhT+CWrZsiT///LNOXNfPCmKR9XgvqC1BUa30iVJ/OnToILwPamujuYMVPm/uhTyxFAX2Ijx0EMkhk4dNvuWhM13qhfe8PDno1FRMC9NEy5Zt8MknL9dqt1YG7BVutOZgkyKSMcWY9VEpbBrWrw9HJTtAmgjJ2adFryGYefx3hMWVMCtHRSB4abDJAw1BZxyYn/r0iJ/QtKv6lABFW8UBC1YyiKuQh7fC95CwePvRM+UXh7oCIbVgxG9D1obdANr7rpJvh2BPeYmUxtrCxg59F6xm0MlSAi7kC8CrPNik6NiS6xQd+xXStp3l38eDLUXMZn14CpYePvK/lQWb/H4tOJfL3IgCzj3Frsvf4PeL3fEozxVX4pyx8z/jEH4xkwnH+0UK+0qfZ/25BvbjQF1/nDy9WS4xi+oywM4W7C/fB9a+hrDJVBjigWkHv4e7T6mrE3+82rVrh7///nckucfFxbPcKy01RX225sbw7SfClXUye8f9dtWGTn4JvfCgB7ZPk8DcTJgbqlnPEDN7OeNksBgjOjpDS7f0BxY3vlpwtrPAruliPN5NkU71bjsvggoSXKfPUTRzTGcXaGgJfyiQbuZHfrJK8wgOCs+/64XpvdzUQmfjhg2waJALEjfyYvVlQ7D8uzd7YlxHkgoTQnbjRo2weaIn8ve5Ax/aYfdML/l73sJmbcMmF80sOuiBHdPEKulL5DVP0j51KZr5vOg+kjN7seK/5Jt9cOt+MB7nfIn8wupr68bFxWHChAnyew4/vzlYNcbWZlLc9/ZGkaMrHtmXDZk8bPKtHDq9vLFc4gE7c9UUsW7duuHkyZOvENn+vV9d47A58/hpeWSTqrwXnryIoSv3wNa51DKSPzFo6brVwLGY9fGfbKmTRL5ZtPFyIWbWUDW6coHQC+0qo3O5lIBLBZi06wt4te+qYtnH973buNlYnlAiy0OtYPFTFXM2BYDEw2Yi0H5uuPxis/RsirlfRqPNkAnQV6MS4ODihuHhO1i0jyqxScybtlsmbF4sYNGxRWcfovfcMBgoRXeMjYzQ1y8ci89ls22YuYjlfSkPNvn9IQtM/xjAa8A0jBlti9Nnm+Jhti3iksU4HrsLoVF3mC/7/Mhn7Lwge9KQyIcshcBQTdoDHZshC9+tuEPU6wSbUbksirvo7zvoMtEXekrnAC1Dr1q1Cvn5+f+q2YqW0ZWX0PlrkNoGRsaY29cNMQSdakTPXwR2in+jSCQJv19cI0W/1mQIIYwYeTpa4L8L6TvcgMMkCeSGn0Ol6NqMoEx1edvHzRb7Z0uRLYPOikQ6uWimG47P94adlXJEUVfmAsRFTnkXIAbIpBt62BUEndN6ucFQSfOTxqmRiTGCBouQtoWg0xlQWu6nZVkccsOBWZ6wbqysuaqLAW1dELPBGzjihCKSRDpkj90zvd/CZgWjxYrnWmUfs3SKw06I3+CFAa1JN1p4bvr4+NR6cV9VJ43C5zdxPb05Ym4YMecwkg+6mipB8s1+zIEnO/c7FD5Pr3DkMyMjEyEhITBSWl1r0LAB/CUiJDbzYXmZTyoBmTxs8m2uvQjFIg9cb+KNZVJ3tdDZq1evOpeCVNVj9LI+V6uwadaoIfx/uIolKeTscwuDQjfDxlEpr0JDAwQOJLI+74tolkdJAPRKYJOPHkbnsRt32KV8jNvysVpnHyqs8CFnn/3fIOxKIQedalICeLBibS3CJulsEowtSQBmHvsNrfoOZxFkxRszPXZyl2L4SspD5WSHQm+oirqT5NLSG8C0Qz9AncC8pE1HzP30DKdNevk5AqNyUBXYpDGhaKtTR07GpkGDhvBf2R+xt/sw3/Uryc1wLGYvFkU/wryzJRi/51t4tmgnh1p+3+opgPDABSsREl/eMvzrtYxOaRVhccCU3V/BwU2iMj5du3YFFdj8G//du3dPAJudpWawMlOGIU70fE5fEj2nSKeq005ZN3gGa4fskbdfjPcmilFfSWZIW88Ivv1ccG8nrxvJRQZZTuMhezw/4IETC6Xo1pSgUxiFpMhgUzcb7J/1YujkYMIRyVu8MbaLCOQjzp/b1DrbNMaHTNKpbN1MReiMZtDpCj0D1eV1O6vGeHecJzLfJ2h15sThWcqABIPbqoKMlXkj7J4hBUXUyKedH8e3sFnbkUzavr3s+Hhi70wJGjdSjbTNmzcP2dnZdfrSznt2hskGkeoEGTqQ2QPT4yX5s2RLXEtrgqTMLqxAMOPuLJBbz72Hm5CVfQiPc77Ak7yfmKQacAvTpk4SXBua+noY5umCv5s3QZGbWCUvkwfISrcOrsiTQec1Hy8sZdDZCBpKqyxk9/nLL7/U6fGvK52rZdhshPnfxDCdTaqo5p19+i9YCStbVWefBvUN0WnMTAT+kgj/P+9Cx6B0maqiDkKKcEc6m5WKbPKwybfReUwHkip5x6yPgLmNqn4ZVeA36S5z9oktYsvxiikBiv2h12tsGV0psikXdad9lklTzfzgtzJVAmj5e+ymYwhPBIasOyy/gC0dRQj95QZ6zgmBQT3hL2iSshoYtA4h0VzaAaUQkKh7YHRulWFTWWfTrtN4rLheiKMxh3AppS3u3TdBzL3+2PX1Mlg2FupmGhubYHjoBjTrXFogNNB/xZsDm9G5rMI+6FQ6uoybDSrEU4QUkgjatGkTSNj43/qPnD8UI5s/BdggdYcXEz1X77RjyiKdFYFO3mnlzEoftPciWFQULNdECw87/ES6kRQxFVhNloIGW3o+5MBgjKCzO0U6lYppKBJF0HlgtgTZezzly+tPd8pg4pAbjvt5w145mqmlj6k9REjdIoxm8sCnrpVD5xE3/BnuhZEdXaClpAeqoaHFZGDWjvNEyhZP7J/pDnJMUjx3CJSHdaC8VYrmqorjv4XN0nNA3XGo7mt8NDNxkzc7hso2pJTL/O233/5rLmuCRs7MwVHJVcwJBKFxMq1d0t4lI4iYGw1wJVEbVxL1cC3NDZn3puObE/4YMbhUecTUUA8ftm0KSL1QZOuCrBfkZVYaNmVFRFRQRIVFcHbH3dbNMcxNlVvouhkzZgzOnDnzrzker6KjLw02eehaSDJCVCX9WxpbDjUzUxUIJt/1d0bPgK5C0ckrgU0ZdFKe4IpEoFWv0mp04cSsAR1Nzk5y5kenGVAGx3IpAfx+s/ZlwCZf5R8lk6a6UoCpB74DecJrKsEI7YN3p97MFYrfn/rGpnBR41xE1ee+X0azY0ei8wHnuFzImoZNkj5aRO42F4EVMdnY/dkUnIuyR1a2LX4/I8G4iR4wMm4I9w7DMOery1idBIHY/psCm0FXili+M/1gsFEQ9+ePY79+/RATE/Mq5pQa/U5l2PxyTmPguCMDQN5pRxFG+f1nTjt93dVGOhmQRTiwJe7QYe7QNxQWvOnqGyFspASPaAk8wv6FupE8VDDojOCg8+tgKXo0Vw+dTdyscWCWBLl7PYFjzkje4oVxXV3ly9F8/z0czHEi2Ictj5cFuvx3q2vZPh6kanZX/LmcJJycoaOSY6oJYyOykxUWPDnbWyJirhQ45M6qntVt/y1s1h5sMrmpI+44PFcCe6qQVpq3Z8yYoVZ8vEYvvCpvrATFxdmg5fOn+eeRnfsNHjzeizsPwnEtTYr4FAcl2CQnMf6/ozziSa+l3BqCB9n7UfD8GutNp859BGNBsnb9bC3xucQd2RIJip3c8Lgay+fqgDSbr1j38sJqiTts2fUi/FHPHx9tbW2MGzcOly9frvLovc4ffOmwycMXk/FJANOFJMtIUyX5BjqAinA08uBPCCNxeD7qWIG22pFN/jvUiLpLWnWAg7vqkmV9fT3mIz/ns38YDBAUyIuIXiZsyvvOS1PlY9zWj5mgt7IWJX+xqGsp73bY0q0IufCUK+Titytraxw2+47BittA8B838c44f2homMLevjGWhItxOd4B97Os8Nuf3jhw8QsExQGBF4AmCpPQaw+b0Xks9SDwf0loN3SCSk6xubk5du3a9drMWcqw+cUccyYxxGBKwWnHr68zTJTkkeh8NjYxhW9/d8Ssly2vH6KiGhG+D/VCc3fSJlS8ceigg5cd/lwuZTBLMkZPK5mTJ490HvDAySCCTgdoaCnndGqjrdgKq8aK4ahU7a2po49Zfdxwa7uXWrtHdeD3otfYcv9BLsf0r+VSTOvujEbGBJiK+80/1sWEbq5I2Upj5QQ+L1Td9t/CZs3DJic35Yj096UY38VZJUJOlouff/75K762S1DEYDIDzwou40nuD2y5m2Ay4+5MpNwcyHI0mVFDUkPE3KjPDBsIMq+lerHl9FK45CCTIp6xSY1YhDP5Zm/ce7iRgaryjvbs2ZOdt+QCWM9QwVhARxud7CzwiZcHB52O1YdOKixiBUZiCfZ7ecDTShgU09HUhlf7lmhkofpjoH79+pgzZw5IXP7tv9IReGWwyUPjwstFrKrb9+QlvDNmpkriLz8pdpzgy4TCmbj5RdUqZX57im1twubQ4LVYev4hBgWvh7WdqrOPkYEBuk2Yh/nfxiIsAZxl56uATR4OZXmoIedzMW7Lh3CSNCnjhsPfeDTQsvcQzP/mCjs+fEGR4vjS45qGTa/+YzHj8Lewd3FX6d9IPz98fWMTku5IkJlpjD9vjMTBhFOQtO8nf+/rDJssmhlThDFrD8JSTRrK8OHDkZiYWHp1vwaPyoJNHoA46CSnHRESmNOOM0yNhZFKmkNMTEzhN8ANf68QI2iIO7SVonxUaLRhohS5+ySs+IW2y39HVVrFSOd/F3qjlSd5qCsu05deZ2yO09RGS3dLfLuYINO1zGX7qvSFgJl5un/siCvrm8LDSdXP3d3BAh/5E2RWzOqzqrBZsscW2XukcLSU5d1qGeJLiuAeLM0Hrco+/ts/w6KZh12Z0oCzjXJxmAYmTpyIW7duvZQrmoPJdDzLj2H5klnZEbiTRTA5HSk3B+B6eksWoYxNMmWFPzE3jNky+NVUT9zIaI/UW8Nx634Q7j96H49y/oPcp7+joDARqbdGIC7JUh7JJAAlyLya6s7yNHOf/gVyGSvrHxXl0LViZGKMw+1aYq7IHvpGCtBZTxsd7CwZdD4RS1BUFeh0ECHfXoQCdzG+aeKNDo42KtqbkpZNMDdiDdbfOIklv0egz+zRMDZRzSOnFRdSCEhNTS1rl96o1185bPLwEnSlmBUHkf1hm6ETYaCnnGyvAStHEQaGKjj7sOXcsq0ZaxM2SWczLBFcHuqpdPSdtxTmFsqTuAYaNTRD9ykLsOCHqwzaliXVkPRRWTmb/DI6D5nKLfnFJwBUZT5i9T44epB8iQaoyIZ+kdFjCysbjHp3L8Iu5yMopviF0eSahk0jY1PoyISi2U2Y9ccaw1bswoKzTzH3HLDy/DV8nRCKG6n2uHW7Ef5zsgm69aQK4nroPmsly7Plz6sXtv+WavTzXDSTzqE2/UepRDOtra1x8ODB13LiKg82echQjHQmbJBgwQBnNDRpIP8Rwp9LysU3Wto66N3cFhfW0JK1c7X1Mfn+8C0X6aTIojs+XNAMlPcs74tCdFFHrz42z2gNfECSSfblOvHw2y+vZeNy0B7P9ntg9WhXmDRQF9XURoRvM+BDpwqL41cFNlmO7FEXfBvavFSrl2AzyPuNhU1mBRrhwMwJZvZ2V4mC29jY4NixYzV6bRcXP0Hh8zQ8zb/IYPIhweSDlcwqlqrECSYTUpzAwWQDrpI82YJBYWK6DCbvLcT9R9vwOOdz5D79A/kFCcyKFihR21fS2kxIcWEOYQkpjohNaoz4FHtk3p2L/II4tZ9RfpGHTV1TY0T5NAFcPfFHU2+M9XCCruLydj0dDjq9PVmks6LQmWsnQrGbJ8419cJ4D2doK25TQwM29naY8O4CrIv5L9alfI0VsZ9h9bUv8F7adwj7aT96Txmu9vqm1abFixfj5s2byrv0Rj2vM7DJoCAqh8HNsqvAuF1fQVuhylhxgrZ2FGH4qr1YHPmIFUgQVKqDitqGzVBW9ZwDykPlnH2S0GdOGEzVWDiSs0/veUux9OxtdJ40X37DqbLOZlVhk1/+vvCMSRaFXcxBm2GTWX80NTVh3NAMvv85C9LxrIiffXVhc0ky4NlrhHw8FI8zFby0GTgGAT9eZ1AfeJ6TmPKNfI55kcDq8/H4Js4ft7LccT/HE4ePOmHRrjXwPw/mWEQi8urOC/lr/wLYJDmwsCsFGBa+CyTUrzg+9Jg8gDMzM1/bSauisMlDlyp0uqiHThnozR3oA3zUBDhqi/xdNR9d4ws9MrZKMK+/G8gAQfkYyp9r6qCNxA4fzZfi6T5Ptoz+oqVsfp/Laov32jOZo7/CJejorWpnqCEXrtbGB/5NgEMVXxquDGzywEsRzdDhnjAUmDBoIXyEC3DYpVqR5LLGoC6/zkczvwjyhrujtcp5MX78eGRkZFT62i4uzpHB5Hnk5P2Mh9mHcSdrNTLuTEPyzb5IZDDpLINJI1aMQ4U5V1P/z95ZgEWVvWEcFRTFJhUYhoYh7e7uXru7RUVAsUXQXbsD7F27Xf+767oddpAiKdgtJRLv//nOzJmmGRRXnofnDMzMvWfOPffO737n+97XHlEJzRD3qDcSn01lFeGv333H7GQJFjMyHucaecyto+QvHkLV59FG7JeinMmpBROf57BZoXpV/OrmhnQzS6Sb2yDdXoQf67iip60QZeQjneW10dLcGIcJOnOJdPK8zFh3V3i6OaBqdcWVkWrVqqHLxMFY9Nd++Medx5Kwo1h897DC7/LIk1gVew4+F7ej7eAe0NOVi7hKrjV040DycyUVoc7teHyM59TDppUtPH9/BA8lAXDpl7RytEzyN4m6y+ts6teUVaPn9V755+fezcTky4nQ1lV3Fy5bfrJycsNXK7bD89pbzCPXGSXoLCnY5H1nEjThwLSzd9Fm5HQVj1b6UqllLoS5jYP0wtJywCh4haopJsphjPm+KKoqr7MprUbPK7KptF3vGKDX8l3S/hiaWWDe38/zfewLDZvXU8WA/uN91JYThOdfvMa1zTE4YA98gjNAUW/+uXlLIDn1WjZm/puBkTOHYut2azx7K0LiCxtcDJuCgJvXMfUKQWcmcoTOTxg2KW2BbmCmnwuBq5riLrJmO3jw4Me4ZpToPgsKmxwu5KEzYpUIU7tYQq+Scu6kFsyMqmJGN+si63Ty/cq3pF2ZvdsOuyY5w7yWopICCcQPammB5k7GapbXy6Oxkxm+ne6EjJ12BYZO9tl3C/B2mwN8+tpAt6LidVSngh4m93KDoyXvUznsmaYZ2GTRzCAr/LrQFfUdCKgUi5Gocn/7eCpGyj/oyo9xaXzMjk+gAM83iTChsx20tBXBxMTEFIG7D+R4nmVlp0ph8l3K/xhMPiWYfDoOMYmdEPmgniQyWRPBUZVYziRFEmm5WgyT/SQwuRqvkwgmKTIZhoxMgsm0HPdb2CfSP8QiPEbIIqTRie3xNukUUAhHIWXYfG9uxVyBXgus8cHcBmn2Ipx2d0ErKzNoVZCTDyPoFJjgsKsD3olky+v0PsrLfOnshA1ujrCqbQjZDZgWdLTKonmvDvD+fhuLXi67d1wBMJWBk/5efv8UVsWcw5yT69Gyb2dUUrGY1QJB58qVK/Hy5cvCDmmpfJ8UNg8fPiwFDlMLK8z/9wWrCs5RxkcJWggCig021Yi6t5/iiwbdBqjIuxCcODZohuHrj4DyET0p2nhdHAEradjkIMRy68KBqadvoTGlBCjZBXKgorZl/5FYFAuQNBR/f37a4oLNHEXd83mjURjYFEfrMpjep4ERfdnKbiB0tLXRpO8IeFyKZVFrfizVjsn1FPjcSoNdA8rlKY/2HW1x6scWePjYBDFxxjgXPg/LboSyKOjUK2o84gk276SjgZznffuJ3kyrVFrUpWaeq+1LMb5ubgjgfSsFfXy+URslHzt2LJ48eVIqLzgF7XRhYVMGIeZsiRZBIjRyJns/2VyTf1y1SlVM7myjtnpdtq38ARFbOt8jRMQqJ/RqTPncik48DhbGODXHGdhrh/c77LF/sj0a2NN5oARiWuXR1t0Up+c4Mj1PBApyLdqhfmazaKYVLs93REMH1W2629bCTwuc8GFPPVBlvHgMih82xcBrjtdbRfDp74AKujIZO/lx1yqrhzOebv+NZfRNAmRuMQV2WuH4dHsIjeR1M0lmThd9+w5AZGQ4gCSkfxAX4Lx6tw9PXy4HaVBSAU1kfF0JTJJEUCVJZNIAEbG2iEpojvjHA/Dw2Qw8e7UKr999yyKT7z/cYzBJoFqyP9l49NyTRU1JNzMrO6XQu88JNnkVORX1ZAhs8E7kjEMuDqhf2wBa8vbT5XXQSmCCI64OSBaJkO7ghGOuIjSg12krnnuO9VwxKXA5AqLPYHnUqTwhUwE8gw9jRdRpFumcefgb1O/YAjplVPO1bW1tsXbtWrx+/brQY1Ka3iiFzZMnT4LCxWR7Rb/1ug7AxO/+lDj7ZDEHl7y+ZDUJm1/tvoTFscCITcfh3KS1QqU6XbxoyVXUqCVGbzsD7zsfmPsNSRYVSWeTA4SaavS8vdHFKQE+YcDEI/+gYc8hap199I1rod+iTXLOPupTApTHvvTB5lsQ/LNo3fkQ1GnXQ+0Xv12rrlgYBYir+HPOx2XjwWAzFXVayyQxOk5ajs1RN/Fb5CAkPNBDVJwZzoR7Y/GNKGaRKYPOt8z60vceUK+drMDo48HmW5CkFBXATTt5HS7N26uMj6OjI44fP16ari9F7mvRYVOAjK3mSN1uj6auMtisZ2cMExVtSS3oVa6GwojDcyAVO/HYYft4EYwMFO0utXQqYUJnGzzZKKk032zO+kb2lCnbHbFjgghuNmoKicqURzt3U5yZnTN08ty/V5vtMLeXNbR1FKO4Orp68OxtK7HRNMWrLU5wstYMbLJiJB7NtFdevi+LtvWsYVxDAp9lK+HEnM+kQGiTAGmbBHi/UfK7QYD0dQKkrxXgwzoBMjaa48kGZ8zp6wArOyHqNLRG1x5CDBtZE0tWOOK7E82R8KwPEp83Z/mNodEGDCRJczKUciZjrRlMxj3iMOmP1+8OISn1F2YBmZH5FCUPk7mf4tnZ71kfSQqpqD95wSaHTpI/IhkkiljucrGHK8FkOTmYLK+N9ha1MMDOEloVFG8ETYUCDPObhZWhJ6V5mQogqbR8nutzBJ3Rp7Hy/hlMPRAA9zaqhiTELi4uLtizZw/S0oo/qlzUMS/O90thkz7oxYsXQc44/M5TT7c8Wg4ahyknb7CK6rwAQJOwyXQ270Hs7HMnHUPWHFLrbkMi62Jnn/PMVcUnJBP27g2knylXu0oOl8ptoWBTAkrkux4CVvxEzj5U4a2jrTjBabyF9k7ov2wbE0ynAh4CM2XAlP+7tMEmE5q/nYY+89dCnbYqn3OO3Qazwiv5z5rjYzWw2X36EniEAjOvpmPD7R/wR2Q/JD7QRUSsDY6HLcei6zHMAnPGLcDrZgr6zF+DylVkTisfBzaTWETe6/o7dPNYjqpqJHymTp36CWvrFeclSXFbxQWbKdvs0cRFBpsEdvEbXTC9mxXUi8PLQWc+bDAztpBlpAXCVzmjJ4tmKhoiiCxNcJKimXvs1FaaZzK7TCHebhUxm0s3GwJBxW1QhLSte20GnczRJ1AAlpe5g/Zthe/nOcLVkqRYykivd/S4mbM5fic5pyBrVpVO+3q5xbnYYTN1OxU3meHlZif49BeBip74eU1tjerVsHW8CM+2NoBVLck5V9pgUxkm10tgcq0A7zeII9+p2wRI3iXA24MCvDxugWcXBHj2ixkeXxXixtXG+OEfG4TFWSPhhSNiHlvi0Wv6tUXiC1fEPGyOOIpMPp/JJIBevzuIZILJ9HvIzHyBLA0scyuecZ/uX/mFTQ6dlIuZJbTDE1dnbHJzhKOpkYoDEJ+fVatWRT/PcVhy4zv4x5/HklDVvMxcwTI3CA05Ar+YM1h57xQmBC5Dvc4tUUHNamedOnVYalR2tvoiq0/3yOSvZ1LYpJcTbOrrq8oukA92qyETMf1CqFiQ/U6GWhDSOGyGS3Q2Jc4+866+waBVe2DrWl/hokYTiCKdbu17YuLen+BQp5H0+RKHTQ6u15KZs8+S+0DDHoOk/eGTnbf2dZswZx9y6SHozGkZuVTA5hVxtI6imZNPXIN7q04qn5s+r7G1zFedRN3JaSpHwOTjSa0a2OTSR+S7PvkKQed7bLt7Cv9GdUbig4oIjxfhcORWeP9wDRZuMuchPv4lC5s0Pu8x/x7YKoJDg2Yq4+Pm5oYLFy7k72z+DF+lKdhcP8IWOCAE9lgh1N+RORKpg/yqVatjctfcbTBZNHOXHbaPc4SxgfzSqBa0ylWU0820yFMgXuzRboE3W0TM5jIn6GznVgunPRzwYpMd4tfYYUZ3G2iVU4xm6lWuikUD7ZG8Q1HOSROw2dBWHzjgjh+8HOHKIqZykSQtbXSqL8QdfxdgH+UqOrJcWXbOfWqwyWFygxge0wkmJdFJekwR7JTtEpg8QDApwNMLFnh42QIP/hYi5rYQkRGWCI+z9u0rJgAAIABJREFURFiCEHEvhIh/LULoI3dci7THz/9Y4+SF+li7yQGr1jojJOIbvE3+EVSAk5n1EhQJ/PKjfgQKCpscOt+ZWSPb0g4PXF3h7yaCeU1ltywt1KhRAwN8JmHpje8QEH8eS8Pzzs8sKHz6xZ3Fmkc/YPz6BahpoKjbyb9/qG3RogXTU83MzFQ/EKX0vwqwSZ8hJiYGFEXhMjjyg2BgYIROE+ZhJlUHkwvQbcU8uBKDTQlwUPTPKwKY9+9L9PbdoFB4w/tNLgOV5JyI+i/fmX+Y4WBTlMgm3wa115KwIAJoNmSSFCqqVK2mNg+VIGzE5uPwvp3GUgJmKRX+lAbYpPzZedffoYenPyorVKBqQadsGbQdNRO+IckQdR0sHY/igk0OqwSdk64As68mY3fk97gb3x4vXhkiOMIBU6eao6a+4lJnicHmNXE0c96VV+g61ReVJbJTfN6SGwVptP1X8nlyun5qCjbXEWwGWUFWSCSGzqldLVFVyR+djglB55SutuJCIon3eiZFM/cIEb7aCb2aUNRUccVCZFULJ2bnHM3kS+/qWg6dFOncPsEJrja0HK0c6SwHSzMjGKqkA5RhDkZXloiAvVYguJQXp9cEbLoIa2JWLyeU1VEsdqlevRo2jHUW55zuNAPpbD7e4ARzo48U2ZSDSQaSHCYJKNfJwSQVWO0X4NUxGUzG/6MIk6GJlgh5bImQR5YITbBERIwlIiOEiL4lxJN/zfH+Xxtc2OWI3r0EaNzUDkJLY2iVEecMt2zZFb//fgdZnxdP5HQaF8v/CwubHDqTyHbSTgRvA1Uhdn7dNbUwx4D5k7DkykEGnUvCjxUsX1NNhJMq1VfHnsPM776GS3PZKivfZ/myyue1eI40a9asVFmS5nWQVWCTv4HU7ydPnoxKlRQrGWmAyE6y28ylzHKSoJMXt5Q0bHKgoFw36sfcv5+hl88a1DaXLZfxA8rb7h7LsTiG5wTmIY3DQbEYYVPZG71V/xEYvf00HBs0V9FPJKcfp8atMGLLSVaV7RlKkc5kFvX7lGGzxSx/LHsKTDr8F0SNW0lBkh8DuzqNMGrXRRbRI1co27a9pK8pbtgkW02KHtJNycgDt1C3VUeMHWuNv6874d0Ha/x9zQFTZzqhpiSi32rMPHZDoMkCITpf5kcA4/f9DPs6DaWfnY9Po0aNcPnyZX4q/qdbTcMmBz0xdIrF4cP8HTGja87i8FO62iEswBnpgSLsGO8IY2XYK6uLiZ3tGFQhMO9oJu+DupZD55stjgw6naxqQausarEBnzs1qtdAwDAHpquJXeYMppW3W1ywuW2Cqxxgyy/d05elDjrXt0CwP+mXCpGxVSwrRZ9Ho7CpDiblgPL9JgFStwuQtNuCwSQtc4sjk0LE/8thUsiExxlMPhLDZFiCJcIZTFoi+rYQCX8J8eiSBZ6ds8DLYxZ4e0CAZKqo32LOLD7fb3XEol62qFpBlqJDx6h8+YpYuTIA799/iWAW9MJWVNgk6ISlPXyqywIMlDZYTiHtRAx6lLs5eOl0rLh1BAHx59TKHeUV2aToaED8BXj/vBPthvRCpfKKKw80H+q2aYoZ367GyNVzYeVgq/JdQK9p3749vv/++4IO1yf3+hxhk/eUfD5HjBiBCmr04UzMLFiO2Zw/HrPCBvK0LhbpIzXV6PnxRqeCIBZx/TUBPWb7wdjUTOXg6VWujHYjpmIGpQSEA3NySAngIMtaDcJmy69GY2E8WCX9kG8OwsKRLuDiCc9bykN1a9MVo3dfhPfdDHEOaFTxSB9pohq95cT56L9oA/SUJFcq6VZA58k+LBLNUgSuJTEBdo3BJo8eXn2NTpPnK0QPq1epgPmLGyDiSSu8Jei84YahQ8zQw2MlZgUDM67mnjOrMD/4TUleLfnVU7T3nxdoM2om9CoqRoF0dXWxcOFCJCcn89PvP9+WFGxyIJNFOq3BxOG7kTi8ou4enZf6NaqhoSMV8yhGJZysjHFiNtld2qrNzeT7KWhLgIgDArzaWRedG1mrXCOokr1jXQHurHRh2prK0Uz5/RUVNtkYHRBgy3gXlc9PY1OjWnWsH+OED7scgJ0EmTI3piLDJsEk/VLxDYdIaiW/VJxDOZNJgZLI5BEBnp0T4NElIVhk8pYQ98OFLAophcnHtOQtjkzejxDDJC2Jc5h8dZRg0oJtM3WrXPEP3/86Ad6vFyBrM+XOWuLqUmc0ESkXRmmhadOmuHr16n/+nC7sABQLbFrZw0sONs2crDFx11KIGtVRKTqmuWxlb4NhK2Zhxe2j8I87l69cTsr3pKX4Zde/Ra+5o1HDQDU10cbRDmPX+WBlxCn4xZ5h215+6zATjRdYqQ+WkUPcH38UTJu0sGOtifflCZt8pzdu3MDAgQNBwt8cgnjLnH28vobXjTeYfvoWykmWCgqts1lI2OQAQCLrPrTM/8sDdJzghYpKS5TsglhT7Owz4/twBsqz7yimBPBtaRo2paLuJLIucfYhwXp1vus6ZbTg3qEXJn77J5Y/AlrO8pcei8LqbGoCNiurWYZ0qN8MEw/8ygCfbgoo4khjS59ZE7BJ0UOaA1SUZacmemjl2gSDtv+BBTeeYU1gH9wJs8Lb9za4dq81tt45gVlX0zD5X4JOsYyWwnzICyrVPE8pJ3RzM2b3RQglrk38/KGW8nT++usvfrp9aSUjUNKwyaFMHjojmCORFWqqcySS3BhWqqiLBQMckLrNHggS5JmbyfeTn5ZJKQVZIH6NCKPbmKOyGr1Qst/8Z3ldYI+pAtyp235RYJMJke+xZraa9ubKX6I66NxAgOAASTRzi6pIfp6wqQ4maYl7vRjoCDJZAQ7B5AELEAhymHwgWeZWgUla5k6UwGS4OHqpAJNHxDCZHCjeNu1DAWb5/un/kopzxXEVRzPTdjjAf7gIVaso5gTS6uCSJUuQmlrSskOf12VEE7BZS2SJVYnfwy/8JMZs9oV9PbqBUgz20N92LiKM2TAffqFi96AlIUdUl9eDD7NCINrWiG88IbBWhcYahgbo4zkOy65TIdI5yG9nSdgxBqmLrhxEX+8JqCUwVekLpVcRh928ebPUHdx8wyb/ZL/88gt69+6tMgh0QMzsROg4Zha0dcQV7R8LNjkYkJ7j/OAM2LupFhDxCVVD35BFvWb9GCUG1Ntq9C41GNmUwuY18ZI+Twnw/Oclenuvgakaj3CKELYeNgXuPYZIj8NHg02yvwwDDG2cpH3hY0tt5cqV0XXGEsy79k6sgSr5nPwYFTtszlyChQ8Az3+eo8NYD1TUVVy6IHmv7h7L4H1DnDM5+1YWHJv0galpFSxYLEJIhBAPE6vgr/s9seXOOcy6msqgc+ZVcfoC73e+22vJrNBr7u+P0HrIJFSUU3ug8SH/XD8/vy/LavwCo9R+LNjkMCEPnRTpnNHNCtWrKlZZ03EkLd05ve0RuZr8xa2BHWZql7D5dvPbsuKjQFsETnJALUNFiKFoZlmJjiBVfv+11J3tN69tFwY22TgECvBikwjTu9mgnFJuZuVKFfD1SCdkqIlmSvuzSYCsLWZ4vN4JhlV5VL88jk51A7aZMcBjkcmtAhD4vZHCpAUeXxIX4NASNodJikZSvmTIQxlMUnEOFelQFPPRz0K2zC2OTIqjnQSqtA8eCZWPjjLIJJjcnP9fSg+gvN1bfs5oV5c0VRVTHOrXr1+qo1FKp+NH/VMjsOloiWXhx7E0/Jg4uhh8DMNXzYW1s8x4Rf77zKG+KyZsXcQikmRZyWFx+f2TWBVzHjMOrYJrC9W8zEoVKqLjyL6Yf3k3Ah5QAVLOuaBLI8TL74uvHET3WSNhWEtRi5r6Qzcw48aNw+3btz/qMSnIzgsMm3zjlEPQpk0btYDBo58G+vrwuBSDOSH5rC6WRITmFjGyyUGAibpfea0gfWTj1gD6Btw5Q3YHY2BojC7TF2H2b4ks0snzUNm2ShA2pX3neah/PkFvnzXMeUh+0is/NrR3Y8vrJLLOt5GftiiRTYrWzQ8HRm0/iyo1VavrXJq3w6Qj/zCIF7tRiaOZ8v0qbtjs57kSUw7/DluXuipz06lpW0yR9ieN5b/Ou/0e9dtzzc8yGDB7Bv6X8A0i44RIeFARv0d+hbW3LmPGlfT8WWDKRTUpRYN0VkdvPwOBrerFq23btrhy5Qo/pb60akbgY8MmBw8GWzvNgINO6NVcfW4VnZNcHD6YlrOLAJ2kDUoQc2+VCP2amMvlRoqvWdamNbFkWH0Y1hD7vxNs/rFEM7CZvV2cy/r9PCe4WKtaptLnrmtjCOxxBrbWRhrXmZQsM39YKy6+IZgj2Hy0wQktGtmjbgMrdOgiwM9Bjnj1mzke/CVk+ZBUZBMRI2RFNwwmKTL50JLlUUph8l8hHl4W4ul5Sc7kflrmJr1ScfSRVZBLIpIcLBlMbhRrYfLjWvhWHM3M2GWPdaMcUL2a4o2Ajo4OvL29v6TEqDmnC/svTcImh0ZaAqeI44rg4xjm7wELG0uV7xHK8XRt0RATdi3FysjT+PrhRXj9tAMtB3ZFBTWyhu6tm2DWkTVM5J2KhfLK9eTPE3Suij8P3z/2ovuMETAwVC1sqlixIivojoiIKOywltj7Cg2bvIenT59mS4DK8EN/U1RpwLJt8Ln9XhzVyicIFSts/vtKIbJJFohzfr4vdvZRijJRn1ke6uwVmPv7Q7EfNznpfATY5EAmzUO9HI9us5ahlplAZfJTv2vUNmd5qCSjQ7aZ/P15tYWCzevJbPl77p+P0Xb4VFSQF8zV0kJNQyP08gyAz61UeOZxo1HcsCmwsUdFpfzimjX10YP6c/s9A3LpmKixq2w51hdzw4AlNyNxLtwT0XEmeBBfBb9EDsXqW/9g2pWsvKGTxocK536OQ7N+I1FeaXxIZmPdunXIysrip9GXNocR+FRgk6AknYo/Au3Rr4UsZ9JRaKxaIMQi1tUwqbNEMikfOp3y0CO2ubTF1nEO0K+hCDFaZXQxuLUVHm4UIXFTXaklriZgkwvFP98sjmZqlVVcJdDSkvm82xsZIG2rE0hvNHWLuFiG6UweExfRUP4jkwa6JUREuCUi453w+E09vEyti6hnVgwsSS5ICpMUmeQweZyWzMXbJJhkx0JSPc6gkudr0jJ3scFkztFN5ne/xxIh/i7oXI+ux4rRTBLp/vnnn3OY0V/+XdgRKAnY5KBH/ucs7/Latxi8eFqO0Fm3Y3N0mToE1WsoSZ5RvqfIDmM3zmf6mitiTmNxsKKfOt9XXu2yeyeYXeaCS7vQdfxA0IqxMm+RTui0adMQHR1d2OHV+PuKDJvUQ/rS/Pbbb9GkiapCvtjZpxVG7zgH7zvpEujMfUlSk7DZd/FWLIgTi6xPOPw3GnYfhArlVPNQhXYi9F+yBXP/fg6vSGB+cCbqtusmPch5Owipcb+5lgTlanTlZXQpCMlFyOh/FEVklf+XYtF+3BwQQMlPuDJUtKBvgA7j5mLGxQhxHqqSNJW6bRcUNmffyYR3SBZGbD4BSwdnhT7w/rSctABLElW96tXuv4g5m76hWXKRSVmkmveFBP4nn7jOxmOWslC+Gtjk0kdTr2Qyb3W/m3dwIXwWYuONEBevjx8jJmD1zX8x9Uq2Wt91ZlUakoUha79FbaGVyvh069atVC19aPwKlMcOlGHzwjQDYK9FAZc6zaEs6s6lj+QhL6/HBJvZu+3Rp7kMNn0HuyF2o2s+xeFtcl1eF0czLXHbzxFdG1A0U7H4yE5ghEPTRECQPRBYCyGr3FBNElErNtikZeSNAmRsMkfGZgscnWwHgfTLrQLKltNjS3gD2prC36MpOnQVYehIU6z2FyDhHzvE3SKdSUk1N1/mlkgDEUxG3RPi/i1bHDrsCq+FBhg90QGXttZB2mEzJoQuhcn1AvCIKMvXlORRlgRM5jwPzNnxQ6ADc4gyMVJdzZk+fTrevHmTx6z+8nRhRqAkYZMDIC13U0X50isH0Xv2aJiYctct1e8a+s4pW7YsTCzM0Nd7PJbfPCzJyywegfhlkSewKu48fC/tQscRfVgKFv+e462BgQEWLFiA+Pj4wgyxRt9TLLDJe0gipPv27YOrq2pFNUGnS6vOGL3jPHzuZoDJ+FxTD52ahc0t8CaxdImzD8HfuH0/o16nvioRKDqAQgdn9F++A0uC09Goaz8pPJQ0bHJQ44Ums3+MgGNLmU0jn2zUUkpA5+mLWGSN7A8VUgKUIDbfsCmJ1lHRVYuB41RkmuT332KGH3yi8pc6UejI5vUUeEcCs3+8D7oxkN+/eAyMMGDJFvjc/YC5IdnqI725wCZJH828msSAcuoVYPWtK/gpYjzi4moiNt4AFyJmYsXNuwxImQUm9ScCmPVDJJr0HKxS2WhoaIjt27fzU+VLm88RUIbNgEFCYJ8jsNs8T59wDg0EcZqCzbl9RcB+SyYOHxYgylEcnvR0J3Wxy8F7nfzbzZG50w5rR9qpOhqVq4iR7ayQuJ5A0wIssrbdtHCwSXmTm83wapMLrGvLcsF2jXUDKGpIBTrbzfFyhw12+7ZE5z710X+oFeZ4G2Hzbnd8d6YxfvrbFVGJdnj4whov0+rgZVoDPHrtjLAYISLviXMmKYopXeY+LpEG2iVA5g6SPnJG7Zo8lUkHR6e7ssp9AsmPC5N5RTMtcG+1C3o3paVVRU1VZ2dn/O9//8vnrP7yssKMwMeATSl0sjzK81j09z70nDUSNaU3YIrQSRq9UzcuwsaXv4BE3Pn7i7Mlr/b1L36Gz4mNMLdQv9JpbGzMagFevHhRmKHWyHuKFTZ5D0m6ZceOHXByUi0aIeh0b9cDY/f9DJ+QLDEIKBWNlAhscugiOZpQsL6M2/MT3Fp1BlV9K8OLc6MWENjKnG66TvOFdxgBVT61Oml/RYhsctgUt0nwTVCsRlfuL/1tVNscXWYuBS13kyuPuApcMeKaH9hk0brgTAxdcwgmForROtICbdRjEGqYUnK8eNyaT1uWb8vJwsAm9cc7OBPD1x9GLQtZlIn2X7ZMGdTv3BfTz90Vi/crRzP5cac2D9jkYy6GzixMu5KJr2/9jV8ih7Cl9ei4Wjgb7omlt6Iw9c/36LV4F0xMVU9+kqwIDw/np8eXtgAjoAybZcrpol1dAc7OdQKzbMwHdGocNgOtWfU5dlCepTVzJGLi8GpsR6tWI3F4OejcRfmQVriy1JFZUVLRDz+PyGrSycoEp+dS/qeilBJygs3tZmJvbnUV1STRs0mADzvM8HSnI/p2F6FLDxFGjXXGT4dd8fyqOR7fFeBxtBXiEm0R/tAWT5NEeJxUB/efuiHxsRCP4gR4FGqB59ct8L/vHDF8tD669LDCqAGueBPkgPRt4gp0Vs29Thad5PmS2ZvFBUKmBhI5qU/NQUhNcRAVeyHIDnsmO8LMRHFFiY7VhAkTQPP0y49mR+BjwiaHRVrSpuX1Bb8FoVGPtnLnqowZqlStipb9OsPzwhYWiaTiIf7+orYrok7B//4Zli/q1LyeWttL2fVDC9bW1vjmm28+iWi7RmCTTzlaTli9ejWEQlUJgPJly6Buxz6YePgvVkQxNzibwRh9wZcobHL4uC6GTu/b79mSv1vLTrlG73rOWsL0MXOyk+SgotAWG2y+YzDXdPIi6WSvXtsCTfoMV8lXpIlnZm2P3vPXYu6fT1hUlyreeb9yhU2K1hGk/hSN5n1HqETrjE1qY3BAIOaHZIEKlPgk1xhsSvpDygGNeg5We3woLcE3AiAlAv4Zc2zzCZv8/VSRPuVKNmZcTce6Wz/jt6jBePrSCPGv6uLwpdFwtFMsnjAxMcHevXv56fClLcQIKMMmn2OUu6gInYIcI50lAZvvJZAirl6XiMMHOGJ6V0tUq6Kq00nQObWbLW75OSFgqK3KklhZ7YqY2s0eTzY6AYHmClJKFP3DVlOE+LlDuxwXDa+I3+fXAbaZiqWBdgvwbp8FXh+xwLOzFnj0kzhnMvamEPfDhIiIFuLBcxu8SHHEqzRXPH5lj3sJzvjlhgOOfW+L7Xvrw/+b+hg82gTDRtjj982tkBwkRNo2cxb9pLzSDcPpnBfDsWOtakjdKkLmZjP2PEVIeWRZvs1T+kgN7Mm/vyQfp0v87uPWOuOrlvQdJstRpXloZ2cHqln48lMyI/ApwCaHxVWPLmJq4HK130H8GlWtajV0GNUPXj9sF+d/Rp4oNHSyvM248/A6vwVNe7RT2a9OmXJo2acTWvTqiHIKN6xiCLa3t2cra0lJSSVzsNTsRaOwyff3/PlzrFixAvTlyw8EbytXqoRm/Udj8rErDDopavVRYFMKnSksr9TrdhqGrj0Eh3pNVSCL+m5h74TR207DJzgz15QADiqs1SBsGjnWYc43kw7/jca9hqBiecVlHuqzwNoeg/x2gjzlKaJIOYw5webccDDXov7LtsGwNuWPye7cKDrduNdQzPrhPnwiAYJXfStZ1FcTsDnnbhZLvxjotwtGtVTF+nn/+sxdKY5o8uOZW1tA2OTHcsbVZEy7A8y7kY4F6yfg9BlLPH8jQESsA7x97WFta4JhQycjLu4hPwW+tIUcgRxhk89Hgs56FjhDkc6ddmw5mnIr5aGkJGGT71dRMskRM3MQh9epQA5t8jnjZeBmbYIfPJ2AXdbAJjOxN7ekspsihCTf82GPGYK3OaHvAEeMnVQHvkvr4NZlERJuCyQwKbZQJFkgZqeYKPbrpmXu2GALxPxrhy1bG2PqTEd07FITc8a7oU0Tc9TQpzxE6g/9VkAHFyH+8bJlS+/pG8WgSSBJy/5iUXfxdaautT5StotYgRAfA3VtaYFNsZ6oLfZPEUGgJpo5cuRIPHnypJCz+svbCjMCHTuK08Yq1KiGf93c8cHMEtyKMr8tlETda0mkj3g1OofJvFq/mDOYsNlXCn36JoZoP7iXgjU2/06qVr06Ok8ejPm/BLJIJ4FjXtvnz5P25qoH57Hwz73oMG4AqBCIb5e3ogbumLxnBVbFnMOqqLOYvNcPddo2VeuMRKvNO3fuRHp6emEOQZHeUyKwyXuYkJDAHFIon4APFG+r6OmhxaAJmPF9GBbGABN/ToC2nEZifhyEOAzwlkkfKVWj910sydnMDULouespTB/R63oyBq/eD4GdakoAOfu4t+uO0YE/wDtY7OxDS+V8/yqtBmGT6WzeFFf9+4RmY/zeS6jXvofa4icb5zoYHBDEXIsWPgK6LdoiPR4GpgIsuJmCmT9Fo34XWY4qP06mFlZsPHxCs0A3BiS15HE9WXOweSOV5ULSvGjYpZ8K+Jtb2cHc2k7a/x4zFsOLpTcopguoHAt2jJOhKH2kBV4glFN6hMcNsTXq9DO34dqmO7S0ykNXtwoGDLLB+Z+skPiyFm6F2+J1EuVnfhFx5ud+YVtl2Bze2hyNHEnsWLECWKtsRfRqaoPfFroAu20VoPNjwCYHLUXoFGFmNyvUyEEcvopuZczpZosXWxyBgwIk7Rfg9XcWeH7WAo8pMvmXEDHkgBMmRHi0JSIShXiWbIeXqQ54/MYZEbE2iLwnRNRdIeKvCPHwF7EVI1kyvjlkgaQ9AiYNRDmbbza6wMaUxpGDLm/FN5U1q1fHlrGOyNxly+wX+efhLeXMfo6wySvwH653wtiOdlCuwDc3N8ehQ4cKO52/vK8AI5CV9Q4fMuKR+v46ktMuoEu35uw6r61XCXvd3ZBt54gP5tZ4LbDON3RqCjZrC82wJvwM5pzbhBZ9OoF0Nfl3Jm/1DQ3QZcoQBo6rHlwASRtxqFRpQ45gZdxZrAg+hkGLp8Kotmqgrra5KYb7zcLKkBMgzc/FwUfY78qYs/CPPI2Ju5fBpXFdle9M6g/pvx48eLBEobNEYZPPswcPHmD27NkgCRh+IHhbo4Y+Ok6YhzH7f0H5yjKKL3HY5DAqif75/PsC9nUbq/SX+q1TtgzqkLPPd3+CQI8VpKiDTk3D5o1UBn6zriVjbijgffcDxgb+gDqtOkrvwPg4U/U6+bGP23MRvX3XSz+XobkQ/ef5w8CE7NZk0Uyq2G8+cBzm/pbIZH14+oAmYXNOSDa8b6dhwNKtMDRSvEGh/jQbOA4L/nqChp1kJgOahE02pjdT0M93HarXUJWf8PL2xZvko0h41goh0dqIjHfHizdbkJn1mk/9L20BR0AZNn+cZYzUvU5YM9IBlrVJd04RkrQrVEb/Flb4baEzECiGzqxtZpotEAq0Bl9G5zCm3EqhM8gaEavE4vA1JOLwLq5CLPVrhIunXfEiwhYP7lkgIsoSYQ8kouUS4fLwWEtWgBN9R4jEa+YI/cEZ87wboVdfS7g3MMTfa9yRGWjK8jK5tqSKaDktwe8wRcpOV9gL1VXWlkPfZkJQsRPpfJJ7kfJnob8/R9jk7khHPZxhLVD9ch86dCgePXpUwBn83335u5Tv8eDxMDx+4Ytnr1bj6St/vHy7E6/fHcCrd/vwNvk8klJ+Yr/vUi7i5dvdePJyKRKejkfsoz6ITmyDiDg7RMQZ4fGL8ejaTZYjWbFyJQywFeKymwve2xN02uQLOjUFmybmtbH8yiFWFBQQfRZzTqxD465toKN8U6ylBUMTI/SeM4YVG1H+p7LA+4qo0wi4fwbjdyyBrZtq8Wv16tXRZfJgLPrnAFueJ21QtbAaexb+YScwccsiODVwV/g+59/tjRs3xpkzZ0pkkn4U2OSfLCoqCjNmzGBSGvzD87Zq1WooJyeQ2nfLWTHkcAjMR1ukyKb89q8nY0FIFhp06iU9YHpqLDDJ2YeWlyd+9xcTMqelX4VIZ0nBJu875aGGAV43UzFsw1GIGrVUucuh6GxNQxnIkR0WPwa8pcKoERuPMdkmZVtPTcAmVbJTZfe0s3fg3LKTSn8oB3U49ecesCAMqNNaVpWvCdikNAGq6p905G84NWurMoaUu3Xq1Ck+rZGVlYSXb3bi/oMGuHO/HO6KD3qbAAAgAElEQVQ/aIRX7/YjK/uL57l0kPL5QBk2T0wyBPYKgCAhHm8QIWCYA6zM+NKv7OaIpIAGtLDEr77k6GPDCjyaushyx4tL+ohVo+cDNjmwMegkcfhDThjURhyR793XGa/SXJDw2AL37wlBMEmRycRfhHh6wQIvT1gwN52kIAFSdohzIbHZFCEr3FGuXDXJ+VERv/u6MyeenPIledSORNXHd7IFCY/zc5xawxrVmKRP5k710Uz+GT432OTj8mSjCBM7WUOrnKKeqKmpKYKCgvI5Y7+8jI9ARuYLJD6birv3KyA4qipCow2UfvURGi3/y583REh0dQTf12XXzqRUcV5sx45dFeYrzdnyVSrhKxsL/OxK0CnKM9KpadikZW+KMK6IPs0KeabuX4n67ZtDW00epUntWvhq/iSpdeWyqJMIiDuPuWc2olGX1irL4LSNZj07wPvCVib2vjQiH8vxoUdZhNQ/9ARGrp4LG2d7lTGkcWzXrh3Onz/PD51G2o8Km/wT3bp1C6NHj4au3LK5/EWQHvdbdxSLE3KX8VFeKi1O2CRBcHmdzS5jPTBwxXa1zj56FSowa8JpZ26zghypyHpJw6YUOsUpARQlHLhqLyxd6qmdcMpjXkG7LFoNmwLPv56ylAKKmKqMcTEvozv1Gokl0UAfn29A1pLyfaL+tBs9E3P/eCTuz400JhyvOdhMYvm4XtfeovscP1B+sXx/yClr5syZyElegpaBXrzZiog4Ee7eL4eohOZ4k3QC2dmZfOp/afMYAbWwSYUqFF3bRoU4lniywUkCnaqRznLlK2FgCyF+XdIAzdxkSgofCzap30wcPsgew9uJnYj0quph0bQGSN8vROpOMUxKI5JyLji8opvlTOZUjb5D1Y+cjRW5AAXZ4NQcFzgIlaN2ZdChngVCVzmxaGZGDtFM2g7//Vwim9k0h4KsWc4vCfTLn9/0uG/fvp+0UHYep88n8fTLt7sQFmOO0Bhj5gJFEfqcf4UIidZHeKyQRTnlV4V4gRAdF7JBlj9WOhTptLFgkc50Wl4XqF9eLxHYvCsRbw85wrzSA6LOYMLuZXBqrOpqR5/B0tYaQ1fMwoKfdqHD+AEgVyD5z0aPHeu7YmLgclDUlKSPVCKZfJ85tFJnpLtHMWLVHAhsVZ2RaD9kRf7rr79qZN58ErDJP9m1a9fQv39/cLtL+vB0901/G5paoPvclZj9m5yzD4epHFpNwmb3mYux5CHgQc4+M5fAxFSxiIb6Xq1KFbQdMQ0zL94T+67fzSy0qLsy5PncB+Sr0fPljU4pAeFgBUID/INg6SQLrdMYy0c1rVzqYuS2s6zoaLY6v3jJmBd3ZNO6QQvU69RH5WSzFLlh9I6z8AkHE7hn43E9RWOwSdqkPhHAxIO/wqFBM5X+uLm55VtXLyPzGZ6/XovwOFvcva+DmMROeJP8pYqVn/e5tbnBJgcfMTBYykU6ScNRXkJICxTp1Ksoi1htHm3LQJVvIz+tOlH3gkY2aT8MNgPtMbStzPaybxM7YKc10qmKO4dKbvk+5ih9pASbPGpH0cxJXe1Bua10bVL8LYdvPeoA+9Qvmcvvlz8u7bDJIsy7BXi1zRnTu1mrjIuRkRG2bt2a29T88lwBRiAl7V9EJ7RGWIxZjqAZFlOLRTrjHvUDvV75Rx42+0wciombfGHpYKMwlwk6+9tY4JKbsyTSqbi8XqKwycGP8i9jz8Iv/CTG7VgMURP10FlFTxGg6Rw1FZpj2IpZWBkqycsMOVJg0JQHU4q8BsSfw5Jr3+KrRVMhsJXdgPNrArFAr1698O+/qsdA+ZgU5O9PCjZ5x3///Xf06aMKHGzwrezQf+lWeJKzD4lo56KjqEnY5KLus29niMW8f4pBuzEeasVe9Q0MWR7qjP/dw/KHQPOhU6QnSH4dhIoFNjkg3kxjY+f5zwv0X7wJplbi5TyaZOW1tdFhrAfm/fNCEs3MpeDp6ruiFwhFALbt1B9rOt66OtroMGEe5qrrjyZgc5IPliQA8668RrcZi1G5kuKXMwG5p6cnXr8ueB5mekY8u1unu/q798uzvKSklB/5tP/SqhmB/MAmByAxdIqX1/2HOsLSjAuHK8OVFhZ+ZQ8ccgR2moHAg28jt1aTsDm4jT2w2xrvt8iih7n1JT+wyXIQg2xwco4LHFWimdrQ1uYpM+Wwd7obsDt/+6Z+lWbYpIp47LHBjz7OqGevmJtO1xxy+QoLC1MzG7/8q7Aj8CHjAR4+m4XQGBMWtVSObIZGG+JevAtevg0kT0K1u5GHzf6zRmPDq8tYdv1bthRtbinTeaZjWK6KHvrbCvGzqwQ6JZHOjwKbEuik6OLKuHNYGXYSo9f5wKGeqvkN9Z1+K5SvgO4Th2BFyAmsSrwAtXmZHGYL0VKe6OrH/8PqiDNo3qO9lEf4/qnV1tbG4MGDiw06P0nY5DPtxx9/ZCe+/ADwx0JHFwxYvgPeN5IZFBFYKgNZScAmr1qmXEaKhE2/EMqWetVp6xkYGaOPz9do2GOQ9OB+DNjk40S5iIsfAj18N0r7Y1DLDD5XXmF2fnQqiwSbb5nI/KJYwK41VXWrAoGNWwOM3fMjy81UG13VAGx291iOacf+grWraqpBgwYNQDdCRf1Jz4jFoxfeCI02YXlJcY/6Ijm16Nstar8+xfcXBDY5nPFI56P1Iszvaw2DmorpGDTXKlWqhBHtbHB1mSSnMx/QWVpgUxw5FeAxj2aWU0z/sKhtiM2TG8LVhhcIlcOeaSUHm882OkFgLCn+LEFRd3E005xJNHn2toWObhWF606VKlWwdu3aT/E0KJV9okpygse4R70RGmPEopYRcY5KkU1aNq+OmMQuSP8QlevnlIfNvtNHIiDmLCuuYUU2Vw+hn+c4GCop3XDovESFRHYiQGgH72qywuTikj7iBUIsZzMP+GNL2nHn4Bd6AmPWesHCzlqlDoBsL93bNsGE3UuxIuwE/KjavIhRTWmEM/gI/OPOYdmNw+g+fTj0jSn9SPX7l/+PVpfHjx+PkJCQXI9PXk9+0rDJO082YK1bt1Y7IPZ1GmPI1weYjM880o68niKFzpKETTHAJTE5oPkRwJQT19FkwBi1ulvkcsMPZOvB48S+3eqq13NID6B9FWoZXc32yPe9+6LN0v4Y1BZgzm8P4XHzvXQcOZyqawu1jH4tiRUuUWS10yRvVK4iUx2gcdGrWBHdZy6F19U37HUKRVbyn0EDsGlqbY+qSv2hXOKFCxfi3bt3fEoWS/s+PQyPns9lOUqUQP/gyQikpP1VLNv+XDZSGNhUgM49Voj+2hFze9mozYWqqFcVI9vnDzpLBWwG1ma5mRTNdFCpNi+Pr1raIG6tCNl7XOHyEWATu0zxbIs7ahlIbgDKVsJpTzdgl/pcU34si9qKo5lW+M3XCQ0cVKOZBDJ37tz5XE6bj/Y5MjKf4vW77/DgyUiEx5qzFZyIWGskPpsEWsVJfDoBodFGEuC0QEh0DXbdy8x8mWef1cEmByiSEfKPO4/5vwcxgDIwVAQonap6GGBriRt13bBATtnkY8Am7zNBJ0UX5x5eC13t8tLvYM4GvHVuUh9T9qyA//3TLAeUSRzlAbR8H8ot+asTpE/YuRRWjrI0Hr4vh4Zu6DZhEPQNVJ2y6GZs8uTJuHfvXp7HSt0LSgVsUsezs7Nx/PhxNG3aVO1BETVsgZFbTzGpHKrAJivCkodNru2YBHJEmh8OTD5xHY16D1Pr7EMH2KVFe8z7+zlbiqdIozqgU/e/YoPNe0A3+chmbXPM+TVRY7DpcTsdBOPj9/4EO7f6KseylrU9phz+Uzwet/IA3mKATe/QbDTq3FelH/zka968Oa5cuaLu3Cm2/6W+v4XEp5MREl0TwdHVkfh0CtLef/niowEuCmwSoJAkES2VY68TGstVo/Pjy1uCzlHtbXBtOVlD2jBtSeXl9U8dNu+uqou32xwwqasdtLQVo5lmtYywZyqXg6qNl1uc4WRdcpHNDObGI0TEamf0bmaFMuW0JedceewYbw8EWuQrlaHg0Cn2nU/d4QDvvraopKcYzaQIN7ncZWZ+Kdor7AWNQJFkjBKeTmRSRVR9HhZrhgePh+JN0jF8yJCZW8Q+6sWinFQwFBJVE4+eeyI7O38C47nBJocqZif54ALm/xqI9mP7gwTV+TlObeVqlWFeXZYbWdvJGn7Rp1FUUfeCRDZ5X6lddv8kvE5uRMXy4nzy8roVYGSsmv6jrVUGddo0wdR9fqxIiKrdCwKdS0KOMpmkhX/uQ9shPVSq4ytXqYK+c8fCL+QEvkn4Hgt/DUKHkX1VnM1oDA0MDODj4wOSsCzIT6mBTf6hMjIymAwFFWjITyJ6TM42zs3aYdS200xkfd49YO6VN7CXg5p8i7orRNCSoVyNznM2+TK6OiCkiBxpbvqEZGPit3+gcc/BLAdRud9CWwcMWrlb6uyjLiVAefulDjavJWNeGOD59zO0Gj4NlXJQHnDqPgS+D/LpOV8U2KT+RADzfk+EnVsDtoxBSxf82JBTg5+fH1JTS06YPfX9DTx4MhzBUZWZRAjlOL3/cJ9P/f9kW1TYJDghUffUbfZo6iqTPmrmbAZzY8UvIjr2lSTQeWO5M/M5J79zDp2fMmxWrlwJy0Y2gruNUqV5mQoY3NoGsWsoXcACH7aYIXOrWQnCpjmD/Yxd9tg+wRnGhiRTJb9kVxaLBpA0FWmV5i93Nr/ASZ+T1Ar+WeaCFm4ClaKxli1bgopSv/wUfARIaSM59Te2MnMv3hl3oyqyiGXcoz54+XYP0j/EqGz0Q0Yi7sW7gvIzQ6ONWdGkyoty+Ud+YJODHLd39L60E53GDkDVKoo3GXwO1hSYYMEfe8BE1sOP5bv4RtlBqCiw6XlsvRQ2KSLre2oL+i+cDAMjVegkW8pmPdpj9tE1ssr0YEn1ew7RTuanHnkaI7/2RC1T1ah+gw4t4Hl+C/xJ85OkmwiCI09gVex5eH2/Fe2H91Y7foaGhli6dCkeP36cy1GTPVXqYJN3PSUlhdkukcYhnzi81SmjBff2PTB232UsvJMGUb0m0teUKGxyYCWR9RAwwffxe35kVpe8r/KtrWs9DPIPwjxJHuqsG7KUgNIMm7Nvf2BWpKN3noeFnaJILYnLy0s9OHT+qgB2k4WrRicpqvlhYNqjZOEpfwzoMWmOkRzXx/qh/M34x1/hbpQuwmJM8fiFt9qL98fqX0nut7hgM2WbPZrIRTZ3THDEo22uLKfTWF81p5OkVaZ1sUSoP4mbW7NIJ4Fa9m579GluLZ0zxVWNXpgCodDVbqhWTQzM2uXKQquMom6mqYkh9kyhaKYdIFelXhKwmcogn2SFhAjxd0bn+qTWoWapsGwlnJxb3MvosmjmiqEiVKmseFNB15vly5cjLS2tJKdyqd9XNrKQknaVFTnef9AQwVF6bBk85mEnPH+9Hu/TI3L9jASnIVHVEBYrYEvtub5YzZMFgU0OncvvnxRD07nNaDekJ9RVfBvWMkafuWOx9Nq3LPqnLLLOtyXfago2a1avicW/7MHXT37Agt+C0HXaMBioiXRWKq+L5r06wPPMJmaBufy+qhzS0rCjDCC9Lm5jup3K33MGRoYYuXI2Vt47DRKSl/98/DEbv7jz8Dy7CU17d1TrjESuWnQ+0bU6t59SC5v8Q7158wYbN24EGc0rD6ZOubJo0Kk3BHJ2hh8FNjl0Xk/B4jigxbCpKn2V77tjwxYYvuEovG6msGigfB4qh85SEdkk7/FwMNehVoPGQ1ebL52JIxs19Q0xZPUeOLTrKR0PjcLm9RRWhe/xcxyaDxgDErSXH3daHli/fj0oev4p/JCrBi070bJUeKwFnr5cxuzbPoW+lVQfNAWbTGdzvxDYY4X7XztjRk971KihCCU0N6pW0cPULkKErhQBe62AfXafBmzuro2otXVRVQKb8vOYPM0Ht7FBjFw0Uz4aWBKwSakLH3bZY8NoR1SvqgjzZXUqQbeCBDyLuUAoQxLNvLXCGW3rEODyinvxuV5cRX4lNf8/hf1QSs+zV18jOrEtE2cPiaqCqISmzBGIUoByqh5X7vvTVysQFiNAUsrPyk/l6+/CwCaDpuDDIBhbFXsOPhe2wra+s8J1n587AishBi2cwircKcq3JEyNM48keqgx2KxRE74/7MLSe8fBUgLizzPo7DxhEKqrcVykm+I2Q3vCk4Te485jeeRJLA4+zHI7SS5pwPyJqFpNsSainFYZtBrQVezVHp+/SnfS9vSPPgsPckbq0U5lGZ7GUCgUsu/PnJRaSj1s8llK0BkQEAALC0UJBD6ReDvQPwgLYqHo7MNhMKf2eiGX0ZW3p0bU3alBM7i26qgy+SklQNSkNUZuOwPvOx/E0Cknqv6pw6ZvgjiSO2rLSZhJpJX4MaC2XsdemHbmDpY8Amzby3ImNQWb5ObkE5KFod8cQG2BqqAtyZ2Ehoby6fQJtVl4m3wW0YntmUYnJduT9Rsl4v8XfjQKm0FWSNtszqJ+tIwbFuCMmT3s1NroVq2shymdLBCxth4GSpx/aB6XdGST7CMpvzF+nRMGthSibFlFmBKYGGIvz82Ui2aWFGxim6k0mtmxrhm0tBSjrXXsauG7uY1gXau4q9Fpud4c6Tsd8PVwB1StqnjjUL58efj6+pZoWkxpPj/ff7jHDCliHnZjVeTBURURGV8Pj18sQHLa38jKSingx8vG89ebkJL2dwHfJ3t5oWGTLy8HH8a6Fz+jvccQle9b+e8mKwdbjFo9F353jrGqbXWyQyUBmzy6KE0J+HEHOo39CtXV3GDq6VVG+9H9QGkDq+MuwOPYWrg0UVVUEdpZY9zWRQiIOguKWvJ95KuVOCOtjDqDKftXom77ZiouRzSOtNq8ZcsWlZWDzwY2+ZSkL6cVK1aARHnlJxDPx6vTrjtmnA9m4uBz7mTkryBHg7DZduhELL6XjYGr98NKjbMPQadL684YteM85odmMUcbcvL5lGGzrdc6zL/5FE36DIN2GaXoobEJ+i3dCp/gDFZERSLztm1lNqDFDpvXU8TL8v+LRNM+Q1U84k1MTLBr1y4+fT7ZNjv7A94kHUdUQgvmRkSadM9fb/jsfdc1D5tibUkmi7ODcvzE0Dm9hx2qV5dJpPBrSY3qVWFqJPu/V38REGiVpze6POyJpYkURd3zs4xOS+EItMHRWU4Q1FKuFi2HPs2sEJVDNFN+/5qKbCLIEVm7bLFxjAjVlKKZZXT0MLOnA95sdUDaTieYGxUfbLLioz2WCAtwQXs10UzK77906dIne25/Kh37kJGA1+8OsRQeElgnLeB7cSI8fDYT71J+BOVpFv4nu/BvlbyzyLB59zBWJ3yP1lMGSNmgmokB6nZozuo9+DnOW3s3J4z+Zh78Qo8zfUx56CxJ2OQgSFHLVfEX4HVuM1r17wo9XcUiQOp3TQN9NOnSBpUqKj5HBUhdxn3FUgVI9qhIMkrBYmck/6izmLLXD27N6qtIN1Ff6tWrh0OHDrHibjqEnx1s8hkdExPDxLdr1qwpnVgkWk6DUL1qVbQdSc4+EWJnn7ygU4OwyXQ2w8GWd+ddfYMBKwNBbjl8wvNWR0sLDbr0xbj9l+ETmoWFD4GmUxZLX5cvByHlSOvVd/DSQDW6ffMOsHBwkfaNPgPlZjboNgDTz4eK4Y9JVL1ljkaags05wVkM0Psv26bW4YncqiIjI/mUKRVtdnYqXr3dh/sPmuDO/bLMf/3l2yBkZSeViv4XtJMlBZscxqTQGWSN0ABnEHQqV7Tyc5LaGb2dgEP2IAF1ipLy7eTWFhQ2WTQzSIC4tU4Y0dYKWmVUcx+1y+vhql89IMg0zz5oAjYbOxji9upG6NqAopny6TJl4GpdGxe8XCS5r7WZ/mfxwKY4Kp0d6IDNY0UwMVIsPqLrvYeHR7FLlhV0Dn/Kr8/IfM4qxh88HcPE1u/c12FtwtPx7OY2M/PFJ9N9TcCmqastVsWcx5R9fnDMwdlH1MgdY7f4wi/sJHMCosr1jwGbUuiMOoVVMefgeXoj80rXUVrdkL8+kQmJW9vGmHl0DYt4kkQU306RW3JGijmDgHun4PHtarg0UnVG6t69u3T+fLawyT9hVFQUJk6cyESc5Q8CPTYwNELHiV6Y+b9IBkBUyMJzIhVaTcNmSBZb1ifpI3JFInekfgs3QGjvpABs1GddykPt0h+zfwxB65l+0uc/KmzeTIO+tWpf+XibmArY8jUtYxMAyo9t8Uc2FzGA9o4AZpwLRn011peUanHgwAE+RUplm5WVhBdvtiEy3hV3I8vifkJjvE46km8ZkdLyoUsaNjkkSqFzjxg6p3WzQ6UqirmHNL9rVq8C7372iP7GCQiyyhd0FgQ2WTRztw0Oz3SChYnsxll8bmmjHBUGkdtHBT38udRdoRCIfxblVhOwqV9NDzWrK44Pj2Y+20TRXwHIOpP0LklsvqiwScVaVF0f+bUTejYhlQHF5XqRSJRvO9nSci4UVz8zs96C8sETn03DvThHlhMeGlMb8Y8H4fW7b0FV45/ijyZgk3Q2l987gZXx55id5NitCyHKwcPcsVEdjN+5FCsjz+Dr5z9i4taF0pWy4qpGrymXs5krDAYfZkU95JU+/btVaNilFXSUaiLouqBboQL6eoxGQNjJfBc/5bpfnpIgaQleKdo647uvYe2kWjfTpEkTlr5C8+mzh01+0ty9e5dBZ4UKFaSAJr5ga8HAuBa6zFwKj8sPmMC6h7K+YwnBJocwElQnWCLo7O21GrXNVfNQa9TQh4lQ5gtrYOuC2TfT4HE9WQHm+DZzaosa2aQqe69bqagpkPWFjyupAjTpOwIel2IYRKsrdCpu2OwzbxWWxoDBuqGRkgyMlhaGDBmC+Ph4Pi1KfUuRhxdvNoKcOe7e12b+w2+SjuY7af9TH4CPBZsc0OSh8+YKZ4xqZ4OKFWQe63yumxjqw6efPWIIOvfkDp35gU32miALxK0RYVR7qn5XjGZamerDb3RDGNUUL0cTbP6xpARhM8gMQVNpBUYR8sTjUQauNhTNdBVHM1nUV5yuUBywyQA8yB67JjrA3EQ5nUCLCU8/e/bsU5/aJdq/rOxkJKf+yZzL7sW7M+ey0GgDxD7sgZdvduTp3lOinc1hZ5qCzWXhx5nOptTZJ+wkxpKdpLtqAIVW6NxaNcKMY2swbfsylJOslpY4bHLokyxpr46/gImbfUEGJPyaJN+aWwkx0Hcylkkq7vPjdJQrdEpciBZfOcj0OLW1ZLKBtN9ycjKCZmZm7Ij+Z2CTz9/r169jxIgRUAedxmYW6OqxAp5/PVUUFS9h2ORgSNBLMDb7lwfoMdsPxrVM1U4kOrhGts7iPFSlyCHfVk5toWHzRiobo+nnQ+DWpiu05SYX9aeWuRDDNxyBTyiYq1KO+y/mnM22A8egUfeBKuNkbW2NI0eO8Gnw2bWUb/X0lR/CY23EvusPu+Nd8nlko3SLVX9s2FSAzl1mwH4ndG8ikz6Sv6CzeW9UE/P72+UKnXnBJs/N/G6GEwTKMFWmAga1ssGD9Y5I3FRXWixQcrAplhXKCLTHuA5WKtqVOhUqwbOPHZ5tFkczCdb5GFJbFNgUpxNYsChy/2Z0A64I4La2tjh79uxnd24X9gPRuZ/6/jqevlqJ+wlNmH4vOZVFJ3bAs9ffIO393cJu+qO8T9OwyeFKCp13jmHMN/Ng6+Sg8n2iU04bVva2oGVqOu9NBLWx/Oq3KCjEkai7vM5mviObHDZ5hDHyBJb9cwDVJKsLPGVQ+foksLHEMH8PLL99NMfiJz4OObWsYCn6HCZsWwxzK9VAWLOe7dFjvMyS28nJic2X/xxs8rOExHz79esHdQfF3NoOfRasxdw/n4qlcm6lF07UXTlHUk01en680ckX3OceMOunaHQY74maBorFTzShKlSshLajZmLWD5HstaQlmRPgyf+/MLDJhOpvpbIx0jc0VjkRnVp3heefD5nsETk5ye9P+XGRI5u301CnTReVPsifZOPGjcOTJ0/4of+sW4LOJy98mT4nSSaRL3Fy6q+l9jN/KrBJoMQhsV8LGWxamhpKtS7l55yJYQ3M55HOIEtgm8yOkW9naFuZXRwrEAq0AvZYIH6NI8Z0oH0oRg1JN3PvNBcg0BYIrIWQVXI6myUQ2SRxfOwV4rafCN0a0tK1zHaXHtexNcGl+SSGb6XweYsDNiknFkG2ODTDBWa1VK85Y8aMwaNHj0rtPC/OjpMN7vPXaxH9sCNCoqoyPUyCzScvlyEljUTsi16sU5z9ze+2Sgo2OWSR9BH5ri+/eRiDFk0BSSPJn+Pyj2uZ1cbqO8exgjzM8xBZ59untthgM+I4Fl7eLZU5otWX3tNGwKVFQ7V9FjraYsRqT6xQU/wk3z+FxyFH2Hgs/ns/2g7pqSJ/RIL0w1fMwvrHP2GEv4d0v/952OQT/PLly+jZU6bzKD+BCDoHrNgJrxtJWBID1OvQQzqA+XIQKibY5IBGAOkTAcz64T5aj5yBajVUl5D0jUzQccoCzPwpWlz8dDs9d9jLd4HQW1BOKUHvtFM34dKig3Qs5MeMHreesxoL4skFiNt35twWHjbfwuP2ByyKAOq27sT6wu8yeX8cHR1x5swZfqj/Uy05eDx+4cNcPciRiPKxklNLn++6MmxenGEE7BMvycpDTG6PCZKURd2ZziaTPsr/tggSlUXd5w90Q8SaOhjXyQZ6lRVzFmkeGuvXwIL+9ni8UcQkgbK3mUmhVR42R3VwAL4V4dAMR1jUVvR11ipTASPbWSvoZmK7aQnCpjia+WGnPdaNUtXNpM9pU7sGHm9yAwJljkvqjklBI5tiMBcgYZ0TRrSzhVZZxWVCyr/+nFcs8nvRSv8QzXK4Yx/2Yg49wVG6uBfvxgwhklP/QFZ2QaWK8rvnkntdScMmB60l4cfE0Gs5HtAAACAASURBVHnjO/SfPxFGptzmVaa0Ul5HB60HdIXX+c1MzzO/skIag03t8vA6swmr47/HmI0LYOfsqPb72r6eC0at98GKkOOs+CmnKnWqhCe5pLHrfWAuVI1mNuneDj6XdmJVwgX2O3iRTEv8C2wqnSMEJWRfxkFFvrVzb4hR679FvXbdpM9/DNjk8EbQuSQBaD5unrQ/8v2lxzWMTNDVYznm/P5IMSVACQDzG9n0DAXmXXuHHnP9VSI5uuXLQ7diRWlfmk9bxqSZeH9zawsHm0lMAsrr+jt0m7kEepXFVmRc3ora6dOnIydxWaVD/1n/mZYejIfPpiM0xpBFORKfTkDa+5ul5jMrw+bMLuZ4uZ2sF4XIkosWqgMb/j9NwqZnX0fggCWzW7y+3BnD29mgbHk96bkgPi/LQmhqhIDhjni8gRyJLIC9tpCHza5N7DC5KyXYK0YzLUwMcHiGkziaKaebWVKwmUG6nnstcWeFCD0aU2RHMTeLX3ca2BogY5cIJEPEx11dWxDYFEczrXHMwxmWZqr514MHD8bDhzLf7VIzqYupo1TIQ0WB8Y+HSFcyIuIckPhsMt4lX0Bm1qti2tOnsZmPBZscOpeGH2fQufCvfeg1dwwMa6vOySoksj6sF7x/2iETWVda8ubbo1aTsDnz0CqsiD3DlstX3D6KEStnw9pR1XGRzmFRQ3dM3LUEK++dkkHnncMslzXgwXn4/haE5v06q0gcGdc2wXB/DwREnmHC+fSZAuLO4Qts5nHOZGdn4+TJk2jUqJHSl4UWqzqTB6ruM5eIl7avJuUrgseAq5DL6OpgzScKaDp1qbSfupX0ULmSorYWTSJTC0v09AzAHEoJuAcWnZTfXu6w+RaUN0rRzInf/QXHRi2k++NfMlbO7hgb9AOM7V2lz2kONsX9mU/9OfQ7RI1Ubw5IU+/ixYt5HOn/3tPku57wZBQDzpCo6gxA09I/RRF7xWOjDJvkCGMnMMa60SK8oCpngs6tuQOOJmGTi7pTpTW55mC3DX7xdUbfZpYoowY6Lc2MsWq4A17uqotxnWXVm2XKyssFaUGrjC5GtbNCwjr6jBYsGioPb5qGTVYYtcscmbvssXakg4q7UmU9PTRysZSKyte11kfK9uKBTTaWgQIG5uMonaCcYjST7PH279+vOFH+I38RQL5NPofEp+MRHmvJ8rPDYwV48GQ0XicdRkbm51sY9bFhk0PisojjWPP8J4xd4yWtRuffh7ytUq0q2o3uC++fdjLfdcpz5O+XbzUNm+T8Q/ujXFJyRfK7fRRf+U6GmZqUAHIWcm/ZCJN3L0XA/TMISDiPgPtnMWqNF2qZKdaLUKFUy76dsfD3PQzA5TVIv8BmAS5GHz58wMGDB9VCJ59MbYdOwsJwSOwkc89LlMJdccLmfaDp5EVSwDN2cMOUE9fQuNcwVCgnn0slDvVbObrgq+Xb4fnPS3Eu5Y1UBsk5w2Y6PMOAef++RLfpi1BZLnJJY1BJVxfdZizGvCuvWV6rvpXM81wjsHktifXb88ordJgwD3q6iqoCtITu5eWFpKTPU2+yANM315eSg0f842EIjqqE0BgTPHw2C+/Tw3N9z8d8UhU2+dJVOdgLTbB+jCPebnFgQEaSPvJAxh+XBGy+3yxejmfLvrvMgd22uLzACX0IOnVUI50iq1pwtFTNPaRzy8rUAEdYNNNGIqWkutSvSdikcaS8y5vLndGtoUAlmlnHthb+We6EvTPqSzU1iws2Kc0Ae2xwao4z7AWquem9e/dGbGzsx5ySJb7vrOxUJKX8iIfPZ4HMHCgXOzTGGHGP+uHV2734kPGgxPv0MXYoD5tfzRmH1Q8uqAU4eZhTfqws6k7SR7waXfm1uf1NOpuTti2SwqZuRV1UraJoC0nnsn5NfXSfNhzzfwtiUKasc1lSsMk/C0En5aEuvXYIXy2cjFrmihBJfSbobNy1DSbtWIImPdpJGYOeo196z5j1PmxZnfrPt83bL7BZiLODPLKDgoLg4iITKCfbMyoq0tHRgXOrzhi18wJ8gjOlzj5SsFRarmb/1yBsks4m+ZD7hAHj9l5C/Y69Vby/aaJYO7ljyNf7WR4qLWF7RwHdfDdKJ5RBbTPM/esZFkQDE/Zfhl0d1SivXZ2GmHjwV6kgvsf1JOhbyXJCihs2PW6nY34EWATVrk5jaV/55G/cuDF++eWXQhzh/+5bklIuIe5Rf/bFFRZjiicvF4HyPD+1H1XYVIoAapWFu40xAic6IGkrh07FCuiShE0OuFLoDCTodEbvpkJoaauuPPA5LG4rYEQ7azxYR5qdFqDqa7495VYzsMktHx0RMMxRxUGpXAU9Vmn+ZqsjcNAcW8eTx7R42b/osGnKtDhfbnHCzJ52KoBubGyMHTt2fGrTU2P9yc5OR0raX3j8wheRDxqA7CJDo/URk9iJ2Ui+/1C6zCiKY6DkYbN13y5YHXlGxdmHA09ObXHC5oTNvlLYrC00x4JTm9FxdD9UUwOdhsZG6DFzJJb8e0AMe+FicfWShk0+Liwl4MF5LPxrL3p6jAIthytei/hNvaylaGbrgd2w6M99bGk+p/zOL7BZhNmenJyM7du3M89P5QNSVksLdTv2xgSCr5AsUKX2rGs5LK1rGDZn30iFx41UBr4+odnM4tK5eXsVKy6aNPb1mmLINwexOBrovTJIOtGMLazhdSka7SZ6Qa+i4vKVXsWK6DFnJeZde8uinrOuJsHjegrT9tQIbF5LZgA97+9naDd6FiqVV8xnI/mqRYsWffE7LsLcfpfyP8Q87CJZjhPi6asAZGR+OpX7yrDp1VOAfs0o2qYoe0PL63VsjbB7gj1SthF0CqT5gx8DNjkcykPnrwtoeV2Isjqq0Glcswq+nU6QaZsvYfbihs0DM1yB7yxxbbkL2rgrRzPLoJ6dCX6eL9YQZdHH3ebYMp5uwosOm+fmuQDfWeGitwvcbVWLL6iA8969e0WY5aXlrSRVdAvPXq1mtrTBUVWYXFFUQms8e7UKae/vfDb6uYU5IvKwWUarDBwbumHsVl8mxr4y9izLL+QwlVOrKdgknU3/u8ewOvF7+Fzchlb9u0BXR/kapQVzoQBf+UzE0isHGXQujz1TPNJHytXo2uVBOZt8GT2n8aCUAIp0+v65Fz2mDUONGjIrXnnWIZget2Uh/GPOgoqFctoe/f8LbBZmdiu95/nz5/D394dQqCqBoKtdDg27DcCko//K6V0qQWdJwCaXGrqezJb4vW+nYeTWU3BurhoOp8nk3LozmvYdKYVNvarV1ToX2TdsiclH/1EpNtIUbM6+ncGitCO3nlZr39mmTRtcuXJF6Qh9+bNwI5CFt8lnEZ3QlgnDk0A86fBlZv2/vfMAi+r42jgKUlUQRAUBBaVjN7HFHnuJvcReYoy9d6VXW2LssRsLdgVjNM0vyT89JgbsKMXeexff7zmzzLINWGBpevZ5fGaXvXfu3PfOvfvzzCkFX6pOEzaPjLcHtvhg9yQ/NK/lAorUVn0oUgDLO54VED3eF89WeQlrGVZUzLNodOmzKZfRJWRqtunQ6YGjc/zQpnZFUASrHHvfFl7A5qp4sTxja6Zqn4aEzWLFimPd+PpYNtwbZTTqwVMZzKldPHB3mTewJj3SnN4bAjaLm1hg25QGCOxdBaYWikA/qYmNjQ0+/fTTnE3pIrTXs+enceve57hwuS3iz5cRVsxzKfVw7ZY/Hj39CSjiuXINdSlUYVPOEWq96tXEiC+CEHZ2nygjmZHFjUAoL2Ez+PctoMh1ikSnyj6Tdi9Go66tYWqsuRpjJPJTDgydiIjTezHv69Wg2uV0LjnOs5lD2JTQSD6lEUmxmPXdGrQe1lOs3EqN67RpjIDftyA8Wb+a6gybhprxAKg6RUBAAOztNVKUGBmhdMmSaNrnI4ze8zdmnNJIaJ6fsCmX8f96LKyDM/55gj5Rm1C1pu68W3JiabZlbGzQdeYCTD/2GFNOUDojdYA2OGy26wP/q8DkHy+jyYcfg6oQqY6pZMmSCAsLA/nV8suwCqS+foq7D7Yg4eJ7ogTm2eSaorrIq9R7hj1QNnrThM3dI+2B9S4CIl+s9sLuSdXQjCxxWtBpigZ+TqLM44svPID1nmhYLf0/iYZKfaQvbEpQFNC5hvwSq6Fzo/Q8mx+28ATWVMGzZdr+mXJf1dawsFkMLo7kH6n6o1gMdTwd8K2KNVPt+AaCTRNjYzhW0PbNbNeuHU6cKPwBbNmYymqbUj7c2/fXCL9L8r8kP8wzSb64cnMyHj75DlTxh1/qCmQEm/T7QCuMNZvVx8j1IQg/tx8hF/bBPy5aywKX57B5cqfimHHRCDm/T9QwH/NlJN5p0wSmmkGARkZwr+6NriP7w9JCsdpRULApoZN0CzmzBzYOZZW/u93Dx2Lh9SNaWsp9NFuGTfV5a5BPSUlJmDlzJsqWTb8wEoysS5dGy6ETMe7gSWHpFEnWCwI2VaCTfDSn/fUAvcLXwtU73Q9VjlmzrdmsnQKaT2tHsUvfVEPDZrX2ffDxxkNwckv/IZbjatu2LY4fp6UkfuWlAlR3nUrYnU2ujeNni+Nsyru4+2AzUlPz/wdQJ2yuqyx8GSnNDta4gKCTkn3X9XbSsbxuhibVnXBgRh00rkkVbxT/eSko2CRgE8C53hMD309PQyKSuucTbKYur4gnq/1QzV07OID0MTWzxBQd1kxDwObr5RVxb7kvKpXXzklKx6b/TEZERODVq6Jd+UrX/fni5WXce7gTKdcG4FRiZQGYpxOr4uL1j0SEOZWe5VfGCqjCZt2mDeFdW/s3jMomNmjfAhOjF4gAFrGMrJJkPd9gU6Y7SisnGX5uH0Z/GYEazeor/Tzls0i1pYCioB83Iygh86VqTcCjwCO1pO56LqNr9XNyJ+Yc+xLWKrDZyX+EiKjX3DajzwybGc/hXH9z4cIFTJgwQae/g61dWbw/dBLGf30WM88Cc84DDXt/pPzR06eCkAQ71XamRjQ6BQgJn025jC4hU6Mln87pVHf9t9voEbgcldwVgT0mJiawTEudVKZsOXSbtwQzjz/DlLjXmaZ2MjRslixtDTMTVQuLEWxtbbF48eI38gco15MvDzugNCu37q0QFhequ04WT7J8vn6tr1X5NV6/fpqrEWYGmxJ+BHSudcGjFV7YMNoXdbwIOtOXqOlhXqyEJaws03PBLhviDqx3zTAAR/at2hIkaiZ1z65lk/oTsLnWUy3PZn7Bpog03+CKnwJqo3xZTf+sYqjt4ZhmzawC8s1UPX/V9zlZRpfHPjyrJkqXKql8Bsof22bNmuHvv//O1XwpbDu/enUbDx4fwqXrn+B0EpWSNRM5MZOv9cPdB9tAAMov/RRQhc2+0z/GgrMx6DN3FJxdtZOMW5QwQ8NOLTFt/5K0JOt7RWWffIdNCZ3x0WKJP+z0XoxYFQC/hnW0clbSfWBuaoZ+oROFdVZfP1SCPoPC5t8Mm/rNyALcKiEhAaNGjYKFRpogmkQEcK0+mY3Zv11F04FjlQ/a/IZNCaxUDWjGaWDGX/dQr+tA5Xisy9hi1Pb/KZKyp6VHkvvoanMLm7MuAF5teiiPL394ZNu1a1ecOlV4U/MU4HTLt0O/fHUdN+4uBCWMJui8cKk17j/aq4cvWSqu3ZoLyvGZ05c+sCkhSMCMgE5PbBhdDT5VHLXS9sh5Nb2rB7DZG/jCWSuHpexPsy3KsCnzZj5d7Y2IAb6wLq3uH1nKyhLTunjgPkWar3GBZk1zTS2yA5vy2M9WeyGgrw9KWqmniKHnZVBQ0BvjGkPuKI+e/IArN6fiTHJ1xJ0zx4nzZUXpWFo6L4xZH3J6f+bnfqqw2W3sIERdPCiCW4L+2oqu04ajvBPd7+puV6VKlkLLDztjegxV9onFwlvfotmonsrtcpP6SDUanQKEhM+mXEaXkKnRBsRHi6TpBJ3Dl86BVy1t6yylHqr+3jsYsToAtB2lWcrMD5VhMz9nYSE71rFjxzB48GBQtLTm5K/g7AoXD1/l35v0HIzp8akZR7BrWCYl8OXUsin3l+2MC8AHwauV47F3qoRpv9zCxGPPMrVoyv1zDJt/PcaMM8D4w2dRwUP7hqNUJ5QBgF+FR4EXr67g2u2AtCVAUyRe6Sz8yzIb4cXrw0TZvJwmm84ObEogEtC5rhJuL/XBkiHe8KpEPoHqlW/o3uzV2BU/zfMD1nroBZ1FETafLHWBQg9X/B1SHS1qOmv4ZtKPc3FEDqouApQys2ZKfanVBzbp2C9Fzk5X/B3sh5Y1yeJsrHzW0LOR0pb99BMFwRTt12uk4vGzP3DtdiCoDjmlKqJgn/OX3sfNu0sKdS7boqK8JmxGXDgg/AjVKvtMHooKFXVBZ0k0H/ABgo9Fo9XEfso5mN+wKZeeBXQmHRABQr2mjYBxcfX7gu4Ngs53WjfB+C0RIsl66Pn9GdZdZ8tmUZnFeTTOX375BWSZ0wRO1c9New7G3ESISj0S4PRpDQWbGSd1zzvYnByXipn/vUDPkFUo70g/QOr/G+3duzfISsyvwqnA85fJuHprtkgKTz+qlFz60dMfdQ722q15OH7WCElXeyM1Nfv1mXMCmxKKqJwlVRi6s9RH1PS2tdZeujUxsxTQ+eO8aoq0Q6vTI65lP7ItarApLYpPV3khaqAvSurI/6e494yxZUJNUddcnmtWbdawqcjZ+fILb4T390LJUuo+muS2M3v2bDx//lznvCkqf6R0RDfvLETCpWaIT7BOS1XUCNdvh4g0Rvq7nBSVMy64cWYEmxLgZBqfuT9uQLuRfWFrZ6f121K2vD2cPdJ9twVsnt6lV9okeRxqydqYE8umah/0PjhxH2bHroSlqcLFh3J4a/4eUmDRu22aYPz2KEQlxiKEqgJpBD8xbBbcvCxURz569Cg6deqkNoloUlEN77IVKqJX0EpM++0OKIBngh5L1wSjRQ8274scoFT6clxsPOq06qymB91gDg4OCA0NLVTXjgeTsQLPnp/AlZuTcOJ8ecQlWCHl2iBQhSLV1827CxF/3g6KEpnjVb/S631uYFMCE1ZR9Lc3GtVI/5HRfKAbm1qhT+NK+CPQG1hXFdABnUUJNoU1c70r/gqurojWV7MoFkf9aq5wcbBNuweNsX5MDbF8LjXLqs0MNoUP7XpXxIX7od07lAFA3WpTp04dfP/993pd/8K4ESVUv31vJRIvdxDL47RMfjalLq7emoVHT/4v137KhfGcC8OYsoJNCXKUxicyKRYzv1+D1sN76UyyLu//ij5uiEr5CkFndZeTlH1qtoaCTa2k7nZ26D5uCJyqpmfOkGM1My6BJt3aYMqeT0WUO6VY8k8LfmLYLAwztBCN4auvvkKbNm2UkEUlFuVEquJXC30jN2D6348EdFIgT2YWzqIGm5TsnnJ+dpv3OcpX0E7cPHDgQFCgFb+KngJPn/8nImoJKOMSSuPS9ZF48uxfcSJ3H3wpfpCpfnP8eVuRnDo7Z2gI2NSV1L1ZjYpwd9LOIlHC3BIDm1fCn4FUk7yqSLAu/ReLBmxWFC4Bz1Z6Yv4gX5TSsGaaWZRCaD8v3FhVH7U95XKj4WATXzgidY03Phvig3L26pYl+g/21KlTQUUyitqLXEju3N+E5Kt9cPKCoyiCcDrJE5dvjMODRwcLJFNDUdMwt+PVFzYlGFLyccodOeOr5WjVvwtKWWmWjTWCVcmS6DxhEAL/2KJW2Uf2kVGbV7BJ0eghv2xFwD/b0X3GCDi6aK/8WZqZo3nP9ph2aIU4P4JOhs3czq43dP8DBw7gvffeU4KmBE5qPdIq+0w/9kTkx5zw12Od0Fk0YPM+KBCJrJmj9x5DtcattM7Zzc0NO3bseEOv9Nt1Wk+e/omUa4PFUuKJ8/a4emuGqIZyMtFZ+HlSe+J8Odx5sFlvYfIKNr8Y4YNbq6phZndP2JeVFr50dw4zCysMblEZ8eFU1cdNQOeLZU6FNhqdSkn+HlQd+LKSqALUohZF6Kr6qRqjoW9F/BJQHdhQCQ9X+MKnivxPX+5hs25VW2CzHxIWeKNDPbLKqGcD8PPzw+HDh/W+7oVhQ0pFdO/hLqRcG4JTiW4ikvxUoisuXhuC+4/24+WrmzqHqfo8z6v33333nc5jv8l/zC5sSlAkGItKisW0mKVo3KU1LFSyUsjrQxHtvWaPROAfWwV0Ug1xub+uNq9gU+bZpOV1Udnnl03oOHYA7Oy1/2NcqlQptOjfBdO+Xon51w4j8H+bUNpaEXxnkZvUR7mMRo9MicWAkAnK33pfX18xLY3e5MlZmM8tNTVVQFbDhg2VF0VOfGo933kPA5buxox/n+msu14UYJOSwE//6wG6TI+ETRn1H3Sycnz88ce4cuVKYb5MPLYcKPDoyU9IvjYAJy844GSii/ihph9p+kd12OlvVJtdn1dewabIs7mpskh/lDDfF9O6eaCsnfocpfuQyreN7+SOkxFUqtEV2OiBru9VUd6zhSX1kYWlFb4LbIjPhnqjdCn1SHNLy1II7OuDhysV0feUZ/P2Mj/4GhA23/Wwx8pPasO5vHo6JXIVGjduHG7dKho5JF+l3sWDx0dw+cb4tOwLlKrIAclXe4Os9C9eXspy2m7btk05P/79V2Hhz3InPTagkp1z5swRfZPB4m175RQ2BSzGbRelGz+7/i2aDemivD6qv7n03qWqKwaGT0TIP9Gi/nfAiR06oTOvYTPwTFrt9NO7EJkci9n/tw4dRvcDFVnRHLO1jQ06jh+IqdGLYWOnuP8KBDaPbwe5MMxPOYR2Q9Mj/hk2C8mdSpVw1qxZg+rVq2tNIqph7lO/GYas+Qoz41+pQWdhhs3GE8IRfAMYteM3+DVopnVeXl5e2L9/fyG5AjyMvFKAqqGQPyclsJawSRaiExcq4HSSD548O5blofMUNte5gcpMYiX5dLrh/AI/TPnAA9bW2g902zI2mNi5KhKXvIO+LTyVc7qwwKa5aQlUcSFLpWqAgTEa+lXEL4HVgXWuSF2uyJtJ/pyGgM3lKrXRzUXmDfVa0FWqVEFRgCKRqujpT7h6aw7OJNdMiyS3Q+LlTrh1byXIRzO7LwmFBAY0hw35Iv//BQsWGLLLItFXrmAzLQXR/MuH0Hxsb+X9a2ZuBlNjdSs8XTM3b3cMCp+E0PhdOqEzv2BTWlUJ4qIIOr9ZjbbDeqJMGe1nFJV3NTVT3IOWJqYisX1WtdFl/7INpKTuObRshiYeQNCfW9H8w84ooVKik2GzkN1ejx8/xrJly0APaM3/uZibFEfdNl0xbMM3mBn3ElPigZkJQMNP5im31Tepu6YfaF5Eozf+aDp6BCxBaQ1/MfJRnTRpUpGxchSyKVJkhvPsxRlcuv4xTiVV0QBNhXVTAZzlcCa5Gh4+PpLpeeU1bKYHwjgrofNEuB/GdnCHjY16BDXdlxXKlUUlx3RfxGndfYC1VQS0pveVeclJ8v1ErpO6O+L8opqw0ahlLp8dJUuWQkAfbzxa6aPw4VyaXnPdILC5wQlrRtXQWi6Xxx8xYgSuXbuW6bUt2C9fi//sXL8dJIoVUIBbfEJpnL/UUuSUpSjz3Lxo3sqg0JEjR+amK619CeAZNgdBpj6SoKRPq5nU3cm3CsZujUL1xu/qTLLuUcsPgz+dgZD4XSI/JqUsouPkN2zKcws6q3AJmHVkFZr36aTTD5XuQTNjE4xZE4wF14+Ieu1y/6zanMBmwMkdiEw+iHHbolDFJ/0/4vJZwLCpdQsXjj/cuXMHixYtgru7drlGcxNjvNOhJz7Z+TuCrgJkQZQXtDDBpqWVdooZstweOnSocIjMo8gTBSj5+/Xb4Tid5C6iz09eoCV0VaumhE1qycJJVk8X3Lm/PsPx5B9sKgBRpAui6PV1VXAiwhdjO7rD0kp9WVrec9RO7OoLbPEAMqm2owmhuYVNkdJpoyt2T64BcwvNoAeFNfN/5Ju53k1pzVQdQ25gU4x9nQsufuqL1rUpZ6eqJdUIzs7O2LVrV4bXs6C/ePr8BG7eXYwLl1qJPJhxCSVxLqUert3yx5Onf2WjOlbWZ0LL3nKurF69Ousd9NwiOTkZhgZYPQ9doJsZwrKpCZsOPq6IuHgQ4Wf3Y/hKf/g2qK28ZvLaUetVpzo+WhWAUEqynngAoUkHDJL6SCsavYwt5hz+AnIZPSM4JOiMvBCDqfuXoFmv9jAvoZ3Tu7xjBfSdNxrBf2/Tyw+VjpVd2Aw+txdhJ/eg29ThsDRPr9Cmqh3DZoHeNlkf/O7duwgJCREPb9ULR++p7F7LIeNQu0t65Z8Cg82/n2DaCcC+anqietXxUvJsyqf38OHDrE+atyiyCrxKvYfLN8am+WU64eQFZxG1SwFBFIUef95GRKXTZ/LbPJVYSenDSdVV6Mf+NbTrYec3bEooS4dON/wR5IsBLarAzFIbOu1trRHW3xvXllAgUeVMSzzKvnMKm2JMa5yF7+Xcnp6w0gBNG+tSmNfbC09WaVsz5bGpzSlsCneDdVURPd4Hro72Wj/K/fr1w6VLWfs05vckf/YiAbfvrxVFCChw7b9z5qKyD1X4oVRFOcn/qu85kBVSPg9//fVXfXfLcjvq82175Qlsersi6NQuAVlhSQcQTpV9Pp0Jr5p+yusmr5+o7NP4XXz8RRAWXTuCMetClHXO9a0gpAmPOYVN0U+aH2pEYgzGRS9A3daNdSaHr+zuhn6B4xD8z3aEJ8eCLJGa45Cf9YbN+GhEJMdg9g9rUatpfS2tyjlWUP6NYbOI3Km0FBUYGIiyZbWj0YqrJEO396wh6phTRR/NpfLMPudmGX3Svy8w+wwweFUMSpZJX1qUN2fdunXxww8/FBGleZi5UeD165ciOvfly6t4/uK8yLd5/1EM7txfhxt3InDl5jQR1Zt0pSvOpbyLkxechGVJAZ8OwhJ68dowvEq9rTaMgoJNCWcC8FY7Vt6KVgAAIABJREFUizRIvwX6oV/zKjAzM1c+SBVzvTjcnMshcgBBJ6VMqgyyPso+NNvswiZV4hHWzPVu+GmeLxr6apfhLG5iji0TagObdFszVceQXdh8vpSW/V1w6VNfDG5ZBUbF1a0o9vb2GD16tNp1K+gPVHP87oOtSLnWX8y1/86Z4lSSOy7dGIv7jw7gVeqdfBuiqv8mWSX5lTMF8hI25fJ4wAkKDDqAsLhdGLZ4Btx8PDTudUVln4YftELXMQNhkpa+sEBgU5bCjNuOsJRYBP1vM0prlKGVv8XUVvHzxID5UxH83w6FS4CO4KcsYZOCgE7vQkRiLIZ9NgvlHdKhko5R0tIKQ+ZPw4DAcUrdGDZzNt8LbK/z589jypQpsLXVjpili2xb0QXjvjqFWWeAScdf6g2cOYLNPxW5QCf/dBXvD50IixImyolFYzE1NRVW2aJeHaTALvYbfGCC0levbuPRkx9x4858JF3piTPJfmJJnSoNJVxsAkoWL18FDZsS0gR0fuEEbPJDu/raftU07ynVUBXn8lg42Bv3lnopoDMtKEf2Q212YFNhzXTBo5VemNfLE5QnU3Gs9DRN9NnErCT+CKkJrKqYIeTKMWQHNql8Jda7Y/8UX7g7a1szu3XrhrNnsx9AI6+vIVuyrtN/cC5e/winE6viv3MmOJXojJRrA3Hv4U6Qm0dBvO7du6f03yQ/Tn7lTIH8gE1p4aMo9PCkGGEN7Bc8Hm5eVXXed7Lij2MlJ0Qc34mAU4ooctlPVm2uLJsSNmn5+/QuzPthrTL1Ef0Ge/h56/RDrVrDR9RlDz21B2TNVY24zwo2QxP3I/jYdhEERAHMqs+iKr6eGL9jIT6/dxQfBo5VfsewmbP5XuB7kR8QOd9bWKT7R1DpN7rwtmXt8f7wqRh/+JzIbTnp3+dZQmd2YZNAduYpYNCKfXDx8FFOKDnpyJrJkeYFPk2K0ABe48XLi7j/aB+u3p4n/OfOpdTFvft7gNcvcf36TVA+OTm/9oy0FxAnwUmfVldSd5H6aJ1blmCm2r8CEj3Qo0n6D49TeVuYmGpbOv1cy2H5ME/cW0oViSrj1fL0AB19YVNaM3+e54cG3hU1/COLoaaXC0pZKY5tYmaFnwIINjO2qMpz0Qc2pTXzxlI/jO7gjmIl1H1DHR0dsXbt2gKfZ6mpj/DwyXe4fGOi+E/Lf+fMRLaDpCvdcOf+Brx4mVLgY6QBkEVTzuG3MbjHEBchP2FTQiLl26SlZwKsHrNHomIl8lNWhyz6bG1jjUlfRolAGfJjlPtn1RoSNud+v0YJm1Zm5pi6YzFGbQpD9QZ1tKBTZLppUBvDls9FGEFn4gH4x0fr9tmcNwJRVw4hMuWgiHCvWt1bTQNaYX1/YFfhG0r+rBFJMcJXVOrEsGmI2V+AfRw/fhzDhw8XVkR5UWVbtrwDOk4OxcQfUjDjdOZ11/WGzb/SrJk/pKBJv5EwLaZ+w5UuXVpESD579qwAVeFDF3UFqJb0k2d/4c7tdcCrG7hx844abB4aX0EkLieLn4SnrFpDwubrNZ5qeTan96yOn4Oro+O7TjAqrgM63eyxYpgnHi4nS2clvFzulKVlU2HNdMbjFWTN9IC5hq9o6dLWWDiwKuIXNkBZW0UKFEPCprBmbqiCr6b7opoyF2f6/d6xY0ckJCQU2FR7/foZHj/5n/DzPZtcB3EJlsIv+MLl9rh593M8e366wMaW2YEpEbt8Rr+NSdkz00af7woCNiUsBpxSQOfcXzeh2/SPUKGirL6Vfl9QgEyzfp1FZR8ql6lPCcy8gk2RZ3NbFObfOILwk3vw8bK5qFavlnL+yXlIbbWGdTF6fSgizu5DeEos5hzbAmuHdLe9rhFj8On179Br7miU0gj+rVDRAcM+m4nIxFgEnt4N/+PbGTb1mcxFcZvff/8d5JhPZnPVCUTvHZwro9PUcEz99RYIKicee6Zl6dQHNif/9wozT7zGwCU7ULGy9hIileD877//iqJ8POZCrsDVa1fV5nW72uXwT3g1YH0VtVKSmQFnXsLmVEp9tMUNWOOJmKl+aF23kg7oLIZaVctj8xhfPFlJ0Okslqb7tUjPONG3uSewpooy/dJP8/xQT4c1s1UdZ0UpzS8r4cz86iidlhPUMLDpLOqjP1jug4mdqqKEuXpWCUpwv3Tp0gKaMZSq6F/h/5twsSniEkqJf+R2ceNOJJ48+7uAxpW9w5JVUz6naZWKX/orUJCwKaGTlqsjUg5i3m+b0aCLdkU8urZUIrbFwC6Y9e0XiEg+mCl05ilsbokUiez901wCwuJ2YlDkZLj7eSnnoJyLFPxUu1kDTNg2H+Gn98DGqZxym5ajeqNJj3bKz3KfOi0aYtZ3a4Tl1z9OkRKKdGLLpv5zukhu+dtvv6FLF92VESp5+KL7vM8x9ZebmE6WzmNPldCZKWz+9QgzzkAsyzfuPUzLmkn+o0uWLAFVQ+IXK5AXCjx9+hTR0dGoVq2a8mFHlr3R7d0RF0YR4ApAKyjYlEndXy5zAtY449UXXjgwtRpa1akEo2Kals4SeNe7IjaP8caLjbUwvG16Trq+zT2AL93weIUn/Ht5wsJSHfSsSpZGWD8vPF3lKfJmYqUj4iNrKBPQ5xY2t4yvDmxzwzczfVC9qrrTP/24tG3bFqdP57/F8NmLc7h5dwnIahl/3k4kXD+bUhfXbs0RQWivXz/Pi2mXp33K/JvUkj8nv/RTQA02xw02SJ5Nh7RodBkgJKEyqzbi8lcYszY9Gl0CmGpbtpw92o/qh1k/rBU1zCmwRrPffIHNNN9OikIPT45ByPEd6B86AU5uVFY23TJL7y1MzdCwU0uUsktPGm9cTLXsrRHMTc3QfdpwhJ/ai5AEbZcBhk395nOR3+rbb79F+/bttSYRTSRXLz/0iViPaX/cV9Rd//uxsHh2mLNEuX1ZR2dMPnoJU04CM+NT0TdqI8o5kL+Y+qTs3Llzgfz4FPkLxCeQbQUo0ExX3llra2tM7+6NxAVUStJNWAV1QWdeWjYlbFIlIjo21U/HGhe8+sIT0RP80MCPfLzUo7eNjEzRtFYl1PN1Ut5XQ9r64s+wWmjgS/ea6sO9GN6v44LfA32ADa4ibREdBysrGgw2ixUrjtVj6iFqoDfMLNQhl9xj5s+fj5cvX2b7uuV0h+cvLuDOg01IutJd+F/GnTPDmWRfUULy4ZPvQX6aRflFQW/yeUqR6vzSTwFV2Ow5cSgW3/hWLbhFE+R0fdbKs5lD2NRM6m5XwR7tBnaDra16uVa6znb29qKcZMBvm0XpSbKOyrHlJ2zKYyr8UGPg/+cW9JzzCSpWdlHORzkvM2qr+nphzNZI4ZuaUQolhk395vMbs9XevXvRpEkTnZOoavW66Bu5AdOPPcbcK0CHecuU25WtWAlz/nmM8UcS0KBLPy3H4goVKojymm+MUHwiRUIBsqp98sknKFlSHYbooVjezhYzunvi0uK0+uUaaYfyEzYl7AroXOuCJ6s8sXWcbxp0aru6yId6JcdyKFUyPRCK/l7SqiQi+3vj6UoPYc18quKnaljYLIYK9pS6TBVyjdCiRQsYsrZ3ZhPtxasrImI85dpgkaOVAn0o8f+l6yNx/9F+vHpVNGqrZ3aOqt9Rzk157YtCSU/VsRfUe1XYdHarjKGfzUTICfXKPhKoMmrzCjYdKzth0an9mP3dF2jeq4NIASSvr2zJv7Hb5KEI+O1LAZ3kB1oQsCm1CUzzQw38cyu6TB6KchWp3K26UUl+piCglv0/QNAfWxXBRCqR8LI/2TJsFtQdUoDHpeXt3bt345133tGaRBSN5vVuYwzbcBgfzPlM+b29U2X0mrUA5StqR9316tULlIKJX6xAQSkQHx+PIUOGoEQJ7XrGThXKIqSfNy5/qp7rsiBgU0InBQRRjsqnq7ywYZQP/NxoidpYeb/Jh7l6Wxwtajnj9yAFPFP0uOxPtrmBzdTlFfF0tR+qu2uvWNA4rKysEBwcjBcvXuTpZX6Veh8PHh3CpRujcDrJA5QLkxL+J1/tK3JkUq7MN/lFVYXkdc8vqC/KeqrCptRNVPZZHYCw03uVEdUSenS1eQWbMs9mcOJ+ZWWfxt3awExH3XUX10roHzQewX9tw/zrRzBt7xJYpGW0sNWzgpDmuZG1VDUaXQQISZ/NTMCQ+gk8tUtUGJr7v034YOJg0PK/1JdaO4dyGBA5GVEUBHQm3SqrOQb5mWGzKN9luRw7RYhv2rQJlJZIdRLRe/ofS5my5SHzhVH9cs1tKleujK1bt+ZyFLw7K2A4Bcgy1KdPHxQvrm6No/KJLo72WDjQA7c/9wbWVxZLzuQL2aBauo9STlMfaUajay6jSxjUbIVP59pKuLfcG6s+8kE1t/IaqYwUFgWy3M4f4I1nZM1cQxH3uqPucwqbBK60HP/D3BooZ6td+71Ro0YwZKUbzSue+vopHj05Cqrecya5BhSpisoh8XIn3L7/BZ6/SNLc5Y3+TGUn6XlL/pu0vM6vjBXQBZukHQW31GhSDx+vCULE2f2ibjml8ZHwo9rmNWzSErV/3HaEJOxD+Pn9GLMtCu+2awbT4uq5qGncrp5VMXjhNEyP/gxWFpZiHhQEbEp9gs7sBukz/dBylFJ5NnSe/REW3fpOpEaS22bWMmxmPIffmm/I943+N+3np12KSxMw5eeBAwfi4sWLb41GfKJFS4GjR4+iQ4cOWv9BoiVhTxd7fDrYAw9XeAMbvdCoesHBpoTPVIK99ZVwf1UNtK7rqjbuZjUq4o/gjK2Zsg9qsw+bzsBqZ7xc4y0CjUpqLNlTrt6ZM2fmiTWTypA+fvorrt8OwbmU+ohLsBIVoy5cbo2bdz/Fsxf5H3hUWGY5AaYMGGL/zcyviips6nKnIeh8p00TjNsSiciEAwg5v0+AnyoY5QtsSktiXLQYQ/j5Axj9ZQSqN62n5ZZGv7OOlZxhaqbw67aztcPcb9bqZUFUPa/cWDbV+hGwHA0blXK0nQNHIvLiQZ3wrrqvfM+wmfk8fqu+ffToEZYvXw43Nze1HzsJmNR6eHiA/D75xQoUBQUyDowrjne8HLF+bG3Ur5YOd/lt2VQFRZHUfYMHBrVKL4XXrKYLnq72ztSaqdpHdmBTWFXXu+J4aDVFaiaNZfx3330X33zzjcEv89Pn/+Hm3UU4f6kl4hJKC8hMuNgI12+H4fHT30EQyi8Iv1j57OXl9IxnhCpsdv24P4YtmqGzsk+J4sZ4t00TTNy5EFFJsYr0P3HbBSzlK2xK6IyPFtbW8LP78PG64Ayhk+ZAGWsb+H+zFhTtnp0IeUPC5py/v1TLs9nJf4RI6C5hMquWYTPjOfzWfnPz5k2Eh4fDySk9KpYm/EcffYSrV6++tbrwiRddBWJiYtCyZUsd/4kyUfPzXD7UQywnqwJcVu8JEnO6jK7at64KQgPfp0pDbni2TBHVrrq9rvf6wiZWO+H1Wm8sHOyDsnbqpW7JdWb69Ol4/PixwS748xeJuH1vJRKvdMKJ8/aIO2eOs8k1cfXWbLF8TgnZ+aWtAK04sWVTWxfVv6jCZvcJQ/DZ7e8RdGwbes8dDUcX9d8w+h2zNDVHs57tMHXfEuFHSZV9oi59hWajeiqfDzlNfaQZjS59NsUyuoRMjZbgkSr1hJ/eixHL56Fag9palk66Jz3rVsfwFfMULgGJ+/VavmbYVJ0p/L7QKiAd1Wl5/auvviq04+SBsQL6KpBRYJy0II3v5A5sUFgSXyzT7RepCXl5CZsyqbuhYFNhzayMU5G+6FivEoyM1H3GatSogSNHjugrZ6bbUSDPnQdfIvlqLxHgQ4E+p5O8cenGaDx4fBipqQ8y3Z+/hKi+xjk3M58JqrDZbewgkWdTVPZJigFV9uk6TXdln5IWlmjR7wNM+3ollj74CS0nfFggsCktgkroPLkbI5bOgZuPhxZ0UiwFJU0fvSEU4Wf26XQJkP1Ry7CZ+dzhbwuJAjt37hTWzFu33qz0IoVEXh5GASlAPsqbN29GzZo1lT8uEjaNjE3Ruo4Lvp5ZTVgr8YUzqB64JmCqfi4qsEn10VPXeGLpMC9UsNfO+zdhwgTcuXMnV1fl5asbuPdwLy5eH4ZTiZVFoA+1F68Nxb2He964VEW5EiuLnbdt2wauJpSFSAB0waYELoItquwz5+cNaD/qQ5QpS6m81NP4lLa2RsdxA1CvR2vld/lp2ZRjlW3AiR2Iuvq1qGFubqI7LZqJUXHUa90Ek3YsQuR53X6oDJtZzx3eopAowPXMC8mF4GHkiQIPHz7E559/Di8v7TJtRiaW6FCvMr6d5QesdRf5LDOCzsIMm8ZmVvglsAaw2RnnF/ihZ5OqoOTxqj+45Ie9f//+HGucSqmKHh/GlZsTcSbJOy2SvAKSr/bB3Qeb8eJlco77flt3pMh/zrOp39XPDDYlwFFEdWRyLGb93zq0G9kHVGJV9R7QfO/oV0VYDbPjH0nHyskyuhyjakt5NqfvTk99ZGZuDgddddfNzNGkaxtM3rlYuASIyj1pfqjUH1s29ZtDvBUrwAqwAnmuwP3797Fo0SJQKi/NHx1jU0v0blwJP8/1AdZWFZHbzzQsnYUZNs0srPBneH1sn+CDihXS6xrL8xw1ahTIRzu7L/KxfPz0f7hyazrOptRBXIK5KBuZeLm98M189pzre2dXU7k9RaKzn6ZUI+tWH9iUICfS+CTFYvaRVWg3rGeG0Gnn7AD/XzaKaGsCNrl/Vq0hYXPqzk+VeTbt7e0x98AK9AoeqzPJuqW5BZr17YgpscsQkRiD4HN7xJgZNrOeP7wFK8AKsAL5qgBBV1RUFFxd06PTJZSZmFqgf1MX/BtaDVhfFVjlDAmdhRk2LS3M0LhWVRgVU7dmEljv2LEjm/q+xpNnf+H67VBQ9HhcQknEJ1jj/KUWuHEnEk+fn8hmf7y5LgUYNHWpkvHfsgObEhaDzu4REekzv16JZr06wMpckc9S3u/UUmWf7lOGgcpJRiTHgvxA5f4ZtXkFm5Rnc9736xB1/TDm/m8jPpg8BOV1VPaxsiqJph92wrSvV4jSkaFJB3Kc1F31HANP7oRBotH9xyj/Q+/r6ysuqlHGl5a/YQVYAVbgzVWALEuzZ8+Gg4N2mTYrq1L4qHVVxIWl112nEpR5FY2e/QAhR5xZUAM2NhkvEw4aNAhXrlzR+wISRN68+zkuXG6D+PM2iEuwFHkxr90OwOOnv+H167ytKKT3QN+ADSkoMzmZ3Q6ycylzApsSpMgCGHEhBtNjlsHz3epKEFKFzspVXDEgeAKC/96G8KQYZFT7m/rMS9icc/gLkWcz6PQu4RIw5+eN6DSmP+zty2qNu3Tp0mg9vCdm/bge4X9uh3UZG7FNdioISY2oNQRsLrh2GANDJirHyrCZnVnO27ICrMAbq0BKSgpmzJgBa2vtijqlrctgUhdPnIlKq7u+wR1d36uifJDqW0FIM9AIaz3Rr4W7sp/swCb5lGKDM34PqQMLq9LKPuQPp7OzM7Zs2aLX9Xr+Mgm3769F4pWuOHG+nEhVdCbJT1T4efj4O6S+fqRXP7yR/gp89913oH/8yp4CuYFNAVRx27H49nd4f2I/rXtG3jvUVvFyx8CwSQiO26mAzhM7tCyd+QGbEgKFH2pSLOZ8vwadRn4IO1v1FGY05jJ2dmg7oBtK2SieBwUCm/HRIh/n9K9XwvOdGkqNGTazN895a1aAFXjDFTh58iTGjBkjaoOr/vjQezs7W8zs4YWrK+qib4v0ZOz5CZtPqHLQCqpA5IHdk/3g60q+mcWUD3UaZ69evZCYmJjplXr56jruPtguapCfSnQRNcmpNvml6yPx4NFBvEq9m+n+/GXOFSBr5oIFC3LewVu8Z65h87/tohyjap5NW8dyqNPqPVG2WfOed6/pi4ELpyEkbifCkg6AosclAOYnbMpjBp3djajkg5h5eCVaftgZpSyt1O591fETbE7Z8ylCU2KUY5b9ZNbmyLJ5fDsEEJ8/gCGLpsNOIxMAw+ZbfNPyqbMCrEDGChw/fhwDBgyAqam6/yOBnatTebhWTF/OmtadAoqq4NlS/ZKxk4WTfD+za9kU1sy1Lrj+uR9GtnMHRdGr/riQK8DGjRszPCkCyPuPYgRQnk6sgv/OlcDJRGckX+uPew93glIZ8SvvFWA/zZxrnBew6VTdXUR3f7I+RNRXL6aRLonusaq1fDF85TyEntorkrJT3fWCgE0JieQSEJkUg+kHl6Fx97YwLaH5nKJ68cXRceSHCD0WjYikWGSWbF72S21OYDM88QD8/9wiAJjyg6o+l+g9w2bO5zzvyQqwAm+BAn/99RfI77F48eJaD1D5QJ3aoxqwxR2vlztlmqMzN8vor8mauaEqDk3zga9rea2xdOnSBWfPntW6IqmpD/Hw8TdiSfxMki/+SzDHifPlkXSlB27fX4/nLzO3gGp1yH/IlQJk0SQ/YX7lTIG8gE3Ksxl8ZjfCk2MQRpV9ls1FtXralX3ofvepVwsfrfRH+Ll9mH/zCEYsn6u0iOpTQUgV6uR7Sn2kGo1OAULSZ1Nuo7ON2w5KfxRxPgbjdy5C/Q/eh5mZudazoVJVV3wYNA7Bx3eI4CeCSZ39pVU7yg5skk9rZPJBjN8SBRd37WBL+Yxk2MzZfOe9WAFW4C1T4Oeff0bPnj1hbGys9TB3KW+NxYM8cX+5D7CuEl7pAZ36WjYpCh5rnHF3mQ/GdqgCEzP1ZTM7OzusXLlS7Wq8fv1c1B2/dssf51LeFUE+8efL4MLldrh1bylHkquplX8fKJcm5dQ05IvAlX7Q35ZXXsFm0Kldog45LZOHJcYg7MRufLRkNjxr+Grd78ZGxVC3ZSNM2r0YY1cFwbiYwo0l32FTlsKMi0bo+X2ISD6IUasCYWGhDZw0R1x9PfBh+AQEHY8WYK3qEqAKn/rCZnDCXoSd2oNuk4bCykJ9laWSuxsadUgvGcyw+bbcoXyerAArYBAFjh49irZt22r9ABkZGcO3igNWjPDB/eXewFoXULlIVWum6nt9YDNV+GZWwbezfOHrpm3NbNu2Pc6cSVGe19Pn8bh+JwIJl5oiPqE04hJKIeFiY1y/E4onz/5Rbsdv8l8Bqg5E0eeGflGQ0dvk/5nXsCmhS0BnUgxCjkdjYPhEVPFO99GW1jozkxJw9aii/A+ogM0/tuq9XC2PlWPLpoRNaZE8sxtBv2yCtY0iyJFqrMuxqrZVqnljyGezEHJiF0Jp+Ts+Ws3SmSVsxkcjIiVW+I1Wb1JP6xj1OrRA6N/RGDp/mvI7hk1D3/ncHyvACrwVCsTGxuL9999XPkzTH+YmqOPtgm3j/fB0laeATkqXpAqa9D4z2BTffeEsLKUzunvD3KKk2nFsyzjgs8/W4nUqSZ2M2/dWCKtl/Hk7xCVY4FzKO7h6axYePf0FZOXkV8EqQPXO8woIO3XqlGd9F6xquo+eX7ApQZD8HGl5PfjfaPSaOwqOlZ3V7sX0+94IDk6OiDq+CyEEcCqVfWRfGbUGg83Tu9TzbJqbo+eEoajTsqFyqV91vF51qmP4snkIP7NXDTozhM3kg4ogoAsxGLpoBspqpGEqWaoUes76GBFn92PB9SPoO2+0UiuGTd3zmf/KCrACrIBeClBN63fffVf5UE1/mJuhUTUX7Jrkh9QvPMVS+Itl6XXXM4TNda7ABlf8OK8a3vWhHzZVX9HiaNmiPf49fgRALC7f7IcTFyqkpSrywuWbk/Dg8TcgP01+FR4F8spPkwKNaL69TSmU8hs2JSAqoDMW/n9sQY/ZI1HOyVHrni9RogSa9GqPqV9RZZ9YZWUf2UdGbZ7Bpokppu1fggUXD+Hj5fPgVVPbJcDEqBhqNa2PUWuDBHSGXNiHwFO7tJO6B4zAZ/eOwv/3L9G0T0eQK0H6s84I7jV8hFsB1aYnq3BEUgzDZuF5BPFIWAFW4E1Q4OXLl9i6dStq1EjPK6d8EBc3R5u6lRA7LR06CTR1weawtj54saE6Ant7wMxM1ZppAg8PZ4RFtsWl60Nw+ZYf4hJMcSrRDRevf4T7jw5wJHkhnUj0n5F///3XYKOjtEnk+zly5Ejljz3D5na1ZeCMoE7+PeriV1BNfUQBQtJnU26TUUsgRr6Rc3/ZiM6TBsPesYLyOsh73srKSlT2mX5kpQjIoQpGGfVHf89L2By/JRLBiftFBH1o3E4MWTAV7tW9tcZM0Fm7eQNM3DYf85MOijrr1g7pGTd6Ro7HrK9XobJnen5hOl+CzjZDe4jgI4rOl+fJsGmwW547YgVYAVZAXYEnT55gzZo1qFmzptbD3MjYHB3eccYPs8mf0wNY4yRa1aTudb0c0dhXWkyKw97eFh06u2LZF744dqIKLt6qgHMXXZF0pTfuPNiEl6+uqg+APxUqBQgyJYDkZfs2VSEqKMumhCjZUmWfhTe+wbCF03UuUdP1pgIRbT7qhRnfrBaphygPpdxftc1z2EzYK45LkePkEhByfCd6B41FJc+qWvPTzMQUjTq/j3Gbw1GmIuXwVaQx8qpTDTY2ispE8m/lHCtg+PK5oj47QbjqOTFsFqpHEQ+GFWAF3kQFnj59iiVLlsDDQzuooJiJGbrWd8KPc7yB7dUwtHV6BSF6iBcrURJtO7gharEPfv7TDUnXHXHpdhVcudUTt+6twvMXnKqoKMwZihInf0r5w5yX7dsKm70mDUdUykE1yFEFnoze58ayqdonWfJGrvBXwqaFlSVsrNWBjK57mTJl0HnsAMz7eaMi9dBpdTDLL9iUYyfojEiOQeDf29AncKxOP1RTYxMYm2hn3pDzuH77Fph9dJ04H/849QAjOg7DZlF4SvEYWQFW4I1Q4O7du1i4cCGcnJy0oMPErCRGtPdCq7quKFnSEo2buiI0yg9Hf/XDhasVcel2ZVy+2R637n+Gp8/i3gg93qaTkP6U8sd3j4S9AAAeO0lEQVQ5L9u3SVdVy2bT7u0QfmpvhuUkJVxptoaEzRFL5yhhs6KrC2bvXYqWAz5ASQv1FGV0/Ss4OqDrxMEI/HWziOYOOKXId5nfsCn1CDxFwU+xmPfrZnSdNhwOzhW1nlOa87ZUyZLoMWckIs7sy9QnlWHzbbor+VxZAVagUChw6dIl+Pv7gyr8aD68jYpZYfX6xrj/wgtX7nrgx9+9cfr8PDx68gcAEW5eKM6BB8EKFAYFVGGT7iX3mj74aAVV9tmjKCepkcZHgpVqm1ewSamPwv/biahLX2F67FK817U1zHRU9hFJ1v3HIPjPrcICSD6VOUrqrpn6SDMa3cQUwmczbRldVQPV94GnyQ81Fv6/bkaXcYNgrxFlLp9ZtJQ+ceciRF5UBAGp9qH5nmGzMNwtPAZWgBV4KxW4ePEiJk+eLJbV5AOc8nN+MsYVEYsqo2v3Gvj119/TUhq9lRLxSbMCmSqgCZvyPvKtXxvDV8xDmEYaH00Ios95CZvBv28BWSxFZZ8LBzB+xyI0+KAVzE3NtP6jKaAzeBzCzu3H3K9Xw9JUkYxd7wpCBoJNqRFBZ2RSLOb+3zp0/ORDlFAp1VuvU3OExe0WJTrl9pm1DJuZTmP+khVgBViBvFeAykpOmjQJpUqVUv4AtWzRGUuXrs37g/MRWIEirEBGsEnQSTXN6zRviLEbw0Wux5Dz+3Tmu8xz2JTlINMq+4SfP4AJ2xeg9vvvwaSYth+kWw1vdPlkACwtLcTzoKBgU8Ij6RZyeg9sHO2Vz6du4WMw/+phvf1jGTaL8E3GQ2cFWIE3S4H4+HgRRDJkyJA368T4bFiBPFJAFTZrNaoHr1p+SiCSVk7TYsZ4t3VjTNqxCJEXYhCSoA6d+Qab0vIYFw0CuPBz+zF6YzhqNWug9POUY1Zt7WztEPjjJpESSQKgPi1ZJud+vwalrUsLTSz0XEbX7FskdT/2JVRTH3XyH4HIbARjMWzm0Q3A3bICrAArkFMFUlPZNzOn2vF+b5cCqrDZZ9rHWHg+Fr39R8PR1UULOq3MLdC0e1tM2f0pIi8cQPC5vcLSme+wKaEzPlpU6gk7tVdEsVdvUEdYY1VBk95bmJljYPhkRCYcUKvsowmFmp8NCpt/M2y+XXcWny0rwAqwAqwAK8AKCAVUYbPb2EHC2iaCW/74Ej3mfIIKLtoR1ZYEnb07YMrBZYhMjMWiW9/mOKm7KuBR6iPVaHRRG518NuUyuoRMjTYgPlokWY84tRcjls6FZ3UfLVCm5fbazaiyT7CinCQlTNeRYkh1PAybfJOwAqwAK8AKsAKsACuQSwU0YTPiwgHhRygq+6QcxLxfNqHzxMEo56Bd2cdSVPbpiKC/tqL1pP5KwMtOBSFVuMspbCr7OBEtIujDT+1BjynDYFJc259TVPZp2RAToxcIS2dGfqjUJ8NmLicX784KsAKsACvACrACrEBGsCkBjir7RCbHYs5PG9BxTH/Y2dkpoVIuV9s7lEclr/TqOQI2T+8CWRxlP/q0uYbNNIsnpT6afXAlLE0VAULFiqnXHadxm5mUQIMOLTAxeqGwzlK0u3+ceplOhk2+P1gBVoAVYAVYAVaAFcilAlnBpoREKg0ZkRSL2d9+gQ4f9dFZ2UfCZ0UfN5EOKeis7nKSsk/N1lCwqZnUvYydLbqOHQRHN20/VFFOsntbTNr3GSIuxKglVmfYzOXk4t1ZAVaAFWAFWAFWgBXQFzYlGBJARiUfxIyvV6B5n46wsrDUsnRalSqJLhMGI/C3zYpykmmVfWQfGbV5BZsUjR7661YEHNuGLlOHoXxF7WIQFETUuFd7TPt6hYDq4LN7eBmdbw9WgBVgBVgBVoAVYAVyq0B2YVOCYvC5PYhMisG02KVo2K0VLCy1odPZtRL6BYxB8F/bBHRmFeiTV7Ap82wGJ+5DRMpBzP3fRnQe3R9ly5bVAmUbGxu0GtID0w+vEnkwA/630TCpj3IbjZ4ci/7B45Xj9fX1FZfeKLcTgPdnBVgBVoAVYAVYAVYgLxXIKWwK6IzbLir7LL72DZoO7qIEIbmcLluXqq7oEzQGwf/tTIPOHTp9OfMaNgPP7BLHFX6oVNnn6Dp0Gt0f1tbWWmMvU6YMPpg4CDN3fQYbuzLi+1zl2cwpbB7fLiooLb56BF3GDFCOk2EzL+8K7psVYAVYAVaAFWAFDKZArmAzLSBn/uVDaD62txKEzMzMdFb2cfV2R7/wiQg+vgPhSTEIOKEOnfkFm9I6S36o5BIw8/BKtBrUDTY6oNPW1hamZqbi3CxNTEUUe3AWtdFl/7IVSd1zCJuhVH0obhc6juoHCwtFwBNBPMOmwW4B7ogVYAVYAVaAFWAF8lIBQ8CmZlJ3J58qGLMlEjWb1deZZN2rVjUM+3w2Qk7sEvkx/dOi1vMbNiUMKlwCYjHj0Ao06dkOVubaLgEEeKbGJhizNgQLrh8BAaTcP6s2J7AZcCJaWIGnfbUcfvVrK0FeWosZNvPyruC+WQFWgBVgBVgBVsBgCuQFbDr4uCLy0kGEn92Pj5fPQ/X6tbWgk+qu+9SrhWHL5iDizD5R2Sc06UCOkrprwp5mNLr02ZTL6Jrby89UESn8wgFM2PMp3uveFpZm5lqQR4nm+wSOQeCx7YrgJz2gM7uwScFJVP99QOhElCljozUGtmwabPpzR6wAK8AKsAKsACuQ1woYDDZH91RCUTkPFwSd3CWsf2FJB0BJ1kcun6ezsk9xIyPUad4Ao9eFYOGVwxizLkRZ51zfCkISFmWbU9gU+ws/1H0iDdKE6AWo1aIhjIsVV56btCxW8qiCvsHjEHQ8GuHJ2i4BcizU6g2bcdsRRn39ugnvfdBa65i2KjlO2bKZ13cG988KsAKsACvACrACBlHAILCZchDNP+quhCPP+jURfHp3elL3EzsQlhiD0P92YPCCqfDQVU7SqDjqd2qBnhOHwdhYUfmnQGBTlsIk8LsYi+D/bUbp0qWU5yZhU7YeNX0xaNF0BMftFC4Bmn6oesHm8e2gik2UPP+TNcFwruqqdjzKBdpz+gj0mz1a+XeGTYNMf+6EFWAFWAFWgBVgBfJagVzDZtx2zE+MRcv+HyhBqHnPDgg7t0+r9njAyR0IT45FyL/R6B0wBpXc3ZT7SHgjS6es+ONQyQkRx3ci4JQiilzVWpjZ+1xZNiVsppWrnPfDWmXqI1NTU7j7eqK4kXZFIs/a1TBihT/CT+9VQKdK9aSsLJvkqxpyfAfajuwDs+Il1DRxcquMkV8E4vO7/4d+weOU3zFs5vWdwf2zAqwAK8AKsAKsgEEUyAvYbNq9nU7YlIBI+TYJOgP+2iqg08HZSQlREjqptSlTBhO3LUBk8kG1yj6yn4xaQ8Lm3O/XKGHT0tQcU6MXYfTGMPjUra41ZvJDrdawDj5e6Y/wM3sRmrgfFPyUEWxGXT6EyJSDmBazFL7v1NDqr1Hn90Vteorcj0iOQd95bNk0yKTnTlgBVoAVYAVYAVYg/xQoCNiUkBh4SpF3c+4vm9BlylCUc6ygBVwWFpZo2qcjph1eqazsI/fPqM0r2KQ8mxO2RSHq+mGExu/CsM9mgSLrVQGZ3hN01mrWAOO/jETkuf3CD3POsS9h7ZCeRL5r+Gh8eut79A0aB8rpqdpH6VKl0D90IiISDoCCheg8I5IYNvPvruAjsQKsACvACrACrIDBFChI2JSwSDXII1NiEfjHFrzXpZUaeEkIs7Epg1ZDe2L6kVWITIoF5ciU+2u2eQmb47dEgvJskm8mWRyD/o3GhyHj4erlrjVu0+ImqNemCSbtWozQM3thU7Gccpv2EwagRb/Oys/yPH3r1cLkA58rkt+fiFaeI8OmwaY8d8QKsAKsACvACrAC+amAKmx2HzcYERcOKAFHE+J0ftbhs5nVMrrOfsh6d+krjFkTrIxGlwCm2pIVsPOY/pj343oRUEOgqtlffsCmPKbCJSAGgf9sR+/AsXBw0XYJoLrr9Tu1ROm0SkR0PuYaaZUoh2fHsf0RErcTlMhd9i9bhs38vCv4WKwAK8AKsAKsACtgMAXef/99pXWtx/ghWHTjG63KPhJ4dLYGhE3NpO5lK5RDq74fgOqVqwInvbcvXw4fjBuIoN+3KPJdqgQR5SdsSk3IL5P8UP1//xLdZo1ABZeKWmPWPAf5ubJHVYxaHyJ8UwNO7YT/8e0Mmwab4dwRK8AKsAKsACvAChSoAi1atFBCUcXKzhhKlX1O7gblx5SVfSRQ6WzzEDYdKjth4cn9mPHNKjTu2Q6WZunlGiWoObk4o9fMjxH4+5fKJOsFAZtSG7K0RqQcRMCvm9Ft4mBUqOig1FeOWbVt2LW12DYsKQb+cdqQKftly2aB3iZ8cFaAFWAFWAFWgBXIqQL//PMPxo1LT6kjKvvUr4VhS+ekRVRnAZ15CJsyz2ZI4gFRUWfC7sV4r1sbWJQw0wI458ou6B04BkHHtmP+jSOYvncJLEwVFYD0rSAkwU62BI6q0egUICR9NuU2GbXCDzUpFv4/b0TX8YNga2erNmay2vYPmSCSx2fmfyr7Z9jM6Qzn/VgBVoAVYAVYAVagwBWYNGmSGgiR5Y2gs07zhhi9PgQRZ/ch9Px+rbyZAoTyATbJL5KsfiEJiso+47ZFofb7jWCsI99lZa+q6L9wKqZHfwYrC0WN84KATQmJBJJUO35a7FKULmOt1LnjzGFYfOu79MT3Kvk95b6qLcNmgd8mPABWgBVgBVgBVoAVyKkC9+7dw+rVq+Hn56eEIbnUS0BXu3l9jN8ahajzMQih4JW49ChpgkDNpO45DRDS9NmUlk0BmxLG4raLAJrwhAMYsyUSNZrX1xlQ5OJWGWZmCguona0d5n6zFlnVRleFO3qfG8umal/kz0kuCTaO9kp9OweNROTFg1q+mar7qb5n2Mzp7Ob9WAFWgBVgBVgBVqDQKPDo0SMsXrwYbm7alX0ojU/Dji0wcfsCEbEekrBX4WOY37ApoTM+GgSn4Wf2YfTaINRuphs6CZptrG0Q8O06RFz5Sj8/1LRjGBI25/ytnmezk/8IkdBdFSgze8+wWWhuEx4IK8AKsAKsACvACuRWgZs3byIiIgLOzs5KS5y0dJqbmKJR97aKXJCJMQhO2JO/lk0Jm7KNjxblISNO78XHy+bCu46uyj7F4F23OkauChRwSpCqT/ATw2ZuZxLvzwqwAqwAK8AKsAKsQCYKXL58GbNmzUK5cunJyCV0kj9k497tRWWfZXf+D22GdleCaZ4uo0vI1GzToDM0bieGfzoTVfw8leORY6a663VaNMKELVGIOLc/zSUg4whwhs1MJgd/xQqwAqwAK8AKsAKsgKEUSElJwdSpU7XKKool6jJl8MG4QWjQvrkS7goENtPgkyr7RF37GlOiF4OssBI0VVuz4iVQr20zTIgmlwDph6oNnQybhppB3A8rwAqwAqwAK8AKsAJ6KJCQkICJEyeidOnSOiFOAl3LPp1FgnK1QCJNS6SOz3oFCOnYT9PXkfJsTt+TnvrIzNwM5SvoqLtuZo5G3dpg4p7FiCTolH6oacdg2NRjUvAmrAArwAqwAqwAK8AKGFqB+Ph4DBs2DBYW2knWCTg9a1dDwC+bEJVyEIEqlX00oVDzsyFhc+rOT5V5Nu3t7TFn33L08B+lu5ykuQWa9OmAqYeWIyIxFsHn9ogocYZNQ88c7o8VYAVYAVaAFWAFWIFsKHDs2DH069cPxYoV07J0OjhVRJ/Znygq+yTFQqT/ycIqmVewSXk2/X9Yj6jrhwUEd50wGA46KvuULFkSzfp/gOlfr0RU8kGEJO3PcVJ3VZCmc89tNHpkciz6B6Un3/f19RVXyigb14s3ZQVYAVaAFWAFWAFWoEgq8OOPP6Jr165awElWTmfXSugbMBZB/0SLcpJqOTM14DMvYXPO4S9Enk2yVhK4UWWfLuMGwrZMGa1x21hbo/2IPpj78waE/7kd1jaKZOzZqSBkSNgMOLkDC68dQZdxg5RjZdgskrcKD5oVYAVYAVaAFWAFcqPAt99+izZt2iiBSPpwUuvq44EPQyci+N9ohCfHgAJ5VIGM3ucHbMpjBp7ZjYikWMw8sgpthvaATen06j5y3Pbly6HDkJ4olVb5pyBgM+jcXoSf3osuk4fCyspKqS3DZm5mKu/LCrACrAArwAqwAkVaga+//hqtWrVSgpGEN2qrVPfG4E9nIiR+F8ISYxAQnw6d+QmbEjqDzu4Rls5pXy1H457tYWmu2w+Vxm5pYoqpez5FaHKMFijL/nS1OVpGj9uO8KQYzDm6Hu+2bqKlJcNmkb5FePCsACvACrACrAArYAgFdu3ahSZNtEGJwM29th+GLZmNiDP7RFJ2SrJeELAp4ZCCgiISYzBp/xI06dUepiW00yYZFyuOjqP6CetsRHIsMnMJkP1Sm13YpH5pqf+TNcFwdK6oBZqkH8OmIWYo98EKsAKsACvACrACRV6B1NRUbNu2DTVr1tSCpmJGRqjeqC5Grg5A+Jm9mH/jCEYsm6usda6zNrqGn6cq1Mn3lPpINRqdAoSkz6bcRmcbtx3BCXsRmRiL8dELUK9jC2V9dQI8+c+pqiv6BI9D8H87FS4BJ9Ots7r6zQ5sBtOy+am96Dp+kDKaXh5XNfqfYbPI3xp8AqwAK8AKsAKsACtgSAWePHmCNWvWCIuchCfZUmWfd95/D9NilmLs6mAYp0W35ztsSpCN247Q8/sQmRSLT1b4Z5jiyc3XE/0jJiHo+A6EJen2QyX41As246IVy+bfr8U7rbStwW1H9EaPqcOVwMuwacjZyX2xAqwAK8AKsAKswBujwIMHD7Bw4UJUrVpVCU4SOi3MzOHm5Q7j4sbiO4LNkD+26r1cLa2KObZsSthMawPP7kbQL5uV0ei6UjzR2L1q+eGjpXMQdmK30iVAjiVL2Dy+HYGndopgpY9W+sPB0VFNl1LWpdE3eByW3v4B/UMnKL9j2Hxjbgk+EVaAFWAFWAFWgBXICwXu3LkjoNPZ2VkJUBI6ZUuwGXl8N0IS98M/TrucpCrQqb43GGye3qWeZ9PcAj3GDUb1xu9ojZlcAvzq1cInqwIQcXaf8D8lP9SsYJOqFoWd3IMOI/uihLGJWr9VfDwwdd8ShKccRGRKLPrOG638nmEzL2Yl98kKsAKsACvACrACb5wC169fR2hoKHRBZ4kSJmjYvTWmHlohLH+yso8qWOp6n2ewaWKKafs/x/zkgxj++Wy4V/NRwp8EZBOj4sIlYOzGMBH8RMvxVEVJK6l7wMf47MH/YeY3q1G9aT2tflr0/wD+f21B2IUDAlgjkmIYNt+42c8nxAqwAqwAK8AKsAL5psDly5cxbdo0UGlJCW6yLWllheb9qLLPCkSmHETQ2d2Zph7KS9gcvyVSWFopLVHw8R3oHzkZVap5aY25RDFjvNOqMcZFL0BU8legZPLWDmWV2/UMH4sJ2xagvIOD8m90vrZ2tugfOUXUag86sxv+x7cxbObbLOQDsQKsACvACrACrMAbr8CFCxcwadIktQTmEjrL2NiI5ebZ368BWfoI4PLbskmwSRHrcnlcQmevgNFwcXdTA0cadwmTEqjXuSXGbIlEGafyyu9dvd1hbmqm/Ezbutf0xbQDnyMi5SDkErw8P7ZsvvFTn0+QFWAFWAFWgBVgBfJTgePHj2P48OEwNzdXAzKCsrJly4pSkwG/bBL5KDWhM68tmxI2JQhStDnl3Qz8ayt6zhsFp8ouWmMmsDQpUULr7xKk3+/fRVhKKdeo7Fe1ZdjMz9nHx2IFWAFWgBVgBViBt0aBf/75B3379kUJHaDm5OKMntNHIODXzQrYO7VTgFp+w6aEQhFVnhKLgF82o8eUYXB00p2QXQImteQ2MGjhdERcOKCw1B7XHQjFsPnWTHk+UVaAFWAFWAFWgBUoCAV+//139O/fH7rSDzlWdgYtYwf+vU1AJ0Wv5yipu2bqI81odBNTqC6jS8jUbMnSShWACDo7j+4P2zJldFo0/RrUwUwKfkqJ1Vo21+yTYbMgZh0fkxVgBVgBVoAVYAXeOgWOHj2Kzp0764Q3Z3dX9A4ah/CEA5h7aDUsTRVL8HpXEDIQbEpQJOiMSIrFnO/XoM2wHjAukZ7aqEHnlgg/sQch5/fpXDaXfciWYfOtm+p8wqwAK8AKsAKsACtQkAp88803aNGihU7odK/jh+6jBykr/xQUbEpQDLmwDyGnd8PaMT3SvlvYGMy/+rVeoEn9MGwW5GzjY7MCrAArwAqwAqzAW6nA69evsWfPHjRt2lQndErfSDtbOwT9tBmB5zJPmSThULZkmZz7/RqUti4t+rfQcxld7i9bUa7y2JdqqY86+Y8QaZzkNlm1DJtv5RTnk2YFWAFWgBVgBViBwqBAamoqNm7ciNq1a+uETgszCwwKn4So8wfUKvtkBXgGhc2/GTYLw1zhMbACrAArwAqwAqwAK5BjBZ49e4ZNmzahWrVqWtBpbFRMVPYZtzFcUU6SfCXjFOUkM4JOhs0cXwrekRVgBVgBVoAVYAVYgTdXgcePH2PlypXw8/PTgk6q7FO3taKyT8T5GEWATgZ11xk239w5wmfGCrACrAArwAqwAqxArhV4+PAhFi5cCFdXVy3oNDE2wbsdmmHcjoWISIxBCFUF0oBOhs1cXwLugBVgBVgBVoAVYAVYgTdfgRs3biAsLAwOGnXIKYDIzLgEmvTqgMlUJvJCDILO7lFGiDNsvvlzg8+QFWAFWAFWgBVgBVgBgymQnJyMGTNmiHKXMlJdtiUtrdCsbyfMPLwKkUmxAjoZNg0mPXfECrACrAArwAqwAqzA26NAUlISJkyYAGtra63ldVtbW7Qb3guzvl2N+VcPI+DnjYZJfZTLaPTIlIMYEDJBOV5fX19xwYzensvGZ8oKsAKsACvACrACrEDRUuD06dMYO3YsrKyslBAnLZ12dnboPm04Zu9dChs7RbnJXOXZzAVsBp3ZjYUph9B2SA/lOBk2i9Zc49GyAqwAK8AKsAKswFuswH///YchQ4bA3FxR3lICJ7Vly5ZFCVNTAXmWJqaYuH0BgimYSKO0ZWafRVL3HMJmWOIBBP6+BU16toNxseIMm2/xPOVTZwVYAVaAFWAFWIEirsDff/+N3r17o1ixYkqoUwVPU2MTjF4XgvnXj4AAMjPAVP0uJ7AZcHIHIpMPYvSWSLh5uWuNp2rVqkJtXkYv4pOOh88KsAKsACvACrACb58CR48eRZcuXbQAj8CzvLMjPgyZgKB/ohGeHAOCQlWw1PU+u7AZcm4vwk/vFcv4ZqZmauMwMzNDxYoV0bJlS3FhGDbfvvnJZ8wKsAKsACvACrACb4gChw4dQqtWrdRgT1o63Xw80S9sIkLjdiqg80TG0Kk3bMYRwMZizvdrUatpfa3jtm/fHv/88w9u3ryJu3fvCpUZNt+QycanwQqwAqwAK8AKsAJvrwIHDx5E8+bNteCPwNOnbnUMXzILYfG7QP6V/vHaJTCzhM3j20FpliKTDmLo4plwcK6odixTU1MEBwfj9evXWheBYVNLEv4DK8AKsAKsACvACrACRVOBXbt2oVGjRmogKC2d3nWrY/SaIESc2acFnVnBZmjifgQf246Wg7rB2MhIrX+KOv/hhx8yFIxhM0Np+AtWgBVgBVgBVoAVYAWKngKpqanYsGEDatSooQaFBJ3FjYxQq0k9AZ3hZ/ch9MJ++MdFi2CiOTqi0aMuHwLlz5y091N41vDR6m/w4MGg6keZvRg2M1OHv2MFWAFWgBVgBVgBVqCIKvD48WOsXr0aPj7akEjWydrvN8LYrVEIT9iPsOQYzDn2JawdyiqBskv4aHx663v0njcapUuXVv6doNXGxgbr1q3TSxmGTb1k4o1YAVaAFWAFWAFWgBUomgrcu3cPCxYsgKurqxowEjSWKG6Cum2aYtL+JQg5swc2Fcspt2k/vr8ojymX4WXbokULxMfH6y0Gw6beUvGGrAArwAqwAqwAK8AKFF0Fbt++jbCwMJGWSIKjbK0srdCoa2uUTqtERH83N1NPIF+8eHFRt/3p06fZEoFhM1ty8casACvACrACrAArwAoUbQWuXLkiIscdHByUVkwJnRm1lStXBkW85+TFsJkT1XgfVoAVYAVYAVaAFWAFirgCKSkpmDJlCqjGekaQSX+nikUXL17M8dkybOZYOt6RFWAFWAFWgBVgBViBoq8AgSRBJwX9EFx6e3uDqgDR55UrV+b6BBk2cy0hd8AKsAKsACvACrACrEDRV4Aq/wwfPhw//vijgMzMcmdm52wZNrOjFm/LCrACrAArwAqwAqwAK5AtBf4flNNrRSPptRI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utoShape 6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4360" y="5769879"/>
            <a:ext cx="87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1D500C-EA6E-1D44-8886-026E9DDF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34" y="3088212"/>
            <a:ext cx="5219471" cy="3400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505" y="3088212"/>
            <a:ext cx="3850442" cy="3400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8FC327-55AA-CB47-B642-03F9769346F8}"/>
              </a:ext>
            </a:extLst>
          </p:cNvPr>
          <p:cNvSpPr/>
          <p:nvPr/>
        </p:nvSpPr>
        <p:spPr bwMode="auto">
          <a:xfrm>
            <a:off x="1310640" y="2986857"/>
            <a:ext cx="9284208" cy="362565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02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9738" y="155057"/>
            <a:ext cx="11312524" cy="1102424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12775" y="1026181"/>
                <a:ext cx="8278232" cy="1744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Свертка с одним ядром и одним каналом без смещения (базовая часть) </a:t>
                </a:r>
              </a:p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e>
                      </m:d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𝑗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altLang="ru-RU" sz="20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или можно записать так:</a:t>
                </a:r>
              </a:p>
              <a:p>
                <a:pPr marL="11113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</a:t>
                </a:r>
                <a:r>
                  <a:rPr kumimoji="0" lang="en-US" alt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US" alt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𝑖𝑗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 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alt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𝑖𝑗</m:t>
                            </m:r>
                          </m:e>
                        </m:d>
                      </m:sub>
                      <m:sup/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: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: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alt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0" lang="en-US" altLang="ru-RU" sz="20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⊙</m:t>
                        </m:r>
                      </m:e>
                    </m:nary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altLang="ru-RU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</a:t>
                </a:r>
                <a:endParaRPr kumimoji="0" lang="ru-RU" alt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1026181"/>
                <a:ext cx="8278232" cy="1744645"/>
              </a:xfrm>
              <a:prstGeom prst="rect">
                <a:avLst/>
              </a:prstGeom>
              <a:blipFill>
                <a:blip r:embed="rId2"/>
                <a:stretch>
                  <a:fillRect l="-613" t="-1439" r="-460" b="-208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244" y="1193116"/>
            <a:ext cx="324802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55575" y="2453652"/>
                <a:ext cx="8502638" cy="780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	</a:t>
                </a:r>
                <a:r>
                  <a:rPr kumimoji="0" lang="ru-RU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Полное выражение для одного ядра</a:t>
                </a: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𝑖𝑗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ru-RU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sup>
                      </m:sSubSup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sSubSup>
                        <m:sSubSupPr>
                          <m:ctrlP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</m:e>
                        <m: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alt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p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с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</m:d>
                      <m:sSup>
                        <m:sSupPr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</m:t>
                          </m:r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𝑏𝑖𝑎𝑠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2453652"/>
                <a:ext cx="8502638" cy="780663"/>
              </a:xfrm>
              <a:prstGeom prst="rect">
                <a:avLst/>
              </a:prstGeom>
              <a:blipFill>
                <a:blip r:embed="rId4"/>
                <a:stretch>
                  <a:fillRect t="-4839" b="-6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70E1FB18-C8EF-0F4A-B80E-2DA485F48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600361"/>
            <a:ext cx="5088484" cy="15497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381714-934C-9E4F-B042-0F36C85E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742" y="3398395"/>
            <a:ext cx="5088483" cy="3254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AD761AC-4153-0A4C-8806-947167D69D8B}"/>
              </a:ext>
            </a:extLst>
          </p:cNvPr>
          <p:cNvSpPr/>
          <p:nvPr/>
        </p:nvSpPr>
        <p:spPr bwMode="auto">
          <a:xfrm>
            <a:off x="439739" y="2453653"/>
            <a:ext cx="7887398" cy="79842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4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291" y="2454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О</a:t>
            </a:r>
            <a:r>
              <a:rPr lang="ru-RU" sz="4800" b="1" dirty="0" err="1">
                <a:solidFill>
                  <a:schemeClr val="bg1"/>
                </a:solidFill>
              </a:rPr>
              <a:t>перация</a:t>
            </a:r>
            <a:r>
              <a:rPr lang="ru-RU" sz="4800" b="1" dirty="0">
                <a:solidFill>
                  <a:schemeClr val="bg1"/>
                </a:solidFill>
              </a:rPr>
              <a:t> свертка в </a:t>
            </a:r>
            <a:r>
              <a:rPr lang="en-US" sz="4800" b="1" dirty="0">
                <a:solidFill>
                  <a:schemeClr val="bg1"/>
                </a:solidFill>
              </a:rPr>
              <a:t>CNN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idx="1"/>
              </p:nvPr>
            </p:nvSpPr>
            <p:spPr>
              <a:xfrm>
                <a:off x="481563" y="2862401"/>
                <a:ext cx="6096000" cy="19115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𝑏𝑖𝑎</m:t>
                          </m:r>
                          <m:sSub>
                            <m:sSubPr>
                              <m:ctrlPr>
                                <a:rPr lang="ru-RU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563" y="2862401"/>
                <a:ext cx="6096000" cy="1911578"/>
              </a:xfrm>
              <a:blipFill>
                <a:blip r:embed="rId2"/>
                <a:stretch>
                  <a:fillRect l="-11019" t="-58278" b="-821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utoShape 4" descr="data:image/png;base64,iVBORw0KGgoAAAANSUhEUgAAApsAAAJeCAYAAAD7t85jAAAgAElEQVR4AeydBXQUVxuGaSn8LTUoxaU4lJYKbakrbalSV6CUFkiIbVxwL9AkSIIWSNDg7hAkQYoFd3e3ACHo+587yd0Oy8xmN8kkK++cs+fOzl757nNl3v3mzkwBcCMBEiABEiABEiABEiABgwgUMChfZksCJEACJEACJEACJEACoNhkJyABEiABEiABEiABEjCMAMWmYWiZMQmQAAmQAAmQAAmQAMUm+wAJkAAJkAAJkAAJkIBhBCg2DUPLjEmABEiABEiABEiABCg22QdIgARIgARIgARIgAQMI0CxaRhaZkwCJEACJEACJEACJECxyT5AAiRAAiRAAiRAAiRgGAGKTcPQMmMSIAESIAESIAESIAGKTfYBEiABEiABEiABEiABwwhQbBqGlhmTAAmQAAmQAAmQAAlQbLIPkAAJkAAJkAAJkAAJGEaAYtMwtMyYBEiABEiABEiABEiAYpN9gARIgARIgARIgARIwDACFJuGoWXGJEACJEACJEACJEACFJvsAyRAAiRAAiRAAiRAAoYRoNg0DC0zJgESIAESIAESIAESoNhkHyABEiABEiABEiABEjCMAMWmYWiZMQmQAAmQAAmQAAmQAMUm+wAJkAAJkAAJkAAJkIBhBCg2DUPLjEmABEiABEiABEiABCg22QdIgARIgARIgARIgAQMI0CxaRhaZkwCJEACJEACJEACJECxyT5AAiRAAiRAAiRAAiRgGAGKTcPQMmMSsI/Arl27kJiYeNfn0KFD9mXC2PlOgO2Y703glAaw3zhls9FoGwlQbNoIitFIwGgCBQoUgOUnMjLS6GKZfy4TsGxD8Z3tmMuQXTA7V+03QkQPGTJEGQNiHIh9/ol2wQ6cRZUoNrMApPXzxYsXsWrVKiQkJJgHkBhEciAJ79SpU6e0kvIYCegScNWTjW6FXfQHtqOLNqzB1XLFfiPOg1r1+vLLLw2myewdjQDFph0tIkSmEJhag0frmKenJzZu3GhHCYzqzgS0+hA9Ys7XI9iOztdmjmCxK/Yb4XjRqpc4Ru+mI/S6vLOBYtNG1uJSgPg3pjdwrB2n4LQRsptH0+pDFJvO1ynYjs7XZo5gsaP3GyEO7RWIFJuO0LMcwwaKTRvaQe9SgNbkoHVMDDhuJJAVAa2+Q7GZFTXH+53t6Hht4gwWOWq/EVfoLG0TV/hs2YSjxTKt/M6lZrYQdJ04FJs2tKXWYJMDxpaQYtMGyIyiOSlTbDpfx9CaE9iOzteOeW2xo/abnNrVtm3be+Y2cZMQN/ciQLGZRXtb+2cmBozlvzPxfcaMGXddcqfYzAIyf1YI5HRSJ0bHIMB2dIx2cDYrHLXf5IZd8hK8CC3Pmc7WTrQ3ewQoNrPgJgRldgebEJlinadY78mNBLIikN1+llW+/D1vCbAd85a3q5TmqP3GUe1ylXZ3l3pQbGbR0no3BVFAZgGOP9tNgJO63cgcMgHb0SGbxeGNctR+46h2OXyD0sC7CFBs3oXj3i9aA00cs/euvHtz1j4iLtuL9V3qcsWaUbEgWzx6Sb2pn/UpvKh6Nol44neRr8hH7NtyKUPYItMJD6+1MtR2iX1hi1hOIMrUEuxiHY+wxR7RLuyReYpQfFdvlssXbF0XJPho2SnsFnmI3/NiU7e53Bd26W2iP4g2UTMR3y37iV763Kx3brRNVnmIeom6Wq6hFn1J1DsnW26ykG2nDq21Y3btFjz07Bblid9s7QvSBjEexbjUWmcnxkN28jW6XUXbC5uFbaJ/2DMGBB/L9IJbVpsRnNT9Re5b6zfCTmG7iJPb87rIV36kLepQjEH5uwz1uAlWIo6YS+09j8h2MIK30f1S2s4wgwDFZhY9QT3A1PtiUsvNTYg/y5Ooujy5Lwe0EHPymAy1JiateCK+VlzL+sh81WFW6cSkYks91HmK+LaIX3UauS9sFmm1To4ijp4AF+mErVpCWOatDkU8yd6SU259V5cn963x1rNd1MvaZkS9pb3qUNhgT9uo08p9WQ9hszymFwoetvQjmacI84qFtXZU22Prvph/9DhYHrdlrhInc3vHrS35ivpY2iO+yy2n7aqX3tY/miKeln1680Zec9LrN0bO60KEaTGx5ZgWN610evWS/UKGec1blqvXr9R1yc58I/N3x/C/Ue+OtbehztYmYDEoc2PTmzjUHVu9L/7FaqXRGsBa8UReWnEt66IuU+5bS6cn+GRaa6EtA1crvbDZWrli0tDaRD208svqmGBv1KZVth5va/ZbE1zW0mmVL49lVW8ZTx0KTva0jTqt3Bd52GOzLf1Itp89+Up7RJgdFqKs3NqsMVXbqd639kdJ1Ecd1559YUtWm1Z+Io09/PXaVW9+E2Xasol89eyzTJ8fnPT6jV699eKr66JVX3U6W4SWVh7imLDLctOKqy7PMr78nh+8RdnCNi2btY7p9UtZB4b/EbBtRP4X3+32surw4nd7L1WpIYq0ehOeVueWx7ROOFoD2MhJSV0PIXCkbdkNhbC3tmnlm9XEoCU29bwZWvlrHbN24rZmf1a/aZWl1abWTgbW/gAZWW8927WOy2OWbSOPq0Otfq7+XWvfFgGUHyyyan9bfs8OD8FI1Fdry2p+0+JreSwr3pbxxffs1EOvHL35U3jFrG3idy3btFjlFyet8S/qZOS8bm1+0eKlPpZbYjO/eOdmv7TW99zxN4rNLFpdb1CrB5jYF4PDmkdJr5jcGFTSFq2JSc9+rbiWNsp81aFeOmvliMlLfsSlN2veYmsM1XbYum85+QmhqJVWnLCEjSK+/Oi1jYhrxKZllyVvPc4irTURbHS9tWzP6phl22QV357fLfNWt1d+sLBsR7U9tu5nJQLEuBLlaJ0wtcrP6nKpyEek08tT3R7CNr1NHS+n+1rtqjdOxXFrm146yz9s+clJq91EnfTmAb34ag5abaBOpyfCtdJZHtOavy3jiO/q8tS2if385K1lqy3HtPqlZb3c/TvFpg09QAwMWzqcHES2djzh1dTLVwga9T9zkafWSUSdXmsAGzkpWaKTtoiTnuWEbRlXry45OWkJZuIEIvKQnivLyU/EkXbKUByzjCft1TvBWxN2Mq29obRHHVq2qZb9In5WJ1atdLlZb7XNWvuirKzaRiud+phgIceE6NeyjdVx5L619YT5wcKyHe3tGyK+lt2ivmIsWfZfMbcIBpKHVv+wJz9RvmCul0Yc19ukDXphTttVTxxZs0nYqven17IeenXW4i7S5iYnvX5j9Lwu8pcfrXYTdZe/y9CyD0qOWun16iXS5Cdvta057Zey/gwzCFBs2tgT9MSRunOq90VHzeryujUPi97AFScNdTnqfa0BLCYCdRy5rxXXEoWMqw6tpROTflYiU5ahd4Kwlr/aDst90T5Z8db7x5yVcNQ6KYnycnuzrJP4ruYh9rXiaF32U9uWF/XWskses6VthL0yvlaoJZZEGj0mam6OwELPHrVt1vatzRXW0ol5RJQtRbqMq9cnshJoIj+t9hHH9Ma+XnxxPLfaVU+g6M2jevWwHEv5zUmv3+TlvK7Vfnp2yf6lDu1Jn9+8pa251S/VHNx9n2LTjh5gr+AUE6DeBCyKFQNWdm51aM0rI9LpCU6tCSAvJyU7UCpR1XWW+1p1kPnKOJah4JyV0BR56HnCZP56oR5vvfjZPW5ZL/Fd8tDzsNoievOi3lq2i2O2to1gppeH3sQv0uj9adHjkl8sZDtmt2+I9Fp8svqjpFeeHgdrVxZkXnrjQeSptWnZLY7lZrvq2aQ3l6q9vmr7LOfr/Oak12/ycl5X85H7enbZ2v566fObd273Sy0e7nqMYtPOlheTsd6/aDkQLUPLCUwWaRlPftf7Ny7TiVDGVYdaAzgvJyW1fbbsq22X+1p1kHnJOJahpddGxrcMtdpNT5So0+oJPcFWvYl2E8ey+ugJY8t6ie+Ch14b2mK7sM/oeosytGwXx2xtG708bKmjXtnqtpH7+cXCWr+WtlkL9eqo15es5SV+y0l+egJfXAHQ2rTKyu12tdcmUb6WXZb2a8URx2zhbq9NWmXp9Ru9OUEvvrpe9pQj0tkbX12Wvem1yhLH8op3bvdLSxbu/J1iM5utb4/oFCc4rcGiN7BsMUkrrdZEk5eTkp7davEluMmPrXWQ+WrFt2VysJZenCClPXqh4KpVtqiX3PQu/2ilE8ds7Q+iflqX8UWfsuVPibBPy4bcqresv1YZ9rSNnp1afVqWKUOtssUxrU0rbl6wsKUeWvaKY3qXfIXd2dn08hN9ypZN9F0tjvYwt4WHPWUIu7X+SIg8LMeanv2WnllH5pSX87pWO9jSfrIv2ZrekXnLuohQqz7iGDfrBEjIOp8sfxUiQ0sMWHZIy0tGOZkshFGW+YvvWhNATsqxtQxLSGLSEJepbOFiWYZWHWT+lnH16izjq0M9Dlp52npM5Ck3IVRtTSfiqdPKPOxJL+IKzlltRtdblq9lu7W2lOnUYXbz0EonjlluzsRCbbue3fbylXnmRn62MhdlasW1xXatdFrtKuuldyndcqmB3vpXyytQjswpJ7ZpcbXWHvbGl+0hQ1vT56RO1srS6zO22iXzlqFWOr0yZBqGwL0zMqlki4CYwPT+WYuOaOk1yOnA0urwWhNGTsqxtQw1ML0JXysvrWNadZD52xtfphOhHgetPG09JvKUm1FiU8+zKWy0xXNodL1l/bWYWWtLmU4dZjcPrXTimOXmTCzUtuvZbS9fmWdu5Gcrc1GmVlxbbNdKp9Wusl56l60tx4neukCZjwwdmVNObNPiaq097I0v+cnQ1vQ5qZO1svT6jK12ybxlqJVOrwyZhiHFZq72AeFpsiY4xWCSW04HllaH15owclKOrWXIOolJXSuNPce06iDz18rHWnyZToR6HLTytOWY5Z8Ho8SmqJ8120W51jZraW2pp2Ucy3rLsi3jie+2tk1O89AqWxyz3JyJhdp2Pbvt5SvzzI38bGUuytSKa4vtWum02lXWS4R68686jla+lpfQRXxH5pQT27Tqb6097I2vZi32bU2fkzrJMrXKEse0Nq241jjIPLTS6ZUh0zCk2Mz1PmBt7Z4YTHLTG1i2rsPS6vBaA0WvHK240jYZ2lqGiK93d6fIQ5QlRJHwPAh75Mee/EUZ9saX9RChHgchkKU99oTqvMW+WAcmTliirll99O6QtVY/PW+MSGO5Jk1tm9H1lmVZs13GySrMbh5a6cQxy82ZWKhtt2a3Op6t+3r52Tr3iHJsZa4XN7vzj1a7quutd2VFXiLXm5/l7+q8HJmTnm3Z5WotnVZbW4uvZmhP++vVyRX6pSUTd/x+74zsjhRyuc5ag1McE4NJvenFU8fR29dKqzUB6A1grbiWZdlahkinFVccs6yzugytNNbssje+uiy9mwKsladOnxf7WdVPz2tjrQ55Ve+sbLeFX3bz0EonjlluzsRCbbveGNaqozqd3r7ejRi25qdnj+Xlalm+VvtY67PW0mVlo96ldOm51BOjskx16Mic9Nogu1ytpctu+0mWtqZ3ZN6yLiLUqk9W/VKd3l33752R3ZVELtVbbxIQnVEMJvWm12nFhGlt0/t3rjVh6J1g9S6HynLtKUOvzmJit7Zp1V+rDjIPe+PLdDLUSi+OOcqmZZ+ah16biHSWN0Go66SVb27XW6sMte1qe/T2s5uHVjq9+tkTV8/OrI5rlWEvC8sytPIUx7KaKyzzkd9zkp/eVQy98a5Vli08tNKJY1lten/KRDqt36QQ1cpXzwZbuBvJKS/mdclDi4HeHwuZRh1qpddrf6244lh+886qPsJGbtYJkJAVPkJEicnJ2oncMrne2j0tcScGnNbg0huIoixr//700mmVIY6J+mltYmDrpdEqQ09sZrWeUKsMrfyljfbGl+lkKPLWykPrEppMk5ehlm2WPPTqIPqXOAFpbXppcrPettiuZZv6WHbz0EonjmltzsLC0na99dCW/cMynfguRI9lW+txsCa8ZN56T5mwLEPG12ofW+zWSqfXrrIsEep5L/XEn57dIi9H5qTHJ7fmdclUrxz5e1ahVnq99ndk3rKeWvURx7hZJ0BCVviohaOYYK1NSiIbvUdqiI6o9a/fWnytssQxrX/msvPrDWC9k4PWv1NrNolytMrQE5tictfb9E4IWvnLPGQ91aG1+DKdDPXqJphaep1lGstQCDq9ydwyrr3f1fWS+5b10/NoiPiWcWX5eVFvaa861LNH2mUZqtPKfVvykHEtQ8v8xXdnYWFpu57dos5640z0aSlSLTlay09r7pH26I1brT/TMo1lu4jvlvbIuOpQK504ltVm7c+yVp7W8nNkTkbP65KLFjNxzBZvo8hDK71e+zsy76x4yN8ZahPIeuRqp3OLo2qxqR4wYqCI3+RHTPZ6A1+m0xIz1oSDSKcuR540ZH5aod4AtnZziThJiN9tqYO0ybLx9eqhJeJEXGv26NVBlGlPnS1tlN+FTVr5iOOiPYV9lpsQl2ISVNtthODUskuLh16/FOn1TgBG19tW2y3Zqr9nNw+tdOKY3uYMLCxt1xtjsu5i/pHzkQjVfVXE0epHehxEfCEqRV8S/Vx8hAC1NseJMvU2aaM61LLHMr06vnrfMp7Wd2t1U+clOGW1WcsrPzlZtrG6XsJm8XtO5nXJRe/cI8oQ+Yu2FxzEd63znNouuW+t/R2Vt+Qh62AZyt8ZahPQn5G147vVUTGILDtUdr6LAam36XkKslOO3gAWJ4vs5KeVRq8MaycikUZ+tPJUH9PLX/BTx5P71uJrMbf2z1nmaUuYn2JT1MvaCSA/6q3FzN62yW4eWunEMb3N6D6gZY+9LLRsz8l8pFV+bnEQfdHall0eWumstavaBlvnVWteXJmfo3LKi3ldMBDnL722sDyuNS9axhHftfqjo/OW9mnVRxzjZp0ACVnhIyYivY5l63Ex6WW1Wfsnp1WOntCwNoDFb1p56R0TNmlNsnpl2HvpSpSrVW+9/AVDLVutxdfjbuuJSKs8eUxrUtUrz9bjMm91qFc/aycaPW+NkfVW2yz39WzX4yHTqUNb8lDHV+/rlSOOOzoLPdv1xr663lr7RvWJrISmqIeWPUa1q+Rm63wk42cV5rS/GMVJcNTiq3fM3nldcMnKq64uS2teVP8u97Nqf0flLXjIOliGWfUhd/+dYjOLHmDPvzp155ODOovslZ/FpQct4aXOT+7LQSq/q0P5m16Ztp6o5MSoJWislWGP50WWobZf7FvL3zJuVvH1OIjj9thqWa5oKyM2y3Kyqp+1vql1OcvIettruxa/7OahlU4cy2ozqg9o2WOtX2dlp+Xv1i6fapUtrjro9QeRd3Y52FonLZtsSauVThyzddNLL4/rCXC9/B2Vk9Hzuj19JLfEpj1lyvaUoS19S+Qv46tDW9Kq46v39foNj2cQsH3kujEx8c9OnNitXSqWnU7EEXG11v5ZQyjiWzuJiHyFp1Fusjx1aMtAsfaP0VIgC5ssRbBIb20THgVrnER+YtKWm2X+1k4AWvlmZY8sRysU9RPpLW1QM1Xvi0ldtIG9batVttax7NRP70SjNenLMo2od3Zsl/bIMLt5aDGwZSyIch2VhWSiF4qrLlr1VvdXwVM91vTyUnNQp9fbF2PUWv+yLCc/2lXYYE0cijEv5ip7N9lf9Nioj+cVJ1EHo+d1UYaY+6zNlXpjLrvtL8p0RN5a406v7vb2L1eOT7FpZ+uKzi8mKTGRqT/imDXvga3FiPzFiUSdt9bErp7U5L6tHd7WMqTNIr6WDfJ3rVCwsKUeIq29+QtbcoO12m6Rp6W9og3EMXvrrs43O/vZqZ/gkR07c7ve2bHdklF28xAMctIvHJGFJRvL72LsWM5Hos/mlIMQFuo5SOwLPjnZ8qtdhc1yfOSEi2XdRX0ciVNezOuCgWW9Rf8TZWe1Zbf9Zb6W5cr+KY7nZMuuXaIv5WZ/ykkdnCEtxaYztJKGjVJgqkNbxaZGdjxEAiRAAiRAAiRAAoYQoNg0BKvxmapFptyn2DSeO0sgARIgARIgARKwjwDFpn28HCa2FJjqkGLTYZqHhpAACZAACZAACWQSoNh00q6gFplyn2LTSRuTZpMACZAACZCACxOg2HTSxpUCUx1SbDppY9JsEiABEiABEnBhAhSbTtq4apEp9yk2nbQxaTYJkAAJkAAJuDABik0nbVwpMNUhxaaTNibNJgESIAESIAEXJkCx6aSNK57vJZ8zJkIjHzbupIhoNgmQAAmQAAmQgAMQoNh0gEagCSRAAiRAAiRAAiTgqgQoNl21ZVkvEiABEiABEiABEnAAAhSbDtAINIEESIAESIAESIAEXJUAxaartizrRQIkQAIkQAIkQAIOQIBi0wEagSaQAAmQAAmQAAmQgKsSoNh01ZZlvUiABEiABEiABEjAAQhQbDpAI9AEEiABEiABEiABEnBVAhSbrtqyrBcJkAAJkAAJkAAJOAABik0HaASaQAIkQAIkQAIkQAKuSoBi01VblvUiARIgARIgARIgAQcgQLHpAI1AE0iABEiABEiABEjAVQlQbLpqy7JeJEACJEACJEACJOAABCg2HaARaAIJkAAJkAAJkAAJuCoBik1XbVnWiwRIgARIgARIgAQcgADFpgM0Ak0gARIgARIgARIgAVclQLHpqi3LepEACZAACZAACZCAAxCg2HSARqAJJEACJEACJEACJOCqBCg2XbVlWS8SIAESIAESIAEScAACFJsO0Ag0gQRIgARIgARIgARclQDFpqu2LOtFAiRAAiRAAiRAAg5AgGLTARqBJpAACZAACZAACZCAqxKg2HTVlmW9SIAESIAESIAESMABCFBsOkAj0AQSIAESIAESIAEScFUCFJuu2rKsFwmQAAmQAAmQAAk4AAGKTQdoBJpAAiRAAiRAAiRAAq5KgGLTVVuW9SIBEiABEiABEiABByBAsekAjUATSIAESIAESIAESMBVCVBsumrLsl4kQAIkQAIkQAIk4AAEKDYdoBFoAgmQAAmQAAmQAAm4KgGKTVdtWdaLBEiABEiABEiABByAAMWmAzQCTSABEiABEiABEiABVyVAsemqLct6kQAJkAAJkAAJkIADEKDYdIBGoAkkQAIkQAIkQAIk4KoEKDZdtWVZLxLIZwKJixLRuPGv6NkrHEuXrsTlyzfz2SIWTwIkQAIkkB8EKDbzgzrLJAEXJnDs2DE0adIEBQoUwPsfl8KekzUwZlx1DIz2xOxpC3D+/HUXrj2rRgIkQAIkYEmAYtOSCL+TAAlkm8CQIUNQunRpRWgKsdn4q7exYk59HDpVFXuOlca0KXXQP8oD0ybOwdlzadkuhwlJgARIgASchwDFpvO0FS0lAYclsHv3bnz33XdmkVm8aFE0q/8xBjTzxcCmwRga2AiJU9/B/hOVFdE5eeIz6POXJxbMXobLV247bL1oGAmQAAmQQM4JUGzmnCFzIAG3JtC/f388+eSTGULzvgJ485k66PpTI0wK6YDEyOFYEj0KE0Ii0b9JIP4J/BWLp72Dg6crYdehMpgw9gUMiDJh0dxkXLlyx605svIkQAIk4KoEKDZdtWVZLxIwmMCWLVvw6aefmr2ZZZ4sAc8Gn2G4pwmzO/VGUr8E5bOs71gsjx2PxVEjkBDYAzGNTRge9hOS5r6Og6crYufB0pgw9nkMiPLDornLkXbNYMOZPQmQAAmQQJ4SoNjMU9wsjAScn8Dt27fRs2dPPP7445nezPvw3vMvoGejppgc2lHxZibHjseyvmOwtM9o80eKzsTIOIwL7IH+TfwzRecbiujccbCUIjr/6RuG5MXrcC3d+VmxBiRAAiRAAgDFJnsBCZCAzQTWrVuH999/3+zNLF+yJLw/+RwjvAIxp1NfszdTLTIt95f1GwshRhMj45EQ2BOxTTI8ncnz3sChc+WxdU9ZTBz1Oob0aYNliWsoOm1uHUYkARIgAcckQLHpmO1Cq0jAoQikp6ejU6dOePTRRxWhWbDgA/i47suIatIMk8M6Y0lUPJJjxmNpn7u9mZZCU/1diE5xeX1RZBxG+3VDTGNfjGz3PVYuqaeIzi27yiJhxKsY1Ls1liauQfoNh0JCY0iABEiABGwkQLFpIyhGIwF3JbBixQq89tprZm9mlXLlYfq8IUb5BmNulxgkx4xTPJpqIWnPfoancxwW9hqG0b7dEPubD0a2F6LzVRw6Wx5CdI6NfxVxA7pi3b87cIs3r7trV2S9SYAEnJQAxaaTNhzNJgGjCaSmpiIiIgIPPvigIjQLFSqEL+q9hj5Nm2NqRFcsiR6hCE17vJnWRGhS5uX1hb2GY7Rvd8Q0yRCdq5bWw+Hz5bBpRxkkDH8XIwb0QMqanbjNm9eN7gLMnwRIgARyhQDFZq5gZCYk4FoEEhMT8fLLL5u9mbUrV0Fww28wxi8U87rGKiJTeCSticfs/iZEp7i8vqDnUIzw7oR+jb0wpus3WLOqLg6dL4sNW8ti7PB3MXJgT0V0uhZ51oYESIAEXI8AxabrtSlrRALZJnDu3DmYTCYULFhQEZpFihTBd2+8hdhmLTGtdXcs7T0qc23mf3eZZ1dUZpVOPDppeew4zO/xD0Z4dUZMUy+M7fY11q6qi8OZonP00LcxcnAUtmw8kO06MyEJkAAJkICxBCg2jeXL3EnAaQjMmTMHderUMXsz61Spgjbf/oixpnDM7z4gw5vZ1xhvpjXhKUSnWBc6v8dQjPDqgpjfWmFst28U0XnkQhms21geowZ/jJGD+2Lzhn1Ow5uGkgAJkIC7EKDYdJeWZj1JQIfAiRMn0LJlS7PILPr44/jxrXcw8A9PTG/bA0v7CG/mOEMumVsTmZa/SU/nvO5DEOfRAf2aeGJ8r6+wIeV5HD5fBmvWV8TIwR9jFEWnTkvzMAmQAAnkDwGKzfzhzlJJwCEITJ48GTVr1jQLzXJyfrUAACAASURBVBer10DHH35Bgn9rLPhrUL55My2Fpvq79HTO7TYYwz06ILaZB8ZHNkRKpuhcm1JBEZ2TRg7F3l0nHYIzjSABEiABdyZAsenOrc+6uy2BY8eOoVGjRmaR+WSxJ9DkvQ8wuIU3ZrTrhWV9xjiEN1MtMi33zaKz62DEeXREzO8tMSGyoeLpPHS+DFavfQoJQ77BlJHx2L3zhNu2NStOAiRAAvlNgGIzv1uA5ZNAHhMYPXo0KleubBaa9Wo+jS4/NsKEoLZY2HOI8nYfy1dNWgo9R/ouRefsLgMxtHkbxPzeApP6fonNW5/BofMlsXJVJcQPaIhxw4dhzy6KzjzubiyOBEiABPi6SvYBEnAXAgcOHMCPP/5oFpmln3wSLT76BENb+mJm+0iId5cnOcDazOwKWWF7cr8EzO7cH0NbtEH/P5tjSuxn2LxNiM5SWLHqKYwY2BDTE8bi6OGL7tLsrCcJkAAJ5DsBejbzvQloAAkYT2DQoEEoU6ZMhtC8rwDeqfMcuv/SBBOD22FRr3+czpupL0gzLv8Lb+fsTgMwtHnbu0Tn4fMlsXx5FYwa8AtmJozHkUPnjYfPEkiABEjAzQlQbLp5B2D1XZvArl270LBhQ7M3s8yTJdCqwWcY7mnCrA5REA9QT4pJyPc7zfXFY3af55khOpNjEjCzQywGN4tATLM/MW3QJ9i+uxYOnimFpKXVMKr/L5g+dhwOHzzn2h2BtSMBEiCBfCRAsZmP8Fk0CRhF4NatW+jduzeKFSumCM2ChR7Ahy/WRa9GTTE5pAMS/x6O5NhxWNp3jAsKTbVAzfR09h2LGe1jMOSPCAz0aIaZQxtg2+5aOKCIzuoYPeAXzJk0DcePphrVJMyXBEiABNyWAMWm2zY9K+6qBDZt2oQGDRqYvZkVSpWG3+cNEd/KH7M79VY8meIyc+57E9Uiz8H2+45RxHVSvzGY3j5G8XQOaNkMM4Y2UDydB86UxJLEGhgZ8ztmT5yO48coOl11fLBeJEACeU+AYjPvmbNEEjCEwM2bN9G1a1c88sgjitAsXLgwPnupHnr/9gcmh3bC4si4jFdNurw304rQFaIzZpyyfGBq2z4Y2DQU/Vs0w6y4j7HrYDXsP10CiQtqZojOCdNx8sQVQ9qKmZIACZCAOxGg2HSn1mZdXZbA6tWr8e6775q9mTUrVkTA519hlE8Q5nTu657ezD5Zic7xWNZ3NKa26YNBv4dikPdvmDf6A+w6WB37T5XEonk1MXZgcyTNW4IL52+4bN9hxUiABEjAaAIUm0YTZv4kYCCBtLQ0tG/fHg899JAiNB988EF88/qb6Pd7C0wJ74LF0fEZazP7uPraTCvC0oroFM8TTY7NEJ1TWmd4Ogd5/YZ5Y+pj16Fq2HeqBBLnPYOEAX5YNnsJLlyg6DSwOzNrEiABFyVAsemiDctquT6BpUuX4uWXXzZ7M5+tXAVhX32H0b4hmNslJuNVk/3GutfaTCvC0toa1QzRmfH+98nh0ejfJAiDvJpgfsL72HO0CvYcK4WFs57H6P4+SJyViPPn0l2/g7GGJEACJJBLBCg2cwkksyGBvCKQmpqKkJAQFCpUSBGaRYoUwfdvvK28I3xqRDcs6T3S4V81aU345edvUnQu6T0Kk8KjMOC3IPzj3wgLJ72LPccyROe8mXUwZoAvli1IxsWL9HTmVb9nOSRAAs5LgGLTeduOlrshgXnz5qFOnTpmb+YL1aqj3fc/YawpDPO69VcumYs3AeWnYHOFsoXoXB47HkuF6AyNQv/fgjDE1AiJk97DkVM1cfR0eUybVgdhrX/B6NHTcPHCdTfsjawyCZAACdhGgGLTNk6MRQL5SuD06dPw8fHBfffdpwjNYo8+hl/feR8D//TEtNbdsbTPKHozs3kJ3Zo4lms6l0SPxJTAvxD7qy+afv4SIvtWw5Gz1bHnaDn0H1IFoWE/Y8yYabhET2e+jhMWTgIk4JgEKDYds11oFQmYCUyfPh01a9Y0ezNfrlETXX5shARTOOZ3H5B5gwu9mdZEY05+W9Z7JFZFxWPOyAXoOn83Pg6NRblqL+PN10pjyPDqOHGxJvYeLYfYwZXQul0TzJq1BOlc0mnuv9whARIgAYpN9gEScFACx44dQ7Nmzcwis9QTxfF7/Y8wuLkXprXpgWV9RtObaYA3Uy1MV0TGQXg3h0xZh8DVl+Cz8QbCdgCBy0/hk+C+eKpmPbz1ein8M7wmjl+oqXg6Bw2vibbtPTBjBkWngw4tmkUCJJDHBCg28xg4iyMBWwhMmDABVatWNQvNN5+pg24/N8H4gDZY0GOw8nB2rs3M3uOO1GJSbz8peiRWRg7H9GGz0GXxYXilpMNv7RX4r0lVPgEp6QjfCQQmn0R97+4oV6mOIjqHj6iBU5dqYtv+8ugdWwut27ZUROd1ejpt6faMQwIk4KIEKDZdtGFZLeckcODAAfz8889mkVm2REm0/OgTDG3pixnteiletqSYjEf06AklHs+ZCBXezKX9xmLQtBQErEmFd8o1s8iUYlOGARsyRKdp8RHU9+qGck89gw/fK4mxE2rgzJVaiuiMjq2JDp28sWDBKtzkzevOOTBpNQmQQI4IUGzmCB8Tk0DuEYiPj0fFChXMQvPd557HX7/8hglBbbGw55DMO835cHajxHSGNzMOU+PmotPSo/d4M6XA1AoDNlxXPJ2mxYfxvkcXlKtYE++9XQxjJ9TCmSs1sW2fWNP5HDp0MmHe3JUUnbk3bJgTCZCAExCg2HSCRqKJrk1g9+7d+Prrr80is0Kp0vD+9AsM9/TDzA6Rynu8k2MS+DgjA9dnCm/m4pgExZvpv/YyvNfrezO1xKY8pojOXYDfggN47ZdAFHuiAt558wkkTKyFc2nVsGFHOfTq/RzatTNh/nx6Ol17ZLN2JEACkgDFpiTBkATymMDt27cxYMAAlCpVShGaBR94AB/XfRmRjX7HxOD2WNRraOad5vRmGunNXBEVh0kj5qNd0gm7vJlSYGqFgRtvIGIn4DN7F179OQhPlKiEBh8+gamzauBcWnWkKKLzWXTrHoaVK7fmcc9jcSRAAiSQtwQoNvOWN0sjAYXA1q1b8emnn5q9mZXLlEXAF18j3tOEWR2jFW9mUj96M40SmeK5pMKbmRiTgP4zNsFv3RX4rE/TXZupJShtORa46SYidgE+c3bhtUYhKFHqKXz2SQlMn1sT565meDr79q+Hv3p0wPLlmzk6SIAESMAlCVBsumSzslKOSuDGjRuIiopCsWLFFKH54IMPouGrb6DPb39iYkhHJEYOU7yZS/vSm2mU0EyOHgHhzZwwapHKm3k514WmWowK0dl6F9Bq+la89E0rlChZHl98WhIzhOi8Vg0rU8qja4+X0Llza6xYscVRuy/tIgESIIFsEaDYzBY2JiIB+wmsX78e9evXN3szaz1VCSFffYsRXgGY1akPkmISQG9mzu4ktyZQl/UW3szhWBQ7Hv1mbYHfuquGeDPVItNyP2jzLUTsADwmb0Ddrz1RqlQ5/PJTWSxKehrnr1XDivXl0OWvuoiM7IqUlL32dzKmIAESIAEHJECx6YCNQpNci0BaWho6deqEIkWKKELz4SJF8M1rbyD295aYHNoJiyPjMryZfejNtCYWc/JbhjczXvFmtl1+UlmbaVprrDfTUmj+9/0y1KLzxYYeKFuuHH76sRQSk2vjfHqG6OzV+010/6sz1qzZ6VoDgrUhARJwOwIUm27X5KxwXhJYtWoV3nzzTbM387lq1RHxzQ8Y5R2E2Z37Km8AojfTWG+meDj7wgET0XvO9nzxZv4nMjMeCP/f90zRuRNoPm41nv2wEUqVKIkfviuFRUm1cf5aFSSuKIu2HV9B584dsGb1jrzsuiyLBEiABHKNAMVmrqFkRiTwH4HU1FS0adMGhQoVUoTmY488gp/efg/9m3lgSlhXLI4eobwFaCm9mYY90ik5Kh4rouKRMGYJWq84k8/eTEuhqf5+GUFbbiNiO/Dn6BV45oNf8WSxEmjapDT+XZ8hOhcuL4vW7V9GZFRPbN1y+L+Oxj0SIAEScAICFJtO0Eg00bkIJCYmom7dumZvZt3qNdHhh18w2icEc7vGZjycvd9Yw0RWTi43u0JasTZTeDPnD5yM6Lk74Ls+DT7rcv9O8/88lGrhmIP9tZcRvOUOWkvRWb8JypUpg+Z/lseqFCE6KyNxRTl06/EOevfujW3bKDqda2agtSTgvgQoNt237VnzXCZw/vx5BAQEoMB99ylC88liT+C39z/EwD88MTWiG5b0HqlcNncFQeeodRDezOXRIzA6YRnCV551YG+mFVEqROfWDNHZdPgS1Hr7e1QsXxYtW1TAqpSncS6tEmYvqoA2Hd5DdHQfbN9+JJd7MrMjARIggdwlQLGZuzyZm5sSmD17NmrXrm32Zr769DPo+lNjjPELxbxuAxSRuawvvZlGiVSzN3PQZETO2wWflDT4rrtq6OOMct2zucZCgCqiEwjfcgtNhy5C7Xd+QKWKZWEyVcKG7U/jzNXKmLmwPFq3fxcDBw3BwYPn3HT0sdokQAKOToBi09FbiPY5NIEzZ86gVatWZpFZ8oniaP5RAwxp7oWprf+CeHh4csw4XjI38FWTy6Pikdx7JEaMX46wVefgnXINpjX5dae5hWC0FJDZ+b72CoK3/ic6n33vR9SoVhYBAU9h485ncOZKZcxJrIiuPT5RROf+facdeszQOBIgAfcjQLHpfm3OGucSgUmTJqFq1apmofnWM8/ir1+aIMEUjvndB2a+apLeTKO9mXMHTUHPBXsVken03kxrYlQlOhv3n4UqL36EyhWegH9ARWzcIUTnU5g2ryLC2zRATMxg7Nt3Kpd6OrMhARIggZwRoNjMGT+mdkMCR48eRdOmTc0is1zJUvD65HMMbemDaW17YFnf0fRmGujJFOJVeDOT+ozCiPErEPrv+Yy1mdaEmiv9JkTnNiBswzX8FD0ZlV6oj4pliiI4pBx2HKiFU5efwqSZFdGm/aeIixuDY0cvueEoZZVJgAQciQDFpiO1Bm1xeAJjxoxBxYoVM4TmfffhwxfrouevTTEuoA3m9xiccac5XzVp2LIBuTZz9j/T8dei/a7vzbQmktddReh2IGzjNfwYPQlP1amPyuUfQ3hEeezY/zROpT6FKbMro3vP7zBiRAKOHr3o8OOLBpIACbgmAYpN12xX1iqXCezduxc//vCD2ZtZsVQZ+H3WEMM9fDGj3d9Y1m8Mkrg20zCRqXgzIzO8mXETVyF49UV4pVxz7huArAlJe37LFJ3hm67jm+6jUbr666hcsShat3lK8XSeuFge46ZWQljrrzF06BicOJGay6OD2ZEACZCAdQIUm9b58FcSwNChQ1G6dGlFaD5QqBC+fPV1RDVuhvGBbbGw5z+ZazP5qkmj1mYm9R6JlX8Px4yhs9At8SB8Uq7Bd90VCk1LQbruKsJ2AKHrLuPrriNQ7um3UK1SMXTtXh37jz+No+cqYuS4Soho+w3GJUzHhQs3OLpJgARIIE8IUGzmCWYW4owEtm3bhs8//9zszaxWvgKCGn6DOE8TZnaIQlK/sUjqxzvNjRKZIl/xBqBlfUZj6OQ1CFp9id5MS4Gp8T1gfRrCdv4nOivVeQcvPFsSPSOrYf+J2jhytgLGTKyKrt0bYcKEmTh/Pt0ZhydtJgEScCICFJtO1Fg0NW8I3L59G/3790fxJ59UhGbhwoXxzWtvom/T5pgQ3B6L/h5Kb6bBNwAlRY/Eysg4zBg2C10WH4J3Sjr81tKbac+zPaXoDF6bii/aDEL56q/gudrF0TOyKvafeBpHz1bA8DGVEBQi1nROwrmzaXkzwFgKCZCA2xGg2HS7JmeFrRFISUnBhx9+aPZm1qlSFWFffYf4Vv6Y2TEayTEJSOqXYOjaRCM9hc6Q94rIOCztOwaDp65DwJpU5SYge0QW4979rE+z6Fx5Fp9HxKJc1ZdQ5+liiIyuguPna+HAyfIYOKwSwlv/hMmT5+LSJV5etzZH8DcSIAH7CVBs2s+MKVyQQHp6Onr16oXHHntMEZpFHiqCH958B7HNWmJScEcsihyueDOFCHIGweaMNkpv5rThs9Fp6RHlcUb0Zt4tHHMipANSrimX14NXnsNn4bEoXakuXnmhOPoPrGYWncNGVUfHzk0xefI8pKbedMGRziqRAAnkBwGKzfygzjIdisDq1avx1ltvmb2ZL9Wohbbf/oiRXoGY3bkvvZkGXzIXwlh4Mxf3G4uB01IyvJnr03gDkMZ6zJyITZnWLDpXncNHpr9RokxtvPScEJ3VcfRcTew7XhaD42oivPXvmDhxHq5cvuVQ45XGkAAJOB8Bik3nazNanEsELl++jE6dOqFIkSKK0Cz62GP45Z330b+ZByaHdsZi8RrEmPFY2ofeTKM8pYo3MyoOk+PnocOyY/RmGiQwpdBUh1J0BiadQH3fHihVoQ7q1S2BIcNq4mRqTew8VB79BtVEu/YtsHDhKtzg1fVcmnmYDQm4HwGKTfdrc9YYQHJyMl555RWzN/O12s+g84+/YpRPMOZ0jVHeACTuNjdKZDHfURnezJgEDJi+AaZ1V+BDb2a+eHMDNqQjfBcQmHQcH5l6oULVF/HuW6UwYmwtnLpUEzsPlsPAYc+g219+WLjwX9yio5NzKAmQgJ0EKDbtBMbozk3g/PnzCA4OxgMPPKAIzSeLFkOz+h9j4B+emBzeFUuiRyhvAaIYHG2Y0E6OHoEVUXGYOHIh2icdz/RmXs4XoaX29Ln7viI6dwIBS4/hnT/boUz5mnjv7ZKK6Dx5sQZ2HCyH2CHPoH0HX8ybuwI3uaTTuSdDWk8CeUiAYjMPYbOo/CWwYMECPP/882Zv5pvPPItuPzXGGN8QzO3WX/FmLqM30zCRmfGqyTgkxo5HzMzNMK27Cm96Mx1OZAdsuI7wnYDv/L14p1kblC5XA++9XQJjxlfH2as1sHl3OfzdpzY6dfHHsmUb6OnM32mNpZOAUxCg2HSKZqKROSFw+vRp+Pr6mkVm2RIl4fHxpxjS3AtTI7pjae9RitCkN9Nob2Y8JoxahHbJJxVvpmktvZmO7E0N3HgDEYro3Ie3m7VGqTKV8eF7j2PitBo4l1YDm/eUR8ygF9GzVziWLU3Bnds5GaVMSwIk4MoEKDZduXVZN0yfPh21atUyC813n3sBPX79DWP8wjCv+4DMh7NzbaZRQlt6Mxf1n4A+c7bBb/1Vrs3Mw5uAckPMKqJzF+AzZzfqfuOFxx4vifffKYoJU2vgzJVq2LirDPr0r4sOHUOwOHEdblN0cuYlARKwIECxaQGEX12DwPHjx9GiRQuzyHyqTFl4f/I5hrXwwdQ2fymXipNj+KpJo0SmyDc5SqzNjMe40YloveI0vZlOJjIthWrgppuKp7PV9K144WsvPFa0DD54rximzaqNc2lVsXpTOXTt+Ty6dW+DdWt3u8ZEwlqQAAnkCgGKzVzByEwcicC4ceNQuXJlRWjeX7AgPn25Hnr92hQJ/uGY/9cgvmrS4OdmKt7Mv4dj/sBJ6D13B/zW0ZtpKdyc9/tlBG2+hda7gFYztuKl73xRplwVfPdNWcxNrI2zadUU0RnV71VERXfBpo0HcPzYaXTu3BkHDx50pGmCtpAACeQhAYrNPITNoowlcPjwYTRu3NjszaxWvgICv/wacR6+mNa2F5YJbxu9mYbdAJThzYzH8ugRGDt2KcJXnqE308m9mfqiOFN07gQ8p2xC3S9aoGyZivj+u3KYt7g2zl6tin83lsWAf+rjrbdfQ4EC92HfvsPGTgDMnQRIwGEJUGw6bNPQMHsIxMXFoXTp0orQLFSoEBq++gaim/yBcQGtsaDnEHoz88KbGZnhzYyau1NZl+mz7qrD3WmtL55y77WQ7laG8HRGbAdajl+Ll77ywFPVa6PRb7WQuPw5XEivglUplREQUg3tO4Rjz+6T9gxrxiUBEnARAhSbLtKQ7lqN3bt347vvvjN7M59+qhJCGn6LOE8/zGgfCfEoo6R+CYZ684xc9+gMeS+PyvBmjhyXjLBV5+CVcg2mNbzT3J1Ep2jvsD1Ap/3A+01Nynh89LHH0dKrNlamPI+LN6pj9qKiWLnGhJu3KDjddb5mvd2XAMWm+7a909d80KBBKF68uHJiK/LQQ/juzbfR7/fmGB/QBgt7/aN4M5f25asmjRKsGXeaD8e8QVPw9/zd8E5Jgy+9mW7mzb0E//VXlTcQ+c7diRc/+c78woQCBQooY7NYseIIDn8Nx85+iD1HHsbOg7Vx5kJv3Lp13unnIFaABEjANgIUm7ZxYiwHIrB582Z8+umnZm/m81WrofU3PyDe04SZHaIgXjNJb6Zxz8wU4lV4M5P7jEL8hBUIVbyZ6TCp1ieKB7abNt6E/+bbyse04Qb8115xMyHm+pfmg7cC4Ztv4KsOsSheoqR5TEqhKcMypWvg4sUzSL2agL2HX8fm3fdhz+GXce7SP7h1+5IDzS40hQRIwAgCFJtGUGWehhC4c+cO+vXrh0cfe0w5qT326KP46a13MaBZS0wIao9Ffw/j2sw8Wps5Z8g09Fi4D94p1+71Zm64jpAVpxEyIRl+Q2fANGwmQqasRtCaSzClpFNwqkS5c15qv4SA9WmIEHekT03Bc+9/fo/ILFupOl75uCEK3n+/8lvVqlWQmpqmzAu371zB2YsDsfvQC9i0pyD2HK6Hc5eGUnQaMmsyUxJwDAIUm47RDrQiCwJr167Fu+++az6p1atVGx2+/xkjvQIwq2Nv5S5zejMN9mZGxiOpt/BmrkTIvxcy12ZaeO823kDIrE0Iat0JJs9W8G3ZUvmYvLwR1DUaIUsOwn/DdQpOJxacIduA8I3p+DK0F4oWLWYek8KLeV+BAnjty58QsuII/hw0HfdnXkqvWrUqLl2624MpLqOfvThAEZ2bFdH5iiI679y5lsVswJ9JgAScjQDFprO1mJvZm56ejh49euCRRx5RTmrFixbFbx98iIF/eGBiSEckRsYhOWY8lvbh2kzj1maOxMrI4Zj5zwx0Tzyg7c1ck6p4LUMW7EZAYAi8hdD09YevX0DGx9cfPi1bIqhtFwQnn4RpXRoFp1MJzksISLmmeDNbjluJZ9744C6RKYRmmQqV8EuP4YjYchPh+4Ff/x5pVWzKqezWrbM4eyEWuw89j827C2LfkXdx4fI4UHRKQgxJwPkJUGw6fxu6bA2WL1+OevXqmU9qrz/9DLr8+CtGeQdidud+ijdzGe80N/ROe7E2c1mfURg26V8Erb6o7c0UomntZUWMBP89SBGVZpEpxaYMW7ZA8D9T4S/WczqV2LLw4LqV7ZcRuh0IXX8Vn5g6m//4yfWYBQsUwOvfNIb/ov3KjUL+664iZLvtYlNOYDdvncHp872w42B1bN7zAPYeeQcXUhMoOiUghiTgxAQoNp248VzV9NTUVLRv3x6F//c/RWiWLF4czT9sgEF/eGJyWGcsjo7P9GYae9nYKE+hM+SbFD0SKyKHY8bQWei6+GCmN1P/Bh/T+jSEJB2Df0hr+Hj7/ufRlCIzM/Rp5YWQrlEZ6zd5w5CDC+5LCNiQrngz/xixGNXqioezZ9xhLsMKVWugcd/xiNh2B4Gbb5nrkx2xKeezGzeP4vT5HthpFp3vZorOGzIKQxIgAScjQLHpZA3m6uYmJibihRdeMJ/U3qnzPLr/0gSjfYIxp2tM5trMsYZ685xBDBpp44rIOIhHRv0zZS0C1lxShGZWXkhx40/4wt0IDAyBj4+fvtj09kVwuy4IWnkG4o71rPLl7/nkUV17GaE7gODVF/ChRxgeejDjj58UmQ8VLoR3fm6B4KRjCNsJ+K+7+49ITsSmnONu3DyGU+f/Mns69x/7FJeuzMKdO7dkFIYkQAJOQoBi00kaytXNPHv2LIKCgiDeZS5OaGVLlIT3p19iSHMvTA7viiXRI/iqSYPvNBfeTLE2c/qw2ei85LDyqkk/G72PYg1mcPIJ+Ie2se7Z9GyFkG69Ebw2FSYb86bgzFvBGbjxBlrvBJoOnYcqz9Y1//GTQvOpGrXRbMhsROwARFyt9skNsSnnvJu3TuDEuQ7YfqAiNu/5H/Yf+1wRncBtGYUhCZCAgxOg2HTwBnIH8+bMmYOnn35aOakJsfnhC3XRq9HvGO0TgrndBiA5dhyW9aU302hv5pJ+YzFoWgoC1qTCe/01TRGhJSwyjl1WLrkG9xlufc2mR0uExM3imk1HXPO59rLipQxMOo73mgWgUMGMxxZJkfnwgw/ivd9NCFl5RlnDae25qbkpNuUceP3GPpw42y5DdO4VovOLTNEpYzAkARJwVAIUm47aMm5g1/Hjx+Hl5WX2nFQuVw6mz7/CsBY+mBLRHUv7jKI3M0+8mXGYEjcXHZcdg9eGdGh6M9fa8PrJlHQEJx5AQHAYfDw877ob3cfXBJ+WLRDYsQeCVp2FuIlEX7jmrSePdlxC4KabijezSewUPFXjGfOYlEKzxvMvo0X8IrTeBQTY8OgqI8SmnBIzRGdbbD9QQfF0Hjz+Pa6kLZM/MyQBEnBAAhSbDtgo7mDS5MmTUb16deWkVvCBB/DFK68hqvHvGOMXhnndB2Y+nJ3eTOO8maMg1mYujknAwOkpyt3k93gz116GacN1BGy8iaAN6Uoovos7z/UEmvg9ZO52BHXsAZO3T8ZzNj08YPLxQ3CvAQhedowPdnckr+a6KxlrLhcfwls/tcADFjcAPfzQQ/jUpx1C/j2n3GFure3VfcJIsSnnx+s39uLYmUBs21cSW/YWwaETP+Jy2mL5M0MSIAEHIkCx6UCN4Q6mHDp0CL///rvZc1K9fAUEfvE1hnv4YmqbHsqNP8kx43gDkIEeTeVO86g4TBqxAO2TjmuuzRRrMIPWX0XojBQEDRyPkD5xCBo4DiEzeD2MMAAAIABJREFUNiBwfRr8rT0nc8N1BK2+gNBpa+E/fBYC4uYgdPZmBIqbSOy+PE8vp1rE5eZ+0OZbyl3kv/ROQJlK1cxjUnoza77yFlqOSVLuRhd3pfuvuaT7J8PSrrwQm3K+vJa+GcdO+90tOq9SdEo+DEnAEQhQbDpCK7iJDWPHjkXFihWVk1qhwoXx7Ztvo89vf2KsKQLzewzG8tjxWNaXD2c31ps5HItjxqH/zE0wrbsCbyEcLTxt4i7x4DWXENpvBPy9feDj4aFcFvfxaKl4K0NjRiJozUXrd5OvuwLlfeji3eibbsGUYt0jamkDvxsostddVZ6H6Td/D1798mfzg9elyBSvgf0mvBfC1qVCvC0oO22Rl2JTTp/Xrm+5S3QePtkUV6+tlj8zJAESyEcCFJv5CN9dit6zZw9+/vlns+fkmUpVEPb194jz8MP0dr0UgZlEb6ah3tzk6BFYERWPiSMXZngzlbWZGpfDxcPZ119DaOwo+LRoAR8f012PMVK+t2iB0AEJCBTeLiuX1LMjUpjGQJG5JhXBW24jfMtN/PDXcJQoW948JoXQFK+afPbN+vCevBbhO6E8pN8eb6a67fJDbMr5VIjOo6daYuveoti6rxiOnPyTolPCYUgC+USAYjOfwLtLsUOHDkWpUqWUk9rDRYrgp7ffQ0zT5kjwb40FPYfQm2ng5XLhIV3WW6zNHI7E2PHoO3sr/NZd1fRmmoVCSjpC5u+CSdzQo/O8THHc3xSA4AW7uf7Swits5uhQxy8hYH0aInYD3nN24KUG3yjCUnoyRVi02BP4pm0fRGxMQ/DWO9nyZqrrnp9iU86tadfW4MipP7F13+PYuq8ojpxsjqvX1sifGZIACeQhAYrNPITtTkXt3LkTDRs2NHtOXqpREx1++FnxZs5oH4WkfmORFJNgqDfPuMvRzvHmouSoDG/m+FGL0Gb5KWVtpikrT+TGmwgdNQ9+rVrd5dG0fP2kuLQePHI+AjbxtZNqkeWI+8FbgbCN1/B1xwEoWvxJ85iU3sznPvgcvjM3Z3gzNZZVZKdOjiA25Xybli5FZ1Fs3VsMR0+1Qvr17fJnhiRAAnlAgGIzDyC7UxG3b99GbGwsihYtqpzUij76KBq9Vx8DmrVEQkBbLPx7WOad5lybaZQYFt5M8XD2BQMmovec7Yo308dWEbHxJoKHTYdfK88sxWbosOkI0Hmod3YECtPk5iX0S8plcOHNbDU1Bc+//9ldIlMIzZKlyuDHLoMQseUmgrbczrE3U91+jiQ25fx79dq/OHTyV+XOdXEH+/EzARSdEg5DEjCYAMWmwYDdKftNmzahQYMG5pNavVpPo/MPv2JEK3/M7BiN5H4JSOpHb6ZRIlPkK7yZy6PjkTBmCSJWnLHNm6m65GvaeANh45ZmeDZ9A/QFp6cngsYthT89m7kq0tSCLSf74sae0JSraBj2N4o+/rh5TEpv5msNf4Fp7i7Fm2nEM08dUWzKufhyWiIOHv8BW/YUUe5gP3baH9eub5U/MyQBEjCAAMWmAVDdLcsbN26gV69eePjhh5WTWolixfDnhw0w8A8PjA9qj0V/D0dyzHgs7UNvplFCU3oz5w+cjN5zd8B3fRp8svHgdNP6NOVZmIHB4fDx8tEUmz6tvBEY2gYhScch4udEFDGtAd7MXYDHhH9R6/UP7hKZQmiWrlAJP/eMR8S22xCPPjKKvyOLTTk/X766SHk2pxSdx8+EQDy7kxsJkEDuE6DYzH2mbpXjv//+i7ffftt8UnurzvPo9lMjjPQKxKzOfZQ3ANGbaewaz+VR8VgePQKjE5IQtvIsvFKu4Z61meIB7cq7yDXuQFd5NoX4CNhwA8EJi+Hn2Qo+rbzg4+uvvA1IhOK7ycsLYeOX2fQmGaPEDPO1FKmXlVdIhqxNxSe+7fFo5h8/ITDFp2CBAnj35xYISDyY6c28YpjQFG3jDGJTTtSXrybiwPGvsXlPYWzfXxEnzraFeEsRNxIggdwjQLGZeyzdKqf09HR07twZhQsXVk5mpYs/Cc9PPsegPzwwIaQjEqPilHea05tpnNBUezP/nr8LPin3ejPFMzP9xRuAUtKUZ2cGbrgOcanc+iOLxHvOryNkQhICW3eAv48fTF7eShgQ0RGhE5dD5GM9D0sxxO+GCOTVl5S2iNgJ/DliCaq++Jr5j58UmuWr1EDTfhMRvu2O8lpKQ+yw+MPiTGJTTtyXrszC/mOfK6JzxwGKTsmFIQnkBgGKzdyg6GZ5LFmyBK+88or5pFb/xZfw189NMMo7CLO79FO8mcv68VWTRl0yF/kKb2Zy9EiMGL8CYavOZazNXHO319Ik3lX+7wUEj1mE4MjBCOveB8F94hA8eSUChQi19hYgcdf6xhsIWnlGeYtQ8ITkjHDlWeW4yaKsvBAwLMNCsK+9jLAdQNC/F1C/ZQj+V+gB85gUQrNwwfvxXmNvBCcdV+L5K55tizwsRGJuMXZGsZkxjd+BEJ0HFNH5P2w/UBEnz3XCzVsn3GyWZ3VJIHcJUGzmLk+Xzu3KlSuIiIhAwYIFlZPaU6XLwPTFVxjypxcmhnXG4ugRitA0UmS5e97Smzl38FT0XLgX3inX4KuxNtO0Ph0hyccR3CUKfplvAPIWl8Q9PJSbf0J7D0Pwv+etvwVICJF1V5X3o5s23swINcrKLYHCfGwUgsKbufEGInYAzf6ZjUq1n79LZAqhWe3ZF9FsyCxEbIcSN6/ZOq/YlFP4HVy6KjydDbBpT0HsPFgDp8/3ws1bJ2UEhiRAAnYQoNi0A5Y7R503bx7q1KmjnNTuv/9+fPJyPfzd6HeM9A7CnK6xGd7MvvRmGimGhTczqfcojBi/HKH/nleEpknDMyXWZgatuYSQv/rCu2WLe2/y8TXBt0ULhAwcz3WXGvzyWpjZVZ7wZu4EApNO4P3f/VDo/vvuEpoPFS6Mj5oHIWTVWWUNZ156M9X1cH6xmTHb37mTjgupCdh35F1s3vMAdh6sidMX/qbodOeTIeueLQIUm9nC5j6Jzpw5g4CAABS4L+NGgyplyyHwy68xtIU3JoV1xZLeI+nNNPgtQEm9RyrPzZw1ZDq6J+6Hz3ptb6b5ZL/hBkKm/Kvc4OMrbu7xu/cRRj7efvAPCEZQ4gH4p1wz9GYRs13OJuwczN6gTTcVT2WT/lNQoVqtu0Sm8GbWePFVNI9bCLF+U6y5zU/uriI25Ux/+841XEgdi71H3skQnQdq4MyFaNy6dU5GYUgCJGCFAMWmFTju/tO0adNQvXp15aRWqFAhfPX6m+jduBlG+4ZgbveBWB47DsvozTT0LUjLo+IUb+bwiasQtPqirjdTLSyE0AgbNA6+ntYezO4P31ZeCJuQDP8NN/JVmKht577GpfR1VxRvZsDSo3jjx+bKneXy5h8RitfANvBqjdC1F5W7wB3hxi0hNhtHj8H9mXfDV6lSBRcvXnT6KfX2nTTF07n3yJvK5fXdh17A2Yv9cevWWaevGytAAkYSoNg0kq6T5n3s2DF4enqaPSe1nqqEkK++xfCWvpgc0R1L+4xCUsw4Q0WWkZejnSHvDG9mHGYMnYluiQcy12ba9riagA3pCIsdBV+rr5z0h5+XFyLGLqLYdDAPplpwi2dhhm8Dfu41EqUrVjKPSSk267zxPjwTVmR4M1PS4b/mkkP8cQjdCXzZpq/Z3qeffhppaWlOOiPea/bt25dx7tIQ7D78cqbofBFnLw6g6LwXFY+QgEKAYpMd4S4C48ePx1OVMk5q/yv8P/zw1rvo+9sfGOMXhvl/Dc581STXZhopWFdExmFZn9H4Z/IaBK65pAhNtQDJal+8QjJs1Dz4enhoXkJXLqv7+sPk7YuQWZvhn8+XXLOqj1v+vu4qwnYBfgv34ZUvfzZ7CKXIfOyxx/FVaA+ErUuFeFuQozGK2APUaxZiFpvi6RWuuN2+nYpzl4aqROcLOHtpMG7fvuKK1WWdSCDbBCg2s43OtRLu3bsXjRs3Np8cXqxeE22+/VHxZk5t01PxYtKbadwzM4V4TYrOWJs5fdgsdF18SHk4u182HldjSrmG4MT9CAgI0X8LkIcHgjr2VC7N59dNJI4mkBzFnuAttxG+9Ta+7/YPipcuax6TUmg+987H8J66PtObKdbbOoY3U81PiM3XmoebbX/55Zdda8K0qM1/ovMlbNpzP8Rl9guXRkFcdudGAiQAUGyyFyA+Ph5lymac1B55+GE0eq8+Yps2x1hTBBb0HJLpzeSrJo32Zi7tOwaDpq5HwJpUeK+/+6YdcYe5ad0Vmx+kLtZtho5drDyM3Ue8CcjHBB9fE3x8/JTHHwUGhiJ07nb4p+TvjSRqgeLe+5cQsD5NebuP78ytqNvgG7NQkyKzRMlS+K59P4SlXEWwA3oz1e3nbmJTnkZu3T6HMxeisOtQbWzenSk6U8fgzp1rMgpDEnBLAhSbbtnsGZXetWsXvv/+e/NJ7aUatdDxh18w3MMX09r9jWV9xyApJoFrMw282zzDmxmHaXFz0GnpEeXh7Gpvpngwe+DG68rbf8QD2oPWp0E88zLLm0DWZrwFKHTSSgS264YA/yAE+JmUO9CDu/VF2PydysPZ1QKB+xo35+TRes6QrUD4pnR82z4GxZ540jwmpdB8+cMv4TdrG8J3QRGljujNVPcfdxWb8nQinsd5+kI0dh0UorMg9h55S7mx6M6dmzIKQxJwKwIUm27V3P9VduDAgShRsqRyUiterBiafvAx+v/eAgn+rbGw11B6Mw0UmNJDKtZmLo5JwMBpKQhYm3rv2kzxCKNFexEcOxqhXaMQ2rkXgnsNRMjEFZlvALqaxVq9y8p6zKDVFxRxGTojBWGJ+xC47gpMG8TNJPknrlh2KvxXX0JAyjVE7AY8J61FnXc+vkdklixTDj90+wcRm64jaMttp2kzdxebcqYVovPM+Ujl+Zyb9jyAfUc/xsXLU3DnznUZhSEJuAUBik23aOb/Krl582Z89tln5pPa67WfRdefGiHe0x/TO0Qhqd9YJPWjN1MKQiNCxZsZFYfJ8fPQYdlxeG1Ih9qbqQixzGdlBgQEw6dlS4i3/3i38oaPhydMnp4I6RuPoLWpEJfXsxRuQlympMO04QZM4vK8eBUlhWa+MxCPBwpNuYovQnvh0cceN49J4c0Ujwx65fMf4T9/t+LNFG9ycqY2o9j8b84VezduHlVee7njQCXl3ev7jn6UKTpv3B2R30jARQlQbLpow1pW69atW+jduzceL1pUOamVLv4kWnz0CQb+4YGEwLZY9PcwejMN92aOgvRmDpixURF9PuvT7hERyg0+iw8iMDgMPq287r2jXDyovUULhI6Yg4CNXHPpTCJMXP4OSElHxC6gxdjlqFXv7btEphCa5StVRaOo0YjYehvi0UfOVb8MbznFpuUMnPH9+o2DmaKzsiI690tPJ25rJ+BREnARAhSbLtKQ1qqRkpKCjz76yHxSe++5F9H958YY2cofMzv1VtZl0ptp7J3mydEjsCIqDhNHLES75BP3rM1UCwrx6KKQIZMVj6bW23/EMR8vHwSGt0fgitPwX3evYFXnx31HWS5wWXnoesiai2jg2wFFihQxj0khMh8oUABv//QnAhYdUG4UcjZvprqfUWxam5GFp/MwTp7rjB0HhOgshAPHvkLq1QXWE/FXEnBiAhSbTtx4WZmenp6Orl274sGHHlJOauVLlYbv5w0x6A9PjAtuj8SoOCyPHY+lfXinuRGXy0Wey3pneDMTY8eh38wt8Ft3FVreTPOJWtzYs/YyQrr3hU8r73u9mvLVk74m+PkFIGT+LuUSuTk9L487pCcwcMN1ZW3mnyMXo8rzr9wlMhVvZpUaaNp/CiK23UHgppsOWQd7+hjFZlazc8bv12/sx/Ezodi+vwy27H0IB49/g8tXF9qWmLFIwIkIUGw6UWPZY+qKFSvw5ptvmk9qDV56BT1//Q0jvQIxq3PfTG8mH85ulMgU+SZHjcDyqHhMGLkQbZNPKt5MU1brJTPFZnC3PjaITX+Ezd1OsenIAnvtZYRuB4JXnEb9lqEQL0oQ4lJ+Hir0AD5o6ovApUeUV1K6yjNPKTbtma2B9Bs7cfxMCLbtL4PNQnSe+A6X0xbZlwljk4ADE6DYdODGyY5pV65cQbt27XDf/fcrJ7SKpUoj4Iuv8c+frTAhpCMWR8UrazONFFnunrfwZq6MHI6F/Segz5xt8F2fhTdTLZbWXkbghnSExo5Wnoepexnd2xf+IREITDoOf411n/Z4oRjXiMvslxC48QYidgDNhs7FU7XqmAWmFJqVn34Ofw6do8QRccXd6a7SFhSb2Zm91aKzFDbvfRCHT/6Gq9dWZi8zpiIBByJAselAjZFTUxITE/FKvXrKSa3gAw/gy1dfR2SjphjpHYTZXWORHDMOy/rRm2mkGE6Ojle8meNGL0br5ads82aqxeaaVJg2XEfInK3wFw9g9/bVvJTu06IFQgaMg3h4u/8a3l3uUCJt7RXFSxmQdBzvNPZCofvvu0toFilcCB97hiN05RllDacrPh2AYjNns/m161tw9JQntu4rjq17H1NE55W05TnLlKlJIB8JUGzmI/zcKjo1NRXBwcHmE1r18hUQ3PBbDG3hjYmhnbE4egS9mQbfaS69mfMHTkLvuTvgq7E2U3kDkHgo+7o0WL+cflm5Yzk0fjZMrVoh4w1Afhlv//HygRCawV0iEbziDEz0ajqON3D1JQRtuqV4Khv3n4pyVWuZx6T0ZlZ7oR6axy/KeNWkC7+TnmIzd2b3tPT1OHrKA1v3PYEtUnReW5E7mTMXEshDAhSbeQjbiKJmzZqF2s88o5zUChcujG/feBt9mvyBUT7BmNutP5Jjx2FZX3ozDfVmRsVjefQIjBm7FOErz9zjzTSJZyRuvIHg1RcQlHQMwctPImj9VcWDqeeRE8/PFA/8Dp20AoFdIhEQFIbAwBAERHRA6JCJyhpA/xQ+mF2PX54fX3cFYbsA/8SDeP37ZiioWpcphOZjDz+ML/w7I3TNRZf1ZqqZU2zm7myfITqFp/MJxdN55JQH0tI35G4hzI0EDCRAsWkgXCOzPnv2LHx9fc2ek+erVUfYV99heEsfTArvhqW9RymXzY0UWe6et9qbGTVvJ3zXpykeTfVJV3gehcgMiZ+N4I49EBjWFkERHRDSayBCZ21CgHiTj95NQ+L4xhsIFDeZLD6AsIV7ELzyjHLpnB5NI9ZZZi9P8SzM8K238XPkaJSqUMk8JqU389k368NjbDJai1dNuskfBIpNY2b/tPQUHD7ZFFv2PoJt+57E0dPeuJa+0ZjCmCsJ5CIBis1chJlXWU2cOBFVqlRRTmoPPfgQfnn3A/T77U+M9g3FvL8GZj6cnd5MI8WwuMs8OXokRo5PRtjKc/BKuQaTxdpJcbk8+N9zCOkRA7+WLZUHtIs1mMrHwxP+vn4IHbs46wezr72ivPlHeQuQk71JRi28XW5/3VXFm+m3YB9e+uJn3GfhzXz04UfQMLQnwlKuImQbHOdyv8UaYSPahWLT2LPBlWvLcfhE40zRWTxTdG4ytlDmTgI5IECxmQN4eZ30yJEjaN68udlz8lKNmmj33U+KN3Ny6+4Q4krcBGSkyHL3vKU3c+6gKei1YA981l+7x5spT97i2Yohgycqayx9xVt/5DMyM0PxYHZ/UwCCF+wGL4lnz6soWed1GLzlNsI338D3nQfhydLlzGNSejPr1v8CnhPXKM/WDBCvCM0DgedIZVBs5s3Z4UpaMg6daJQhOveXUJ7Zef3GnrwpnKWQgB0EKDbtgJWfUUeNGoWyZcsqJ7XHH3kUjd+rj9imzTHGLwzzewzmqyYNvgFIiGzhzUzqMwojxy9H2Cptb6Y84YvL3EHJJxAY2kb3jnLlTUAtPRA6aHymd5N3lUt+jhleQsD6NOVd5X6zt+GFD7+8x5v5RPES+L59P0RsvIbgre7lzVS3GcVm3p4trqQlKQ+EF49L2r6/HE6cDUf6jd15awRLIwErBCg2rcBxhJ/27duHX3/91ew5ee3pZ9Dlp0YY7uGLqW17YlnfMcoD2t3d42hk/Zf1Hqk8N3P2kGn4a9E+eKfoezPNJ9wN6Qieuw2+Pn7Q8mqavZytvBDQNRoB66/qr910M6+YmaGD1VuIx7CN1/FV62gUK/aEeUxKb+bLn3wL06ytGa+aVJ4S4DrPzbS3TSg28+PscQepV+fiwPGvsHnPg9i2v6zi6Uy/sSs/jGGZJHAXAYrNu3A41pchQ4agZKlSykmt5BPF8ceHDdD/9xYYa4rAgp7/KK+aFGLTSKHl7nkvj4pTvJnxE1Yi+N8LmWszbbjkK8SmeKC7jWJTeQ+23o1CDia67BUezh3/kvJUgPBdgOeUFDzz9sf3iMwSZcrhhy6DEb75JoK23HG7S+Za7UuxmZ/nkjtIvTIXB459jS17MjydJ8+1x42bh/LTKJbt5gQoNh2wA+zYsQNff/21+aT25rN18NfPTRDvacK0dn8jqe9YJPXj2kwjhXBSpjdz5tCZ6J64P9ObecV2IbEuDUHLTyp3n/t4+9yzXlN6Nn1aeiBMXEbnw9ltZ5uH4lvc2CNu8Pk0sBsefeRR85gU3kzxeKM3vmkE//l7Ml41qdy85b7eTLXopNh0jBOL8HTuP/YJNu95ADsOVMWpc11w4+ZhxzCOVrgVAYpNB2vumJgYPPFExiW6ciVLotUnn2NQs5ZICGiDRX8P5drMPFibuSIyw5s5bNJqBK2+aLs300IEiRuEQodMgm+LFpqX0n28vBHgH4gQ3iDkWEJztfBmpiNiF9AiYSVqvvLWXSJTCM2K1Wri18hRaL3tDsSjj9RCi/upoNh0pBPLLVy6PAX7jn6IzXsKYceBKhSdjtQ8bmILxaaDNHRKSgo+adDAfFL7sO7L6PGL8Gb6Y3qHKCT1E97MBF4yN1BsJkWPhBCaM4bORLfEg4rI9Fun9mZeznhjj3hWonjU0Vr1bxqX1tddRdC/FxDcawB8PVSPPhJvAfLwgL+vCaHjl2V6NTXSW4hXipi8YHQZITuA0LWX8JF3Ozxc5CHzmBQi8/4CBfD2j38iYMlh5UYh/7v6R17Y5xxlUGw6yIlFZcYd3MTFy1OwX4rOg1Vx5kIUbt06q4rFXRIwhgDFpjFcbc715s2b6NWrFx5+5BHlpFaxVGn4fdYQQ/7wREJgWyRGDs941STXZhoqtIXIXNp3DAZPXYeANanwtnhcjWn9NQSmpCM46Tj8F+xB4OKDCFp7GaYNN6y+m1xJtyYVoaPmI7BjDwSEt1feAhT89yCEzt0Gf3H5nGs1HcIzKDzRETuBP+IWoOoL9e4SmUJoVq5VB41jJqH1DiBw002HsNlR/4BQbNp8CsjziHfuCNE5CXuPvK1cXt916FmcudgXt26dy3NbWKD7EKDYzMe2XrVqFd5///2Mk9p99+GTl+qh16+/YUSrAMzs2AfJMQn0ZhroyRRrPoU3c2XkcEwbNhudlxxWXjXpZ+mxTElHyLKjCO4bj6CwtvD1NcE/IATB3fogZNpaBG5It/6uc+H9Em8CWnMJoctPZrwFKOUa/MXbg+i9zH8G4g1NO4CQVefwwR+BeOh/he8Smv97oCA+aOqr/NEI2wn4W/YPtuE9bUixmY8nFhuLvn37Ms5fisOew69nis46OHOhL27eOmNjDoxGArYToNi0nVWuxUxLS0OnTp1Q+H//U05qVcqWQ9BX32LIn54YF9Qei8XbaWLHY2kf3mlu5E1Awpu5pN9YDPo/e+cBFcXVhmHsJfbYFcSKvcb2G41Gk1ijxpgoKiBFeu/Ye6UXkapYALvGrlGxRQU7IhZAYzcqovT2/ue7s7MsLFIXZWE4h7MLOzvlzuzcZ9+vvPuvwTxcWs1kIHg9FTZnnsDKYQmMyAXI0JjlXxoZmcBIVw+mhkawDTnDKZSFQQc5AUUksV9BzSwf4WCLm+lMzVTzPoh2Kj1zQSapmR179oWm/zHYRwG0rPDloGjnTYBNmU0XZb6irKyPIugcIlY6337wRGZWQplvW9hA5RkBATa/8Lk+c+YMhg4dyia1GjVq4NfB/4PTbA1sMbDA4eVuIjVTsJosS8jk1MxA7A08hiVhz/NXMwkcwz/B8loSKORNoMlXkEs+kguQubkVrP+OZXmcAowUDUa++jiFJ7IKcouw5xg+Sx81q1XNBZoN6tXDmHnWsPrnLVM9hS8HxTuvAmx+4YlFBpvjoHMzHjwZgFsPquLBvwPxLsEPWQJ0ymB0hVUIsPmFroGPHz/C1tYWVapyk1rXdsqwnfI7/LQNsNN6Cc44bWF9M8sSsir9up23sgKg027B2Lj/BoNJQ9Z8O/+JlLzIrU8+ZBXjpGRKQmau57q6sPHfz0LlXx2iClNXhddZ9TgplaquO9FGuWMuyCQ1U6X/EOhtD4NDNETFW0I7o+Je1ww2dezFYztgwIAvdKcVNlPaEcjMisfbeHfcf9Ibtx9Ww8N/B+N9gj8ysz6WdtXC+yvxCAiw+QVO/vHjx9G/f392461Tuw7+GD4Sbura2GJoiSMrPJifOVWbV3oYLMP8zHNOW3DRMRC7t5zAonMvP69mSsLYzQyY7r4CY129z4Mm+Zzr6sLE0Q9mQtFI+Q4zRyRyFeSnYjF0mgbrk0lwyf82atgQ440XwS48AdRfU1Az8/8SVhTwtH8ADJ1rJR7bwYMHf4E7rbAJWY4Ag84PniLorIqH/w7C+4QgZGenyXIzwroqyQgIsFmGJ/rdu3cwMTER33D7duqC+b/9AT8dQ+y0WYYzzkEMNAXI3FZmoB3mvJUVAP3tHgKPv26DWhkVpGbmmkhvpsN8XwRM9A0LhU1TpwABNiVBvZw9t7yTBfu7wPR1QWjZtp34M8mDZvchI6G38x843AdzDDK7KqiZuT4LxTmf4Z/gEAX8708d8Tj/+uuJwIllAAAgAElEQVSvZXinFVZdliOQmfUebz94IPpxN9x6WA0xz37Eh087kZ2dXpabFdZdwUZAgM0yOqEHDhxA9+7d2c22/jffQHXEKHioayPIyApHV3nhvHsowlwFNbMsQfs8UzM3Y2fQSSw4z6uZn4qsvlHbIpuz/8LCypYrDCIVM59fEz092G47IYTRiwMkX2rZiCSmZhofvYfvJv4phh8eMps0+RYTrVbD7kYyp2Z+qf2qyNvJBzanTp1aRndaYbVfagTSM57j9ftViI7rzAqJOOjcJUDnlzoBcr4dATZlfAJfv36NefPmiSe1gV27Y8n0mQjQMcJu+5U467JVUDPLMFxO8Mqrmac8d8L1cCRMIpJgVEBuZkEKDtlIWnsFw1hHG0bGZlKwaairB0uHpbC6+AZmEclFBtmCtim8VvLwreTYWd3Jhn1kFqYt9UKzlq3Fn0keNPuNGgfDfddBIV/zEl4fktsTnovOWz6wSfa7wk/FGIH0jKccdD4m6KyBmGejWN9OIKtiHKBwFGUyAgJsynBYg4OD0aFDBzapNW7QABqjf4anuja2Gdvg+GpvVgAkqJllFzIn0OTVzNCtpzD/wmuWm2lamqbp15JhdSUeNht8YKKrC2M9fRgbGMJY3wDka25hOx/WRyKL1vqoIqtZ5ebYEhg42t0HDA7cRt8xv0pB5rdNm+H3JZ6wu5UKq8hs4QuCrM+dAJsynFXK76oYdL5byTzXCTrjnk/Ax8S/kI3M8rvTwp59tREQYFMGQ//06VOoqamJJ7Wh3Xpg5YzZ8Ncxwl6H1Qhz3Y5z7iFllpdYlqFoeVk3r2ae8NoFpyNRnJopI6WRuQBR4+/Qc7BY4w7ThSthtnQ98z23CnsmgKasYaUU67OOBOxupmDyfBc0+rap+DNJamZ1BQUMGPsbjA/dZaF1Qc2UjYIspejmA5sTJwo5mzKYasrlKtIyHuPlWwdExbbF7Ye1EPt8AhISD0FQOsvl6fpqOyXAZimH3s/PD61atWKTWsumTaH7y3h4auhgu6kdjq/1EamZQnP2soTW846bccFpM3ZsPwP7i/+VXs3MB3aYDzpZU15PgcWVBJhHJMGc/s5jayk18eazLmEZWUNOAivqoXC47q6r6DlsdC7IJNBs0aoNVNdthv2dTFCxkHAOZH0OJNaXBzbr16+HmTPVS3mnFd5e3kcgLf0RXr6dL4bOuBcT8THpaHnfbWH/vtAICLBZwoGOjY3FjBkzxJPayN59sUZVDYG6Jti3YJ1IzQwW1MwyzM/k1czjG/fA6eg9GF9LhlFEUtmCBIXkya6wNKF5AUBleo6sowDr8ASMs1iBevXriz+TBJk1qihgyORZMD/5iDVxNyvr60M4t+yzQdXog6ZpoVoVBYTs7YeIyFH4lBRWwrut8DZ5GoG09FgRdLbB7Ud18OTlTCQmn5OnQxD2tQxGQIDNEgyqp6cnmjRpwia1Ns2aw2jcJHjP1cV2U3ucXO8nqJllCJi8QnqBqZlbsDX4HGwvvePUzKtFrzQXlC0JJUouASkB5jdSWasi7R0XoTJwWC7IJNBsrdwRqs47WBseC6EHqkwBv8DPj0jZHPSbFoN9L98BiHmhjKi4enjycgYSkwXoLMG0I3dvSUm7h+dvTHA3tjnuPKJzL0Cn3J1EGe6wAJvFGMzIyEhQvziayOj3p/7fYZ2qOlMz9y9ajzC3HTjnJqiZPBCWxSOvZh7z3oP1xx/A6HoyjAW16suBRHkAU8qfvQdYX36LX/QdULdWLfFnkj6XNatWwchZ+rA48y+nZpISXR72u7LsQ54wuoJCLRgaTUX8J1tExRF4fIMnL1WRlHqlGHdfYVF5HYGU1Ft4/sYYd2OaiaEzKeWivB6OsN8lHAEBNos4cE5OTqhXrx6b1Nq1bAXzSVPho6mHHebzcWq9P857hOKsq5CbWRaAya+T1MxzzkEICr0A239EaqYQzq48IHUlARY30piaqRl4Ap36DswFmQSaSl26Q8NzL+zvARY30yvP2JQnkJWCTQWMHz+N3WlT027j2RtDRD5qhMhHDfH0tTaSUq4W8S4sLCbPI5ADnd8y6KRzn5wSLs+HJOx7MUZAgM1CBis8PByjx4wRTWpVMGnwUGyYpYHNemY4uMSJKZmCmlm27Yx4NfPIpv1Yc/IRDK+nCGpmeYKLL7Ev4YmwiQbrZzpqrjlq16ieCzRrVa2C0ZpmsDr/gqmeLK/2S+yXsA1poM8HNvP22UxK+Qf/vprLgDPyUWMBOguZhyrSy8mp1/CUnfsGEM59RTqzBR+LAJufGZ+MjAysXLkStevUZpNap9ZtYT15GlMzgy0X4m/HQEHN/BK5mRtIzdyKLaEXYH35PQyup8BUmOClJ/iKOiakZt5Mh30UoLbpEJS69soFmaRmdujZD3N9D8MhWlAzy0W6QBFgk7/tEnQ+faXBQWcMB53JqTf4l4XHCjwC3BcOddx51ACRdO5faSM5NaLIR5yW8UTwaS/yaH39BQXYzOccnDt3DsO+/55NajVr1sT04T/AZY4mtuib46+lLjjnHizkZpYxaPJq5iHfA1j1d5xIzRRy78oFTHwpsI1I5Pphhr3A9zN0UEOUK02ASb91atXCeMP5sLn8DjZREDoEfKnzUth2igGb/O03KeUKnr7SZPmclNv3/D8LpKZF8S8LjxV4BJJSLovOfQPcjWmK5/+ZIyXtbqFH/Pr9arz4z77Q5YQFyscICLApcR6SkpJgZ2eHatW5EF2P9h3g8Nsf8NXUR4jVYpx23MKpmS5CbiafR1kWjyw302UrAnZfhtWVDww0BTVT3qvHi7f/lrczYXc3C6ouO9FauZOUmqny3TDobguD3T2ALEUrFYQXBntf+/USwCZ/G6ZK9ccvfsedR3VwN7YlXgjQyQ9NhX9MTLmAxy//wJ1Hddm5py8cBUHn+4RA3HlYB+8++FT4sakIByjApugsnjp1CgMHDWKTWu2aNTFzxCh4aupim5ENjqz0ZH7m59x2CH0zy1DRPOcUhEsbAvGX319YdYrUzFQYRwhqZqUCqYgkpmaann6CIdPUUTWPmlm/fn2MN10Cu2ufYH1XUDPL5bVRCtjkJ9VPSX/nQGdMCw460x/xLwuPFXgEPiWfxuOX00XQKTr3adFSR5yQ+BcrNIuKbQ16LvyU7xGo9LAZHx8PCwsLKFSpwkDzO5VuWPrnbPhq6cNtjhZCrJcizHWb4GtehpBJ6uiFDYFsnH33XIXF1QSmZpbLifRrq0YVePvk7EMOP3+uDkSLtkpSamafEb/AYNcV2EeDOQYJ10fx1OIvNl4ygE1+2vyUdIqDzoe1ERWniFdvFyMtI45/WXiswCPAnfvpTL28G9sKr94tQlpGrPiIqX0S9fCMim2Je3GdQKkYwk/5HYFKDZuHDx9Gr15cwUH9unUxe9QYZjXpqaYNl9macJ2jBedZGtioZYBd9qtwxilIgE4ZQyenZgbgoN8hLD/zhBUAmQh9EStRWJiz/rS7DxgfvY+BE/+UgsxGjZtgiu1a2N1IhlUkKtHYlFOYLOwLjwxhk586SbmKfT6WeW9HxbXDq7eLQE41wk/FH4GPSccQ+3w8bj+siag4JXbu0zP+RVr6Q9yLa497ce1wN6Y5Hjzph9T0+xV/QOT0CCslbL558wb6+vriSe1/PXph2R+z4K9jiFDrpdhsbAuXWRpwUlWH6xxNOM+ay5576xhj7/x1OOO8leVuhgl9NUuVVnBxQyDOuO2A9/5rnJop+IxXOpAieLS7k4GpS7zQtHkL8WeSLwLqN3oijA7cgl00YHYtudKNzxdTIwsDyOK8XgawSfNrdnYGEhL3I/YZQWdNRMW2w8u3C5GW8VhOp19ht4s6Aty5PyA+99GPVVi/1vuPeyAqVgn34jrgbsy3iHk6EhmZr4u6WmG5LzgClQ429+zZgy5durBJrWmjRtAc8ws81bWx1cgax1Zv5JRLtx34a6krAgwsmbLppKohgk4OQH3mGWP/YkcGWtTMXYDO4vXZ5HMz9wccwdKzz5jVpKBmyqmKVRwIES+bAPNrybC/Dxjsv4Xeo3NcuXjIbNqiFX5b5Aa7W2mwiswWIFM8dnJwnZQRbPLzohg8no/D7Yc1EB3XCW/er0NGxgt+EeGxgo5AdnYmEhIP4fHLaQwu78Upi9RNUjjbIzKmCR6//B1Z2YkVdATk97AqDWw+f/4cGhoaYuXkhz59sXrmHKZm7rZfhbOu21gREKuudt3Onoe57sCBxU7w1TNj0EkhdT607jxLnf3/wGJHBpvnPUIE6CxCiF1SzTQP/wRDQa2qdCBFhT22N1MxyXY9GjZqJP5MEmhWUVDA4Il/wPRoNCsU4tTMhEo3RnKpaPJAXMawmTPdZuHDp9149HQ4bj+sBlK73sSvR0bmy5xFhGcVcgT+++AGDjTb5YJNDjgb4elrHWRmJVTIY5fXg6oUsLlt2za0b9+eTWqtvv0W+uMmwktDB1uNbXB8zSZwoJhPpTlBJ9lQumxj0OmjawKnmeoMPCmnkxRPAlB/fQv8tcyFg073EJwVWiNJhdd5NXPPluNYFPZCUDP5ibnSPCawoh5SM+ftvIzu/xuVCzIJNFu0UYTq2s2wu50OKhaSa+CqNOc1H6X1i8EmN+1mZ6fiw8dgPHo6QgSdXfHmPUHnf/I6Lwv7/ZkRSEw+h7gXv7IcTcrV5HI2OVUz57kyUzhpOSGv9zMD+RX+XaFh8/Hjx1BVVRVPaqP69MNaVXX46xhhr8MaBofUoL2wXpEUJj/vHspyNfctWA8fHWOWw8krnZTbSc8DDKxweIUHa/h+nkFn8cLLhe2HvL5OauZp92B4HrgJ0/BEQc2shCBCTddtridhvOUq1PumnvgzSZBZTUEBQyarwvzvONhSbmZEkgCa8nyNfGHY5OfN7OwUxH/cwaDz1sPquP+kN9592IQsQeHih0huH1PTH+H5GxNExpCvel1ExbZCVGxbVjCUN5TOQyflcD749zskpVyQ2+OuSDteYWHTx8cHrVq3YpNau5atYDpxMrznzsM2U3ucWOtbogIfBp2kdDpvxR6HNfDWMhBB51xWvU7QSYrnZiMbBp3n3YNzQvNFCDHLK0x+br/PO23BRcfN2Bl0EgvP8WrmJwEk5BkkirPvVxJgfiOV5WZqB50BNWLnczL5x3adVDDHNRR2dzJBjdwFNTMfpbA4Y14elv1KsMlPzFlZyXiX4I8HT/rj9sPq7PHtB29kZsXziwiPcjYC7xL88PjFVFaVHvNsNB7+Owj3n/RkyiZVolOuJsElORCRAxWBKEHn3dhmrHgo/uM2OTviire7FQ42Hz58iN9++008qU0YNBTrZ6kjYJ4x9i1YhzC37cxu8nOAVJT/c0pnCE47bgble27U1IfjTDWuXRKF12dy0Blkao+jqzYypfOcW+EKalG2LQ/L8FaTpzxC4H7oDkwiBDWz0kFU+CfY3AOsr7zHLwbzmbUkD5j0WLNqFYz4UxuWZ5/B9h6pmULz/gpzjXxl2OSn6czM9yDIfPDvAAno3IjMrA/8IsKjHI5AdnYaMjJfITX9AfNSJwOAD5/24O2HjawPKxUI3X/ck0EnwWfko4bMe/3Vu6XIzk6XwyOuGLtcYWAzKysLLi4uaPLttww0O7ZVhOWkqfDR1MMOMwecWu8v6pEpO6tJKiCinM6/RdDppakv7s/JcjpnqrGCIoJOlhvqHlLhPdXFaubWU1hw/hXLzTQNF9TMCgMShSpnCbC4mQaH+4CG/3F06NVf/MWPh01llR5Q33gA9lGAxa10Qc0sdEzlTO0sJ7DJT9GZWe/xjqCTlM4HVfHw38GI/7gVWVlJ/CLCYwUbgbT0GHxMPIKXb+0Q93wC7sV1ZF84Hr+YgvSM5xXsaOXjcCoEbEZGRmL8+PFsUqtatSp++99wuKhpIcjAkhX2kM1kWSmLtF7Kzzy42Amec/XgMnsuV7E+m0LrOeF1d3UdbLdYiONrfNjyZbU/X0v5JDXz4oYAnPTaCefDUTCOSIKRUGleuUAq/BNTKS0uvMaoueaoWaN6LtCsU7MmRmmYwurCK9hQbqbQvL9iXh/lDDb5qZig8228O+4/7sbA49HT7znozBagkx+jCvmYncmavcd/CsbT19p49loHqalXK+ShlueDkmvYTE9Px+rVq1GnTh02qXVTbo8Fv8+Ar7YBPOZoYYfVYlYEdMFjp8zbElEo/YJHKE6u88UWE1s4i/I1qTUS5W6Syuk5V1ccXueVToLOYKslOLnen2uvVAH81s87bsFFp80I2X4aDhffCGpmRVOqinA8lrfSYX8PmOO1H4pduueCTFI0O/ceAJ3NJ+EQDaZ8ml0V2hlVWLW7nMImPxFnZL7Bm/eOiH5C0FkNHHRuQ1Z2Mr+I8FiBR4Br+v6MHeGtW7cQHS3tu16BD/+rHZrcwmZERARGjhzJJrWaNWpgxvCRcFXTwkY1bbhKWE1u0jZiuZpnnINYRTlBYmnVP6pgJ7V0z/w18NCYx+CS9d+kVkiqGqCw+an1AQxEt5kvgJuaNpxUuZxOUjspv9NDQ5f5rv+9IUDcSL60+/Wl38/nZh7fuBtOR6JgfC0JRkIlccVUqz4HnBGJXAX52Wf4fuY8VKuikAs069aqhbFGC2H9z1tQRbqZkFJR8a+Pcg6b/GzLoDPeEdGPu+HWw2qIeTYSHxL3A8jiFxEeK+gIpKVlY8mSJUyoatCgAaysrBATE1NBj7Z8HJbcwWZKSgqWLl2KatW5EF3vjp0w/7c/4Kuljx0WCxFoZAMXZi+Z04CdlMZNOlQgtB5hLttKVIlOIMdVo4fg+FofBBpZw2mmGrOyJNWSAJI81A8schQXBPEhdsrX3Gpqz1yIHEXFQzx0kgK6024l/t4Q+Pl+n+Wwkv2C42ZccNqC7TvCYHfpraBmfg7GKvD/qXrc7i6g6roTLZU75YJMpmb2HQzd7edgHw1WlS6omXKWe1nSazcf2Jw8eXL5mPHy2QsqNnn9fiWrXiYbzNjn45CQeFCAznzGqiL8KywsDMOHD5e6XzVt2hQ2NjaIjY2tCIdZ7o5BrmDz7NmzGDxkCLtIvqlbF7NHjoaHujY265sze0kKa5Pi+NcyV/iR648q2UtqwGWOlug57/rjhDAXrndmUZVOyssMc92GXfarQKFwqjjn3YTIR32r2XyIVco86ikpoefdgnF0pRe2mNjBZQ41hOcq1pnv+kwu7L7bfjXOOAWJCpnyaTJfDqAzR83cA8dj92F8LVlQM0s6Kcvl+xJYH0zyKjc98Yj1xyTXH774hx4bNWyAydarYROeAGtSM68KBWIVNmSe3zUckQj7OxnMCYq/LrS0tMrd5Jd3h9LS41g1M/Vt5KBzLBISDyAbmXkXFf6WwxH49OkT7O3tUa1atVz3K/4a5R+bN2+OFStW4M2bN3J4lOV3l+UCNpOSkmBrawuFKlXYRTJQpRuWTJ8JXy09hFovwWmnLWKnn7O81aTI9cdX10zUC5NTOpnrj6o6/PTMGZQytbIA1x9Wce4egmOrveFvYCmCRK7wh9RMb20jHFziDOqpWVjRzzmqRncPZj04Aw2tWQERQafrHE2mkNJzb21D1sOThf3Lme86qZnnnbcgKOQCbC+9g8H1FJgKIFHxw6ISQGF1J4v1xPxz7WY0a91W6qbdc9hoGOy+wqmZ11MhqJmVRM2UuEaojZX9rTQM+mWK+PowNTUtv7Ngnj0j15lXbxczO0QOOsfjY9LxPEsJf8rTCBw5cgR9+vQRX488WI7sq4Rp33dAlRpc3Qf/f3ps164dqwn57z/BiUoW57rcw+bJkyfRt29fdpE0qt8A6j/+xKwmtxhYiBqnk+IorQJyEBnKwubUX5PC6ARznOsPpyySqkgAeWiZGwNFzvUnJ6eTdwEKtV0uyrsUqZmkls6ay6rLTzttZrmgRbeo5HzXSYE9tMwdAYZWbJ9ylE5SY9WxaZ4x9i9azxrIc6pqzn59ldzM9QE4umkf1p14CMPrKazavFKpNZKTaaV7ngDza8mwewAYHYnGgF9y+tjyN+dGDRthioMT7K8nwypSUDMr9WeDh82xU8WTu7GxsSzmqy+6DoLOl28X4G5sS9x5WAePX/yGT0knvug+CBsr3Qi8f/8elpaWqCISqvj7Vd16DbHg9y5I8u4KBHTBKYdemDxUGVVr1BVfs/yyysrKWLt2LQToLN25KLewGR8fD/o2zJ/w73v2xooZs+GnpY+dNsvEEFYYeHF5lmQ1GYS9C9bCW9tAlGupIeH6M1fs+sPyLD1CWaU4hb199UgZ5Yt7uNxMn3kmDFA5NVMadAvbJ/Y6r8C6bmfKqJ++hQg6cyuw5Md+YLEjly/KQvlfFjpJzTznHISg0Auw+YfUzFSYVjrYqoTqlMQ5Jni0vZWKqUs2onGzFuLPJP/Z7PPjBBjuvwG7+4D5tZRKpfRWaqiUuEZyjUMFgU1+ak1Ni8aL/6xwN6aFBHSe5F8WHsvpCOzbtw+dO3fOc7+qjh/7tcPVZb2AwA7I8lJEmoci4KsI+HHQOeV/7fOFTlI6V61ahdevX5fTIy7fu1UuYZMuEpWuXdlF0qxxE+iNnQBPDR0EGVrh6ErPErUM4huwk+sP5V1SMQ9BJKmbrC0Ry6Gcy3Iqj6z0BKmZFN4mlZFvZ0RV7tS26AyF7WXkfc6H8enxwGInUNjfbY4W2ya3XQ0GoQSjFK7nly+6kloyf/Yw5yBc2hCAQz4HsPpULIwENbOSQVSOmmmw7yZ6jRyX56atgGbNW+CP5ZtgdysNVneyK9n4VO4vILngMi90VjDY5Kfw1HQOOqOY0lkXT17+gaTkS/zLwmM5GYEXL15g3rx5Uverxg0bYs2c7kja1A3wbYtUD0WkeCiJf9M8c0Pn5AKgk3I6STUVfoo+AuUKNl+9egUdHR3xRTKqdz+snjkHftoG2GW3grUsKi3k5UDnFgaU1IidVy4JJrlw9lwGeAShBHwUMvfVNcWRFR4lAt2iKJ0EkZe89uCM8xb46ZszCKZts+2L9otSAAIo7L+cwv47ZAa8effvgmMgzjlvReCuf2B1JV5QM/NOppXgb+u7gM2NFPxq74gGDRuJP5O8mjl44p8wPnyXqZlmEckCaFaCa6JAwJQ8/goKm/y0StD5/I0Z8+OOfNQAT19rICnlMv+y8PgVRyA4OBhKSkp57lfV8fN3Sri1qicQ2B6ZXm3FgCkJm/xzBp1+nNJ50qEnfh3aHgrVpcPrnTp1Yq6FFIUVfgofgXIDm6GhoejQsSO7SFo3bQaj8b9iI6mZRtY4tnqjqC2Q7ELIYW47cMEjBKc2BDClk3P/4eCS79NJoEeAR30zz7vtwEXPXaXu0ZkX7OhvvgiJFFVSMMWQO1uTVdHTPpACyyut1DYp0NBKlLPKORjlt97i/o/C5aRmHvT7C6tOxYlyMwXP6iJPspITrlw+T4D59RQGkLq7wtH1f6Pz3LQV0KxVW8xcuxl2dzJgeSdLgEy5PM9lrMpWcNjkp9Xk1Ag8ez2Pg86Yhnj6aq4AnfzgfOFHalc0c+ZMqftV6+ZN4KHVDWk+KoAPKZm51UweMPN7FCud/l1wwKonfuynBIUqtaW20aVLF7i6ukKAzoJP+leHzSdPnmD27NniE/jLd4PgqKaFAB2uGTvXqzK4TCCP1n3RcycOr/BkYXUO6LQY7PHAR4BHvTDFrj8esvU3Z0qtcxBr8M7DJEEuF77XRIjNUuydvxZemnyuaU7Yn5anVkoEqazRvHvJx+nihkDW2slv9xVYXE1goFl5IKuMJ195AJLwT6xNEbUrGm+6BPW++Ub8mSQ1s4aCAob/oQnTk7EiNTNJAE15OK9fYx8rCWzyU2tSSjie8tDJlE5NpKTe4l8WHst4BAICAtC6detc9ysFhRqY8j9lRK+j3ExlZBSiZuYHm/z/eKUzw0cF+yx7YFRfUk6loVNFRQXu7u748OFDGR+xfK7+q8Lm5s2b0aZNG3aRKLdsBatfp8FPxxAec7ThNVcP+xaWVTU2ZzVJ+Zvk8ENhch4uqTUS9dFkvTRFvTDpNYI/sp8MsV6KU+v9S+36Q8rqeY8Qpk5SwRH17aTtsG3NVGNh+8Mr3FmonPqHUtN3av5O4EstlyR91+k9W80ccHyNN1u+sBZMkornOaccNXPF6ccsZG4ieFZXIpBKgMWNNNaqaN728+jUb2iem7YC2nbogjkuobC/mw1q5C58CRG+nBR4DVQy2OSn/qTUcDx9pY07j+rjbkxTPHtjiJTUm/zLwqOMR+DevXuYOHGi1P2qXaum8NPtCvh3ATYVHDLngbIoj+mU0+mniEwfFRyw7IHRpHQq1JLaPg+dCQkJMj5i+V7dV4HNR48e4ffff2cniVoSTBo0FE5ztOCtrs3CxpJ5itTHkkEnOf+4h5ba45xXSg8ucYK3liGrTOcgby57HmBoyaCNXH+2mc9nxToc3GkyKKXnFHLfabcCfzuS6w/tU3Eq0rlm8tQbdIflImatmasIaY4WQqna3mWrqKUSV+DDhf1DmQ1msPVSeMzVFe27SOmcqQ53NW22zyfW+rD9Kgw6Sc2kvqQ++yI4NVOoJK5cIBX+CTb3AKvL8RijZ4c6tWrmunGSmvnDLD1YnnvOlqP+iQVCxtdQ0YRtlr9zUklhk0eBxOSzePJyJu48+oZB5/M3RkgWoJMfHpk8koLYrFmzXPcrUhtVf1BGzPruTM1M95QdaErCKINOf0Vk+nbBfsseGNNfEQpVpKGze/fu8PHxQVpamkyOWd5X8sVh09vbGy1atmQXiYqiEmym/A4fLT3sMJ+P/Ysd4W9gIXb+4XMmSW300TXF/kUbRM4/1FuzmPmb1GqIKYQBTAWkPEhaLwtZE6ip62C3w2pxtTcHpSE4umojC1XzIW4CUwq3U1ERqYxU2U7V6aQ+FgadfFEPFfiwvp9MoSQ1k0BXnRUGsWr7AnYmDakAACAASURBVNbF1uERipPr/Vlon/ZbDMMi20z6X7DVYpxc5ydSOnPDMKdmBuJAwGEsO/sUhtdTIaiZlUitupIAi5vpsLsHzPU7ivY9+uW5aSugc+8BUPfaD/t7gMWt9PIHNAJklt9zUslhk4eCxORzePJSVQI6TZCafp9/WXgswQjcuHEDP//8s9T9qqNiC4SYUci8s0zVTEnIzPtcrHT6quCgVQ/8rweF8mtI7duAAQNAUdzU1NQSHHHFecsXg82oqCiMHz+enYiqVarg9+9HMNtG/3nGTLkkiLrgsZPB3sGlzqL+luoiu0muUIYUQKrUpteL0wKIwJHWT7DqpUVhaAmrSFV15qfOq4F5IZZ3/Tmy0ovzXScwlLSaJNcfHSPsmb+GczLKV33lQPe0YyAXtp89V6zgEmS6qWlz1faupN6GFCk/lYdh2u8dlgvzhP05ldZDfR4X9t8QwGCYxoDUzNPuO+C97xosrn6EoaBmlt9JuyyAitTMaMDywmuMUDNGzaqcKxdfZV67ejX8pG0J60v/cWqmkFJRua4PWVxzAmzmIoTElAtM6bz9qDaiYtvi5Vt7pKY/zLWM8EfBI5Cens7cfBo1ytMZo1ot6I7tjH+duwMBSqD8yrxQWNZ/80pn8sauCDLsgcHdKTUwd5SI7q/9+/cH5ZempKQUfLAV9NUyh82MjAw4Ojqioegi6dWhAxymToePph62m89nYWEuFM0plQwiPQi4tmL/wvWgfEZnsfMPVzhDqiRB519LXSVaAEkrnbQuUhxJBaRCmlzrmakGDw1d7Jm/lq2j4JCzhOvPcrfcrj/MalKDhbQ3aRsxoOVC4Jz6SoBHxTvUI5OsKHNUSA5aycGoNNX2DDo9QnBizSZsNbOHmxo3RpKpAZ6aethttwKX3Lbh8O5/sOTiGyE3UxaTqpytg9RMUirVPPdCsXM3qW/gKv2HQMv/GByiAfMbaQJkydn5LTcpDgJs5osLHxOPIu7FJDDojCPodEBaeky+ywr/zBmBy5cvY8SIEXnuV1XQo0NL7LMkyOwEeJdNyLw4oEpFSPBXQtLGrthi2AMDu+UPneSISNCZnJycc5CV4FmZwuatW7cwejTXPqVmjRpQHTmawVCArilzxeEUx/wrqDnoDGXQuXfBOuZBTioggaZkP8wAQ2scXu4uAZ1cjiMBHuU5klUlFfZQ2JsPyzurajD4PEVh5mL5j+dA519LXZi/OheOF9lYikLz1JOTVFQCzb83BLDWSbQc23dRpXnesL1k0U5JnnNKZzADV2rV5Erq6SwNlnO6SUMX62bOwbThIzHZfgPMLsfD9h65vQj9EcvNBF2WYBORyNRMi7DnGPqnDmpUUch1465dqxbGGjjA+vJ7kZr5SQDNsjwfFX3dAmwWgA7Z+Jh4BHHPf8Xth7zS6YD0jKcFvKdyvpSYmIgFCxagTp3cvuU1a38D88kqeO/Zg8EdOQAVBwrLelnq4wn/dkhk0Nn9s9BJXu3+/v6VRuksE9gkmXj58uWoK2qf0r+zChZNnwkfTV3ssFgoLqwpigsOD51UULPHYQ1TB/N3/rHF0VXkLhTM1MwT63wRaGTNQt7MJYjcgGZSniVVuXMgWLCaWYDzTh6rSc7SMifkT7mgBHqkvm7U5oqQuKInTs3cbGSDE2t8RHme0opsSWCTfw+F/SkUT2ppkKE1Nmnpw3TiFLRrldMaQrlzN0xfthE2Vz8w6DQToLPCwhVVj1MV+UzHbWip1CEXZFJop8eQH6C9LYxVo5vfSIXZ1YQKOxaV4otFeQBZATaLQIdZSEg8jLjnk3D7YQ3ci+uI1+9WIj3j3yK8t+Iv8vfff2PgwIF57ldV8J1KK5x06AUEdET2xq+vZhYErpzSyUHnZsPu+I4pndI5nXScO3fuRFZWVoU+sTKHzStXrmDYsGHsImn4TT2ojfoJHho6CNAzxcElLvkWrPCgVNAjFd9QSPy002bstF3BinNY7qSE3SQV8VAFObUI8tTQZSFrsZo5S4OFmUlppPVQFXZB2yvKazkh/23Yt3AdK2Ki7fG/HHRSM3audycVFFERFAutu+Wv6BZluwUtQwB9wT0Ep9dugpeuKX7sNwDVqlXL86HllK3Ovb/DjNUBsA1PEKCzPEzSstyHiCTYUTj87zgM/lUV1RRyq5kNGjTAJIvlsI3g+msKIFaJCsRkeZ3lty4BNosMDdnIxIdPuxDzbBRuP6zOQef7FZUWOqkxurW1NapXr55rzqr7TQPYTu2MJO/urP1QXqvJgqDva7/GKZ1KSPLuxloydW/XFAoKuXPl6Ys/pQrs3bsX2dnZRb5+5GlBmcEmSd4ODg6oUq0qu0j+17MXVqmqw1eLGqIv4opnCPJcClAMi/Aa3wKI+k6SfzkXIufC2JSnSADKFfBwkEcASpXf5DtOqmeJ1cwC9o2g85LXboS5bGV2kny4nIdODjY5y8ujKzdywF3EQqAijxertg/BOafN2GWzBIbjJqJt8xbiD2zz1m3Rc9iPUtBBF7nKgCGY5RIC2+tJohY3QsNueYYvcvaxi8zC9FX+aN6qrfgaoHNNvz2/HwODPeGsGp0cgwQ1UwBNmV7vAmwWmwGys1Px4dNOxDz7kUFndFwnkdL5otjrktc3HDp0CL169cpzv6qKEX3a4cJisprsgKxSNGcvF9AZoIx4j67w1OyCHu0JOjle4u/N9Dhy5EgGnfJ6Hj+33zKBzXPnzmHQoEHsImnasBG0fx4Pby19FsKl3MZLG/fIHPIIOqnvJimd1OZHEuz45wSfpHAeWemBf2gfSuGw8zno48P8J9b6YrOxrXg/JMGXdyZij7M515+jK73YmMhin1i+ptsOnFjhDpe5uvi+ew8oVMn55tTvp8kwPhyFBXfTMdslFF0Gfp/nA62AKgoK6Dp4BGa774b97XTmJiP0VZQzCLmWzNRMo0ORGDBumtQ5bt6yFabMd4LtjWRY3YUQLs9PlRP+V/rrQoDNz823hf4/OzudUzqf/ojbD6ri/pMeeBvvhozM/wp9r7wu8OLFCxgYGEjdrxo2bIgVs7oj2bsr4KsIeVIzCwLbrI1tWR/QeI9u8NBUQY/21C80f+jcv3+/vJ5Wqf0uFWxSh3wzMzPxRTK8Z2+sncWpmW5ztFhLn81G1vhrmWuxWhV9Duwk/8/8xD1CcHyNDwINrcUOQBzkaYj/JvCkJuw7WN9JzvmHwtiS6yrpc8qNDHPdxnJJPTTmsV6ZtD1SNl1maYhD+l5aBpzayof8Z1KxEgedx1YX3/WH318Guu6hOOsYiJ1Wi6D3y3g0b9xYfD5atG6LGav94RCZxflYR3DKJSmYqk7B6NyX+4Ig+a2KoLPPyHGY63MIdrfTOSgR2t+UfgIuY4ixisxm52vKInc0+Za+MecOmw8YMwkmhyJhfx/gcnSF3EyZqnllfH7lal8F2JSaaIv7j+zsNLxP2IKHT4fg9sNquP+kF/6Ld0Nm5tsiryo7O6PIy36tBffs2YNOnTrluV9VZe4815b3YGomhaELgjd5fY1BJymdnt3gqaWC7p+Bzh9++KFCKJ0lhs2jR4+iZ6+e7CJp/W1TGE74Fd6auvDRMmCwxYeSKaRNzwP0LXBomWTVeMlzJrlelFuZ0w7BHW2De9RggBtoaCXqO0m2jlzTdN75h0Lvp9YHiNyISgadfP4ouQwFGFjmAknazkYtAxxc7MSUS+odSk5D5ArE55GKrSZnqrH9JctMWhcdV1HD/LyaeXy5Czao62CYhJpJwDh06myYHrvPlC6ziDxh8WvJLEfT5mo8ZqwJBOVu5oWT6tQX7Kdfobv9HOwjs0EwYxYuVCmXr0k/gXUUsHsAGOy9ht4juT62kueyZRtFTF++CQ6302B5J7vcQ3P5Gl85U7bLC/AKsCkzdsvK+oT3CYEi6KyO+096c9CZFV/oNpJTr+PVuxWFLvc1Fnj8+DHU1NSk5p2mTRrDSaMr0nxUKpSaWRAQ89D5nsLrBJ3KzfNVOseOHQviLnn9KTZsvn37Fvr6+uKLZHS/AVgrys3cZbcC5DfOWhWRFaSqGnPb4YGQwG+zsQ3zA2ewVMy8RaZmuofgyEpP5h1O1eUcTHKV5pvmGbM2SJSbeWyVN2s5JLlt5vwjspvcZb+SheCLazfJge427LJbKW6kzoMueaxv46vtSXF04YCaC/mH4NQ6f9ZknZqt5/Tb1GTPqbE7p76S608oKyLiFUzJRz5sf3ZDAILN50P7p7H4tlFD8flopdgOqo7bRD7WWQXCBeXr2UYD1lfiMW2hG6hKXRJU6HndmjUwZNIM6AVfgH0UOIVUgM4Cx/VLAZN1JGB3IxkTbNajYaMcRZvOGxUEDZzwB4yPRsP+ASD1haO8gImwH+XiWpLpNSvApsx5ICvrI94nBODhv4NYeP3Bk+/wPmEzsrISP7ut1LQoRMW2wX8f3D+7zNd4Ydu2bVBSIl9xyehLTUwYrIyoNb2BwPbI8Cpf7YwKgkVZvUb5qAhUxnuPblin1g3t2xB05qTD8eP1yy+/4NixY1/j1JVqm8WCTZK8O3bqyC6Sts2bw3zSb9iooYMthlY4uspLrMwRkBF07nFYzVQ+AivWfkhUwEPKHjVZP7aKimWKVrRDAHbGKUicn5mjZpKqqckg7qxzENsHqjTnWwBRbiQBLhdez+0c5K1tgN0iu8nC+m3yaibtM7U04kBX5EuuqgZvHUMcXMpX2+dfaU6AzZrMr/XFdgve9Sc3MFM4nnJQT62XDvlTfuc51+04utQJ69S0MJSpmdwHtma1qvj+Ty2YnYplAFmcfEseOq0uvsa0ha5o2066RU69unUw/E8tGO6J4KDzdmbFmyTlAnwSYH49lYXDdUMuotug4Xlu2gpoo9Qes5y2wz4yk/tyIBfHJaiIMgW+r3nOBdgs1aRc0Jszsz7gbbwH7j/piVsPquHhv4MZhBKM5v1Jz3iO+0/6Mn/2hE978778xf+OiYnBb7/9JnW/av5tE/jpd0emnwrgQyHzygeaksDKK50vXbtjzexuUG5DOZ3S0ElKpzxBZ5Fg8+XLl9DQ0BBfJOMHDcGG2Rqs0pxgjZQ3XvHjVTgezlgI2XY5vObqMaVTHEJWVWcNx6kB+fEC8hYpv5LWTX7iPvOMRZAn4SeuZ8YKgD6nUPIwe3iFB2c3yRqvS0DnTDXWMJ6av5913sq2ReohfxziY3MOYqFwtznaEmF7ddZgnuCQ/NFpHyTf97nnvKp7Yu0mZl/JKaM8dHJWk5RnGmrDhfwJUFkx1DpfbDOzw+wffkTjhjlqpmLHLtDw3AsHUh5vZZQYAqnPIrXLsTj9BONNl6JFa0XxOee/VTWoXx8jVHVBRSjkRkN9HCvMJPk1J+gibts6CrAJ/4ixJotRv379XOenhoIChv0+F+biLxx50ieKuA3hfArgW6prQIDNMge5jMzX+C/eFfcf92I5nQSd7xL8QWF3/iczKx6Pnv2AyJhGrKVSUspF/qUv+kj9Iz09PdGyZctc9yuFqrUxfZgiYjb0BALaIcOzYuZmSoJkcZ5TH1EEKIOgczVBZ+v8oXPcuHE4fvz4Fz2nJdlYobAZHByM1m3IdkkBHdsowmbK79g0VxdBxjY4tsZb5MDz+dxHFkL2CAW1KgqxXgaukIbAKkcVdFfXZkofWS4SWBKMUQia4I2qzUkFpOUl1UwqQNppu5w5DOUFXWnIk3T+cQVZRFIBD/XBJNCjnFJat4+OMfYt2sCKfvj9OO+RE7bnQt/cftNzgt/Dy904QC1B0REPnUdXbSww5L93/hqmZq5S1cB3XVTEH9jaNWrgh9mGsDr/EjZRgJmMCnmYreF9DjrH6DugRT7NwBs2boJRGmYwPhLFVDaLW+kCdJYZzCXA4kYaG2etrWfRqd9g8TXAfwlo274T1KiTwF3A4pbwBaBUsFRm57GSQKwAmyWZi0v0HqpS/y/eBfcfk9JZBY+ejkD8p52gAiP6oabxd2Oas98HT/ogNe1eibZT0jdFRUVhwoQJUverdm1aYLtxL8C/M7BJgMyCIJSHzteuPbBmdle0Z9ApmYLAPR8/fjyoM1B5/fksbMbFxWHmzJnsIqlapSomDx0G5zma8NU2YNXXYW5cqFoa7PLvo8kUSo8QnFzni2CrJRLQSSoll3PpTnmLlotYCJkUSapi36RjlCu/kfJA/Q0sWAieFD9SUIu6DxReJ4gk5ZKzmzQDWVeKoZN3/tEzZ17mBMjB1ktExUd8ERIftl+GM3zYvoAenEXZNy7kH4wjKzw59VVkNUkg7KWuw5rizx75Ixo1aMDOR5UqVaDcvQ80Nh1iPtYEh7KeXE2vfoTNA2DpI2C8jgWqV5WW8Ql0GjdpgnGGC2B2Moa50BAUyXpfKvX6wj+x3qeWF99g9Dxb1K5dO9eNm3Jqf5htAIuzT4udPlGpx1UAyrL7nAqw+cXne4LON+/XIzquM3Mkinn2ExIS9yPuxRTcjWmBe3EdWDidYJTC62X9k56ejvXr16NRo0a57lcK1WpD+6eO+NeJrCbbId2zcofMC4LMvK8x6AxUxivXHlg7uyuUWjbJPbaUq1+tGmbMmAUnJyf8888/ZX2ai7X+fGGT/DpbiCRvFaV2sJs6HT5z9RBkYovja0tns8ipeaEgO8nt5gvgpqYjAZOkXpKlpD6oopxyMSWr2mnZXfarJNoo5Q+2hQEe1zIohEHqgUUbWLGRs6rId51Vt3OtkyiUTTBKMMyFutVB1pRUoESKZ7FAtwhAyquppHRuMbKGj6Yelv45G307d8l1Uan0HgCHc0+x4ClgVgZNuc2vpbCiEqO911kbpGoSPTsJMPO60dD/mrVohXFGC2ER9gx29wHO+rCSKDllAi4JoC8RDtGAut9RKHfrnesaoDFv3603NH3L7guHAKPC9Vuia0CAzWJNwrJcmEDy9ftViH7cDVGxrRH9uDPuxSnjXlx79hsZ0wRxL6YWWFhU2v2JiIjA6NGjpe5XXRSbY7cZtTPqBHgLamZemCzq3zx0/uvUHQunq0C5dRPUqC7tEjhixHCcPHmy3DgS5YLN6OhojB49kV0kNapVx4wfRsFNTQt+OkagnEZmsyijxuh8CJla/mwzm88quwno6Jequklt5CHPVdQInRqnF1bIUxhoSr4urux22cqOj0CS3wfaJt+MnaCX/k8V6KS4MrvLIsCj5LaK8pzPcz273o+BveoPo9CwPqdmElzwvzVr1kKn/kMwxzmYVSPb3JNdtbH1XcD2eiImWq1GY4menbTtGlUUMGaeDQx2XcLwP7XxTe1a4n3i943CuVPsN8Dy/EumtHEONcKkXaxJOzyRjZ3FuRcYMccINfKoyjTuY7QtYXPpjSh9QmhJVazxLZMvB8I1Lj4HAmyWltdK/f7U9Aescj0qtpUYNHOAsxGevZ6HbMi2D2dKSgoWL16MWrXyzAvV68B8cle8dusO+CshTVAzZdI3FN5tgOD2uLV+MJQVW7G5ePTPygi/OQTjJyqz9klLliwpN57rDDaTk5OxadMmtGjeEoO/r4tpk3rDZsJs+KgbY4fFQpwUVUbnLZwpCkAVtgypeZc27saBxRtAxTdiwBR7jGsy4CXQo+0XO3ReBChk++C1G6RyuqvriPch775QMdPRlZ4yhW5+fFh433krDs5fg4W/z0SP9u3FIFe/fgN06fMdqkoAJ8Ed/d196EjMdtsF2xsppXD9oQrnFDjcB3RDLqH7/0aJt81DpFLXXtD0PQy7KMAqCrC7mw294IsYOmUW6uTzrUqpczdMX+4N68vvOOi8llx2YbsKBA8WtzLgcA+Y7bkPil26S52Hzv0GQzPgBBwekHospCyIAacCXQNyf0wCbJYaFkuzgsTkMBY+vxfXLpeqycMmKZ2RMd/i31dqyMh8VZpNid8bFhaGYcOG5blfVUWfji1wxK43ENBRUDM9lGQCmaSAMnVzcyccs+2G73u0BKXWKShUg9vG3viY0R0DBzfB0qXrxOenPDxhsGllZcUukvoNauPWw4F487Erwvb+hEBLXRyYvwlhzrvKxOqR1E1SS/cv3MAqwnkFkSmbM9XEBUGkKlI43VvbELsd1uCM8xbZQCfzE+eKl7aazWeQyQMmV4zEhfF5hZP9j6msthA7/5RS6RX34Fy9EX4G5vh96DDUrVNH/KFVGfg9dIMvwv5mCma7hqLboPytJnsNGw0t/+Owu51RTNefTyA10y48AeNNFqOhKC+Uh8xvatXEWH07WF16y/mmU4/NKx9Zg3dq9E5gpLX5JPqN+VVKgaN1dOjRF3+s9IVtxEcBOgsCoghOzTQ//QTDps8FNdXnzwE91q9bFxPNlsL26gfuS8VVQc2Ueygr6HqQ59dEsDl4XE6bG0NDw/Iw31XofUhLj8XzNyYgNfNuTFMpRTMHNimkTsDZiHmxp6TeLvG4JCYmwtbWFtWrV891v6pWoy7sfuuC957dODWzkrczKmqIvLDl0jwU2Xi+ce8Jk0mdUL3WN+Jxb92mGSIf9cKRU5zZTlDQ1hKf17J4I4PNJ0+eQE9PD9WqVYeN/ihcPz8Cj+Pb4N7jDjgR/BNC5lvjwHwfnHUOlQl08uHrk+v8mJ84QRwHdFQopM5yNik3k7zG+UpxgkD2fKY6Kxrav3D9Z1sV8WphQY8MdN2DcWCxE8hOkm+yTvtB+0M2m6RikqJKuZuSlej0OjVh32rqgOOrJSvoi5dDSu2MzjptwT77FZg/bQa6SjS6pRZDU+3Wwe4aB4NkMUjhctvwBGZBSUonOQVJAknNKgroN3oitDefYk3drSKpQv1zUJLAlDGmZm4Pg0o+Fc4q/YdAZ8vfrMXRZ1W0cG7/7G9nQCvwJHoO/1lKgaV97Nh3MP5cFwTbCK7gRWgynhN2pfZR1DB/puM2tFbOa92mgG5DfoDejvOsGl3Ihc0ZNwE2y+lYRCTB7noy+o38RXx/srOzK4v5S1inaASSUsMZOFIxEMEm5WZGxjRmCiaB592YZlxVeiy93lYMovTa/cfd8THxcLHH8siRI+jTp4/4HHNzUVUM66WIswuonVEHpsAVBlDC60VTPME81TvjoHUv9Gifp42UggI0tLogMasn9Iy4jjWbN28u9jktyzeIczYPHz7MLpqfew2Dt4YJdqychisXByAuvjXuPOiAw4HjEerggL8W+iHMOaTE0EmNyQk298xfAw8N3Vx+4gSTFKpmDc09dzLV8+ASZ/jrW4igM6dVERX0+MwzwX7WqiinyrwgwKTX+FA8bSPIxI6tl7ZL6ik1aid3H9o3BsTu1N8yhNlbkt1kjvNPTvsjgs7tlovA8knFbZsKhk5ezTy5yhOb9Ewwecj/clUZ9/x+DAz3hLOel1I5j2Q1GQ3YXP2A6cu8odihc54PuwLq1KiOIb/OhC4Byt1sWJFNoSR0iiqcrf55i590bdGgXr1c66hbpy7GGS9iaiSpnrne+znFJSKRKW52N1Mwx2MPug8dlT909hnEXre7lcblG0YkVt7wOk3K9wGTkzEY9OssqcKr+t/UwyTrNbC9lsjUZzNBzSzX14oppYrcSGe/ptdSyvW+liWom19LgnXEJ/SQiMJs2LChLOexSr9uavaemh6NlLTbSEw+h4TEA8zm8k38Brz4zwZPX2sj7sWviHk2msElB6Df4m5sCwaizGko3q1I4/j+/XuYm5uLQrc5gsc39Rpi8Z/d8Mm7G+CniFRBzZRJ2JxyXCnX9T+PnjAc3xnVauaomWKxqUodHDrWBw/+7Q1lEYiWW9jcuXMnA45Jg/+HAF0zbNZbAnc1A+xYNRUREf0YdN6O7oTD/hMQYrcQhxYHIMyF74lZMFxJQt7xtZsQYGjF1ENezSTVkCrQ9y92ZD02SXVk0CjRqujgEhdx1TjXqkiTFRERKJKjD0EpB4ghoBZH+UEnH7bft3A9vDT1GFxyFe+cmrnFxBYn8qm25xrLhzKgpNZMHuo6Es3lRW2b1HUYdOY4/+TjIiQK25912ox9dsth99sf6KKYY9vVqPG3mLrABfY3Uzkv8s+B3dWPLMfSlpqqn3+FqQ6OaJ2P60/d2rUwbJo6DCRcf8xvpjOlUtP/GDr0yPutVAHdh/yAeQSp0WBONcWelCKSOAX2ZgpmOe2ASn/pnpBUzU5Are61n4X9OaCtXNBpdScLdrfTMW25D75t1TYX7JNi3XvkWOjvDufUTNZxoJyqWAVco8W+duR0XaYRSSxKYBX2DGaH7sD0r9uwOvsv643KAFROj6uk54+HzZ6Dc9ytqA2O8PP1RyA7Ox2padH48Gk/Xr61Q+zzsYh+3AmRjxrg9sPqePZaN1dj+Lx7vHfvXnTunFfgqIpRfRVxdVlPILADyAFHUCuLplYWNk7UgxQBnRBq2gNd2rXINU/woNmxVQtsX9wT7z52hJc/dS2pyZaTA9gcii0GFjjrEoTja/wQMG8R3NV1EbJuMq5f64PHH1rixm0VHPKZjBCbRTi8ZDPOuX7ey5ugj9RBeiS3IdbUXZXrWUmgSL/bzBfg1IYAVmmeHyiKIdJlK1MyfXRNRbBKiiRBJ9e2KMDAkjkNcXBI2xR5k4sKi7iwvQ24Nkdz2XsJdD3n6oIAtLBqe4JVanlEQEr7zNyExP7svPOPLrPOJOiUdDXiQffESnd4ahtiwqDB4qo9BhejJsD44G2mZlLIvKg3eub6Qw3Yw55jrMkSNMvH9adevXoY9qc2DP+6A5uLr/GjujFq18idY9OwQUNMsV0roaKVEm5E0EluNzPXB6FTr/5SHxTKSxw4dioL1dvdyeQAW1KBrXCTdALMryWztlKGh+6i30+TpcakSdNmzDKU+8KBIl8HRb1ehOVKeV3nvSavpcDyn3ew9t4JC2sHGBsYwljfEBbW9rD23AHLS//BrJKpnAJs5kW08vs3wWdKWiTiPwbj2RtDPPi3Px6/mIKU1JsAssU7/uzZM+jo6Ejfrxo1oTCwzQAAIABJREFUwCpVFaRs6gr4thXUTBkVAVH/UXJVeubcHZpjOoDclni4FD9WrYl5v3TEs7U9kHalHWLed8XYiZydOC0jF7C5Wd8cfxP8icLIR1dsgr/OQrhp6GCP6wTcvN0TjxNa4tq1btjv/gd22q7AkaVbpKCTD1lTMQ2FwqmHJhX/UP4lhaw3ahkyRZK3lMxPjZT8H4NOsoR03spC3d46RrkUUoJOchqiHp2Hl7szlfSCx06meO5dsFYUtldjIXMGuqoSYXta72cUUcl9oOcMOt1DmM0mFRZxIXjOApOOjwNYPZbvSXadFzx34syGAOyxWQKLiVPQoTXnyEQXRNMWrfDHcm/Y38kolY81c5ghNfL0E4w1WoimzZpLXZwNGjdBS6WcKnf+ou0zchynflJ/TFlPjBT2fwAsuJuNyYb2UoUvtA8U9h80YTr0d/7Dchep8KhIofu8E385/9uKCrFupeLXBS5o3PjbXOeHvnD0/3kKTA9FFvsLhwCQMgbIIl5HpGhaXYmH9Rp3GOlow8jQGMYmZuyXnhvp6MBqpTMsL79HZcpRFmBTzGhy9yQrOxFUzf4pMRRAJtv/HTt2QEminoCbN6phwpAOuL2K1Mz2yPQS1MzCVMqivs7UTP/OCDbtgfbMFz0nVYGfszsrNcdeyx6AXyfAry3iHrbHnVvt0aZpTnGxXMEm37SclEkCwkNLveCrvQDuc7Wxf+NYREZ3Q9z7Vgi/2gN7nf9EiPVqHFu+FefcQjmV0mUrdtqtYMU0VPjDqspZ/8y5LOR82nGzaLnCw/CSwMdDJ1Wl75m/Fhu1DBi8UliegawIOoNM7BnMbjayEUMpvc6H7Q9Q2N6dKuLzCXkXoWUSvZfG5shKL1AInldZaRus0GimOqug32+/Ep46Rhjb/ztUq1GDQQbBxeBJM2ByOIrl7clqMmJWk9GA6dFo/Kxnh5bKHaVya/gLtlHTZpi5JjCnmKiIk2xx4MbyThbsb6eznqBKKj2lipr4faHHb+rWxf+mqUM/9B/O5/1OVgWATq6tlP19QH/fDfQaOT4XZNJxN2/dFr8v9YJDZGapvnAU57wIy8oAUG9mwHrLEZjozhNBpjmMTfL8zpsHm8C/YFYGLl/l9RwKsCl3jJnvDsfExGLWrFnS96smDbFRpwfSfVQAH3IAElyAigqSBS3Hq5mxjj2hOqoTFKrk6VdKhiq16sFssgpeuHTj/ORdFPF2dztE/9cBMYcV0ap2jtOfXMImB3oif3GykVziiU1z7eGpo4kDm37B3YcqDDovX+yNvU6zsctuPfbP94Kvrrkot5FXM9VBaiTZUBKkUdhaEiKL+5xvgk7QutNuJcv7ZOrpbJEFJoXXRSF2Al2CQCrooRA4U26LoWYWtG/csQQzZ6FAIxtRC6W58FTXwSYtPRiPn4R2LbmmqwQXbVV6Ycb6IAZ5BGOynjTIatL6PrDiKTDFciVqigBXEuzoeZNvm+I3+w2wOPecK0a6kSqjfUkApQIQYBkfvosBP0+RKn5ppdwJI9SM0bxNTs4qv391a9dmYX+D/TdZfqmlHHt9syb51xIxwXKVVFsp6pP6v6mzYXb8AadmRiTJaPxlAFJl8MVD1tf511yfaXgirK4mwGrZehjp60tDpgg6jfQNYb5wFSyufoBZeOXISxZgM192k6t/kotg69at84BmbUwf0RFRa7oDge2QIaiZMspNVWT+8PDvgiCjXlBqLR2VpLmxV8fWOGbXCwgU9Sx1V0KqqxKeXFHGwxcd8NpXEa3r5TgJyTFs5qiPBFfkjX5gkTu859rBS1cdR7aMwb24zoh93wqXzg7EjmV/wvFPbWyYPg/Os7jG7OSJfsZpCwvP8/mUBUFcUV9j1d0eoTjttBm77FbkasxOkMn/ktq403YZLnntLhMXIBoXajp/eJkrAuYZw1FNC798N1CsZtIFU6N6dfxmvRqLHwI292Xn/COeeKnCORqwOBnDGq7XqM4pqTzI5Wc12Va5I6Y6ODHXH3qv+fXSQSeFwe1upuL3JR5o2jx3UjNtf6TqPFicfowFsYDZyVj8rG+Pb5vlXo72l5TO4TN1YXLkHgNXanguPs7yDENXctTMeSGX0G2odJP8VkodoLpuC+wjs0Gtj+TiuMrzmH/hfaPCH8tzz2Fpu0AUPs+jaPKwaWgCC5v5sA37F5WlQl2ATbniylw7GxUVhYkTORdBfs6gR6XWzRBk1BPw6wL4CCHzghTK4ryW7tkWCFRG9Npu+H0Yuf5Iq5k1ateD9dQueOtJYXNFUK9N2gaB5qcAJdx70h7PrysjfoMiWjWoYLBJEMgX7RDo7XVwwUY1G3gbqOFE6I+4/7QjYt+1xT9nhyJogSpcVQ2xz94Nl7z2lLhlUmHgydRF1+3Y7bAa7uo5TkRcaJ2KgQg6NeGpqYdgq8U4uc5XJuoqv19caD8Ep9f7IdRqEUwnToGShJop+cGtVrUqVL4bhllO21nluXWUbKCTVFKqcJ6xdjPaKHfI9a2UwvZDps6Blu8BDCHXn3zUTqVOXVk1PLn+cNBZzPYtouIXo/030f/HCbm2T8fftkMXqHvshv1dgMDR9MpH5v9Nle+mJx5hjJYFGjVqJPU+yj/9Rc8OJsfuw+4eYHGzPDvnfGItnWwiPuJn48UMmCXPPamZ30+fC/PTj1kLK1mlTwiw+mXVXNOIZFhdfA2r+UthZGD0eWXTwBjmdotgfeEVKMezMpwnATZz8Ztc/JGdnQ0PDw80a9Ys9/23Si3MHtURMY69WNiW4Kg4MCUs+7mqdEUG7fBXgZd2V7RpkTuHn5szqmCgSiucns9V+ZNrkOR4pjsp4dXRdrjzqj0+HFTGh7WKaNWwAsImD1lUVMNZSG7HHnsneMyxgK+ZOk7tGYOHL9oj5j9FXDw5DHtWGWC3jQtOrd3BlE2CM/E6ipAf+bllKZROFeJHV3qBvM2p8Iigks/dpCIkT+rnyfI4uf9TziZVxZPSylfBlyakf45SAly348gSRzip6+CHXr2hULUq+9CSrzW1H+r1/RipfEUCjz7Df4KG91+gvpMlawHEhaxZv8aj0fhu7NTcNwsFBbRsq8QqwqnnJqmp9Ki3/Rz6jp7I/M4lYYieK3frg2lkNXklvsiuP9RA3u5GMlNIv22a+4ZVs3o1/DDbAJZhz0QuRNLhRIJPgk7jQ5EYpW6CBvXqSx1H0+YtMcliBVsPg2GZhf1lASoJrNUNHYPWlr/Rsc8gqf1v16U7sxalBu6Wt+VEpf3CiqH8wNgnWFxPhZWjL4x0dT8Pm7q6sNqwibUqqyx9UgXYlAu+FO/kjRs3MGbMGKn7Vce2zRFq2p213qGiFUnQEZ5/DiIL/3+GSM28t7Y7Jg9tBwWF3NFHmoPr1muIJTO64aNX/j1LU9257TyKVMb9h+2R7qeE96RsVmjYFIEiweNFz104ssITjn9ow3G6HgJt1HDm4HA8etUOD162xd/7v0foEkPstfPA3+u44prSQCe1FjrjHIQQm2VcEZKopRKBJQFniPVSFranlkfbzOYzj/Uc6BS1KtLUQ6jtMgadxfVd50A3FH+v9cF2Uzvo/zIezZs0EX9oFTt1xdxNf2H+fcD2ehJUN2xF1/5DpJqd11BQQL9R4zjnn8jMYtlNWrKQdQqmL/XCt81zuwpQyHrEn9owOxmTkxPIrCYTweDwdgbm+h9n0JnXHpEu+PY9+mKW4zbYXuPUuvxUOGo6z4pfdl1lPTrzgmu7Lj0w1/cIqzK3uJVeiLLziYWUHaIBw3038P0fWqj3jXQD2zbtOuBXq9WwuvBKpMCWLuxfasDhm+Rffocfta1Qu2bum0et6tXxo5oRrM+/5NTMSpK7V+pxLeega3ojDdbHomBuag4jfQMp4CTF08zYFNZH7sKsEvnYC7Ap5rhy/SQtLQ2rVq1Cw4YNxXMW3b+rVKsNgwld8NylO2c16SkUAMkGrjk1M9O3G1zmdkeLpo1zjTs3d1bBqH5KuLSE1MyOyPpMXmyaixLiQ5QQ+aI9np9VRrabEt47VRLYJOWRqrqPrPLiqs5nacJ5hi7cZpkiwEYV548PRcwbJdx/pohTu39A8HwT7LX3wpkNVOn++Ubs+SmaXI5mCA6v8GAuQqRUkpLJ1MyZaux/h1e4s/XSslyromAcW70RW80cGIjy0MmqxlXVWHidLDJPO3I5pXwlfn7bZ8dKeasuW3Fo4Xqsm6OJ4T17QaEqVwlWu2ZNjNE0h9WFlzl+4rzdZMRH/Ll8E9p17iZ1odWuXg0Dx02DTtBp2EdmFdB3knICRQU4B2+j/5hJUutS6tgFc1x3Mu/yzxbY8K4/t9Oh5rkXPYf9KFXIQ+F3lQFDoOYaCntSX1nIn1MmSYm1i/iIiebL0ahR7g9OnVq18LOOFawvvuHeUyzA+sSqskkBpIb0gybNQO18wv5tO6pg2iI3WF/6r2RhfxnADAG0/T1AzecIlLtRQ93cbSrad+sNTb+jHGxXoopkeQVNFuq+kQ4yP6AK8sKaspONq83uizC3sIExKZx6+tyvri7Mza1hE3quUoEmnXcBNss1Y7Kdu3z5MoYPz2m6z9+3enZqjQNWBDqdAW9BzZQNZCqx1lDUIipyTW+MH5S/mlmvfgOsnd0VSaxnacEOTASbT8+3Q+Tz9viwXQnZ7u0qIWyu9BTB5lwWqialc6e1I9znmCDQ7k9cODkEce/Jm1WJ5XeGLLDAPvuNOOPIKZ2fgzv+/9T7k4qMyMmHbzVE+ZgEj25ztBBqsxxnnYM4gM0TnudaFXFV4+S7zofa6ZGDTnXWRmm3/WqmmEo2Zee3z4PuqTXe2GpiA52fxqKZhJrZuVd/aAUcB6lz1IYo76RLTb3J+YcAadoid7RRzmnCyn/gKZ9yyORZ0Avl+k5yFes5HucEeTbXEzHZ3hFNmuTO9aheRQGjNExgcfYp206RKmAjElmeIVlNqrnvQdcB/5MK+ZP62veHsUyppbxQhweAfsgFdB04TAqwyLddO/Ak50JUGkUnnKAzG3aRmdAJOoOB46dLNaOnMaNc02nLNsImPKHIYf+856XYf4cncts695JV1dcQpU3w55CKm37UNIPN5XecLWeFblYvizSEcrCOG+kgC1eLgzdhs+M0LPdehdX5Fxx4fvbL0icGpdan42Djuwemq93Zr63vXlj/HcPZV1aycy/AZvmFzcTERCxYsAB169bNdd+uWqM2rKd0xn/u3QD/duIiFFnBVuVdjyLgq4hkbxU4qndF08bSNQnk+PPLQGWEL+sObC68Z2mqmxISfdohOqY9Ym4pg0LqmV6VHDbd1XWYxeNFr904tT4Q201Xw0PNGFuXTMM/YQMR974N7sa0x5EtvyDYwRoH5vvgrJNI6cwLim6U6xmCQ8tcsYmauYvUTB4S/fTNcHSlJy54hKAwVZIVE7kFM2WUrDNdZmkwWCV4pWbvBK6bdIyxd8E6CejkWj8RyP61YC1Wz9LAsB49oVCFUzO/qVMHP+vawvqftyIlLwcO8wMZqvimPEty/qG2OPk1W69bpw6G/KYGY74FUCRYyFpv5xX0HvFzrpsFQQ7lBGp4H2BKW4kqt8WuPwmYuW4LuvSVzjusWUUBA36Zip90rEDORDxc0SMB1ljDBbC+/L5IY5DfuOT7v3DOG9w+MpPlQ/b7eQpq5HFAou136NkP01f5wSbiE6col1FBhuWtDKYYz3LdCcUOXXKNAe1HtwFDobv1DDsPpHzle0wyUFWF9coQUEmh3HcFlguWw8TACEZ6+jDRN2CV5DZBR2ERkQRqd/TZMSdLUfpySeebful5JbUZFWCzfMLmyZMnMWhQ3nt6VQzuoYjjdj1yWurIyAWn8gIml09Jje5Jzby6rAd+7EuWxDnFO/y82bRJE7hr9UQa9Sz1LVrP0jQnJbw52A53XrfHm8NKSHNWQuZGATZxfPUmFsYmRZByIk+tC0CQ4XK4zTbE9hVTEX65P/Ndv/OgI44EjMcOGzscXOCLMBeywAzmqt49QkBOPNvNFzCHIGdVsqkUqZlq2syph5RHFo7PA6m8Iin9yMEj5YxS309/A0sxaLrkgU5q/h7mug0nV29EkLE11Eb+iKaNc8LGnfsOgs7WM3AgB55iFq0w5x8Gnc8w3nQpmrfM29tMAQ0aNMRINSMY77uKX23XokH93MUzdWvVxE/zrGFx4ZUoJ7Bg0P3shCkCIFJfbaIBu/AE1r5IsUt3KaDiPyz0WL1mTfQY/hN0tp9jMFzcMShsf/jXraKAhQ+AGYtcULsW5/8quR/88+6DR2CO2y6WJ2sjEfbn11Pix4hE2N4HTE/FsXzSvG2k6terh/FGC2Bz9YNsYVsA089DnizGhkBz7xWYGZnAkMLgxuQCxLUyorxLatpu47+f+Z9XliKfEn9GhDB6uSPN+Ph4WFhYoHr13BbFdb5pgAXTu+HTRlIzCw7bVnZwLM7xp3rkqJlrZndD3W8a5DN/1sCkocq4s4aq/JWL3rOUemu6KyH2ujLuxbXHJ3+uBZIAm+o6YtjkYY+qvgk6T6z1wxbD5XBX18OO1VNwLZx811vh1t3OOOQ7ESG2C3FokT/OOgfj4FIXZm3J52Y6z57L1Ed/AwuQFWZ+4W5+e4U9EmwSpNLjgcVOrKKdt7LkgFYDbrM1sc3ICqtU1fFdFxXxhUNw8av16hy4uFpyyKN2PlTJbHbiEcYZLkDzFrmLfQikvqkt3YOrY8++0A48wamZpKZcSZDdxEwh//vA/DvpmGK+9LPN4Vu0bQeDbWew6AlEDjglH4f8Jjmy0KQiJMM9Eeg7cpx4/Hm4bNS4iVTRFYFgj6GjoOa5D/b/Z+8soKJK3zCO3d0owwwlZevart26dgtIxxAzDEPY3RiUimB37bq6uvZa/1VBUcF2XXPd0DVQEeP5n/e7c2GSLtfxHM/H1L13bn2/eeN5rn7k4C8ug8hUJtBCpQxUQzpi4QbUNSI9NNXaTKvWneC+7SxXOpBLnVJt+0D/XB5GMZWONdVoUkmL/8Tp8HLXbPIh6CTrST9fKeSHbsH3K41WZuf800c2iw5v7tu3D02aNFG7XxVDh0YNcGpqYyDWBJ/UJHWyA1b696Z3n78NF7CGHqwxwempjdGpsfZoZr1a1bDK1RqforOvWUq1mi83CJD0SIQHZ41Bj+kY6GFTC2zy8EdRS4LOg7NXYY3bNIRPcMeO0P64lNCI+a5fvGSFvZFDsdZbhkVDXbF4FKeVSSluSs/vDJnHAJFkh/hl5mZMg86lGznodPNjHe5RDq6IdHTH+M7dUEOpCaZJh27w+fEqgm+RCDrpUeYN5DEJoJtgQua9dIidE+iQbFLXcR6YmvQRgXcA33yoC6Oa05DrgFPMz2j4TSeQPqg6ZPGPy5avgA7DJkC89zIDrrwSKmdNSBffoJ90NqqpaXBSSr+bo4RpVo5dsgVmjVtqbB9BZ7PuA+EUcxBBV7PX6c8mWBLJvwmID9xAqwGjNWpZq1arhgGyOaxjn0lX5eIHR3YmdP178wY+fRNSIfshHr5eYoiVIpp8ZDNtdHdHQOxe+H0pxgJKQF3Q54oeNgsfNp88eQIPDw+N+2H16tUxe4wl3q2wZALhFIXTA2M6MOZ0X7Bo5mojJK+wwvTR1ihXQbXDn5sny2B0Z1PcXGDDRTNzoFlKKfMnx4xx9Q8Rnm/nUuh62Bw7gUEhn0bXBYKsUzx8K4POGJcpCHNwwa6wfrhyzZpFOi9etMHOxUOwbLwbFg11wzrvYE6QPXwbg01dy83p81TveTZqF44uXI31nlJMHzkWzZWimTxcNe/SB+JdcQhK+sxkhPzyCvbIfebSe0z6HRBv/x/qm6ZHUvl100hd4saWjVmTEDUD5anupKL5hXQxO41yRZkS6X6rtO6q1Wugw3AH5umtvE30dxVK+Y/3gnjvFbZNOaodPU/d9imsLMFt80lYt+2scdM0b9KSQXAQ06z8yGo05edeYNTcGJg1aq7x/lLFDNCy9xC4bT6l8IL/nKnvuoxE8hM/YejMlahZJ91ulP/OTb7tCe/vL3KlA3n4g6Og4eCrXt/lj/DZchLerrq1MhlwUqf50nXw+4KtUwvqOOths3Bhc8eOHTA1VW88LY5eLYW4NJvsDk1Yd3ROwUr/OVU4pcgwyRSdmtII7RqR/bJmUMakQR1sEBNkNmTWlDnZh9QY9DZKgFs3hLh9TYh3kVxKXQ+bWYRNHgr5TvH9M6Kw2nkyIpydsXdlfyTdssL9l4aIO98UOxeNwLaAufh5NsksUU1n7rzV+XXzIyeRtBU/zwpDjKcE4zp3RzU1DTIeNGgsV6okWvcfCdeNv4CgR3Y1c4DJ8IZ/4TUCqFP9zJ/o4RKA8mpp8/LlK6Bc2XIaIEUd7YMnLoEsDySACA4pmjlu+Q4I1OSZCHBbdB8Ar+8TMOk2l/Lv7RGCGmod8bRvqlWtht4ewfA7fIeDzqy6/tA+uMZJKvXxnorK6k1IZUqjl1sg5OeeadRFUoQ58AZYR/Gg4MUwMtVs3ilXuhTaDBzFpbyv0zH7pAadL0E1q5S29/wxEdSMpHzM2XerXoMpCQRdfMv90CjEKFKG55N+uzIvKUn4CMnO/8GH1Wpqt5xksOnuBumKHXrYzMI5pYfNwoHNe/fuYfz48Rr3q1o1q2OxgzVSo62AVfrazJyAnrbP8NHM11HWCPjODGXLa6vNLA3H7qa4F2qbawcmimo+28k5Bv1xSMgag/jt0qfRM0ij84CnPlJanGoo90xaikXD3BHl7ogD6/vg2t2GrHv97Mnm2LlgHLYy6NzAuRHlGjqpbnMbji2KxW75dEweNhKNTNJ/GdaqVRtDp0Vg2IwVEJiYaVzM5UuXYhaEVFPIucNk0+v63Evweo1Oq3+CiaWtxjoad+gOz50X4L79V7ToPRTkyqMOQUbm1hg0OUzJ+ScbdpNxbxio+R/7nTkeUYpaeflUQzpi5goEX/nA5IioUUKa8IFBGbn+dLXzRlUtYF6nniH6eE+BvyL6qttqkovokmal89ojaNi8jcr6aVsatmwHt42/KLq8dQu5s05/gs7TTzEwYJ7WqGSF8uXQfoQTPOiYXSdHn4/wPf+KwaM84R0GTQlD1eo1VbaBOT51GwCf/UlcJDk+G/s3C5O0HhzzJjWenf1IfuUBJx5AIgvSbTvp7QsfTy8E7o3/6jQzs7Mv+ffqYbPgYXP9+vUwMjJSuV+RpM6gtkIkzuEkdT7oEAjngUU/qkYsM9ofZB1J0cyjITZoZq6Z9aL5ysK4DufARJqluXVgChPg/TIB7p8T4tpDIV6tE6TVa9J2fuGwuSZTCSENUCRRdyWdTaqtzCyNrr4MekwRxqOha1kafvFIJywaStDpgAObuuPGfTP89swQp4+1xPbZE7BNtgA/z1ZA57LsRzppXfT/4MxlWOnqjWHtOoBAhAetlr0Gw2dfIqvbY1JFxx+in98M1DVUv7ANQA1DHUc6Q/xDNuoWL7zm9BpPPEQXO7GGZzm5OwwOCUXQRc71R5b4mTW8OK8/hhY9v9NqNymyboJR82KZ7iTXjZ2xJzOBVkjiJ4xbvBH1BKK07077gACrZZ9h8PnpGgMsv7i3GtEi+jwBG+0ncv0hCSR+//FjPWMTDJDN1W41qXDgIdmo7i4BKFdatdO8QoUKDFhJR5PVRWaxZIHKEai8wO/oPfQST0F1NYcl2jZyKOo4xh2+B26waK37zjg06thDY/vrGjbA6HmxCLpKsP1JYx/wE61+LHhgzO0+p/MkMHYvvF1dIBb7pHWis4imtx/ELs7MclJKDWYZyR/pf1Cw60IPmwUHm7dv38aQIUM07lf16tRCjGcjfFpNTShZk9TJCK70r3Eg+p46zVcb4VmELfz6m6NseVX5PzZnlioPcV9TPF5iyaKZ9Jnc7r+UZQK8jhXg2n0R7l0QglLq7xSWlV80bK5x98OxxWtwOnw7yPtcGxBqe46gLW9gczMOL4xhsLl03AQmvr7JbwainUOwUmyHn7d2xa3HItz5yxAnD7XCtplO2BGwBIfncvJH1OyjbftUnlN4uh9bGIOdAVMQMmQEbEUmaRdtLYrkzV6NYDW4YFJFJNh+/AF6ugejmpoPOJ1sVapVRxcHX3jvS2LNMrrqFkmvkSKhduG7YKRWm0kp6+bd+3ORN2pCileCPNKdvAbm6EN2mE2+7Q0SXefBjh/NG7cANc6QWDvn/KMGnfFc84vPwZusHIDqGvnP0li7niGD1uCkTyzyl/GkzllN0vfx2P4r2g9z0LBtpGUSzA6auJRL+V8HpIoub8fo/TCxVu+aNECTTj05cfsb1IilO5qZ0bZRoxOlxanTv7uzDNW1HLNqNWqhzaCxqFpNVSSfGozafDcGfj/f4mSl8km7M6Pt17+WPYBlHeMJqaz2mZyAMu0gv5AM/7jXCFy1A34+vvB2c09zAvL19IRs8SpWmpGZm5D+OHHHSQ+b+Q+bnz59QmRkJOrUqaNyzzYoVgajOpngzkIubftBbzWZa9DjQREUzYw1xU/BjWFrqqkWY2BQDDYmhvhR3hhYYwasyD1k8utODRXg6UFOW/PvPcYqKfQvFjYHtmmPlY4eiPXyx76ZYawuMqv6lfkFm6FjHPDT7EgGv7uCliDSXoZoyVgc2d0Jt58IcftpAxzb2x5bp7lhh3wJjs7nBOB1QScXzdyMA9OXIMrFC4PbtkfZsmXZRUuRvNYDR8P34E0WzdTmB06TCgOYGwCBWjdXOappqVusWrU6qKaRvMlJ1ijNUSgumUvDkl7jSGcNi8iatWpjxIwoBF9OybgmkGRbqL7x8nvYhe+GdasOGhJA5HneqH1X2IfvRlBCiqLOMZmzg7ySihGzo1GztuoNiwCr00gnBmcsMpgdwLrwmtWuEnQ6bziO5j0HobTCxlMZZOubWGDItAhID99EtwkSkFWn8uuVq1TFoMD5CIznBN3zYiLnSxWKDpZGAAAgAElEQVR8D9xED2d/EGAWU3TYE9wrr5/+rtvAGGMWb0LItc9ZgO3sAVFefB/9MlT3OYmuU5RSdvQeZFtOICj2B8i2HIfs2O/s+YxE2UkCSXopBQEHryNw9feQRWyCfOUOyH+I4wTdlX/s6SOYGUb29bCZv7CZlJSEPn00JeCM6tbEJm8bYHUepG31wu5pkPo+woh5xP8Tbguf/hYoVaaCxlxBz8m+s8CzMM5PPk+7/CmCGSHA3UQRbt4W4c1KARfZVDpGX2QanWBzlZMH07GkqOIasZyB3qmwLchMZig/YfPHGcuZVBJpap5YshE7A0MRMV6K1f6jcWJ/O9x5aoxbT4xw9PsO2DJZjF2BYTi6QBU6mbxR+DYcnR+N7f6TETRoGKyF6ZqJhgIhxoduZr7kWZXuYdHJG4D3j1fRZbwXqqrJ8xC01KpdF709QyA5dh8hd8C6oceGboKRmlUlAQ95o/M1gX5ZneDI+ecaGJiNW7IFFs1aa1wMBJ3Nu/XnrDSTPoPqLFv0HKQh5VPf2ATjyQc9KZeARY0+5Hh09SMc1xxB0y59QNugDnTVq1XXeK5Z137w+v4S1+WdD3WR0isfMeURIN5yCvUM67P1lypZEsUVblAU4SVZKcnRe4poZs71OfVAqAqE+bU/GGhefAv5mh8hkcjg7e7OXIDIr1wilSGAno9/m7ELEMlWUfSc9Gr5/+QGpE+dZwiX6sdUD5v5A5vv37/H/PnzQaVVyvfRYqUqwLmnKR6EWiuaUPIuosZH1r7WkfzhEWuGnRJrWIkoKKOqzEKd5y2tjHCIHJhiTUDRz7zeV9QY9O8WYyQ+EeHxCc2o5hcd2Vzl5M5S17x3ONk4rvMJwoE5Uax5h6BSJSWtcO3Jb9jkI6w8NB4PXY/tskWIsJMgVj4Kpw61xW/PGuDGAwEO7fgWm0J8sDsoEscWkZD8diaV9NO0xYhw8kDflt+gTBlOJJ2imZ1GOOUKLvi6RdKZ7DTSGRXLcZFS5ZsCgVy/gHloNXCMRgSydr0GGDkvJnc1gQrnH6ptHDZzJUQ2TVVuSrQtpUsUZ6lpdaciFs0c4wbpsfscYOXVBKuwmgy6nAKHVfvQotcgneLwFSpWwvApyzD5NkBuQdSwoz6R5fYxXwbhuO4ozFt/q6EdamhsAoeIXay8QVf5Q263Qf/5vD+uZBEpX7sPPm5uGo0+Yi+FCxABp94+NM+vKfXzWQ+beQ+b8fHx6NKli8b93FJYB7v9Sc5IH83MS8hj0cxYAR4vtYZLTzMYFNc0VKlQqQomD2+INysompx/Xf4k3P7wlBCJj0V4sSldyF35+36hkc12iHEVI2KCW1p0k6CT3HuWj3fCRskkHJy7Uit0FhRs8qBLmpgkDH8sdD22Shcg3M4H6ycPw5mjrTnf9d9EOLCpB7ZM8scO2VJs8JoIaf9BMGuQ3txjKDKHXcRuFsnLPVy8Zulp0t4kN5n2Q8aDrCSVgVP97woVK6L9cEeWjk9PWedGIJ6T7iEJoIBzz1k6voG5tYZVmfJ2CG2bw2nNYSbflPt9oA0kXsI/8TOmPQDsF65DVSVxfOXtKF26DJMasl+xF8FX3ivqTPMoqkjaodR1fvYfdHOUoqwWb3Xall4eIZh6H/C7oFbfmg/gqz5J6x9rO3cyf451lB+7xyKaYk9v1QYf3nbSS8xeDzj6G+j9+n2d+X7N6T7Sw2bewea7d+8wbdq0tMAIf78sXroCxP1M8WeYLUvx5kUTijK8fM1/U+c4Ysyx1dcGFoJaWubvYujY2IjpalJH+qd87PKnxqA30QLcuCvCb5eFXNRUqTGIP05fJGwOaN0W6zyl+HluFLYFzuSgc7RdeqSToNPOmfmUH5ofzWCPj3QWNGwqQyel148sXIvNfvMQNt4bG6cPwbkzLTjovGuCA+v6wL53VxgYcJ3mBHndHHyYJA/5gOdpquwCQednhNwCxLsuwKplOy0nLJdSbtt7EKZffY+Q34Esp82zBD6cMPqkB8DEkw9hrkXonL9xfdNnCCSH7uSp80/aREUOPFSveuQ3tBs8TqM+tbyWznWKsjbtNgCOMQeZ1BLXgZ5T6ORkpYKuA/bRP0Fg1VjjWFAKnd8X3d2Dmc6o3gM7/2Ak7dzI0nmc+Xb4JnyAfPNR+Hh4wNsn3dc8zf1HAZwU9ZRuPKJ3Acqj/a7rOOphM29g88SJE2jXTn3uKI6WDQ2xL4DkjKgJJe/TtjzAfG1jKtVmxhozTUz77qTRrJmdrFy5CmaNtsD7VVZAdP5FM/l9Tyn0v37gtDX/3Kc9hU7v/WJhc62HBMdD1+J0xA4cXhCDzf5TOBkiJeikSGe4vSu2yKbi8ILVDDopVZ0f3ejUIEQ1m3wanYdM9fEXhe/64QWx2OA9G+H2Xtg8awgThH/4qgHOJ5nBP8gcAqN66Ok2h0ndBFCXcj7cfGWJgPxSCkbNXwdDtdpMHmxoLFmyFMyatcGohesRGPeaOeHoakrK8nYyFyLOgcdj21nYtO+OkqUyjrBWqlgBnUY5w1thN5kXEU6SCCKpoBGzVqG+saqkEtWnUiOWz/6rGDkvFqZaUv7UYU/1m07rjiGERPMT6UdBNnzXFU5I0pNP0Gmsu0bNKHnND/SdihZd0ovtu7sF6WEzH66HLJ+7OVk3aaSu2g1vV1etUU0eOsWubpCt2sX0YfN1e3LyHf5Dn9HDZu5gMzk5GYGBgRrZqBJlKyF4mBX+jeSaUPTRzKzrYvLwpmtk0cxYC2zyaQRR/dppwYf0ubokerYQ4Nx0gvwCcmAK4xqBfrskxPV7IiTHCECRTm3f4YuGzaOLYpnOJkUrCfIOzV+FTdLJCLNzRuhoe0WkcwJLr4c7uLEo6PHQdfh53gosG++EJdl0EFIGR3IGUpY+yips8sugbab0+uH5sVjrPh3h9m7YuGAgTp5rhNcfLRF3xRYTZ3bCd54BGBtzDv4JvLRPNkBGx+RALjbMfWZ3PBp/20vjpDWxagybdt00Inx0Ups2bY2xS7aC6huzoo+pfcLkHHjk5/5FH99pGkLr5cqUQTf3IPT2mY6aWiSA6LlernL4HLgBigamddDr+L6a2/CSRWgpmknanK36DtPYBwJTC4xZuJ5rxEr8zNLbAb8+w9DJy0A1k+kXOBf9LVOyBFr1HwmXTScRnARO5zJD6HwJatyicoZxYbtQX6TpJESi8a4bjmPab8A3vQanrVMPm5lHEjWPeeF+xvfyBwRsOqKIbOp2AUqPbGbTdCHL537h7oeiclwINuXxyWjc9tu062rBggW5I7Cv5NP79+9Hs2bN0vYbdy8sjnY29XF0ItVmmoIExbUBh/457SCW0X5JjaAGIGPcWWSDkR2NYVBMM5pZrVo1LHW0QWq0ZYFEM/ntpVrNlxsESHokwoOz2ms1+ff+J2BTGeBOhW/Fz3NXYL1vCJbbOSlqOh1BXeuho+0Q5eSJDX7BLM1Oz+Vc1D13sMlvM4uELtuIGBcJ/LuPQO3adeDqYYJfL1rixXsznDwjgI9vM/R3D4bdpsuQXfmM3ET0KN0bGP8aZJVYqbJqxyDVCHa284b01B8ITvyIcUu3MpccdckdalZq1K4r7CN2I/ByikLEPCspZIUDzw3AZcNxkHe4OrRZNG8Dl/XHWHqfUvwkZN7dSYrqWmSbataqgz7iyZAev6+QbXqfpQgwic6TxNLwqWGoUVP1FyKlxzuOcGLLTK9P5SZoZjVJcHvyDwyQz0edBuQxq9q9TvuQRPO99lxUNPBogQZyQroJ+B57gLbDJmg0YlHavq/PFATGvWLWoPLL79Gy+4C0delh88sDJqrBlB9V1Gx66arZ9IZEGgB9zWb+H1/q+vc/9wLmTVqlXVdLliz5SnAxZ1/z+fPn8PX1RTGFIgZ/76tUsQqmjmiI11GWwGoB8lRSR0k6h4eWr2c0Yq4+iLHAajcrNKijqYpiYFAKA9sIcWUOQb4QBe3ARCn0J0eFSPxDhOfbBBramsrH6j8FmzzA8R7m1Jm+zjuQRThDx3CRTopmLhnrwCKb1FREsHl4/mpmBcl/PitjbiOb/Dqoa/1Y6DqscZdg4iAuwlbTuAksLM3g4dEAl65b4UWKKY4cNYK3X2v0dpkIx+03ILuKbEAnVxsZchOglDVpWvI3Cn40tWkCp9UHEMJrbcYlc1JFF15hzKKNMG/6jcZnSCaIfMhd1h1F0NWPIIjTmUImB55r5Kn+F3q5yVFeoRnKr79ihYoYIJ0J+fkXHLySxAtphZKoPNWr/pSETqNdUblSJY3tqFNfgL6+05mIPUVsJZe0CatzTUnksOT9w2U0V4I3fhuMLaxhF7aTpcMzAnpaPlvP8Qfo6zMNteo10NimypUqs+31268qmk+KAEGJnzBy3lrUaWCs8bmmnXurCsTTcUhI0cNmkY3cZT3TQF3mJG/EutHVgFNMj11cIF+9R9GNnvXlFpVo4Ze0Hf6XUuB5/DHKVkmfwDdv3pwzCvsKPrVz506Ym5ur3a9KolszI8TNagKsEeFTIUcz34c3wMeIevgYYYgvPX3/gUUzhbi1wAZD2lFQQ7PTvGb1aljhYo2P0eTARJHkgpWTIoegt1EC3LopxO1rQryN1NTW/M/DJg9ypLnJGoJmhWOtWI6lYyekRTopjc7+j3PEjqDZOLF0A6iBR5fIOr9MfsxP2Bw+Kxqe+67BptsYmIpqQuJXF1duWuH5WzPs3SuAh3dHDPSbhwk7bjKdSN1e3hQheM3gLeDcvxggncXsKnm4orF82TLo6SpHwJk/ubS4euo3/i1LIRMEDpseCZEWT/RypUrimz5D4b7lFIvmya4qQ+dLluYmiHWO/RmmturpFwPYtusC961nQDCsy4GHQec1wGt3PDqOdNLq/EPQOTBwIfxP/cG2mSKR/ATIRXTf4Dv5fFRT6zQvWcwAXey9If3lcbYklWi/MyH8o7+jl+dEjSgp7V+KnPZwkTMB/pDbgM/Pd9Cy/0gN7VAq6h4kn4/Ai28UsK2I7uhhM+0Y8seysEcmvH5J4f5zKQWcA5C2HziqETqms0k+52k6mx6cC5CHByR+MgRE74E/s5vUqwzk9zHmYbNc1XQ3rm3btn0F2Ji9r/jo0SO4urqqQaYBalWvggXjrZDCmlAaFGo0kyATkfXwJsIUj8Oa4UlYU7yPELLnvrwoqxEDx4+rLRHpYoNa1atp7HtKo4/qJMTN+aSbKQSBqTLUFdTfFNV8totrDPrjsO7GIH57/pORTR4IuXFTmgTSjzOWIcbTn0U6SZeTB06KdK508caeSQuYNmdWoDM/YfO7yeGY9DsQlPgZY1cdhnnbQTAT1sGkiQLcum+FZ29MsGePAGPtWqGv7wK47H/IAEU9okeRFIrAUcraormmiLpZ4xYsZU3AxGn76ZYzksS/YyBGdZaDJi7R2lBUoVw5tBtqD49t/2PQSc03JG9EENfFzhtlS5VSuXAqVa6MQUGLII/jgDjTCYY5/3xiNZEuG39By34jQLWSyvBMf9cTmLDaStpWSlcTxLpv/Z/W+lSK6Dqs+JFLeZNI9jnd+0DX9jGnputcyr+nS4D2OtPaddFplCNqa0m9U5RVp0C8HjaLFGxSOlxKZgDfxyEweheCIzdDvu4nyI7c4a6hTLRfGXAqHIQCNx5CwIrtCNx0iKXO6Rr0JdgsslFcVXj+krdTG2xu3bo1eyT2H3/3li1b0KCBetamFHq1MELiPBuWtv2Yj5I6PKRkNH6IqI+UCCGOzOuL2YHukPtLEegvwYIgZ5xZ0AMfIo1AMJrRMorKa7QvKRV+fX5j9G9NWS/NhlnjejWwzoukpAonmqm8r94vE+D+OSGSHojwaq3uxiD+M18BbG5UiLunQ+euifNYDScPmzQuGePAop7R7n74YWooflmasYd5/sJmGGt8IakjishRw8mI5T/CqFkvNDSvjanTjPH7H5b466UQW7YIYOfcFX2ly+B64DHTfSToJIvIgLN/o6d7EMorhOF5KKtauQr6+k2H/NxzLpqpSFlnZfKgaCHVMvr/8hgDA+ejvpYu9vLlyrFaRO/9ibCP+gHChjYaQNisS1947rrApaOVIpBZ2QZK1VPXNzkIOa8/zlLi6p7p9F0pijp8Tgz6SWehcgVV+64KZUqjh0sA20fy69nsINcBA3zK32fvZVa3WaVKVY3vzR8DGmvVrYchU8IQeOmdbstPPWwWHfiKfwf/s39DtjAKPh6eELtxDkBicgDylSJg/c9cCYd6dkDL+cJ7o/MuQJl6o2tZRpauFf3ntJ4/etjUTcp37tzB6NGjNe5dhrVrItLFFh+jGxZK2paHFn4kiEyJEGHNtHFwFAfDVSyDh1jK/jt7BcBZHIxdM4eCIK5oRziNWFPP+5UNscTBCjW0RTOLl4VdVxEeLOEdmAoXoKnj/PUaAa7dF+HeBSHXga5FW5M/VjR+RbDJQSc15Bycy3WjU80mA82xDoo6TkdQVzn9X+3uB4qEElSyJp6lm1QciQoENvmJgqCTrB6vpGLI0u8haNYTLZrWw+JQEzz82wpP/jFG7GpjjHfti0GTY+F++E9MiD0MMy26lVatOsCDT1lTbWMOInk0yZHLDdU/+h9/gJ6eIahZu67GzalixYooqVZMTh7nw6aGswYdJhPEf8ecjBRhIhi/+gGOqw+gaZe+WjvolQGPitvNmrWGy7ojCL6eeUQ3JxO69MonTL4P+O48B4HIVGW/lC5dGiWKkeXnEPgeuM75zzPLTx0RVT1saoWFnByXXH3mQjL8z79EwPwIiF1dIPZW1cqkmkvS0CQtTb9LqUVjm3NyTX0ln9HDpnbYjI2NRb169VTuWdSEMrSjKW4ssOWaUAopbasMLvQ3ourh4JwBmOAVAi+FTi0vIUajp7cELt5BiFvUGZ8j6xXJ6CaLZq4V4dJMG/RoRrWZmpk6c0EtbBZbAWssioxmKaXQ/zzIpdD/2ZNxYxB/3L462FQWdadu9HAHV2yTz0C0mx+LbHLNQxx00uuUduegk5NXOqGAzgKFTX4CIPC4DsgvvsN3czbDpFl3tG1jiKhVZnjyrxUe/S1E9CpTDB7VHWVKqXaaV61WDQMC5iEoPhmypLzT7ZQo6hZ9D91BL59pqF1fs0Obhz2bVh0QcOweQn5TiMPnEHQ1oCFOEQG++gHOsYdg07qT2s0yvWO8SfsumHLxFSY+yONtoGNE2qEKWSn3XXFo0m0AypTlBPr5fVCiRAl8O8IRk6595uSR+GOra9TDZtEAt0vvEbjrf5x0kRpo8hOcl4cnpMFTWROcb5y+7lLjOtV1jhfC83rYVIXNpKQk9OvXT+O+KaC0rac1sNqCdUbz4FDYY2p4A7wON8OMQC+4esl0atc6eQUgYrIjUql5pYAbaDLaR7QtJLj+fqUlFtpZanjJs/miRHl49rPEk2VUm2kMsqfMaJkF9poignnnqgg3bwvxZmXGjUH8dn3VsMnrbB5ZEMMag3ZPWoAVzmKm0UnQyfuu0/vWigOxf1Y4i3RyjUd5I32krRv9u8mKNLqOm7CEpHOuA7K4ZAycsQ5Cm3Zo37o2omNF+OeNJR48NUXkKms0bUaWlyVg1qIrfH66jpA7vAOQjiiajvVlPGm8BAm8h9wDAs8+ZZ7mPFipj9R9PShwAaQnHnIRvTzzgE6XVPLYehYNm2nWp/LbUrZ8RTTp2h8OK/Yi6PJ7rhknkzq7jL9/eh0bRZ/lF9+gr2wuKKrLr1N9HOQ/m0WFs7RcPWwWDdhM+ADJ8vXwdnPXObF5e/vB10sM6d4EsPR4jq6n9PMpS+eHfh05Oj/0sMnB5qdPnxAWFoaaNWuq3q+Kl8HYLia4u4hP2xYR0FFIIVGt5p9LLSDx9YWnt7/Oa9LdW4bJ/u5IDhMWGVjjajNF+N/0Rvi2KdVmFlfd9wYGsDWpiz2yRkBs0XNgIm3Nf7cIkPhEhEcnMm8M0sOmmqj7qbBtnIf54nXYGTyX6XGGjrFjwu88dNK41jsQJKl0OmI7joauZdJJFAHNrqg738SUE9jkJyHSiqNIp/+v/6LvxFWob9YMnb6tg807bfFviiV+f2qDBYutMNxpDIYvOQifs1wE0C8PmxD8r3xC8NWPzGFHPapJmpWVtFg91jc2wUDZHFb3Sal4XR3o/PfMcLyQDLLylJ/5i+lxUme8MtxVrlIVRhaaNaO0bU0694YTpdMTPymgMwdyMwonJGrEct5wAhYt26usn7bF1NIWAjPLtOcH+ExF4LUsRpf1sJkjmMjwnMkJoCV8gPeCFRnDpo8EVL/ps+sc/BK06KvmZL36z+TL8dfDJnDx4kV069Yt7b7E3zdNG9TCLv/GQKx5kYpm8tBCI8HmX0sbQuqXOWxOlbkjObzwYZOPZqastMTM0daoVEk1+0j7v3jJcvAbaIG/w6w4P/miEs1U0julFPrDU0IkPhbhxSYBCD6Vj42uv/WRTXsX/Dx3JZNIIgD8ZdlmBXSuxfbAWYiY4M4ciAgoGXSOtsfy8U7Md53S65SGLyzY5CdUgs7AW4Ds5B+obUy+2mUwaIgF9h5shBep1rh+R4ipU0zQZ+QwDF24D5K491wqPTcRvfg3LDrnyxx4hmtI+TQQmmDc0i3w/v4iOgx3RLnSqp3odGHVF5ljyJTlCDj7FxfpzGajkPRyKoKuAQ6R38PUWtNPnGo4PXbFM4vNQZOXo4FpQ40ba+nixdC812DWaBRMdpMqsk2ZRZk4J6SA8y/Qw2uShnYo6ZCSNujE03/gm97pDkB62MxsvxbB1xM+wD9yS4awSXWcvmIf+O9PhG+eRe2L4L74DwDw1wybKSkpmDNnDqpWVW1gLFG6HNx6m+AxpW1jilDaVgl0eJChNHpyhCnmBHlkmEZ39JRj1RR7fIzMf49wftu0jaRBilgTnJlmi2+bCrVEM0ugpaUhDgZSl78pPhdRP3lqDEqOFuDGXRHuXhYihVLqmTQG8ftDD5tqsJkWcVQ0Bh1ZFItt8pmImOCmCp1j7JlD0XI7Z9ZkRJHNfTPDMvVG55fPj7mJbPKwyca4ZExM+oxWvQelAVXlyrXQv48hDhy2wMtUC1y60gDTp1uiv70LRiw7DL8LKRkLseuYVFgn+JX3GDlzJajhh/9FTCNFDNuPcITkyF0me+Sf+BkhSZ+Z/NI3/YZrhU4jM0sMnRoO+YUX7DMEzyrfTX07eD/xE4/QebyXhp949WrV8V3QQgQpurxJtok66GVn/sJ3E0NRz4gu9vQ6Tvq7TKlS6DDcAR47znGyTVcoMqU70kkNUhTNnLDmEEwatdBYntDSFvaRe5hI/sRrQLPOvdPeo4fNLxCgLr6HfN9lliYXi320pu283N3hP3UeZOf+BdPiVD9v9Y8zvq4LcP98rbB59uxZtG+vnn0pBkthbeyTU21g0Uvb8rCiPpK25ol5vVgnupe3VOOapM50d58gJC5uj8+RdbMUfVNfR24f89HM1yusEDTEHOUraJqSlCtfEcHDLPEyimpjCxeKM/u+70MF+HuvMa7+KcKf+41BjzP7DP+6HjZ1wCYPg6wbPXwbjiyMwRb/qQizd1VAJ1lgpmt1EmySZNKZyB2srpP/fGZjXsJmcEIKmndLL/LuMs4LncVzIWpoi1Ej6uPIL5YMOn+9IEBwkDW+cxFjzKozkF78kKWIHkFg8C3Ac3c8WvQYqGGz2MDEHHZhOzhYu/whfWIhqSLqGk/8xHQ9G33bW2vXuNC6CYbPjmYuQkyOKF6zyYLkhUKufca4JVvQwETVT5xsNVv0GgTvH6+yqCsHren1qbzzj/TEI/T3n4O6WqCzYoUKaD98Arz3XWWC7eT4owK+5IR0nWSl/kIXRynKllbVQitXujS6OvjC/+QTBs5+8e8QfOmtHjYLECRUjldW1ktSRZnKFb2GlMpWorbAm7rRmQMQdaT7gWo1vdw94OcrQcCPl+Gnj2qqXjNZOQYF/J6vDTZfv36NkJAQlFGTwStdtgL8B1niebg1l7Yt5CYagjNyAUJkXTZm5ARE0kfU+LNp+kg4ewfB2UsON7E/++/kJYeHTyCOzO2LT5H1C6U5iPzhKZp5cootWjSkDn/12swSaGtjiF+mUG2mSaE7MPFQqHMMEyAlzAj3Lgpx/Z4IyTGZa2sqL0sPm5nAJg+L1MV+OnwrDs+PxibpZOatThaYvFYngSel3LcETMfhhTEswvnL8s0qckn8spTH/ITNAb7TMP0J4HHgDr4Z5Q+hqTmcJtTH6fOWeJVqjjO/GkMiaYK+E7wxZvX/mO86CbFrm3gpmhl08Q0GT1yikX6hOsnO4z0hOf6AAyxd6XmFbig15tiv2Aub9t00gJWijFat2mP88h3MTYcsLlmNaVwyl2o/+js6jnDUgFWSXho+I5I1/fhTKjyDyYvJNpFW6ImH6O01CbXrGqZFHfmIZ9Vq1Rk0eu9T2E0mpDInJJJLclj5IwQW1hqfMbNtxlySKB1PQu9MVirujR42MzgWGR2n/H7N9yLn/kM/Stj/hFT4ZhRVj3sDadxrzlJSKoePpxf330sM/8mzELD3ol72qIgea/Vz6WuCzWPHjqF1a/WmyWJoaVkfP4eQnJEpCIyUwaAw/iZ5IoLHh8ubIym0LRvfRxhnKFuUGtGACbefnd8NS0OcMD3QB9MDvRE+0QEJizoCkYZIKWBRdxbNXG2EZxE2kA1qiHLlVTWeaY6pXLkypo4wx1vmwFS0o5n8uZCyVICX6wVIeiTCg7NCkKg7/1pWRj1sZhE2eUAk6CTdzZ/nrcQG3xCV6CbZYS4ebYfwCW7YFjgTRxevVVhg6obO/ITNvl4TWU2jNOEDAzW3vdfRcpgPBIIGcBhfD+cvN8SrVDOcOGkEH9+m6O7gj7Fr4+B/5TP4iB5J+TBP9e2/onHHnhqARYLtjtH7mWYl8xPPipxR3BsmJh90OQXjlm6FpZamGkrH27TpjPFhO1lElKKZoxesg9UgKPAAACAASURBVJHITGUbKJr5Tb8RzA6SUuV+GWlWqk2EBITsM4fuoLdnCKpVS/dJ5qGzRvXq7DXJsfuQnn6KTmPcUbqE6i9Uck7q6R6MgP/9w/RQVWBdD5sZgr86BBTI4wuvIbmUCtmh25BH70LAgkgELIyCfO1+yE4+yRAYyeGHnH5kxx8gaMdpBG8+CvkP8fD/9Zk+oql2fRXIsczhOr8G2Hz+/DkkEglIbo2/n9FIadtJwyyQHGVVRNK2Rsxa8taS1lgW4gh/iRRiPzn8pVKEhjjjWmg7hfWkdrhhcBdZF6mRQvwbYYUXEVb4EClg0VF6LSsglFfvwQoumnk4pDGamJH2tOpcQeow3VuKcG5GI2CNCT4VsgNTdr43NQY9PmqMxKciPN+eNW1N5eXrYTObsMlD5+nwbQwmw+xd0oCTJJIowklj6Gg7RDp6MN/1Y4vXsaYjaj7iP8+PBQGbfO0hAWTQdcB5Wzya9HOFSFgfbi61kXDdGi9TTLD/JyO4uDVFb9eJsNuSxOSVguJfY6BsLqpWUe2co4af7i4yBJx+qt1TPSuTAEHndS5iSmlxs8YtVW6KdGMk6GzVewha9dPWhGSKkXNjWDc8i8hmZZ1a3kOQTNAp3nuF1YCqf1fajtqGRqhjJNLYPvOm38B14y8s5a7V8lMPm0UMNl8z9YPAzUfg5yeF2NUNYnIDcveEt5sbpIGTINt7KUPgJIgi20om3k4RbGYzqVnyUZRh62vftv86bP7www+wsVFX4SiOzk2NcXoadZoXnbQtpcwTFneCj18AHL3k8PSWwsubRNmloHS4j0SOS4u+ZcCpDC/qf1MEMzW8Pvtf0JBJGpiIEeDPMFv4D7ZEydLlNeaKatWqYpGdDVJXNWQamwW9jer7KzuPU5YL8DZKgFs3RLh9TYh3EVnT1lRexxcLm+s8pTi+ZF1aFzkPb5mNyqLuvM6mcjd6Zp/nX1cVdedqN1e5+mCZnRMTh1eGTtLu3D1xPo6HrlNEOtPdiAoSNrkJ5jUTE6fmFofNF2DWfjgszBsgKEiAa3et8OKdKb7/3gj2Tq3RZUIwDC3baVw0JrbN4bz2MGuQkSa8h9/59LrIHE1iCgkn+fl/MWpOjFboVP5lXrFSZXQa5wnpsftc2j6PBLQJxilNLv4+AR1HOqFStRoa353fDgLS/tKZkF94yUUzdTUT6WGzaMHmpfeQU7rbSwyxp1ijqUDs7gGJfyAzH2BAqeXHSY7Ocf1yitR58F+FzadPn8Ld3V3jvlWpUiXMG2+DdystixTopEbUx4twC0yTi0EWk7xBgvLo4iXDxABfPAuzwocIwwKNVCrDkra/35KTEUUz15jhe38bWIuoYVYzmtn3G2Ncms05MJHOprZlFeXnKKr5bJcAV5+K8Meh7Ec16bt9kbA5sE07rHbxwg9TFzPY1GYnyUOh+pg/sDmB2V1SN/rBOVGI9ZIp5JCoppMinZzvOkHnnskLcWLphjToLHjY5DuBX0N29RPzFx8XewKWnUfD0qIeJk8W4LcnlniWbIqt2+qja9daMDAoy25e1Wsboq/fDJYuZrWUmTZV8OvK2kh1c4G3gSnXPqGPkx9Kl1RN//CgZ2zWEL47f8Wk38C58OTxdshvA9PvAb0cfVUkncqULo2ypUrCts238Nj+KysvoDKDDGE7D2CTyhhaK0kndXcLQgj5uesCXD3YaAcbSp/HJcN/1hIQVCpPaMp/i11dIYvaCglFLfX7WPu+/MLPsf8ibG7fvh1mZqplRgYGJdGtmREHOrEi5hNelKCGOsrPLegMZ3Gg7uvRR8JeP7OgR6bRzYL8biyaGSvA0+XW8OhjDoPiqm5xLCNWsxrCHC3xqYj4yed0/5Dk0f1zQiQ9FOHVuuw1BvHr/EJhsz1WOrozoFsjluOnWREMOsnZRx0u1R/nF2xyou5hOBu5k3WjkwZnjIckDTSXMhF5BywZ44BoN198P2UR29bT4dtxfMl6rHGXYOKgYQzqMnMQ0hpZiUuGejc6X7OZ4YSp6BQPTPyMERE/wbz9IDRv1gALQhvi0TNbPH9njW17mqB7DwHa9LWH5HQyA0IOsrIGkVq3V8tkRR3r5MAzZFoE6ps2RHE1X3UeNmmkOsl2wyfAfed5Jami3GzPS/iRdugtQPzTdTTvOxwlS6gKxJcoXhzly5RBN1c5c0zK0vfKMWymW1+6bT6pItekh82cHWdq/pGfeAiJLFjRTS7ROsGJPb0gmz6fkzDKo6h5ls4VLdeE/nM5O9aZ7TeCTa+TT1GuWrpzztatW1U9HL+QR/fu3cP48eM1opm1atXEMkcbvF9lAUQ3KJSObB40dI3UwPPDnGFwFsu1Xov8j0BXsRz75w0pMrDJ1WaaY7ufLayMVeX/uHmqNIZ1NMGthdRpLsSHIijOruuYqD9PoPk6VoBr90W4FycEPc6qtqbysr5Y2Fzl5MHqI6kjnFLWnLNPJGveORm2RSd05i9sLue60JdtShv3Tl+C1e4SLBljz1yGllKkcwwX6aTnCUpPLFmPtR7SwoFNfoK7wAmUy69+wohlP6JGA1s0a1EPK2Ob4sm/NvjnjRXWrLfCCLte6C+PhPuhJ6xWM/fQqYCqGySpFMdcfZShkv6mWs6erv6oWa++xg21Qvny6DDSGT77ua5xvrEps8lG/XUSc6cu+SEzVqBGHdXu9OIGBiir5HFu1n0Ig1L1ZWh9nEPYDCDwjnuFvn7TUUnN+lIPmzkDEOo+Dzx8G1JpAHRpZdLkJvb0hmzSTPif+YtZsWo9rvx1ox+/yMhn4A3A59hDlK2ULmz+JcLmunXr0KBBA7X7Yil819YE1+dTE4qwyEUzlQGEIpsH5n7HZIt4sNQ2uojlODBvUKHDJnW/I1aAR0tt4NjTQms007BODcR6NipyfvLK+z07f1MK/elBY5ZC/+f7rNtTqq/ji4ZNgja+KSeUnH3snFiH+ME5KzjoXK4JnQUBm3w0lVLkp8K5aCtFMle5+TDopLQ6SSZxoDwBqz2kWO3ijUmDhxd8ZFN9sox7g6n3gQ6jPRQ3sDJo3twQUSuF+POVJR7+KcSKKCEGjOiBfsGx8Dz2NwedGUnGqK9D6TFBVSA1IfnPRqVKlVVumpSy7u4oQcCZvzDxDiA5eg89XOWoXrO2yvsISKtXr4lujhL47L/GmnWY9JDSerQDw0smeUP1q9Qc1LhzH43l1qpVG3bLNsGy28C01yx7j8iGt3l2pI/So5nuW8/AqlWHtHUqA7geNnMIm3FvIDv7NyRBU7XWa/KTnNjNHbJ54fCPfwPfPC7R0H4e5uz76JeV/f1G1rh0vbtvOQ2b1p1UymQ2bNjwhcQygdu3b2PIkCEa94d6tWtgtbs1Pq5uCKyi2sCC7cZWB4zMHpPcUdLitnD3CYTYW3umgZqF3LzluLyofaHCJlY2AGIssNW3EUyMqNNc1RjEoERZjPlWiAehtsyBicA0s+9f5F8nd6AIAe5cFeLmbSHerMx+YxD/Hb9I2BzQuh3WeEiwRTaVdXyT3FC6naQdlo13ZlqYh+ZHa0BnQcKmKnRuY7WauyctxApnL3C+6wSdXE1npL0rJg8ewU7gYbOiMel3aNW71DnB5DSNrg5kF14j5BrQbqRL2sUkaNgSZs27o33rGoiOFeGf5Ia480CExQtF6DeiN/pNWgfv04pGGS1C7Nq2Oe2mv/UsGnfQ9Oc1a9wCzjEHOUkl1oT0itO5vAEmc9TDNQCkhal+wVerURP9fKZBcvR3TpczA4FtFj28+BYDgxejavX0dBotk6KZrfoOg8++JEx9Aph3T7+x5xds8tHMfn7TQeLy6t+Nf6yHzexDBncOkuTRe8gjt0Ds6qI9beftBx83NwRQt3qCkjGB+nWif/xlRTQpc0PZgnPP0dd7MipVVHVyKVWqFI4cOVLkYfPjx4+IiIhArVpUS68MO6UxsqMIdxeSC5AxPnwhoMM6yCMFiJpsDwfPIIh9NIHTwTMQyyc5ISVCCBJy5+GloEYWzYwxxv1QW4zsKIRBCc3aTGG9GtjkbQXEWhRZP/mc7C+Kav67xRiJT0zw6ETOo5q07i8UNttiracEJ5aux9FFaxh0qjv7UKSTZIk2Syfj8ILVLMJIHeSFAZvq0HksdB12hczDCicvpstJ0dkoBzdMHjISxYsXR6NOveC1k7NNzLJXdz7CZpexbpiYlIo+k2JQz6QpenWvh207zfH8nSVu3DXCzBnkuz4YA2dshc+Zl+ym7qer1k2Rrg+88ILpV5ZXE7wtX7YMeroFIuDX5zollUiqKJhJFV1Fl3GeGrJMdBOuU7c++vtOh+zUHwroTOEmx3MUPUxhTkjuu+Jg3V4TdGvVq49R89akSSoFXgfMu36XdnPPa9gkZyNqAnKjaOY3HdPWw08mTTr1gFWLNmnP62FTDTYp+khGAiwKqdtilICT6jZlp59CNnUuxC4uXDrdm3MBYq5ALi6QL14F/wuv9JaT/xGgJsUMul+4bDgOUy3Wsk2bNsXRo0eLPGgmJiaid+9021v+/iCsXxtbfBsBMeZFAnSow5zkjOj/54i6mQLipwhD/BVmi4UhbnD0CmJyR25e/qw7fYJXMBYEu7PXPxZCJzoXzTTHOi9r1KulGdwwKFkOrn0s8McyhQPTFwL5WQXP90sFeHjKGEmPRXixSQASds/qZ9Xf9+XCpocERxfF4lTYNgaShxekO/twkU7OTpKJrDu4Yat8OrOcJDvJA3OjWBo776SPJrB6zB9ncDWbPFzqGklv81T4NhxbvBbbg2Yh0skDEfYuDDZLKewPy1MDzFB7uO84z/y1OR3JDCbSfITNjsPsmT5n4E1AcvpvdJcug4nNN+jTszb2HbTAi/cNkXjDCNOmmqLH0GEYumgffM+95aBTyU2IokokLeS87ggsmqfDE3/TtGrZHs7rj+nWrFSb/HipIq89F9F28DhUKFsmDcj4ZTYQmTOfdGYfSTaT9P/CS/Txm4EKFSqqvL9UMQO2z30P3VaRVMo/2FTUyf76DP28p7CmJ367aaR61AEB8zDpcgra9Oei3vS8HjY52GQp7kupkF58B8n5V5BQt3nCe/gyhQA1IE07d17C72IK+xEiXxoLPz8ZfMQ+7L/EPwjyVTvhf+5Fxk5CacvStQ7989qyGQX+HFnLXgMrw+nhIkO5spyqBn+NlS1bFpMnT0ZycnKRBs3U1FQsWLCAuc7w287GYmXg2tsUD0K5aGZqITehcOLq9fAi3BJXF7fHxYUdcX1JOyRHmGWa/ibgTI4wxZE5fRA20R5zg8UImzgBh+b2xatwC9Dr6vCSn4+poYcae24ttMXwDsYwKKY5t1iL6mKX1PaL8pPPzj6jRqDkaAFu3BXh7mUh2/8plFYPz9n/Lx42eaF0ilgyZ5+5K7BRMpGzk2TpdUfwzj4RE9ywI3gO9s1Yxl4vLNjkIZTsLEkc/tCCaERTzeag4eBhk7+plC9XHh1Gu8Hr+wSFS4+aVzc/8eUzbAYmcjaW1BAUdBPwO/knOrrPhrGFLYYOqo0Dhy3w6oMl4hKMMXmSFfqOtcfQ0AOQxL8HWV0GXAPkvz5DT7rpl1Lt8q5SuTL6+kxDcDwHXxl2z/PfN21U6IYmfYbb5tNoM3A0ypZU1zkzYD7q5LvuuukXWLTU1A4ln/VxSzazEgL1JqP8gM2g22C1Y67rj2kH7286wH3bWRaBpX3fslv/NDDWw+Yr+JJ1JHWXfx+HgCWrIZkyF/6zQiFfsR2yY79nSZSdIFV27B4Cf0yAfN8V+P/yiKXZadkFDkZp57MeVHO/71+ykpuQG2ClOCLrJmnXDn9fJfvGkydPFmnIpI2Li4tD165dNbbfvEFNpuuIWLMiEc2k9Da54Zye3xNTAsTw9A1k3uTkBDQnyAOJi9uySGdGoMLS1ZF18SHSGK8iGuJDpJB9hiKlGX0ub18zYrWun6MtEO1hi9o1NaOZxUqVh3c/M/wTVjT85PP2+6eDJKXQ/94rwNU/Rfhzf+5S6LSN/xnY5AGOOtEJOg/OXYF1PkFYNs4RlFLnRdapqYjsJJfbObPnKNV+aN6qHIjDb2Ye6JyDUPYim/y20khNRMeXbEjrRifYLKlFX5Jq+LpO8IXvwVvaG2AKCDb5iYBS0QSdXkceoq3zDNQ3tsDoEXVw7BRZYFrgf+eN4S+1Rt8Jnhiz8gzsVh6AWaPmGjdNm3Zd4bHtf1w0MzPNyowmZJJwSgTI1tIp9hAade2n4Z9OE4261SRFMzuNdmOgQVDJ0rFq68lr2BwStABTklLQ12sSKpQprbJPKpQvhwGyOZBfeKUoR0iGPCEFLbsPSHvf1w6bvheSIY1LZrWXvp7k/uMOb08viD28QBqZUopQ/hCfuX0kpd3j38GX6nrpP2tyyyB7oHZe8NeCfixCgHwhmWUl6IdDZzsvlFGzaqxQoQLmzJkDihYW5X9v377FlClTUK6can1g8TIVIfmuIZ4us2RNKKT1mF+wkZ3lkoTRz3P7w9k7GK5eMuYARA0/1NxDYu1evgFIWNQ+Q59zfn0UISUnoIL2NP8QSeLsQtbFP6idCQwMSqXdc7kfKcXQ3MIQh0LIgcmUibnz2/xfHMk16LeLQly/J0JyTM60NZX3y38ONnmQI+ik/wdmRzBZJGog4mWSCDypG5xGgs4Dc6JwJmIHAz/+85mNqg5CuYNNquHkdTaLFTNAH69J6OM1EVWrVlM72Q1Qq1YdVtMoPXKXq0VUNM/4FTBs8hOslFLjtwCP/bfRalQAjITmsBtbD/+LN8erD+Y486sxfHwbo4aSnh1duNWr10B/2RwEJbwD6Wvyy8v1eCGZQVrQlQ9wWn8czXoMAulj8hEN8lLn/zaxaYJxYTtZmYL0Mgl4a5808xo2O343Go3ad0/bDn57GrZsz8CbrDPTxOIJqvSwqXpsElIh3/AzfNxcIRb7ajT6eLl7wD8gBAHHH3C2kjqOq67jrX9e+3VQ1PcLq+W+DowP3wUjcyuN66tLly44f/58UWZMtm0UcW3btq3a9hdDM3NDHAgi3UYOdMi9RnkyL6y/P0bUw8PlzSCV+MNd7K9xPZLKg4tXAKbKxXgZbo7UQmjyyXjfGDEd0o/RDbHUwRK1a2jOuyXKVEDQMCv8G2nN/OTfF/Eu/4y/b+bnDdVmvtwgQNIjER6cFYJqN3O7zP8sbPKwSFFOSrHvm7k8zdmHopsEmzxwMjvJSQvwy9KNrAaUoo3853WN+QWbBB5DZq7C9MeA974k5tVdqbzqr1t6T32BkHmW+594xEHn5dScibqrT8RautGpZpNPo+uacAjWmKTI/ltoMcQbQhNjODvVwYXLFOk0w4mzNnB0sUbZMmVR26gJfPdfx6T7gB9FM8/l0u5Sy3eg+tKQyyno5uCL0qXSf6FS3VbFsmXRw17MarlIb49rLNE9weYaNhPeoXmXvmqTRzr0kkB9f//ZTAJKA7z1sKkKmnFv4H/2H/hPnM4imbxckfpInufy6F2shjN7ZRm6zwNd577++ULeZ3FcNJMUKDqNckEppR+UdK+sUqUKlixZgk+fPhVp0KTaUblcjpIlVcuMSpapiMAhFkUWdBBVFwdn92HNPerXIf+Yopzu3nJcXNQ503R6bqEmO58n60isESFhti16thTAwEDdta4EWlvWxcnJVJtpgs9RDVBUID873zO776UU+uNjxkj8Q4Tn23JmT6m+zv88bDJYVIisEyCSiHq0mx+TSuKBk7eTVHb2oQaejKAzP2GTdxDiG2A8d55Hh+GOWuVw6gtNMTBoIevenvYb0KJHuh5klhyEtICauvRRVmCTn3D9CTqvAy67r6D5YDHMLIWYPM0WSXcb481naxw4Zgl755bo7TkddpsuIyARyCiqyC83qyPpa9L6x4fvhqChrQbgFStWDFUqVcKQuWsRdDdrEdXcwKYk4QOmXgeadtSMZNJE2LBVB81opvIx0cOmCmySMLvs4A34sA5yzahm2uTm4YmAecshpfpLvVamyj7M6rX0JbzPn5Qprn3GuNDNoHshXVPK//v06YOrV68Wacikjdu3bx+aNFGvLS2Gzk0EODHJBlhjgk9RBS/7ow4M6o8p5U0Atnn6SDh66XYBIkkjF+8gHJnbB4isk+somfp2ZP8x1WYa4f0qS4TaW6JGtSoq5w2dQ9RAOnWEBV6tsGLRTPqu2V9P7iOCBb1OSp+/jRLg5k0hbl8T4m2kUY4cg9S3++uAzaUbWaSS4JHS5QfmRDJ9Sz6dzgvDKzv77J2+lMEm813XEuksCNhkN/sL1ADzmVkyEnS26jcc5UqnR+r4G6uRhTXGzF6JZt/2SrtoCgM2uQnqNQiUpz0EWoyVsO0Riupi2ixr3HlkjRcp5ti9pz5Gj22Grg4hcNx1i6W+sybEriOKoqjVkp58gvaj3UC1mPy+obFc2TIoo+QC1NZjCoLv5CdsKnT9zv+LXm6BKK/W+V6pchX0k8xEUPxrRRmBjlpBPWyqgBLBpvxAEny8feFN/7Xo8tFzYg9PyOYsZV7oetjUcc0o/6j50v6Oe8MpRhy6gw7DHFBSDTJr1KiBqKioIh/NfP78OXx8fEA/gpXvV+XLV8aM0VZIZqAjKJJWkxxMGAFRhtg5YzAcvTL2N3f1DsLJ+b0KHTb5aOb5GY3QpblQazSza3Nj0OuIFTHI/xqimTwcUlTz2S7OMeiPQ7lvDOKX+1XBJkU5OZ1Ngk2uZpMafEhknYAz3dmHnIkcmLPPj9OXsc8w6Fyanl4vMNjkJwEFdAZd/cj04lr1Hapxg6WbVRmFdBL9PcBvOkttZyuNmMM0urYoCMFce6/pSjfRCmhsa4ypU41w74+G+PuVGbZsMYadY0f09pwDp923mVQJ1YFqW56u51gEOAkYtWgT6gmosFsVNK3bfAu3zadQp2HjtNc6iGcg+Hb+wCbpZjJdv/XHYNmsddo6+e0iwXrxnotc+UOGMj2vQLW4+ppNJViKfwv/Xx7DLyAYYrG3bth0c4M8bD2kl0hfVQfI89eWfszW9abrOiyo5/2vfEJI4ieMnBsL0sTlryt+HDRoEO7cuVPko5k7duyAhYWF2vYXR8+Wxvh1OkUzTVmHNz9ZF9WR9DTjF3UCwSQ1BGn7AeghlkIikeLBsmYoDL1M2ndMminaCO9WWWLOWGtUrqQZzaxapRrmjbfGu5WWQLRREYb8/IuYvl8mwP1zQlx7KMKrdblvDOLP268UNiMYbBJghju44uDcKPwwNZRz9hltz0CTop68neQasRz7Z4aDAJODToLWvOtGV24Qohsmn0bXevO+kMwiYcFXP8J+xY+w6dCdud3wN1rlseNQO0xKTIWcuqyzKueSl7B5G2jnMSXtZlrbohFGrToKs3ZD0bRRXSxcaIz7f1rhrxcirIkVYsSYjugnWw63n+5zFpgMFJRAQx0K4t6wjnjfo7+j9eDxGt3nVSpXQX8C7ktvIb8B1DBJbxrIF9jk/eXP/4s+HsEgrVTl48H/Pdh/FkJ+I9DNAgTpYVMNhMgFKAUBYRuYKLu2iY0g1E/sDfn+K1ynufp5o3+stk8zuMaK0r6Kf8t+oPn+dB0t+w7XuN4NDQ0RGxtb5CHz4cOHcHV11bg31KxeDQvGW+LdCosvCnRI9igl0gQRkx21ugARgDp4BmPHzOH4HGVYKABHJQgUpTw7zRadmxlriWaWRO9WAla7STWcFP3kIelrGklb8/UaAa7fF+H3OCEopf4uF9qayvvuq4dNXvroTOROKDv7cHaSE1jHOoPOsRNYVzul4KnL/XTE9jyTPsoWbPI3/wvJDMiCLqfCLnIPrFq117h5URe2dZtOGL98OwIvvWValxQp0wqxacvVtKvMTs2m8rIpcqgMmzUtGrHUV9A1YGjo9xA164VmTWojLMIIT/5tiCfPRFi5whj9h3ZGT5+lcPv5CahekuvMVp0QWWlB4icMmxuL2oYNNL67LUkq7byQJhMliXudr7DJBOtvAK4bjsNSi2B9+fLl07ZxgO80BF7LWlRVH9lUPe7s/KLo5umn8J8yh9lOMucfRVqd0udkNxkY8z2kF1P09Zr8df2Fj7LEzwi+koqRM1egRk11q0YDjBo1Cvfu3SvyoLlx40YYGRml3Qu4H6Cl0L+NCInzGjHpncIEHYr+fYqoB0TV4f5H1s1S9zhFK5+FWWHZJGc4i4NYSp0kjyi17uYdiHXTxuJthCmTNFIGkPz+m0UzVxuxusspIxqinJpjHe3/WtWrYImDJT5Efxl+8vm5z96HCvD0gDHT1vxnT940BvHb+3mFAKkRAtSrkt6EtXbt2iJ1zRrwW7N9+3Z2kQ5o3RZrFQ5CvKi7rq5x9eczsqukZZHIOnP2CZzFfNfVoZPS7+t9g/HzvJUMTskmk5NVckBWHYSUt4nqSHMEm/zkEfeGRS4DL77BuNBNqFlXM61UwsAANu27winmIIKupGo4+ygDItW35aZBSHlZGrBpbsuEuCUkxk0i7wnvMWTRbpi26IF2bWojaqUAfydb4t5jEZYuMcZ3o3qil2wFPI485SKdpIOoiGaK919Di77prjp81LBmrdrMdSeYJJUSOaCTxL1htXv5EtlURDMDzv6N3p7BGi5G5NU+eupyNO+SbjM3wGeqHjb58zeHI9VuEnAGhG+EJCAEPj5+8PGVwn/qHARsOQ7pxbd6u8kc7lvla7iw/6Z7BalceO6JR5Ou/TSyOCYmJti2bRs/RRTZ8fbt2xg5cqQaZBqgXq1qiHC2xsdVPOjkX3qUn/R1jR8i6rO0/e/LWuLk3C44OqsLEhZ1xOsI80wdgGiZLD0eIcKZ+d0QO2UUIiZNwIYpw3FpUSd8jDQCLV/XuvPjeWpcog7yM1Nt0dqqntZo5rCOprg235ZB/pfiJ58f+4otkyKYEQLcSRTi5m0R3qwUcJHNPJDYwooGwFoLrPe0RJlSpC3NKS6sXbumSF2zwPnsogAAIABJREFUBQabPASSsw91o5Pv+vbAmUwEnrPA5CKd9DdFRAk6OdiklHshwSY/oVxKwZTbQKte6R7ePIDxY+nixdCs+wA4rTmMkCRwMKZkJ8kmloKATT66qgDlgPg3+G72Jpi16IYe3Q2xcYsZnr1tiLsPRJg1wwjd+nfGgCkbmO86lQ8MnhoOgkr+e/Fji+4D4L33MlenygS6OUml/IJNamgKug4G8cZW6fWg/PY0+bYnvL6/hOm/Ac279kvbXj1saolW8udxNkbyOafopfTUUwQcvAHZ4buQnvsXfgmpYFaW2VhWYUOVfv2a5wTJgJEO76CJoahatWra9cNfXw4ODnj8+HGRmqy0bUxMTAzq1Kmjtv2lMLidEDcXUm2mEIUNOgSKr8PNsGHaaPhJZHD2DsIEryC4+wRidpAnkkLbg4TbMwMdSqkzX/So+vgQJQSi6rHHBdnJzUczSROTtDFLlamgtu8NYFirGla72+LzagvWlZ7Z9/oaXictzX+3CpD4RIRHv+RNYxDpkSLGGH8st4Vrb3MYGJRGpy7G2PNjK9Q3MkBkZIy2S6bQnitw2FSGTop0Hl4Yg60B01l9Zyhvgamo6eTlkwg298+OYN3u/OezMuY6sslPqFpE3Zu07wJT22YaF1qZEsXQuv9IZt0YnPQZsquf09ONBQmbadv+hqXLA+LeoFdINEQ2rdGzax3s2WuGl6mWuHHXGDOnm6H3qFGwaJMu7cRPOrXqGmLYjCgEXU7hvgu/XMWY57DZZySmPAFkZ/5Cd2d/EMTz20JjtWrVMThkMYIuvYXsGljNaLPO+shm/gAVuQC9ZX7nTLOV/yGjdg7kz7o1AUm/ntzuk5esbIaimeQs1rhDN5Vri64vKysr/PDDD4U2IWV1xYmJiejbV1Nf18SoDtZ7kTh40QAdVnMZIcSKyfaw9wyGp7c0rcmHdwDy8QvAzSXfZMkBiMCMgK+gHYBovaBo5hpTHJ3YGM3NDWFgkG7owd2jS2H0tyLcWUR+8kKQRebXAJJZ+Y4Emw9PCZH0WIQXmwS5FnJnkeU15tgttYW1SV3FdVwaG7Y1wR8vRFgWJsHt2/ezejkVyPsKDTZ5WKTUO0U6Dy9YjU3SyQizcwEX6eSciAg4qXt9g18IjiyMYe+lBiL+8xmN+Qmbg2WzMSnhNQaFhMLIVL3r0YB5lLf9bgxX23gd8L/K+Z/nexpdFxDEv2U1nZLT/6CHLBzChi3Rr2dN7P2J811PSBIhMMgYQhGlRKjjvDha9hkCn5+uI+gWFHaDmpNdXsNmowHj4LXzFIy16Hg26dQLXrvjWHSVUoCU9qcGJT1sah4XPZjp94nqOcDJhQXFJzPLVmrw465zTl2C5IHc3d3x559/FsjEk9OVkHj8smXLULNmTZXtp6jO+K4muBdKkjpFB3RI9/J/C7rBWRwMEl/X1nTn5CXH0hAnpEYKUBTdc1g0M0aAv8OsIR9qhZJaoplmgrrY5GMDrDYvEn7yWQHAgnoPNQYlRwtw464Idy8LkUIp9Rw2BnHRTAGeR1jDq68JDEqm9yt06SbC3ScNcPehS04vr3z9XKHDJg+LDDrDtuLneauwUTo5zV89Pbppj3AHN2yTz8TRRbGs/pNS8vzntY35CZuks0l1k+Rh7n/qD/T2mYqadXhQS5cHqlC+PNoPd4SnApIm/wa0G+mSdqPMswYhvmZTF2zykciL79g2+/zyFO3d5sLYvAlGjzLGsTONkfzJCldu2kAWYAmHeeGQXAb8rmTcbJPXsFmlRm2UU9LspAmxapWqGMJHMxW1omwi1cNmxg1p+gikfv+cfwXJxRSE3ARcNv6Chi3apd17eNhs1KgRDh8+nK8TTV4sPD4+Hl27dtXYfgvjOtjmawWsKVqgQ5BGndqrJ48FAaU20KTnKNopkfiD6jmpgaigICgr6+GimWb4McAG1kL1cgUDGBQvB4ceFni0lKKZxkgtIn7yWfluBfUe0tb8ey+nrfnX/pyn0Llopil+ktugkYn6sSiFXT82wYO/jZDy/nJeXG55vowiA5s8LBJ0UnqdGoKW23F6nTxwkpwSNRVFTvDA9sBZrPmHcyPSDp35DZvU+U0SO8zDnKwZj9xDL69JqF5Ds6OzUqVKLC0cfOohvrUTp90wCxo2+WgHaSSyiOXppzDpNAqVK1eFs7sV/nfRBs9fGeL6005Yk7QGAeefwf1XwOf8W60Td+5g8yUTf2/Yc1ja/uAnQH5s/C0XzSSoZ9FMZYDSw6bWY8IfY/34lUc3qcEuCQiMe4meHsGoVLGiynVWpkwZSCQSPHv2LM8nlrxc4Lt37zBnzhxmjcnfF2gsUao8vPqY4lGoJQOd90UMdCiF/ibSHIsmesDVS6YTNini6ekXiITFnYCIukUCNmlfIkaAf8Ks4d3PFMVKaUrNWQrrYJeEINMc1KRSUPD2Ra0njGsE+u2iENfvCZEck31tTb5O9nWUNXz7maJkWdU62apV6yEs0hn3ntbBk7/98vLSy9NlZQCba5CX3eg8TGZlpDT50cVrWaMQ70TEdaXbM7kkHjpJMH5XyFwl6EwXhqf1FBRs8pM6s3O8CfgeuIHuLgGoXlOz0aZ2XUPUVRJH7zTcAYGJSnWdyjCVwd86u9EziWzy28qPwfeA72ZFp01CwoY22HApClcetMHjB6URf6cDYq6ug+z8C63QmWPYvPCadfoH/O8fGDX+Jm39/GRStWp1Fs0MvPQmrfOd3+a0UQ+betjM4BpJO0++wvcwuTCytl17GOZNWmlcX82bN8eUKVMwderUtP9btmwBgV1R+nf27Fm0b68uPVcM1iaG2BfYGFhjVmRBhyDhQ5QxIifZw8krQCdsUmTTx0+GW0vb4HMRgE3W3Rxrjp1SW1gK+XrA9Gxd8ZLl4N7LDH8tt2ZAWtQgvyjBaMpSAV5uMEbSIxEenBWCHmdn+z4xf3kTHJ3UCK2s1GW9DNCnT39cv3YXL9854fq9ukh5f7soXb4q26IBm72atsPqCTIcXbgWp8O344SSs09moEhRyZ9mp4u6U1f5z3NXMpegzD6r/Lq6qDsB57agWVjvG4KlLLrJQ6cDQkfbY4WLGHsmL8SJJRtYTSdBZmHAJj+5SclT+Abge/Amuth7o2oV1fooHqhopMjmlHuAJCF7zj55BZuBN4F+k5anTUZVajWA19FXCEl4hk2Jy3H1tyYMOs/f6YYVV3ZCev41PM5RpPMNA53sw+ZLFgmmtN6E6P0wsVH1LC5RzIB19XvvvcK5ALHOdx0RqryAzcvv0apHuspAd7cghJBQf1ZE4b9CiOHPcf2o45ws7HNC8SNO/us/6OHsj/Jly6Zd23S/IU3azp07sw500s9Uhk16XLZsWVa7WdjQ+erVKwQHB6OcmnlDqTLlETDIAv+Ekad2Ubaa5KCCajbJs9yRajZ12L+6eAVgTpA73kSYgKKh2YGRvHwvpcApmvnHMhs49jSHQUnNaGazhvVxIMgWiDUtspCfl/skt8sibc0nx4T/Z+8qwKLK2jAGdqyCikh3293d3Y1Fd4OK3YpF2J0b5u66u9baUkoKogjYXQhKvv/zneEOU8AgNe4Pz8NzZu7cuXPuufec8973fN/7IuaFJt7/LL22JmMzd6oyS1XK+q9ZW3hVokGDBtiwYQNycgjPhSH6YS08f+MmBO5k7Q0fbB47dhxVq1bDmqUd8EfAROyx9sap+UG4svko39lHEBBKel1WYFMwG50sLnfbuGDTVHMmibR5+myWQETi8DssHHBq4Xpc2XQI17YeZ05EJdLZ5CYOCdno0niju0Rlg5ba7U7dRa8plqgrMvDT4N+4SVOM8l4Pt2sv8iwWyQKw6ImsrMCmorIqXP99CvvwXAYqfcKe43jsGsQl6eLZ41q4/XAg/CP/gGPwN/a5U9hX6XU2aSKM52Wa953tDPlqotmMctDp2h8L4nIkZr6LtUsJwSYB/AX3gTa987NaK8Fm0fee2HWQ4n6t/E7ZtyutrNCDkvn2s9AybiUEMmmsodhMyjZftWpVoQwm+Z63atUKt27dqpD56uLFi2jfXpSNrYr2hi3wjzfJGWmxzOiSAoHy+H5mQAt88tfDKi9rzLLxFAOclnZuzIoydF1v5AZW3BI6tqsAu4nNNIWuujibKV+jDtxHG+C9vyGPzfRXrTBQXB7XrTR+gxyC0oPUkBCviQf3NPE1UI2XHFSEtibnL39jkTG6mpC2t/A82bNnT4SGhvL7ZvKLsYh91AzfMhP422TxBR9sHjx4BPXr10ZIZHu8+6aGW/+2w+GlE7DPdgHO+u7A1c3HmLuPJJDJbStLsMkTdT/OgC8xl2eXbMJOSydme7lxijkIdBIoJdC5y8qJWWRe3XyELaXvtXLG/FG8uMBC7SoLmjS/E2zyJthUlonuHQdYHr2OjsMnolbNmmITgaqWLkZ5b4DbzTdS+XqXNdikpAKqv10eqPQNS8KvscuQkKSGJyl1cT1hDDZH/AXHsBzYhAI/aRjwz0mSXaVLRAZLUjDf8Qd0TNvw96VJUPDfcOgUFsfpFMLT8SwUpHw32OQyc1MxwmU56tbNj4GpBJtlD4oKvaYF9cHK7QU/hIZ+YUoTlKjYa7ot5EXkwihenFjLTp06IS4uTqp5iPaj/ffuLT9haIoddXR0RNWqwpNr3foNsXC8AdK2k6RRxXtqk4A6MZYIUuZrXRbGSOYGKOPlFhP4+cxjwHK2LU9nc46dF9xcnHFl9QDkBraoEKtJHpupjmQ/YyZbJFdNmAmXk6uC9gbKuLSA2EwdUJJKaQCx/4djEKv59jdeYtCL80UnBnFsZvoOIyyaqI9atesLzY3E8q9YsQJZWVn8PpyafhlRD4jVdOdvk9UXfLBJThEkf2Fm2gJb/c3w4IkWXnzWwI2L7XBw4TTss/bF2UU7GNgjUMkBTMGy7MHmMf7yOOejfsp3A3Za5YHOqRzo5Hmw77Z2xZnFG7HXmsDmeHbhyh9s5k3eoanMd33xQ6DjiClCN5Eg2NIwNMXYJUFwv/2OZydZwDJyeYFNDhjYBWfC+jawNDwOp+N88CBZFU9S6uHywxnwi7qOn9TzNUeFwCZNhHGA2/UX6DPLEaRDKni+TZXVoNCC/HR5oNNg0ASWLc/9bqHld4BNsucknUGrI9dg3LkX/3e5368Em5Vgs9B7TsZALwvZuQfM2PIz1PWMxO7nvn374tdff2VMZXGXxml/Apx3794t8/nrzJkzMDExEal/FfQ0U8E1X7Ka1GYOPBUJUhgYCFTCm60muLa6H35bOgpnlg5D5IZu+BaogZwAZaRLYK1oG2WZpwdoIWRdH/yyeDiO+w7H3yuH4MUWM+YgRMcu73Pj2MwjDkZQVWos0vZyqFv/JyyeaIBPAfoyAfLLu31K9Htb1ZCxWQ0pwRq491gTn/erFRqvyWMztRC2zAT92qiJsZmdO3fG9evXRfphDpKfj8O9RCVkZMpurCZXaT7Y5OwqadKtWasJBgxoh83r1fHomQaevdfC1T874oDPdOy3WYo/l+zCtS3HxGIxywtscgCXGE7KRqf3Jxasxba5djymkw86zVlC0bZZVlg4mme/OHrJNunBDDexlIjZFJi8Q1MxPx7oOsWK37F/aqSA6lWE2T26BhrGrTDV7zA8w3mJNKQpKTgJljfY5H7bNjgLNsEEOmPxZ7wDklKa4OkzRRz5rR26dNdmVllt5ixl7CS3rDcz8CQ0JbgAteozFO5XH8FoyCR+e5QZ2MyzvvQM/YyBNj6oXzdfn4wDmlRWgk2B+5W7/ytLob7H9YUKLcPy2MzLj9Fz0jxUF1khaNy4MYvpys3NZTGaly9f5sb8YpUENAlwFheoSvsjL1++ZDGign2QXv/0UyMsm6SHzB0GwM6KZzMJDOYGtQAtd893c2S6meRNTiwlOQH5L5zNEmYIcBYEUoj95DkAcd7ozXg2lBIAakHHKI3tJLZOzkoJ6/LYTDl5/vjLuw5V0c1MDcFLKAFLi8k3lcbv/j8dg7Q1U/eo4V6KJpJDNXjWlBK1NVWZy1LWTkOsmW6Inxo1EroWNWrUwMKFC5GRkSHWpb6k/4voh7VlPlaTq7hEsKmirY95B2+h+6zFGDqkNbb7qyPppQaevNXCxVNdsd9zJg7YLce55XuEmM7yBpuioPOy3wGcmL8GQXNsmDA8icFTclGQuSUWjuF55w6y88WiRAg7+xQ1mZYi2BQVde81YRbLGDXp1g/ksy466Oq168J82b0jv8GdpJbyQGdFgU2aYB1DUkGg0y44ByvvhOOvOEu8/qSHFx+NEBCgBkv/dXCKBWz+foYeU6zE2EwFxSYYu9gf3lGZmJ8C6PbJT9ApfbD5CZSZ6xMPzN13AbptOom1sWBYQyXYrASbFQoiixqLQj6DYsFpHJm4eh9UtMimTnjcGDp0KMhhh/4o/pLE2gv6o7jMjRs3FhqfySURFXSM791Oq2k6Ojoi9a+OQR00EbGC2ExNEOMjCyAlN7A5ov26wcbRE/NEZIzICcjcxgtrvS3xJUBbpp1zGJu5Sw+7rE2g3FQY2NB91KDhT1g1zRDp2w1lAuTLwrX/njqQtubLv3hL6G9OSl5CJxtVusejVxqjL2Mzqwn1hbZt2+Lq1asFdK9cJD+nWE0lmY/V5E5AMtjU1IHn7XfwegCYH49G1wkuGDHUFHt3q+DJO3WkvNbC+V96Yq/bXBywW4G/VvBE1kkfsyyy0aX1RiepJqrDpQ378IvXSgY6KYYzcKYFA5vVqldn2ZadRkyG1S/BLJjejZx9ihrgyxBsdh8/CwuTyaf4G2b6n4BRxx6oKjJ5EAht2WMAzLedYfuRdp73Q6CLtS//5lTUNYFLeDpL1inyfATOVzQbnUsQ4mI2CzsWgU6bEMD2ZgZGz+qPfQd08CbVAM8/t8TvcV4YNnEwv37chNiq7zDYn41mcalkhUhL7GUGNvMycz1vv2Uap6IJWg3q1cMYj9Vo3y/fW70SbFaCzcLu+Qr9LCyNF899PhEdR0wWGyeaNm0Kf39/bmxnpYGBgcQ4TWIqe/TowbLSSW+T/NHpvSQG88WLF1BSUhI6bkneJCUlYcaMGWJjQxOFRtg8xxiZO/SBHSoVEsMoCViweMwATWzwmYe5BYizU6b5bDsvXFw9mLGXko5Tkdt4wEYD8WuMMaEHrUCJspnV0L+NKu4uN+GDfEkhARV5Dj/KbzOHoAA1PIzWxP0HmkjbztPaFKw/gf6cXQbYOFMfTRWFQX/16tXh7u6OT58+FdjNvqRfRjSL1ZTtDHTBEygQbLpdeQrnOxlwjcqCZyww4/AddJ/ohFFD9HD0kAaefaQldl38dawn9rpa4LD9GlxYcwh/r94OnsXkLKaTWRrSR9KCzXymMx90HvdYgm2zLNkyunyNGvwBrl7dOug2cS6sT4QzmSLXqOyCQWdZgs1xM+EZk8PsID3iSIA5FVPWHYR+m06oIgI65Ql09hyEOXvPY9lzoIfzKv75VATYpImXpI+Iba3RhCw7a2DIMCOc+sMMr94q40GKBlZvMIG2dlPUa6yDEQu3MzaT+cXnAd6yApvcEj5l5mqLyCsR8CUm2frXECx6BLQfOIrfjpVgsxJsViigFHgQFKyHa1QOfKKzMXH5Diip5Mc4cw9x48aNQ2JiouDYzkAmgU1Jf6NHj4a8vDDgoPcDBw6UtDtbSi+N7PR9+/ahRQvKsBVkY+UxqpMG4ldTprkGsmSEzeTAAcVbkruPk7M7bAqwnCQnIAKi/vNnIjuw4pf9ubp/9adlWhVk79THllmGaKbwk0jby6GJogI2zjZGBoF8GQhZoLp/y/vPP4/i6VNW5PeI1fxwTJ3JHT37V5jV5IUwqCNujQkGtSPdzOpC18PY2BgXLlyQ2Ae5jbm52Uh6PoploP8IsZpcvYsAm3kyPKGpoMHOIyYXk3deR4/xNpg+2QQnftXA808aeJCiiz/29cU+FxvstVyMjVPmYeO0igObHOi8uvUo/t18CFw2uiDY5Aa7evV4zj7kAU7amARSBAd59ro8wGZoKu93w9OZ2DnFFk5Ytk1i0H+t6tXQfeIctBzCi0Olc6lIsOkamQlFnfzg/po1G2DUWH2cOWeEtx+UER2tgqNXrLEs/j2sQ8Ey3Lk2LnWw6bgEvk8B1+sv0HO6LWqIyCs1/KkRRnishtfddLjdAzwiMtCu33B+h68Em5Vgk7s3ZaEk1ywvcif76z7aDR4nxmYqKytjx44d3HguVJ47dw6DBg0S2kZviFmsJ+ImxI2HDRs2lJgQRNnsJPr+vX/379/H2LFj+f2M+z3lZgrYaWmI7J16DBRVJEgo6LdzA5oj3q8D7Bw9QEvmBdlO0vI6LaWnB+pUqF4mdx68pBMNRK8yxtAOlHQiDGzo/eiuWohdzWMzZQHkk1QUApsjN1AZOYHKQKAyKIShIhKouHYsbklg88k1DcQ+08THI+r8xCAem6mHHVYmUGqiKNQXSIHBwcEBb9++LbKLffpyFlEP5H+IDHTBk5EObHJP25RRHZMLt6gcTN5xDV2GzsScGcb485w6Xn5RR8IjfZzZOQiBFnOxbqwlNk+1wPm1u5jmJQcApSlFRd2Ly2xyvyHqIET0tEG7rmjaXPTJWg6NFBSZCLLrxSQ2uAuBzvIEm3ltTZMMATGSQhrruwUtNERjmwSZATk00W8J9xiydBROJCpqwizJMrpT6Bemm+lyKQWNmqsIdR6aTFTU9eD3x3qEvxiPFy9/QmySEY7EboRP2DOm0Wkf/K3Ul9HHui2H5b5zUNM1FKtPuwEjYXc6gmWjO4d/hVNYKjwivlWCTa5/V5biD5oV2CY01lJ4zeiFm6HYVFz7cNq0aXj27JngeC70mmSLzM3NhbbRG0oWomVzDvAJlgQ2T548KfYdOs73yCBlZ2cjICAAiorCk6tctdqY3FMLSRtMmdUkLfPK6rItj9lsC2dnN+ZjXhDYJGYzYP4M5FQ4s8lLOvm2wwCbzA2gIOFaKzVpjO2WxsjaSSELlAlf/tnwoiCO2jk1QAeX1wzG9oXT4ec5HfsXT0HEhu6MLc70byET8bui9RZ8T9qaX3aqIT5RA4mRGvi6VQ2ZxC7vUcfDdcYY141CGPJXWKnv6erq4o8//hDrc5I25CILj54OQlySOjIyUyTtIrPbigc2uYE3D3S63s3A+M1/o/vIGZg1VRvnL6jjdZoG4hNM8PvOYQiYMxdHHNbh8gbKGj/GNC85IFhYWVZgky7shJW74XnjGfqaO0h09lFSVsFQh8VwvpjMi4+6+w1OFQA2OZBIsZPkC04aekNdV0JJVVPyJNGsBWxPhDMtS15IQB5Tyl2zAsrvBZsExr3vAbO2nYaajoHQkj+5AHWmuNhT0bANA1xC0rAj6hjCE7vj+eMaiHlkigMx2+AZ+hZO9wDNXqP551TSBCF1bT3UrC78BN9IoQnGL9rKJm6awLm2petaCTYrmUz+/VBAHynfzz+B5Lmoz9uejkTL3vnxxBwo1NbWxqFDh4qcVApiNklDkxxIuOMJlqXJbFKSEi3LCx6fXmu1UMQxByNgjx6I7RGcrGXx9Td/FSZttHH+XMwpJGZzjq0X/l0zqEJjNhmbuUcTd5ab5knoCI+FxGZO6qmJhLVGLGSBlnVloc0JaL7cYoo13lYs9pWA+zw7D8yx9YSFgycOLZ6EbwEakHXASazmmzO8xKBXv6sBpECwRxf7bY2g3EzkgUtODhYWFnjz5k2RfZnb4dOX3xmr+fLdEm7TD1N+H9jkBuXQL6BkFZfwbxix8jd0HjgKdtYGuBVmgrffNBEba4rfNg/HLlsn/OK+GZf9pAOdZQk2SWfTJwkMKNmevMOcfRpKWFJq3kIVIz3Xwe36S3glAD4xuWjTN3/gl8ZBSGySCk1lWaRdJs7jD8BkV8liNrlldK5tRUqXuxmMkXP59ymGOCxGk2bN+cfgBvMGDRqi13Qb2J2JBInIkwafWB1EjltssElsZhzgfvU5ek2zRo3qwhl0VJcOE+bBNwFMzJ5+n6wtrYIBt5AP2BV1AHcTeb7rEY864WjKLzDsk7+MXVywuSA2F+3653+fawuu7DBkPOz/iGUhEpSQJNQelWBTuD1E7g2htqr8rFzayi0G8LqThtFe6ySyj/PmzcOrV6+kmmAIVBYUs0kgUDRmk/oMyRxJ+qPt0sZskkzLunXrQGLyXD9kpXwdzOqrgWebjIHd6jKRtU3Ls9Is0dJSepxfZ9g7uYPsJQWtJ23tXVg2+sb585AeoF0hS+h0DhRv+XWHAdbOMESDBuLMtYZyUxy0NULuTh2ZClnI9FdBWoA2NvhYSHRZYu1r643flo1h8lPSXK8KAdBbeYlAj+5o4H6yOnBEDSlrjTGph5YYm0kqDKR/W5y/3NwsPHo2CHGP1JGZ9aQ4X5WJfUsGNrkJiCbte4DrnUz0c9iEJo0awcXFAOExRniTro6IuyY4vm4Udtu441fPrfh3Iw90/pvnYS7KcpY12PQi72uKQ43OYRnp1sduoOOwiagtL/oUKAc1bX2MXrAZvuGf0XEIz4WIBs7yBpvcxE+MIsVwuf2bBLP++YktgoN6w/oN0H+eG5zPJ4qHBHDXLK8sDtjkBKQZmylhmZqrQw/n1fB5RP7iwqyZfchXWN0GPENf40BMEKIetcXL53Vw+aYhZs7WRy35GmjRbSI87ot/V/RYlJREDwFO5+KgokXJScJhBc1V1DFh5S54RWXCNVqAzRSsUyXYFLtGYu0s2F6Vr8usvYjN9EkAbH4NgVm3fmL3M9lMnjhxotiThoaGBovRFP3ihw8fmNA7t5xOJQFT2i76V5xsdLLRI+910f5oqNEcp9xIzkhHJjy1iUlDUHPkBqkCQTxHoMJcgAi8UPxgxPruWORhBwt7nsbmXDsv2Dh4YNtCc7zzN2TC7uUNdHKCiD3TxK3FJujVkmIzRQiAqrUxo69P9fIyAAAgAElEQVQOUjaSCxCB/IpfMhdsI3JjurW2D9MutSsgJtba3hUuLq54uqV1hWiTCta3oNcZm9Tw6YA64p9p4P1dPfxsawS15gpifWHKlCmgPlXcPy5W80dkNelcSwds5k1CpANp/UsIv3FVVZrC3UkT4VEaeJWmjvCQlji+djR2WXnghFcArmzifNcPCzkSlQvY5E+cvDhU79hcWB65hrYDR0vUuySLRdIf5QbRIXYLmO+5U4h0y9VsEi8BsykKAhY8Bro7ruTXRzRznerZTKk5BtvOh/OlZF6c4t0MsclSKrDJ2eFdeYo+020gLyJC31RZFfV+ynegEHIQ4rdzPvC0D/7K3Ii8Q1/iSMx6PHjWBp8zdPHnOVU4rZ8Dt7tZLKbTIeSLWH2pHdhDQkwWJizfDmU1DX4b0DnLV6uGLqOmwflCIrPw4+mSFmB9WQk2Jbav6L1W+T7/3i39tuBZp5IKxWCHxfipoTgjJW3igKTJizQ0nZycJH3EttFSO+loUlnQnzQ6m+np6fD19QVZ6nFjJCvl68BphB5ebTGSCU9tnrC6Mh5taodTy0biwOIpOLp4HELW9sLXQK0iwKIqS1754G+A22v74fTSIfh7xWDEbeyCzEA1BoLKM+6UsZm7VPElyADLphigZu16wm0vJwd9tSb4xdmE+Z5jm2wsmQuCNTqH3CBlHF40ji2ZFxQPSyDU0sELwev6MKtQwWPIyuvMjap4cUkNie904WZJOQPC1p/04Hf48OGCulmh2xmr+XQQ7iX9mKwmnVypgk3SrJx38AooZo8GmnoNFNBnzlL0Hzkci300EXmPBzpDrrXF0eXjsdvKC6d8AnFlszDoLF+wmTeR5IUEeEdnY9auczDrPVQi6OQG0hFOi+GbAiZZJJWPN4GuUgSboqLuCuo6zBe5bi1x3/UW6poY6bEarlee5ceh5oHAosAmsZkkID3F7whaaAoLSJMeaKfhk+By/iGaGbTiD3RFgU1uwibfdYdIoK/5XPh4qSPxmRnef9HEjftDsTXiDziQRWYw4MhA5yfW1iwz91wc2g8aw/897ppQ2XuyBRZQjGthUlYcAK4Em5Vgk7sXyr0ks4FvLMba4sg1GLTvJnY/t2zZslAQWOjsJPBhcZbABb7GXkrjIHTp0iV07NhRpP5V0VpXCec8SM5IG5ABT20CmtmBavh9xUg4OLljlq0X5ti6g5yA5tl7YaPPXLzeYsysJQsDMLyMaSUgiOcEREvsGeWcYMNjM7VwY7EJOhtTwquwn7xc1VqYO0AbzzdTbKzssZlc+xLYzAlSwx7fqexaFAU2b6yRTbCJAFVk7tTA40QNXLjVCjXrCD80kjTZ48ePRbuX1O9/dFaTTrRMwaaCggJcL6fA/uZnDHLfgb4De2DtCg3EPlTDy1R13LzcDgd9J2Ov9UKcWbgNV/NAZ4WATW6yyQsJoOVX86AzMOnaVyLoVNExxFS/I/C8w5Mq4px9OCAlsSxDsNnEsDXm3wesfw1GlzEzUVNAU5QDY5TRPnr+RpbhTgkItHRXINi8m8k+I1a06zhzsTZoqqSMKWv2wic2FxRnpqCVn/0tLdikNvKMB1Q6D2ODpbFpC2ze0wtJLw3xJKUu/k2YhE0RF+EQnMESjdwplm3BJjSToCbAneMo1xUMUEtsf+4ac2Ul2KwEm9y9UJ4lZ50a8gEDrb3RoL4wI1WtWjUm6ixpSVvq2UlgR4rdbNWqlUTBdoHdxF4W5Y2empoKNzc3kMoH1/+orFGzHhZMMMSHQB6bKSsxdiSpc2n1IMy29Ya1nauQhBExZ+QCtN5nHosfpDhCDhDJUsljM9XwOdAQPuOJzawr1PbU/q30WuAPd2Ngj2yELBTVfgTaf18+jF2XgsAmxW3aOHowF6fcACWZuTb0kEHxxymrDHBsQxc8T9WDj68x/5qQGcLu3bvF+lZxNrAM9GfEamr8kLGa3LmWLdhs3Ji5xbjGgiWVWP2Vgn52GzB4WE9sXKuJB4/V8fyDFq7/0x4HF07Fbktf/L5oB677/4yLfvuYKPymabNQWtJH1BEpQYjFbBY1uYSlsThUrzvpmOH/G4w6dEdVkeVjOp5plz6YteN3eEVmsGQpkgMqEOiUIdhkOpt3vjJLS584YO7hq2gzaIzEBB5VPSOMWrgF7rfewfcFMGxRIL9zKDZXgcetd5ifAAamm6tRcHN+PCS5GXUYMg7OfycwoEjZ8s5hX74fbIo4CKn1mo61iU/we7wrEpOV8OTpT7icbIn1ty/AtFe+rihXJ32ztkJapMMdFsGTbD2Lur70eSXYlK6dpGnLyn2kaMtPcInIYHHiFvsvQrdlO6G+Rfc0MYTf62PODeqSSpItIoaTgKc0f7Qf7V+Q3NHvv/8OMzMzkfpXQ1fj5rjqawbs0UKuDLCZHNDJCmiBD/76WOBuDws7NyGgyQEcSvqZY+eNq2v6y+RSLbUnscSXFpigvaG4fF91+dpwHqGH11spAUsNGTIWm8ldC9GS/OSTN7eFo7MbrOxcJF4byk5f6WWFtACtCknAEq0zveeuxylnA2gpqWDrPjM8eWsGA8MmrF+MGjUKDx8+lKa7FbrPf4HVpBMsF7DJZUVTRjVpR1qde4w+85Zj4KC22OKnhsRnGnj2XguXz3bGfu/pOGC7DKcW+MN/pgUqDGxykyeBzvvA/NCPMGzXRWRw5YEwcvZp1Xsw5u49D4r9dIulBCQJoLOswSZnV0nMCVlaxmRj7v6LaNN/BKiOHEDjSk0jM5hv+xUjvDfwP2umrgO336PQddJcyWzm6r2gUANumZochEoTbOoPnADXeMAmGFgdl4h/4h3x+Ikynr9Ww87dOujWnaSfqkKuSl30meWEhcFv0WFQvnRSJdgsy/jCymNL9RDDjR2CZZ51qtuNV+y+rScS21irVi0W85iWllboxFOSDymbnBjOVatWFcpykp867Scp+5xEp+3s7FClShX+mEHjCYnEL5mojzQZ9dQmNizarwdsixBmn23rgT2LpiInSLosdUkgpLS3MTZztyrebzWEx2gD1KxVR6jtqf0JfJ73NgL2acsMyOe5AEnXjiTifn71MMyz92be8wT86Z9E9OfYeMDR2R33/LoygffSbt/iHo9jlz8GGsF1lAGqVK8FJVUFJL80ReAuZdSvr4jNmzaXpKvyv5uL7DxdzR+b1aQTKlewyQ3U9HRP2etzTtxH91mLMHRoG+zc1gJJr9Tw+I0WLvzWA3vczOE3wRobJs5jzObvy7bi2tZjQolEolnsou9FRd2pU0rNbApOFGFf4BOTg3YDR/I7eT1RWQ85OZbN3mHoBMw7eBneMTlseZniNLnzLsuYTYkOQnlxqF6R35ivesueA8VAJ8VdNlbkPYlR+9Sp3xDNVSmjMR+cMjZz6AQ+mykYMlDaYNNg0Hh4J4JJFc09Fgn9LqPQtasK9h4yxcsPekh+qoqNm7XhFLgBbnGARwzQqme+ll8l2KwEhPz+JtiHK/A1X5N2x+/QMMh32uL6WM+ePXHjxg3+BFOWL2hp3MvLi8kqkSsQl/xDJb0n0GtlZSURjP7yyy8gyRau3ryyOga010DIUsp01kSOjFlNckCCl/HcjyWZFJTxTAwnuQBt9Z2HjEBNmWDQKNaV2Mw/PIxgqtVMpO3lULdefSwYrw9KWiI2UxZCFqgO5PpDADIjgOJF1dhr2laQeDzF09L+V9cMxGIPe1g7uDMG2tbRHet9LBDv14l9XtD3uetc1iWLld2rjX98TNHGgIxMeA9dzu7GePFRDdt2zkVYWGypdeFPX07/sLqaoo1QIWCTmwzI5pCYTvPj0eg2xQ0jRrTE4f2aePJODckvdXHpZB/scjLH2tHzcMJnM24G/gKK5xQFlQW9L02w6R3xTVhnc54rpqzdBWWRpBkagGvXkEfn0dNh9UsI0/OkxCmWtV5ezKboxBqWxpbXvSMzMCPgJAzbdxWzvROeQPKBJmWaT1q1Gz4x+Wwmd/2oLG2waTLKHL4JWRjisAgNRPRPR4xqiWvxk/D6oxoev9bFqQRfrIlKgn7HfJ3NSrBZCTYF788KfZ2nSev671P0mmolZp1KwuorV64E6VKW9x+BTrKfFASb9J62i/49efIEc+fOFQM6Co1+wtoZ5KltAOxUkQmgUxDYIKmjhI2dYO/oBor/45bORUtKFjqyeHyF6znSEjiBxzdbjWA/VBvV5IUzm0neqKupGq4vNpUpNpMHGlsgZkMX7PKdhlUec7DGYzZzAnqwsQNyA1sUeJ8wxjCwOT76G+D+hjaIW9caiX6tmUoAAis2TpPHZqric5AhfMbqs7hkbs6sXr02/rigj5RXHZCLVNHu893vc3O/4uGTHohL0vyhYzW5BqhQsMlNBK5RWfCIBcyPRaP3VFdMGm+Ko0c08DJVG0nP9PDP0f7Y62yBg3ar8PeqvbjmfxxXpACdZQk2hzkswuJnnLPPCiipCkvw0I1Yp3ZtdBozE9a/hcEnnidyTpnd3yPqzrUVV4pmo0tkNiWATmKUPcPTMG3jMei2bC82gXDLY9Up05wkhM4/FJAQEgcypQ021cw6oGWvwWL10mvVAZP8/4FTyDdsjPwX1x6MxdPHdfDomT627u4BPX2y86uCAVa+7AGGa6dCy8qYzXzWXfReqXxforZxzVNxmBlwAuo6BmL3c79+/UCalLL+R05FqqqqIvWvjqEdyXOb56lNrjUFgTxZ2U4g6GuABtZ5WxToAkRLtlYOnojaQMu1FQduSKKIkntOuprAUFOczaSHlOWTDZG2zRDYJd0ydXlcBwJkxGz/vmIErBzI/ccDFnbEUPIy/u2cPJjDEjGYhdWHXIKIBeV5pFOmf8XdXyRlxfOY18LVhSboaKjMZzM5sDnDvBMSnzfHq/cLS7U7f/h8FFEPquHV+zWletyKOphMgE0OEFAcoHt0LqbtC0GX0VaYME4H/1wyxet0bTxI1sPZXf2xy84KRxzX4sKa/bjOLDALZjrLEmxyou4udzPznH2eYIjjYjRREnf2qV+3LnrPsIPd2Wgsewp0m2bLH7yldRDi2ogrvwtscgCCfNfjAY/Qjxi/bDuUtfMnw1q1asOgTUdMWLWHSR7RpMn9pqSyxGDzPqDXLz/mkuvAXFm/bh0MsfeFZ8hHxs6SG5H1bUoASkdAxFlcvz8M79M0kJBiAh9vLZgvXQX7CIBklSTVV2hbJdgsuo24e6aylK6twr4wq0mnC0noMmYGqoskFTZq1AibN29Gbm5uRY35Uv1uQkICJk6cyB+nuP6o3KQRts42RI4MeWoXBlwEPyMAE+vXFfZOHphr687iAVlsIIFMO1eY23rjyNLJzIebgJPgd8vjNcdmvthiDItBuiD/eK7deWVV9GypilAKWdgreyELxD6Gr+8JCwcvWEtI9KE2pozyWL8uILmo8mjTkvwGYzN3qiJ9hxEWjtdHjVrCjlh169bDqlVb8Oq9J+6nKCD9W7hUfUuanXisZjfEJxsgK1t6O0tpjl1R+8gU2GRAIDQVngmA1fnHkJOTR+2a9TFjuhEuXNbDqy9qiH9giDM7BmCnjS2OOK3DxXUHcJ2Yzs3ioLM8wCYn6s7issiZ6J8HGGTtDcWm4k+kPzVsiBEui9FhWP4gXiFgkwEHngez7zNghO9W/qCmqKwKrytPeGympCQnEdDx/WCTMnMzsfARoNNDnMmkwdWgfXdYHbnG4jcp611Qz5SBzhDA9dZneK0ai78uaOJzpi7in7TGweit8Ap9xUApCcgLAUzB+leCzYLbRrCdKl9L1U70sEwrF5PXHYSKpmhsoxyGDRuGyMjIihrrpf7dnTt3olkz0fFLHuN76CBhHbkAaSBLRjy1iwsmiFWL8euKFZ7WsHbwgIW9F4vjdHNxxqnlY/A1QLNC/LfJIx67dfCbswn01Zvyx2MObDZRVIDfTENkbNfn2VJWABgurK0JmGUEqsPPZw4oc1w0PIF7T2zn9oUzGANaEYC+sHMQ/Iyxmfu0WCxy71aUwyCcENetWzfcvh0CIBuJz4zx6NlQADlS97GiduRYzTcfNha16w/zuUSwqaajD6+QD3C+mynVIMtN5qKi7gp50kdcNjq3X1GlW2Qm5p17gOq18p/sTNp3h7WlCf65oIbX6WqIvWeME/6DsdvWAcdd/HBp/cE8pjPfjag8wSZ3TszSMR5wOHcffWY6oJEER5BqVfMFeHtNngtvsl0UTCSSYnIvEbMpcHzS2Rzm688f3Ahsul17AR64E182586TK78LbObFslFmbu8Z9qhZU1iIvkH9+hjuthKed9J4clIFuTSFpcHzbgZ02g5GTfmamDFbD7fumDALzMhHbXEwJgjuIe+YL7t9iIgvOrVBJdgsVv/mrnllKdIvyDo1HnD6O4E9SIq6eTVt2hTbt2+X+UkhJiYGQ4YM4Y8FHNBRVWqEIw4mwE49ECiq6CQNQVBQ/Nc8FyCS0Ine0A1XVg9A8Lq+eLnFlNlR0hJu8Y+p9t3fIetIEl1P9jPCzL7iHtoUm/kjhCxkByjj9VYz+Lg7SWQ1ObBpaeeCRR72+OBvhKyAwpfTy/M65P+WKvONz9xphBVTDNFQZP4mTdnFixcjMzOT9eePX44h6kF1vPu0p9T6d05uOh4+6f6fYjWpcSSCzYYNGmJWwAkWZ+gWkys1ECpVsPlnghDYHLXpJCYGXULnweNhb6WBqzdV8TpdHVHRxvh5wwjstHLGL+6bcdnvEK6x5fXDqAiwyU3EtPzsHQemM9p90jzUEQFU3EBu0rkX3K89Z0tv0gI8+o3SBJtDF2zhTzAENimhQdq6FBdsMjAeC8zadgZq+uKZuUo6RrA9EZbHZhIrWYDVJAOLafC+m47WvQbx6z/GaQGOJR1DxKOOeP64OsITu2FX9AG4hXzMs8BMywdYYV9YAldHATeifpZeTAeRY6y561lZigAsgQeW/+e24VmnZrMkuuaq6vz7kOvfY8eORXx8fKlNRGVxoOzsbLa0r6ioKFz/qjUxtZcGkvxIIJyyiisudi4fDHw/sBM8Bi+RRYnpaVKmOulwCn5eHq95bKYujjkYQ10p3+6Xu3eaN1VA4FxD5OwyAHbQsn75L+1L2w4ENl9ubQlvd+dCwSbpaC70cMJbfxOZA5tZgZT5r4mIFcbo10bcY75Dhw64evWqUBdMfj6WJfBkZRXf61zoQAJvPqQSgK2GNx/8BLb++C8lgk262WvJV0enkVNgdewGvGMBt+hcXkZ1IZNMWYLN0f6nsfAJ4Bz6FSNX/IquA4fB2V4DwXfU8SpNAxF3zHB8/UjstHDLA52HcT3gZ1zeeAB7rZwxf9Q4NpB+r/SRWDa67XwpvNFT4RqVwwCN1fFb6DxmBurUEs0qlIOyhjZGeK2H2623PDvJO4Us/ea1/w8HNsO+sKV5sszsOdUKNasKL0twA6zx8Kkg33epAEyYONgcbLcUTrGAZ+hrHI7dhJhHpnj+WB6hD/tgW+QJuIR8YcvrDqHp8EoAnC88goahKX+SrQSblaCy6Hsvzzr1PlgcdrtBo8U0aZWVlbF//36ZnyHCw8PRu3dv/v3P9UM9jeb4zYU8tXXy2MzSAXnSgpf/8n6MzdyrgYfrjDG5lwQ2s0pNjO+mgfjVhsC+HyNkgRyXUgP0sMzTpkDRfGI359p5wM97NjID1QvMSi//a89jM7N2GWDddH0oNha2mqxatSp8fHxAjlmCf18zYhCT2BhPX9sJbi7Rax6r2Q33kw2Rlf26RMeStS8XCDa5QadurVos0N36t3DG1NGTfEGsT5mCzS0neVnGec4+Trc+Y8SynzFg1Cj4uGsi5K4qXqWpI/RWaxxdNRq7rTxw0icAlzccwD5rlwoCm3kTd2gqiCH2vgfYHLsBLZPWYoM7tbeKLs/Zh0AnJfA4h0tY+v0BwSbFsnnF5GDqxiNQ09YTO/datfNFig0GTeAlWBTyUMMHAxLAJid9ZB/8jTGZPmHPcDR2PeKT9PA0pRZuPxyMoOgzcL79GSOXH0dTFWEVgUqwWQk2+fdXAfcg9WWviG8Yu8gfjRXF4+tmzJiB5ORkWRvrhepDEkcku9SwYUOh/kgSO1aDdPF884/lQlP+AOX7wDe2qyJ3tx52WxmhRVMFobanOUC1eVMcsDcFduvJPJsp2uaUPU6+87NsvZkgO7d0zpWU7T/XzhtX1gxCRUsZcXWn2GPs0cC9NSYY3kUbcnLC1qumpqb4+++/hfoO9+bVu+WIflAHX9Ivc5tKXH74TKxm1f8cq0kNUyTY5EBn/Xr10X2KJWxO3mXLjK6R2WLsU7mATW4CCE9jFpj2V99jiPceDBg5FGuW6yAqXhUvv6jj9tV2OLx4InZZeCFohiPmjxrPOnb5MpsiE3fYF/gmAT0EstG59hUstYxaYvLa/fAI/cTE7wVF1LmJ8IdgNimW7T7geD4RXcfPglgsWzMlTNt4AAZ98sXySwtscu1kF5zBQKdvWCJ+jVuJR69b4+1nVVyPHYHRo3VRRU5eaMCvBJsi9yzX3ypLOId/ZcoTdifvoFVv8dhGdXV1HD9+vMQTTlkfgATku3QRd0Mz0VLCWfLU3vtjeGpzgOFHKDlQk7DWGBN7EJspPO7IVa2F6X20kbSBxPHVQOynLJwXJfFk+SuzpKmiEnoozCI9QBNBC81hbusDSztX2Nm7MF1Ti7xs/z2LprNEooqUM+LalcIYcnbpI8jCBE0VhYF/tWrV4OzsjA8fPkjsjsRAPnjcFg+fdENu7jeJ+xR3o3Cs5n+L1aS2kAg2ldQ0MHieGxSVSFMqX+CbXtev3wD95rqyBBjveMAlMj+JqFzBZt7kR+yfB8VGXn2Hwe7bMWBob6xbqYm4JHW8+KSJW5fa4/iSGfAeOo2dy5ilO7AwpZgJORTbJyrqLtUyusjELUHU3bRTD7QdMAKkayna1qQtOWPjUXhF8DzPBUGnrIPNBU8A7+gsTF6zF8pqwuwhORJRiAYlVCx6Duj2G8M/99IGmxzodIwCXCKAuWvWYO06ktLSxLs0Xfx8sjX6DqDM4bqsDn0tPCtjNiuBpdiDNNm/eoZ/wRifDRKT/qytrfHiRenFbRV3opJm/0+fPsHb25u5BAmONfI168BrjAHe+xvKjAsNBwh+/JKWaFWRvUsPW2cboEkj4SVaug4ayk1w3JGYZF2ZCVkgMEhMJTkAUXzlR3995ATy9C8LA50Uu0nJV6eXj4avhwNsHd2YkD65Av2xYgTTOq2I+FjB+4hLyqIwhjFdxcMY9PT0cObMmUK71Oe0PxH1oCZef9hQ6H7F+fBD6lFE/gdjNbk2kAg21bT1sfBuGkgrrt8cFzRWyLcz5Aapxo0VGOh0Ov+IpzMZkYGKAJscmHC+85WBTuu/n2GQy1YMGdEDG1ar4n6KOl591sXlc13Qp7caDDoPx7S9N+AZk8vqW1BIAHdcVpYh2Ow9xRKLHwAzA08xZx9R9o9AqFn3/pgZeJIt3bnfA8uilmWw2dfTD94hz9Fp+CQxNrNZCzUGQJm/enQOC43QLUNm0yk8nceunotHu8EUt0tKAFVhbKKETZv18PSVFl5+0sWRX1ujfZvG6D57MVxjAccQCd72lSBMDIQJ9ZP/YPvQuOKTAFgevQHTbv34D0XcOEgT08mTJ7nxVGbLixcvol27diL1r8I8tS/MJzkj2fHUFgQGP+prEgPPClRlMlH3VhljWHsSxhdmM6vVqAuLQdp4ttGIJWCRzqYsnC+BwW8BGkyAfa3XXMx3s4evmw0CF8xkzkAkH1UY4MwMaMEy+z/4G+KRnxmS/MyYKxADrxUo0E5ty0vK0sMeayMoSwhjoIfGt2/fFtmPn7yai9jEZsjIfFjkvtLskJOThodPuiI+2RDZ/xFdTdHzlgg2SSPO7cpTNukSe+nwZxz6zLRHQxH7QBpwlZRVMNx5GVwuP8b8FMDi6C1UyxMyLpH0kUg2+mguZrOICc3l7jcW72jxRzJ6zl2OQcM6YOdufTx9r4+3aUYI3KaF7j200HrobMw4GMKLQ42ikAABD3PR3yhDsMl0Nu+BAWViTqb6HYFB284ik4IcYz5b9RmKuXvPM8bQ9znQxWYRfz+pHIREzyvkM0j6qLSz0fU69ICariG/bnSfEJvZdZw5nC8m8WNvKdOc7ErLCmy6RufCO/Ibxi/dhibNxMX2O42xx9rbN/Dr+SF49kYHT19p4OS18Vh99w5sggHb4Cw4FnZfSGjP/zr4+v85v1Qmu+UZ+glDnZehXl0e882BTEoacHJykmpiEh10y/P9+/fvYW9vD6ovV3cqa9aui6WTDJAaaADskg1PbVkAWqVRBwJi2KmKjB368DM3QKOfhONiqf15IQsE8nVBjkGl8bulcQxK9CGgSVaTs+28Mc/OnQneW9m5MUcgcgY6v2oo8ykvDHBSXQh0EjDNCeQtw5dG/b73GBksNlMdSX4mGNeVVtqEgb+WlhZOnz4tVdfMzEzGvUctkPJimlT7S7PTu0+7EJkg95+M1eTOv1CwycnfsAQPSm75LQw9Js5DvTr5+pfcAKasponxy7fBcvc5kBYVba8IsMlNhi4RGYxxnf1LNBSa6qJrV2Uc+bUN3nwxwJPXeti4SQ2dOuui3Wh7zD56B573KCSgALecsgabMTk8eam8kACvsM8YvzQImsathCYIatMa1aqizYCRsD8Tgp72S/mfVyTYJICvoG3Mrwt3T3Clhp4RpvgdYaoGorG+pQ427X0Zk0m6h/Zno9Gmz1CxeqnpGDC7Tq9YwCkCMOs5AV26NsPxU63w9GVzPEppjjNxnlgaHpcHOvNDRbj7q7IUCRH5DwFv57sZTPbN4uBlGLbvJnb/tGzZssCkAW5glYWSJk9KcOD6Ia+shl6t1HFjMcUGaiInSHaAzvcCCVn6Hs/aUBN3l5ugX2tiM6sJtX/1mnXhMFwHr7dSpr8aMmRMzojA4fuJ0OwAACAASURBVJ8rR7AkH1sHZzFxds4FKM6v0w/hAkT3Bs/+Uw9HHYyhrUa2xsIha9OnT8ezZ8+k7rJvPwYg6oE8Pn4pnRWN7JxPSEhpg/spLZGdUzSrKnVFZWxHqcAmm1hDU0GZ6MR0Wh69jvZDxqFmdeGORBexafMWqF6d99SgqKDAWNECQVwBExQTdf9OZlMQBFA8JwmD67fskHeD1cHgwXo4cFAbb1K1kfhUB8uWKKN9O210muQByzMJTHqInG0Ej0Pi32UVsynRQSjPTtL99juMXxaEFpq6Yh2kTu06aKaqyd+uqGcKlztf4RxWvOXfkjKbFMtGiUyN1SiTT7gT16gih15TrZmOKIFKakehdiVmtZSZzdGea+CbAIxbtBWKTYQzheWryDHZJVdySKL6ELinWFw+IK0D22WWCH4+B08e18WDZFWcjvOGb/hDJpdkFyxyXxRw/4qeY+X7HwSYhqayhDyP2+8w2HYB6tfJV0mge5uSBjw8PPDx40cZG8aFq/Py5UtYWFiI9ccGDRth9TQjfNtObKbseGrLElj83roIspnrZxqgQQNxNrOtfnP87WkE7NNBrgyCfErw+eSvi4XudrC0cxMDmlxW+WxbT+xbPJU9qBTFbn5ve5bG9wjIY7c6nm4ygXk/HchVEZYd1NDQwM8//yzceYp4l5ubicSnfZHAgOGnIvaW7uO3n7YjKqEqiN38L/9JDza5iZWT8YnNgcXhK2g9YJSY/y8HOsie0fF0BLwTeRO7tJNuaYJNt9vvod8yP1ap+wwv9LdcgqlTW+HX39TxPl0X95O1Md9HFe07tULXafNh/WciD3TezeCBo/IGm3ltTfFiJIHkcvU5hnuuRXN1CmYWBnTc+yY6xkxaiYnwc9dKivK7wGYwz+qSHjxsT4TDrHs/VKkirJupaWiGmWQMEEeJOQWDtNIGm30mzmbML9cuXKllZIbp/ifgc1+gPhIchLrN8mWhFVsi/8K1hLF4+rgW4pN08Ou95VgY9igPdErhuy5F20vbHyr3K3uwylZC4oDZu/+ChlFLsX7WsWNHXLt2TebngmPHjkFXV/ThtBoGtVXF3RWmjM0k9q00JvPKY/Dkj3LyxMBvLDJm3uW8uPD8cbpGnQbwHK2D9wGynYCVE9AcDzd3hKOzG8sg58ClaElZ5iu9bfAlQAe07C6L9wFjM/fp4oSzEfTUxHNOJk6ciKSkpGL357SvNxH9sC5evF1Q7O9K+gJjNR+3QcLjtsjJKR3wKul3ZGFb8cEmN4mGfmExTZRxbL7jD5j1Giwxo1rdqBUmrTsIr7u8rHHBjOqCJtGyBJvjV+7GwmRg5qEI9JzsiMmTDPD7H2r4+E0X0Ql68HBtgTYd2qGX5WrY/f2YJ7IekVm+zCbXxnml891vbGnY5cozDLFfhKYSVAJq1qqNHpMtYHc6krHP0rLJ3wM2KUnJI/Qzs5Rs1KiR2MRs3HsYPIPfsjhUpyL81UsMNiO+ok1vyd7qBDRrylfHgLmucLv+ksdmCtqCSgCbJH3kFQcml+QY8g2BkScQ/LA/nj2uiXtJ+jgSsxk+Yc/Z5/YhRYvvF3SPV24vewApVRuTdeo9wP3GK/Sd68rMLLgHFCpr164NX19ffPnyRRbG6wLrQBMnLQcK1p1eKzVVxJY5xsjaocfiCGWZiZJF0FJYnRibuUsV6UH6WDlFH3XqCMf10hJ6Z2NVXFloCuyT/QSs3AAlJGzqDEcndynApq1Mgk12TXar4c1WY1gM1IJcdeHVCSUlpRKZLTx/44qYhw2R/u1OgX2xOB+8+7iDZaC/+7izOF/7Iff9frDJASKasO8BXgQ6g05DX0JyCw16Bu26YurGo/Dky/iIL6lyk0NZgs0xiwIYgKSQALfIHEzedgW9Jlph9mwT/PmXGj5n6SAsSgfODqpo2b4tetqsgf3VN1iSBLTtP4I/mA8pJekjicvoXNuKlC53M3g2jheTMMTOFw0biVucNfypEQZaesLxrwQe6CyEVaT2lh5sfgKBXp94MFcpo049+G0hOsH1cl2H+cnSuQB9P9j8BOeILCy6D7TuMUBiXXTN2mLunr8LbocCwCaxsZQw5hCSxphM55Av2Bb1M8ITezDQGfPIDIdi/OEe+hZWtwH74ErQyfXdH6kkxp2MFsg6VV0koY3u6e7duyMkJETmB/Y9e/aAHIuE+2F1jOuuhfg1JsyCj6z4CgNOlZ8VT6SdlsEpg/+Krwm6mapATk54ZadunfpYPtkAn4J+nJAFWkb/uFUPC9zsWFKQKKPJvZ9t44ndi6YhJ0i2QjFA12SfDn53N4aeqnAIFfWNUaNG4dGjR9/dn7Oz3yE+WR9Jz4YCyPnu43BfzMn5iISU1kyvkxjO//pfycEmB4hoqfkRYH3kGj8bXXjwk0NVOTm07DkQs3f+Ca/IDLhRgoYE5qvMwSYDE59ZUg4tO7tFZGNSwCV0HjYZ8+Zq4eJlVaRm6eJmqDbmzG4Bs85dMcQjCMad86VPKgJschM5TZJLngHd5nmJTDD5SzeKTZUwwNobLpdS8sBWXkgAd73ySqnAZmgqGJsZ/B5DbBegrkgsW93atVFTwAWom91S5t3O1bew8rvAZl593Kk+dgtQt159oXYgS9CB1j6gmFcmFSXIZgqefxFgk6u3Q0g6A5Xuoe+wO3o/7iR2ZRaYdxM7YW/0bngQ6AwGaD/uO5WljDCXgtebex3KWac+Re/ptqglEntOrjrkrkMuO7L8R57r48fzzCoEx9oWzRSw09qECVZjB4FM2ZDU+S8AWo7N/BxkCO+xeqhVW5TNlEfv1moIXkzi+Fo/XAIWJQidXjGa5wJkX1CCkCdi/TqDmFBZuKa8a6KG9/5GcBphgOo1hdlMRUVFBAUFlbgrkw5m1IMaePdpb4mPRQd492kHohKq/edjNbnGKj2wGfKZ6VZaHM4Hm7Xr1IWGroEQEKBBsWZVObTpOxTz9l+EN4G9GGHQWW5gkz/58OwkXe9kYIzfOXQeNhE2Vpq4FaqOz5l6uHqTQKc2FBQU+ecy3GkJy3YvVDKJOz5XShB1Lw6zKQhgvB8CXWyX8OtTq05dNKjfgP+em3yaKatiqOMSHui8D8ZOCh6nKLBJbCqxmfMOXoZRO3HXEYP23WB1+Aqa6Zvxf7sswSZlClOs6Nz9F6Hbqj3/N7nzVdc3hsXBf9k+xMSSvJLg+Qq9lhJsct8hBpNAJYHLgzEBiH7UGs8fV2eM5/aon+Ea8oktrxMjyn2nspQt0EnhJcRmTt14TKJ1av/+/REREcGNjzJZ5uTkwN/fHwoKwq4nctXqMBeaxHVGTN9RVlxoZAGQlEYdODbz0nwjtDcgJlmYzVRo/BP8zI3wbYchC1moaJD/LU9+iGIxSWydQFlR7ZDp3wJpAdoI8p3FAKeFrRus7VzY/1xbd1jYe7Fs9dzAFjLxEMO7Jlr4x8cELXWJYc4nXOj14MGDQQ9lJf/LRfLzMYhL0kRmdsnNG7IZq9kGCSlt8f/AalL7lzrYnHfwCp/ZbNKkKVzPRmLi2v1Q1REHnbVr1ECHYRNhcegKfGIJdOby2MbITMwrpWx00QQhtozOMZscCORKikO9BziHfsXo1afQd+wkuLroIuQOLa/r4sI1Y0w310PtWnVh1m8qvCIzeXGJYVKCi9IEmw+ALta+/M7VzKAl7E5HoMfkeahVQ1hDjDqdUgs1jPBaB9drL3lxqHd4S78Fgs27vHNzv/kGfWc7oVbNmvzfouPVq1cPQ52WwutOGjziAQWtfF3NMgGblCkcB7jffI1+EurDDTKjXJZhfhJvGbxIoFdMsMkdj0Cn9W3AK+wlDsdswr0kQ7a8HvqwL4Iif4NTCO/zStApQ0Az7Avvvr/wCF0nzGarLNw9Q2WTJk2wZcsWZGdnl3xeKsMjREVFYeDAgUJ9keqvqdIMPzuTpza50BQNKooCHZWf5y+rc3GAb/0N4TJSDzVqirOZg9qrI3KVGfPZloUELAKXxFKSK9SjzR3xfEsrZAaqITeweZEgkb6bHqCFv1cOw0ova3i6ucDb3Qmb5s9F2PpezEnoWwUnBnFs5sdAQ3iMFr8mjRs3xsaNG0EPZqXx9zUjBjGJCnj62r40Dod3HykDvRreffxvZ6ALNlaZgk2Fxo1g/2c8W153u/EKoxdsEhP7poGSwFGn0dNh9UsIy14mADTvzweoXitfz1NaUXcOEFBJ0kfFApsc6AzjJT85BX/ByOW/YsDoUVjsq4PYB3pIzTHEH+dNMXq0Dlp2H47Rq36BW3g6b7lWgrSPYH2cyhBsks4mAWXKtp536AraDh6LmtWEhZyprZU1dTBy/iZ4BH9gme5eiaKi7ipwv/mWuabM3vUntCRofZp07cMcVYhhpCV9klsqS7DJYuvigDm7zkHHpLXYRFtHYFl/uONippkq1O7cdRUtvxNscse2C/7GmMwFYck4HrsGcUn6LHv9xoMR8I/8nQc6gyvdiLj2qqiSdILpYXby2v1oIUHRYejQoYiNjRUcF2XudUZGBtasWYMGDURWL6rVxtwBOniyiafbWMlm5oPE0gDMPI1GLSZZZKpFWc3CbGbzJo2xdbY+cnYbMFvKimYz6ZwJUL7aaoJDSyYx9x9nFzd4uDhh8/zZiPHrKp0ge55d5ZcAXbzcYozXW42REagJBCpJxZCWRtsXdAyelqkWLs83RnsDMusQviZ9+/Yt9dWJV++WIfphbaSmXy7x2EBZ5yxWM+W/n4Eu2FhlDDYbM2FtWrpiGdXxgPu1FxjitBTNWqiJgYZatWqh05iZcDx3D/bXXkFeIB6mXMEmB0rC0ljyk8P1DxjhewjtOrXB8tVGSH5lio8ZBvjlpCaGDVaDSbeRGL/5T3hEZLIMfUlxqGyiLWOw6RKeDufwNBaW4B2bi7kHL6N1nyESVQK0Tdtg4oqdWBifg1Er9/CvRTN1bXj+HY8+5o6oWVW4Eys0VsAor3XwjvjKi7clQB+WVnZgM+wLyyCnLPw+M+zEYusaKzbBhIUb0VYgG324w6JyA5sceLILzmAxnYvCEnEqbgEeJKvj6ePauJIwAX4Rl+EQkgmb4NxKNyKuX5VXGZbGVBwczsWh84jJYtaplFSza5fsMwuUpNSzZ09+H6WHRvo3VG+K027GwB4dmXKhKQgk/EjbyTqSRNdfbjWC4zBtVKkmrNEoJ1cDIztrIG41xWZqICtANhKwiJV8saUlyIvc3MaLJfrY2LvA2t6FOQDZOHrg5pr+zPdcmutB0kZ0zKwAZZBfujTfKat9GJu5UxXpO4ywcLwuSCCf6wtU0mobxVqXFpvJAaWcnFS23P3gSVfk5n7jNn93SRnoUQ8oVvO/n4Eu2EjlBja5iZlAJzFizpceY7C9L5o0bSZ0w9BN06ixAjqOmQF5gaSTCgGbeZMi1XlhAmDcbQjz1TZrqYqVa/SQ+EQb79L0cPCQBoYO0YJpr3GYsOUcvGJy4M7iUEUsMMsDbHLsKidNFZWJ2TvPoWWfYcwyUrBz0mvDjr3QceQU/jWo27CRxFi2Vn2GwfZEGC9ONZwSYXixkGUFNl0js+AVm4uZASfRQkuPXz+u/i17D4HNqbtYmgQBUXY5VATY5O5t22AClcCS8HicjXNHYnJzPE5pgMsJU7Hu7g3YBufAJjinEnSWA9hkVqXRWRhXgFXpuHHj8PBh6fgaCw6opfk6PT0dCxcuBD2Ec/c9ldVr1YPzSD282sLTbZQVT+2yAhnlfVwem6mNky7G0FejrGbhh27V5orYY0NMsr7MsJnURgTGaKncf8EszLLxlCjKbmHnBldnFzzd3JKByPJu2+/9PY7NvLnYFD1MyZlJ+Jr06tULoaGhpdn9+Mf6nPYXoh7ULBUryazsV4hPMUJCSjvk5Hzm/8b/w4tyB5vcxMyWRuPBJHoGWHoIJd8IDqzc6/E7/+GJwxdjovruZXTR38gTdW/bbxh/0Ndu2QcjJg6A3wZlJD/XxJtUPQQGqaFHdw2Y9Z+OKTsuw5PklaLzrCjpmOUJNrlzCEtjy+ukhzoj4CRMuvSWCDq5dhYtyYVn9MLNzI9dkmB8qYPNwZOw6AXgcikZPSbOEaurYpNmGL8kEN5RmXAjya276WjdaxD/ulQk2OTubfJUtw3OxYo7EfgjzglJKU2QnNwY/9y3wJo7wQyQ2gRnV4JO7h4ttfITc4Uiq1KHs9FoO3AU/77g7mt1dXUcOnRI5sf2y5cvo3178QS4NvoquLW0FXCAp9uY7l+6y8bfCwb+C99jbOYedbzYbAirwTqQqyoM8onNnNpbBw/WkdWnOkgqSJbOOydAGYmb2sHOsXBR9lm2Xvhj+TAgiOI3Zf3+4fnM5+wywIrJ+qjf4CehPi0vL890cLOyssqsTz95OQexic3wLbPkD6dvPmxA5IOqeP9pX5nVV1YPXGFgk5uYWXYoTQ7n4tFnhi0aSsiopomi62RLuF99xpbFKCOZ+35hZWmDTcqg5yatka7L4XDlDfrYrMOA4R0RFKiC5++08fydPvz91dG+bQu0GjgLMw+FwOsemNVnhYBNbiLPCwnwvJuOGVt/hW5rzsJTOHuPOz+SqWo3ZDxsz0TBO4GsJiUnQZU22DQZOhkWe/9EczVht6QqcnJoP2gsAxEEJshqkurkLYNgk+5Jx5BUEKC0DQbW3A3G+ftzkJzSCMkpCvg9zhkr7kSxzwiYFnYPV34mfZIRSal5RXzF2AWboKAo7hoybdo0PH78WFbHYlavz58/w83NjVljcn1RsDTRaor91vr4FKDPlm/JvUb2AYOsAxo1YLsKsFsHPzsZQ1dF/N7RUFbEUQcjYI8e21cW25ziKW+tHwgrBw/YSZAt4nQyKat892JzZAfKlk6maJuSNiz2aiJ8uTF6tyI2UzgHoXPnzrh582aZ9ueMrBTce6SClBdTS/w7WdlvmE7nwyfdS2U5vsQVKucDVDjY5CZTWjb1jgPsTkcxP21RLUcacJuraWKE51q4Euikpfg7hdsGliXYJJ1NnwdgSTZzzz5CP8vlGDOxM3btVMerT5pIfqmH1ataoFNHbbQeagnzwyGszgsSgS4T5/FB63dLH4lko1OCEIvZ5JbROZApWoan8bK6Qz5i4qrd0DFtyzJz5eVroF59nl4l+dtPWrkL3tHZcIvOLRQMlTbYrN/wJ8hXFR5Umigps7pSfUiMn7tnZBlscnXkgc4c2AfnYN3dm2xJ/XFKfSQmK+NsnAcWhyewJCNague+U1lKDzApnINsXb3vA9a/hqI13+c+/yFKT0+v2B7I5TwOs587e/YszMzyJcR4ILMaiFETBJy0hGisoYiAWXr44G/AWDZZyIAWBQs/wntKqMJedaT4GWJWP3rAFW7rqvK1Mbe/FlI2ENAkNlN2M/0JbAav7y8V2NyzZCZyZBZsqrLwhOxdBlgzTR+NGwmzmdWrV4eXl1e5uHq9/RjItDU/fTlV4iHhzfsNLFbzY+qxEh/rRzyAzIBN3gSbysDEggRg+vazqCYv3PG5Abe5hjZG+vgx0W4e6JTs4FLWYJMYS9LZJF9lclGacyIB/SyXYeq09jh6VA1vU7Xx8IkOfBeooE1bXXSe7AnnCynoMd2OP3mUO9jMA5/O4TzfdZ/ILwz8krc5/TdopAC7X0Pg9aBgNlMQDJUUbPo8AvQHjOO3B3eNqZSvIodOo6ayUAuv+xLqI8PMpmAb0Wse6MyFQ3AmNkVcxJWEiSxzPSFJEyfu+WJR+EMGOinZSPS7le8LBp/MbCA8FSPcV4mJ+9M9ZGlpiVevXsn02Pzu3TvY2tqK9YG69Rpi7XQDnHU3woB26hKWdavAUE0R2y0MkbbNANitjkqnIOlZVB6bqYdD9oagOEzBsYde61EClrsZsFf3h0jAokSex5tbwdHJFZQUxDGZouUsW29cWDUQCJINUXbuoYRCQijRihKuYlabYHhnAv/Vha5Lq1atcPHixXLpz7m5WUh82gf3U8xAupgl+cvKfo34ZD08fNLj/5LVpLaTCDZVtXThfvV5kcyh6CRI8YmCOpsKjfOz0UX3Ley9W1Q2rC4+QXWBBCHRgYDeq+oaYrTvVrjfeseylglcCh63vMAm95supLsZC8w8Eol+s+djhnk7nDyljvfpOohP0sOC+aro1LUjGijq8jtQj/Hm8Izl6Ytyx5Gm9P5eZlOE6STpoxHLdvDr00RFHR4330h97b8bbIanM6bX6c97UNYz5v8+d52V1TQwbeMRJllD0jUS2+QHAptc/R1DvjBQ6Rj8Df6RZ3DzwTA8S6mF+CRdHItdjwVhj/NAZ+GsPXe8/9eS2EyedepNmHbvL3b/GBkZ4fTp0yWZH8rluz///DN0dfPHA979Xw3926jh9lLSbdRkWdHZO/Rxxt0EvVurQ05OWPNWTk4eHQxVsN/WGGlkj1gJOgsNLaBYS+zRwMN1RpjUQ0OMzZSvVRf2Q7TxZqsRa/sMKcTQOcBUkSUlCOUEqeDgkskwt/GGnYO4A9AcW3csdHfAW38jZAWQMLv04Lys9yV92Jxdetg6xxiKIoYFRIS4urri48eSgb7idOq0rzcR/bAuXr5dUJyvSdz39Yf1PFbz8/8nq0mNIhFskhad9603cKfYuIKs/kRAC016pQY2JYi697FZgPbDJkqU8SEP7CnrD8Ij9JOQyHp5g01u4idwRNnoMw9HovdUB8w0N8Pps2r4lKGLyDhdeC/QRwsV3pN0h2FT4JsMOEcUj9EqLbBZoKh7ESEK3Ll+D9ikRCOviG+YsCQQTZoKe9jWrl0bXSfMgevlFPYA4VRYWEBpgM3IDLQX8LzvZ+nFtF6L5QwloS9w7VNQ6RDyhbkROYWkIzDyJEIf9sGzx7VwL8kIh2M2wzP0VaXvuqR2zbMq9Qz9hKEOi0FWqdwDCpVVq1aFg4MDPnz4IHHQl5WNFDs6e/ZsobpT/ZsqNsa6GQbI2K4v5ELDANIuNXzbro8jDsbobExuKaIrPzXQwUgFB+040KmGyuV1YTCFHSRppIfdVoZQatJYpP2rwFizGf70JDkjbZlhM+nakzUkApSKdAIiAPnRXx+bF8zDbFtvUHympZ0ryAlotq0XPN2cEevXVWrpo7IGmHR8LpThwVoTjOlC4F/YlMTAwAAUYlLef8/fuCLmYUOkf7tTop/msZr6oFjNnFzZtsAt0YkW8WWJYJNiItoPGQeLw1fhcy/f2aegiZPbXpZgc8Ku81icDJgHnYJJ175iDiCUQKLfphOmbDgMr4gMnhPQ3YzvE3UXneTystEFE4Sk8UYn0OkWmYMpu26h9xR7zJ6ti7/+acHciO7GmcHB2RA6+vroZb0W9pfykp/ynH24Ni2o/BHBJrFRFPZATkcm3fqL6R7SZGvQdyQWPQIocaygc+dvLyHYJEmrBfeBtn1I0ooX41deYJM7B3IZsg4GXEM+Ykf0UYQ97M581yMftcWBmCB4hr7JA53CrD33/f+nkqxTSTZt3sF/YdyxB/+acdeudevW+Ouvv4oY8ir+4wMHDkBFRdRaTx4jOmkgdg0t22oWCBKz8vQfv27Xx9FCQGfHPNCZzpjOStCZFajK2Mz7a4wwpjOxw8KApmad+vAeZ4iPAUYAgXoZYDOZrmRgc3z218WDTZ0Ru7Ebnm1pze4NsqAsCAjyHIC0cWHVYPj5zMNKbzus8bHGsSXj8GKrmUwBTS6UYYelEZqJgX852NvbV8iDY3b2W5bM8+jZ0BIPGG/e81jND6nHS3ysH/kAEsEmN3iTs09HAWcf1yhKzhDRjhQAZmUJNpnO5n0wEEms2MyAEzBo21lswiHQ2bLHQJgHnYF3TA5LctEX8NAu1K5S4FyEJvHvBJvsGKGpjPEl0DluywV0GTEVtvbGCIk0RlquIW7fMcDsGSrQNmyJnjbr4Hz9LUs6ImAmVAeRuv1oYJMyhT3Dv2Ck9wY0bNBQ7Lpx95zhkMm8eFGR85XYFiUAm6w+d9IwZr4fPzGK6lDeYJM7L/uQdMZ0uoe+w/6Y7YhIbM9A553EbtgVdQhuIR+YReb/pQUmWZXeA4vR7m/hgdrywkCBHo49PT2RlpYm02Px/fv3MXHiRLF7X0VJEf5zaMmWXGgou7zoJBQW27abmE4DHLU3RhfjFhKZzk5GKjhkZ4R0iuncxWORCgIp/83tvGST3J26CJhjAMVGomNPFbQ3VMGl+abAXi2Q17YstAMJqJPSwL+rB2GRux0cndxh7+QBVxcX7PCdgeebzfKsJ4WZW67uJMbO3H4CtfA5QB9pgTpAkLLMaGvyQhnUkexnijFdic0Ujs2k0JITJ05UWH/+8Pkooh5Ux/tPe0tUh/wM9B7IKQVB+BJVpoK/XCjY5ABA7Zo10XnsTNidjmTMAi+GThx0ljnY5DzNORmf8FRM2XBEIuisRqCzzzBY7/0bBgIyP+UONjnQlLf85xMLGPSchMaNGsLR1QThMSb4lKmD85e1MHl8Uxi26YYBHkFwvvGOFxIgEofKgZMfA2zyMoWJzbT5JRjGncRdUAzad0ML/fwMXINBE5i8FXeehZbfATa5zGXLYzdh2FG8PhUFNrnztA/5ykDn/9g7D7Aori4M06SJgCK9s7TdBew99t57772ACIICFiyxxRZ7R42m/vmTaHryJzGmGBGsNBXp2EVFQAGB73/OnZ1lZ3eRrkT1eXzu7rI7e+fOzJ13zz3n+0KiHuDD2N2IS/ZivuvRNzpj/5XPEHguj/39TYFOpscbD8w4/BNcvFuogBrJn5w+ffoVT6Plf/3BgweZ/zo/p3KtHoZ3cELipqq70DB5GAadHvjUX4oOXgSdQhin520ltjgZ5IXigx5AhH2drqrmgam6LScE7oTY9WL0bUmRZKrsL1Up0DdsgFWjPZBL0d9DdUcGiCKa5Gv+zdrBmD4/jC2B+85fCN/5gcwJaKpvCJYG++Pmdh+QtuaLxomgtXCX7St3/1HsIyeacdEIZQAAIABJREFU78HSPVzsVU1dpk6dijt37pR/UdXiO1JuDUNCigueP79drW+hCvTLidp49IZWoCsOnlrYNDI2AYl5K16Y9LihaUN0n+qP+d/GIjSB88Xmb5LUvjTYlAEc5WQuTgAWRz3BiNV74SwphRa+7+QPbqBQaDRizYGKwwwPitWJbPLboDYqB0uvAh3GzZGNrSak3lKsWOmNC5cd8aTQHV9/L8LwoTYQt+yEQas/QvC5HEEeKj/e/wbYZJXC5x5j8KJ1MJbJKvHHxaCeDnrNDsGy2DyI+42Rn2u1B5s5zEo0JOoJ+geuQQMjI/l38n2i9lXDJn9850c+Y8vrS6Mz8HHcNiSkiBl0/nOjL/Ze+VLuu065n/xnXqs2irMqXfT3XXSf4g+DekqgoK+PlStX4tmzup0DdeXKFZD3uuI5RtJFTV0t8GUQudC4gQojKhLNVLxhKz8uhU5PfDxfiqZu1tDQEkaLqLCoezMHnAiSouiAOwOsuizlo7yPFX/OCYEX7nfH+1M80MhUyU9eQwddfOzwdzhBvguLIFZ82+ojiTX5+ZLd1kjY2hZzF4Rgrp/6qnICzr3LJ+P5Hsc6seRfkf2nQiuSj8rcLsX4riJoaApF8x0cHOqERNmzghjEJjXCzXt+iqxU6celuZpvbgW64qCphU0HNzGCvopGr3lhaNiwodJEqYFGjcxAOYsLf01lOXgk/UM3upcNm/zNlZfxWfTPA4xYuRvWjkJBcMWJvv+CVSwnkNNrVI3O8tsUtDUIm0vihTqbbQZOwOhtP6L3iJFYs9oDcded8CjfAye+c8WgAfaQtuuNIWs+weKL+SyFgC+Yqcuw2TFgPd69B8z88He4N2ujcv64NW2N6Uf/x7QRqRrerdsg+XtqAzZ5i9TZx0/Bs7lq6oWubmmhRV2BTf78433Xw88n44v4VbiW4sIKif64PhzbLv0PC87lYy7zXX9NoDMym+XrklXplD1fwdnDS35u8Ndxt27das2aTnFyrM5jcjTZsWMHzJSqarl90MbA9q64uonLz6S8tZrKEeSkY+xQdMQHfkN8oKVTem7z46ehoY9uBJ3BUjx/zaCThMqZEPi7EnRrpioE3qCBCTZPlrL0AxysO9FMRVjDHht8vHospvuqt5wkKSOSNgoIDEL6Nh8U73lxdFNx26/qMYtmHnHD5wskcHdQFc0fO3Ys0tLSqnPJ1dhn72atQUyiPnKenqrWNu9kvSvT1XyzczX5QVQLm3bOrlh8NgtLkoD538ahy/h5MFaTZ2dla4/+/isQ9HsGixZS9XqNSB+pqUaviDc6X4Cy8PRNDAheB0s7SgQvXTahx1Tt3HboBPievMRE5LmUgLJ1/NhNvxZhs+PIqViWCvifeYKhaz9H72H98O5KF1xLdkTWU3d88pkzBvZzhLTDYAzffEIOnWE3gPZzw+X7V2FRd8VI67knqI1q9E4zQzEkbDOUhfnr16+PAYGrEHLuEQfOUTms4tyt22D5ftQobMpSF+hc7jtvKYwMDeXfQ+dC/fpGGBK0Fi1fYYEQD5XltST6ToVE4dE3cDIhDDdS7ZCR1gCnr4/Cloun4RdZJIPOCv6AUjoPyvv+l/L36Fx2Pgb+noHO4+eoKE8YGRlh/fr1qE1rOn5irE4bHR0N8mpWnnuUn9c3aoB5/dwQu94bOCxizjTVgU5WUBJhj5zdHlgz1h32lqbQ0BR6SAv6oKmPbs0dcSLI6zWATi6a+WyfOzZO8FBZSaFUgp7N7XFxLScnVVer9PN3OaB4jy22hk7CTL/FZWplkqzRbL9gxGxqU6cKfpRhlkUzIxxwd4cE03o4Q0NbqB5hYWGB48ePV+dyq9HPFpfkITG9JascL6lGjmXh83QkpDgiKbP7G6urqXxgyoTN4NOZCLxQAIIxztnnMrqMn4P6BsLQN01eFEkcHLIJIdGPMP+ri9DW4gCvyjqbVYRN/obIqlavAUGnb6L3nDAYGNZXmfhNTEzRecI8+MryUF9Y/VybsDliMkJii5kLCi07+/52D/1CIzBwdB9s3uSIG+lOuJ/nhoMRjujayQHSDkMwaucPWJUJdApcL9+vugSbBHGCmxpVmbd+B3M//ZtFwhWdn0ISKLJZ87BJUlKkwzgt4ke16RUeLTtg7ueRLMrdqvdQeX/rWmSTP6f5lvNdB9ZciMU3CYuQnGaBtDQT/HJtKnMoIk/2eZHF/zrfdWZbG1uMids+hZ2zsu6kBvr16wdakq7L/6hAae3atTA2Fi7b1tOrj/kDXBE8WISGJpxLl+L1YWpqCr/+7ohdT57bVYNO7CUxbFf8stRLJouk+CNbG5187LBukhhN3axUijE0NA3QnaAzWIqig9zyOvmEK4NDXX1OTjg46oy/w8Xo6EM5q0IHMjNTE+yc5olCylc9UDejmfzY8rC5e9nkcmFzzvxFSNjS8oWFQvx2X0XLn5PfLPaG2MVaPsfy5/6IESOQlJRUpy7pJ3k/4EqiHu492lKtft3JWsGch57kfVet7bxOHy4HNmXC0lGcs09YHDD707/QbsgEGOorCwtzIuvdJ/lCR7Ys+apgk78x01L50pjn8GjSUuVE5094E9OG6D0nFAE/3RCkBPDbYO1LgE1ez5Sis5SH6nvqAXoF7UHPge2xZ7cjMu664G62B/buc0TL5lZoNmAWRJ2Hy/frlcHm+WcsF7Kxq6owO40xje+AoHUIOZ+D4FjOcUlxbGscNhesxPIMYNGZ++g6eQEM9YTnKfVn8OINCInOQXA8sPhSAVr2GCgfx7oOmzR25EbkG1mEeZHAhgvR+OnaHOa5Tt7r31+dj3UXLoKgk/Ndr+ORzug8tioS+Esy3hk5VUXSrFGjRti+fTuKi4vr9LxLHs1UrMTPK1yrCS+RFX4Io+VyV5YfmLBeggUDXNRDp4kJ/PpTpNOLe38Fltf5yFHWTjEWDfNEPT2l6L2RMVaNlSBnrxj4wAmP93hiz0wJvER08xfmwWpoGWBAWxf8SpXZh9yZzmddhk4WyT1kj9x9Hlg12g2GKkEFXQx7R4T4DQTxTsyd5lVAV2W/E3us8f26QUwXU9n9h38+2zcISxYtAB33uibOzkXYHfBgpxR+AzygrSs8Jy0tLUEFc3XxX8ad6YhLskB+wfUqd6/weQYSkh2QfLMvyIXo7T9uBCoGm/ySG8n4xJaAoHPmh6fRtPsAlaUuxcmWXAAW/pqCIAYZ5SxV899BuZ/VjGzyMMNE3SMfQVH6iOSSLCxtlG4KGmhsbok+c8Ow8FQ6yyXk81BfNmzK+y6Dztk/ZKDPwp0YMroT9u11wO0sJ2Tcd8fWrfbw8SZheK4IoLG7DxOSDzyfV6mCkeoso5NjEkW9p+w9CSNTZYFkDXh16IZ5X0Sx8SxLyqmmYXP44vWY99GvcFTjStS0cy/4fhFd2p/oXCy+lP+vg03+HOF91/0iS/DexbP49dpkpKeZIDnVCt8lBGD1hXgGpHXVd51WTUJjnmPsxmOwU5NnPXToUFy9erVOz9XkaEKyS5Seozj36RsaIXiwKx7tFivoNtqzYiASDI/fIIF/f4JOYRSUtmFiYgy//q6IXUfQWXakk6vqdcXXwVJIXShiKYxmUs7iP6u4ZWOS0SHooZaKNB7vkWDLJA+IbFVz8rV0DTG0vTN+XVJ3oZMkiqi459RSkn2i+VwYzbSxaIwDc7yYI01F5aQqC4W19f7nu23wYKcYyxYtADn+8IDJt5SvSYLtP6wbWOeW0LnjIsKPoV7wdqUos+I5qcGK5V71NV1SUoCiYlXTh4LCVMQn2yLt9rhqzTl3slbK/NS/rdZ2XrcPVw42eSBk0AmExTzH1Igf4d2pt0pEgk4yA309DA/fgdALXNV4QHTFQKhGYfPsQ0Fkc+yGI1h0OhXvjJqGBvVVl9et7RwwcOEaBp3kx03FJVSUE3YpH5UVdeehQN5G5UC5QKg8b/SFF/NZpHPmNynoOW8DJkztjA+PO+LuY2dk3Jdg8/YmkHpboV4De0z/9DyLzlYoD1V2LKsEm1G5rE+Uq9t53Gzo6QirXhtZWmP4svcRdukZ+3Ei33/+/FFoaxo2ndzFIKkuxUmuUWNzDF2yFaEXnwr78y+HTX5ced/1+ZGFLH/z1PWxyEw3RGKqPU4khGHl+esyC8zKuVTx26/x9jwXzVzw4zW07DdCRdzf2toaBw4cqPNz7W+//YbmzZsLzjWCnhYeNvh1CedCo063kUV+9hMsiRC/XoL5/V1gqgY6jRsYY15fN8Sv57ZFcEmAwxxXIhxwc5sUM3q7QUtHCLqW5EI00ZO5DZVVBMOg84gT7u0QY9MEd7ja0Y9FYX6nVj2CTif8utQLOMQ5Gr3q6nUumunAID5kqBt09ZTncF2M7ezCyUkddqwT0UxaGiehdeyxZP9JkL08C0yKbl57vw2WLlrAIpzkBDTLNwjTfEMw2z8U/1k9EoW7HeqMpBF/XB7uliB4sDvqKUUzGzduzArmSkpKXvl1XVT0CBl3Z6Hw+U1BXx483o0rifXwOKfq+p6FhWksV5NFNVEo2P6b/qRqsMnDQnQuJ7J+pQCTd38FabuuIH1LxRu9FnP2aYfx73+C0MuFsorqF0NnbcIm6WwuTQHC4oG5n59jS3f11aQE2Dg4Y/CSLQj++x5CrwNLYotfCWzyN3qKtJKw9YyTyeg9Zy0mTGyFk9+443GBBCl3vLDuPQmaNRej9fBAzPj8MpcSUAEXnsrCJsvhJf/3Xf+FrbOr4Fjzx73TvHCsyAQCytAI5feJ2urC5rL4ErTsWboMzveBb5t1HwC/r69wclfK/XlNYJMfT853vQT+kQXYcfkH/JU4FJlpBriWIsLn8euwPDpFBp2vznc9KKYEYZcLMPLd/TC3Us3jGjduHJKTk+v0vJyVlcWcTcgakz/PqDWULVnn7aNoZvm5gRx0UvU0D50iULW04jbpMRVnBg0WIXEjLYW7MLmkTxdI4eaoHM3UQf82jojd8GIXIsWIHBeJcmbQuXmiO0R2Zmqg0wBD2jni1yVeKCHojHB+6ZDzdJcDSvZRVNaFgXxzN5LmE8Kxk7UZjvmSOD7JSdUNcfbC3bag6vJbO5ogalNXnN3YDTe2tUHBHsdyNTJJlP3eTi98s2Ywdiybjk1L5+Jo+Bhc2tyRuQiRcLvisXwVj+m4cD9cRDi1zBvNWU6w8LiQekRsbGyduaaLS57ienoLpN+ZCICDX4p2UjHPtVQvtVHPinb+ba5m2SNVPdiUQ2ceA6ElsUUYsXy7SqSCJkyCTp/OfTBl39cIvVLI8vx4GR/+Zsm3tQ2bpBFKOZJ046NI46wPf0ezXkNRT+nmQf22d/XE0BW7sfLyU7TpV5ojWRG7Sn5/5G0VIpvyz8rGmkSuyXd9xldX4dNjNAYNccAPv/ogt1iM2OtuCF1sj6ZNJWg7Ngxzv70uy0MtLHNpvcKwSbl1V4GAn2+g/bCJL0yfeMd/LahaXrnv6p5XGTapP9eBwB8S4ODmqXKDNreywdj1EQi9XIDgmBL1fXnNYJMfX4LOOZFgski7L59E5I2euJmmj4QUD3watxlhUbdesu96Niilhc4f/29j0UIhR5YHK0dHxzpVlVrWlPn111/Dx0dZz1cLnZvY468VtOxded1GxUjn+TXemNrDFQb1VZfXzRqaIHSIEyZ2IUkfoXC7naUZ9s7wBCK4IpjK6nZy0OmEu9vF2DhBPXRq6uijb2sXHJ4rBo7Kcjor4HZUXQji8lIdcX+nBxYMdAVFXPnzhrWaepjVxx3p70tZisCrjr7y+0u5lE93u+Cz1SMRFLgQc/y5qKR/QDC2LZ2OjO3Nyl0GpyV17LVCwR5nmQsQwatVjUll8X2tSsvO24OUMytB+ChPlXOWCuXee+891IVopuL1TLCZlNkNMYkGuP9oB/tT3rN/EHOjPm4/WKr41ko95ivQuVzNt1FN5cGrGdiUgRBVU8/9PAramlx0U/mXP00MFPls2rUfZnzwK8JiizjojBIWMbwU2ORBmVIC4oCwuBLMOPYbcx3SkfVfcUITN2/LwJN/rZ/fMoTGqxa88Dd8tW0NwCa/3WUZQDvfNWzS1dc3xthxLvjhJydkF4pwMdYTvnNsIfXxQoeJy+D7YwqL7FGVPv95vq0IbLJoZmwxxmz8AFZKclL0I6L1wDEwtSmVmXrHbzVIB5T/jhe1VYFNLrpagnEbj8LKvvR72fmlrY3W/UYg4MersmgmRdGz1fflNYVNfrxLfddzsO/K5zh3owdupusiJrkJPordgZCoewxKybWI/0xttLw16IgVO2FuruoYMnnyZKSnpyvPTXXq+e3btzFz5kwh5FDU0cQUG8Z7omB/9V1o2M37AEXvXBH9rhem9BCBcj/5OUdda2Soj0ldHXGdop5Hql8EI4fOHRx0OtuoRjoJdEd1dGTV3zjsxhUS1RJ0Yh8Jgbvg+0ViSB2V9Rk14eZggS+CvIEIV/BpBlUBp5r+DDn35O92xMHwSZjiG8bE2f3mB4L+U87l1HkhWLaIXICaVMhCkrbHtllL41zZ/WfuTEdF+HuFN9pLyZ1JuKLZqVMnXLhwoU5dw3xnONjsjtikxohPtkPe079xJyscsUkN8axAGIGlAp/i4lz+oy9s3+ZqvnB4UKOwqSLq3tgCgxaEw8VbOa9JA3pammjRawhmfvAriy5S4RFfkf1SYVMOnbkMfCnqOu3g92jarb9KSoDiBTUoYCWWpwEB0U8rfqOuQdhUFnXXMnJA98mB8PWV4tRpe2QXuuHcRXdMn2IDN6kXOs5ag/m/ZLDokkB66BrQf9kO+WTR2MYeQb+T7BXlqnLRTP/vE9B2wGiViDWB3sRtn2BJfAnM3ZvIt1FrsCmrXKb+tOgzXG2ecNcxM7EsHuBE+8spSnvNYZMHR3/yXT8LLDr3CIdjjuBCUnvcTK+Hi0ntcCTmMBZHZcksMCtxLvPXTZmtzKr0GjDvy2h4d+wpPz/468jV1bVOOIa8eIoEPv74Yzg7Owv6T0YAA9o44tK6ii9ZV/SGLofOoy5I3NwEvVtTuopwyZ4fw5ZSJ6TvaAl86ATsta2xZVUGnccd8WBfc/RsJVJZsqbvpyrj0R0d8He4hAFyWfmhFd1vxfdRFTwVMt3e5gm//iJoaAvzsLV09FkR1a0dUiDCAXWtap6ij3++1wPT/MIYYPLFPYrtlHkhDEZJiJ6OueL+19XHfDSz8KAn3h3jDmNjU8F1oaenh1WrViE/P7+8y+qV/Z2Hzbhka8Qn27Al9aupHki5OQAUncx99ieysiNw634wUm4ORM7T38vta+FzytXkK9DfRjXVDVjtwqaZGYJ/T0fIhRwMW75dJSpGE5a+rg7aDB4P8qqmKneChODLzzHz++vQ0S9NfK+IqDt/c+VbVo2uVCBUrjd6dB6Xh3q5EBN3/pf5eSvnoVK/HTykmLz7y3JTAvi+sLYWYdNC3AyLYoCx+/9CjwlzMN9fgjNnKdLpitNnRJg8yQpuXk3Rdf4WBP51Xwadz8oUdQ9OAMKuFGL0mgOwsBZWFdbT0kS7IeOx8Jdkbin7wjOYuYjlk05twCadFxQJH7Fqr0p/+BsvtSTSToVdgnEvC4jeENjkx2J+5FPMJeiMeojjsXsRk9wUt9J1cSGpAw5c+QQLz+WwnM6a8F1fFMfZyA4O3YQGSoYQmpqamDNnDm7duqVuTqozr5GjycSJE+Xndel5po3R3cR4fqQZcNyOFaFQ7lrNAYI904N8fsAD+2d4wsVGVemhtC8asDIzRshQV2Rso2V852pH+Hg5pXs7JFg42A2NTJSLcIRRLB09Q4zt5IgzKyhf0pVFOqsDT3yV/VcLxXC1U7ZN1oTEyRzfLaYlc1G197Xmjlnp8afxK9zjiN3Lp4EKexQBU/Hx3PlBWLQwADTOdU2+SN24MEvUI86IWu2FTmr0TNu3b4+zZ8/Wmeu3rI7wy+gEm+R/TtFN+n89rSmupfkgPsUOsUlmuHxdA3eyVqMERWVtSv76naxVb3U15aOh/kHtwmajRpj/TQyC4sDgZuHvmegftBYWtg4qEzjpdrYbPgV+X1/G8mRgzm+ZrwY2eTCJ5vJQQy7kYdKOzyFu0VYlsqdDKQFd+mLawR9KoTPqBbaBtQibTGfzwjMGygsvPseonb+i/8TpCAsTIzLagfmu//ibK8aMsoO4RXv0XLgdgX9nIfw20H/FbvnxaGzriGUXcuH/41U06dpPZZ9tHJ0xccfnrMCKhLgDo/MQGJ1be7DJ5/p9fRnNegxU6Y9I7A2yV+VvvgP9VyCEpTeUE9Wk4/yGwWYpdHK+62FRt/Fh7C7EpXix5fXIxB5suT3gHPf3qkAnRcSXXAPmfHoGXu1UXXQkEgko77Gu/4uIiICNjapEGn+eGejponsTa3wZKObcdyK4KnF1N+nKvMYVW7ggao03erR0kkubcd9LnupWmNjdHbr6qgDoaN0Ya8d64tY2CQedeytfQMJA74grTgZ7w9NZef91Ma6LCCvGeMLaXBWASeNTAJ0HKmfDyUczM98XY3pPZ2hoCaOZuvpGCB7qiYe7ODmp8iq6KzPuNfleWu7O2+2MdaFzmcuPImAqPqbldP8FQbixrS2oQr0m+1Cz2+J+/FA0c/MUL5iaCKOZFOUPCwtDTk5OXb+sWf+KS54hObMX4pKtkJDiLP8fn+IgA097xN4wBQGk4r/nRbfxOOdzxZfY44LCRCaZ9FZXU2VoBC+8FNjk3Xl4Z5+FpzLQx3cZzK2EETOaUMnZp9u0QEyJ+Al69UvdNl5aZJOHTb49/xSLrwFLIh/Cs0VbOdTwNx1qdbU0GAhNP/YbwmKLWQEPnxLA3+BZW9uwef4pA7+AqFxOQD3qGUZu+xn9J07FiuXuuBzniMf57vj2RzcM6m8Fz2ZdMGLLlxgQslm+Xxb2zhi+aB0aKeXW6dfTQZfxc7Hw9wwme0TfQftUm7BJIvAknzR8+TY0MhPma+npaKPzuDlY+vcdtO49RN7/t7BZAciWndt+kflseX1ZdBr+E7ceCSnuyEzXx1+JQ7Dz8ncIOPeURTqp4EhwHvPXhqDNYT90Fp19iAELVoKsJRWvER0dHQQFBYEquevyv4SEBJC+p2Lf6bGTdUN4O9M5qCSErqGLrk1s8VU1oZNfnszdJ8aKUe4wUXIh0jcwwoKBbni4SwocdcVf4V4Y01mEevrCcaYKbUerxlgz1gM336flbWeQk0t58MFHM8lWcF4/D5UiHBtLc0TM9QIi3IGjLkjfKsWKUR6wtVCFTl19Q4zv7IjLa0lM3bVCNpzYb8+ioh/OF8PZTnit0z61ltjhf6T7eUQEWuIvb39e5d+5fE1nbFk6G7P8gsuMbDJ/84BAZGxrWqG8zVexT893Uw6xEy6v80bf1pRKIpS5a9myJU6dqp6H+KuYD9Juj0VckrkcNEuh04nlbt68F6DSrYLC6yzy+TQ/SvC3W/eDmGTSk7zvBa+/fSIcgZcKm/wNi0HnVSDwf8no47sUZkogQZO7UX0jaCvoNw7b/TVCqBpacIN78Y21Ssvo6rYfncukj1r2LrVVNFSj0alXTwet+o9igvdU5c6qoBWLn14WbPL7EJ3Lip8WnM3DsA0nMHDCOKxe5YH4RHs8yvfAFydEGDrEFWbmpfloOtrKN1MNOHtIMXXf18z+karhFY9BbcBmWBIQdp2KzSJZrp+mUvK5o7uEqRpQBG1pXAmadekjh4O3sPnia0Lx2PGP/SILGHQuP5+Cr+KXIzHVEZnp9fFn4nBsvXQK8yOfv9B3PfBiAYtmzjx+Cu7N2siPBQ9sVL39888/C2eeOvaMKmZ37doFcizi+81aTX2M7+qKjPe9kLNPgr0zJZA6k+SQ8nWii25NbXFioRhFBypn+chFE0X4fbkP2ogpmqi4bS00d7fC/xR0O3kwJYmfP8O9MLqzCDpqoNPOyhzvjvXEzXIinfJo5iKyFVSNZtL2b2wmcHRE4W4O9LjPOCNjqxdWjPKEuZmqODzphM7t44or62Q6oWoinUwz9IgD0reIMa4TrXjpCsbfwNAIS4e7I5cckCogJ/UqgEzdd2KvDU68OxRT5oWWCZu0xP5e2Bw82+300qWk1PVZ+TWy9iw55I7t06Ro2FB4XVDxL/14/LdEM5WnGxJuVwebsUkmyLg7U63zz7OCGPaZ1FvDAXCOZvkF1xCXbInUWyPkMkrK3/X2OTcCrwQ2+Zsc80O+Csz/Lg49pgXCrBFVPgrzgfjnI7Z+ivAMEllXrajmt6fc1iRsKou6950RiFFr9sLakZLnhX3W163HROOZew4Vq1wpQsC5HFYAVVlRd+V94p8rFwi90K6S8lDjAP9/cjF49acYMLo/Nqx3wvUUBzzIdcWHn0nQszcVIQiX5gx066Hb1AAE/3lbFs0UqgZQX2oaNr0GT8aKGyUYtGg9Gih5rBvo6qLb1AUI+usO15/zTxF28elb2OR/XFSzJaeheWeBVecTcDJhKZJSrZGe1gCnrk3A5kun4RdZLPRdj5JFM8/cR89Zi2Cgry+4FqhYYPny8Dp/QyLP9T59Sn+w8NezyNYcn/pTHqI7yw1kFbjkvrNbgn0zJPBmrj1KhTuauuje1BY/kUUlfe6QfZnFK3w08d5OMYKHuEHfQHj9GRo1wPJR4jJBi33+IEUE3fDHci+M6qQOOrXgYM1BZyaLdDqhWBYZZMvWEQ64vV2MuWqimXayaCYBh3rdSns2LiT3dH2jFEFD3GFuJoQSGkuCzjm9XXF5rSzPcj9VVnNLszjkhqNzPWFnqfw5TXRt7oi/VlA000XeZ2UgqqvPSbLo/g4Jqzif7rsYfv6BAuic7RfEpJBIe7NkT91aQqcfFPTD4up7UgxuS2ofwmiml5cXvv/+3x3FS7s9QQU2qRo97fYYFBdnq+XD3KdnmJVlbFIjPHryMXsPRTVjEvWRW4EiIrUbfYNefKWwyYOv8u/EAAAgAElEQVTTwitFCLsKJr79zogpMDIsLQziJ37K8xwYtJYt48qdfcq5udYmbNJS4aqbYP0ZEPgurO0pv0oInfUNDfHOyGnw/foKZ4F5pajSDkL8GCm3lYJNfpzOc8VPvr9nYcDyY+g3qje2b3NE2m0XPHzmhQ8+8UabdpTaYABbz3bMHWrJVYCz7lQvH1TTsOnUrB1IiF15LN28m2Pm0f/Joqv0gyObVcu/hc3KRzKVzyXl5+SpTr7ray9cZF7rKanmSEszwU9X52LDhXPwiyyCb3QJQuKA6RE/wFWN2kSrVq1w+vTpOj2VUsXshg0bVJb8NbQNML2XCBycqeZi8paP2Xsk2DdTAk8mySOETq16Bpz7DkUkCdaUoJNFBg+74rtFUviIlOWgtNDJp+K6naXQ6cqgc2QnF2jrKS+va8HBxhybJnvh4S4JcNSRLVt/HiiFi63yj3xdjOrsisRNwmhm2WBHNpyc4Pq1jVIsHOKBxmqgs76RCWb3kUHnB25I3CjBkLaqmqENGjTAexMlyN9XfTmpsvtcWtBTW+8p2W2NpG2tsWqxH6b7hYGgk+wnp/mGIiAwGH+815sJvldWE7W2+kv94I6jB/bMEKv94eDr64vsbPUwVqcvdoXOUcFP6q1hDBy55XMXxCWZIflmHxQVlZ3m8yT3GwaolOuZmNEBT3K/R3yKU7XtLRW69lo/rBOwyd/smH6izNmn7eBx0FRyiCAAsXUSYfDS9zlnH1qKv1C2RmBtwiYv6k7LyiRWTZ7q/f3D1eoINjRtiB7TF8L/h6t49ybwzvh5cpgqz66SHxvltkqwKYNOGrPFCcC8X++j7+J96D+iK/ZHeOJBngQ3s9zw0X9bY/1fpxAQB8w7V4QFPKyqaasNm1cBt+6qOXI8bFIhRt95S7HonwfMOECQCxud9zayqeaYKJ8rVXnOWWAWwTcS2HAhCr9cm47U1EZITbfAjzcWYl3kObwzPkx+HvPHq379+lizZg0KCzn5j6zHu1D4PKPOTaJUNduxY0el/mtC7GSJbxaTn3j5uo08dJKP9ZbJYrg5EDQKoVNTxwCD2zrh1zAZdFIk8rAjbm2XYk4/D2hoCX9YNzQ1wYYJHpxu58HKSeKwSCUf6Qz3wqB2TtDQFEabKUoldbHGzmmemNGT/i5ctrazalyam1lJFx62vK8EnepWq0jse3QXEWzNld2StNGjuT2i3uXE8SmSXHtgVfuwSX2nqOWjXWL8ur4PjoaPxaHwiTi5ZhBSt7dkgu40ZnVhH7lophOSN3NpGcrpDJ6enjh58mSdu46r0qGi4se4nt6KFfVQNTotp9/I6KxiX6m87YdPPlCIhjrKKtltkZ37DQqf38KzgivIe/Y3snO+wuOc/6Kk5JnyJt7o53UKNtlNMSoHIdcBv1OZ0NFTnihLI4f2bmKQjFFIVDbL5VQHnS8DNtny+LknYNCZACz44Rp6zVqsNiWgcWMLDAt9D20GjJbf5F4FbPLwQWNG4vBdArawPLFuPUX45MvmuJ1lj5SbTvg6IQTvno9lwEFLrPznFNvqwCb5zoenAO5dVCOZBC+uTdtg9sd/ICyBT59Qiq6+hU21x0Tx+FT3MQedxSyauSXuPP5Mm4M796yRcccVW993RZOmJOjM5Rh27twFkZGRggk1484UpNzsj5KSuqG79/TpU4SHh8PQUOhCQ/7igYPccGcnLZtXTreRaVIedgIV12yaJIabI0GnYt6lBjR0DBn8nV4uxef+7gxqeUDnWh30aeWIyzWg2ymHzoPuLHLap6WDSmW3MhQb6OthfFcXXJdHM6sOQYrQSUuxAYPcYdGYcjqFIK64/ybGJtg+VYxCynetJGTXBVh7UR84y0pLVthUvNeBOQLVpepzLprpjiPzpHCyVZaa0mBmBvfu3RNc1//mJ5RneTXVDfHJ9gw4r6aI8DT/Yrm7dP/R+4hLaiwvKqLPJ6S44np6S1xL88bVVHfEJVmCJJVIpxMVkEwq90tfozeohU0HkTtCIx8i8KJ6wCjrBqYi6i6TPuKr0cv6nPLrTNT9h0SB9JG9uwS6aopXRD4tMXrDESyOeizL4yv1XX+ZsMnvA8tDvcalBHQaMxMN1BQSaSvYYnYZO4MVwwgidhWIVlUnssn3lVpyEBoQvksOvyYWHtj+z7f4M3k8MtKNkJhqhxPxyxAencQ0GqmYRPHzVYLNqBwWpVz0Txa6zwhCfaNS1QG6AZk0aIABgaux+NxjVuFc5ti8hU3BsVA8LjX6mCSirgLzfnmADmMWoE8fO/znKzEePnNDXJIbwld7YMv7y1DC5cwLpsfbD8KYXh0JJL/Kf48fP8Yvv/wCWt5XhBwCIB+RBX5ZQkvG1dNtFEDnZDFcHdQUEmlTJFEIohZmJtg/S4Lig+5MX7OmllVZ8c0he7aMz5xevGnJuvQHu+LjXm09kXOwBXDcnnldvwieKvq3/F0O3LLsx85I2NwSnk7K6QLUF010a2aH2A3erOr5dYhmljU+BOF1JZJJfSyQ5WZmbpdiQlcqEhVKTTk5OeGzzz57lZdtrXz3k7wfmcQRibBTnub9R9sr9D1kZakIm3wFO6/TSdsicfgneT9VaHtv2pvUwmbDRmaYsZ+rPlZ09invBlajsKkk6j5699eY88mfzOpSnci6e9NWmLTjPwi5+JQDlOhc5sccXFlRd3WgF50L5QIhfhmdj2wqjw1LCUgA/E5cRLthk6CvJ1yu4id6rw7dsOivO0yIXF10Vnm7/POahE1FB6FGVnaY/9sjBFwowfZLPzMZnJvp+qBff1/Er8by6DTmNkOyOdSXysJm4KUCLEkAph34Fk6eyh7TGrAWieH7xTmWw0uRzzKtJuk41QBshsYBbfqULuP3mB3K+lfWceXH/01p2XkcV4JJ2z6FraOLAqzooP9AJ8Rc74Hbj21w62EzPHyyGc+LhBGQ+482swk9Lqkh7j3a+krm18zMTFBRA3/N8a2+oTGWjRLj4W5JjVY689B5Z7sYu6aL4eVCkKWp8v3UjzZezjIHIAcU7bFFzYrDO3AFPGT3GOIFTwdlSaFS8KynrQVvF3PsmibmdCwPO6K64EfOOCQyf3GNJ4a0sYVePSFks+OgZYBvQpoCR2vO/ags2Hv7emnqAJcz7IZP/Ek4v7HKuTlp0iRkZNS99JeamEAo6khFPlyeZj+Q7mZF/mXencXE3nnIVGxpW4npbfAsv25adFZk/2r7PWphkyYBAz09tB06EbM/+4cJeHP2f6rVyIo33dqEzaG7TrIl39DLBUxUXNqmo4qdJEEoCUlP3v0VE1knfczgc4/h0aSl/GIq10GohmCTjQv5rpPzTRww6+O/0HrQOOjrqkInVbQPXb4DiyMfcikB58vOQ+XHu7Zgk7erXHChkEUyA8/lYe/lL3H2Rh8QdJIA+Mdx72NJdCbnNhNVWDFR96hcFnle/PdddJviD0M140DnnXTAeCwjG1Cq3ld3LBRfqw5sRuWysQ76PQMu0mby8+MtbMoKjqLzOKmxn2+g8+jpKteasbEJNqzfhSc52cjL/wbJN7vjSqIOrqZ64v6jrSgqfsjmrqzsQywaQL/+45Ks8OjJJ7U9pwm2T1WzYnGp6D8DHDrPXO0Rva4lcNwJJXtrFvIIGJnbyjEHZG73Qe9WVDyofgnZvJEJ5vQRIWqVTJNSjTxQVSCJF0jP2CrGjF6kNCGcdxyszdCVUiC0hTmjFHUVO1sjYo6Eq4KPIAiubO6kPVsKf7bfA+vHusKkgXKxkg5Id5WDTUN8GewDHKzsd5SCU1XG5039TKkCghRTujtDQ1uYqmZlZYUPPvhAcA29bk/uZK1AzI36SEhxQl5+dIV3L+32aDWRTU6XMymzJwoKkyu8rTfxjWXCJj8pGxroo/3I6cwJiHLnOBkf9RWwtQqbO75CSAJ5kZc6+0zc9hk81ej61dPQQLNu/TH96C9YfukpJC3byWHipcImD0YEnSRQHg/MPn4KLtKm8v7w40ytk6cXRqzaw5aPadky4HzZXtW1DZu8fzq5yJCvduC5XByM+QTnkzox6IxN9sax2D0IOf8Qc88Bxg6e8n1StqtceLmI7TvZfzq6lb6P9pk0NPUVJHM8+4yqhN1k1QqEWKpDPDB5539hL3KX95v68xY2nyDoSjHTlR2z4Yhaa9DBgwfj2rVrgvmyuCQPD598iBvp7+BKojazfnv45Biysg/KEvGdmQ8xTfC5T2u/Sv3+/fuYN6+0EE/xOqPHdpYNsXSEG669J9OArGQxTNmwwoFW/gFPvD9VCvOGQrcV7Xr6sDBXrv7WgEF9Y0zu4Ypzq6sPnaVRKwmcbZWjmXoY3UmE5M3kKe7ObB/f8bKGhkY9wXVAhUTNPWxweK5UBp0Vi3QW77UHjjojcqUYnX1Is1MI2Y7WjbBjVnM4W8uKg7QM8UXQW9gs+3yqOajmFRBOqHWH0sCYMWNAFq2v+z/KI6cfxvcebqzwrpaUFIAcgignszSi6YjYJFNWjf686EGFt/WmvrFc2OQnaRNTU3SZ5MfkicKuAeryMF8KbPIAR84+CWDRwJFr9sNF0kRpstSAnrYWWvYcBDsXN/nfXgls8n2OzsWKVKDjBF95f/jxVWw9mrfFhK0fY/F5TseQAFs5yveyYJP/XoLOuZHkq/0IEVeO42JSW9xKr4fLKW1xLOEY7KWl0WM5bEZz0cPAX1LQccxM1NMsXbaj/W1sbomJW4/Bo+tA+XjUKmxG58qVAzqNnsmcnxTHnR6/0bB5Po+Nj//3CWjdfxS0lPL7yL6RbBxf9K+4OA8Uzbye1oItU11LlbKqTW6CpspPS5ZM/6wg/kWbqdbfPv30U7i6UjRP8XzTho6usCiI/m7W0AQBA91xYxM581TPV5xVpx91YaBFxT7KAEcRw28WeyPlfW8sH+EOGzXuO4b1G2BKdxHOUaSTfMYrEelk0cwjjsjYQnaPpP8rBEh7q8b4wM+bCXVTUQjL2TvkgPz9Hvh4vifaSSjHVKipSNto4WnLikdySFg9Qj10sqKgQw54stcdK0a6or6SRi5Vvc/o7Yab28R4dtAbDhbG3PF5C5u1Xo3Ojk2EA+7vEGNOX3KHEkazLSwscPjw4Wpdc/+WD5fgORLTWyIpsyvII72i/woKk3At1ZMVFdFcFp9M+Z6NcPPefBCIvv1X/giohU0rB2eQaLlZY9XKNJLx6TM3DAE/30CovEqYi3S+VNiUARzlOZKzEBWTDFm6FTYuwkiV8IajgTHrD2NZKpjAOg9S5bZVyNlUu001DkJebTuieff+KsuUdKOXtHoHU3Z9gbDLBbI81FLofNmwye/PfPLNPguERt/Fsdi9uJLcHHduGeL0P1JMny2FkYEhmk5di7A0ICyumEGzjYOqBmmbfiPg/108Vt4G3HoMk4NBbcEmReRJUH/Mxg9g56wqxM+fJ28qbAbFlCAs5jlGvbsPFhYEHYqgpoHRo0cjObniy0QlJYW4ec8fcclkCeekEA0g4GyMGxkd8fz57fJnqEq8g3Izp06dqtL3hiYm2DVdgotrxJjT2xkEdMr7Z97QBGHDREjZLGYi4thX8WpsHrRy9omxZpwHDJS2r6mjj4WD3XF3O1W6OwL7bNl3pG6RYvlID7XQSc45k7vLltePlA+dLGp1hHLwJBDZK8/bepjYzQVpW0lUnVyAhPv2fDcJwzvKobOtWD10tvS0xdF5skgnn9O50wEsmnnEGX8sF6Otp6r8k4udBT4L8Gbi8zhog9vbpbB/C5u1DpkULWX5w0dE+DFECm+R6nU9aNAgXL16tRJX2b/9rbdxI9MbRSXnK7Uj2blfCWSPaA5T9k6v1AbfwDerhU17kQeWX8iB/4/X0X3qAjRSsqqiidrc0gr9/JaDct5IZ5KcfV4FbPIQRNBJYu9Bf97GoLAtsHYotWBUvLE06dIXficuMDmdF6UE8NtlbS3CZtfxs7EyERj3/idwbdpa5SZI0cAmnfswe0YGnXGUSpCLVwWb/LjMJ1/tSCAs6g4+vrIJCalN8OS5B3780QGr/rMGgb8kwafXRJX9aWxty4Cfcm8JcCg1wq1bqQ1ojcNmNBetW/DjNbQdMoEt2yueD3ZOItgrRL7fNNgMPP+MXb++Jy6ieY9BKuPj7OwMihRW5h/p2N1/tI1FN6nis3TZyVn+mCbrpJu9kF9wvTKbLvO9R48ehYMD2R0qQrI2BrdzwpX1BFnOLI+QKs4jV3lhYjcR9AzUQKeZMnSWnUtIuZnsZn5UhNPLvfCOD1V7KxYCaaKFpx1+CJE55+xT3JbMfeewC1J46LRUXV7XN2iAWb1dEbOetCdFrLqb4JZfdlXMzaSIqHJuppN1Y3w8n5bM3dhn+c+pa5kPdgQX6fzEzxPtGXQqF/XUQysxQacX8ijSecwJ2XvcsXioK/T0hBEzDU09+PZ3xS2yyzzsyJyUKPr7FjZrbmlc3XGk1/gfQFm7JAgY6AbtesKovpmZGXbv3l3m9fS6/uH27Z9w78EW3LpVuWXv2w9CWSST5jJaOr95P/B1HaJa2y+1sGnn7Irg05kIjgfn7HPyCjoMnwwjA2EyMU3sto7OzFow6HQmlqUDsz45A23ZcqlZdaSPlKrRh/I5m/ySdBktVTATdC78LQ0DAlbD0k75BqTBHIo6jp4Ov29i2f6pSwngoaq2YZPpbMaDScuERGezyJubGujU0dBA0x4DMe3oLwiLKUL4TaD9vBXym+sL7SrLGCvaN5I+UqxG5wuE+JxNwTio2c78qOeYfaYETbp0wtJlrkjMlOJJkSd+P9MaA/pSzlbpJNd20FgE/JTIvpNLDciuVdikorYlsUUYvfYgrG2Fsi9UTNZ+6ESE/pGG9gNGycfxTYJNyiMOvfgMw5Zvh4mJssC2BqgilaKFlfmXnXsSSRmdWQU6FQWpA03+NargvJbWFLlPT1XmKwTvpajMqFGlx4+HTXvrxkxOqOiAG1esIgM0dhM+YMfg65+V3hjfVQRdNdBpYWaKJcNdFSKdBIoKkEduKxH2yNolxpIRHtCvL1sWlsEuPV8ywhNP9nC6nYqAKAQEHjqdQZHOgAEuMDEWbov2yaiBCeb2c+N8xkmiicTT99kBLJrJC8orgrYeJnR1QWoZ0UxhH4Tww0c6C/Z74DN/T3SQqtEN1aiHdhJrvD9JhNYeFElVhGwNNBHZ4EQQQa5QTuotbArH+kXHoap/IztS+mHy+zIvNHNVlZvq0aMHyKL1Tfp39+5dBAcHo4mPGBvWr4O1tR17npqaWu4wyPM1ky0ZcKbeGori4txyP/f2DcIReCFscsCRw4qCqLhl7n/Oov2wSTDQUf61q8HyIkesPYDZET/KKw1fBWzycEQi6xT9C/ghARS94m9Cim2jRmboOSMIC364yuXyXSpDV7QWI5uKou6kC0opASHnHmPYil1w8JCq9FtHSxNNeg7Ggu8vosuCNfK/vyrYJOmjhRfzYWjjwW44nhJrrN8kwY10dzx86oZP/+uJYaO8MHL9xwi8DCy8UiKQM6r5yGY4g1n6weH/XRxa9x0uHyP+2Ns6u2L8lo+wJI77MdWyR2nO6OsPm9nMdYvsYef9NxLe73RXGR8PDw+cOHFCOFOU86yo6CHIJziOJuQbxgw2KQIQm2Qms3izRHyyNSsS4sSQKcrJ5XDSMvujJx+V8w2qf96/fz8o34w/rlyrx6wWb2ymQhsnULRO3U1b7s192BVnV3kx6Kynr1w1rQHLxqZYMswVqbLldRbJ3GvLHIZ+DPVGU1flpUlNdJDa4p+VnAsO70Ourg/C13ifcRHi10vg188Fxg1UI68NjE0ZdJJYeuY2MSZ1JzkqJX1Em8b4aD5BbvnRTGEfhCD0nKSLIhxQyHI6JWjhQVa2qnO/4vhr6Rlh4WAPZJGclBpx/LewKRzjF41/Zf/GfkgdtEfOPin3A8hQ+KOFflBu2bJF9UJ6jV8pLi7GoUOHIBKpZwCaP5YsWYLbt8tO6ckvvMbE2zl5o5YofP76F1HVxilRAdiUVZ6ziuoSlvc244Nf0az3MOiqgU4La1vo6HCJ6Y3NzOD/fbzaYiIeCtW1TNS9ipFNxe0RvC2+kAdx8zbyG5KOgqA6P0maW1iin/9KLPw1VZ4SoLgdtmx9KZ/lVvKfKU9nU/B5PiKoJmdTETb5z7CUgKtA8Jn7LA+VLDr57+VbY2NTWCm83tjdGwsvPGMyRPx2KtJWN7K5KA4IuZALMwfFPmrBw70h9h1sgpsPJbj3wA5/ZszFxsucr/a8yGKQMw31r6Zhc+ji97AyCRgavgNm5kIQoWhmhxFTmLUoQX0A2XZeysebA5s5YMfrfC6GhGwE2Qby5xO1mpqazC3kRRNvWZMQOQSRCweza8v9Fg+zjzJdzVv3FyPjzgyk3BqEGxnv4Hp6C+beQQLIZBMXn2yD+GQr5lN8N2sNgJKyvkL+OkVlBgxQdZ2iyutjvgQ57uUuGfM3cg46ydfbDWdXemFCVxH01ECntXlDrBzpiqxdUtzb5QW/Ae7Q1BXCqWnDhnhvoieeVsPTmwHDftKnFCFuvRjz+jqjgZLpAR0rs4amcFR2e9HUxbguVYtm8uOhrmUyThGOeH7QE8f9m8LaUlWXUUNTG608LPFzGImzi1h6gbptvYXN2oFNkqfCURecWSlFWwm5eilGuTXQuXNnXLjwZmlAkuyZiiWtthYaGhtAQ1uokkAC9hs3bsSDB6rL649yPkNMkgnLPc999rd8Hnr7oHIjUHHYVAAmumGFxRYzaaEmXfupVBnzJ7qpiQkWfH0JoUkk41Na3FIeBNUkbCqLuveZE4Ie0wNhpFwtqaEBKzsH9F+wCpQSwJbiL8rccl5SZFN5XCiyTPmwQadvYtCiDbC2pwpX4STCP7dwkyrooaqXplLePoO9Ki2jZzPBfIqO+X51gclMaWsJl9HMbNwwast32HAlHt9fD0RqmhnS0hrif9dmYP2F88wCc15kEVMUqMmcze5jp6N1/5Eq4+Qi9sHEnV+wMZKnTZAzzhsBmxTNzAepSMz68DTErd9RGR9vb2/89FPtOl/QchSJvj/Nv8Ds3NLvTGFCyPHJtiwaeiWxHtLvTEVx8WO1sxj5rW/btg2NGjUS9l+LWzJOly8Zq49mqoMf/rXSSKcbqwQf29kZ2mqq190dLeHhRFJBitehFga0dcKFNV7shl95XUpVAOGgk5ZDXRC3XgL/fk6wayyEW8U+WJqb4eSiJsBxbomd36+aaNnYHHbEw52uWDTEBfoGSrmZGhpwszPDvd1NgQg70PvL+t63sKl6rMsaq4q9zkltFewXY+UodzRQ+gFpYGCAtWvXoqDgzamYjo2NxdixY5WuUQ042lhge1MJUpr5YLuPBG42FirQSTnqO3fuRE5OjnwOunkvADQ3PXryofy1tw8qPwKVh005dOayKEno5XxMPfAtmnbpC8orVJwA6bFb01aYvOu/CLn0TO7sow56FF+rTdgcte4wVmUCVBDRdvgUGKhx9rFxcsXAkE2s2IgVP10qqLSDkOL+yB9XMLIpf79srKn4ikAh8Lc09PFdprZaWM/AAF0n+oJka8qSplLeLj2vSmQzmKKZF59i0OL3YGJKnsfC4y7t2h+Lz9xlx5uA0i+yBO9dPIufr85CWpopklMt8V1CANZduISFCYDdO6UOPpUuELr0DM279pX3QVmuh5xRuk3yQ/CftzmR8qjcUhmpNwE2ozj5rJCobPT2W476Sp7gurq6CAgIQFZWVuVnjxr4RFHxI6a7ee/hZqTeHgEqKKJK9afPogRbj4qKYtEZ5XNN7GKNL4NoydyN5TBW7AZd9g2fW4rkcjpPLfXCqI5OaGhcX35+KX+/raUZq9Cm3ElOmLxs0KpK31h/DtsCn3phydjmKrqVfH9IHH7VKLfSHNP91I/q94XXZvw8wFOt0wz//a3czFB4UFJm2gK/729hs+xzjx+jirYsmnnEmWmztpeqapq2bdsW586dE1xHr/MTikouXboUpqZCbVsj4/rwl7ohsVkTFLu4I8/WBcXO7sjw8sJGb7Fa6JRIJNi9ey+ePLmHB7nd8OBx+Os8dC9l36oOmzx0RucxqKDq4sk7P4e7muIWWr70bt8VU/aeQNiV5wxSaWlaHfzQa7UJm0xnk5aoSeolHpj10R9oPXAM9HWFmnQ0iVo7uYLevzgqGyuTgRY9B8lvOrW5jF7WuFAeKsFvwP+S0XduGEzUqASYmVuiz7wlTJqKIo/0mbK2R69XHDZLc/3mfvYPvDqo5vrxN54uQRuxlLkAcRFWWjKnpXO/yGJsufgHfr8+DulpxkhKtcYPGRvQZTTBJjf+Hr1HVlDUPRuBlwqx4hrQtFMv+XHh+0CtyLs5ph78jtlPqh2H1xw2qViOzoEZR/8H0m5VHBt63KJFC5w6VfXinNqYoQqepzJx+Ht31gHFd5CXl4c1a9aggVL+opGBLvz6iVhlM8n2UFV2RW/SFXlfwS474ANb4LgPZg/whoamsv4k9wPLwbIR9s6U4sEOMcsRpZzOimy/Iu8pJO/qCEekbvXGuC7O0NVTLtBUnbMsGpkgdKgISZtkEk5VhE6uyt0B5EA0vYcTqLJc8fwxMzVGt1Ye0NLkliObi8yQt+8tbFbkuFb/PfbAAXsUHPDEpslSNDQRwhWZZCxbtgy5uW9GEQuteFD+touLop2uBjQM9THc0xl/N/dBkZsn8uxEyHJwRZYj9z/HXoQSgk5vb7znLYbI2lwl0unlLcL+iP7Izy+NdNbGvPcmbLP6sKkAnWHJwNyP/5RXoytOTvRYV1MDzXsMxPTDP5VCp2KkSbatWodNciKi7+KdfeJKMPODX5n0i57ScjD1mwTjJ246IoigvQrY5KGRloFXZgLvzAwR3AAUx9vMwgq9fJdj4e+ZXKSTTwngj5esrRhsyqJj0U8wcOEaNDASLufp6+lB37A0+iMXdWqqTywAACAASURBVFf6Lg46S+AfWYitF3/HH9dH4maGIRKTnbBpezPY2xnDvvNEBBNQK31W+Jzrz+KoJ+g7PxwGSikRlEvcY9YiBP99jy3T03EWfl6WZvC6wmZUDhaTwsHZLPSetQiG+kJQoKW1sLAwPHnypE7Pcf/8cwZSqWqRnK6eATZNaw58RvmZNkzmpfo38NKIE5MAOuyEaxulGNHBAbr1lKFOmO9FldhONubYMMETd0hL87AjKIJXnT6xavMIdxzz84atco6kph6mdHPGL0vEmNnbFfWNhLm3NA+YNzJGyBAX3Ngk4SST9tkjf1fpPr6ob6Cc0cOu+MDXE/bWynJMWujV0gFxm6T4wL+F/EfiW9is2Ni+aNwr8jd2bh5xwsW13ujVkvSLhT+CWrZsiT///LNOXNfPCmKR9XgvqC1BUa30iVJ/OnToILwPamujuYMVPm/uhTyxFAX2Ijx0EMkhk4dNvuWhM13qhfe8PDno1FRMC9NEy5Zt8MknL9dqt1YG7BVutOZgkyKSMcWY9VEpbBrWrw9HJTtAmgjJ2adFryGYefx3hMWVMCtHRSB4abDJAw1BZxyYn/r0iJ/QtKv6lABFW8UBC1YyiKuQh7fC95CwePvRM+UXh7oCIbVgxG9D1obdANr7rpJvh2BPeYmUxtrCxg59F6xm0MlSAi7kC8CrPNik6NiS6xQd+xXStp3l38eDLUXMZn14CpYePvK/lQWb/H4tOJfL3IgCzj3Frsvf4PeL3fEozxVX4pyx8z/jEH4xkwnH+0UK+0qfZ/25BvbjQF1/nDy9WS4xi+oywM4W7C/fB9a+hrDJVBjigWkHv4e7T6mrE3+82rVrh7///nckucfFxbPcKy01RX225sbw7SfClXUye8f9dtWGTn4JvfCgB7ZPk8DcTJgbqlnPEDN7OeNksBgjOjpDS7f0BxY3vlpwtrPAruliPN5NkU71bjsvggoSXKfPUTRzTGcXaGgJfyiQbuZHfrJK8wgOCs+/64XpvdzUQmfjhg2waJALEjfyYvVlQ7D8uzd7YlxHkgoTQnbjRo2weaIn8ve5Ax/aYfdML/l73sJmbcMmF80sOuiBHdPEKulL5DVP0j51KZr5vOg+kjN7seK/5Jt9cOt+MB7nfIn8wupr68bFxWHChAnyew4/vzlYNcbWZlLc9/ZGkaMrHtmXDZk8bPKtHDq9vLFc4gE7c9UUsW7duuHkyZOvENn+vV9d47A58/hpeWSTqrwXnryIoSv3wNa51DKSPzFo6brVwLGY9fGfbKmTRL5ZtPFyIWbWUDW6coHQC+0qo3O5lIBLBZi06wt4te+qYtnH973buNlYnlAiy0OtYPFTFXM2BYDEw2Yi0H5uuPxis/RsirlfRqPNkAnQV6MS4ODihuHhO1i0jyqxScybtlsmbF4sYNGxRWcfovfcMBgoRXeMjYzQ1y8ci89ls22YuYjlfSkPNvn9IQtM/xjAa8A0jBlti9Nnm+Jhti3iksU4HrsLoVF3mC/7/Mhn7Lwge9KQyIcshcBQTdoDHZshC9+tuEPU6wSbUbksirvo7zvoMtEXekrnAC1Dr1q1Cvn5+f+q2YqW0ZWX0PlrkNoGRsaY29cNMQSdakTPXwR2in+jSCQJv19cI0W/1mQIIYwYeTpa4L8L6TvcgMMkCeSGn0Ol6NqMoEx1edvHzRb7Z0uRLYPOikQ6uWimG47P94adlXJEUVfmAsRFTnkXIAbIpBt62BUEndN6ucFQSfOTxqmRiTGCBouQtoWg0xlQWu6nZVkccsOBWZ6wbqysuaqLAW1dELPBGzjihCKSRDpkj90zvd/CZgWjxYrnWmUfs3SKw06I3+CFAa1JN1p4bvr4+NR6cV9VJ43C5zdxPb05Ym4YMecwkg+6mipB8s1+zIEnO/c7FD5Pr3DkMyMjEyEhITBSWl1r0LAB/CUiJDbzYXmZTyoBmTxs8m2uvQjFIg9cb+KNZVJ3tdDZq1evOpeCVNVj9LI+V6uwadaoIfx/uIolKeTscwuDQjfDxlEpr0JDAwQOJLI+74tolkdJAPRKYJOPHkbnsRt32KV8jNvysVpnHyqs8CFnn/3fIOxKIQedalICeLBibS3CJulsEowtSQBmHvsNrfoOZxFkxRszPXZyl2L4SspD5WSHQm+oirqT5NLSG8C0Qz9AncC8pE1HzP30DKdNevk5AqNyUBXYpDGhaKtTR07GpkGDhvBf2R+xt/sw3/Uryc1wLGYvFkU/wryzJRi/51t4tmgnh1p+3+opgPDABSsREl/eMvzrtYxOaRVhccCU3V/BwU2iMj5du3YFFdj8G//du3dPAJudpWawMlOGIU70fE5fEj2nSKeq005ZN3gGa4fskbdfjPcmilFfSWZIW88Ivv1ccG8nrxvJRQZZTuMhezw/4IETC6Xo1pSgUxiFpMhgUzcb7J/1YujkYMIRyVu8MbaLCOQjzp/b1DrbNMaHTNKpbN1MReiMZtDpCj0D1eV1O6vGeHecJzLfJ2h15sThWcqABIPbqoKMlXkj7J4hBUXUyKedH8e3sFnbkUzavr3s+Hhi70wJGjdSjbTNmzcP2dnZdfrSznt2hskGkeoEGTqQ2QPT4yX5s2RLXEtrgqTMLqxAMOPuLJBbz72Hm5CVfQiPc77Ak7yfmKQacAvTpk4SXBua+noY5umCv5s3QZGbWCUvkwfISrcOrsiTQec1Hy8sZdDZCBpKqyxk9/nLL7/U6fGvK52rZdhshPnfxDCdTaqo5p19+i9YCStbVWefBvUN0WnMTAT+kgj/P+9Cx6B0maqiDkKKcEc6m5WKbPKwybfReUwHkip5x6yPgLmNqn4ZVeA36S5z9oktYsvxiikBiv2h12tsGV0psikXdad9lklTzfzgtzJVAmj5e+ymYwhPBIasOyy/gC0dRQj95QZ6zgmBQT3hL2iSshoYtA4h0VzaAaUQkKh7YHRulWFTWWfTrtN4rLheiKMxh3AppS3u3TdBzL3+2PX1Mlg2FupmGhubYHjoBjTrXFogNNB/xZsDm9G5rMI+6FQ6uoybDSrEU4QUkgjatGkTSNj43/qPnD8UI5s/BdggdYcXEz1X77RjyiKdFYFO3mnlzEoftPciWFQULNdECw87/ES6kRQxFVhNloIGW3o+5MBgjKCzO0U6lYppKBJF0HlgtgTZezzly+tPd8pg4pAbjvt5w145mqmlj6k9REjdIoxm8sCnrpVD5xE3/BnuhZEdXaClpAeqoaHFZGDWjvNEyhZP7J/pDnJMUjx3CJSHdaC8VYrmqorjv4XN0nNA3XGo7mt8NDNxkzc7hso2pJTL/O233/5rLmuCRs7MwVHJVcwJBKFxMq1d0t4lI4iYGw1wJVEbVxL1cC3NDZn3puObE/4YMbhUecTUUA8ftm0KSL1QZOuCrBfkZVYaNmVFRFRQRIVFcHbH3dbNMcxNlVvouhkzZgzOnDnzrzker6KjLw02eehaSDJCVCX9WxpbDjUzUxUIJt/1d0bPgK5C0ckrgU0ZdFKe4IpEoFWv0mp04cSsAR1Nzk5y5kenGVAGx3IpAfx+s/ZlwCZf5R8lk6a6UoCpB74DecJrKsEI7YN3p97MFYrfn/rGpnBR41xE1ee+X0azY0ei8wHnuFzImoZNkj5aRO42F4EVMdnY/dkUnIuyR1a2LX4/I8G4iR4wMm4I9w7DMOery1idBIHY/psCm0FXili+M/1gsFEQ9+ePY79+/RATE/Mq5pQa/U5l2PxyTmPguCMDQN5pRxFG+f1nTjt93dVGOhmQRTiwJe7QYe7QNxQWvOnqGyFspASPaAk8wv6FupE8VDDojOCg8+tgKXo0Vw+dTdyscWCWBLl7PYFjzkje4oVxXV3ly9F8/z0czHEi2Ictj5cFuvx3q2vZPh6kanZX/LmcJJycoaOSY6oJYyOykxUWPDnbWyJirhQ45M6qntVt/y1s1h5sMrmpI+44PFcCe6qQVpq3Z8yYoVZ8vEYvvCpvrATFxdmg5fOn+eeRnfsNHjzeizsPwnEtTYr4FAcl2CQnMf6/ozziSa+l3BqCB9n7UfD8GutNp859BGNBsnb9bC3xucQd2RIJip3c8Lgay+fqgDSbr1j38sJqiTts2fUi/FHPHx9tbW2MGzcOly9frvLovc4ffOmwycMXk/FJANOFJMtIUyX5BjqAinA08uBPCCNxeD7qWIG22pFN/jvUiLpLWnWAg7vqkmV9fT3mIz/ns38YDBAUyIuIXiZsyvvOS1PlY9zWj5mgt7IWJX+xqGsp73bY0q0IufCUK+Titytraxw2+47BittA8B838c44f2homMLevjGWhItxOd4B97Os8Nuf3jhw8QsExQGBF4AmCpPQaw+b0Xks9SDwf0loN3SCSk6xubk5du3a9drMWcqw+cUccyYxxGBKwWnHr68zTJTkkeh8NjYxhW9/d8Ssly2vH6KiGhG+D/VCc3fSJlS8ceigg5cd/lwuZTBLMkZPK5mTJ490HvDAySCCTgdoaCnndGqjrdgKq8aK4ahU7a2po49Zfdxwa7uXWrtHdeD3otfYcv9BLsf0r+VSTOvujEbGBJiK+80/1sWEbq5I2Upj5QQ+L1Td9t/CZs3DJic35Yj096UY38VZJUJOlouff/75K762S1DEYDIDzwou40nuD2y5m2Ay4+5MpNwcyHI0mVFDUkPE3KjPDBsIMq+lerHl9FK45CCTIp6xSY1YhDP5Zm/ce7iRgaryjvbs2ZOdt+QCWM9QwVhARxud7CzwiZcHB52O1YdOKixiBUZiCfZ7ecDTShgU09HUhlf7lmhkofpjoH79+pgzZw5IXP7tv9IReGWwyUPjwstFrKrb9+QlvDNmpkriLz8pdpzgy4TCmbj5RdUqZX57im1twubQ4LVYev4hBgWvh7WdqrOPkYEBuk2Yh/nfxiIsAZxl56uATR4OZXmoIedzMW7Lh3CSNCnjhsPfeDTQsvcQzP/mCjs+fEGR4vjS45qGTa/+YzHj8Lewd3FX6d9IPz98fWMTku5IkJlpjD9vjMTBhFOQtO8nf+/rDJssmhlThDFrD8JSTRrK8OHDkZiYWHp1vwaPyoJNHoA46CSnHRESmNOOM0yNhZFKmkNMTEzhN8ANf68QI2iIO7SVonxUaLRhohS5+ySs+IW2y39HVVrFSOd/F3qjlSd5qCsu05deZ2yO09RGS3dLfLuYINO1zGX7qvSFgJl5un/siCvrm8LDSdXP3d3BAh/5E2RWzOqzqrBZsscW2XukcLSU5d1qGeJLiuAeLM0Hrco+/ts/w6KZh12Z0oCzjXJxmAYmTpyIW7duvZQrmoPJdDzLj2H5klnZEbiTRTA5HSk3B+B6eksWoYxNMmWFPzE3jNky+NVUT9zIaI/UW8Nx634Q7j96H49y/oPcp7+joDARqbdGIC7JUh7JJAAlyLya6s7yNHOf/gVyGSvrHxXl0LViZGKMw+1aYq7IHvpGCtBZTxsd7CwZdD4RS1BUFeh0ECHfXoQCdzG+aeKNDo42KtqbkpZNMDdiDdbfOIklv0egz+zRMDZRzSOnFRdSCEhNTS1rl96o1185bPLwEnSlmBUHkf1hm6ETYaCnnGyvAStHEQaGKjj7sOXcsq0ZaxM2SWczLBFcHuqpdPSdtxTmFsqTuAYaNTRD9ykLsOCHqwzaliXVkPRRWTmb/DI6D5nKLfnFJwBUZT5i9T44epB8iQaoyIZ+kdFjCysbjHp3L8Iu5yMopviF0eSahk0jY1PoyISi2U2Y9ccaw1bswoKzTzH3HLDy/DV8nRCKG6n2uHW7Ef5zsgm69aQK4nroPmsly7Plz6sXtv+WavTzXDSTzqE2/UepRDOtra1x8ODB13LiKg82echQjHQmbJBgwQBnNDRpIP8Rwp9LysU3Wto66N3cFhfW0JK1c7X1Mfn+8C0X6aTIojs+XNAMlPcs74tCdFFHrz42z2gNfECSSfblOvHw2y+vZeNy0B7P9ntg9WhXmDRQF9XURoRvM+BDpwqL41cFNlmO7FEXfBvavFSrl2AzyPuNhU1mBRrhwMwJZvZ2V4mC29jY4NixYzV6bRcXP0Hh8zQ8zb/IYPIhweSDlcwqlqrECSYTUpzAwWQDrpI82YJBYWK6DCbvLcT9R9vwOOdz5D79A/kFCcyKFihR21fS2kxIcWEOYQkpjohNaoz4FHtk3p2L/II4tZ9RfpGHTV1TY0T5NAFcPfFHU2+M9XCCruLydj0dDjq9PVmks6LQmWsnQrGbJ8419cJ4D2doK25TQwM29naY8O4CrIv5L9alfI0VsZ9h9bUv8F7adwj7aT96Txmu9vqm1abFixfj5s2byrv0Rj2vM7DJoCAqh8HNsqvAuF1fQVuhylhxgrZ2FGH4qr1YHPmIFUgQVKqDitqGzVBW9ZwDykPlnH2S0GdOGEzVWDiSs0/veUux9OxtdJ40X37DqbLOZlVhk1/+vvCMSRaFXcxBm2GTWX80NTVh3NAMvv85C9LxrIiffXVhc0ky4NlrhHw8FI8zFby0GTgGAT9eZ1AfeJ6TmPKNfI55kcDq8/H4Js4ft7LccT/HE4ePOmHRrjXwPw/mWEQi8urOC/lr/wLYJDmwsCsFGBa+CyTUrzg+9Jg8gDMzM1/bSauisMlDlyp0uqiHThnozR3oA3zUBDhqi/xdNR9d4ws9MrZKMK+/G8gAQfkYyp9r6qCNxA4fzZfi6T5Ptoz+oqVsfp/Laov32jOZo7/CJejorWpnqCEXrtbGB/5NgEMVXxquDGzywEsRzdDhnjAUmDBoIXyEC3DYpVqR5LLGoC6/zkczvwjyhrujtcp5MX78eGRkZFT62i4uzpHB5Hnk5P2Mh9mHcSdrNTLuTEPyzb5IZDDpLINJI1aMQ4U5V1P/z95ZgEWVvWEcFRTFJhUYhoYh7e7uXru7RUVAsUXQXbsD7F27Xf+767oddpAiKdgtJRLv//nOzJmmGRRXnofnDMzMvWfOPffO737n+97XHlEJzRD3qDcSn01lFeGv333H7GQJFjMyHucaecyto+QvHkLV59FG7JeinMmpBROf57BZoXpV/OrmhnQzS6Sb2yDdXoQf67iip60QZeQjneW10dLcGIcJOnOJdPK8zFh3V3i6OaBqdcWVkWrVqqHLxMFY9Nd++Medx5Kwo1h897DC7/LIk1gVew4+F7ej7eAe0NOVi7hKrjV040DycyUVoc7teHyM59TDppUtPH9/BA8lAXDpl7RytEzyN4m6y+ts6teUVaPn9V755+fezcTky4nQ1lV3Fy5bfrJycsNXK7bD89pbzCPXGSXoLCnY5H1nEjThwLSzd9Fm5HQVj1b6UqllLoS5jYP0wtJywCh4haopJsphjPm+KKoqr7MprUbPK7KptF3vGKDX8l3S/hiaWWDe38/zfewLDZvXU8WA/uN91JYThOdfvMa1zTE4YA98gjNAUW/+uXlLIDn1WjZm/puBkTOHYut2azx7K0LiCxtcDJuCgJvXMfUKQWcmcoTOTxg2KW2BbmCmnwuBq5riLrJmO3jw4Me4ZpToPgsKmxwu5KEzYpUIU7tYQq+Scu6kFsyMqmJGN+si63Ty/cq3pF2ZvdsOuyY5w7yWopICCcQPammB5k7GapbXy6Oxkxm+ne6EjJ12BYZO9tl3C/B2mwN8+tpAt6LidVSngh4m93KDoyXvUznsmaYZ2GTRzCAr/LrQFfUdCKgUi5Gocn/7eCpGyj/oyo9xaXzMjk+gAM83iTChsx20tBXBxMTEFIG7D+R4nmVlp0ph8l3K/xhMPiWYfDoOMYmdEPmgniQyWRPBUZVYziRFEmm5WgyT/SQwuRqvkwgmKTIZhoxMgsm0HPdb2CfSP8QiPEbIIqTRie3xNukUUAhHIWXYfG9uxVyBXgus8cHcBmn2Ipx2d0ErKzNoVZCTDyPoFJjgsKsD3olky+v0PsrLfOnshA1ujrCqbQjZDZgWdLTKonmvDvD+fhuLXi67d1wBMJWBk/5efv8UVsWcw5yT69Gyb2dUUrGY1QJB58qVK/Hy5cvCDmmpfJ8UNg8fPiwFDlMLK8z/9wWrCs5RxkcJWggCig021Yi6t5/iiwbdBqjIuxCcODZohuHrj4DyET0p2nhdHAEradjkIMRy68KBqadvoTGlBCjZBXKgorZl/5FYFAuQNBR/f37a4oLNHEXd83mjURjYFEfrMpjep4ERfdnKbiB0tLXRpO8IeFyKZVFrfizVjsn1FPjcSoNdA8rlKY/2HW1x6scWePjYBDFxxjgXPg/LboSyKOjUK2o84gk276SjgZznffuJ3kyrVFrUpWaeq+1LMb5ubgjgfSsFfXy+URslHzt2LJ48eVIqLzgF7XRhYVMGIeZsiRZBIjRyJns/2VyTf1y1SlVM7myjtnpdtq38ARFbOt8jRMQqJ/RqTPncik48DhbGODXHGdhrh/c77LF/sj0a2NN5oARiWuXR1t0Up+c4Mj1PBApyLdqhfmazaKYVLs93REMH1W2629bCTwuc8GFPPVBlvHgMih82xcBrjtdbRfDp74AKujIZO/lx1yqrhzOebv+NZfRNAmRuMQV2WuH4dHsIjeR1M0lmThd9+w5AZGQ4gCSkfxAX4Lx6tw9PXy4HaVBSAU1kfF0JTJJEUCVJZNIAEbG2iEpojvjHA/Dw2Qw8e7UKr999yyKT7z/cYzBJoFqyP9l49NyTRU1JNzMrO6XQu88JNnkVORX1ZAhs8E7kjEMuDqhf2wBa8vbT5XXQSmCCI64OSBaJkO7ghGOuIjSg12krnnuO9VwxKXA5AqLPYHnUqTwhUwE8gw9jRdRpFumcefgb1O/YAjplVPO1bW1tsXbtWrx+/brQY1Ka3iiFzZMnT4LCxWR7Rb/1ug7AxO/+lDj7ZDEHl7y+ZDUJm1/tvoTFscCITcfh3KS1QqU6XbxoyVXUqCVGbzsD7zsfmPsNSRYVSWeTA4SaavS8vdHFKQE+YcDEI/+gYc8hap199I1rod+iTXLOPupTApTHvvTB5lsQ/LNo3fkQ1GnXQ+0Xv12rrlgYBYir+HPOx2XjwWAzFXVayyQxOk5ajs1RN/Fb5CAkPNBDVJwZzoR7Y/GNKGaRKYPOt8z60vceUK+drMDo48HmW5CkFBXATTt5HS7N26uMj6OjI44fP16ari9F7mvRYVOAjK3mSN1uj6auMtisZ2cMExVtSS3oVa6GwojDcyAVO/HYYft4EYwMFO0utXQqYUJnGzzZKKk032zO+kb2lCnbHbFjgghuNmoKicqURzt3U5yZnTN08ty/V5vtMLeXNbR1FKO4Orp68OxtK7HRNMWrLU5wstYMbLJiJB7NtFdevi+LtvWsYVxDAp9lK+HEnM+kQGiTAGmbBHi/UfK7QYD0dQKkrxXgwzoBMjaa48kGZ8zp6wArOyHqNLRG1x5CDBtZE0tWOOK7E82R8KwPEp83Z/mNodEGDCRJczKUciZjrRlMxj3iMOmP1+8OISn1F2YBmZH5FCUPk7mf4tnZ71kfSQqpqD95wSaHTpI/IhkkiljucrGHK8FkOTmYLK+N9ha1MMDOEloVFG8ETYUCDPObhZWhJ6V5mQogqbR8nutzBJ3Rp7Hy/hlMPRAA9zaqhiTELi4uLtizZw/S0oo/qlzUMS/O90thkz7oxYsXQc44/M5TT7c8Wg4ahyknb7CK6rwAQJOwyXQ270Hs7HMnHUPWHFLrbkMi62Jnn/PMVcUnJBP27g2knylXu0oOl8ptoWBTAkrkux4CVvxEzj5U4a2jrTjBabyF9k7ov2wbE0ynAh4CM2XAlP+7tMEmE5q/nYY+89dCnbYqn3OO3Qazwiv5z5rjYzWw2X36EniEAjOvpmPD7R/wR2Q/JD7QRUSsDY6HLcei6zHMAnPGLcDrZgr6zF+DylVkTisfBzaTWETe6/o7dPNYjqpqJHymTp36CWvrFeclSXFbxQWbKdvs0cRFBpsEdvEbXTC9mxXUi8PLQWc+bDAztpBlpAXCVzmjJ4tmKhoiiCxNcJKimXvs1FaaZzK7TCHebhUxm0s3GwJBxW1QhLSte20GnczRJ1AAlpe5g/Zthe/nOcLVkqRYykivd/S4mbM5fic5pyBrVpVO+3q5xbnYYTN1OxU3meHlZif49BeBip74eU1tjerVsHW8CM+2NoBVLck5V9pgUxkm10tgcq0A7zeII9+p2wRI3iXA24MCvDxugWcXBHj2ixkeXxXixtXG+OEfG4TFWSPhhSNiHlvi0Wv6tUXiC1fEPGyOOIpMPp/JJIBevzuIZILJ9HvIzHyBLA0scyuecZ/uX/mFTQ6dlIuZJbTDE1dnbHJzhKOpkYoDEJ+fVatWRT/PcVhy4zv4x5/HklDVvMxcwTI3CA05Ar+YM1h57xQmBC5Dvc4tUUHNamedOnVYalR2tvoiq0/3yOSvZ1LYpJcTbOrrq8oukA92qyETMf1CqFiQ/U6GWhDSOGyGS3Q2Jc4+866+waBVe2DrWl/hokYTiCKdbu17YuLen+BQp5H0+RKHTQ6u15KZs8+S+0DDHoOk/eGTnbf2dZswZx9y6SHozGkZuVTA5hVxtI6imZNPXIN7q04qn5s+r7G1zFedRN3JaSpHwOTjSa0a2OTSR+S7PvkKQed7bLt7Cv9GdUbig4oIjxfhcORWeP9wDRZuMuchPv4lC5s0Pu8x/x7YKoJDg2Yq4+Pm5oYLFy7k72z+DF+lKdhcP8IWOCAE9lgh1N+RORKpg/yqVatjctfcbTBZNHOXHbaPc4SxgfzSqBa0ylWU0820yFMgXuzRboE3W0TM5jIn6GznVgunPRzwYpMd4tfYYUZ3G2iVU4xm6lWuikUD7ZG8Q1HOSROw2dBWHzjgjh+8HOHKIqZykSQtbXSqL8QdfxdgH+UqOrJcWXbOfWqwyWFygxge0wkmJdFJekwR7JTtEpg8QDApwNMLFnh42QIP/hYi5rYQkRGWCI+z9u0rJgAAIABJREFURFiCEHEvhIh/LULoI3dci7THz/9Y4+SF+li7yQGr1jojJOIbvE3+EVSAk5n1EhQJ/PKjfgQKCpscOt+ZWSPb0g4PXF3h7yaCeU1ltywt1KhRAwN8JmHpje8QEH8eS8Pzzs8sKHz6xZ3Fmkc/YPz6BahpoKjbyb9/qG3RogXTU83MzFQ/EKX0vwqwSZ8hJiYGFEXhMjjyg2BgYIROE+ZhJlUHkwvQbcU8uBKDTQlwUPTPKwKY9+9L9PbdoFB4w/tNLgOV5JyI+i/fmX+Y4WBTlMgm3wa115KwIAJoNmSSFCqqVK2mNg+VIGzE5uPwvp3GUgJmKRX+lAbYpPzZedffoYenPyorVKBqQadsGbQdNRO+IckQdR0sHY/igk0OqwSdk64As68mY3fk97gb3x4vXhkiOMIBU6eao6a+4lJnicHmNXE0c96VV+g61ReVJbJTfN6SGwVptP1X8nlyun5qCjbXEWwGWUFWSCSGzqldLVFVyR+djglB55SutuJCIon3eiZFM/cIEb7aCb2aUNRUccVCZFULJ2bnHM3kS+/qWg6dFOncPsEJrja0HK0c6SwHSzMjGKqkA5RhDkZXloiAvVYguJQXp9cEbLoIa2JWLyeU1VEsdqlevRo2jHUW55zuNAPpbD7e4ARzo48U2ZSDSQaSHCYJKNfJwSQVWO0X4NUxGUzG/6MIk6GJlgh5bImQR5YITbBERIwlIiOEiL4lxJN/zfH+Xxtc2OWI3r0EaNzUDkJLY2iVEecMt2zZFb//fgdZnxdP5HQaF8v/CwubHDqTyHbSTgRvA1Uhdn7dNbUwx4D5k7DkykEGnUvCjxUsX1NNhJMq1VfHnsPM776GS3PZKivfZ/myyue1eI40a9asVFmS5nWQVWCTv4HU7ydPnoxKlRQrGWmAyE6y28ylzHKSoJMXt5Q0bHKgoFw36sfcv5+hl88a1DaXLZfxA8rb7h7LsTiG5wTmIY3DQbEYYVPZG71V/xEYvf00HBs0V9FPJKcfp8atMGLLSVaV7RlKkc5kFvX7lGGzxSx/LHsKTDr8F0SNW0lBkh8DuzqNMGrXRRbRI1co27a9pK8pbtgkW02KHtJNycgDt1C3VUeMHWuNv6874d0Ha/x9zQFTZzqhpiSi32rMPHZDoMkCITpf5kcA4/f9DPs6DaWfnY9Po0aNcPnyZX4q/qdbTcMmBz0xdIrF4cP8HTGja87i8FO62iEswBnpgSLsGO8IY2XYK6uLiZ3tGFQhMO9oJu+DupZD55stjgw6naxqQausarEBnzs1qtdAwDAHpquJXeYMppW3W1ywuW2Cqxxgyy/d05elDjrXt0CwP+mXCpGxVSwrRZ9Ho7CpDiblgPL9JgFStwuQtNuCwSQtc4sjk0LE/8thUsiExxlMPhLDZFiCJcIZTFoi+rYQCX8J8eiSBZ6ds8DLYxZ4e0CAZKqo32LOLD7fb3XEol62qFpBlqJDx6h8+YpYuTIA799/iWAW9MJWVNgk6ISlPXyqywIMlDZYTiHtRAx6lLs5eOl0rLh1BAHx59TKHeUV2aToaED8BXj/vBPthvRCpfKKKw80H+q2aYoZ367GyNVzYeVgq/JdQK9p3749vv/++4IO1yf3+hxhk/eUfD5HjBiBCmr04UzMLFiO2Zw/HrPCBvK0LhbpIzXV6PnxRqeCIBZx/TUBPWb7wdjUTOXg6VWujHYjpmIGpQSEA3NySAngIMtaDcJmy69GY2E8WCX9kG8OwsKRLuDiCc9bykN1a9MVo3dfhPfdDHEOaFTxSB9pohq95cT56L9oA/SUJFcq6VZA58k+LBLNUgSuJTEBdo3BJo8eXn2NTpPnK0QPq1epgPmLGyDiSSu8Jei84YahQ8zQw2MlZgUDM67mnjOrMD/4TUleLfnVU7T3nxdoM2om9CoqRoF0dXWxcOFCJCcn89PvP9+WFGxyIJNFOq3BxOG7kTi8ou4enZf6NaqhoSMV8yhGJZysjHFiNtld2qrNzeT7KWhLgIgDArzaWRedG1mrXCOokr1jXQHurHRh2prK0Uz5/RUVNtkYHRBgy3gXlc9PY1OjWnWsH+OED7scgJ0EmTI3piLDJsEk/VLxDYdIaiW/VJxDOZNJgZLI5BEBnp0T4NElIVhk8pYQ98OFLAophcnHtOQtjkzejxDDJC2Jc5h8dZRg0oJtM3WrXPEP3/86Ad6vFyBrM+XOWuLqUmc0ESkXRmmhadOmuHr16n/+nC7sABQLbFrZw0sONs2crDFx11KIGtVRKTqmuWxlb4NhK2Zhxe2j8I87l69cTsr3pKX4Zde/Ra+5o1HDQDU10cbRDmPX+WBlxCn4xZ5h215+6zATjRdYqQ+WkUPcH38UTJu0sGOtifflCZt8pzdu3MDAgQNBwt8cgnjLnH28vobXjTeYfvoWykmWCgqts1lI2OQAQCLrPrTM/8sDdJzghYpKS5TsglhT7Owz4/twBsqz7yimBPBtaRo2paLuJLIucfYhwXp1vus6ZbTg3qEXJn77J5Y/AlrO8pcei8LqbGoCNiurWYZ0qN8MEw/8ygCfbgoo4khjS59ZE7BJ0UOaA1SUZacmemjl2gSDtv+BBTeeYU1gH9wJs8Lb9za4dq81tt45gVlX0zD5X4JOsYyWwnzICyrVPE8pJ3RzM2b3RQglrk38/KGW8nT++usvfrp9aSUjUNKwyaFMHjojmCORFWqqcySS3BhWqqiLBQMckLrNHggS5JmbyfeTn5ZJKQVZIH6NCKPbmKOyGr1Qst/8Z3ldYI+pAtyp235RYJMJke+xZraa9ubKX6I66NxAgOAASTRzi6pIfp6wqQ4maYl7vRjoCDJZAQ7B5AELEAhymHwgWeZWgUla5k6UwGS4OHqpAJNHxDCZHCjeNu1DAWb5/un/kopzxXEVRzPTdjjAf7gIVaso5gTS6uCSJUuQmlrSskOf12VEE7BZS2SJVYnfwy/8JMZs9oV9PbqBUgz20N92LiKM2TAffqFi96AlIUdUl9eDD7NCINrWiG88IbBWhcYahgbo4zkOy65TIdI5yG9nSdgxBqmLrhxEX+8JqCUwVekLpVcRh928ebPUHdx8wyb/ZL/88gt69+6tMgh0QMzsROg4Zha0dcQV7R8LNjkYkJ7j/OAM2LupFhDxCVVD35BFvWb9GCUG1Ntq9C41GNmUwuY18ZI+Twnw/Oclenuvgakaj3CKELYeNgXuPYZIj8NHg02yvwwDDG2cpH3hY0tt5cqV0XXGEsy79k6sgSr5nPwYFTtszlyChQ8Az3+eo8NYD1TUVVy6IHmv7h7L4H1DnDM5+1YWHJv0galpFSxYLEJIhBAPE6vgr/s9seXOOcy6msqgc+ZVcfoC73e+22vJrNBr7u+P0HrIJFSUU3ug8SH/XD8/vy/LavwCo9R+LNjkMCEPnRTpnNHNCtWrKlZZ03EkLd05ve0RuZr8xa2BHWZql7D5dvPbsuKjQFsETnJALUNFiKFoZlmJjiBVfv+11J3tN69tFwY22TgECvBikwjTu9mgnFJuZuVKFfD1SCdkqIlmSvuzSYCsLWZ4vN4JhlV5VL88jk51A7aZMcBjkcmtAhD4vZHCpAUeXxIX4NASNodJikZSvmTIQxlMUnEOFelQFPPRz0K2zC2OTIqjnQSqtA8eCZWPjjLIJJjcnP9fSg+gvN1bfs5oV5c0VRVTHOrXr1+qo1FKp+NH/VMjsOloiWXhx7E0/Jg4uhh8DMNXzYW1s8x4Rf77zKG+KyZsXcQikmRZyWFx+f2TWBVzHjMOrYJrC9W8zEoVKqLjyL6Yf3k3Ah5QAVLOuaBLI8TL74uvHET3WSNhWEtRi5r6Qzcw48aNw+3btz/qMSnIzgsMm3zjlEPQpk0btYDBo58G+vrwuBSDOSH5rC6WRITmFjGyyUGAibpfea0gfWTj1gD6Btw5Q3YHY2BojC7TF2H2b4ks0snzUNm2ShA2pX3neah/PkFvnzXMeUh+0is/NrR3Y8vrJLLOt5GftiiRTYrWzQ8HRm0/iyo1VavrXJq3w6Qj/zCIF7tRiaOZ8v0qbtjs57kSUw7/DluXuipz06lpW0yR9ieN5b/Ou/0e9dtzzc8yGDB7Bv6X8A0i44RIeFARv0d+hbW3LmPGlfT8WWDKRTUpRYN0VkdvPwOBrerFq23btrhy5Qo/pb60akbgY8MmBw8GWzvNgINO6NVcfW4VnZNcHD6YlrOLAJ2kDUoQc2+VCP2amMvlRoqvWdamNbFkWH0Y1hD7vxNs/rFEM7CZvV2cy/r9PCe4WKtaptLnrmtjCOxxBrbWRhrXmZQsM39YKy6+IZgj2Hy0wQktGtmjbgMrdOgiwM9Bjnj1mzke/CVk+ZBUZBMRI2RFNwwmKTL50JLlUUph8l8hHl4W4ul5Sc7kflrmJr1ScfSRVZBLIpIcLBlMbhRrYfLjWvhWHM3M2GWPdaMcUL2a4o2Ajo4OvL29v6TEqDmnC/svTcImh0ZaAqeI44rg4xjm7wELG0uV7xHK8XRt0RATdi3FysjT+PrhRXj9tAMtB3ZFBTWyhu6tm2DWkTVM5J2KhfLK9eTPE3Suij8P3z/2ovuMETAwVC1sqlixIivojoiIKOywltj7Cg2bvIenT59mS4DK8EN/U1RpwLJt8Ln9XhzVyicIFSts/vtKIbJJFohzfr4vdvZRijJRn1ke6uwVmPv7Q7EfNznpfATY5EAmzUO9HI9us5ahlplAZfJTv2vUNmd5qCSjQ7aZ/P15tYWCzevJbPl77p+P0Xb4VFSQF8zV0kJNQyP08gyAz61UeOZxo1HcsCmwsUdFpfzimjX10YP6c/s9A3LpmKixq2w51hdzw4AlNyNxLtwT0XEmeBBfBb9EDsXqW/9g2pWsvKGTxocK536OQ7N+I1FeaXxIZmPdunXIysrip9GXNocR+FRgk6AknYo/Au3Rr4UsZ9JRaKxaIMQi1tUwqbNEMikfOp3y0CO2ubTF1nEO0K+hCDFaZXQxuLUVHm4UIXFTXaklriZgkwvFP98sjmZqlVVcJdDSkvm82xsZIG2rE0hvNHWLuFiG6UweExfRUP4jkwa6JUREuCUi453w+E09vEyti6hnVgwsSS5ICpMUmeQweZyWzMXbJJhkx0JSPc6gkudr0jJ3scFkztFN5ne/xxIh/i7oXI+ux4rRTBLp/vnnn3OY0V/+XdgRKAnY5KBH/ucs7/Latxi8eFqO0Fm3Y3N0mToE1WsoSZ5RvqfIDmM3zmf6mitiTmNxsKKfOt9XXu2yeyeYXeaCS7vQdfxA0IqxMm+RTui0adMQHR1d2OHV+PuKDJvUQ/rS/Pbbb9GkiapCvtjZpxVG7zgH7zvpEujMfUlSk7DZd/FWLIgTi6xPOPw3GnYfhArlVPNQhXYi9F+yBXP/fg6vSGB+cCbqtusmPch5Owipcb+5lgTlanTlZXQpCMlFyOh/FEVklf+XYtF+3BwQQMlPuDJUtKBvgA7j5mLGxQhxHqqSNJW6bRcUNmffyYR3SBZGbD4BSwdnhT7w/rSctABLElW96tXuv4g5m76hWXKRSVmkmveFBP4nn7jOxmOWslC+Gtjk0kdTr2Qyb3W/m3dwIXwWYuONEBevjx8jJmD1zX8x9Uq2Wt91ZlUakoUha79FbaGVyvh069atVC19aPwKlMcOlGHzwjQDYK9FAZc6zaEs6s6lj+QhL6/HBJvZu+3Rp7kMNn0HuyF2o2s+xeFtcl1eF0czLXHbzxFdG1A0U7H4yE5ghEPTRECQPRBYCyGr3FBNElErNtikZeSNAmRsMkfGZgscnWwHgfTLrQLKltNjS3gD2prC36MpOnQVYehIU6z2FyDhHzvE3SKdSUk1N1/mlkgDEUxG3RPi/i1bHDrsCq+FBhg90QGXttZB2mEzJoQuhcn1AvCIKMvXlORRlgRM5jwPzNnxQ6ADc4gyMVJdzZk+fTrevHmTx6z+8nRhRqAkYZMDIC13U0X50isH0Xv2aJiYctct1e8a+s4pW7YsTCzM0Nd7PJbfPCzJyywegfhlkSewKu48fC/tQscRfVgKFv+e462BgQEWLFiA+Pj4wgyxRt9TLLDJe0gipPv27YOrq2pFNUGnS6vOGL3jPHzuZoDJ+FxTD52ahc0t8CaxdImzD8HfuH0/o16nvioRKDqAQgdn9F++A0uC09Goaz8pPJQ0bHJQ44Ums3+MgGNLmU0jn2zUUkpA5+mLWGSN7A8VUgKUIDbfsCmJ1lHRVYuB41RkmuT332KGH3yi8pc6UejI5vUUeEcCs3+8D7oxkN+/eAyMMGDJFvjc/YC5IdnqI725wCZJH828msSAcuoVYPWtK/gpYjzi4moiNt4AFyJmYsXNuwxImQUm9ScCmPVDJJr0HKxS2WhoaIjt27fzU+VLm88RUIbNgEFCYJ8jsNs8T59wDg0EcZqCzbl9RcB+SyYOHxYgylEcnvR0J3Wxy8F7nfzbzZG50w5rR9qpOhqVq4iR7ayQuJ5A0wIssrbdtHCwSXmTm83wapMLrGvLcsF2jXUDKGpIBTrbzfFyhw12+7ZE5z710X+oFeZ4G2Hzbnd8d6YxfvrbFVGJdnj4whov0+rgZVoDPHrtjLAYISLviXMmKYopXeY+LpEG2iVA5g6SPnJG7Zo8lUkHR6e7ssp9AsmPC5N5RTMtcG+1C3o3paVVRU1VZ2dn/O9//8vnrP7yssKMwMeATSl0sjzK81j09z70nDUSNaU3YIrQSRq9UzcuwsaXv4BE3Pn7i7Mlr/b1L36Gz4mNMLdQv9JpbGzMagFevHhRmKHWyHuKFTZ5D0m6ZceOHXByUi0aIeh0b9cDY/f9DJ+QLDEIKBWNlAhscugiOZpQsL6M2/MT3Fp1BlV9K8OLc6MWENjKnG66TvOFdxgBVT61Oml/RYhsctgUt0nwTVCsRlfuL/1tVNscXWYuBS13kyuPuApcMeKaH9hk0brgTAxdcwgmForROtICbdRjEGqYUnK8eNyaT1uWb8vJwsAm9cc7OBPD1x9GLQtZlIn2X7ZMGdTv3BfTz90Vi/crRzP5cac2D9jkYy6GzixMu5KJr2/9jV8ih7Cl9ei4Wjgb7omlt6Iw9c/36LV4F0xMVU9+kqwIDw/np8eXtgAjoAybZcrpol1dAc7OdQKzbMwHdGocNgOtWfU5dlCepTVzJGLi8GpsR6tWI3F4OejcRfmQVriy1JFZUVLRDz+PyGrSycoEp+dS/qeilBJygs3tZmJvbnUV1STRs0mADzvM8HSnI/p2F6FLDxFGjXXGT4dd8fyqOR7fFeBxtBXiEm0R/tAWT5NEeJxUB/efuiHxsRCP4gR4FGqB59ct8L/vHDF8tD669LDCqAGueBPkgPRt4gp0Vs29Thad5PmS2ZvFBUKmBhI5qU/NQUhNcRAVeyHIDnsmO8LMRHFFiY7VhAkTQPP0y49mR+BjwiaHRVrSpuX1Bb8FoVGPtnLnqowZqlStipb9OsPzwhYWiaTiIf7+orYrok7B//4Zli/q1LyeWttL2fVDC9bW1vjmm28+iWi7RmCTTzlaTli9ejWEQlUJgPJly6Buxz6YePgvVkQxNzibwRh9wZcobHL4uC6GTu/b79mSv1vLTrlG73rOWsL0MXOyk+SgotAWG2y+YzDXdPIi6WSvXtsCTfoMV8lXpIlnZm2P3vPXYu6fT1hUlyreeb9yhU2K1hGk/hSN5n1HqETrjE1qY3BAIOaHZIEKlPgk1xhsSvpDygGNeg5We3woLcE3AiAlAv4Zc2zzCZv8/VSRPuVKNmZcTce6Wz/jt6jBePrSCPGv6uLwpdFwtFMsnjAxMcHevXv56fClLcQIKMMmn2OUu6gInYIcI50lAZvvJZAirl6XiMMHOGJ6V0tUq6Kq00nQObWbLW75OSFgqK3KklhZ7YqY2s0eTzY6AYHmClJKFP3DVlOE+LlDuxwXDa+I3+fXAbaZiqWBdgvwbp8FXh+xwLOzFnj0kzhnMvamEPfDhIiIFuLBcxu8SHHEqzRXPH5lj3sJzvjlhgOOfW+L7Xvrw/+b+hg82gTDRtjj982tkBwkRNo2cxb9pLzSDcPpnBfDsWOtakjdKkLmZjP2PEVIeWRZvs1T+kgN7Mm/vyQfp0v87uPWOuOrlvQdJstRpXloZ2cHqln48lMyI/ApwCaHxVWPLmJq4HK130H8GlWtajV0GNUPXj9sF+d/Rp4oNHSyvM248/A6vwVNe7RT2a9OmXJo2acTWvTqiHIKN6xiCLa3t2cra0lJSSVzsNTsRaOwyff3/PlzrFixAvTlyw8EbytXqoRm/Udj8rErDDopavVRYFMKnSksr9TrdhqGrj0Eh3pNVSCL+m5h74TR207DJzgz15QADiqs1SBsGjnWYc43kw7/jca9hqBiecVlHuqzwNoeg/x2gjzlKaJIOYw5webccDDXov7LtsGwNuWPye7cKDrduNdQzPrhPnwiAYJXfStZ1FcTsDnnbhZLvxjotwtGtVTF+nn/+sxdKY5o8uOZW1tA2OTHcsbVZEy7A8y7kY4F6yfg9BlLPH8jQESsA7x97WFta4JhQycjLu4hPwW+tIUcgRxhk89Hgs56FjhDkc6ddmw5mnIr5aGkJGGT71dRMskRM3MQh9epQA5t8jnjZeBmbYIfPJ2AXdbAJjOxN7ekspsihCTf82GPGYK3OaHvAEeMnVQHvkvr4NZlERJuCyQwKbZQJFkgZqeYKPbrpmXu2GALxPxrhy1bG2PqTEd07FITc8a7oU0Tc9TQpzxE6g/9VkAHFyH+8bJlS+/pG8WgSSBJy/5iUXfxdaautT5StotYgRAfA3VtaYFNsZ6oLfZPEUGgJpo5cuRIPHnypJCz+svbCjMCHTuK08Yq1KiGf93c8cHMEtyKMr8tlETda0mkj3g1OofJvFq/mDOYsNlXCn36JoZoP7iXgjU2/06qVr06Ok8ejPm/BLJIJ4FjXtvnz5P25qoH57Hwz73oMG4AqBCIb5e3ogbumLxnBVbFnMOqqLOYvNcPddo2VeuMRKvNO3fuRHp6emEOQZHeUyKwyXuYkJDAHFIon4APFG+r6OmhxaAJmPF9GBbGABN/ToC2nEZifhyEOAzwlkkfKVWj910sydnMDULouespTB/R63oyBq/eD4GdakoAOfu4t+uO0YE/wDtY7OxDS+V8/yqtBmGT6WzeFFf9+4RmY/zeS6jXvofa4icb5zoYHBDEXIsWPgK6LdoiPR4GpgIsuJmCmT9Fo34XWY4qP06mFlZsPHxCs0A3BiS15HE9WXOweSOV5ULSvGjYpZ8K+Jtb2cHc2k7a/x4zFsOLpTcopguoHAt2jJOhKH2kBV4glFN6hMcNsTXq9DO34dqmO7S0ykNXtwoGDLLB+Z+skPiyFm6F2+J1EuVnfhFx5ud+YVtl2Bze2hyNHEnsWLECWKtsRfRqaoPfFroAu20VoPNjwCYHLUXoFGFmNyvUyEEcvopuZczpZosXWxyBgwIk7Rfg9XcWeH7WAo8pMvmXEDHkgBMmRHi0JSIShXiWbIeXqQ54/MYZEbE2iLwnRNRdIeKvCPHwF7EVI1kyvjlkgaQ9AiYNRDmbbza6wMaUxpGDLm/FN5U1q1fHlrGOyNxly+wX+efhLeXMfo6wySvwH653wtiOdlCuwDc3N8ehQ4cKO52/vK8AI5CV9Q4fMuKR+v46ktMuoEu35uw6r61XCXvd3ZBt54gP5tZ4LbDON3RqCjZrC82wJvwM5pzbhBZ9OoF0Nfl3Jm/1DQ3QZcoQBo6rHlwASRtxqFRpQ45gZdxZrAg+hkGLp8Kotmqgrra5KYb7zcLKkBMgzc/FwUfY78qYs/CPPI2Ju5fBpXFdle9M6g/pvx48eLBEobNEYZPPswcPHmD27NkgCRh+IHhbo4Y+Ok6YhzH7f0H5yjKKL3HY5DAqif75/PsC9nUbq/SX+q1TtgzqkLPPd3+CQI8VpKiDTk3D5o1UBn6zriVjbijgffcDxgb+gDqtOkrvwPg4U/U6+bGP23MRvX3XSz+XobkQ/ef5w8CE7NZk0Uyq2G8+cBzm/pbIZH14+oAmYXNOSDa8b6dhwNKtMDRSvEGh/jQbOA4L/nqChp1kJgOahE02pjdT0M93HarXUJWf8PL2xZvko0h41goh0dqIjHfHizdbkJn1mk/9L20BR0AZNn+cZYzUvU5YM9IBlrVJd04RkrQrVEb/Flb4baEzECiGzqxtZpotEAq0Bl9G5zCm3EqhM8gaEavE4vA1JOLwLq5CLPVrhIunXfEiwhYP7lkgIsoSYQ8kouUS4fLwWEtWgBN9R4jEa+YI/cEZ87wboVdfS7g3MMTfa9yRGWjK8jK5tqSKaDktwe8wRcpOV9gL1VXWlkPfZkJQsRPpfJJ7kfJnob8/R9jk7khHPZxhLVD9ch86dCgePXpUwBn83335u5Tv8eDxMDx+4Ytnr1bj6St/vHy7E6/fHcCrd/vwNvk8klJ+Yr/vUi7i5dvdePJyKRKejkfsoz6ITmyDiDg7RMQZ4fGL8ejaTZYjWbFyJQywFeKymwve2xN02uQLOjUFmybmtbH8yiFWFBQQfRZzTqxD465toKN8U6ylBUMTI/SeM4YVG1H+p7LA+4qo0wi4fwbjdyyBrZtq8Wv16tXRZfJgLPrnAFueJ21QtbAaexb+YScwccsiODVwV/g+59/tjRs3xpkzZ0pkkn4U2OSfLCoqCjNmzGBSGvzD87Zq1WooJyeQ2nfLWTHkcAjMR1ukyKb89q8nY0FIFhp06iU9YHpqLDDJ2YeWlyd+9xcTMqelX4VIZ0nBJu875aGGAV43UzFsw1GIGrVUucuh6GxNQxnIkR0WPwa8pcKoERuPMdkmZVtPTcAmVbJTZfe0s3fg3LKTSn8oB3U49ecesCAMqNNaVpWvCdikNAGq6p905G84NWurMoaUu3Xq1Ck+rZGVlYSXb3bi/oMGuHO/HO6KD3qbAAAgAElEQVQ/aIRX7/YjK/uL57l0kPL5QBk2T0wyBPYKgCAhHm8QIWCYA6zM+NKv7OaIpIAGtLDEr77k6GPDCjyaushyx4tL+ohVo+cDNjmwMegkcfhDThjURhyR793XGa/SXJDw2AL37wlBMEmRycRfhHh6wQIvT1gwN52kIAFSdohzIbHZFCEr3FGuXDXJ+VERv/u6MyeenPIledSORNXHd7IFCY/zc5xawxrVmKRP5k710Uz+GT432OTj8mSjCBM7WUOrnKKeqKmpKYKCgvI5Y7+8jI9ARuYLJD6birv3KyA4qipCow2UfvURGi3/y583REh0dQTf12XXzqRUcV5sx45dFeYrzdnyVSrhKxsL/OxK0CnKM9KpadikZW+KMK6IPs0KeabuX4n67ZtDW00epUntWvhq/iSpdeWyqJMIiDuPuWc2olGX1irL4LSNZj07wPvCVib2vjQiH8vxoUdZhNQ/9ARGrp4LG2d7lTGkcWzXrh3Onz/PD51G2o8Km/wT3bp1C6NHj4au3LK5/EWQHvdbdxSLE3KX8VFeKi1O2CRBcHmdzS5jPTBwxXa1zj56FSowa8JpZ26zghypyHpJw6YUOsUpARQlHLhqLyxd6qmdcMpjXkG7LFoNmwLPv56ylAKKmKqMcTEvozv1Gokl0UAfn29A1pLyfaL+tBs9E3P/eCTuz400JhyvOdhMYvm4XtfeovscP1B+sXx/yClr5syZyElegpaBXrzZiog4Ee7eL4eohOZ4k3QC2dmZfOp/afMYAbWwSYUqFF3bRoU4lniywUkCnaqRznLlK2FgCyF+XdIAzdxkSgofCzap30wcPsgew9uJnYj0quph0bQGSN8vROpOMUxKI5JyLji8opvlTOZUjb5D1Y+cjRW5AAXZ4NQcFzgIlaN2ZdChngVCVzmxaGZGDtFM2g7//Vwim9k0h4KsWc4vCfTLn9/0uG/fvp+0UHYep88n8fTLt7sQFmOO0Bhj5gJFEfqcf4UIidZHeKyQRTnlV4V4gRAdF7JBlj9WOhTptLFgkc50Wl4XqF9eLxHYvCsRbw85wrzSA6LOYMLuZXBqrOpqR5/B0tYaQ1fMwoKfdqHD+AEgVyD5z0aPHeu7YmLgclDUlKSPVCKZfJ85tFJnpLtHMWLVHAhsVZ2RaD9kRf7rr79qZN58ErDJP9m1a9fQv39/cLtL+vB0901/G5paoPvclZj9m5yzD4epHFpNwmb3mYux5CHgQc4+M5fAxFSxiIb6Xq1KFbQdMQ0zL94T+67fzSy0qLsy5PncB+Sr0fPljU4pAeFgBUID/INg6SQLrdMYy0c1rVzqYuS2s6zoaLY6v3jJmBd3ZNO6QQvU69RH5WSzFLlh9I6z8AkHE7hn43E9RWOwSdqkPhHAxIO/wqFBM5X+uLm55VtXLyPzGZ6/XovwOFvcva+DmMROeJP8pYqVn/e5tbnBJgcfMTBYykU6ScNRXkJICxTp1Ksoi1htHm3LQJVvIz+tOlH3gkY2aT8MNgPtMbStzPaybxM7YKc10qmKO4dKbvk+5ih9pASbPGpH0cxJXe1Bua10bVL8LYdvPeoA+9Qvmcvvlz8u7bDJIsy7BXi1zRnTu1mrjIuRkRG2bt2a29T88lwBRiAl7V9EJ7RGWIxZjqAZFlOLRTrjHvUDvV75Rx42+0wciombfGHpYKMwlwk6+9tY4JKbsyTSqbi8XqKwycGP8i9jz8Iv/CTG7VgMURP10FlFTxGg6Rw1FZpj2IpZWBkqycsMOVJg0JQHU4q8BsSfw5Jr3+KrRVMhsJXdgPNrArFAr1698O+/qsdA+ZgU5O9PCjZ5x3///Xf06aMKHGzwrezQf+lWeJKzD4lo56KjqEnY5KLus29niMW8f4pBuzEeasVe9Q0MWR7qjP/dw/KHQPOhU6QnSH4dhIoFNjkg3kxjY+f5zwv0X7wJplbi5TyaZOW1tdFhrAfm/fNCEs3MpeDp6ruiFwhFALbt1B9rOt66OtroMGEe5qrrjyZgc5IPliQA8668RrcZi1G5kuKXMwG5p6cnXr8ueB5mekY8u1unu/q798uzvKSklB/5tP/SqhmB/MAmByAxdIqX1/2HOsLSjAuHK8OVFhZ+ZQ8ccgR2moHAg28jt1aTsDm4jT2w2xrvt8iih7n1JT+wyXIQg2xwco4LHFWimdrQ1uYpM+Wwd7obsDt/+6Z+lWbYpIp47LHBjz7OqGevmJtO1xxy+QoLC1MzG7/8q7Aj8CHjAR4+m4XQGBMWtVSObIZGG+JevAtevg0kT0K1u5GHzf6zRmPDq8tYdv1bthRtbinTeaZjWK6KHvrbCvGzqwQ6JZHOjwKbEuik6OLKuHNYGXYSo9f5wKGeqvkN9Z1+K5SvgO4Th2BFyAmsSrwAtXmZHGYL0VKe6OrH/8PqiDNo3qO9lEf4/qnV1tbG4MGDiw06P0nY5DPtxx9/ZCe+/ADwx0JHFwxYvgPeN5IZFBFYKgNZScAmr1qmXEaKhE2/EMqWetVp6xkYGaOPz9do2GOQ9OB+DNjk40S5iIsfAj18N0r7Y1DLDD5XXmF2fnQqiwSbb5nI/KJYwK41VXWrAoGNWwOM3fMjy81UG13VAGx291iOacf+grWraqpBgwYNQDdCRf1Jz4jFoxfeCI02YXlJcY/6Ijm16Nstar8+xfcXBDY5nPFI56P1Iszvaw2DmorpGDTXKlWqhBHtbHB1mSSnMx/QWVpgUxw5FeAxj2aWU0z/sKhtiM2TG8LVhhcIlcOeaSUHm882OkFgLCn+LEFRd3E005xJNHn2toWObhWF606VKlWwdu3aT/E0KJV9okpygse4R70RGmPEopYRcY5KkU1aNq+OmMQuSP8QlevnlIfNvtNHIiDmLCuuYUU2Vw+hn+c4GCop3XDovESFRHYiQGgH72qywuTikj7iBUIsZzMP+GNL2nHn4Bd6AmPWesHCzlqlDoBsL93bNsGE3UuxIuwE/KjavIhRTWmEM/gI/OPOYdmNw+g+fTj0jSn9SPX7l/+PVpfHjx+PkJCQXI9PXk9+0rDJO082YK1bt1Y7IPZ1GmPI1weYjM880o68niKFzpKETTHAJTE5oPkRwJQT19FkwBi1ulvkcsMPZOvB48S+3eqq13NID6B9FWoZXc32yPe9+6LN0v4Y1BZgzm8P4XHzvXQcOZyqawu1jH4tiRUuUWS10yRvVK4iUx2gcdGrWBHdZy6F19U37HUKRVbyn0EDsGlqbY+qSv2hXOKFCxfi3bt3fEoWS/s+PQyPns9lOUqUQP/gyQikpP1VLNv+XDZSGNhUgM49Voj+2hFze9mozYWqqFcVI9vnDzpLBWwG1ma5mRTNdFCpNi+Pr1raIG6tCNl7XOHyEWATu0zxbIs7ahlIbgDKVsJpTzdgl/pcU34si9qKo5lW+M3XCQ0cVKOZBDJ37tz5XE6bj/Y5MjKf4vW77/DgyUiEx5qzFZyIWGskPpsEWsVJfDoBodFGEuC0QEh0DXbdy8x8mWef1cEmByiSEfKPO4/5vwcxgDIwVAQonap6GGBriRt13bBATtnkY8Am7zNBJ0UX5x5eC13t8tLvYM4GvHVuUh9T9qyA//3TLAeUSRzlAbR8H8ot+asTpE/YuRRWjrI0Hr4vh4Zu6DZhEPQNVJ2y6GZs8uTJuHfvXp7HSt0LSgVsUsezs7Nx/PhxNG3aVO1BETVsgZFbTzGpHKrAJivCkodNru2YBHJEmh8OTD5xHY16D1Pr7EMH2KVFe8z7+zlbiqdIozqgU/e/YoPNe0A3+chmbXPM+TVRY7DpcTsdBOPj9/4EO7f6KseylrU9phz+Uzwet/IA3mKATe/QbDTq3FelH/zka968Oa5cuaLu3Cm2/6W+v4XEp5MREl0TwdHVkfh0CtLef/niowEuCmwSoJAkES2VY68TGstVo/Pjy1uCzlHtbXBtOVlD2jBtSeXl9U8dNu+uqou32xwwqasdtLQVo5lmtYywZyqXg6qNl1uc4WRdcpHNDObGI0TEamf0bmaFMuW0JedceewYbw8EWuQrlaHg0Cn2nU/d4QDvvraopKcYzaQIN7ncZWZ+Kdor7AWNQJFkjBKeTmRSRVR9HhZrhgePh+JN0jF8yJCZW8Q+6sWinFQwFBJVE4+eeyI7O38C47nBJocqZif54ALm/xqI9mP7gwTV+TlObeVqlWFeXZYbWdvJGn7Rp1FUUfeCRDZ5X6lddv8kvE5uRMXy4nzy8roVYGSsmv6jrVUGddo0wdR9fqxIiKrdCwKdS0KOMpmkhX/uQ9shPVSq4ytXqYK+c8fCL+QEvkn4Hgt/DUKHkX1VnM1oDA0MDODj4wOSsCzIT6mBTf6hMjIymAwFFWjITyJ6TM42zs3aYdS200xkfd49YO6VN7CXg5p8i7orRNCSoVyNznM2+TK6OiCkiBxpbvqEZGPit3+gcc/BLAdRud9CWwcMWrlb6uyjLiVAefulDjavJWNeGOD59zO0Gj4NlXJQHnDqPgS+D/LpOV8U2KT+RADzfk+EnVsDtoxBSxf82JBTg5+fH1JTS06YPfX9DTx4MhzBUZWZRAjlOL3/cJ9P/f9kW1TYJDghUffUbfZo6iqTPmrmbAZzY8UvIjr2lSTQeWO5M/M5J79zDp2fMmxWrlwJy0Y2gruNUqV5mQoY3NoGsWsoXcACH7aYIXOrWQnCpjmD/Yxd9tg+wRnGhiRTJb9kVxaLBpA0FWmV5i93Nr/ASZ+T1Ar+WeaCFm4ClaKxli1bgopSv/wUfARIaSM59Te2MnMv3hl3oyqyiGXcoz54+XYP0j/EqGz0Q0Yi7sW7gvIzQ6ONWdGkyoty+Ud+YJODHLd39L60E53GDkDVKoo3GXwO1hSYYMEfe8BE1sOP5bv4RtlBqCiw6XlsvRQ2KSLre2oL+i+cDAMjVegkW8pmPdpj9tE1ssr0YEn1ew7RTuanHnkaI7/2RC1T1ah+gw4t4Hl+C/xJ85OkmwiCI09gVex5eH2/Fe2H91Y7foaGhli6dCkeP36cy1GTPVXqYJN3PSUlhdkukcYhnzi81SmjBff2PTB232UsvJMGUb0m0teUKGxyYCWR9RAwwffxe35kVpe8r/KtrWs9DPIPwjxJHuqsG7KUgNIMm7Nvf2BWpKN3noeFnaJILYnLy0s9OHT+qgB2k4WrRicpqvlhYNqjZOEpfwzoMWmOkRzXx/qh/M34x1/hbpQuwmJM8fiFt9qL98fqX0nut7hgM2WbPZrIRTZ3THDEo22uLKfTWF81p5OkVaZ1sUSoP4mbW7NIJ4Fa9m579GluLZ0zxVWNXpgCodDVbqhWTQzM2uXKQquMom6mqYkh9kyhaKYdIFelXhKwmcogn2SFhAjxd0bn+qTWoWapsGwlnJxb3MvosmjmiqEiVKmseFNB15vly5cjLS2tJKdyqd9XNrKQknaVFTnef9AQwVF6bBk85mEnPH+9Hu/TI3L9jASnIVHVEBYrYEvtub5YzZMFgU0OncvvnxRD07nNaDekJ9RVfBvWMkafuWOx9Nq3LPqnLLLOtyXfago2a1avicW/7MHXT37Agt+C0HXaMBioiXRWKq+L5r06wPPMJmaBufy+qhzS0rCjDCC9Lm5jup3K33MGRoYYuXI2Vt47DRKSl/98/DEbv7jz8Dy7CU17d1TrjESuWnQ+0bU6t59SC5v8Q7158wYbN24EGc0rD6ZOubJo0Kk3BHJ2hh8FNjl0Xk/B4jigxbCpKn2V77tjwxYYvuEovG6msGigfB4qh85SEdkk7/FwMNehVoPGQ1ebL52JIxs19Q0xZPUeOLTrKR0PjcLm9RRWhe/xcxyaDxgDErSXH3daHli/fj0oev4p/JCrBi070bJUeKwFnr5cxuzbPoW+lVQfNAWbTGdzvxDYY4X7XztjRk971KihCCU0N6pW0cPULkKErhQBe62AfXafBmzuro2otXVRVQKb8vOYPM0Ht7FBjFw0Uz4aWBKwSakLH3bZY8NoR1SvqgjzZXUqQbeCBDyLuUAoQxLNvLXCGW3rEODyinvxuV5cRX4lNf8/hf1QSs+zV18jOrEtE2cPiaqCqISmzBGIUoByqh5X7vvTVysQFiNAUsrPyk/l6+/CwCaDpuDDIBhbFXsOPhe2wra+s8J1n587AishBi2cwircKcq3JEyNM48keqgx2KxRE74/7MLSe8fBUgLizzPo7DxhEKqrcVykm+I2Q3vCk4Te485jeeRJLA4+zHI7SS5pwPyJqFpNsSainFYZtBrQVezVHp+/SnfS9vSPPgsPckbq0U5lGZ7GUCgUsu/PnJRaSj1s8llK0BkQEAALC0UJBD6ReDvQPwgLYqHo7MNhMKf2eiGX0ZW3p0bU3alBM7i26qgy+SklQNSkNUZuOwPvOx/E0Cknqv6pw6ZvgjiSO2rLSZhJpJX4MaC2XsdemHbmDpY8Amzby3ImNQWb5ObkE5KFod8cQG2BqqAtyZ2Ehoby6fQJtVl4m3wW0YntmUYnJduT9Rsl4v8XfjQKm0FWSNtszqJ+tIwbFuCMmT3s1NroVq2shymdLBCxth4GSpx/aB6XdGST7CMpvzF+nRMGthSibFlFmBKYGGIvz82Ui2aWFGxim6k0mtmxrhm0tBSjrXXsauG7uY1gXau4q9Fpud4c6Tsd8PVwB1StqnjjUL58efj6+pZoWkxpPj/ff7jHDCliHnZjVeTBURURGV8Pj18sQHLa38jKSingx8vG89ebkJL2dwHfJ3t5oWGTLy8HH8a6Fz+jvccQle9b+e8mKwdbjFo9F353jrGqbXWyQyUBmzy6KE0J+HEHOo39CtXV3GDq6VVG+9H9QGkDq+MuwOPYWrg0UVVUEdpZY9zWRQiIOguKWvJ95KuVOCOtjDqDKftXom77ZiouRzSOtNq8ZcsWlZWDzwY2+ZSkL6cVK1aARHnlJxDPx6vTrjtmnA9m4uBz7mTkryBHg7DZduhELL6XjYGr98NKjbMPQadL684YteM85odmMUcbcvL5lGGzrdc6zL/5FE36DIN2GaXoobEJ+i3dCp/gDFZERSLztm1lNqDFDpvXU8TL8v+LRNM+Q1U84k1MTLBr1y4+fT7ZNjv7A94kHUdUQgvmRkSadM9fb/jsfdc1D5tibUkmi7ODcvzE0Dm9hx2qV5dJpPBrSY3qVWFqJPu/V38REGiVpze6POyJpYkURd3zs4xOS+EItMHRWU4Q1FKuFi2HPs2sEJVDNFN+/5qKbCLIEVm7bLFxjAjVlKKZZXT0MLOnA95sdUDaTieYGxUfbLLioz2WCAtwQXs10UzK77906dIne25/Kh37kJGA1+8OsRQeElgnLeB7cSI8fDYT71J+BOVpFv4nu/BvlbyzyLB59zBWJ3yP1lMGSNmgmokB6nZozuo9+DnOW3s3J4z+Zh78Qo8zfUx56CxJ2OQgSFHLVfEX4HVuM1r17wo9XcUiQOp3TQN9NOnSBpUqKj5HBUhdxn3FUgVI9qhIMkrBYmck/6izmLLXD27N6qtIN1Ff6tWrh0OHDrHibjqEnx1s8hkdExPDxLdr1qwpnVgkWk6DUL1qVbQdSc4+EWJnn7ygU4OwyXQ2w8GWd+ddfYMBKwNBbjl8wvNWR0sLDbr0xbj9l+ETmoWFD4GmUxZLX5cvByHlSOvVd/DSQDW6ffMOsHBwkfaNPgPlZjboNgDTz4eK4Y9JVL1ljkaags05wVkM0Psv26bW4YncqiIjI/mUKRVtdnYqXr3dh/sPmuDO/bLMf/3l2yBkZSeViv4XtJMlBZscxqTQGWSN0ABnEHQqV7Tyc5LaGb2dgEP2IAF1ipLy7eTWFhQ2WTQzSIC4tU4Y0dYKWmVUcx+1y+vhql89IMg0zz5oAjYbOxji9upG6NqAopny6TJl4GpdGxe8XCS5r7WZ/mfxwKY4Kp0d6IDNY0UwMVIsPqLrvYeHR7FLlhV0Dn/Kr8/IfM4qxh88HcPE1u/c12FtwtPx7OY2M/PFJ9N9TcCmqastVsWcx5R9fnDMwdlH1MgdY7f4wi/sJHMCosr1jwGbUuiMOoVVMefgeXoj80rXUVrdkL8+kQmJW9vGmHl0DYt4kkQU306RW3JGijmDgHun4PHtarg0UnVG6t69u3T+fLawyT9hVFQUJk6cyESc5Q8CPTYwNELHiV6Y+b9IBkBUyMJzIhVaTcNmSBZb1ifpI3JFInekfgs3QGjvpABs1GddykPt0h+zfwxB65l+0uc/KmzeTIO+tWpf+XibmArY8jUtYxMAyo9t8Uc2FzGA9o4AZpwLRn011peUanHgwAE+RUplm5WVhBdvtiEy3hV3I8vifkJjvE46km8ZkdLyoUsaNjkkSqFzjxg6p3WzQ6UqirmHNL9rVq8C7372iP7GCQiyyhd0FgQ2WTRztw0Oz3SChYnsxll8bmmjHBUGkdtHBT38udRdoRCIfxblVhOwqV9NDzWrK44Pj2Y+20TRXwHIOpP0LklsvqiwScVaVF0f+bUTejYhlQHF5XqRSJRvO9nSci4UVz8zs96C8sETn03DvThHlhMeGlMb8Y8H4fW7b0FV45/ijyZgk3Q2l987gZXx55id5NitCyHKwcPcsVEdjN+5FCsjz+Dr5z9i4taF0pWy4qpGrymXs5krDAYfZkU95JU+/btVaNilFXSUaiLouqBboQL6eoxGQNjJfBc/5bpfnpIgaQleKdo647uvYe2kWjfTpEkTlr5C8+mzh01+0ty9e5dBZ4UKFaSAJr5ga8HAuBa6zFwKj8sPmMC6h7K+YwnBJocwElQnWCLo7O21GrXNVfNQa9TQh4lQ5gtrYOuC2TfT4HE9WQHm+DZzaosa2aQqe69bqagpkPWFjyupAjTpOwIel2IYRKsrdCpu2OwzbxWWxoDBuqGRkgyMlhaGDBmC+Ph4Pi1KfUuRhxdvNoKcOe7e12b+w2+SjuY7af9TH4CPBZsc0OSh8+YKZ4xqZ4OKFWQe63yumxjqw6efPWIIOvfkDp35gU32miALxK0RYVR7qn5XjGZamerDb3RDGNUUL0cTbP6xpARhM8gMQVNpBUYR8sTjUQauNhTNdBVHM1nUV5yuUBywyQA8yB67JjrA3EQ5nUCLCU8/e/bsU5/aJdq/rOxkJKf+yZzL7sW7M+ey0GgDxD7sgZdvduTp3lOinc1hZ5qCzWXhx5nOptTZJ+wkxpKdpLtqAIVW6NxaNcKMY2swbfsylJOslpY4bHLokyxpr46/gImbfUEGJPyaJN+aWwkx0Hcylkkq7vPjdJQrdEpciBZfOcj0OLW1ZLKBtN9ycjKCZmZm7Ij+Z2CTz9/r169jxIgRUAedxmYW6OqxAp5/PVUUFS9h2ORgSNBLMDb7lwfoMdsPxrVM1U4kOrhGts7iPFSlyCHfVk5toWHzRiobo+nnQ+DWpiu05SYX9aeWuRDDNxyBTyiYq1KO+y/mnM22A8egUfeBKuNkbW2NI0eO8Gnw2bWUb/X0lR/CY23EvusPu+Nd8nlko3SLVX9s2FSAzl1mwH4ndG8ikz6Sv6CzeW9UE/P72+UKnXnBJs/N/G6GEwTKMFWmAga1ssGD9Y5I3FRXWixQcrAplhXKCLTHuA5WKtqVOhUqwbOPHZ5tFkczCdb5GFJbFNgUpxNYsChy/2Z0A64I4La2tjh79uxnd24X9gPRuZ/6/jqevlqJ+wlNmH4vOZVFJ3bAs9ffIO393cJu+qO8T9OwyeFKCp13jmHMN/Ng6+Sg8n2iU04bVva2oGVqOu9NBLWx/Oq3KCjEkai7vM5mviObHDZ5hDHyBJb9cwDVJKsLPGVQ+foksLHEMH8PLL99NMfiJz4OObWsYCn6HCZsWwxzK9VAWLOe7dFjvMyS28nJic2X/xxs8rOExHz79esHdQfF3NoOfRasxdw/n4qlcm6lF07UXTlHUk01en680ckX3OceMOunaHQY74maBorFTzShKlSshLajZmLWD5HstaQlmRPgyf+/MLDJhOpvpbIx0jc0VjkRnVp3heefD5nsETk5ye9P+XGRI5u301CnTReVPsifZOPGjcOTJ0/4of+sW4LOJy98mT4nSSaRL3Fy6q+l9jN/KrBJoMQhsV8LGWxamhpKtS7l55yJYQ3M55HOIEtgm8yOkW9naFuZXRwrEAq0AvZYIH6NI8Z0oH0oRg1JN3PvNBcg0BYIrIWQVXI6myUQ2SRxfOwV4rafCN0a0tK1zHaXHtexNcGl+SSGb6XweYsDNiknFkG2ODTDBWa1VK85Y8aMwaNHj0rtPC/OjpMN7vPXaxH9sCNCoqoyPUyCzScvlyEljUTsi16sU5z9ze+2Sgo2OWSR9BH5ri+/eRiDFk0BSSPJn+Pyj2uZ1cbqO8exgjzM8xBZ59untthgM+I4Fl7eLZU5otWX3tNGwKVFQ7V9FjraYsRqT6xQU/wk3z+FxyFH2Hgs/ns/2g7pqSJ/RIL0w1fMwvrHP2GEv4d0v/952OQT/PLly+jZU6bzKD+BCDoHrNgJrxtJWBID1OvQQzqA+XIQKibY5IBGAOkTAcz64T5aj5yBajVUl5D0jUzQccoCzPwpWlz8dDs9d9jLd4HQW1BOKUHvtFM34dKig3Qs5MeMHreesxoL4skFiNt35twWHjbfwuP2ByyKAOq27sT6wu8yeX8cHR1x5swZfqj/Uy05eDx+4cNcPciRiPKxklNLn++6MmxenGEE7BMvycpDTG6PCZKURd2ZziaTPsr/tggSlUXd5w90Q8SaOhjXyQZ6lRVzFmkeGuvXwIL+9ni8UcQkgbK3mUmhVR42R3VwAL4V4dAMR1jUVvR11ipTASPbWSvoZmK7aQnCpjia+WGnPdaNUtXNpM9pU7sGHm9yAwJljkvqjklBI5tiMBcgYZ0TRrSzhVZZxWVCyr/+nFcs8nvRSv8QzXK4Yx/2Yg49wVG6uBfvxgwhklP/QFZ2QaWK8rvnkntdScMmB60l4cfE0Gs5HtAAACAASURBVHnjO/SfPxFGptzmVaa0Ul5HB60HdIXX+c1MzzO/skIag03t8vA6swmr47/HmI0LYOfsqPb72r6eC0at98GKkOOs+CmnKnWqhCe5pLHrfWAuVI1mNuneDj6XdmJVwgX2O3iRTEv8C2wqnSMEJWRfxkFFvrVzb4hR679FvXbdpM9/DNjk8EbQuSQBaD5unrQ/8v2lxzWMTNDVYznm/P5IMSVACQDzG9n0DAXmXXuHHnP9VSI5uuXLQ7diRWlfmk9bxqSZeH9zawsHm0lMAsrr+jt0m7kEepXFVmRc3ora6dOnIydxWaVD/1n/mZYejIfPpiM0xpBFORKfTkDa+5ul5jMrw+bMLuZ4uZ2sF4XIkosWqgMb/j9NwqZnX0fggCWzW7y+3BnD29mgbHk96bkgPi/LQmhqhIDhjni8gRyJLIC9tpCHza5N7DC5KyXYK0YzLUwMcHiGkziaKaebWVKwmUG6nnstcWeFCD0aU2RHMTeLX3ca2BogY5cIJEPEx11dWxDYFEczrXHMwxmWZqr514MHD8bDhzLf7VIzqYupo1TIQ0WB8Y+HSFcyIuIckPhsMt4lX0Bm1qti2tOnsZmPBZscOpeGH2fQufCvfeg1dwwMa6vOySoksj6sF7x/2iETWVda8ubbo1aTsDnz0CqsiD3DlstX3D6KEStnw9pR1XGRzmFRQ3dM3LUEK++dkkHnncMslzXgwXn4/haE5v06q0gcGdc2wXB/DwREnmHC+fSZAuLO4Qts5nHOZGdn4+TJk2jUqJHSl4UWqzqTB6ruM5eIl7avJuUrgseAq5DL6OpgzScKaDp1qbSfupX0ULmSorYWTSJTC0v09AzAHEoJuAcWnZTfXu6w+RaUN0rRzInf/QXHRi2k++NfMlbO7hgb9AOM7V2lz2kONsX9mU/9OfQ7RI1Ubw5IU+/ixYt5HOn/3tPku57wZBQDzpCo6gxA09I/RRF7xWOjDJvkCGMnMMa60SK8oCpngs6tuQOOJmGTi7pTpTW55mC3DX7xdUbfZpYoowY6Lc2MsWq4A17uqotxnWXVm2XKyssFaUGrjC5GtbNCwjr6jBYsGioPb5qGTVYYtcscmbvssXakg4q7UmU9PTRysZSKyte11kfK9uKBTTaWgQIG5uMonaCcYjST7PH279+vOFH+I38RQL5NPofEp+MRHmvJ8rPDYwV48GQ0XicdRkbm51sY9bFhk0PisojjWPP8J4xd4yWtRuffh7ytUq0q2o3uC++fdjLfdcpz5O+XbzUNm+T8Q/ujXFJyRfK7fRRf+U6GmZqUAHIWcm/ZCJN3L0XA/TMISDiPgPtnMWqNF2qZKdaLUKFUy76dsfD3PQzA5TVIv8BmAS5GHz58wMGDB9VCJ59MbYdOwsJwSOwkc89LlMJdccLmfaDp5EVSwDN2cMOUE9fQuNcwVCgnn0slDvVbObrgq+Xb4fnPS3Eu5Y1UBsk5w2Y6PMOAef++RLfpi1BZLnJJY1BJVxfdZizGvCuvWV6rvpXM81wjsHktifXb88ordJgwD3q6iqoCtITu5eWFpKTPU2+yANM315eSg0f842EIjqqE0BgTPHw2C+/Tw3N9z8d8UhU2+dJVOdgLTbB+jCPebnFgQEaSPvJAxh+XBGy+3yxejmfLvrvMgd22uLzACX0IOnVUI50iq1pwtFTNPaRzy8rUAEdYNNNGIqWkutSvSdikcaS8y5vLndGtoUAlmlnHthb+We6EvTPqSzU1iws2Kc0Ae2xwao4z7AWquem9e/dGbGzsx5ySJb7vrOxUJKX8iIfPZ4HMHCgXOzTGGHGP+uHV2734kPGgxPv0MXYoD5tfzRmH1Q8uqAU4eZhTfqws6k7SR7waXfm1uf1NOpuTti2SwqZuRV1UraJoC0nnsn5NfXSfNhzzfwtiUKasc1lSsMk/C0En5aEuvXYIXy2cjFrmihBJfSbobNy1DSbtWIImPdpJGYOeo196z5j1PmxZnfrPt83bL7BZiLODPLKDgoLg4iITKCfbMyoq0tHRgXOrzhi18wJ8gjOlzj5SsFRarmb/1yBsks4m+ZD7hAHj9l5C/Y69Vby/aaJYO7ljyNf7WR4qLWF7RwHdfDdKJ5RBbTPM/esZFkQDE/Zfhl0d1SivXZ2GmHjwV6kgvsf1JOhbyXJCihs2PW6nY34EWATVrk5jaV/55G/cuDF++eWXQhzh/+5bklIuIe5Rf/bFFRZjiicvF4HyPD+1H1XYVIoAapWFu40xAic6IGkrh07FCuiShE0OuFLoDCTodEbvpkJoaauuPPA5LG4rYEQ7azxYR5qdFqDqa7495VYzsMktHx0RMMxRxUGpXAU9Vmn+ZqsjcNAcW8eTx7R42b/osGnKtDhfbnHCzJ52KoBubGyMHTt2fGrTU2P9yc5OR0raX3j8wheRDxqA7CJDo/URk9iJ2Ui+/1C6zCiKY6DkYbN13y5YHXlGxdmHA09ObXHC5oTNvlLYrC00x4JTm9FxdD9UUwOdhsZG6DFzJJb8e0AMe+FicfWShk0+Liwl4MF5LPxrL3p6jAIthytei/hNvaylaGbrgd2w6M99bGk+p/zOL7BZhNmenJyM7du3M89P5QNSVksLdTv2xgSCr5AsUKX2rGs5LK1rGDZn30iFx41UBr4+odnM4tK5eXsVKy6aNPb1mmLINwexOBrovTJIOtGMLazhdSka7SZ6Qa+i4vKVXsWK6DFnJeZde8uinrOuJsHjegrT9tQIbF5LZgA97+9naDd6FiqVV8xnI/mqRYsWffE7LsLcfpfyP8Q87CJZjhPi6asAZGR+OpX7yrDp1VOAfs0o2qYoe0PL63VsjbB7gj1SthF0CqT5gx8DNjkcykPnrwtoeV2Isjqq0Glcswq+nU6QaZsvYfbihs0DM1yB7yxxbbkL2rgrRzPLoJ6dCX6eL9YQZdHH3ebYMp5uwosOm+fmuQDfWeGitwvcbVWLL6iA8969e0WY5aXlrSRVdAvPXq1mtrTBUVWYXFFUQms8e7UKae/vfDb6uYU5IvKwWUarDBwbumHsVl8mxr4y9izLL+QwlVOrKdgknU3/u8ewOvF7+Fzchlb9u0BXR/kapQVzoQBf+UzE0isHGXQujz1TPNJHytXo2uVBOZt8GT2n8aCUAIp0+v65Fz2mDUONGjIrXnnWIZget2Uh/GPOgoqFctoe/f8LbBZmdiu95/nz5/D394dQqCqBoKtdDg27DcCko//K6V0qQWdJwCaXGrqezJb4vW+nYeTWU3BurhoOp8nk3LozmvYdKYVNvarV1ToX2TdsiclH/1EpNtIUbM6+ncGitCO3nlZr39mmTRtcuXJF6Qh9+bNwI5CFt8lnEZ3QlgnDk0A86fBlZv2/vfMAi+r42jgKUlUQRAUBBaVjN7HFHnuJvcReYoy9d6VXW2LssRsLdgVjNM0vyT89JgbsKMXeexff7zmzzLINWGBpevZ5fGaXvXfu3PfOvfvzzCkFX6pOEzaPjLcHtvhg9yQ/NK/lAorUVn0oUgDLO54VED3eF89WeQlrGVZUzLNodOmzKZfRJWRqtunQ6YGjc/zQpnZFUASrHHvfFl7A5qp4sTxja6Zqn4aEzWLFimPd+PpYNtwbZTTqwVMZzKldPHB3mTewJj3SnN4bAjaLm1hg25QGCOxdBaYWikA/qYmNjQ0+/fTTnE3pIrTXs+enceve57hwuS3iz5cRVsxzKfVw7ZY/Hj39CSjiuXINdSlUYVPOEWq96tXEiC+CEHZ2nygjmZHFjUAoL2Ez+PctoMh1ikSnyj6Tdi9Go66tYWqsuRpjJPJTDgydiIjTezHv69Wg2uV0LjnOs5lD2JTQSD6lEUmxmPXdGrQe1lOs3EqN67RpjIDftyA8Wb+a6gybhprxAKg6RUBAAOztNVKUGBmhdMmSaNrnI4ze8zdmnNJIaJ6fsCmX8f96LKyDM/55gj5Rm1C1pu68W3JiabZlbGzQdeYCTD/2GFNOUDojdYA2OGy26wP/q8DkHy+jyYcfg6oQqY6pZMmSCAsLA/nV8suwCqS+foq7D7Yg4eJ7ogTm2eSaorrIq9R7hj1QNnrThM3dI+2B9S4CIl+s9sLuSdXQjCxxWtBpigZ+TqLM44svPID1nmhYLf0/iYZKfaQvbEpQFNC5hvwSq6Fzo/Q8mx+28ATWVMGzZdr+mXJf1dawsFkMLo7kH6n6o1gMdTwd8K2KNVPt+AaCTRNjYzhW0PbNbNeuHU6cKPwBbNmYymqbUj7c2/fXCL9L8r8kP8wzSb64cnMyHj75DlTxh1/qCmQEm/T7QCuMNZvVx8j1IQg/tx8hF/bBPy5aywKX57B5cqfimHHRCDm/T9QwH/NlJN5p0wSmmkGARkZwr+6NriP7w9JCsdpRULApoZN0CzmzBzYOZZW/u93Dx2Lh9SNaWsp9NFuGTfV5a5BPSUlJmDlzJsqWTb8wEoysS5dGy6ETMe7gSWHpFEnWCwI2VaCTfDSn/fUAvcLXwtU73Q9VjlmzrdmsnQKaT2tHsUvfVEPDZrX2ffDxxkNwckv/IZbjatu2LY4fp6UkfuWlAlR3nUrYnU2ujeNni+Nsyru4+2AzUlPz/wdQJ2yuqyx8GSnNDta4gKCTkn3X9XbSsbxuhibVnXBgRh00rkkVbxT/eSko2CRgE8C53hMD309PQyKSuucTbKYur4gnq/1QzV07OID0MTWzxBQd1kxDwObr5RVxb7kvKpXXzklKx6b/TEZERODVq6Jd+UrX/fni5WXce7gTKdcG4FRiZQGYpxOr4uL1j0SEOZWe5VfGCqjCZt2mDeFdW/s3jMomNmjfAhOjF4gAFrGMrJJkPd9gU6Y7SisnGX5uH0Z/GYEazeor/Tzls0i1pYCioB83Iygh86VqTcCjwCO1pO56LqNr9XNyJ+Yc+xLWKrDZyX+EiKjX3DajzwybGc/hXH9z4cIFTJgwQae/g61dWbw/dBLGf30WM88Cc84DDXt/pPzR06eCkAQ71XamRjQ6BQgJn025jC4hU6Mln87pVHf9t9voEbgcldwVgT0mJiawTEudVKZsOXSbtwQzjz/DlLjXmaZ2MjRslixtDTMTVQuLEWxtbbF48eI38gco15MvDzugNCu37q0QFhequ04WT7J8vn6tr1X5NV6/fpqrEWYGmxJ+BHSudcGjFV7YMNoXdbwIOtOXqOlhXqyEJaws03PBLhviDqx3zTAAR/at2hIkaiZ1z65lk/oTsLnWUy3PZn7Bpog03+CKnwJqo3xZTf+sYqjt4ZhmzawC8s1UPX/V9zlZRpfHPjyrJkqXKql8Bsof22bNmuHvv//O1XwpbDu/enUbDx4fwqXrn+B0EpWSNRM5MZOv9cPdB9tAAMov/RRQhc2+0z/GgrMx6DN3FJxdtZOMW5QwQ8NOLTFt/5K0JOt7RWWffIdNCZ3x0WKJP+z0XoxYFQC/hnW0clbSfWBuaoZ+oROFdVZfP1SCPoPC5t8Mm/rNyALcKiEhAaNGjYKFRpogmkQEcK0+mY3Zv11F04FjlQ/a/IZNCaxUDWjGaWDGX/dQr+tA5Xisy9hi1Pb/KZKyp6VHkvvoanMLm7MuAF5teiiPL394ZNu1a1ecOlV4U/MU4HTLt0O/fHUdN+4uBCWMJui8cKk17j/aq4cvWSqu3ZoLyvGZ05c+sCkhSMCMgE5PbBhdDT5VHLXS9sh5Nb2rB7DZG/jCWSuHpexPsy3KsCnzZj5d7Y2IAb6wLq3uH1nKyhLTunjgPkWar3GBZk1zTS2yA5vy2M9WeyGgrw9KWqmniKHnZVBQ0BvjGkPuKI+e/IArN6fiTHJ1xJ0zx4nzZUXpWFo6L4xZH3J6f+bnfqqw2W3sIERdPCiCW4L+2oqu04ajvBPd7+puV6VKlkLLDztjegxV9onFwlvfotmonsrtcpP6SDUanQKEhM+mXEaXkKnRBsRHi6TpBJ3Dl86BVy1t6yylHqr+3jsYsToAtB2lWcrMD5VhMz9nYSE71rFjxzB48GBQtLTm5K/g7AoXD1/l35v0HIzp8akZR7BrWCYl8OXUsin3l+2MC8AHwauV47F3qoRpv9zCxGPPMrVoyv1zDJt/PcaMM8D4w2dRwUP7hqNUJ5QBgF+FR4EXr67g2u2AtCVAUyRe6Sz8yzIb4cXrw0TZvJwmm84ObEogEtC5rhJuL/XBkiHe8KpEPoHqlW/o3uzV2BU/zfMD1nroBZ1FETafLHWBQg9X/B1SHS1qOmv4ZtKPc3FEDqouApQys2ZKfanVBzbp2C9Fzk5X/B3sh5Y1yeJsrHzW0LOR0pb99BMFwRTt12uk4vGzP3DtdiCoDjmlKqJgn/OX3sfNu0sKdS7boqK8JmxGXDgg/AjVKvtMHooKFXVBZ0k0H/ABgo9Fo9XEfso5mN+wKZeeBXQmHRABQr2mjYBxcfX7gu4Ngs53WjfB+C0RIsl66Pn9GdZdZ8tmUZnFeTTOX375BWSZ0wRO1c9New7G3ESISj0S4PRpDQWbGSd1zzvYnByXipn/vUDPkFUo70g/QOr/G+3duzfISsyvwqnA85fJuHprtkgKTz+qlFz60dMfdQ722q15OH7WCElXeyM1Nfv1mXMCmxKKqJwlVRi6s9RH1PS2tdZeujUxsxTQ+eO8aoq0Q6vTI65lP7ItarApLYpPV3khaqAvSurI/6e494yxZUJNUddcnmtWbdawqcjZ+fILb4T390LJUuo+muS2M3v2bDx//lznvCkqf6R0RDfvLETCpWaIT7BOS1XUCNdvh4g0Rvq7nBSVMy64cWYEmxLgZBqfuT9uQLuRfWFrZ6f121K2vD2cPdJ9twVsnt6lV9okeRxqydqYE8umah/0PjhxH2bHroSlqcLFh3J4a/4eUmDRu22aYPz2KEQlxiKEqgJpBD8xbBbcvCxURz569Cg6deqkNoloUlEN77IVKqJX0EpM++0OKIBngh5L1wSjRQ8274scoFT6clxsPOq06qymB91gDg4OCA0NLVTXjgeTsQLPnp/AlZuTcOJ8ecQlWCHl2iBQhSLV1827CxF/3g6KEpnjVb/S631uYFMCE1ZR9Lc3GtVI/5HRfKAbm1qhT+NK+CPQG1hXFdABnUUJNoU1c70r/gqurojWV7MoFkf9aq5wcbBNuweNsX5MDbF8LjXLqs0MNoUP7XpXxIX7od07lAFA3WpTp04dfP/993pd/8K4ESVUv31vJRIvdxDL47RMfjalLq7emoVHT/4v137KhfGcC8OYsoJNCXKUxicyKRYzv1+D1sN76UyyLu//ij5uiEr5CkFndZeTlH1qtoaCTa2k7nZ26D5uCJyqpmfOkGM1My6BJt3aYMqeT0WUO6VY8k8LfmLYLAwztBCN4auvvkKbNm2UkEUlFuVEquJXC30jN2D6348EdFIgT2YWzqIGm5TsnnJ+dpv3OcpX0E7cPHDgQFCgFb+KngJPn/8nImoJKOMSSuPS9ZF48uxfcSJ3H3wpfpCpfnP8eVuRnDo7Z2gI2NSV1L1ZjYpwd9LOIlHC3BIDm1fCn4FUk7yqSLAu/ReLBmxWFC4Bz1Z6Yv4gX5TSsGaaWZRCaD8v3FhVH7U95XKj4WATXzgidY03Phvig3L26pYl+g/21KlTQUUyitqLXEju3N+E5Kt9cPKCoyiCcDrJE5dvjMODRwcLJFNDUdMwt+PVFzYlGFLyccodOeOr5WjVvwtKWWmWjTWCVcmS6DxhEAL/2KJW2Uf2kVGbV7BJ0eghv2xFwD/b0X3GCDi6aK/8WZqZo3nP9ph2aIU4P4JOhs3czq43dP8DBw7gvffeU4KmBE5qPdIq+0w/9kTkx5zw12Od0Fk0YPM+KBCJrJmj9x5DtcattM7Zzc0NO3bseEOv9Nt1Wk+e/omUa4PFUuKJ8/a4emuGqIZyMtFZ+HlSe+J8Odx5sFlvYfIKNr8Y4YNbq6phZndP2JeVFr50dw4zCysMblEZ8eFU1cdNQOeLZU6FNhqdSkn+HlQd+LKSqALUohZF6Kr6qRqjoW9F/BJQHdhQCQ9X+MKnivxPX+5hs25VW2CzHxIWeKNDPbLKqGcD8PPzw+HDh/W+7oVhQ0pFdO/hLqRcG4JTiW4ikvxUoisuXhuC+4/24+WrmzqHqfo8z6v33333nc5jv8l/zC5sSlAkGItKisW0mKVo3KU1LFSyUsjrQxHtvWaPROAfWwV0Ug1xub+uNq9gU+bZpOV1Udnnl03oOHYA7Oy1/2NcqlQptOjfBdO+Xon51w4j8H+bUNpaEXxnkZvUR7mMRo9MicWAkAnK33pfX18xLY3e5MlZmM8tNTVVQFbDhg2VF0VOfGo933kPA5buxox/n+msu14UYJOSwE//6wG6TI+ETRn1H3Sycnz88ce4cuVKYb5MPLYcKPDoyU9IvjYAJy844GSii/ihph9p+kd12OlvVJtdn1dewabIs7mpskh/lDDfF9O6eaCsnfocpfuQyreN7+SOkxFUqtEV2OiBru9VUd6zhSX1kYWlFb4LbIjPhnqjdCn1SHNLy1II7OuDhysV0feUZ/P2Mj/4GhA23/Wwx8pPasO5vHo6JXIVGjduHG7dKho5JF+l3sWDx0dw+cb4tOwLlKrIAclXe4Os9C9eXspy2m7btk05P/79V2Hhz3InPTagkp1z5swRfZPB4m175RQ2BSzGbRelGz+7/i2aDemivD6qv7n03qWqKwaGT0TIP9Gi/nfAiR06oTOvYTPwTFrt9NO7EJkci9n/tw4dRvcDFVnRHLO1jQ06jh+IqdGLYWOnuP8KBDaPbwe5MMxPOYR2Q9Mj/hk2C8mdSpVw1qxZg+rVq2tNIqph7lO/GYas+Qoz41+pQWdhhs3GE8IRfAMYteM3+DVopnVeXl5e2L9/fyG5AjyMvFKAqqGQPyclsJawSRaiExcq4HSSD548O5blofMUNte5gcpMYiX5dLrh/AI/TPnAA9bW2g902zI2mNi5KhKXvIO+LTyVc7qwwKa5aQlUcSFLpWqAgTEa+lXEL4HVgXWuSF2uyJtJ/pyGgM3lKrXRzUXmDfVa0FWqVEFRgCKRqujpT7h6aw7OJNdMiyS3Q+LlTrh1byXIRzO7LwmFBAY0hw35Iv//BQsWGLLLItFXrmAzLQXR/MuH0Hxsb+X9a2ZuBlNjdSs8XTM3b3cMCp+E0PhdOqEzv2BTWlUJ4qIIOr9ZjbbDeqJMGe1nFJV3NTVT3IOWJqYisX1WtdFl/7INpKTuObRshiYeQNCfW9H8w84ooVKik2GzkN1ejx8/xrJly0APaM3/uZibFEfdNl0xbMM3mBn3ElPigZkJQMNP5im31Tepu6YfaF5Eozf+aDp6BCxBaQ1/MfJRnTRpUpGxchSyKVJkhvPsxRlcuv4xTiVV0QBNhXVTAZzlcCa5Gh4+PpLpeeU1bKYHwjgrofNEuB/GdnCHjY16BDXdlxXKlUUlx3RfxGndfYC1VQS0pveVeclJ8v1ErpO6O+L8opqw0ahlLp8dJUuWQkAfbzxa6aPw4VyaXnPdILC5wQlrRtXQWi6Xxx8xYgSuXbuW6bUt2C9fi//sXL8dJIoVUIBbfEJpnL/UUuSUpSjz3Lxo3sqg0JEjR+amK619CeAZNgdBpj6SoKRPq5nU3cm3CsZujUL1xu/qTLLuUcsPgz+dgZD4XSI/JqUsouPkN2zKcws6q3AJmHVkFZr36aTTD5XuQTNjE4xZE4wF14+Ieu1y/6zanMBmwMkdiEw+iHHbolDFJ/0/4vJZwLCpdQsXjj/cuXMHixYtgru7drlGcxNjvNOhJz7Z+TuCrgJkQZQXtDDBpqWVdooZstweOnSocIjMo8gTBSj5+/Xb4Tid5C6iz09eoCV0VaumhE1qycJJVk8X3Lm/PsPx5B9sKgBRpAui6PV1VXAiwhdjO7rD0kp9WVrec9RO7OoLbPEAMqm2owmhuYVNkdJpoyt2T64BcwvNoAeFNfN/5Ju53k1pzVQdQ25gU4x9nQsufuqL1rUpZ6eqJdUIzs7O2LVrV4bXs6C/ePr8BG7eXYwLl1qJPJhxCSVxLqUert3yx5Onf2WjOlbWZ0LL3nKurF69Ousd9NwiOTkZhgZYPQ9doJsZwrKpCZsOPq6IuHgQ4Wf3Y/hKf/g2qK28ZvLaUetVpzo+WhWAUEqynngAoUkHDJL6SCsavYwt5hz+AnIZPSM4JOiMvBCDqfuXoFmv9jAvoZ3Tu7xjBfSdNxrBf2/Tyw+VjpVd2Aw+txdhJ/eg29ThsDRPr9Cmqh3DZoHeNlkf/O7duwgJCREPb9ULR++p7F7LIeNQu0t65Z8Cg82/n2DaCcC+anqietXxUvJsyqf38OHDrE+atyiyCrxKvYfLN8am+WU64eQFZxG1SwFBFIUef95GRKXTZ/LbPJVYSenDSdVV6Mf+NbTrYec3bEooS4dON/wR5IsBLarAzFIbOu1trRHW3xvXllAgUeVMSzzKvnMKm2JMa5yF7+Xcnp6w0gBNG+tSmNfbC09WaVsz5bGpzSlsCneDdVURPd4Hro72Wj/K/fr1w6VLWfs05vckf/YiAbfvrxVFCChw7b9z5qKyD1X4oVRFOcn/qu85kBVSPg9//fVXfXfLcjvq82175Qlsersi6NQuAVlhSQcQTpV9Pp0Jr5p+yusmr5+o7NP4XXz8RRAWXTuCMetClHXO9a0gpAmPOYVN0U+aH2pEYgzGRS9A3daNdSaHr+zuhn6B4xD8z3aEJ8eCLJGa45Cf9YbN+GhEJMdg9g9rUatpfS2tyjlWUP6NYbOI3Km0FBUYGIiyZbWj0YqrJEO396wh6phTRR/NpfLMPudmGX3Svy8w+wwweFUMSpZJX1qUN2fdunXxww8/FBGleZi5UeD165ciOvfly6t4/uK8yLd5/1EM7txfhxt3InDl5jQR1Zt0pSvOpbyLkxechGVJAZ8OwhJ68dowvEq9rTaMgoJNCWcC8FY7Vt6KVgAAIABJREFUizRIvwX6oV/zKjAzM1c+SBVzvTjcnMshcgBBJ6VMqgyyPso+NNvswiZV4hHWzPVu+GmeLxr6apfhLG5iji0TagObdFszVceQXdh8vpSW/V1w6VNfDG5ZBUbF1a0o9vb2GD16tNp1K+gPVHP87oOtSLnWX8y1/86Z4lSSOy7dGIv7jw7gVeqdfBuiqv8mWSX5lTMF8hI25fJ4wAkKDDqAsLhdGLZ4Btx8PDTudUVln4YftELXMQNhkpa+sEBgU5bCjNuOsJRYBP1vM0prlKGVv8XUVvHzxID5UxH83w6FS4CO4KcsYZOCgE7vQkRiLIZ9NgvlHdKhko5R0tIKQ+ZPw4DAcUrdGDZzNt8LbK/z589jypQpsLXVjpili2xb0QXjvjqFWWeAScdf6g2cOYLNPxW5QCf/dBXvD50IixImyolFYzE1NRVW2aJeHaTALvYbfGCC0levbuPRkx9x4858JF3piTPJfmJJnSoNJVxsAkoWL18FDZsS0gR0fuEEbPJDu/raftU07ynVUBXn8lg42Bv3lnopoDMtKEf2Q212YFNhzXTBo5VemNfLE5QnU3Gs9DRN9NnErCT+CKkJrKqYIeTKMWQHNql8Jda7Y/8UX7g7a1szu3XrhrNnsx9AI6+vIVuyrtN/cC5e/winE6viv3MmOJXojJRrA3Hv4U6Qm0dBvO7du6f03yQ/Tn7lTIH8gE1p4aMo9PCkGGEN7Bc8Hm5eVXXed7Lij2MlJ0Qc34mAU4ooctlPVm2uLJsSNmn5+/QuzPthrTL1Ef0Ge/h56/RDrVrDR9RlDz21B2TNVY24zwo2QxP3I/jYdhEERAHMqs+iKr6eGL9jIT6/dxQfBo5VfsewmbP5XuB7kR8QOd9bWKT7R1DpN7rwtmXt8f7wqRh/+JzIbTnp3+dZQmd2YZNAduYpYNCKfXDx8FFOKDnpyJrJkeYFPk2K0ABe48XLi7j/aB+u3p4n/OfOpdTFvft7gNcvcf36TVA+OTm/9oy0FxAnwUmfVldSd5H6aJ1blmCm2r8CEj3Qo0n6D49TeVuYmGpbOv1cy2H5ME/cW0oViSrj1fL0AB19YVNaM3+e54cG3hU1/COLoaaXC0pZKY5tYmaFnwIINjO2qMpz0Qc2pTXzxlI/jO7gjmIl1H1DHR0dsXbt2gKfZ6mpj/DwyXe4fGOi+E/Lf+fMRLaDpCvdcOf+Brx4mVLgY6QBkEVTzuG3MbjHEBchP2FTQiLl26SlZwKsHrNHomIl8lNWhyz6bG1jjUlfRolAGfJjlPtn1RoSNud+v0YJm1Zm5pi6YzFGbQpD9QZ1tKBTZLppUBvDls9FGEFn4gH4x0fr9tmcNwJRVw4hMuWgiHCvWt1bTQNaYX1/YFfhG0r+rBFJMcJXVOrEsGmI2V+AfRw/fhzDhw8XVkR5UWVbtrwDOk4OxcQfUjDjdOZ11/WGzb/SrJk/pKBJv5EwLaZ+w5UuXVpESD579qwAVeFDF3UFqJb0k2d/4c7tdcCrG7hx844abB4aX0EkLieLn4SnrFpDwubrNZ5qeTan96yOn4Oro+O7TjAqrgM63eyxYpgnHi4nS2clvFzulKVlU2HNdMbjFWTN9IC5hq9o6dLWWDiwKuIXNkBZW0UKFEPCprBmbqiCr6b7opoyF2f6/d6xY0ckJCQU2FR7/foZHj/5n/DzPZtcB3EJlsIv+MLl9rh593M8e366wMaW2YEpEbt8Rr+NSdkz00af7woCNiUsBpxSQOfcXzeh2/SPUKGirL6Vfl9QgEyzfp1FZR8ql6lPCcy8gk2RZ3NbFObfOILwk3vw8bK5qFavlnL+yXlIbbWGdTF6fSgizu5DeEos5hzbAmuHdLe9rhFj8On179Br7miU0gj+rVDRAcM+m4nIxFgEnt4N/+PbGTb1mcxFcZvff/8d5JhPZnPVCUTvHZwro9PUcEz99RYIKicee6Zl6dQHNif/9wozT7zGwCU7ULGy9hIileD877//iqJ8POZCrsDVa1fV5nW72uXwT3g1YH0VtVKSmQFnXsLmVEp9tMUNWOOJmKl+aF23kg7oLIZaVctj8xhfPFlJ0Okslqb7tUjPONG3uSewpooy/dJP8/xQT4c1s1UdZ0UpzS8r4cz86iidlhPUMLDpLOqjP1jug4mdqqKEuXpWCUpwv3Tp0gKaMZSq6F/h/5twsSniEkqJf+R2ceNOJJ48+7uAxpW9w5JVUz6naZWKX/orUJCwKaGTlqsjUg5i3m+b0aCLdkU8urZUIrbFwC6Y9e0XiEg+mCl05ilsbokUiez901wCwuJ2YlDkZLj7eSnnoJyLFPxUu1kDTNg2H+Gn98DGqZxym5ajeqNJj3bKz3KfOi0aYtZ3a4Tl1z9OkRKKdGLLpv5zukhu+dtvv6FLF92VESp5+KL7vM8x9ZebmE6WzmNPldCZKWz+9QgzzkAsyzfuPUzLmkn+o0uWLAFVQ+IXK5AXCjx9+hTR0dGoVq2a8mFHlr3R7d0RF0YR4ApAKyjYlEndXy5zAtY449UXXjgwtRpa1akEo2Kals4SeNe7IjaP8caLjbUwvG16Trq+zT2AL93weIUn/Ht5wsJSHfSsSpZGWD8vPF3lKfJmYqUj4iNrKBPQ5xY2t4yvDmxzwzczfVC9qrrTP/24tG3bFqdP57/F8NmLc7h5dwnIahl/3k4kXD+bUhfXbs0RQWivXz/Pi2mXp33K/JvUkj8nv/RTQA02xw02SJ5Nh7RodBkgJKEyqzbi8lcYszY9Gl0CmGpbtpw92o/qh1k/rBU1zCmwRrPffIHNNN9OikIPT45ByPEd6B86AU5uVFY23TJL7y1MzdCwU0uUsktPGm9cTLXsrRHMTc3QfdpwhJ/ai5AEbZcBhk395nOR3+rbb79F+/bttSYRTSRXLz/0iViPaX/cV9Rd//uxsHh2mLNEuX1ZR2dMPnoJU04CM+NT0TdqI8o5kL+Y+qTs3Llzgfz4FPkLxCeQbQUo0ExX3llra2tM7+6NxAVUStJNWAV1QWdeWjYlbFIlIjo21U/HGhe8+sIT0RP80MCPfLzUo7eNjEzRtFYl1PN1Ut5XQ9r64s+wWmjgS/ea6sO9GN6v44LfA32ADa4ibREdBysrGgw2ixUrjtVj6iFqoDfMLNQhl9xj5s+fj5cvX2b7uuV0h+cvLuDOg01IutJd+F/GnTPDmWRfUULy4ZPvQX6aRflFQW/yeUqR6vzSTwFV2Ow5cSgW3/hWLbhFE+R0fdbKs5lD2NRM6m5XwR7tBnaDra16uVa6znb29qKcZMBvm0XpSbKOyrHlJ2zKYyr8UGPg/+cW9JzzCSpWdlHORzkvM2qr+nphzNZI4ZuaUQolhk395vMbs9XevXvRpEkTnZOoavW66Bu5AdOPPcbcK0CHecuU25WtWAlz/nmM8UcS0KBLPy3H4goVKojymm+MUHwiRUIBsqp98sknKFlSHYbooVjezhYzunvi0uK0+uUaaYfyEzYl7AroXOuCJ6s8sXWcbxp0aru6yId6JcdyKFUyPRCK/l7SqiQi+3vj6UoPYc18quKnaljYLIYK9pS6TBVyjdCiRQsYsrZ3ZhPtxasrImI85dpgkaOVAn0o8f+l6yNx/9F+vHpVNGqrZ3aOqt9Rzk157YtCSU/VsRfUe1XYdHarjKGfzUTICfXKPhKoMmrzCjYdKzth0an9mP3dF2jeq4NIASSvr2zJv7Hb5KEI+O1LAZ3kB1oQsCm1CUzzQw38cyu6TB6KchWp3K26UUl+piCglv0/QNAfWxXBRCqR8LI/2TJsFtQdUoDHpeXt3bt345133tGaRBSN5vVuYwzbcBgfzPlM+b29U2X0mrUA5StqR9316tULlIKJX6xAQSkQHx+PIUOGoEQJ7XrGThXKIqSfNy5/qp7rsiBgU0InBQRRjsqnq7ywYZQP/NxoidpYeb/Jh7l6Wxwtajnj9yAFPFP0uOxPtrmBzdTlFfF0tR+qu2uvWNA4rKysEBwcjBcvXuTpZX6Veh8PHh3CpRujcDrJA5QLkxL+J1/tK3JkUq7MN/lFVYXkdc8vqC/KeqrCptRNVPZZHYCw03uVEdUSenS1eQWbMs9mcOJ+ZWWfxt3awExH3XUX10roHzQewX9tw/zrRzBt7xJYpGW0sNWzgpDmuZG1VDUaXQQISZ/NTMCQ+gk8tUtUGJr7v034YOJg0PK/1JdaO4dyGBA5GVEUBHQm3SqrOQb5mWGzKN9luRw7RYhv2rQJlJZIdRLRe/ofS5my5SHzhVH9cs1tKleujK1bt+ZyFLw7K2A4Bcgy1KdPHxQvrm6No/KJLo72WDjQA7c/9wbWVxZLzuQL2aBauo9STlMfaUajay6jSxjUbIVP59pKuLfcG6s+8kE1t/IaqYwUFgWy3M4f4I1nZM1cQxH3uqPucwqbBK60HP/D3BooZ6td+71Ro0YwZKUbzSue+vopHj05Cqrecya5BhSpisoh8XIn3L7/BZ6/SNLc5Y3+TGUn6XlL/pu0vM6vjBXQBZukHQW31GhSDx+vCULE2f2ibjml8ZHwo9rmNWzSErV/3HaEJOxD+Pn9GLMtCu+2awbT4uq5qGncrp5VMXjhNEyP/gxWFpZiHhQEbEp9gs7sBukz/dBylFJ5NnSe/REW3fpOpEaS22bWMmxmPIffmm/I943+N+3np12KSxMw5eeBAwfi4sWLb41GfKJFS4GjR4+iQ4cOWv9BoiVhTxd7fDrYAw9XeAMbvdCoesHBpoTPVIK99ZVwf1UNtK7rqjbuZjUq4o/gjK2Zsg9qsw+bzsBqZ7xc4y0CjUpqLNlTrt6ZM2fmiTWTypA+fvorrt8OwbmU+ohLsBIVoy5cbo2bdz/Fsxf5H3hUWGY5AaYMGGL/zcyviips6nKnIeh8p00TjNsSiciEAwg5v0+AnyoY5QtsSktiXLQYQ/j5Axj9ZQSqN62n5ZZGv7OOlZxhaqbw67aztcPcb9bqZUFUPa/cWDbV+hGwHA0blXK0nQNHIvLiQZ3wrrqvfM+wmfk8fqu+ffToEZYvXw43Nze1HzsJmNR6eHiA/D75xQoUBQUyDowrjne8HLF+bG3Ur5YOd/lt2VQFRZHUfYMHBrVKL4XXrKYLnq72ztSaqdpHdmBTWFXXu+J4aDVFaiaNZfx3330X33zzjcEv89Pn/+Hm3UU4f6kl4hJKC8hMuNgI12+H4fHT30EQyi8Iv1j57OXl9IxnhCpsdv24P4YtmqGzsk+J4sZ4t00TTNy5EFFJsYr0P3HbBSzlK2xK6IyPFtbW8LP78PG64Ayhk+ZAGWsb+H+zFhTtnp0IeUPC5py/v1TLs9nJf4RI6C5hMquWYTPjOfzWfnPz5k2Eh4fDySk9KpYm/EcffYSrV6++tbrwiRddBWJiYtCyZUsd/4kyUfPzXD7UQywnqwJcVu8JEnO6jK7at64KQgPfp0pDbni2TBHVrrq9rvf6wiZWO+H1Wm8sHOyDsnbqpW7JdWb69Ol4/PixwS748xeJuH1vJRKvdMKJ8/aIO2eOs8k1cfXWbLF8TgnZ+aWtAK04sWVTWxfVv6jCZvcJQ/DZ7e8RdGwbes8dDUcX9d8w+h2zNDVHs57tMHXfEuFHSZV9oi59hWajeiqfDzlNfaQZjS59NsUyuoRMjZbgkSr1hJ/eixHL56Fag9palk66Jz3rVsfwFfMULgGJ+/VavmbYVJ0p/L7QKiAd1Wl5/auvviq04+SBsQL6KpBRYJy0II3v5A5sUFgSXyzT7RepCXl5CZsyqbuhYFNhzayMU5G+6FivEoyM1H3GatSogSNHjugrZ6bbUSDPnQdfIvlqLxHgQ4E+p5O8cenGaDx4fBipqQ8y3Z+/hKi+xjk3M58JqrDZbewgkWdTVPZJigFV9uk6TXdln5IWlmjR7wNM+3ollj74CS0nfFggsCktgkroPLkbI5bOgZuPhxZ0UiwFJU0fvSEU4Wf26XQJkP1Ry7CZ+dzhbwuJAjt37hTWzFu33qz0IoVEXh5GASlAPsqbN29GzZo1lT8uEjaNjE3Ruo4Lvp5ZTVgr8YUzqB64JmCqfi4qsEn10VPXeGLpMC9UsNfO+zdhwgTcuXMnV1fl5asbuPdwLy5eH4ZTiZVFoA+1F68Nxb2He964VEW5EiuLnbdt2wauJpSFSAB0waYELoItquwz5+cNaD/qQ5QpS6m81NP4lLa2RsdxA1CvR2vld/lp2ZRjlW3AiR2Iuvq1qGFubqI7LZqJUXHUa90Ek3YsQuR53X6oDJtZzx3eopAowPXMC8mF4GHkiQIPHz7E559/Di8v7TJtRiaW6FCvMr6d5QesdRf5LDOCzsIMm8ZmVvglsAaw2RnnF/ihZ5OqoOTxqj+45Ie9f//+HGucSqmKHh/GlZsTcSbJOy2SvAKSr/bB3Qeb8eJlco77flt3pMh/zrOp39XPDDYlwFFEdWRyLGb93zq0G9kHVGJV9R7QfO/oV0VYDbPjH0nHyskyuhyjakt5NqfvTk99ZGZuDgddddfNzNGkaxtM3rlYuASIyj1pfqjUH1s29ZtDvBUrwAqwAnmuwP3797Fo0SJQKi/NHx1jU0v0blwJP8/1AdZWFZHbzzQsnYUZNs0srPBneH1sn+CDihXS6xrL8xw1ahTIRzu7L/KxfPz0f7hyazrOptRBXIK5KBuZeLm98M189pzre2dXU7k9RaKzn6ZUI+tWH9iUICfS+CTFYvaRVWg3rGeG0Gnn7AD/XzaKaGsCNrl/Vq0hYXPqzk+VeTbt7e0x98AK9AoeqzPJuqW5BZr17YgpscsQkRiD4HN7xJgZNrOeP7wFK8AKsAL5qgBBV1RUFFxd06PTJZSZmFqgf1MX/BtaDVhfFVjlDAmdhRk2LS3M0LhWVRgVU7dmEljv2LEjm/q+xpNnf+H67VBQ9HhcQknEJ1jj/KUWuHEnEk+fn8hmf7y5LgUYNHWpkvHfsgObEhaDzu4REekzv16JZr06wMpckc9S3u/UUmWf7lOGgcpJRiTHgvxA5f4ZtXkFm5Rnc9736xB1/TDm/m8jPpg8BOV1VPaxsiqJph92wrSvV4jSkaFJB3Kc1F31HANP7oRBotH9xyj/Q+/r6ysuqlHGl5a/YQVYAVbgzVWALEuzZ8+Gg4N2mTYrq1L4qHVVxIWl112nEpR5FY2e/QAhR5xZUAM2NhkvEw4aNAhXrlzR+wISRN68+zkuXG6D+PM2iEuwFHkxr90OwOOnv+H167ytKKT3QN+ADSkoMzmZ3Q6ycylzApsSpMgCGHEhBtNjlsHz3epKEFKFzspVXDEgeAKC/96G8KQYZFT7m/rMS9icc/gLkWcz6PQu4RIw5+eN6DSmP+zty2qNu3Tp0mg9vCdm/bge4X9uh3UZG7FNdioISY2oNQRsLrh2GANDJirHyrCZnVnO27ICrMAbq0BKSgpmzJgBa2vtijqlrctgUhdPnIlKq7u+wR1d36uifJDqW0FIM9AIaz3Rr4W7sp/swCb5lGKDM34PqQMLq9LKPuQPp7OzM7Zs2aLX9Xr+Mgm3769F4pWuOHG+nEhVdCbJT1T4efj4O6S+fqRXP7yR/gp89913oH/8yp4CuYFNAVRx27H49nd4f2I/rXtG3jvUVvFyx8CwSQiO26mAzhM7tCyd+QGbEgKFH2pSLOZ8vwadRn4IO1v1FGY05jJ2dmg7oBtK2SieBwUCm/HRIh/n9K9XwvOdGkqNGTazN895a1aAFXjDFTh58iTGjBkjaoOr/vjQezs7W8zs4YWrK+qib4v0ZOz5CZtPqHLQCqpA5IHdk/3g60q+mcWUD3UaZ69evZCYmJjplXr56jruPtguapCfSnQRNcmpNvml6yPx4NFBvEq9m+n+/GXOFSBr5oIFC3LewVu8Z65h87/tohyjap5NW8dyqNPqPVG2WfOed6/pi4ELpyEkbifCkg6AosclAOYnbMpjBp3djajkg5h5eCVaftgZpSyt1O591fETbE7Z8ylCU2KUY5b9ZNbmyLJ5fDsEEJ8/gCGLpsNOIxMAw+ZbfNPyqbMCrEDGChw/fhwDBgyAqam6/yOBnatTebhWTF/OmtadAoqq4NlS/ZKxk4WTfD+za9kU1sy1Lrj+uR9GtnMHRdGr/riQK8DGjRszPCkCyPuPYgRQnk6sgv/OlcDJRGckX+uPew93glIZ8SvvFWA/zZxrnBew6VTdXUR3f7I+RNRXL6aRLonusaq1fDF85TyEntorkrJT3fWCgE0JieQSEJkUg+kHl6Fx97YwLaH5nKJ68cXRceSHCD0WjYikWGSWbF72S21OYDM88QD8/9wiAJjyg6o+l+g9w2bO5zzvyQqwAm+BAn/99RfI77F48eJaD1D5QJ3aoxqwxR2vlztlmqMzN8vor8mauaEqDk3zga9rea2xdOnSBWfPntW6IqmpD/Hw8TdiSfxMki/+SzDHifPlkXSlB27fX4/nLzO3gGp1yH/IlQJk0SQ/YX7lTIG8gE3Ksxl8ZjfCk2MQRpV9ls1FtXralX3ofvepVwsfrfRH+Ll9mH/zCEYsn6u0iOpTQUgV6uR7Sn2kGo1OAULSZ1Nuo7ON2w5KfxRxPgbjdy5C/Q/eh5mZudazoVJVV3wYNA7Bx3eI4CeCSZ39pVU7yg5skk9rZPJBjN8SBRd37WBL+Yxk2MzZfOe9WAFW4C1T4Oeff0bPnj1hbGys9TB3KW+NxYM8cX+5D7CuEl7pAZ36WjYpCh5rnHF3mQ/GdqgCEzP1ZTM7OzusXLlS7Wq8fv1c1B2/dssf51LeFUE+8efL4MLldrh1bylHkquplX8fKJcm5dQ05IvAlX7Q35ZXXsFm0Kldog45LZOHJcYg7MRufLRkNjxr+Grd78ZGxVC3ZSNM2r0YY1cFwbiYwo0l32FTlsKMi0bo+X2ISD6IUasCYWGhDZw0R1x9PfBh+AQEHY8WYK3qEqAKn/rCZnDCXoSd2oNuk4bCykJ9laWSuxsadUgvGcyw+bbcoXyerAArYBAFjh49irZt22r9ABkZGcO3igNWjPDB/eXewFoXULlIVWum6nt9YDNV+GZWwbezfOHrpm3NbNu2Pc6cSVGe19Pn8bh+JwIJl5oiPqE04hJKIeFiY1y/E4onz/5Rbsdv8l8Bqg5E0eeGflGQ0dvk/5nXsCmhS0BnUgxCjkdjYPhEVPFO99GW1jozkxJw9aii/A+ogM0/tuq9XC2PlWPLpoRNaZE8sxtBv2yCtY0iyJFqrMuxqrZVqnljyGezEHJiF0Jp+Ts+Ws3SmSVsxkcjIiVW+I1Wb1JP6xj1OrRA6N/RGDp/mvI7hk1D3/ncHyvACrwVCsTGxuL9999XPkzTH+YmqOPtgm3j/fB0laeATkqXpAqa9D4z2BTffeEsLKUzunvD3KKk2nFsyzjgs8/W4nUqSZ2M2/dWCKtl/Hk7xCVY4FzKO7h6axYePf0FZOXkV8EqQPXO8woIO3XqlGd9F6xquo+eX7ApQZD8HGl5PfjfaPSaOwqOlZ3V7sX0+94IDk6OiDq+CyEEcCqVfWRfGbUGg83Tu9TzbJqbo+eEoajTsqFyqV91vF51qmP4snkIP7NXDTozhM3kg4ogoAsxGLpoBspqpGEqWaoUes76GBFn92PB9SPoO2+0UiuGTd3zmf/KCrACrIBeClBN63fffVf5UE1/mJuhUTUX7Jrkh9QvPMVS+Itl6XXXM4TNda7ABlf8OK8a3vWhHzZVX9HiaNmiPf49fgRALC7f7IcTFyqkpSrywuWbk/Dg8TcgP01+FR4F8spPkwKNaL69TSmU8hs2JSAqoDMW/n9sQY/ZI1HOyVHrni9RogSa9GqPqV9RZZ9YZWUf2UdGbZ7Bpokppu1fggUXD+Hj5fPgVVPbJcDEqBhqNa2PUWuDBHSGXNiHwFO7tJO6B4zAZ/eOwv/3L9G0T0eQK0H6s84I7jV8hFsB1aYnq3BEUgzDZuF5BPFIWAFW4E1Q4OXLl9i6dStq1EjPK6d8EBc3R5u6lRA7LR06CTR1weawtj54saE6Ant7wMxM1ZppAg8PZ4RFtsWl60Nw+ZYf4hJMcSrRDRevf4T7jw5wJHkhnUj0n5F///3XYKOjtEnk+zly5Ejljz3D5na1ZeCMoE7+PeriV1BNfUQBQtJnU26TUUsgRr6Rc3/ZiM6TBsPesYLyOsh73srKSlT2mX5kpQjIoQpGGfVHf89L2By/JRLBiftFBH1o3E4MWTAV7tW9tcZM0Fm7eQNM3DYf85MOijrr1g7pGTd6Ro7HrK9XobJnen5hOl+CzjZDe4jgI4rOl+fJsGmwW547YgVYAVZAXYEnT55gzZo1qFmzptbD3MjYHB3eccYPs8mf0wNY4yRa1aTudb0c0dhXWkyKw97eFh06u2LZF744dqIKLt6qgHMXXZF0pTfuPNiEl6+uqg+APxUqBQgyJYDkZfs2VSEqKMumhCjZUmWfhTe+wbCF03UuUdP1pgIRbT7qhRnfrBaphygPpdxftc1z2EzYK45LkePkEhByfCd6B41FJc+qWvPTzMQUjTq/j3Gbw1GmIuXwVaQx8qpTDTY2ispE8m/lHCtg+PK5oj47QbjqOTFsFqpHEQ+GFWAF3kQFnj59iiVLlsDDQzuooJiJGbrWd8KPc7yB7dUwtHV6BSF6iBcrURJtO7gharEPfv7TDUnXHXHpdhVcudUTt+6twvMXnKqoKMwZihInf0r5w5yX7dsKm70mDUdUykE1yFEFnoze58ayqdonWfJGrvBXwqaFlSVsrNWBjK57mTJl0HnsAMz7eaMi9dBpdTDLL9iUYyfojEiOQeDf29AncKxOP1RTYxMYm2hn3pDzuH77Fph9dJ04H/849QAjOg7DZlF4SvEYWQFW4I1Q4O7du1i4cCGcnJy0oMPErCRGtPdCq7quKFnSEo2buiI0yg9Hf/XDhasVcel2ZVy+2R637n+Gp8/i3gg93qaTkP6U8sd3j4S9AAAeO0lEQVQ5L9u3SVdVy2bT7u0QfmpvhuUkJVxptoaEzRFL5yhhs6KrC2bvXYqWAz5ASQv1FGV0/Ss4OqDrxMEI/HWziOYOOKXId5nfsCn1CDxFwU+xmPfrZnSdNhwOzhW1nlOa87ZUyZLoMWckIs7sy9QnlWHzbbor+VxZAVagUChw6dIl+Pv7gyr8aD68jYpZYfX6xrj/wgtX7nrgx9+9cfr8PDx68gcAEW5eKM6BB8EKFAYFVGGT7iX3mj74aAVV9tmjKCepkcZHgpVqm1ewSamPwv/biahLX2F67FK817U1zHRU9hFJ1v3HIPjPrcICSD6VOUrqrpn6SDMa3cQUwmczbRldVQPV94GnyQ81Fv6/bkaXcYNgrxFlLp9ZtJQ+ceciRF5UBAGp9qH5nmGzMNwtPAZWgBV4KxW4ePEiJk+eLJbV5AOc8nN+MsYVEYsqo2v3Gvj119/TUhq9lRLxSbMCmSqgCZvyPvKtXxvDV8xDmEYaH00Ios95CZvBv28BWSxFZZ8LBzB+xyI0+KAVzE3NtP6jKaAzeBzCzu3H3K9Xw9JUkYxd7wpCBoJNqRFBZ2RSLOb+3zp0/ORDlFAp1VuvU3OExe0WJTrl9pm1DJuZTmP+khVgBViBvFeAykpOmjQJpUqVUv4AtWzRGUuXrs37g/MRWIEirEBGsEnQSTXN6zRviLEbw0Wux5Dz+3Tmu8xz2JTlINMq+4SfP4AJ2xeg9vvvwaSYth+kWw1vdPlkACwtLcTzoKBgU8Ij6RZyeg9sHO2Vz6du4WMw/+phvf1jGTaL8E3GQ2cFWIE3S4H4+HgRRDJkyJA368T4bFiBPFJAFTZrNaoHr1p+SiCSVk7TYsZ4t3VjTNqxCJEXYhCSoA6d+Qab0vIYFw0CuPBz+zF6YzhqNWug9POUY1Zt7WztEPjjJpESSQKgPi1ZJud+vwalrUsLTSz0XEbX7FskdT/2JVRTH3XyH4HIbARjMWzm0Q3A3bICrAArkFMFUlPZNzOn2vF+b5cCqrDZZ9rHWHg+Fr39R8PR1UULOq3MLdC0e1tM2f0pIi8cQPC5vcLSme+wKaEzPlpU6gk7tVdEsVdvUEdYY1VBk95bmJljYPhkRCYcUKvsowmFmp8NCpt/M2y+XXcWny0rwAqwAqwAK8AKCAVUYbPb2EHC2iaCW/74Ej3mfIIKLtoR1ZYEnb07YMrBZYhMjMWiW9/mOKm7KuBR6iPVaHRRG518NuUyuoRMjTYgPlokWY84tRcjls6FZ3UfLVCm5fbazaiyT7CinCQlTNeRYkh1PAybfJOwAqwAK8AKsAKsACuQSwU0YTPiwgHhRygq+6QcxLxfNqHzxMEo56Bd2cdSVPbpiKC/tqL1pP5KwMtOBSFVuMspbCr7OBEtIujDT+1BjynDYFJc259TVPZp2RAToxcIS2dGfqjUJ8NmLicX784KsAKsACvACrACrEBGsCkBjir7RCbHYs5PG9BxTH/Y2dkpoVIuV9s7lEclr/TqOQI2T+8CWRxlP/q0uYbNNIsnpT6afXAlLE0VAULFiqnXHadxm5mUQIMOLTAxeqGwzlK0u3+ceplOhk2+P1gBVoAVYAVYAVaAFcilAlnBpoREKg0ZkRSL2d9+gQ4f9dFZ2UfCZ0UfN5EOKeis7nKSsk/N1lCwqZnUvYydLbqOHQRHN20/VFFOsntbTNr3GSIuxKglVmfYzOXk4t1ZAVaAFWAFWAFWgBXQFzYlGBJARiUfxIyvV6B5n46wsrDUsnRalSqJLhMGI/C3zYpykmmVfWQfGbV5BZsUjR7661YEHNuGLlOHoXxF7WIQFETUuFd7TPt6hYDq4LN7eBmdbw9WgBVgBVgBVoAVYAVyq0B2YVOCYvC5PYhMisG02KVo2K0VLCy1odPZtRL6BYxB8F/bBHRmFeiTV7Ap82wGJ+5DRMpBzP3fRnQe3R9ly5bVAmUbGxu0GtID0w+vEnkwA/630TCpj3IbjZ4ci/7B45Xj9fX1FZfeKLcTgPdnBVgBVoAVYAVYAVYgLxXIKWwK6IzbLir7LL72DZoO7qIEIbmcLluXqq7oEzQGwf/tTIPOHTp9OfMaNgPP7BLHFX6oVNnn6Dp0Gt0f1tbWWmMvU6YMPpg4CDN3fQYbuzLi+1zl2cwpbB7fLiooLb56BF3GDFCOk2EzL+8K7psVYAVYAVaAFWAFDKZArmAzLSBn/uVDaD62txKEzMzMdFb2cfV2R7/wiQg+vgPhSTEIOKEOnfkFm9I6S36o5BIw8/BKtBrUDTY6oNPW1hamZqbi3CxNTEUUe3AWtdFl/7IVSd1zCJuhVH0obhc6juoHCwtFwBNBPMOmwW4B7ogVYAVYAVaAFWAF8lIBQ8CmZlJ3J58qGLMlEjWb1deZZN2rVjUM+3w2Qk7sEvkx/dOi1vMbNiUMKlwCYjHj0Ao06dkOVubaLgEEeKbGJhizNgQLrh8BAaTcP6s2J7AZcCJaWIGnfbUcfvVrK0FeWosZNvPyruC+WQFWgBVgBVgBVsBgCuQFbDr4uCLy0kGEn92Pj5fPQ/X6tbWgk+qu+9SrhWHL5iDizD5R2Sc06UCOkrprwp5mNLr02ZTL6Jrby89UESn8wgFM2PMp3uveFpZm5lqQR4nm+wSOQeCx7YrgJz2gM7uwScFJVP99QOhElCljozUGtmwabPpzR6wAK8AKsAKsACuQ1woYDDZH91RCUTkPFwSd3CWsf2FJB0BJ1kcun6ezsk9xIyPUad4Ao9eFYOGVwxizLkRZ51zfCkISFmWbU9gU+ws/1H0iDdKE6AWo1aIhjIsVV56btCxW8qiCvsHjEHQ8GuHJ2i4BcizU6g2bcdsRRn39ugnvfdBa65i2KjlO2bKZ13cG988KsAKsACvACrACBlHAILCZchDNP+quhCPP+jURfHp3elL3EzsQlhiD0P92YPCCqfDQVU7SqDjqd2qBnhOHwdhYUfmnQGBTlsIk8LsYi+D/bUbp0qWU5yZhU7YeNX0xaNF0BMftFC4Bmn6oesHm8e2gik2UPP+TNcFwruqqdjzKBdpz+gj0mz1a+XeGTYNMf+6EFWAFWAFWgBVgBfJagVzDZtx2zE+MRcv+HyhBqHnPDgg7t0+r9njAyR0IT45FyL/R6B0wBpXc3ZT7SHgjS6es+ONQyQkRx3ci4JQiilzVWpjZ+1xZNiVsppWrnPfDWmXqI1NTU7j7eqK4kXZFIs/a1TBihT/CT+9VQKdK9aSsLJvkqxpyfAfajuwDs+Il1DRxcquMkV8E4vO7/4d+weOU3zFs5vWdwf2zAqwAK8AKsAKsgEEUyAvYbNq9nU7YlIBI+TYJOgP+2iqg08HZSQlREjqptSlTBhO3LUBk8kG1yj6yn4xaQ8Lm3O/XKGHT0tQcU6MXYfTGMPjUra41ZvJDrdawDj5e6Y/wM3sRmrgfFPyUEWxGXT6EyJSDmBazFL7v1NDqr1Hn90Vteorcj0iOQd95bNk0yKTnTlgBVoAVYAVYAVYg/xQoCNiUkBh4SpF3c+4vm9BlylCUc6ygBVwWFpZo2qcjph1eqazsI/fPqM0r2KQ8mxO2RSHq+mGExu/CsM9mgSLrVQGZ3hN01mrWAOO/jETkuf3CD3POsS9h7ZCeRL5r+Gh8eut79A0aB8rpqdpH6VKl0D90IiISDoCCheg8I5IYNvPvruAjsQKsACvACrACrIDBFChI2JSwSDXII1NiEfjHFrzXpZUaeEkIs7Epg1ZDe2L6kVWITIoF5ciU+2u2eQmb47dEgvJskm8mWRyD/o3GhyHj4erlrjVu0+ImqNemCSbtWozQM3thU7Gccpv2EwagRb/Oys/yPH3r1cLkA58rkt+fiFaeI8OmwaY8d8QKsAKsACvACrAC+amAKmx2HzcYERcOKAFHE+J0ftbhs5nVMrrOfsh6d+krjFkTrIxGlwCm2pIVsPOY/pj343oRUEOgqtlffsCmPKbCJSAGgf9sR+/AsXBw0XYJoLrr9Tu1ROm0SkR0PuYaaZUoh2fHsf0RErcTlMhd9i9bhs38vCv4WKwAK8AKsAKsACtgMAXef/99pXWtx/ghWHTjG63KPhJ4dLYGhE3NpO5lK5RDq74fgOqVqwInvbcvXw4fjBuIoN+3KPJdqgQR5SdsSk3IL5P8UP1//xLdZo1ABZeKWmPWPAf5ubJHVYxaHyJ8UwNO7YT/8e0Mmwab4dwRK8AKsAKsACvAChSoAi1atFBCUcXKzhhKlX1O7gblx5SVfSRQ6WzzEDYdKjth4cn9mPHNKjTu2Q6WZunlGiWoObk4o9fMjxH4+5fKJOsFAZtSG7K0RqQcRMCvm9Ft4mBUqOig1FeOWbVt2LW12DYsKQb+cdqQKftly2aB3iZ8cFaAFWAFWAFWgBXIqQL//PMPxo1LT6kjKvvUr4VhS+ekRVRnAZ15CJsyz2ZI4gFRUWfC7sV4r1sbWJQw0wI458ou6B04BkHHtmP+jSOYvncJLEwVFYD0rSAkwU62BI6q0egUICR9NuU2GbXCDzUpFv4/b0TX8YNga2erNmay2vYPmSCSx2fmfyr7Z9jM6Qzn/VgBVoAVYAVYAVagwBWYNGmSGgiR5Y2gs07zhhi9PgQRZ/ch9Px+rbyZAoTyATbJL5KsfiEJiso+47ZFofb7jWCsI99lZa+q6L9wKqZHfwYrC0WN84KATQmJBJJUO35a7FKULmOt1LnjzGFYfOu79MT3Kvk95b6qLcNmgd8mPABWgBVgBVgBVoAVyKkC9+7dw+rVq+Hn56eEIbnUS0BXu3l9jN8ahajzMQih4JW49ChpgkDNpO45DRDS9NmUlk0BmxLG4raLAJrwhAMYsyUSNZrX1xlQ5OJWGWZmCguona0d5n6zFlnVRleFO3qfG8umal/kz0kuCTaO9kp9OweNROTFg1q+mar7qb5n2Mzp7Ob9WAFWgBVgBVgBVqDQKPDo0SMsXrwYbm7alX0ojU/Dji0wcfsCEbEekrBX4WOY37ApoTM+GgSn4Wf2YfTaINRuphs6CZptrG0Q8O06RFz5Sj8/1LRjGBI25/ytnmezk/8IkdBdFSgze8+wWWhuEx4IK8AKsAKsACvACuRWgZs3byIiIgLOzs5KS5y0dJqbmKJR97aKXJCJMQhO2JO/lk0Jm7KNjxblISNO78XHy+bCu46uyj7F4F23OkauChRwSpCqT/ATw2ZuZxLvzwqwAqwAK8AKsAKsQCYKXL58GbNmzUK5cunJyCV0kj9k497tRWWfZXf+D22GdleCaZ4uo0vI1GzToDM0bieGfzoTVfw8leORY6a663VaNMKELVGIOLc/zSUg4whwhs1MJgd/xQqwAqwAK8AKsAKsgKEUSElJwdSpU7XKKool6jJl8MG4QWjQvrkS7goENtPgkyr7RF37GlOiF4OssBI0VVuz4iVQr20zTIgmlwDph6oNnQybhppB3A8rwAqwAqwAK8AKsAJ6KJCQkICJEyeidOnSOiFOAl3LPp1FgnK1QCJNS6SOz3oFCOnYT9PXkfJsTt+TnvrIzNwM5SvoqLtuZo5G3dpg4p7FiCTolH6oacdg2NRjUvAmrAArwAqwAqwAK8AKGFqB+Ph4DBs2DBYW2knWCTg9a1dDwC+bEJVyEIEqlX00oVDzsyFhc+rOT5V5Nu3t7TFn33L08B+lu5ykuQWa9OmAqYeWIyIxFsHn9ogocYZNQ88c7o8VYAVYAVaAFWAFWIFsKHDs2DH069cPxYoV07J0OjhVRJ/Znygq+yTFQqT/ycIqmVewSXk2/X9Yj6jrhwUEd50wGA46KvuULFkSzfp/gOlfr0RU8kGEJO3PcVJ3VZCmc89tNHpkciz6B6Un3/f19RVXyigb14s3ZQVYAVaAFWAFWAFWoEgq8OOPP6Jr165awElWTmfXSugbMBZB/0SLcpJqOTM14DMvYXPO4S9Enk2yVhK4UWWfLuMGwrZMGa1x21hbo/2IPpj78waE/7kd1jaKZOzZqSBkSNgMOLkDC68dQZdxg5RjZdgskrcKD5oVYAVYAVaAFWAFcqPAt99+izZt2iiBSPpwUuvq44EPQyci+N9ohCfHgAJ5VIGM3ucHbMpjBp7ZjYikWMw8sgpthvaATen06j5y3Pbly6HDkJ4olVb5pyBgM+jcXoSf3osuk4fCyspKqS3DZm5mKu/LCrACrAArwAqwAkVaga+//hqtWrVSgpGEN2qrVPfG4E9nIiR+F8ISYxAQnw6d+QmbEjqDzu4Rls5pXy1H457tYWmu2w+Vxm5pYoqpez5FaHKMFijL/nS1OVpGj9uO8KQYzDm6Hu+2bqKlJcNmkb5FePCsACvACrACrAArYAgFdu3ahSZNtEGJwM29th+GLZmNiDP7RFJ2SrJeELAp4ZCCgiISYzBp/xI06dUepiW00yYZFyuOjqP6CetsRHIsMnMJkP1Sm13YpH5pqf+TNcFwdK6oBZqkH8OmIWYo98EKsAKsACvACrACRV6B1NRUbNu2DTVr1tSCpmJGRqjeqC5Grg5A+Jm9mH/jCEYsm6usda6zNrqGn6cq1Mn3lPpINRqdAoSkz6bcRmcbtx3BCXsRmRiL8dELUK9jC2V9dQI8+c+pqiv6BI9D8H87FS4BJ9Ots7r6zQ5sBtOy+am96Dp+kDKaXh5XNfqfYbPI3xp8AqwAK8AKsAKsACtgSAWePHmCNWvWCIuchCfZUmWfd95/D9NilmLs6mAYp0W35ztsSpCN247Q8/sQmRSLT1b4Z5jiyc3XE/0jJiHo+A6EJen2QyX41As246IVy+bfr8U7rbStwW1H9EaPqcOVwMuwacjZyX2xAqwAK8AKsAKswBujwIMHD7Bw4UJUrVpVCU4SOi3MzOHm5Q7j4sbiO4LNkD+26r1cLa2KObZsSthMawPP7kbQL5uV0ei6UjzR2L1q+eGjpXMQdmK30iVAjiVL2Dy+HYGndopgpY9W+sPB0VFNl1LWpdE3eByW3v4B/UMnKL9j2Hxjbgk+EVaAFWAFWAFWgBXICwXu3LkjoNPZ2VkJUBI6ZUuwGXl8N0IS98M/TrucpCrQqb43GGye3qWeZ9PcAj3GDUb1xu9ojZlcAvzq1cInqwIQcXaf8D8lP9SsYJOqFoWd3IMOI/uihLGJWr9VfDwwdd8ShKccRGRKLPrOG638nmEzL2Yl98kKsAKsACvACrACb5wC169fR2hoKHRBZ4kSJmjYvTWmHlohLH+yso8qWOp6n2ewaWKKafs/x/zkgxj++Wy4V/NRwp8EZBOj4sIlYOzGMBH8RMvxVEVJK6l7wMf47MH/YeY3q1G9aT2tflr0/wD+f21B2IUDAlgjkmIYNt+42c8nxAqwAqwAK8AKsAL5psDly5cxbdo0UGlJCW6yLWllheb9qLLPCkSmHETQ2d2Zph7KS9gcvyVSWFopLVHw8R3oHzkZVap5aY25RDFjvNOqMcZFL0BU8legZPLWDmWV2/UMH4sJ2xagvIOD8m90vrZ2tugfOUXUag86sxv+x7cxbObbLOQDsQKsACvACrACrMAbr8CFCxcwadIktQTmEjrL2NiI5ebZ368BWfoI4PLbskmwSRHrcnlcQmevgNFwcXdTA0cadwmTEqjXuSXGbIlEGafyyu9dvd1hbmqm/Ezbutf0xbQDnyMi5SDkErw8P7ZsvvFTn0+QFWAFWAFWgBVgBfJTgePHj2P48OEwNzdXAzKCsrJly4pSkwG/bBL5KDWhM68tmxI2JQhStDnl3Qz8ayt6zhsFp8ouWmMmsDQpUULr7xKk3+/fRVhKKdeo7Fe1ZdjMz9nHx2IFWAFWgBVgBViBt0aBf/75B3379kUJHaDm5OKMntNHIODXzQrYO7VTgFp+w6aEQhFVnhKLgF82o8eUYXB00p2QXQImteQ2MGjhdERcOKCw1B7XHQjFsPnWTHk+UVaAFWAFWAFWgBUoCAV+//139O/fH7rSDzlWdgYtYwf+vU1AJ0Wv5yipu2bqI81odBNTqC6jS8jUbMnSShWACDo7j+4P2zJldFo0/RrUwUwKfkqJ1Vo21+yTYbMgZh0fkxVgBVgBVoAVYAXeOgWOHj2Kzp0764Q3Z3dX9A4ah/CEA5h7aDUsTRVL8HpXEDIQbEpQJOiMSIrFnO/XoM2wHjAukZ7aqEHnlgg/sQch5/fpXDaXfciWYfOtm+p8wqwAK8AKsAKsACtQkAp88803aNGihU7odK/jh+6jBykr/xQUbEpQDLmwDyGnd8PaMT3SvlvYGMy/+rVeoEn9MGwW5GzjY7MCrAArwAqwAqzAW6nA69evsWfPHjRt2lQndErfSDtbOwT9tBmB5zJPmSThULZkmZz7/RqUti4t+rfQcxld7i9bUa7y2JdqqY86+Y8QaZzkNlm1DJtv5RTnk2YFWAFWgBVgBViBwqBAamoqNm7ciNq1a+uETgszCwwKn4So8wfUKvtkBXgGhc2/GTYLw1zhMbACrAArwAqwAqwAK5BjBZ49e4ZNmzahWrVqWtBpbFRMVPYZtzFcUU6SfCXjFOUkM4JOhs0cXwrekRVgBVgBVoAVYAVYgTdXgcePH2PlypXw8/PTgk6q7FO3taKyT8T5GEWATgZ11xk239w5wmfGCrACrAArwAqwAqxArhV4+PAhFi5cCFdXVy3oNDE2wbsdmmHcjoWISIxBCFUF0oBOhs1cXwLugBVgBVgBVoAVYAVYgTdfgRs3biAsLAwOGnXIKYDIzLgEmvTqgMlUJvJCDILO7lFGiDNsvvlzg8+QFWAFWAFWgBVgBVgBgymQnJyMGTNmiHKXMlJdtiUtrdCsbyfMPLwKkUmxAjoZNg0mPXfECrACrAArwAqwAqzA26NAUlISJkyYAGtra63ldVtbW7Qb3guzvl2N+VcPI+DnjYZJfZTLaPTIlIMYEDJBOV5fX19xwYzensvGZ8oKsAKsACvACrACrEDRUuD06dMYO3YsrKyslBAnLZ12dnboPm04Zu9dChs7RbnJXOXZzAVsBp3ZjYUph9B2SA/lOBk2i9Zc49GyAqwAK8AKsAKswFuswH///YchQ4bA3FxR3lICJ7Vly5ZFCVNTAXmWJqaYuH0BgimYSKO0ZWafRVL3HMJmWOIBBP6+BU16toNxseIMm2/xPOVTZwVYAVaAFWAFWIEirsDff/+N3r17o1ixYkqoUwVPU2MTjF4XgvnXj4AAMjPAVP0uJ7AZcHIHIpMPYvSWSLh5uWuNp2rVqkJtXkYv4pOOh88KsAKsACvACrACb58CR48eRZcuXbQAj8CzvLMjPgyZgKB/ohGeHAOCQlWw1PU+u7AZcm4vwk/vFcv4ZqZmauMwMzNDxYoV0bJlS3FhGDbfvvnJZ8wKsAKsACvACrACb4gChw4dQqtWrdRgT1o63Xw80S9sIkLjdiqg80TG0Kk3bMYRwMZizvdrUatpfa3jtm/fHv/88w9u3ryJu3fvCpUZNt+QycanwQqwAqwAK8AKsAJvrwIHDx5E8+bNteCPwNOnbnUMXzILYfG7QP6V/vHaJTCzhM3j20FpliKTDmLo4plwcK6odixTU1MEBwfj9evXWheBYVNLEv4DK8AKsAKsACvACrACRVOBXbt2oVGjRmogKC2d3nWrY/SaIESc2acFnVnBZmjifgQf246Wg7rB2MhIrX+KOv/hhx8yFIxhM0Np+AtWgBVgBVgBVoAVYAWKngKpqanYsGEDatSooQaFBJ3FjYxQq0k9AZ3hZ/ch9MJ++MdFi2CiOTqi0aMuHwLlz5y091N41vDR6m/w4MGg6keZvRg2M1OHv2MFWAFWgBVgBVgBVqCIKvD48WOsXr0aPj7akEjWydrvN8LYrVEIT9iPsOQYzDn2JawdyiqBskv4aHx663v0njcapUuXVv6doNXGxgbr1q3TSxmGTb1k4o1YAVaAFWAFWAFWgBUomgrcu3cPCxYsgKurqxowEjSWKG6Cum2aYtL+JQg5swc2Fcspt2k/vr8ojymX4WXbokULxMfH6y0Gw6beUvGGrAArwAqwAqwAK8AKFF0Fbt++jbCwMJGWSIKjbK0srdCoa2uUTqtERH83N1NPIF+8eHFRt/3p06fZEoFhM1ty8casACvACrACrAArwAoUbQWuXLkiIscdHByUVkwJnRm1lStXBkW85+TFsJkT1XgfVoAVYAVYAVaAFWAFirgCKSkpmDJlCqjGekaQSX+nikUXL17M8dkybOZYOt6RFWAFWAFWgBVgBViBoq8AgSRBJwX9EFx6e3uDqgDR55UrV+b6BBk2cy0hd8AKsAKsACvACrACrEDRV4Aq/wwfPhw//vijgMzMcmdm52wZNrOjFm/LCrACrAArwAqwAqwAK5AtBf4flNNrRSPptRI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utoShape 6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4D0F83C-C548-5246-B077-964E9C1D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4" y="1670036"/>
            <a:ext cx="5169135" cy="4565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Объект 4">
            <a:extLst>
              <a:ext uri="{FF2B5EF4-FFF2-40B4-BE49-F238E27FC236}">
                <a16:creationId xmlns:a16="http://schemas.microsoft.com/office/drawing/2014/main" id="{28E43F22-1AE3-C34C-9350-EF7F6CFDA89B}"/>
              </a:ext>
            </a:extLst>
          </p:cNvPr>
          <p:cNvSpPr txBox="1">
            <a:spLocks/>
          </p:cNvSpPr>
          <p:nvPr/>
        </p:nvSpPr>
        <p:spPr>
          <a:xfrm>
            <a:off x="612775" y="1711441"/>
            <a:ext cx="9369425" cy="113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Полное выражение для </a:t>
            </a:r>
            <a:b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нескольких выходных </a:t>
            </a:r>
            <a:b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карт признаков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67162F3-9E81-3D4F-A1B2-1683B5CFED79}"/>
                  </a:ext>
                </a:extLst>
              </p:cNvPr>
              <p:cNvSpPr/>
              <p:nvPr/>
            </p:nvSpPr>
            <p:spPr>
              <a:xfrm>
                <a:off x="380853" y="5000255"/>
                <a:ext cx="6096000" cy="732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Число параметров свертки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</a:p>
              <a:p>
                <a:pPr marL="0" marR="0" lvl="0" indent="265113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𝑙𝑎𝑦𝑒𝑟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𝑜𝑢𝑡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𝑖𝑛</m:t>
                            </m:r>
                          </m:sub>
                        </m:sSub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× </m:t>
                        </m:r>
                        <m:sSub>
                          <m:sSubPr>
                            <m:ctrlP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× </m:t>
                        </m:r>
                        <m:sSub>
                          <m:sSubPr>
                            <m:ctrlP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ru-RU" sz="20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sub>
                        </m:sSub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+1</m:t>
                        </m:r>
                      </m:e>
                    </m:d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𝑜𝑢𝑡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𝑘𝑒𝑟𝑛𝑒𝑙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67162F3-9E81-3D4F-A1B2-1683B5CFE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3" y="5000255"/>
                <a:ext cx="6096000" cy="732060"/>
              </a:xfrm>
              <a:prstGeom prst="rect">
                <a:avLst/>
              </a:prstGeom>
              <a:blipFill>
                <a:blip r:embed="rId4"/>
                <a:stretch>
                  <a:fillRect l="-1040" t="-3390" b="-6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482D42-3108-AC48-87F9-1DFFA2D6E844}"/>
              </a:ext>
            </a:extLst>
          </p:cNvPr>
          <p:cNvSpPr/>
          <p:nvPr/>
        </p:nvSpPr>
        <p:spPr bwMode="auto">
          <a:xfrm>
            <a:off x="6608064" y="1571046"/>
            <a:ext cx="5401056" cy="476879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7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5" y="328575"/>
            <a:ext cx="11312524" cy="8771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Как выполняется свертка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2" descr="image-2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80813" y="1122607"/>
                <a:ext cx="11050812" cy="1396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Выражение для двухмерного ядра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d>
                      <m:dPr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 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e>
                    </m:d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sSubSup>
                      <m:sSubSupPr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∑</m:t>
                        </m:r>
                      </m:e>
                      <m: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sub>
                        </m:s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sSubSup>
                      <m:sSubSupPr>
                        <m:ctrlP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∑</m:t>
                        </m:r>
                      </m:e>
                      <m: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</m:t>
                        </m:r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altLang="ru-RU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sub>
                        </m:sSub>
                        <m:r>
                          <a:rPr kumimoji="0" lang="en-US" alt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ru-RU" sz="20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endParaRPr kumimoji="0" lang="ru-RU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13" y="1122607"/>
                <a:ext cx="11050812" cy="1396216"/>
              </a:xfrm>
              <a:prstGeom prst="rect">
                <a:avLst/>
              </a:prstGeom>
              <a:blipFill>
                <a:blip r:embed="rId2"/>
                <a:stretch>
                  <a:fillRect l="-574" t="-2703" b="-3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680812" y="2397228"/>
                <a:ext cx="7983501" cy="321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Размер результата свертки:</m:t>
                      </m:r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266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ru-RU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kumimoji="0" lang="ru-RU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ru-RU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</m:d>
                        </m:e>
                      </m:func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ru-RU" sz="20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sub>
                      </m:sSub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d>
                        <m:dPr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0" lang="ru-RU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ru-RU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ru-RU" sz="20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ru-RU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e>
                      </m:d>
                      <m:r>
                        <a:rPr kumimoji="0" lang="ru-RU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58775" marR="0" lvl="0" indent="-176213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ГДЕ: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шаг свертки; </a:t>
                </a:r>
                <a:endParaRPr kumimoji="0" lang="ru-RU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ru-RU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  <m:r>
                      <m:rPr>
                        <m:nor/>
                      </m:rPr>
                      <a:rPr kumimoji="0" lang="ru-RU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)</m:t>
                    </m:r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размер </a:t>
                </a:r>
                <a:r>
                  <a:rPr kumimoji="0" lang="ru-RU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паддинга</a:t>
                </a: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размеры выходной матрицы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размеры входной матрицы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;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r>
                      <a:rPr kumimoji="0" lang="ru-RU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ru-RU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размеры ядра.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12" y="2397228"/>
                <a:ext cx="7983501" cy="3215304"/>
              </a:xfrm>
              <a:prstGeom prst="rect">
                <a:avLst/>
              </a:prstGeom>
              <a:blipFill>
                <a:blip r:embed="rId3"/>
                <a:stretch>
                  <a:fillRect l="-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3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DD308D-1428-8A4A-80DB-0CC5BC5B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636" y="2211046"/>
            <a:ext cx="3009989" cy="4460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D01A63-C7A1-8F42-B131-0A3E1A143573}"/>
              </a:ext>
            </a:extLst>
          </p:cNvPr>
          <p:cNvSpPr/>
          <p:nvPr/>
        </p:nvSpPr>
        <p:spPr bwMode="auto">
          <a:xfrm>
            <a:off x="556478" y="2483766"/>
            <a:ext cx="7887398" cy="10243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52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89926" y="623253"/>
            <a:ext cx="11502074" cy="544738"/>
          </a:xfr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глу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боких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нейронных сетей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E84438-EF47-2E44-8140-1D13E1E90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926" y="1253331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Можно выделить несколько типов глубоких нейронных сетей:</a:t>
            </a:r>
          </a:p>
          <a:p>
            <a:pPr lvl="1"/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Полносвязные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сети</a:t>
            </a:r>
          </a:p>
          <a:p>
            <a:pPr lvl="1"/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Сверточные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сети</a:t>
            </a:r>
          </a:p>
          <a:p>
            <a:pPr lvl="1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Рекуррентные сети</a:t>
            </a:r>
          </a:p>
          <a:p>
            <a:pPr lvl="1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Подходы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трансформеры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Мы будем говорить о </a:t>
            </a:r>
            <a:r>
              <a:rPr lang="ru-RU" sz="2400" dirty="0" err="1">
                <a:solidFill>
                  <a:schemeClr val="bg1">
                    <a:lumMod val="95000"/>
                  </a:schemeClr>
                </a:solidFill>
              </a:rPr>
              <a:t>сверточных</a:t>
            </a:r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 нейронных сетях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81400" y="3819230"/>
            <a:ext cx="5397500" cy="27473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F09C52-6BA2-924F-BF49-381FD3E683CC}"/>
              </a:ext>
            </a:extLst>
          </p:cNvPr>
          <p:cNvSpPr/>
          <p:nvPr/>
        </p:nvSpPr>
        <p:spPr bwMode="auto">
          <a:xfrm>
            <a:off x="689926" y="3339584"/>
            <a:ext cx="7335138" cy="47964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66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89926" y="623253"/>
            <a:ext cx="11502074" cy="544738"/>
          </a:xfr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Особенности </a:t>
            </a:r>
            <a:r>
              <a:rPr lang="en-US" sz="4800" b="1" dirty="0" err="1">
                <a:solidFill>
                  <a:schemeClr val="bg1">
                    <a:lumMod val="95000"/>
                  </a:schemeClr>
                </a:solidFill>
              </a:rPr>
              <a:t>глу</a:t>
            </a:r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боких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нейронных сетей</a:t>
            </a: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428407" y="4223245"/>
            <a:ext cx="48231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См. как работает сеть по ссылке: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1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 tooltip="https://www.cs.cmu.edu/~aharley/vis/conv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https://www.cs.cmu.edu/~aharley/vis/conv/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 также тут </a:t>
            </a: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transcranial.github.io/keras-js/#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https://transcranial.github.io/keras-js/#/</a:t>
            </a:r>
            <a:endParaRPr kumimoji="0" lang="ru-RU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7768D3D8-F4AC-DD47-8E14-A9758FBAFE1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79151" y="1326399"/>
            <a:ext cx="11502074" cy="393876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Главной особенностью глубоких нейронных сетей является возможность автоматического выделения признаков.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dirty="0">
                <a:solidFill>
                  <a:schemeClr val="bg1"/>
                </a:solidFill>
              </a:rPr>
              <a:t>Это особенно важно в тех случаях, когда признаки не формализованы или для решения задачи требуется слишком много признаков, находящихся в сложных взаимоотношениях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>
              <a:defRPr/>
            </a:pP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65" y="3186954"/>
            <a:ext cx="6591776" cy="3355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C7CA0A-547F-7748-A114-D1B384CD3163}"/>
              </a:ext>
            </a:extLst>
          </p:cNvPr>
          <p:cNvSpPr/>
          <p:nvPr/>
        </p:nvSpPr>
        <p:spPr bwMode="auto">
          <a:xfrm>
            <a:off x="428407" y="1326399"/>
            <a:ext cx="11002634" cy="1810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54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(CNN)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1670" y="1152713"/>
            <a:ext cx="11187953" cy="5502920"/>
          </a:xfrm>
        </p:spPr>
        <p:txBody>
          <a:bodyPr>
            <a:noAutofit/>
          </a:bodyPr>
          <a:lstStyle/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CNN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Наиболее </a:t>
            </a:r>
            <a:r>
              <a:rPr lang="ru-RU" dirty="0" err="1">
                <a:solidFill>
                  <a:schemeClr val="bg1"/>
                </a:solidFill>
              </a:rPr>
              <a:t>нативно</a:t>
            </a:r>
            <a:r>
              <a:rPr lang="ru-RU" dirty="0">
                <a:solidFill>
                  <a:schemeClr val="bg1"/>
                </a:solidFill>
              </a:rPr>
              <a:t> подходит для обработки изображений </a:t>
            </a:r>
            <a:endParaRPr lang="en-US" dirty="0">
              <a:solidFill>
                <a:schemeClr val="bg1"/>
              </a:solidFill>
            </a:endParaRPr>
          </a:p>
          <a:p>
            <a:pPr marL="723900" lvl="2" indent="-227013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или других локально связанных массивов.</a:t>
            </a:r>
            <a:endParaRPr lang="en-US" sz="2400" dirty="0">
              <a:solidFill>
                <a:schemeClr val="bg1"/>
              </a:solidFill>
            </a:endParaRPr>
          </a:p>
          <a:p>
            <a:pPr marL="1181100" lvl="4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sz="2400" dirty="0" err="1">
                <a:solidFill>
                  <a:schemeClr val="bg1"/>
                </a:solidFill>
              </a:rPr>
              <a:t>Это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Indu</a:t>
            </a:r>
            <a:r>
              <a:rPr lang="en-US" sz="2400" dirty="0" err="1">
                <a:solidFill>
                  <a:schemeClr val="bg1"/>
                </a:solidFill>
              </a:rPr>
              <a:t>ctive</a:t>
            </a:r>
            <a:r>
              <a:rPr lang="en-US" sz="2400" dirty="0">
                <a:solidFill>
                  <a:schemeClr val="bg1"/>
                </a:solidFill>
              </a:rPr>
              <a:t> biases</a:t>
            </a:r>
            <a:r>
              <a:rPr lang="ru-RU" sz="2400" dirty="0">
                <a:solidFill>
                  <a:schemeClr val="bg1"/>
                </a:solidFill>
              </a:rPr>
              <a:t> (интуиция в основе обоснования работоспособности).</a:t>
            </a:r>
          </a:p>
          <a:p>
            <a:pPr marL="266700" lvl="1" indent="-227013" algn="just">
              <a:lnSpc>
                <a:spcPct val="10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bg1"/>
                </a:solidFill>
              </a:rPr>
              <a:t>Глу</a:t>
            </a:r>
            <a:r>
              <a:rPr lang="ru-RU" dirty="0" err="1">
                <a:solidFill>
                  <a:schemeClr val="bg1"/>
                </a:solidFill>
              </a:rPr>
              <a:t>бокие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Сверточные</a:t>
            </a:r>
            <a:r>
              <a:rPr lang="ru-RU" dirty="0">
                <a:solidFill>
                  <a:schemeClr val="bg1"/>
                </a:solidFill>
              </a:rPr>
              <a:t> сети не требует ручного выделения признаков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(feature learning)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marL="723900" lvl="4" indent="-227013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Это важно, так как часто сложно выделить и описать признаки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на изображении, даже если они хорошо видны человеку.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40E2-D730-5A4D-8DE6-32CD3059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25262" y="4127586"/>
            <a:ext cx="4966737" cy="2528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23BA9F0-70CF-824F-91F7-A6B8199CDC5F}"/>
              </a:ext>
            </a:extLst>
          </p:cNvPr>
          <p:cNvSpPr/>
          <p:nvPr/>
        </p:nvSpPr>
        <p:spPr bwMode="auto">
          <a:xfrm>
            <a:off x="591671" y="1152713"/>
            <a:ext cx="10900328" cy="141567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1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811" y="359784"/>
            <a:ext cx="10515600" cy="907229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 (CNN)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1171" y="1122083"/>
            <a:ext cx="11532176" cy="5502920"/>
          </a:xfrm>
        </p:spPr>
        <p:txBody>
          <a:bodyPr>
            <a:noAutofit/>
          </a:bodyPr>
          <a:lstStyle/>
          <a:p>
            <a:pPr marL="185738" lvl="1" indent="-185738"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ru-RU" dirty="0" err="1">
                <a:solidFill>
                  <a:schemeClr val="bg1"/>
                </a:solidFill>
              </a:rPr>
              <a:t>сверточной</a:t>
            </a:r>
            <a:r>
              <a:rPr lang="ru-RU" dirty="0">
                <a:solidFill>
                  <a:schemeClr val="bg1"/>
                </a:solidFill>
              </a:rPr>
              <a:t> сети признаки формируются путем последовательной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фильтрации изображений и результатов такой фильтрации на предыдущем слое. </a:t>
            </a:r>
          </a:p>
          <a:p>
            <a:pPr marL="642938" lvl="3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Веса CNN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одинаковы для каждой области изображения (</a:t>
            </a:r>
            <a:r>
              <a:rPr lang="en-US" sz="2400" dirty="0">
                <a:solidFill>
                  <a:schemeClr val="bg1"/>
                </a:solidFill>
              </a:rPr>
              <a:t>weights sharing)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marL="1100138" lvl="3" indent="-185738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Результаты работы CNN слабо зависят от размера, расположения и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от</a:t>
            </a:r>
            <a:r>
              <a:rPr lang="ru-RU" sz="2400" dirty="0" err="1">
                <a:solidFill>
                  <a:schemeClr val="bg1"/>
                </a:solidFill>
              </a:rPr>
              <a:t>носительного</a:t>
            </a:r>
            <a:r>
              <a:rPr lang="ru-RU" sz="2400" dirty="0">
                <a:solidFill>
                  <a:schemeClr val="bg1"/>
                </a:solidFill>
              </a:rPr>
              <a:t> положения объекта.</a:t>
            </a: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Объект может быть в разной части изображения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" sz="2400" dirty="0">
                <a:solidFill>
                  <a:schemeClr val="bg1"/>
                </a:solidFill>
              </a:rPr>
              <a:t>location invariant)</a:t>
            </a:r>
            <a:r>
              <a:rPr lang="ru-RU" sz="2400" dirty="0">
                <a:solidFill>
                  <a:schemeClr val="bg1"/>
                </a:solidFill>
              </a:rPr>
              <a:t>,</a:t>
            </a:r>
            <a:endParaRPr lang="en-US" sz="2400" dirty="0">
              <a:solidFill>
                <a:schemeClr val="bg1"/>
              </a:solidFill>
            </a:endParaRP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Объект может быть разного размера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" sz="2400" dirty="0">
                <a:solidFill>
                  <a:schemeClr val="bg1"/>
                </a:solidFill>
              </a:rPr>
              <a:t>scale invariant)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endParaRPr lang="en-US" sz="2400" dirty="0">
              <a:solidFill>
                <a:schemeClr val="bg1"/>
              </a:solidFill>
            </a:endParaRPr>
          </a:p>
          <a:p>
            <a:pPr marL="1557338" lvl="5" indent="-185738" algn="just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Объект может быть </a:t>
            </a:r>
            <a:r>
              <a:rPr lang="ru-RU" sz="2400" dirty="0" err="1">
                <a:solidFill>
                  <a:schemeClr val="bg1"/>
                </a:solidFill>
              </a:rPr>
              <a:t>повер</a:t>
            </a:r>
            <a:r>
              <a:rPr lang="en-US" sz="2400" dirty="0" err="1">
                <a:solidFill>
                  <a:schemeClr val="bg1"/>
                </a:solidFill>
              </a:rPr>
              <a:t>н</a:t>
            </a:r>
            <a:r>
              <a:rPr lang="ru-RU" sz="2400" dirty="0" err="1">
                <a:solidFill>
                  <a:schemeClr val="bg1"/>
                </a:solidFill>
              </a:rPr>
              <a:t>ут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(rotation invariant)</a:t>
            </a:r>
            <a:r>
              <a:rPr lang="ru-RU" sz="2400" dirty="0">
                <a:solidFill>
                  <a:schemeClr val="bg1"/>
                </a:solidFill>
              </a:rPr>
              <a:t> и т.д. </a:t>
            </a:r>
          </a:p>
        </p:txBody>
      </p:sp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5E6D79-0656-A64B-9298-7D482525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88654" y="4534945"/>
            <a:ext cx="4166416" cy="2120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948176-6A3B-5F47-AD2A-727726F4632E}"/>
              </a:ext>
            </a:extLst>
          </p:cNvPr>
          <p:cNvSpPr/>
          <p:nvPr/>
        </p:nvSpPr>
        <p:spPr bwMode="auto">
          <a:xfrm>
            <a:off x="461905" y="1152711"/>
            <a:ext cx="10679859" cy="338223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5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Можно сформулировать выражение для </a:t>
                </a:r>
                <a:r>
                  <a:rPr lang="en-US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точной нейронной сети</a:t>
                </a:r>
                <a: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/>
                </a:r>
                <a:br>
                  <a:rPr lang="en-US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из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сверточного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одного </a:t>
                </a:r>
                <a:r>
                  <a:rPr 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полносвязного</a:t>
                </a:r>
                <a:r>
                  <a:rPr 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слоев как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ru-RU" altLang="ru-RU" sz="2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altLang="ru-RU" sz="2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altLang="ru-RU" sz="22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𝑝𝑜𝑜𝑙𝑖𝑛𝑔</m:t>
                              </m:r>
                              <m:d>
                                <m:dPr>
                                  <m:ctrlPr>
                                    <a:rPr lang="ru-RU" altLang="ru-RU" sz="2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altLang="ru-RU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ru-RU" alt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где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выход сети (напр., класс).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- вектор весов классифицирующего (головного) слоя.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</a:t>
                </a:r>
                <a:r>
                  <a:rPr lang="ru-RU" altLang="ru-RU" sz="2200" dirty="0" smtClean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операция сжатия 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изображения.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vec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  - операция векторизации матрицы (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reshape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fl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atten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ru-RU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vel</a:t>
                </a: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).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  - функции активации.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(например,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</a:t>
                </a:r>
                <a:r>
                  <a:rPr lang="en-US" altLang="ru-RU" sz="2200" dirty="0" err="1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ReLU</a:t>
                </a:r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= sigmoid)</a:t>
                </a:r>
                <a:endParaRPr lang="ru-RU" altLang="ru-RU" sz="22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lvl="2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∗  - операция свертки.</a:t>
                </a: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Как правило последовательность такова,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что сначала свертка, потом активация, </a:t>
                </a:r>
                <a:b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</a:br>
                <a:r>
                  <a:rPr lang="ru-RU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потом сжатие-</a:t>
                </a:r>
                <a:r>
                  <a:rPr lang="en-US" altLang="ru-RU" sz="2000" i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pooling.</a:t>
                </a:r>
                <a:endParaRPr lang="ru-RU" altLang="ru-RU" sz="20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152713"/>
                <a:ext cx="11399763" cy="3282127"/>
              </a:xfrm>
              <a:blipFill>
                <a:blip r:embed="rId2"/>
                <a:stretch>
                  <a:fillRect l="-642" t="-2412" b="-4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OkAAAHjCAYAAAB2AkuzAAAgAElEQVR4AeydBXhT1/vHM4Ft6IY7DDbG778h2xiSFncZbDBkhmwQHOq0UFpcBwR3GWMMd4K7u5QiDRRtC8UqFEopfP/POclJbtKbNGmT6pvnucvNvUc/59zLzrfveV8F6EMEiAARIAJEgAgQASJABIgAESACRIAIEAEiQASIQLoSUKRr7VQ5ESACRIAIEAEiQASIABEgAkSACBABIkAEiAARIAIgkY4mAREgAkSACBABIkAEiAARIAJEgAgQASJABIgAEUhnAiTSpfMAUPVEgAgQASJABIgAESACRIAIEAEiQASIABEgAkSARDqaA0SACBABIkAEiAARIAJEgAgQASJABIgAESACRCCdCZBIl84DQNUTASJABIgAESACRIAIEAEiQASIABEgAkSACBABEuloDhABIkAEiAARIAJEgAgQASJABIgAESACRIAIEIF0JkAiXToPAFVPBIgAESACRIAIEAEiQASIABEgAkSACBABIkAESKSjOUAEiAARIAJEgAgQASJABIgAESACRIAIEAEiQATSmQCJdOk8AFQ9ESACRIAIEAEiQASIABEgAkSACBABIkAEiAARIJGO5gARIAJEgAgQASJABIgAESACRIAIEAEiQASIABFIZwIk0qXzAFD1RIAIEAEiQASIABEgAkSACBABIkAEiAARIAJEgEQ6mgNEgAgQASJABIgAESACRIAIEAEiQASIABEgAkQgnQmQSJfOA0DVEwEiQASIABEgAkSACBABIkAEiAARIAJEIFMS0KqhVCigUGmc0/yUlq/VQittkbVyzNNK86XxOYl0aQycqiMCRIAIEAEiQASIABEgAkSACBABIkAEiEDqCWigYgJZkkMJpUoNjYlKlfraZEuwJn7JZrDzYkrK16j0TFQwSIeWypFLa2cTHZmcRDpH0qSyiAARIAJEgAgQASJABIgAESACRIAIEAEikCYEhEjHRDkVVPpDqTQKd84ycDN0z5L4ZUiQypOUlC+EN6XaaE1nqRy5tNBCzRkqoU4LoVOCiEQ6CQw6JQJEgAgQASJABIgAESACRIAIEAEiQASIQOYgIEQ6icWYvuFatTKpNZkzOmVJ/HJUXY4q365ySKRz1PBROUSACBABIkAEiAARIAJEgAgQASJABIgAEcgGBCyLdDBYgyngVGs6u8SvFAyJo8q3qxwS6VIwUpSFCBABIkAEiAARIAJEgAgQASJABIgAESAC2ZWAnSKdXqhSsj2cWjVUYlusUm303aZHqdWw+8IaT7d9VqlUJfVzZyJ+aaFWSfIolVBZcoyn1UKjUuqCTuh96rHyk2wvTUn5JnlEhywEuDBLq1EZtwqb+/pjYqewUOQMZaZdcvdlsphcou2uJjjoBxEgAkSACBABIkAEiAARIAJEgAgQASJABDIDAWsinbgn8aumF6SY/zoekVWhgM5/nel2WSE0MZHK4OtOCHoKM8s8IXIpheAm/OMZxbokgpZGL5jx+vW+9AyCoKS9bAhSUr7IIzUhlLsmLV+flouTUj4GX3/6QByiHKm/O8NUSb0FHol0Bph0QgSIABEgAkSACBABIkAEiAARIAJEgAgQgcxCQAhxpiIba71BaJOKSUJgYpZr0uvS7opACoqkVnNa6T2RR1qmSmMM1MDuy6XXX5eLPmtos5y4xtpsa/miTXLlSK+xtsilNWwVNhMMeZ+FEGcmVkr7a14Hz2fbf0iks40TpSICRIAIEAEiQASIABEgAkSACBABIkAEiEAGIiBEOmG9prNKE1ZyCoWZyCQEKSbAWeiF2O5pSWdKcl+UKSv6WRG05OoXZUkrF9fsKV/kkStHeo21QS6tVZFOIoCalZWEjVwfk7lGIl0ygOg2ESACRIAIEAEiQASIABHIigSYRYR0Icf9BskuVrJi71PYJzk+ctdSWDxlS0MCYtxkF/5p2I4sWpXs+yWL9jV9uyVEOjM/aswXnNrMqo01VMx7M3HJ2AchqpmJe8YEBgs9wxbWZMoUwpUhvaQsML90zPedYUupfoustH0pKV8uj9w1i0yS4yC4S8VOuWvSztp2TiKdbZwoFREgAkSACBABIkAEiAARyDoExGJFIawvlOALKHFdukDKVL0WiySzBaveKbnCivWITd2U4yN3zabCKFG6EhDjli1FOgsO+y05+Ld3oARb8/eLveVQehsIiHeeVCyykk2MjcV3fPLlJdmSmkyZIr2pSGcWYMLwjta/u6XtS0n5cnnkrjFUsteTE+nYTl5dWw1NFVt7DResjIOVWyTSWYFDt4gAESACRIAIEAEiQASIQFYkIBZNSdYSsosVewkkv7ixt0Tb04sFJvO3pIQyyZE0gqHtZVtYzDmEmV2tyMKJ03DuiHHLdiKd6TOis2AyOvhP8k5IwWyz+H5JZgthCqqiLBDj6SiRLvlnUIyvQXQTz5KFySPELEN67qpOL8axqLJayTDKlSV3TZJFrnxZ4c1SObLXk+dg8Len77dohwUMkhZbPyWRzjofuksEiAARIAJEgAgQASJABLIcAYuLCdnFir3dt2FxY2+RNqe3c8Fqc7n6hHJ85K7ZWy6lF4Ch5hEkLW+1cxgqMW7ZTKQTAgtzwG/y0WqgZlskzS6bpLHxh8X3C4l0NhK0J5md7zwx760MtOXxY+0S73dJ0ASrZcqkN5Qh85zLlSV3zYBIrnw7/6AiW74oV6aNhrql7PXnDnifkEhnAEwnRIAIEAEiQASIABEgAkQgexCwuAiTXazYy8SWxY29ZdqaXrposjWPHenk+Mhds6NISiolkIZzR4ybAxbV0h5k7HPBVyKwOKHBFt8v1sQZJ7QjexRp5ztPzHsrIp3BQsxadFfpcyPKlIm+aogGK01vcR6wbdhWtrvaXL4jRDqZ7awyE0qI3sxqW6FQ6NxGyKSz5xKJdPbQorREgAgQASJABIgAESACRCATExALCraYMD30W6XEYktuAcccfKuUkmATCiiVKqglW5UMC6wk5TtXFDAOiR0LVmv+gwQHk4WlnQs/Y6MsnnHn+txyTGz9knf2rmWO1fWLQDFujL3JNjFRi77tOh+DGqhVxq2MCrPx4lnsTS/qYTh4u6RzSb79Iou1/tozd+yrVwuN2jRIipI51Lc0xqKxWfRbcJZuPUyuq7bOP2vvF5UQX1L6bkhmnhqeBa0GKskzpVSpIXlFGbtqw/uMJxbzRM6fpbV3iLEmJ5/Z8c5jLRH9kXvHS1oq5gkXnkRQBwNXM+syMTbMvQAfX6UuEITknWVenXGuSPyiSueGNEMKypftp6W+W7gubSPfFi5naSry6vst/fdQgtOuUxLp7MJFiYkAESACRIAIEAEiQASIQCYmoI+ip9QvtpjQo/NJpY8CKBYc0gUS665GbRDnDHkMCzDjgo0v5lVGQUQpFncqM79DTkNox4LV2gJbcHCiSGdcBItFqpGbFL9xoaiAgadhsSwjfurbztLKL5iN48WHwd70+rEztitp+xXm3KQ+qAzBBET7dH2wde6kpl6x0BZCJ/+WaavTpmdGKFjMewXb2iorX5m00sjbhvln5f0iIniKiNKGuWzru8HiPBUisQpqtUr3xwcmprD5L54T8zG28X0mQBieVemDaa8vOFGYw7/teOexusW7zaQv8o1KIqrzZ1fmXS7GhilUZiKp7B8G9NVpTcRz3R99NCw/E7yk7UtJ+XL9lLuWDBP2hynj+8L0j1K6bhitU+Xee/JkrV8lkc46H7pLBIgAESACRIAIEAEiQASyHAGx6JSug3gnLS1iNCowixTzNb1hAW9SkFi0mIlBaUJRLFiNwpFOhNSLkdIOCLHCpO36RgoO5ot7cV2aR+5acn0VdTNrOLO0TKwyNFOks7btzNzCR7RHv9CVyjCy42VvetZekcecD4zb1aSIDNvnkuuvxW1wyYxLcvUmYSTmCQswYsHSymxcstJPU+FBJ9ZJ54mhrymZfxJB1mQO8EJT8W4Qcy7JvBZl6sQ6UwtBMc5m7yK73mes4aIcoyhu8R1qgEcn2YWAo+cCiXTZZeZQP4kAESACRIAIEAEiQASIgJ6AxUWFWAgnXV3Ls5NNLxbNZgtj+RIcfNW4mDZaPwhLGzPrDCFAyPVV9MtcwBHXpXnkriXTK4v8zfIll072vmiPedtZ2XL35K6Jdli4J1uveR4JI6vpRT7+bX3uWC1HtFWmXlPhRl+hSC/HyaRNWfOHbgur5NmQsayzytuKGGc5n/XxtUraynjJis+GYdZZQkmmheVqRB1yicX7gkUjFedy6SyXTneyJAHxb07SP7iktLsk0qWUHOUjAkSACBABIkAEiAARIAKZlIDFRbS1RSrrK/PjpN/SprNQ028FMlmspmIhnmqediyYrC20BQdzAUdcl/ZX7hqYLzixldj4reZmc7byST6dECdMRCjZ9giwej7Sftmb3mDtJtn+aNJX/Zww1JF8P0TrjJEj5QReUY6D6hX9NrTT2IrsdKY1255onEuCt9xY6AjJzj8r4p318bX2zEgEZumzJwZK/ywb2y5uMF1aNx/l7tn2PjOWJd6buj8AOE6UMdZAZ5mNgJhfJttzU9kJEulSCZCyEwEiQASIABEgAkSACBCBzEZALDaTrHeFcJH0hmkAAu4kW2KFY5I++cW983hlEJFOcDTjpBMKbG1j8ulkF4iibpMxEcQdK9LJWiuKPhvEr+T7IVpnXcQR80oy70Rd0m9DvSK9BZFJcDKkN7YiO54Z5pJha3Dy42bIYzbXLL5fDAKvzJiI8ZCOpTRaprhvVhcfK7tFOq0d7zPJbGDbZEX75NohSUqn2YFAMu+YFCIgkS6F4CgbESACRIAIEAEiQASIABHIrAQsLqItLIRFeua/y+AvjXVeNr1zFi62sU5eWDCU41RLOkMtMie28kk+nRBJTKyEZMdENMORIp2M0CKqMflOvh/G5NbSWrtnLMF4lkx6wYlEOj0y8eyIcU2GH3/85a3UxPsiqY6VfJnG8TM7E+OVtFAIn4cmz4E+u9wzItpn2/tMtEO03SgSyzVFpKZvIpBSAiTSpZQc5SMCRIAIEAEiQASIABEgApmUgFikJllkyi6ExeJULN4lnbY3vSSrc06F0GDDVjTRdjmRxtI9cV0KTu5aMp2zyN8sn/V0YlyMzux5dqvtcYRIxzQRnVAhxWDWdJOftqcXfZKZa1a3UZpUZ/hhtV7BSW78DSVkpxPx7BjZW+VnsIozm39Wx8n6+FqlLcZLbtLZZUlnpQ1W6jAR+4TAT3PH6pDRzZQRIJEuZdwoFxEgAkSACBABIkAEiAARyLQELC6+ZReplha1xkie5v54LJbvdGJCaLBBpDNEbDSKErx5zEeX2NJmvgiX4yN3LZl+igW/XGRRrUZjtFYUYoC16K62tNHQHseIdMJySa79rCqTCLUSiyu59Cb9tSrw8JvgW2zN+6zvn3m9FtspxoyNs4WyDMiy0gnrt1IFtYk5LB8xg/BqwiMl8y+ZMUzxu0GMmdNEOsvvM4PFsGErsFGolrPey0pThvqS9gRIpEt75lQjESACRIAIEAEiQASIABFIVwIWF8oWFsIGUUmhhJIHCVAafTMxocNs4SxNzwNMKJUwS+Kk/guBzRaRzrjQVkj6pROB9P0zF3Dk+MhdS7Z3QvhkFmmCqdHflZSVGCvWLh17FVRKseXOTGBk9Vptj4NEOokQw9ulFMEx9EEjFObWVbb3N7m5Y8LDznrFXNSNsZ6j+RgnO3aZOIGYGwYRWgml0jhmbC6qtab9M+EtAoRYm3+SuSGdx6LU5MZXpEvyLdouV6hdlnTGYBLGZ8/a+8w4d02rFu+apMyStN1BF549e4Zy5crphGoxhvRtkcfUqVMdRD5tiyGRLm15U21EgAgQASJABIgAESACRCDdCYiFt+mi07rAo1UbRSQhzGiE1VmSgpgAJl38q5Is/p0DQSycbRPpWKACjUm/lFCpNeyqzprOXMCREwrkrtnUOfO6mVWXqN+0AC1zWG8QRoSwZ+YfUGSx2h6ZftmbXtTDLeZk2qVUQaM1U3p4Htv7m9zckeVhrV6TucgYs/bpxRfzMZb0L0uealkUVTNRigvFbN7Lf2R5qyzMv2REOlZDcuMr2wpr89ROkY6Vb+v7jPWdi7oy7ziD4KiyzE62Lym8eOvWLS7SpTB7tsq2ZMkSdOvWLVP2mUS6TDls1GgiQASIABEgAkSACBABIkAEiAARIAJEILsQIJHO9pEmkc52VpSSCBABIkAEiAARIAJEgAgQASJABIgAESACRMAOAg4R6axZJFpri1Zr0dLSWjbZe6INTrRiJZFOljxdJAJEgAgQASJABIgAESACRIAIEAEiQASIABFILYF0E+nEll9J4IxU9YVEOqv4aLurVTx0kwgQASJABIgAESACRIAIEAEiQASIQOYl8PrNW5y7G41Z++9g5KbrmLD9JmYfuouVZyOw9VIktgVF8m92nl2PbXoOmy48xJKT4fhrzy2M3qLFqM0hWHv2AW49eZnuEyDdRTpHWb6RSGd1LpFIZxUP3SQCRIAIEAEiQASIABEgAkSACBABIpB5CRwJfYZGU0/i3W5b8F7XzfBZdw2bLz1EcEQsbj95oTsev8Dt7H48eQFtZBzO34/BjIN3UP+vE1B02YyCvbdj+KYQPH3xOl0nQbqJdI7uNYl0VomSSGcVD90kAkSACBABIkAEiAARIAJEgAgQASKQ+Qi8fQvcj3qJfisuI0e3LSg9eD9Gb9XiYcwrvGU36WORQNyrRJy4FYWO887hw17bUcx9N2YdvmsxfVrcIJHOdsrkk852VpSSCBABIkAEiAARIAJEgAgQASJABIgAEXAygYTEt9gaFImaY48ip0qDrssu4+6zeCfXmrWK1wQ/wmcjjkDRdQt+XXoJT+ISkJhOAqfjRTot1ColFAqF7lAqodJokw6gsHxTaYz39NeUai2gVUOlFGWoYUylhUatglKUr1BCqdZAK8pz1PZZY6sMZyTSGVDQCREgAkSACBABIkAEiAARIAJEgAgQASKQ3gReJryBet9tlPXdj/JD9kO9/w5evn6T3s3KVPWHR71C41nn8E4PDZpNO40L92PBfPylx8ehIp1SqRfPlFCqVFBJxDouvEk7KEQ1OZFOZRThlFyoUxlEOo1KL9wplFCxOpQSQZAJdyTSSSkbzmm7qwEFnRABIkAEiAARIAJEgAgQASJABIgAEcgaBGJevsbQTdeRb+Au1Bp3DBsuPgSzrqOP7QSYqNl9WRC3RHQdexSHtE+RkJg+QqdDRTomkqk0MLGbsxTF1YpIx63w5MQ2i2VpoBKWdXL5bB8aqynJks4qHrpJBIgAESACRIAIEAEiQASIABEgAkSACKQlgadxr+Cz4RryDNiJOhOPY3twZLpZgaVlvx1ZV1xCIrouu4ScvTSoM+YojnCRLn2EToeKdLICmRZq/bZVqdEc287Kt6xKL4prCqPlnJS7sKJLYpXHEom8sm2QlpLycxLpUs6OchIBIkAEiAARIAJEgAgQASKQAQiwZWd6HBmg69QEIpAlCTCRbjAT6frvhOuE49h2OZIs6ewcaSbSdWGWdL22o86YY1lHpJMKbhImsuKaENWkeeSuGcoRYp8SzGVdko/ISyJdEjTsAm13lcVCF4kAESACRIAIEAEiQASIQDYiEPccGBEANKgPfP01UK0aULWq8w5W/jffAN27A5eDgIRX2Qi2fFfH77qFb0YcxtfDDqJqgHOPasMO4ush+9FownEEhcXINygVV1nk0Ddv3hgO9lscqSiWstpJwFyk20oinZ0Egewm0mnVOr9xJhZwQlQjkc7u+ZOSDCTSpYQa5SECRIAIEAEiQASIABEgAlmIwNvIB0Dd6oBCkbbHZxWA1SuB2NgsRDNlXek85xwUHdZD0WULFJ02QNFhAxQdnXGsh+LXjVD8vBE5/tiK/06GIerl65Q1WiZXQkICjh07hhkzZmDu3LmYP38+li1bhpUrV2Ljxo3Ys2cPTp06hdDQULx48UKmBLrkKAIk0qWeZHYT6ciSLvVzJrUlkEiXWoKUnwgQASJABIgAESACRIAIZGICfIvr/bvAN58DORRApUrAH38A7u7AgAGOPQYOxFs3N8BVCXyQA2Ai3cL5QHRUJibomKZ3mnkaio7rUWrIAfRaFgS3FcEY+G8QBjjwYOW5/xeMNrPP4hPPPcin0mDO/tt4EOM4S0YmvE2aNAnly5dHxYoVUalSJVSpUgXVq1eHq6srmjdvjo4dO6JPnz4YPnw45syZg7Vr1yIkJMQxIKkUAwES6QwoUnySvUQ6sU1VAanRnMGHnPSinHWdhLIQ+6RZDLdFXtruakAiPSGRTkqDzokAESACRIAIEAEiQASIQDYjwES6N/fu6ES6nO8A3bvh7YMI5/qn+2s8ULywTqRbugiIjs5m1JN2t9Ocs1D8uBZNJp1AfIJzo0fuuvYYVUcdRr4eWzHv4B1ExjpWpJs4cSLKlCmDcuXK4dNPP+XfpUuXRrFixVCgQAF89NFHeOedd8AjQyoU/Hrnzp2xYcMGPH78OCkcupIiAiTSpQibSaYsK9LJRHfViois5uKZENWkipvcNSm55Mpi9ZvXI82fynMKHJFKgJSdCBABIkAEiAARIAJEgAgQgfQhwEU6Zkn3LbOkewfo8jtw+5ZzGzN2JFCsEIl0EsqdZp+F4oc1aDLxOGLjHbf9VFKF4XTblUf4cuQh5PtzK+YfuIvI2ATDvdSevH79GkePHoVarcasWbMwe/ZszJw5E1OnTsW4cePg7++Pvn37golyDRo0QOXKlVG8eHEu2NWqVQtbtmxBYmJiaptB+QGkh0jHxj8mJgYvX77kfggtDQS7//z5c7Dt0cxfoT2fV69eITo6Gqwue/PaUw9La69Il/gGiIl/jVfsxMEfR0Z3VSqVuoitCiVUKhVUSp0vOiacS7U43gU5QU7umkl/jVZ5CvM6lKw+EulMcEl+kCWdBAadEoGsQ0ADFfvrhMVDPlR21uk/9YQIZCQC9DxmpNGgthABIpCUQBKR7rffgNCbSRM66gpbkI8dARQtSCKdhKkQ6Vgwh2gH+oiTVGE4ZQEEvhzhHJGOiSZMgImKiuJCChNT2MF+P3v2DE+ePMG9e/cQHByM48ePc+u5QYMGoVChQihRogR8fX25eGNoLJ2kmEB6iHQPHjzAvn37cOXKFS7AyTWeibBXr17lvgvDwsLsEtpYQJI7d+5g9+7dePr0qV155dqS3DV7RbrnrxJx5OYzXH8Yh1eJb7lFcnJ12HrfoSIdC7uq1ejEMrFmVKqsR2OVqnfJinSsV1poVEbxj4t1PNyrXsAjSzrZoSeRThYLXSQCmZ2ARBRgfyVJcqihSZMuir+gWAi/nSZtoEqIQHoToOcxvUeA6icCRMA6ARLprPNJq7sGkW5i5hbp7OXFRJf9+/ejTp06XKgbOHAgt8SytxxKn5RAeoh0O3bsQLVq1eDh4cFFtKStAuLj4zFt2jR07doV27Zts8tyklnfsa2MNWrUwIkTJywKgXL1puSavSLd47gE+G0MQTWvPfh88F78uSIYa85EICQyDs/jXyPxjX1Wg9I2O0SkkxaYhc9pu2sWHlzqGhHInASEKJDeFnMk0mXO+UOtdiwBeh4dy5NKIwJEwNEESKRzNNGUlSdEusbZTKRjtA4dOoS6deuicOHCXNyJpWi/KZtEZrnSQ6RjEXyZRSTb0swsJ+U+bJsqs6Jcv349DxjChFpbPywwybx583hgkiNHjmQ4ke5JXAJ8NlxH4QE7oei6GQW99uKbUUfxw6KLGLlNi80XHiLqRcq2s5NIZ+ssARdyu3XrZnuGDJSSLOky0GBQU4iA4wiQKOA4llQSEUgtAXoeU0uQ8hMBIuBcAiTSOZevraVnV5GOCTR79+7lOz9IpLN1ttiWLj1Euk2bNqFChQoICAjg216XLl2K+fPnm0TvZdtdWTTfkydPgm2PjYuL479v3LiBy5cvY/ny5di6dSuYIMc+bFsrCyoyZcoUHDx4EMuWLcOXX37JhT4m+DnzIyzpcqg0aDj+OM7esR7k5kXCG4zeEYryQw9C0Xs7FEys67MDikG7UXrIftSffBLuK69gxr7bOBDyBIl2+OMjkc72kSZLOttZUUoiQATShID9ooBWozb1ScAcfKo10Mq1V6vzL6AU/gsUCijNfBiIsNtyfvEM7gxE1B/DBUllws+Bua8C/XUl96MgabPSdAuvXf2RVGs4NalHA7XUn4JSBY0AY+bLQalSp5gZr1taL7Sm9bIxMVRsaCmdZHgC9DzS85jhJyk1MJsTSKlI9yI+AVdCI7D7+DXsPBaMk0G38OBxTPI0ySedLCMh0jWacMwmSxvG/+a9Rzh4OgSaQ5dx9FwotHceIdEGh/XO9Ekn2zkrF0mkswInlbcMIt2AXXCdcAJbLz9CQmLKt1va0hwmrjFLusaNG6Nnz55o1aoVatasyYMT7Ny5k291ZSLd33//DR8fHxw+fBh3797FpEmT0Lt3b3Tp0gVVq1YF81PI/NVdu3YNQ4cORevWreHq6oo//vgDnTp1wv/+9z+cOnXKrq2ytrTfPI1OpLuED/psx3cjj2DFqXBcuBuDS/djcfFejMlxOSwWJ0KfYcDqqyjlewCKfjuh8NoLhedeKNx2Q9F/JxS9tkPRfSve778TygnHMWpTCOYdvc/92N1/9hIvrTy/QqRjQVgCAwMz9cFENGd+SKRzJl0qmwgQgRQQsE8U0KqFQ08llCy6j0qlj/YjE3VHozbcY8KcaTQgo+85viiXlCPKVanURoErNSKdtGwWHUhh3NprV38s0RVimaEeEflIBORQQa1W6YJzKHX3lLwdKWfGmyJTr46dGCMFuEBpqd10PQMSoOdRJ9bb8H6xNHoyz4Xu3UPPoyVkdJ0I2EMgJSLd87hX2LT/IvqPWwOXrlNQ87dJ+NF9Pqb8sx93IrRzlq8AACAASURBVJ7i9Wtr29dE4IgCxsARMdatU+zpT2ZNy0W6H9ei8aQTiIlPPrqp5kgwvKZuRJNeM/Ft5wlo2W8OvCZvxMWQMMQnWLcuIpEus84S+9r97OVr+G4ORZ6Be+E6/niaiHTbt29Hvnz5kCdPHnh6evJth0yAa9SoEVq0aIGLFy/yLapjx47F999/D7Y9llnQ9enTB8WKFUPDhg3Rr18/vhX2+vXrGD58OPc/5+fnh//++4+Ld59++im31jt79qzzRbpXieiy7BLyuu9GEa99+H7mWfy5+BL+WHQR3RaaHj2WXEL3RRfx7bhjyMPEObc9OoHOYw8U5ofbLm5p905PDT72YeWeQeCmEPx99D6C7kYj4c3bJEExhEjH/7+qVjcoMvOhcO6mThLp7HtXUGoiQAScTkCIAsZFMV/Q6gU4E2ss/eJXYW6xxqPx6BbAJoZuGhWYtZi5QZdBGDNJnIxPulSIdPwfpyRtZkGE9CJiknvM+k+mP5bGQpTDrAVVUotC0SddWaaCmZE7D1wkyraHmcV6AQheEkFSVEHfGZmAcV4YxWq9wM2eSenDJMbf1vlrz9xilplcSDaK6SbUxPwyeYb1KSy1S1xnz0mSNtPzaMKXfhCBDEzAXpEu4XUijp4PRY1fJuHjOt7IVdMduWp74KMabijZzB8jZmsQHpmM6DZuBFDkY+CzT4Fli4HnsRmYUNo0rfPc81C0W48mk08hueCuEY9i0KjPDOSu6Y6Pankgdy0PfFjTHXlcPOE3bTOCb0TA2i46EunSZkzTu5bnicDQzVrk7bMFLmMPYevlJ1z8cWa7tmzZgqJFi6JBgwY8gi/bysp8DDI/cl988QVmzpzJfdUx4a5du3Zg6UNDQ7lIx/ItWLCAb29l+ZjPuXr16mHUqFE8GiyLGsy2w7KgFBUrVsTp06fTTKQr4LMP7/bbiQ/77EAulQa5emqQq4fZwa6ptiNH/514h1nOCSs6ZknHDibUeeoFO/fdfAsst7brvQM5em5DoT47UN5tD9yXByFKJsiEiUjndgCKzHyQSGfxMXSufGmxWrpBBIiAcwkIUUBYmZh9SxbhVoUrsQCXpLfYbtm0zhQFjJZz0jY5vD8ywoO8IKlrhbhnCzKDoChNLDjK1MvCmOtEFgWkWaT9p/OMSICeR9n5Kua67E2zcRRpZZ4L8cwxMd38I+7J3DJPahT4pYmt1EvPY1KEdCXzErBXpLtw7T5+9f0b7309AJV+HIERc9Zi2vJtaO8xB7m+G4RyDXwxc8UBnLtyD+eu3MWpoDs4FXRbdwTfxcnbT3AmcCzOliqLs5//D6enzedbZU9dDzemE+mz+PfJoNs4c/kOIu4/QJtJB6D4cQVqBezCoQu3cTb4Dk5fvoNT/LiNk5dv41LIfRw+q8UvvkuR28ULn7Yahn5jlmLBup3oMnQBSjYZgiKN/BAwexsirGw9JpEu8z6v9rT8bvgDDPDwwkd1e8N1/BFsvfIMCdaMXO0p3EJa5pPus88+4xZwwqccS8q2wbJtrMxK7t69e9y/XIcOHfj1mzdv8q2uTMRjoh37xMTEYO7cuVyMu3TpkqG2t2/fYs2aNahevTqP7up0n3R6S7p87rtR2GsvGk8/gw4LLqDDgvNoP9/06LTwAtovuIDKY48hN7ek260X5/QCHRPpmHg3aBcUA3bxLa+5B+1GEf+DaDj1FCbvDMVh7VM8in0FuSCwJNIZpkGyJ2RJlywiSkAEiEDaEhCigLyQZWyLUfSRtfARfthkFsZgfumYHzthnSfSShe4BlHJCZY7JvWIHqWiP6II8S0W53L16C2OTK3odBmFKCB3zyZm1urlxnRyFnyi0fSdMQnQ82j3+8V8IK09F/Q8mtOi30TAbgL2inTbjwTjyx9H4xMXTwTOXI2QW1pEPLqPVTsPweX3Cciv9IDy90no4LEAHTwXor37ArR3n492+qO939/46ZeR+Kl2F/zk0g3tu4xFO8+F+NFzIX5wm8+PHyXf7dyMeUUZWeWbbRFu57EAXXwXo/Jv05C3+QRU7DiFM2jvsQDtGDsPHT/GsKPXQrQdOBeftR6O4o2GoO/opTh54QIeP7uPQ2fO4vsBM5Db1RO/B/yDy9pwi3OBRDqLaLLUjeEBw1D9y8/w7ne/o87My9ga/NTplnRMpPv8888xevRobkEngDLxjQlrzO8c80HHgkCYi3TMzxwLEME+T5484VZ3zGKO+aUTH+bPjqVxcXHhIl1CQoK45ZRvETjiw97bUWPkYaw4FYEzd6Nx4X4Mzt8zPS6FxeJI6DP0X3MNpXz363zScQu6vVC46wU65pOu2xbkHbALLpNOYNjGEMw/eg+HbjxFeFS81fEhkc72ISaRznZWlJIIEIE0IWC/KCAX4MFwzUSkMw9mYNlKz2hpkvYinaHtkuAWhmsm/bEwIA4VBexgZq1evntQ55tOVgS00BW6nN4E6Hk0PHv0PKb3ZKT6iYAsAXtFuvV7zqN4Qz+UqD8Ya3YcYLEXAcTh0rXLaO8xG/nreKNwvcE8TbEGvijaYDCK1h+MovrzYg39ULTJMBRtEYhizQNRrIk/ijYaApa2WENfnje/0otv5fyw+iCw46PvJEeNQfgoCx0f8r65oXhdT3zayAel6nuhcF1vAw8dN8bRV39tMP+u0CIAExduRHTMPc4/JuY+/gxYjNyuXvjJZzFOB9+RHW92kUQ6i2iyxA0WDXXhwoUoX7okCuXLhXfrDUDdeTewNdj5gSOYSMd8xrGgEM+fPzfw3Lx5Mw/24O3tjYiICEyePDmJSPd///d/BpGO5WWRYZlV3v79+w3bWpnl3IoVK1CtWrW0saRLYD7pgsCju447hjO3owx9kjt5Hv8Go7ez6K4HdEEiWLAIFuWViXMDdqLqmKPw+e8K5u67jR3Bj3Dv6Us8j7fuQ1LUQyKdIJH8N4l0yTOiFESACKQpAXtFAQsimkybxXZS5n9K6kpLdutmulnS2d4fmS7qLlkTy+y03LGLmbV6yZLO4nBl7Bv0PJr4aEzJYFl7Luh5TAlRykMETAjYK9IdOB0C165TkLe2B1QjFmP/ydM4fyUIU/7Zgqodx4CJcGWb+qNUk6Eo1XgIyjQdijLN/FGmKTuG8u/STf1RutkwlGkegM9bBaLKT2PQsMc0binWa8QKeE/ZiMDZ2zBmwXaMmb8dw+dsg//MLfCdtgm+0zbqDvVG+Ko3YnAmP/ymbcL4BdtQq98S5GkzE1V6LcGA8WvQ3mM+vvt5AmdWqgnjyJj5o3gjPxSs64MiDfzQ3n0OVu84iEvXr+DfzXtRp/skfFzPB4MmrsOt+09Mxln6g0Q6KY2sdc6CLQwbNgzly5dH7g9zoFipcni/ZSDqzglJk8ARbFtrgQIFULlyZbBorg8fPkRISAjc3d35tfXr14P5m5swYQJ+/PFHvr2VBY5gkWBZm9euXcsHhEX9ZdFbW7Zsid9//52XFR0dzf3U/fLLLzxt2kV3DULOXttRZ8wxHNE+tRoh90lcAnw2XEexgbuh6LkNxYfsR41xx/Db35cweKsWW4If4ZXcXlYbpiGJdDZA0ichkc52VpSSCBCBNCFgqyjAYhHoLOHkdnUmbarYTiojgskuoq2kZ4WLPHKWbZbuiesWGmxff5L20HDFWj12iQJWGMjVIXfN2CjySWdgkZlO6Hm08LjaPojWngt6Hm3nSCmJgAUC9op0t8OeIGDONrz/3SAUqueNH91movuwRajWeSzer+HOrbzKNvNHhdaBKNbYD4XqD+ZCU7nm/ijXzB/lmg/jR1n99xffB+LbzuPQrO9MdA/4h4txizcex46jV3Am+A5Cbj9E+KNoxMW/QuKbN2CBK14mvEbcywTEvniFmLh4RD9nx0tEZbIjOi4eL+Jf8ZH5Zd55KDqsxbf+O6BecQBdhv6Nqh3Go2TjoVz0ZPxKNPLjLBv0mIbCDXyR38ULjXpOQc+RS1Drt3HIVX0gvu08Hn9vOYmXVqxzSKSz8DBk8svh4eHw9x+KsmXL4eP8H6N0iaIoVaka3v1+TJqJdBqNBgULFkTx4sXRo0cPsCiuzA8dCwDh5eXFreiYNRy73rZtWzALO+aTjrnQkYp0bCiioqJ4IAm2TZYJc8z6jol9VapUQaVKlbiI53SfdHpLOntEuoCtWtQddRSN/zoBz43X8M/JcNx49AKvEtnbNuUfEulsZ0cine2sKCURIAJpQsB2UcAQMVROKGM6mkZqMWdJcDJGTjV33m5dNBPtNBP9tOK6TMRIa4t1xla/YJeNNJmkP1YGw1o9DhEFLDAT9SaJKsvGQgW+bdDCWFnpDd1KVwJiPifnI9Le+UvPIx9Weh7TdXZT5VmDgL0i3Zs3b3H++j3U/PUvFKw/GLmUnsjl4oX8DXxRqlUAPm0RgJJNhqJO9ymo1XUyyrYMQJH6g7kFGLOoY/elQl0ZvXhXutlQlGzqj3ItA/Blu1Go8etENOk1HX1Gr8TsVYd5UImwyCg8eBKDqNiXePXqNVhbMvvndeIbLjC2m3QA77WcidLtJ+GLNsN5AIiizYahfKtAVGgZgGKN/LgA2mbAXOw7GYKfPBeioIsnDyCRy9ULuWt7oEhtD0xcuAuhVqzoGC8S6TL7rDFtPwumEBYWxq3TSpYsiU8++QQlSxRH2VLFUaKKEu+0m4y6c66niSXdsWPH+DbW4cOHo3PnznxbKgsI4efnhwcPHvCGv3r1CkxEYaLdoUOHeNtZtNeff/6Z/5b27tmzZ5g4cSIX+Vg5LA3bMtu1a1ewgBJp5ZPOVpEu5uVrbLwQibVnH+Dy/Vg8ffHaquWdtK/JnZNIlxwh430S6Yws6IwIEIEMQcAOUUCyhZIJQEqlSh8MQuf7jF2TWsGIwAgKhRI6Z/BKKKV+pqSJJT7UWHoeZEKpNClPiHjS8nRClL5cc0FKiFhm9UixG8tMvj/SfCbn1uqxSxRgBoOCpQ3MRL1KwdXIjXMxGw+TNtOPDEqAnkcxd5N7v1gcQPFcyD339DxaxEY3iICtBOwV6US59x9GYcG6o+gx4l/8OuRvTF9xkEd0DZy9FSUb+kLZZTL2nLyOHUeC0aT3DBRlkUcb+qJk06FglnbsYGJdhVYB+KrdaNT/Q42mvWbwo/bvk1ChTSAK1vNB3lruyFvDDflquSGvqyfKtxmOjt6LMHbBDizbeorXERwajojH0Yh5/pJbpjFru4z8eZWQiGexL3ApJAyzVh1Ge8+FKNfEF8XruKNUAx/8X9uR6Oi9EOMW70I7j4Uo2ngI8rh44RffJQjSB4R4/vIVth8Ohvuk9ejsvRhs2+zBMzesWtAJJiTSCRKZ/5sJdAcPHuTiFbNeY1tNS5cujbJlSqFsySIoXr0ZFJ3mou7sa2ki0jHLNuZPjglxLELro0eP8PjxY7x8+dIENrvPor+y9GxrK7vP8slZxjEhjol1bOss2/LK0rItsyyIhLM/InCErSLd27fA68S3stFZU9tWEulsJ0gine2sKCURIAJpQsA+UYA1iVlpKZXSIBBKLthptNokLdaqVSbCHFt4a4T1m8wiWiMiv3IxTwVT/1RaaEzKU0Kl1kALfR9SINLZ258kHeQFqHV9lOmPsNaTC94gBDnzezYzk4oRjKlSCHzMqpBxlm0tXczQBOh5tOf9IjuU0ufCPIGdIh3LTs+jOUT6nd0JpFSkY/kePI7GldAHuHwjHOGR0Xwr6pYDl1ChuT/y1fbA2j0XuGh26IwW/SesQalm/sjx3SAUbeSnE+n0Qh2zrvu6wzi07j8HA8evxby1R7gAN27JLnTwXIRq7ccgj9ITikoqKL5U4WOlB8q1GIYvO4xF/Z7T8fuQv+E9ZQOm/rMPa3afw+krdxH3wrlRH1M6b17EJ+DI+ZuYsnwfOvksxv/ajUZeFy8UdRmEgg188dXv07Fo0wkcOheCv5btQcUfR0HxTX98++sE7D15HS9eGvsV8zwe2juRCAoJQ+i9R4h7qds6m1zbSKRLjlDmuM8EOiaCsa2gTJgrXLgwSpUqhTJlyqBs6VLckq5YrR+g+GUh6s6+miYiXeYgZ3sr7RXpbC/Z/pQk0tnOjEQ621lRSiJABIgAEbBGwJoYYS0f3SMCRMDxBOh5dDxTKjFDEkipSGepM5e1Yaj580QoKvaA3/RNfHsqSxtyJxIrtp9Bq4FzUaTlCORtNhwlWg43+Kkr3zIQX/wwCt/+MhE/ei5AwOyt2LDvAs5du4fD525g/b6LmLPmMAZPWY+W/Wbhs++HI5+LFz6oPgi5a3ngk7o+KNncH191HIt6qunoFvgPBk/dgHGLdmHdngu4rA3H0+g4MGEjPT63w59g3e7z6Dt+NVy7T0GpFsO4YJnf1RNNuk/C/1RL8H7n5Wg68TBuRjzDnFUHoPxjCnLUGIQ6Pabin20nuQjqiLaTSOcIiulbBrMiO378ODw8PFCsWDHuB44JdGXLltUdpUuhdKlSKFDvNyi6LEe92cF8m3NCKv2ipW+v0752EukOQOHmhEOhcOpgkkjnVLxUOBEgAkQgGxEgUSAbDTZ1NcMToOcxww8RNdAxBBwt0oU9jMLACWuRp6Y7XLtOxtpd500aeubKXQR4TkPjhgNQtKEvCjQLxKctA1G53Sh83XEcKrYdhQ9ruSOfqxca95qBcYt3YvPBINy4+4iXwyzJzl+/jw17L2LRumMYPV+DniNX4PtBc1H9t4ko3WIY3xqqqNoHii97IXcNN3z14yi0HTgXqjErMWL+dsxfdwQb913E8Yu3cDU0AmGR0Uh0sH+7xMQ3uBv+FAfPaDFr1UH8OnQpvmRWcVX64r3qA/F52xH4echSzFl1CMGXb6Dl9NNQ/LkX3006hQl/70WF1gFQ/J8KbdzmYe+pa4hPMFrQmQBNwQ8S6VIALQNlYds/t2/fjjZt2nBxrkiRItx6jlvQlS2rOy9ZAqXLlMEnzfpC8cd61JsZhK1BkQ7zj5aBcDi1KSTSOUGgY6IfiXQW561z5UuL1dINIkAEiAARkCVAooAsFrpIBNKFAD2P6YKdKk17Ao4W6ZivtRXbT6Ncq+E8suvExbtMO/X2Le5NnIK1XzfAL5V/wqeNfJHP1RuftgpEgz/U6Oi1CJ0GL0HNLn8hV013vPP1AHz10xj8OWIF/t5yCqcv38HjqOeGMtkWzys3I7D/dAi31Ju4dDe8Jq9HR5/FqP/nVFT9aQyK1PNBjm8GcIEsx3duKN9iGFy6TuEimceUDZi0bC+2HgzC0QuhuHD9PhftEhLeGOqw54QZ6t1/+Ay7jl3FqPk70N5rEUo19ed1f1TTDbV++wt9x67CtH/349TlO3it95/Xed4lKH7bjOK9V6Fy+9H4oKYbyrYIwIb9QWA+7Bz5IZHOkTTTtiy2vXXHjh1coMuXLx+kAp1BpCtdGmVKFsen5cujeFtvKFRbUHf6RbKkS8FQZUSRLkfOD/Dx59Uz9ZErb74UjIbtWciSznZWlJIIEAEiQASsESBRwBodukcE0pYAPY9py5tqSzcCjhbpXr1ORHBoBFz/VOOdbwagz5iVeP4i3rR/YwLwplgBhJaqgFG/+eKbXyfh40ZDeATYhj2mYcqyvdwv3W9DlqHSj6NRuKEvcik9ULSxHxqppvP7V2494FtpWX3SDwsa8SzmBW6FPcHZK3f5FlOfKRu4JV11FpCidSBKNPJDgfo+yO3qhTyu3ijcwBeftR6Ob3+ZgO8HzsXw2Rqs232B59fejcS9B8/wJCoO8a9eg1nImX+YMBcbF4/bYU94oAxf9UZ802kc8ig98JHSE4UbDEa1n8fj1yFLsePIFZ7WPLjFz3PPQdF6Pgq3HIX8td3w9c/jMX3lIcTEmbEzrzwFv0mkSwG0DJIlKCgIbm5u+Pjjj5EnTx4UKlRIFyhCv82VCXWl2VbXksXwRaX/oeJvI/FB/x2ooz6PbZfJks7eYcyIIt3Vq1exf//+TH0w/3rO/JBI50y6VDYRIAJEgAgQASJABIgAESACTiPgaJGONTT2RTzcJq5FvrreqNF1MjSHg43tZ4rW2BFA4U+ASp8jftVyhD58jEHqzajUbhQ+cvHk/uV+9l2KQ2dv8Iix05bvR3v3+fi0VQDyuXoixzf9UaihL35wX4DFG09wf3dMmHstK6C9RUJCIuLjX+NlfAJu3I3E5v1BmPz3XvQa9R/aDJwH165TUL71cBRu6If8Lt7IXX0QclUfiA+U7qjQKhBN/pyGQePXYNHG49h8IAjHL4YiPDKKC3csyu2+0yGYuGQPtwT8ROmBPDXdeHCM736diF99l/B8T6Kec4s4OZd48Qmv0c5/DRTfeKCwixtcuk3B1kOXnSLQsYEgkc44HTPbGYuEGhwcDH9/f9StWxcVKlRAiRIluFDHgkfwo1QplC5RDJWrfYNv+89APs/9qDv5NLZdfsQjj2a2Pqdne3Ui3SXYGt3VmW0VgSOcWUdWKZtEuqwyktQPIkAEiAARIAJEgAgQASKQzQg4Q6RLfPMGU5btQ+mWASjfZgTmrTlspCpEuiIFgYqfAf/+jcTnsdCGPcXctUdQ50813xrKrNsa9ZyGKf/sw+nguwjWhmPxhhP4zW8pCtX1huLL3sin9ELVDmPxu99STF66FxeuhRnrsXDGLOGYoBf2MJqLe+eu3sP2w8GYvfIQAudsQ7dhy7lvvEL1fKD4uj+vJ/e3A1C0gS/+76fRXED7YdA8eExai7GLdmLw1E1o3HsWKrUfjWKN/VC26VC4dpsC/1lbsefkdVwJjcCjZ8btuebNevXqNQ6cCUH13yZBUbkXKrUJxKzVRxD5NBZsbJzxIZHOGVTTrsz4+Hjcvn0bu3fvxqRJk3hEV2ZZx8Q6LtixCK8liuG7WrXg4r0IBXyOQDnxJDZdIks6e0fpRUIiuv9zGTlVGriOPopDIU+RIPPHAHvLTUl6Eulsp0Yine2sKKUjCWi10DqyPCqLCBABIkAEiAARIAJEINsRcIZIxyDuOXkNLn9MRW5XT/Qb8x+iY18aRSdmSVe0IPBZBWDJIiA6mnOPef4SLLDEsFlb8X/tRkPxdT+Uau6Pdp4LsHzrKYQ/ikbovcfYdewKhk7fDNduU5HPxRM5vhuIYk2HoHa3KRgwdjWWbT6J+5FRNo8lCxrB2vfwSQy0dx/h2MVQ7Dh2Bat2ncX4RTvRd9R/PIhF2ebDULieD4o19EWZZv48SAWz6Mtd2wN5XXTbWr/7eQJUI//DtsNXEB0bL7s9VjTsVcJrrNCcRpN+s1C0rgc+quOH+l4rEBEVJ5I45ZtEOqdgTfNCY2NjsXHjRhQtWhT58+fHZ599xgU7tg02X+6P0LpVK3SdugkVR57G5/6HMPvQ3XQTmNIcjoMqjHrxGm3nnce7PTVoPPU0zt+LxWsHB5mxtakk0tlKCiCRznZWaZRSA5VCAYVCBU0a1Zjm1WhUPCJKlu5jmkOlCokAESACmYvA27dv8fxVIh49T0BkTILum53T4RgGsQl4GPMKMfGvkegsc5bMNeWotVmUgLNEumcxceg5agXe+3Yg6vaYiis3IvBKLG6lIt1So0gnEEfFvsB/O86gy4h/UKjBYCgq9+GBJXxnbOZWZywdS3Po3A1MXrYPnXwX48sOY6Co1g+Kqv3wRZsR6B64HHNWH8aeE9e47zpRtr3fsS/jcTzoNsYs2Ilav05CqSZDkL+ONz6q5Y5iTYfii3ajUbHNCJRoPAQfu3rxiLVV2o/RRZMd+R88Jq/HpKV7sHLHWew8ehXnr97Dw8cxePQsFmt2n0Ot3ybhY5dBKNhiJD7svBRNJx1HvJPfOSTS2TsLMmb669evY8CAAciVKxdcXV25Vd1ff/2Fxk2aoGSJ4vi500+Yu/Uo2i64gvdUGrRbeB4Xw2IzZmcyYKviX7/BuvMP8UXgISj+3Iae/wXjeXwixGssrZtMIp3txEmks51VGqXMbCKdFmolExWVUNtqGidEOqWarOnSaFZRNUSACBCBjEYgMiYe/54Mw4TdoRi76xbG776FcXQ4lMGYXaGYdfAOroQ/B7O0oQ8RyIoEUiPSXb4Rjh1Hr2D7kWAcv3iLb9GUMho5T4P8rl74vO1IbNp3CTEvE3S3kxHpWCIWbIJFPx06YzNcuk7Gu98OwIc13dBq4Bws3ngcYQ+f8bKYn7njF25h7prD6B7wD77uPA55a3nwLbPlWgagrft8TF62FwdOheB2+FNp86yev3n7FtdvP8TaPecwbskutPNaiCINfLk4V6LZULQcNBe+0zfxKK0Bs7eix/B/0cZtHpgfuk9bDMOH3w6E4steUHzTn+f77peJaNZ3FvroI7vO/O8AfvSYj8L1vVG5tR9K9VoGRe9daDbjktV2SW+y4Bj7ToVg66EgHDqrtbl/JNJJKWbOc7bllVnRVa1aFR988AG8vb1x584dPHnyBKtXr+a/x40ZidOXr8NzYygUXTajuPde+Gy8jph402ArmZOA81t9/FYU2s09hw9UGnzivgezj9xzfqVWaiCRzgocs1sk0pkBSf+f2UCkS3/I1IJMTiA2PhFXI57j2M1ndGRjBkf1fb/39CVevU4arS6TT/Ms3Xzm0mnftceoNOwgFP12QTFwFxQDdkHRX//NzulIGQPOcKch74cDdmHy7lA8jdOLC1l6ZlHnsiOBlIh0LJLptsPB+Nl3CT5tNRxlWwSiTjc1xi7YiVthjyEil67dfZ77Z8tTww39x69G+BO9FY8NIp0YCybCbT14Gb8NWYpSDf2Qs6YbijT0BYvYyqzknkq2hjILtU37L2LQ+NVgoljxxn7I6+KBj1288HWn8Rg0bg12HbuKkNsP8SQ66ZZS5kvv0dNYnL92Dyt3nEG3Yf+gZOMhyFXbHfnqeKPiDyPRtN8sDJmxBUHaMLyI170XXr5KQOSTWFy/HQnNkWBMX3GAi3YNe03Hd13+wudtRvDItGxrLPO1V6bpUJRpwbbUHAAAIABJREFU7s8FzIL1vFGj40iU7r0MH3Rdg3qBOxEc+gBhkVHcdx7bEssEQ+mH/d595Ar6jVmFKh3GoWQzf1T/dSLcxq/Bxev3De2S5pGek0gnpZE5z5kV3Z9//skjvH7zzTfYtm0bWFAJ9mGW9mwr7L27txH/Ig6aK49QbdQRKLptxQf9dmDWvls4fOMprj6MQ+jjF7hJh4EB4xEU8Rz/no5Ax/nnoei5DXl6atB32WWEPnqRrpOFRDrb8ZNIZzurNEpJIl0agaZqMjGB/SFP0Xz6aeTssx05+u7A+33oyHYM2Lj33YGcvXdg8PprCHlo2al1Jp7qWbbpzB/KqrPhKOq9D4o+O1A44BDKjz2GsmOPocwYOlLFYOwxlBt7DCVHHkFOz71QqDTwXHsVNx8nXdBn2QlGHctWBOwV6ZhAt3b3OXxSzwcf1nJH8WZDUbpVIPIoPfFR9YH43W8Jrt16wBky0Yz5l1NU6oFqP49HUOhDHVs7RDqWgWlUzGcc80vXesBcFGrgi/er9cOnzYchYNZWXh/zZyc+b968xY17jzB/7RF0H/YPKv80FgXq++CDbwaARV9trJqG0Qt24GTQbUQ8iuZRWkPuRmL70WAMnbGFR3TNySz3arihdIsAKLtOQd8xK3kUVybMsfItfTjPN295pNlXCYl4HPUcB85qMf2/Axg5bztcuk5BPhcvFGvkh1LN/FGyuT8KNPRDifpeKNPAE+WaDEGdLlPQa9RKjF+ym2+JPXBai6AbYXjwOIYfxy+EolrbkXinSl8UbuyL8t8H4uN6PvigSh/87L0QB89orVr/kkhnafQyx3Umxi1fvhwFCxbkLpCmTp2Khw/1z5aFLmy4+BDKSSeQr98OvNd9Kwq474HLpJNoP+ccvp95lo6ZZ9Fm5ln8MOscKo85BkWv7Xjnj60o5L4bquVBOHnLdh+XFoYg1ZdJpLMdIYl0trNKo5QWRDqtGkqFAkq2p1SrgVql1Pt1U0ChVMlvNZXmgdY0j0IJlcZsf6rYhqqS8YanL0sh2aKqUbFtrvKHXBEGgKIs80TS9sr00dBcrQYqvsVWV7dSZWHbrFYLjUrJuYl2Ki2xSsLHrF/mbQUbBrVJO9iWX5VaQ1t4DQPtvJMVp8Px9cgjUPTYxv9CpOi6BXRkEwbd9P3svpWLD+yvqr/OP48jN2zfAuS8mUkl20qAbb1cfTYcxX334Z3+OzFw3XVsuBSJDUGRWH+RjtQwYBy3BD/CpL23UHk8+x91DbzWXcWtJ+n7F3Rb5walIwL2ErBXpLsS+gB9xqzCe9UHonzLAAyZsRpTl2/D9wNn4J2q/fB/3wdyazYmZL1OfIO5aw/jvWr9ULF1ILYfv8atfDBupDFwhIxPOkt9eBodh8PnbmLQhLXIVcudb4Et02IYuvr/g7W7zuvK1mfmVnHPnuOyNhz/ak6j58gVqNRmBN6t0o/nLd96OFiU1uFzNFiw7hj6jlkFZbcpKNMqAO98MwA5qw9EtY7jMHbhLuw6dg3aO5F4/uKVpaZZvR4Xn4AHj6Nx/up9tHabB8VXvVG08RD84reUWxiyLbkVmg9FyXruKFHXHR/VGIiC9XxQskUA3z7bsu9s/DpkKYbP2YYZ/x5A16HLUKCuD0o3G4peo5Zi1srt6OwzD8Xq+6BCywBM+nsPHkssDM0bRyKdOZHM9Ts8PBxubm6GdeSpU6cMVnSWevL0RQI2X4rELwsu4J0uW6D4ZRM+6L4V+ZilWA86BIO8PTR4n62LftuMvG674bHmKi6FxSDuVfpvESaRztLsTnqdRLqkTNL5SjIinUqlF52UUKlUUCmFWCfjE06IXpI8SpZHIvBx0U/02E6RjotUhrIV0JXNylfDIKiJsqXfyYl0hjJFH4VgpoJarQ86odTdUwqxTiIe8qo0OlGTiXNMmLPOSjA3pjWUy4Q3lQpqsw5p1Ubuot9MROVioHlbpH2nc4cQWHI8DF8NO4j8A3bij38uY8uFh9h68SHWn4ugI6szOBuBHUEPsex4GBpOO4X3/9iGn2adxf6QJw6ZW1RI2hBgIt2asxEoMVgn0i0+fh+JiW+5tQnb5kJH6hiwUTxxOwr1p5+GQrUN3uuu4vZTEunSZnZTLWlNwF6Rjvk/+6z1cBSu443py7Yg8vFtxMaFY8eRE6jb/S984uLNRbSISF3E1gNnQlDz10koXG8wBkxah8inMcCkMSkS6QSb8MhorN93AZ19FyN/XS/krDEIn7UdAdXIf3E2+C5eCN93+gzMoi3sYRQP2rBg3VE06zOL+4ljkVrLtRiGz9uMREkWEELpgVJNh6L/+DV8K+2lkDBExTjm2T967ib6jluFQg0H8zr6jVuFG3cjEf4oilv9tZpwADnbL0dV93UYPG0TWvaZiYptR6Jw/cH8KN54CD5tGcCDVBRrNASlm/nD668VuKoNRtyLCJwNDkJ7jzk8mu7vw5bhYkiYwJXkm0S6JEgy1YU1a9agSJEi3JKuW7duiNZHR06uE8wK/9bjF/z/+Sdvv4k/llxE+9ln0XnueTrmnkenOefQYfZZ9F9+GUuO3MMB7VNERKdMmE9uLFJyn0Q626mRSGc7qzRKKQQjs+iuQthiQpDK1FrLIBiZW3tZyQMhyEmjyIpr5uWwnouykghQKQgcIcoyr0dcT9JHUYfecs4kQoXgZSZSalRgFnZm2hrkWIlrJoIls6yzFBBDtFOGhbAuNO9aGk2ebFPN3yfCuUhXzG0Xpu67nW36TR01EngYm4Buy4KQ84+t6DDrLA5qyZLOSCfjn0lFOkW/HVh8/B7eWtl+lfF7lPFaePJOFOpPO82tjUmky3jjQy1yHAF7Rbr1+86jRMMhKF5/MFZu3Ye3iY9ZmAdcuBaMVv2m42NXH3Qbthy3w3R//Ll57zF6jV6JPK6eqNV1CoLYVtip44FihYDPKgB2WNKZ95qJaOMX7+L+2FhQiRzfDkCrAXO4JRmzfJN+2B8v7kQ8xZJNJ/CD2zyUbTkMuZUe+LDGIB4M4oPabsjv4smt7bwnr8fBMze4XzhpGSk5Z/75TgbdQVuPebrtwY2HIHDONly5GWFS3K/zzkPRfhW+8tNg6r8H0Wvkv2j4p5qLiEXqD8bHdbzxzncD8W71gXy7bPmWwzBh4Xo8e8qc2cfi6bM76O6/CLldvdHRdynOXLlrUr70B4l0UhqZ6zw4OJgbQDDDhrp162LPnj0p6gALHnEtMg7n78fiUjgdnEFYLC7cj0Xok5cmVrkpAuyETCTS2Q6VRDrbWaVRSiE6WRDpkghDVgQ0i2IS64oQoRQwCEoZRaST6aMQ0phAaf4R92RumSc1io2SxDphzUzk41h11nKSpLw8q0KcYG6eKWlL6EoqCAiRrqjbLozbFYoXCelvwp2K7lDWFBDQPorDL0sukkiXAnYZIYu5SLfg6D28puAfDh2ao7eeod60UyTSOZQqFZYRCdgr0u07fR21f/sLH9Vwwx/DFmHviXO4cP0apv2rQYUW/ihQ2wMTF+/mQQ9Yf5kvub+W7eU+7Cq0GYFdl27j7eTxQPHCqRbpWPnMQm751tP4I3A5tzhTVOmDCm1HwFe9CcfOhyL03mPue27+uiPoN341avw+kW8lzV3bE//Xfgw6+CxCnzEr0bD3DJRoPAT5anvgs9aBaN5vDjynrMe6PRdw9dYDJCamLMDSjTuPMHD8GhSoP5iLa77TNuHa7Qe4df8xjp6/iY37LmLT7rOo5/YPPmw+EWU6TeHbbv/340geICNXLTcUrOuFCq0DUbfndHzvPh+V2o5EgXo+aOc+C2t2HMZl7XWs2LoPdbpOQq7anugzdg2YOGrpQyKdJTIZ+zrzRcfEBxbRNVeuXOjbty+P6JqxW02tcxQBEulsJ0kine2s0ihlMiKdrPijz2MubiUjGAmxyWBBllFEOrk+6ttmaKtkNIRIJ3cPzC8d8x3Ht/lKtvpK6rBPpDOKm2Kbq7FsSfnmYyFpL52mnoBUpBu7MxQvMoCfhdT3ikqwhwAT6X5echE5yJLOHmwZJq2JSNd/JxYcvU8inYNHh0Q6BwOl4jIsAXtFuvsPozBp6R7kc/FGPqUnF4aa9VajQqsAvP91fzTpNhnnrzDrLuOHRVSt1GYkCjbwxfitF/Bw9BigVDGHiHSilrsRT/HX37vh2mMqCjfxw8euXmjRdxb6jl2FFv3moGSTofikvg+KNRmCb3+eiE6Dl2DRhuMIDXsCFgzj6IVQjJyjQev+c1C+VQDyuXrjo5ruKNN8GDp7L8b81YdxJvgO2FbbeBv+vyk+4TUXB4dM34RiDX1RqJ4PqnYci2n/7MPyzSfQa8QKLnYyYbBgHR+UaOCDMo19UbyxLw8mwdLW6aFGO68F6Dt2JSYu3c3byCLIzvjvAEo2H4acNd1RreNofN9/Oj5vE8gj39buOhn/ac4iPt7yH2BJpBOzJnN937x5E2x7a44cOVCjRg3s2rULL18aA6Zkrt5Qa+0lQCKd7cRIpLOdVRqlTDuRLom4laVEOvNAGcKvnf5bItIl4cBHWohx5hZ24rpZecIfnfgmkc6pzwuJdE7FmykKJ5EuUwyTxUaSSGcRjcNukEjnMJRUUAYnYK9Ix7rDto32HLECX7YfjQKuPihU1xclmgxF417TsWHfxSR+3K7deoi2A+cibx1vtFfvxEXfAKBcCYeKdG8S3yLiURRWbj+NRj3VKFjXB7mUHni/1iC+1bZ006Go130qRs3bjgvX7yM+IQGs79IP2xIb8Sgay7edQt9xq9Gg53SUaDoUH307EB983R81fp2IITO2YMPei9xS7VnMC25hxwJkMN91EY+jERr2GFdCI7B5/yV08l7Eo7gWrD8YJRr78Wi0+Wu6I0eVvshX0537xSv3fSCUv07AFx3/woet/kLFP+Zj2ooDOHLmBu4/eAa2XfbN27f8kLbVa/J6VPpxFLe2K1DHG8xP3RftR2O55jQin1mP2E4inZRk5jlXq9UoX748cubMicGDBycbLCLz9IxaagsBEulsoaRLQyKd7azSKGXaiXRZ2ZJO9I1FozXxSydnXSiuSYJMGAJHSMQ83QQQIp25eJdG04Oq4QRIpKOJQCJd5p4DJNI5f/xIpHM+Y6ohYxBIiUjHtn5evfkA89YdQY/h/6LrsH8wfN527D5+FTHPX4JFdpV+Ip/Gwn/GJhSq64OvBi3D3t6eQLmSwOep80knrYMJh9P+PYCO3ovw5Y+jkN/VC+99NwjvfzcQeZUeKNvMHx29F+P05TvSbEnOmVDHtuiG3n+MPaeu8yAO33WegFw13LjlWolmQ1Hzt4kYOGEN1uw+j/CHUbgT/hQb913ivvD6jF6Bn30Xo263qSjNrPfqeCGvixdy1hzEfea9/80AlGgyBA3+VGPA+DWY+d8BHD52Ec3G7obip1VoOO4QIqOe42V8QhKO0saG3HqIf7acxMAJa3mUWLaNdvm203jwOAbs3whrHxLprNHJuPcaN26Md999F5UrV8aGDRsybkOpZU4hQCKd7VhJpLOdVRqlTCuRTohNEp90QqySswKzeE+UY4doJcoyF8AsXWfk7druaqVNSeowpmVRbw0RWllUV7VpgA4xAYQAaN58cZ++nU+ARDrnM87oNZBIl9FHyHr7SKSzzscRd0mkcwRFKiMzEEiJSCf69SI+AQ+fxHALsujnlp2tM9Hu0BktyrcKxPutxmNWww54/nFeoOJnKQ4cwazXWN3/bjuNHzwW4H8dxqBAAx8e3bR4Yz807DkNE5buxoQlu/F1p/HIX9cbhRv7oUGPaZiz+jAX4UQ/LH0zNk+inuP67YdckGs9YA7fulqwjjdYHeW/D0TlzuP48XnbkSjXMoBfL97Ij29hLdLAF1+1G42f3Odj7KLdWKE5g6MXbuHyzQjcCnuMR8+e48VLFj3yLTrxwBEb0HTyKVjZqWrS1ISERDx+9hzhj6LxNPoFt7ozSWDhB4l0FsBk0MvPnj3D2rVreUTXvHnzYtiwYYiLi8ugraVmOYsAiXS2kyWRznZWaZTSCSJdkmipgFZsbTUR5ETdZoKbVlxXgFmmac1I2C1aJRHK9AVaus5uO0Sk00K01RiAQt83pVmgDrM+mvyUZWdModWYWe8Zb9GZgwiQSOcgkJm4GBLpMvHgAdxKYs3ZCJQYvA8K8knnlMEkkc4pWKnQDEggNSKdPd0Juf0QTfrMgqLhcPT8ph0u5C6QIpEuKvYFDpzScv9z3QKXo3LHsVBU7QdF5T6o2HYEfvb7G5OX7cG+U9e5iBf5JBbr911Et8B/Ua5VABRV+qFCq+E80MSeE9e4xZq0H8xKkIleF6+HYe+J61i94yzmrzuKIdM3o/4fU/FpM38Uru+LHDUHgQWpUPxPBcXX/bh/PhaFtUQjPxRt4IvyLQPRZ8wqbNh7AWcu3+YWbq+sBOrqNPscFD+sRaMJxxEV91raJIefk0jncKROLfDq1av4/fff+TbXBg0aQKNJGgjQqQ2gwjMEARLpbB8GEulsZ5VGKYUgZiYaWROwIIQmMwFN5FEKCzGlLoCCUhe1lIW+NrcGM4hYCiV0gRH0aUUZMiKd8OmmYNZnLECDUpmkXBN4ol3mlVu6zjLbJdKxIK6ij8Z+GK3kFDCKdLqyTe7p/copWZ9V8oKbkZMCSiULGCEJGiHD1aT/9CPVBEikSzXCTF8AiXSZewjJks7540cinfMZUw0Zg0BaiXT3Ip5yf255mo7Ad9W7Y03BikBF27e7MquzTfsv8QAKzHKudHN/KL7qDUWVvvi283j0HvkvFqw9gmMXQvHoaawJXLb780zwXcxdfQiNVTOQ38WLB3Jo57EA89cewemg2zh87gbW7DyPuWuOYNisLegxYgVa9p+DrztNQOnmw5Bb6QHF1/2R47tBKNVsKGp3n4L23ovQ1mMBqnQci3LNh6FsM3b4c19zLALrrFWHYE2Ykzay0+yzUPywBo0nHEf0CxLppGyy83lCQgLWr1/Pt7iygBGBgYG4e/dudkaSbftOIp3tQ08ine2s0iilE0Q6JoYxaziJOKdglmPmJnG8h1po1CqZbZ8WhEA9FY1KiGIsoIIKatmy9YktiXGWrrNsdop0LIvWpB86MU0jrAIlAqFBcDOIbTrRzeCXTmFmWSi6oVHBmIb1W8kFO43WWuf1mekrVQRIpEsVviyRmUS6zD2MJNI5f/xIpHM+Y6ohYxBIK5GORVDddyoElTpOQO463ggo64LXn5UDliwAoqNlYTyOeo7Tl29j8/4L8Jy8Dp+2DMQHNQbxKKblWgWiYa/pGDRxDXYcDcaTaMvb/9g7k/l4i4mLxz9bTqGpagaKNx6CPLU9UK7lMLQdNA9Nes1ApTYjUKLREO47L7+rzpdcyab++PKnMWjYawY6+S5Bt+H/YuzCHWARa5kvOhbcgVnuMT91LG+xBrpIrkUa+oFtj524ZBc0h4Nx494jRMVYjsRpEOkmHkf0SxLpZCdENrwYEhKCn376Cblz50a9evVw5MiRbEiBuswIkEhn+zwgkc52VpkvpTXRK/P1xjktFltXJaKdtCJhkae0qjpKc9B5WhAgkS4tKGfsOkiky9jjk1zrSKRLjlDq75NIl3qGVELmIJBWIh17b4VFRqPlwHl4r1EAOpZvgrtfVAQWzTMR6V68TMDt8Cc4euEm1P/uR9PeM1CgtjveqdwbLEpq1Y5j8ZvfUm6lxqLGvmUdkHxY4AcmCIZFRuHG3Ue4FBKGXcevYsmm47w8X/UmNO45A2WaDgXzLZe/jhe3jvvY1RNFGwxGhVYBaN5nNo9e6zZxHSYt3YM1u85xv3SsGlY+O8TneVw85q49jBq/T8IndQejXnc1WvadhSodxuLDGoOgqNwbJRsPQf9xazB/7VGcCb6Dx89ik1jYCZGuEYl0iI01tYQUrLPbN5tnzBddvnz5wHZwzZw5E9EWBO3sxiY79pdEOttHnUQ621llvpQk0iU/ZsJCT1akM/qwk72dfOmUwkkESKRzEthMVCyJdJlosGSaSiKdDBQHXyKRzsFAqbgMSyCtRDoGIP7Va/QasxJ5W4yAslJ77P/WBVg0B4jVWdIxf3Ang27Dc/J6NFRNR5GmQ5Cz+kC8x4SuBj7oFrAcKzSncTvsCZ6/YAEXjB8WnCLhdSIiHkVxf3TjF+/mQttPngtRp/tUfN5mOIo0GIxPXL24Bd2H3w7AR9/2x4e13XkE2Pwunvikjjf+9+NITFy6hwuFLGgEC4gR9/IVWNvkPqt2nEWF74cjZy03FGkyBKt3ncPJoFuYtfIwanSZjBxMqKvSF/lcvHjgjPYeC7B4w3FcDX1gEr218xzmk24NGk04hija7iqHOttdCw8Ph4eHBxfo3nvvPRw9ejTbMaAOGwmQSGdkkdwZiXTJEcrM90mks2H0xPZi3XZVnW85nX85g586GT98NhRMSZxIgEQ6J8LNJEWTSJdJBspCM0mkswDGgZdJpHMgTCoqQxNIS5GOgfh7yyl81VWNYpW7Y2rd9oiZMxtXr91F4KI9cOk6GSWaDEUeV0/kreOJUk3/n73zgK6qyvr4s41im7Er9rEgIKS319MbICqWcXTUUUE/lA6hdwgl7fXeX3p9aVQpoZdQBCmiWEARQeklAfx/a5/7HgkqGEghDjdr7XXuPffcc87d9+UBP/577zF4dbgVJQs3YveeA/jpl2MMzhE0+27fIWz6Yi/y5tZiaFoxkvtr8HTyBDyePB4Pxo7G3yXD0SFiMG4XDcWD0aNYzrhnkici/kM1UrJKkTtnHXZ8tQ87v92Pz7/6AW+OsuG+6JG4TTIMjydPwNvjnFhWu4ukc3/4/ggSZrkWMUBHBSQC/z0TC9fsBFWdpR8CklSAYsP2PUi1zIPfK6l4MGoUbhMOxT8kw/FYwlgWZluycBNOHD+G102bIHjFg9jZa3Cs7uwfrtlSnXzhiJbyZOvNc+7cObhcLtx+++3o2LEjy0V39OjR1luQn7nde4CHdE1/RTyka7qv/nojeUjXtHe2ixRzlE+OQF2DUeGIvtW7flfNtmmT8qNa0wM8pGtN7/415uYh3V/jPV1slzyku5hnWq5/9TeHIVesY4WSUkp34LtDJ1tucn4m3gPtyANtDel2fXsAfUY6cG/4QLwU0x/jP5iMHgP1eDh5IgT+/XG7eBhi+qkxUlmO8iWfYdOOPdi+ez9Wb/kGhQs2Qptfg+EZpeg92IToDxTwf2U6ywN3k//HEDz1Hv4WPJCBvvD/pOOFwUb0nZLLcsYVztuAucu3Ye3Wb/DV3gMsJLbxa9i44zukuxYh5iMVq9ZKcC/sP2lQ5S7FV3sPNh7KjmkfwW/OhiDwY4S9NRtWz2oG5n43EMAPBw5jwaod0OXX4LUUKzrGjmYVaW8O/gSh/5qBjyc5ETwoD4LXcpE4ewWo0EVr/vCQrjW92zJzb968Ge+99x77t1VMTAyvomsZt/6lZ+EhXdNfHw/pmu4rfiTvAd4D7cQDPKRrJy/iKm7jq4Mn8W/7Ztz030pQiM2Krw5dxd3wS1+uB3hId7keu/zx6/ccQaSSg3Qjy3bih6MXhtZd/oz8HbwH2qcH2hrSbdn1PV4aasIDkSPxbPxodIodiduFQ9HpxSl4eZgZKVllmGlbgHTnIlhLV0KZsxifzCxC0ic6BPxrJp7sMQEdwodA8PT7EDz1X3QIGYjnX5qK5P/ToP/UPEzUVUGTtxSlizahpvZLbNq5Fz8ePHpe4Xapt0BVYauWbcW/Rtlwf/QoCDp9gGdfnIKPpuaiqmYLu/XsuXPs2O/1GRB07YdnekyAq3Itfvr5z1VOh46cxIqNX0FXUMMKXvi9Mg2CLv0g6NYPD8SOw909ZyOonxUVS7f+DiJeat+Xe42HdJfrsbYfbzKZ0LVrV5aPLiUlBXv27Gn7TfArtisP8JCu6a+Dh3RN9xU/kvcA74F24oGWhnR1Z8/hl5P1LIcK5VHhrX374GTdWWzbdxyvWzfjb+9V4RVtLT7d+TNO1J9txrurZ9Xo6s+28n//t5Pfoau9jZaEdPTGfjp6Gq6l32Jq2Q5MK9uJ6Z5r11I9OzG7Yhc+yd6Kf06ogeD/5kGWvgZjinYgrWrXFflmmmcnyLIW7MbK3Ydw7iLhc1f7c8Wvf2164Eoh3e69B1G4cCMyXQuhcn8KR9kqLNv4FU7Xnb0gQpTCPymH3MJVO2AqXI7XRlrRqfdkPBI3Fh3jx+PB+HHo1GsSEj9Uo9+UPAyeXYw+Q4zo8uIU3CEailvDBrIccneKhzGFXNc+0xHzkQbvTnRjwIxCzLTNR9mizaxABIXBUphgc3++/v4gstyL8NJQM+4QD4Wg64fo+so0ZGQvRqZrEVPO/S1sMLr1nARtztIrWo5y3VXWbGFVawlaPtVjAu6XDMUDkiHo/NIUDM8ogbFoubfQxPHfQcav9x5Eec0WqPOWIsO+AJbi5ZizrGlwj4d0V/TK2uymXbt24Y033sD111+P8PBwrF27FqdPn26z9fmF2qcHeEjX9PfCQ7qm+4ofyXuA90A78UBLQTr6d+bxurNY+sUvyFr8DXQr9kC/nLf27APd8j1wrP0BmYu/hShjDW78cA7CZ67C2MovYV/z/RW/P+2y76Bf9h1qvz18wT/O2slH/n9uGy0J6erPncOKXT/jyQHzIXitFIK3KyB4qxyCNz3Xrr3lgeDdSgj6zYGg/zwIPqjm/HKlPqH5yKcfVGNw0Q6cOtN8iPA/96HmH+iqeeById2vrErrYaQoPXgkaTwEXfpC8NwHuCVkIOL7a7Fw1U6cOl3PlGDbd+/DnOXbME5TCfl/M3F3xBDcHDaI5Yh7MmE8Hk8YhyeTxqH7y1PZMYG4O4RD8HDkSAbuSDmX/IkO745zsbxzpLDLqV6PDdv3/g5atbQD6+rPYsuXP2DwrCKEv52Ou2NG4VbRUDwaO4blu6Mcc+q8Gvx8+ESzliakznzVAAAgAElEQVSouH//IUSPLMT10al4pHcqOsaPxq1Bn+DOiCF4Y5SNVbKdv3I79u4/jPoz53D0xGlMNcxh6kMKERY81w/X+38M/1dTWYjw4WOXDs/nIV2zXlmr30xVXJ988kncdtttGD58+AXVhFt9cX6BdusBHtI1/dXwkK7pvuJH8h7gPdBOPNBSkI5AwfrvjuINy2b8fcB83DlqCW5PWcRbO/fBHSMX47aUxbhu0AIGIK4btBAdhi8C9V/p+/t7yiLcNWQBRpfuxJHTrZvwup38Gl3VbbQkpDtZfxbzPv8JHQcvgOC9Ktw4ZCFuHfYpbh268Jq1DvTswz7F7cM/xR0jPsVtwz9l56z/cv0yjH6/FkLQfy4EH81F/4LtOHrqzFX9/PCL8x5o7IHLhXSHj56Es3IN7pCOwPWhg3CvPAX3yEfgpvBB+FvYIPQeZMCmHXsZnPtgYg7C30rD/TGj2ZiHIlMY5Ho8fiwr5PBE4ng8Hj+OFYi4OzIFT/WcAPl7mfgkNR/q3KUoW/IZ1n3+LVPiHTx8DIeOnsTxk6dBAO23P/Qfh6RSPW/nfmXVU6nq6+Xar7/+CvILVYulEFhS6iV+osP1wQPwYNRI3CcfgZeHmrBw9Q62Fxp/uWtcqKj9FX10myB4vRSdR5Tjw2n5eL73ZNwtHYG/y0bgnz0nQPZuJmbbFuKznd+jquZzdH9xKm6kqrHioegYMwp/Cx+Mm4IGoucAPRau2XFJxS4P6X776Wk/52fPnkViYiKuu+46UH7vRYsWtZ/N8Tu5qh7gIV3T3X9NQLr6+lM4ffqY147j9OnjqDvtbeuOo67umNe4/vq646ivO4H60yfOj61rfEz3eOeop5bGn6Z7jqO+3muNjuuoj835m2u0RqNrbFzj++l6o3n+8Ng3L2uP/X4d3/11dO1Yw/7qvWN96/22rTuOM2T1PqO9nmB9tI8Lr9GYE39gvnsvfp3N+bt7ffd516znWhrbYD5/N/TVNb7Ontt7zesD9p7qj4P87PM19bF+5j9uTvZuvf2+643b095r9Dnijht9fnzX6nyfN7rGjfONbfgs0hjuc+ibi8Yw885NY31rc2N98zbMef4edm+j8d65fOufn4f2xqzR74BvPbqH7YnGeI+98zTe96nTR0F25szVka63FKSrO/srLKu+xzPjatg/7m8YshAdRi5ChxTe2rMPbhnBvZ/bRy/GP8YuwZ2jF+PWkYtxyxW8t1tHLsJtIxdBQCqsdyqQrFiHTXuPNf1PUX7kFXmgpSHd/G0E6eZD8NEcTJn/FfYfr8f+Y3X48Vq3o6fxI7Mr9wX58qsDJ3H/uCUQfFSNTwq349ip3wOGK/og8DfxHmgBD1wupFtauwuSdzJxc8hAvDZMh9WbP8OBg99Cm1uNxxPH4k7RUDyeNB4PxY1hAO/+yBQ8FD0Kj8aNxZOJ4/HPpPGsfSJhHB6LG8OOA15LxQeTczDFMAeZ7sXQFtRAX7AMuvxl0ObVQJu3DOrcGiiylyDLzYWcpjs+RVorW4ZrMUzFKzHNMg8x/VQMiD0WP4aBRqpCS/v+ZEYBDMUrkOZcxJljEdLsTd9bhvNT2IqWImxoHq7vpUeXT3KQmb0UEzWViPlAhQejRuNeaQruk43AgwQ5E8ahY/xY3CUdjp4fK+FZvAL7DnyL/OolCP7XdNwuGob+qQX44tufLvrp4CHdRV1zVS/8/PPPsFqteOihh3DXXXdhypQpLRK+fVUfil+8xTxwNSDdruos9L2gOKQQwr7VDYUhq/tyhSP7Vv/+OX1FOIVZDeNplLdfmLUL2FWNrL7ChuKTwr6g7ub+XBOQbstnlVi4MBNLlmhQs1TLbEWNDsuX67BqmQ6rl2mxeoUWq1bqsHqlDmtW67F2lRFrVhixarkeq1fosXqlwXusw+oVOqylcSu5dt0qHdav0qF2tQ61a7TMNqzRYuNaLTav1bF20zodPluvw5Z1jWy9HlvIfH21dK5jtrVWh621eq/psJXdqz1/fcs67/E6LT4jW+9tWT9da3xOc9K5Bp+t9d2ngW8OttZ6Wk+HrRt86+rwea0O2zb4Wj0+32DA57V6bKvVY3utjhld37bBgO21ZEZs32DCNjreYMC2DXps36DHDrpnvYH109httUbvMc1pxDZmNJ6zzzdQv3e9DUY2Zut6I7bWGrCFbD0Z57vN643YtN6ATesM2LTWgI1k68j02FhrxEZ2TY+N63WoXafDhrVa1K7TYv3aBlu3Rou1qzXM1qxWY/UqFVZT6zumc9anxMrVCqxcpcCq1QqsWJmFFasUWLk6CytXZWIlO8/EipWZWL4yAytWpmPlygzuGl1nloEVKzKwfEUGlq3IQM2yTNRQuyIDS5dlcrac619KfSsyUbMyCzUrsrCU+unc10f9K7OwjNZbpcDyVUosY60CK1YrmS1frfReo+sKLKd9r87CslVZqFmVheXL6f4sLKM5l2diqdeWLMvAkuWZWLIsE4uXZWDxsnQsrknDoqWzsbgmHQuWzMSnS9Px5e4ry2PS3C+uloN052BeuRdPj1mC+wcvxLvZW5Fduw95G3+Ee/0PvLV3H9T+gGyvXen7yt/0Ixzrf0DwrFW4pW81emTykK65v59Nub+lId2C7T+h46D5EHw4B+qa75qyBX7MZXjg+KkzeHDsEgg+9EI6Xm16Gd7jh7a2By4X0pUt3oxHY8fiIekIZJcuxJlTPwL4BWs3bcKLg7S4TTQEd0mGMbVZx5jRDMQ9kTAWTyaM49RzjVpS1FHY69M9JuC5l6ege59pCHh5GvxemornX5iCLj0n4bkeE/Fs0kQ8kzgBTyeObxujPSWNx9MvTMZzfaah8yvTGHi8WzIM98hGMKN8eVQB9uHE8ejy2nR0enkann1pKrvn6eTL22vnHhPweMJYPBg3Bo8nTUC3l6exYhgPEYyTpeAeaQrukgzHbRGDcUvYIJarj4DnVH0Jfty/G8DP+GbPLvxnjAm3i4eyCrK12y7+Xc5Dutb+rbqy+Xfu3Im33noLN910E6Kjo1FRUXFlE/F3/U96oM0hnQ/ACQjM9UVfMqEQgsbQzTfmSiBd374QCgQQCIQNc3vPmwvqrglIV14+BrPTRFAoYqFWJ0CjTYBWmwCDPglGfTLMhiRYTQmwmhNgNyfCbusJp7UnnJaesJuTYTclw2HqAbuxB+ymRGZOcxKcliS4rUnItiUh256IXEci8p0JyHPGI98VjyJ3IordCShxJ6IkOwllOYnwZCfC4/a2OYkoz0lCeW4SKnISUUktWV4iKvOSUJWXxLUFyajITUR5bjwqcsjovnh4cuPgyY5FWXYMynLiUJYdj7LsWHhyYlHOzmO489wElOckwEPX3XHeY649v3ZeAqpyE1CVF4+q/ERU5cejMi8e1aw/HtX5iZiT1wPV+cmYU5CMeflJmJefjLl5iZibl4R5eYmYl98D8/J6Yi7rp2PqT+b68nphbm4PzCvogbk0ho7zkjGXzgt6sHvnsLl7YE5BT84KueOqvJ6oyu2JytxeqMjthfLsHijPSYYnpydKs3uiJKcnSqh190KxuxeKssl6oCi3J4pze6AoJxmFOUkoyE5EvjsRednxyHUnIMeVgGx3HNyuOLidcXA74uB0xMJhi4bdFg2bLRpWaxRnlihYrHJmZqsMZpsMJosURqsEJqsYZrMYZpMYRpMIBpMIRrMQJnMETNRavObtMxjDYTBGwGASQmsSQWsSQmcSQmMQQq0XQm0QQqMXQW0UQmUUQW2iY2qF0JrF0JrE0FBrlnDnFgn0Fin0Vhn0VmqlMNjlMNoiYbDJzpvRKofRKoOBxlik0Jkl0PvmMNL6IqgMIqhZK4RSL4RCL0SWLgyZ2lBkaUORqQlBpiYMsxR+SNeEYelK1VX5Q6SlIB0VCbCt/h5Pj1qCp0cuhmrxN+dzLRFE4O1/3wf0AT5WdxYv6Dbgzn7V6JW1Dp99zyvpWvsXu9UgXb85yFr8bWtv/5qbnwpzPDB6CQT9eEh3zb38v8ADXy6k83gh3f3SETAXzMGZOlJsnUDtls1I+kiJv4tH4OHo0Qy+kVquY/Qo3CMdjgfkKXg4ZhQeixuLJwjOxY/FP+PHsXDXR+PHwO+1VAjfSkPYv2bB7+XpeL73VHTuORnPJHHA6ylS4SWOa3UjmNil1yT49ZnOClWQMu264AH4u3Q4B8/6TMfzfabD79VUPNVjEm4MGwRB949wm2goy1VHBTH8X5mOgD7TQHv+s30/lTgOz/WYgMcSxuG+uNF42Ks4fCp5PJ59YTK69pmGbn2m4XlqX5mOzi9OwQNRIxn8nKwpwk8HvqE/ifHdD1/h3ykGdBAOxasjbdiw/eLVQHlI1/5+Mevq6pCbm4vnn38eN954I6ZOnYp9+/a1v43yO7pqHmhbSLcLWUxBJ7y0sq0ZkE5AQK6xKo+J7Lyquj+Cfpfh+WsC0uUXDsD4yZ0wdUYgUmeHYFZ6KGZlhCAjMwyZmeFQKMKgVoZCrQqDThUBjUYIrVYInVYIvSYCOnUEDMoI6JXh0CnDoFWHsX6TNgJmbQQserJw2AyhsBlDYDcGw24KgdMUBpc5FDmmMOSYw5BrDkOeNQx55lDkW8KRbw5DgTUchdYIFNpCUWQLRbE9HMWO35g9HEX2MBTag1FoIwtBgS0YeZZA5Ft9FoR8azDyvX0FNjoPQK4lgPUVWOhaELMCawgbW2ALYesWWmntEBTbQ1BsC0aJg46DuWNbCErI7KEoc4SjzBnGzGMPQ7k9HOXUOkI5s4fDQ2bj2nIHXY+Axy5EuUMIjz0C5XYRPA5qOWPjHeHwOGlusgiUOYQoc5KJmJU6xCixiVFsF6HQJkKBRYgCSwTyrSLkmkXIMYuRY5YwyzaL4LaIkG0VwW0VI9smhtsWAYc1nJnTQm0o7BZ6V6GwGINhNgXDTK0xGEZDEAy6AOg0/tBq/KFR+0FNpvKDSt0NKm03qDTPQ6V9HgpNVyi0XaFQd4ZS0RlqxXPIyuqETGUnKNTPcqZ6FgqvZSmfBlmm8hlkKp5FpqIT0hWdkOG1WYpOmJXZCbOyqH2OtTOznsMsxXOYqXgOs1SdMVvpNVVnpKm6MEtXd0GG5nnOtF2Roe2KTG03zjTPI0vbDVm6blxL55quyFR3RYaqKzLUXUH3pymew+wsn9H6z2JG+rNIzXgW09KexrTZT7F2etpTmDr7KUyY3hGTZj+N+UtmXsbXTcsNbRVIl7IIqsXfnod0Lbdbfqb27gGqCttbW4s7+/KQrq3eVYtDOl+4Kw/pWuUVEqS7n4d0reJbftLme+ById3GHXvwxkgbbggZgLD/zESaoxquihr0m2zHQzGj8UgMFw76cMwYkIIu+PWZiHpfie4vT2Ohrh2jRuEfMeNwe+Jk3J08hVV4pQIS8R+q8dHUPEzUVUOVVwNL6Sq4K9fBs+gzeBZ/hpJFm1C0cCMKF2xA/rzaVrOiBRtQsGADppvnI+zfs5iC7bGk8Xh7ghuF8zeydfPm1qJg/ga4KtZiaHoJAl+fgUfjxuBu2QgG96jQhaVkJaveWrSAu+eie55fi/nLP4NsbAUEL9gQPKwUBfNqQfvIn1sLWstn9OzmkpV4fYQN90iGI+C1qRirKkZ21TIMz8jFP5PH4aG4sZhqnoeDh45f9MPBQ7qLuuaqXfjyyy+RkJDAikWQim7NmjVXbS/8wu3TA/9zkK6xIs/n8ouFyPquN7G9JiBdYdkwTJoZiNRMEdIUEmQppchSy6DUyqDSyqHRyqDVy6A3RsFojILeGAO9KQYGUzRMpiiYjVGwGMjkMBsiYTJGwWqKgt0UBYc5Ek5LJJzmSDgsUrisEritUrhtcmTbZMixyZBnl6PAHolCRyQKXJEockaixB6FYkckSpxRnLkiUeqSwZMdCU92lLel40iUueUoc8lQ6pZwli1BiUuCYqcYxS7u2Hde5BCh2NnQR+eNjd3jpHulKHGJUeqSoNQlRZlLCo9bdr4td8vgoT6XFHRMVpEtR2VOJLMKlwxVLhmqsyM5c0ei0h2JCnckqlxRqKKWGR2TyZlVuKJRlR2F6pxoVFPrlqMyW46K3EZzZ0ehIjsKlTnRqMiJQWVuDCpIIZgdi1J3DEpc0ShycFboiEGePRb59jgU2OOQ74hpMGcs8l1kMch1RiLbGYkcRySyHXK47XK4bDI4rTI4bTLYrRJmNosYFpMIFpMQZmMEjIZwGMj0EdAZwqEzhkFv4kxnDIXWFAqdIRh6bSAM2kBoNYHQ6AKhNQRAo/OHRhsArY7MH2qtHzR6P2i0/lBryAKg8rXaQGRpA5GpCUCmJhAZ6iDvcRAytUHI0gVBoQ9mbaY2kB3TuVIfDJUxlJnaFAaVKRRqUyg0pjBojJxpjeHQmsOhMYVCawyD1hgKjdfUxlCoDSFQ0Vy0Bu2D9qAOQIYqAOmqAKQp/JCW5cfa2Qo/zMzqjqmzOyE1szsW1WQ08aumZYe1BqR7KmURshZ9g5P1fNXCln1b7X82qvDbS8NDurZ8Uzyka0tvN38tHtI134f8DK3ngcuFdIePnULB/I14JHEcrgsagHslw9FRNgJ/CxqAB2JH418pVvQZYmKhrffJUxh8m2Gej1m2BSx/28vDrRC9OhVdYobj0egReCh2NB5JGIdne05A+Bsz8cpQM8aoK5CVswTuqrVYsekrEBjc/vWP+OGnwzhxqq71nOGdeePOvRg0u4jl0bs/ahTen5yDVZu//sN19+4/xPLmvTLcgkeTxuEu0TCEvTkLWe5F+PLbn0CFNpry85rhMwj6VCAhq5ZFIlzsnhOn6jF3+TYEvToDAr/+uC18CB6LHo0OwQNxY9AAvDHKznx2sfupn4d0l/JO21+jCr/l5eW48847WW6utLQ0HDlypO03wq/Yrj3QtpAOgE8lx8Jdq7Hrj3LF+cb8kfLtYsDN1/9H96AafUlh90cA7zLezjUB6fLLhmHijAAO0inFyFRKkKWWQqmVQqmTQamTQm2QQmuKgtYYDa0hFnpjHIwE6cwE6aJhMUTC6gV0FlMkbGTmKDgscjitUtbaLTI4LRykIwDk9kK6fC+kY6DOKUeRU45ieySKHXKUODkrdclR4pKhLFsOj5uDc9SWkWXLGEgrdUsbQJ2bIBsH6kpc1C9l0K7QLmQtXfNd58CdmPVzwE7MXXOJUeIUo9QpgcctQZmLjGBdA5gro2suKQN0F0C6bBmq3Bykq8rmABydV7rkqGSQLpq13HGUt5+7xoG9KFQT9Msm+CdDZW4kKrO9ADBHjorsSGaVudGoyotmoK6cQnvdsSh1RaPYHoMiezR8kC7PFotCAnWOWBTYo5Fv98I6ZwzyyBxy5JA5I+G2yxigI5DKIJ1dBodVykE6qxhWMwfpCNQZCdSR6SOg14dBbwhloM5gCoeeIJ0xBDo9Qbog6DQE6YIYpFNrCdD5Q6cNYABPS2BO5wc1wToG5vyh0gRAyYBdIIN5CgboApChCUS6JoiBskyCddogZOqCodASRAs4D+yUBg7SKQmyEWxjsC6EQTqtiWBcODMG7Biko74wNo7Gaox0X8gFkE7JYGEAshgoDORAnZIDdATrCNLNUHTHtLROmJHRDYtq0i/j66blhrYGpHs6ZREUPKRruZf0F5qJh3Rt/7J4SNf2Pm/Oijyka473+Htb2wOXC+loP78cOYHxmkr4vTQF94QOwt0hA9FRloI3RtqxZss3WLp+F3p8rMNt4YPxbK/JSDXPx48Hj2L/oePY+O1BzB07G07/KAzsFI9Q+UA8kjgeD8ePZYUR7hENw53CobhLnoInksax6rDJn2jx3sRszLQtYOq0b/b9zJRih4+dxOm6lq2WvGffLxiSVoJ/yFMYePz3KAeDXmfPXfw/IY+frEPttj0YkVGKR6NH47aQgawK7NtjnMiftwGHjpz409f4um4DBC8WIWb2apZG4lI3nDlzFjMsCxD02gzcKxyKu0MH4kHxMIS+MZP5/o+q3zaej4d0jb1x9Y+/+eYbfPLJJwzQ3XHHHViyZMnV3xS/g3bngTaHdBR++tvCEcK+qG4M63hI1+KfE0FTZ8wuGYKxM7tjelYEZqulyNTIoNBIodCRSaAiQGeMhNYQDY0pGhpjJHTmaBhMMTAZY5iazmiUw2QiFZ0cZpMcNkskM7uZg3ROqxhOm5TBHgJ1LpsELosU2RYpcm1y5DtkKHBKke+UosAlQ5FDhmK7jKneSA1HKjoyUsx53D4lHQfuSpxSlLkl8GRLUZYtRWm2FCVMDUcqOTEDdwTk6NinmiPFnO/4ty1dI5hXZCfVHYE6CQjGEaQrz6Y9cMccrCNAx6nqKpjqLRIE5SpJSeeWMxUdHVc4pef7Kpx0Lj9vnIouEhVOUtfJUEnzuKOY6o4gXSX1ZctRni2Fh1R1PtVdDoE6UthFMUWdhwCdMwbFjiiU2KJQQpDOFoUcawxybLHIs0czy7WRui4Ohc4YFLiikO+KYkq6PGcUch0cpCNQR0aAlb03iwx2i4SDdRYxrCYhg3WkpjMbhUxRZ9SFwqALgY7MEAadPgQaQwi0+iCmoFMTpNMFQaMOhFblD53aDzqNH/RaagOg0fhBq/GDRt0dKrUfU9EpNf4M1KnU/lBo/JGlJhVbIDK0AchQ+zNVGynssjTByPKq6wjWZRGw05H6jTOCdATm1AYO1pGqTmMKh9ZECjpOUac3hTCwSAo7gnUMMuqDQYpAeg6NIRgafRBU2kComKqO1HT+zNIZqOuONKUfZmc9j+lpz2Jmlh8W/w8p6XhI19Rv1P+9cTyka/t3ykO6tvd5c1bkIV1zvMff29oeuBJIR3s6c+Ycjhw7eR7KffntAZw8XX9+uxu3c2GxfxcPw93yERiSVozdPxzirqdOAjrei5OPPYG8f3+Ch2LH4r6ECRiZVQaq2vqvEVZI3slgxRMejh+Df8hHsKqlt0UMYYUR/h45Ap16TkT0BwoGxnLn1GLx+l3Y9vWP2HfwCAjenTxdh7r6Mzh3jp7wz3/Onj2HDTv24v+m5EHQuR/ujkwBAbo9+7x7/vMp2HrLN+3GkFnFeDx5PG4IGoB/iIejR38dlq7bhZ9+PnbR/bymrYWgdyGiZ63CkVN/Dh7rz3L+3/LFD1i4age++OYn9txN2CavpGuKk9poTH19PRwOB2699VZ07NgRM2fO5FV0beT7v9oyVwPSnffRrl2oPl+FtVGeOh7SnXdRSx00GdI5i4ZgdGo3TMsMxyy1BGlaKTK1EmTpJFDoCdLJoTHEQGOM4tR0pKgzR0NvjubUdATnvICOQTpjJKxmMhksFlLRSeG0coCHHVsk7NxFYa9WKQt7zXPIOFBHrVOKQocEJQ4JiskoPNUp5UCd2wvr3ATkJCjxKuYo1JUAHTMKe/WFuxJkY8ecqu63QI7OGZDzhr2yYycXAlvsEIOMIB2p6ThFHYW+ehV1FOqazUE6X7grU80xtRwH6QjAEaRrDOp851xL8E6KcgbyuHGVDOj5wls5RR6F0RKQY1COKewiUXEe0pHCLhrl2dEoc8WghCAdCxeOQoEtGjnWWOQSpLPFIJ8BOoJ1MShwxKDQGY0CVzRyCdQ5OKNw1/MhrwTpyNh7lDBQZzM3gnTesFcTC3kNg0EXCqOeQlxDmYKOVHQM0rFQ1yCmqKOQVx2BOXV3DtQxWOcPjYbOOVNrukOloTx3/lCq/KBUdoeSQJ3an1PQafyRoQ5g0I5UbQzKsTYACgbQOEhHwI5AncoL51SGEKaUIzCnIzOHQWum41AYzCEwGDklIJ0TtNMZQqAzhkDrBXRqXQBUWrJAMFWdKgAZSj8QpEtXdGchr+mKbkhN68RDupb6JuPnueoe4CFd278CHtK1vc+bsyIP6ZrjPf7e1vbAlUI6375IyUYhmL/+eiEMo/7KpVvQc5CBFVZ4ttdEjNfPwaEjx4G0acADdwPdnsOy8dPQsfcU3ChOQYbrU3zx7U/4/KsfsGrTbngWbcZs2wIG+F5PsSHs37PxWPxYdAgbhOv8+uPWkIF4OHoUur48DcJ3MtBnmBnD0kuR7vyU5a5bseFLfL33IPCbvfn23rjd+c1+DMkoQcf4MayCap+hJiyt3dWUWxtPgxOn67F7z0Eo85bC77XpuDVsEO4UDUPC/2kxQVuNL/ccvGC878QH6WKaCOl89505exak5DvXhGf03cMr6XyeuPrt+vXr8e677+K6665DVFQUli5d+rvfpau/S34H7cEDVxXSeR2wK4sr7HA+UtUXuvpH4akXu+brPz9JY+/y4a5Nh3TFQzBqWndMzghHqlqM2VoJMnRiZOolUBikUBmjoDbGQGUgSBcJnSmaQTqmpjNHwmSRw2ThVHQmYyTMZAzQiWGxikFQx+EFcxQ2yUCdmVPSEajLtsuQa5cizyFFASnqmKpOxgBdkZ1AHQfoWOiriwtj5fLPUT/BMzELR6XjEpaXTnoe3pEKj+WZc1F+Ok4951PR+VofpKPzQpsQhQ4KiRVyoa6kxHOIvUo6cQOgI0hIYa85UlSw8FNSuBFQk6Kaqd/kXD45l5Qp6nyQrtwh8UI7KSooTJap6jilHantKhxSEKTjFHUyVNFcZCzcNep8yCvLfZcdiXI3B+4qCNK5YxikY2o6exSK7FHIJzhn5SzXGscgXT71k8rOTpAuFvnOGKamo3x1FPpKsI4DdaSm40JeWX46yk1nkcJmEsFmEsJmEsNkIiVdOMwGCnn1QjoCdExBFwytLhhaBugCoNMGcpBOHQAt5Z9TE5ijYwp79YNG1Q1agnSa7kxNp1Z1h4YKUqj8oSBIR7BOHQCFOhAKL6CjNpNCX7XBLASVrmVR6KsukOWPU2qCoNaFgOAcU/UZCb6FMpUcg3IMxoXCaA6DwUSQLhgGUzAMxhAYvOO4Z6F5uHx6DNKxfHkBUBIYVAUgU+mPdJU/l59O6YfU9M6YmdmdV9I1/k7mjwbL3ZQAACAASURBVP+yHuAhXdu/Oh7Stb3Pm7MiD+ma4z3+3tb2QHMh3aX2d+zEaVQv2wbZ+1kQBPTHoz0nQjn3M/wyeSJT0iGoG7bqDEgaaceNEcPx1ig7Cxv1zUnqtp8OHmXQa/POvVi4ajty56yDOm8pK9jw0mATuvaegg6hgyHo/n8QdPuIKe4eThiLbq+lIvpDFf490o7RCg8yXYvgrFiLDdv34tiJC/Pa0fnAtGI8GD0KN4UPwqsjLFi56StQWOmV/hw8fBwVS7dgRGYpOsaNgcC/P+6PGon/jHNh4eqdOHL89AVTXymku2CSJp7wkK6JjmrlYZSLTqFQ4Mknn2T56CZMmIC9e/e28qr89H9VD7QtpKtG39+GtrI0dQIWlt3A17xQTdBIXUcO3uXr/4P8cjyku+RHsMmQzlU0BCnTu2F8RiimKIWYoREiTStCpkGCTIMcWYZIKA1RUBkiOTWdhZR0kQzY6c2RMJjlMFgjYTBFwmiSw2SWwWyWwGIRwWYRwWoRwU6gzixmCjpSZTnp2FdIwi5Fjo3CXqXIt0tRSDnqnHIUOqQo8qrpSElHOelKSUlHIC6bMxZy6pJwIadMbcflmqMcdKR4I4BX4uZyy1F+OZ+SjgE5u/ACFR1T1Tm4MNciAnUOEUpISecFdR43B+loTZ9RqCup6FhIKgtLlaEqR4ZqMgbrGlR0BOg8djGoJasgIzDnlKLcQUZ9BO+4+ThQR8BOyuZkYbAsjJYLf2UFJVhuOjkqcqJQnh2DMmcsSh2kpotGsS0aBbY4EJzjQF0c8i2xHKizUo66WBQ6Kew1DgXOGAbt8hwcpMslNR0LeeUKSBBM5cKVJQy62swikFmMQlgI1JkiQGo6UtEZ9BwEY+Gu2mBotFy4q17jbdVcqCtVhyVjqjoCcyo/aFUE6/yhVvlDpfCDWkmhr141HbVqDowxJZsmkCnaqJiDUseFoKo0pHALhprgnDYIGlpfH8LCV5k6zhgKI6nmCMiZCM7ReQhM5jAYTWEwmhtDuhB2zUCFLwwEHCmfHmdqWpNCcdWBXnBI4bdeVR3lpZv9HGZn8uGul/yG4i/+ZTzAQ7q2f1U8pGt7nzdnRR7SNcd7/L2t7YHWhHS093Nnz+HTNTuR+LEWN4UPxmNvazCjT3/suv9hoFtn/GS3wzZ3A+6OG4+O0aNgKFrepEc+dOwktn65D5VLt8JYtBwzLPPRf0YBEj/RIew/6XiixwTcLUvB7RFDcXPwQNwlHY4nk8YjsR9Vkc3FWE0F9IXL4KpcwwpVPBQzCreEDkSvQUZs/fKHJu2hKYMO/HIc9vLVTFH4SMJYVtwh8PWZGJZRiiXrvjhfCON1b7jr5SrpmrKH347hId1vPXJ1zjdu3IhevXoxFV14eDg+//xz1NVdCJCvzs74VdujB9oc0lEBB4EAQmFf9O3bF32F3PlvizpU9/X2swITNJZT2wmEQgj/qAgED+ku+fG6DEg3GCNSu2J8RgimKMIxTRWBmRoRMvQSZBjkyDBEIssgZ5COVHUacyQ0JjkzHSnrzHLoLHIYLHIYLTKYzFKYLQ2Qzm4Rw24iUCfiFHUE6UhZ1wjSZds4UJdnl6KAQB3lpnNQHrlG4a5MvUbFIyjvHIW3UkEHCjmVMfOBMwbnvIUeGKSjKq0E6y7ISSdCUSNIR+o5UtQxFR1VgLVHsOsNoE7kVew1ADpaj9Rz5S4pg3QMqnmVb3OyZZiT4w1VZWo5DsIRpPOBOgbpvKDOYyeA54N03vlY8QlOVVeVTX1kclRROC0BwRwqLEG56wjQRcFDSrrGkI6UcvY45Fk4yydYxyBdHOiYrhURpHNR5VcqKBELDtJ51XR2OavCSwU+XFT0g1SQVOXVQupICVdAgkE6AnXCBkhnCIXBEAq9PgR6LSnpCM4FgUE6dQB0an/oNZSHzpuX7rx6zh8apR8DdAzSecNcSUmnUgWwcFeCdATiuLxwXjCnC4TaC8+oX8PUe0HQUk48yilH+6DQVmMYC2fl4Bwp58JhIDBnCeMgnZnaUBgJ5JGSzhjMIJ3REAwDhb1Sbj2qTKvjwCMVtlARNPQa5cvLUvkjkwpIzO6M9Ex/LOVz0l3yS4q/+NfwAA/p2v498ZCu7X3enBV5SNcc7/H3trYHWhvS0f4p9LVk4SZI/5sFQdhwdAn/COkPBeJ41y4447Bg05c/4JnXZ+LmkIEYp628aN62S/mCVHf7Dhxh4Ct/7gamnKPQ17fGOBHdTwW/V1PxROJ4dAgaAEHXD3FT8AA813sShG+n4dH4sbhLPIyF0vabkoMN2/dgy64fWGgqhZI29+fM2XNYtHYnppnmIvD1GUz197eQgXhpiAklizbhyKHDeNWwGYJXyxEza3WTctI1Z088pGuO91ru3oyMDDz44INMRTd48OCWm5if6X/SA20L6Tg1XJYPuDFgJ4SwbzUa143gHL0L1Vl9OSDnHdc3i8ZdJHSVh3SX/Hw2GdK5iwdjxPQuGJ8egslZ4ZiijMB0tQiztVKk6+XI0EciUx8JhT4SakMk1CY51EY5NEY5dCY5dGYZtBYpDGYZjBYJTGSmRpDOSuorr5qOig+wHHVcnjOXVYJsO+WlawTpHBIUOMXId0iYmo7CXSmvHFPQeVsCdATrGkO6xrCu1EWqN7JGajgnV8G12El9QhTbuXx0BOZIOcdAHQE6BulEKLJxY5iSzkmQTnS+aARVeSWjNSsInrGwVikqCcwRoHNLMTdbhmq65gtpdUgZoGOQzi5GhdeYws4mRplNxKnpKAy2EfhjhSW88I+gINl5FZ07BuUuDs55nF5Ix0BdLIodsSi0xaHAzFm+NR55VgJy8SiwxaPInoAiRzwKnfHItycg3xaHPAbq4pDrjEGOPRJuqxfUWSLhsshh94I6p1nK1JFWoxDMWG66cJgMYQxwGXUhrIiEURvM4JyOIB1VeGWQjvLR+UNLuejUftB7c9NRMQm10o+BOlLVEbBTKbpBqfSDUsUp1giKcSq6AAbmSC1HRRwI0rFjCq3VB3OgjhR0eoJrVBAijOXJYwCO5Z8jQMeZ0RwOE6nqTGEwGUNhNobCZAiBUR/MnsVELanp9EHQ6yifHqemUxEcVAdCpQli4JBCbxUE6ZQBSEvrgqwMP9QszbjkL2lrXeSru7aWZ6/NeXlI1/bvnYd0be/z5qzIQ7rmeI+/t7U90BaQjp6Bwj+zq9bhuVdScUPkOPh1fQN5IbE45rThwMHDSBhkQofwwegzwoKd3/x0xY9NufGoEiuFqh46chK7vj2AZRu+AhWXmGlbiNeGW1hRiq4vT8E9suG4Wzoc90hH4H5ZCh6OGY3OvSch8v0svDrCigEzi+GuWoc1W77Fru9+wt79h9hznGpUIKOpG6XQxlN1Z2DzrIb47XTcKx+BG0IGwv+16VBYyhE5qwbXvT0HselrcaL+4pVkm7repcbxkO5S3mn9a/QZPXLkCJKTk5lSSSqVYvHixa2/sHeF02fP4eDxenz7yynsOnASXxw4yVo6vpbtiwMn8OXBk9hz+DSOnj4L+m5sTz9tDuna08Nf5l5sNhveeeedy7yrfQxvMqRzlQxGyvSumMAgXRimZEVgmlKMVJUMMzUypGs5UJdlJEWdDEpDJFRGOdQmKTRkBOnMMujMEugtYugtEhgJ0lE4JMtJR2GvYlYZlAAdl59ODJdVBJeVWglIrUX5z3IoN51NgnyHCAV2gnQSFDK4xoE6CkllwI5gnUsMj4tT0xGs81Vd5eAc10/FHsqcYq9JUGoXMzjHgTcJSujcRso5AnJCFNuEDM4VWsUoYv10jbte6hCx9bhKrwQIZaigiq8uCSqzSfEmRmW299gH6ijs1S1BFY1xSuCxijijsFevEZwrZZDO2+eUoNwpOQ//KEcd5a5jhSa8RSUqXFEgKMdZLDz2OJTaElBmT0CZIxElrgSUOhJQ7EhAoSUehaZ4FJoTGJwrsMajyJKAYhtBukQUOZJQaEtEviOeA3iOBHaca49Fti0K2bZouJlxoI4AHYUuU7VXCmO2GUWwGiK40Fdq9aEwakNg8JpRFwyDNggGdRD06gBmBOS0qu7QqbozWEfHGoUftEpS1wVAS0ZjvMo6ykenUvpDpSTlWhBUqiAOkKkCGJyj8FaCZWoKdfWF2BIU1IZArw+DntR9XlhH6jkqEGE0hDEgZzaGwMKOuXOLIQQWYygzsz4YZn0ITIZgMFjnfRaqRkumVvszNZ3KlyeP8ucpCNJ1RlaWP2pqMq/KtwEP6a6K2/9nF+UhXdu/Wh7Stb3Pm7MiD+ma4z3+3tb2QFtBOnoOqm1Q8ukmiPqpcL14BJ5KHg+tvhT79v+Cyca5eDRxHDq9OBV5c2tbPnn+r2AKPYJ3e386hFT7fPwtbBAeih4J2XuZeGmQCfL3stD5pcm4L3ok/i4bwSrJUpGKW8IH44HY0ZC8m4H3J7qhylmCBat3Yu2Wb/HVngP4+cgJHDl2ioWukmruz36+338YuXPXQ/zfTNwpH46bwz7BffETcOtLekRP+RS/nGyokvtnc13JdR7SXYnXWu6eAwcOIC0tjano7r//fkybNq3lJr/ITPR7frL+HL75+SRMNXvwrmMLAqavwAOjluCeUYvx4OgluO8atftHL2HPf/fIRXhk7FJI0tZgnOcLVG09gB+Pnm7576KLvKM/6+Yh3Z95qOH6NQHpnATpUp/HxPRQTM4Mx2RFBKapxJimkiFVLcMsjQwZehnLT0etwiiH0iiHyiTzQjoJNCYJtGYJdBYpB+ksIpjNYpaXzkqwjpR0BOpYmCtVehXDZeEAndPbupmaToJ8mwR5NnFDuCsVj2A56TglHOWb86nqSM3mYaGtjSGdt/qqN3cchboyUEeFJZwU+kpKOp9JUGynUFgvpKOQVytnRbaIBjWdnRvPVXklhZ4X0hFQIwDnBXEE6qro2C3FnGzO6FolwTzah02EMmsDoCNQ57GJOIWdF9T5lHYM1Hlz1nFFJeQod0WiwhUNjysWHmccyh1x8DjjUeaIR5k9CeX2ZJQ7eqDUmYRSeyJKCcJZExigKzJTG8/OS2xJKCazJ6LYkYwiexIKnQkocCSgwE4wLwF59njkOAjUxSLbHsOBOmsk3AzSSWA3kZpOwopIWI0RIDMbwmDShcKkC2GgzqQNgQ/S6TWBDNbpqViEKhA6lT90LA9dAKeeU1JOOlLYcZCOQl4J0rHiEZSbTtEdagXBugAolYEgMEYhp5QfjqnoKAxW41XRaQOh0wWxkFuDIYyF3xoJ1BnDOThnCIPFGAarMQwWEwG5xsccoGN9pjCYDcEwG4MZqGPqOlLWUREMTQA0agJ1ZIFQUkgug3SByEjrDGVmAJbVZDV8m7ThEQ/p2tDZ18BSPKRr+5fMQ7q293lzVuQhXXO8x9/b2h5oS0hHz/LL4ePQznQgMHEkBLIxkH+gQMWSz1C0YBPC38nAvZEjMdu2EFeiVmuKrwiiOTyrEPFOBq4PHQjR22kMCn7+1T4WKmspW4kUhQfvTHQjob8GTySOw60RQ3B90MfoEDwA90mG458J4xD65izEf6TGexPcmGGdD1vZasxZsR279x7E6dNnLrmVc+d+ZWBv4ZqdeHOMA/fHjcbdkiG4O2oMur+jQdXy7WgK7LvkIpe4yEO6SzinDS5t3boVr7/+Om666SbExsaioqKi1Velv6st+uIXfODeimeGL8I9H83Fzf+thOCdCgjeJavk7Z0KXPd2BW59rwodBy9A0JQVGOv5Aj8eubDIS6u/rIsswEO6izjmD7qvGUhHOekmZIRicpaQFY+YqhBjmlKK6WopZqnlSNPJka6TIkPHVXxVGKnqqxRqkwQasxRakxRaC4E6KVPUGS0imAjUURikRczyl1ERCa6ABIW8krKOikdwoI4KEzBFnVWEPLsQ+TYR8u1iFDLlGxV8kKDIyRWFKCFI55KgzM2p5UhBR6q2xqGvHLjzXqfxDM6JUebgikkQqKO+YruEKeYI0hG4oxBXgnOUk67YFsGqvRbZxCjxKu2Yms4hOg/9KpxiVLrEqHCJUOkFdBTiSjYnm4N1VRS6SoUhfEDOxoE5lpOO9VGeOgm7XuZV11EorIcVlIhEuSMK5Q5qo1HmjEaZIwYeRxzKXXHwOBLhcSWizJkIjyMZHkcPeOw9UMYsGQTjCi1JKDRTm8gUdCW2RAboSu1JKHUkocSRjBJnDxQRrHMko5CUdQTq7AnIc8Qjl2AdgTpbLFzWaLisMripkIRZDodJArtRBBuFvZKKzhAOsz4MZj0H6kzaYJi1QTBqKdw1kLUGTSBT0xGko0IRTDlHoa6K7t5QV39WPILCXVmOOm+rVXZn0E6rDIRaycExAnoadSA0mkCW906rDeHUc7ogUMgtAUMqZmFiewpj4bhmQzisxnBYva3NHAabKRxWczgspjBYzWGwUmsMZa2FlHbGEJDijsJgTbpgZkwdSOuqyAg0BkKjCIRKGYjM9C5QZgVg+TJeSfcH36t811/MA/QXv56aWtzRtxq9stbhs++P/cWe4K+3XR7S/bXe2fFTZ/DgmCUQfDgHQ0t34szZ9hZE89fyJ7/blvVAW0M62v3BWTNgDUvAU4Hv46a4SYjsq2LgjHK03RQ6EG+Nd7HQUlLetfSPoXg5Or88FTeGDETIW2koXrAJRxtVWqWKtHv3H8YX3/6EjTv2oHLpFrir1mK2fSHeGu2A8D/peECWghsCPmYVa28KG4T7Y0bhn70mIfDN2XhhkB7vjHVgjLIcpuKVmLt8G74/cPiij7Fj935ULf8cEe+k45ag/ngkehjC/pOGSfpqbNn1/UXva84FHtI1x3vNu/fUqVNQKpXo1KkTOnTogFmzZuHgwYPNm7QJd2ev+wHBqSvR4cO5DMY9M2YJ3jJuxKiiHRhTsoO1o4p34Fq10cU7MKZ4B4blbkOyYh1u/3geBP+pwL0DFqC3ZRNqvr7473AT3N8iQ3hI13Q3XjOQbjgVjqBw18wITCFQl+mFdEoZZqpkmE1hrzoJsyyDFAqjBEqTBGoG6qTQGElF51XTmSQwWMQM0pnMHKSjwgJU5dVGOenMBOm4AgQE65wU7uozmwi5NoJ0YuSznHFU4IEgnRiUm47gHIW5MkhHoK5RuGtFjhzl2WScus4XAutrOUWdBKVUrdUL6SiklcAcATqWo84agUIrKegI1HHAjuWmY/nphChzCOFxRMDjFKHcJUa5U8QAXYVLiAq3kIW8VmdLwIwp6MRg4apU0bVRiGvDsQQVdinKbTKU22Uod3hbu5wDc/YolNmjUeqMhofgnD0GZfZYeBzx8DgovDUZZU4OzpU7e8JD5uiJMscLKHP0Qom1B4osyV5LQpE5EcXWRJRYSWmXjFJ7D5Q4eqLE2RPFzl4optbR47y6rsBBYbAJyLfHI9cWj2xrHNzWKLgJ1FExCarSS6GvRiFsBhFsBiGs+nAufFQXCjOBMi0pz7whrxoKe+VUdJSTjiAdZ1zRCB+Y87WkrKMwWDrXKgOgUwaCIB0dU6tTkaKNilIEw6ChdUJg0JB6j9al9RsAHcFDC9sb7Y9AHaees5o4GNcA5kJhM4XARv3GEGYUAmsmY+GvQedDXxl8pDBepgwMhE4RAI3CH4qMrlArArFiGa+ka/rXLT+yvXrgRN1ZvKCrxZ19q9FbsQ6f7zvRXrf6P7Ov9gzpaG/fHz6F7fuO4/N9x7H9x2vXdvx4HDv3H8earw/j3tGLIfi/uXjHvQWf7T2KnftPgK5frn+2/Xgcn/9wHF8fPAkC5PwP74HmeqA5kI6A1nf7fsGXew7g4OEmfvcTeZs8Gkcffximx0IQGDkEN0cMQ1x/LSRvZ6BDxGCEvpOOqmXbWMGJ5j6f7/5fjp5gOfE69Z4MQfePEPbWbFTVbEX9mT8PT6U5KJ8cgbultV8if14tdAU1mGiYg3+PdSDi7XR07TMNHePH4I6Iwbg+4GPcGj6YVZMN/ddMvD7cjKGZJZhkqIbdsxqL1n7BilPs+fEX1J/hVHevK5dDkKjE3S+k4g7RENwjH4G4DxRwVazB1z/8DPpu/e0P7emHA0dYgYt9B4+wcOLfjvmjcx7S/ZFX2qZv165doEqut9xyCxISElBbW9vqC1dtO4jOk5dB8HYF7h/6KVIX7EbltgPYsf8Efj5xBr+cPMPagyfP4Fq2n0+ewf6jdajdexS6mu/wpnUzBB/NheC/lXjdspn9vabVX9YlFuAh3SWc85tL1xCk64Jx6SGYlEmAToQpWSJMU0owXSlFqpLUdBKkawnSSZFpkCDLC+l8ajq1kQN0FPKqNXG56ZiarhGkY0q630A6CoFtDOlITZdDarrzSjqCdKIGSOckJRwp2biQ1sYqugZIx6nqfHDO1/ognQ/IsWqvDMoJUUwQkKCgF9BdCOl8Ya9ClNlF8DiEKHcKGZwrd0aAAF0lGYN0QlS7Raj2quoqnWL4qrg2gDkxKxBRztRzUlQQnLPJUW4ntVwkPPYoeOzRKCezRaHMFoVSRwzKHFzuOY89Hh57IjwE6EgxR+o5R0+UO1+Ah1lveOy9UebojTJbLxRbfKCOIF0Sii1JKLESoPNCOnsvlDp7ocT5AgN1JQT3HL1QbO/BqeociSwMNs/GgTpS1bkp7NUih4uFL4vhMInPQzqbPoKp1CwExQjUaThQR7COAB2ZXsVVefVBOo3yDyAdATx1Qz+p1Ui1Roo1nRfYEaRjcI5BOgqxDYZRQ0q30POQjlP2hTFwSJCOU9BReG5jSEegLhQ2I1kIrOchXSislKNOT4DuQkjHwccgGAg8aoIYMKT9aBX+UGV0hVYRhJU8pPvNVyp3Sn8NPX32V9Tx1u59QO/qyKkz6K3bgDv7zcELyvXYuu8EfsWvOHPuyt7hySb+g+kPPzzXSGd7hnQ7fzyOtIVfY1DBNgzI337eBuZvxzVnBdsxuGA73ndvwc1DFjJI1336Cnyct431X44/zvuyYDs+yd+OUSU7sPqrQ9fIJ55/zNb0wJVCOgJWuXPWM8XXaHUllLlLsGbL13++VYJ00yYCD92L/Y88gVlvjsA/X5yOmyUpeDxuLO6LSsGTPSdikm4Ojhw/+efzNWEEJeqnPHeidzIg8OsPKhqR4f4UZ5r55w3loaNKsATtTEXLMdVYjfcnuNF7iBHh76Tjn0nj8Q/hEAg6fQBB5764wf9jdHlhMl4YaMT7k3MxxTiHKQhXrNuOuFk1EPy7EE8OKMDb413o0mcqOgR/gvC30jDRUM1CcevqGsJov9pzEKWLN2O2YyFGqyuQ5vzUCx3/HN7zkK4JH5pWGHL69GmUlpYyBZ1AIEBqaiqOHWvd6INDJ8/g4/ztLKz1H0MX4qO8z3HyzJ9/Rlrh8f9SU56qP4earw5BqliHG/tV44FhC6FfsYc9w+9xeds8Gg/pmu7nawLSOYoHYVhqZ4xND8HEDCEmZxCkIyUdQToJZqgkmE2QzgvqMvQScGo6KVReNZ3GRMUjxCwvHbV6ixAGiwhGixBWsxhmk4iFvLIwVzOp6LiiA1zIq4QVkHDbJHBapci2ipFHajoKd3WQik6EIpZHTgqu4APlmKOCEKSYowqrXJVVrrorKelkTFFH18scYjamlCrE2hsKRRRZKYRVjCJLOAotlI+Og3QMzlGYK8E7C6eoK7L7IF0ESr1KOoJzDNA5I1DlFjWYS4gqZmJUUfEHx4VW7vBCO7sMlXYZB+jscpTZGuCcxxoFjzUaHls0Ssms0SizxcFjT/DCuSR4bD1Qbveq5uy9UO7sjXLni/A4X0S542WU216Gx/4iPATgbD1RYumBYkuyF9AlocxGgI+DdKX2XgzolTp7w2clzt4M1BXZfaq6RBTaE71VYOORa41FjiUK2VbZeVDHwl4NQk5VR4o1fRisujBYNKEwa0Ng0QbDxKAap6ajIhI6Am8E6BReGMdaOqZQWM64Sq90TEo6Tk1H9+lVnILNqA6CyaukM9AaWoKCXKgrKekIFLK9GMJhIzNGwG4SshBXm5FCXUNhZxYGO4N0YaB+CnellvUZQmDVh8BqCIZFH8Qp6ijs1RvKS6GveoKP6iC2R3VmVwYUVyznlXSNv25/Pl6PtbsPoXjd93Cs2MPMuWIPeGuvPtiLvNXfw75iD4JTV+GWj+YiaOoKZCzYjcJ138O9cu9lvTsXe9d7YV22B3M278eX+0/gRF3TFA6NP0fXwnF7hXSnz5yDacVePEqqsX7VEHw0B9d9OIeFeVKo57Vo3PPPheDj+RBQ+Ez/uVfkB5qHGf2v/v/NheCtcqRX7boWPu78M7ayBy4X0hHY+vr7nzFgRhG6vjgVdwiH4g7RMJZLLqG/DovX7cLJS1U/JUg3fRJw/z1Al074TqnGBPM8PNBjMv4uGoqOsZSfbRh6fqzFjwePNPvpT9XVY87yzxH0r1mg0NTnek+BNr8G3//UspCbQCCtRcrCbbv3Yf7qHVDkLMGgWYWI/z8Ngt6YiS4vTMJD8pG4LWwwOoQNxj8kw/FEwjgEvjIFj78yGx16KxE0OA+z3UvwrxQrOr84GbeLhuG+qJGI7adG/txafP39Qew7cAQjFR50f2U67pWn4E7RMNwjS8HzL09D+dItOHzs0nCTh3TN/lhd0QSfffYZ3njjDVbR9cknn2z1iq71Z3/F3G0HIZ25Cjf3rUayeRM+39e6UPCKHNNObyJQV7zhRzwzoYap6d52b8Xhk2dwtTJW8JCu6R+UawLSUXVXykk3Pi0UkzJFmJgpwmSFGFMVUqSqJJipFjMlXZpGjDQNqenEF6jpCNCpjTLoLF5IZxJCZ46AwSqEwRrBAJ3JzBWSoCqvrICElUCdCE6LiFUKdVqowiuXly7HLEEey00nQQGBNKako+IRXKgqFYHgQl45WEegjlPLUfEIroCExyXlwlrtXtWd916q5FpC1VqpciuFsFIOOiu1dC5mYI7gXKElwRdjcAAAIABJREFUHAWmCBSYw1FoDedy09mFKLGFc+GuDmrDmZquyiUGZ6SoE7EqrhUOUsj9NsTVG9rKwltJOSeDxy5DqVWOUmsUyhiMiwFBujJLJEqsUSixxaHEmogySyLKrBxcK3VQzrmeKLP3gofUcgTjHATl+sDj6INyZx+U28leQpntBaamK7X2QLE5GUXGeBSb41BmS0I5gTobzdULZbbe8DheQrmrD8pdr6DM9TLKXC+hxMHBuhI7hcEmo9iehCKqBGuNQ54tGnlWOXIscmRbpHCZxHCaRHCaxHAYIzgYRlBMGwqLJgQWTTAsqiBYCKqpAmEi0MYAHYWy+kGjCIA2KxDaLH9mmiyCdaS4IyBH6jvOqEosqfEIzJFqjinntCEMBJo0QaylMFsG5vQcmGPqOUM4B+dob6YI2MxC2E0RcJgj4DCFM7ObaQwZB++sBk5dx84NoQzUWfTBsOoI1oXAzECdFwx690KwTpPZDTplEHhId+GXbc7aHxA6YRlueLMcN7xXhb+RvVuFm/7LW3v2Ab2nG/rPw/UDFuCG/vNx0/vV+Bu9s8t8d753fd1/K3H9O5V4374FG/YcvfBDwp8xD7RXSEfhlzPn78YDw72qsZmr0ENfiwRNLeKuUYvX1IIsUcdZgvbKfEFzJOs2QK5chzuGfwrBKyVIK9vJ/0bwHmi2By4X0n2992eWb+3GoAF4ICoFUe+lIfn/FEydJgj4GF1enIJVm3dfPPTSB+keuAd49hnA7cDZw4eR6liELn2m4b7oUQxihbw+g83TnAc8fvI0ihZuxDO9JuGmkIF4qsdE5M1dj7r6BkVac+b/s3vpUc+eO8dCVY+frMOu735iBSYGzCjEGyk2xPRVwe/VVDzRYzweiRuNx2NHomPUMPxDOowVrHgycTwejR2DjjGjcKdwKB6JHcPu6z89D4/FjsFdoqEIf3MGen6sgt8r09BBNBSdX54GZ+Ua1F9CLcVDuj97cy1//ejRo9BqtUxF17FjR2RmZuKXX35p+YUazUj/0Tlj3m48OGQhuo6vgWXF96hrQvXhRlNc84eU0qWPZRME71cjcvZqrPnmCAh+Xo0fHtI13evXBKRzs+quXVm468SMCEymkFcqHKEQI1UpxkylGLM1EmZpLORVgkyDGFlGMVRGMTQsL50MGrMYGrMIWnMENJZw6EhNZxay3HRU3dVs4aq82iiHGctJR2o6gnQirmgEQTqq8GolSCdBvl2KQpsYVLiB8tGVUIVXZ0MRCKq0SqGrvjBWTl1HCrsG+3/2zgNMyvJc/xuTeFKMR5OYnv856eWkWIBt03aBpYvdJCYak4jGinQFFKQvsLvTe9teZ2Z3YZfee+9I74h0pBfz+1/P+80iRMqCEhBmruvx6+39xhF/3PdzqzRW6UHXUKF0JPxBA3UapBM4J9eQ3nMKyjVAOp9AulQqfMkK2lUGUokGxPIa70snkC4syjlDvO+cjlFxpVx1UEdN8FwVnWZrrQ2YqAkYiCn1nIlYIEPZWZXFNa6giwWbEwm0IBrIIhZoTVRBunbE/G2J+tspZZzAt2jwIWoErAmQCz9BTShe+TIVSPcQNcEHlequyteWMmcrSqwtKTBnUmJrQW2wHbXhDup8Yo8V0CeATp0r/LgCdrHww3FQ15EqAXUhCZdoo0IlyoJZlIeaUxrMpMRvpMhnoNCrJ9+to8CbrhR1IXcqQWcyAQXqxPraRJXHej+qRDFn1iCd2EQF1Nlz78eep/V2E1Anvefclvj+Cu49gNdyP16bdi5NpdeMgKMJfkdTAg5NwRcUa6tUPHlWFHRBUdDJ1J2q3Z9HlH+paHBOwF1KfF4Ud1KiqEshKNBOgiTcosprRlAgoLOpButEqRcHkT6x9Nrl/n+Ly9qU2Qkl3Xm/tq7pW/l5n6kkPVfH7V0mcE/3SdzTbRLfTNQNPwb39JzMt96Ygky/2f3q3tm3uk/i7u4T+dxr40jqVMdTgaXMuQEa9Z73Jb1BFm5cSPchw8dv4vs9JvLVV8dhnryZtbuvrvfalfZquxX2l7Ecu3oPvx0wg6RHKhlZu/YG+UYmbuOzPAJXCulmLd1I1gs2vpT8Oh072xg7bSZLVy1jsDfK95r34jumnuTkT+Tg4eMXHpZzId1PfwLhABw9zObdh+g6Msr/tHubpPtf5ucPvcPQ4PhLwqYLX+CjtWNmrlRBDp+792W+17I3/Vx1SoX20R7/2bnTp8+w9+ARtuzcx7otu5mzfBNFdfPxlk/hgec9fKnVIL7f7h3uMXbnv5I788VmnblL343vZPTkOxm9+HZmL37Yqg8/aN2HbxmlZ10Ooeh4lq1ehq1wNL9/YiB3m3rQZWRU9bG72NMlIN3FRubarZ89ezZPPfUUn//858nIyGDq1KmcOXNtbafSjkTSSe96ZRwpg2cSWfz+dQNM125kr+2Zj506w1/Cy/ni83XoB89i+voD120ME5Cu8e/61oB00dfppYIjmtE/R3rSaZBusFnPUEs6Q606ZXcdYdOUdLkuAXTxvnQePTavEauku3oN2L067N40HP5UXP5UPL40PN40/JL06tPhV4BOp6W8CqgT9ZXv/IRXUWWVBA2UhQ0q3VWCIwTSValkVqMKixAwJ9ZX6SMnarhoWI+o56olSELCJVSaq4RMiOVVFHjpCuhJemo0rqaLBnRKQSdKvUggnYg/jUpvKlVic42DukpfKpXeFCp9KUT8KUSCqUSDqVSH0qiR3nSh9LilVfrM6c4JhxDVnF6luipwJ6q6oJHqoJFYwER1MENNRTEXEzgnvef8zYkFsogGWhIJtCLiax0Hc20RJVzU34GYvwPVAek196iqmvDjVIeeoDr0JDWhx89WdfARpbKrDXVUkC7qb0upowXWd3S83SWVbs8nM7SngSJzK+ry22uKu9DDSoVXG36C2vwnqS18kurCx4jlP6pssJFwR5SiLg7qKlUCbCvKgi0pDTSAOj2FHql08j3phMX+6kwm6NDKb9MUdT6bWF812OYSBZ0EQZgF2ImKTubj1lYBeOZ7cVvu0/aXY6wP4JOyNVEKvYC9KaocAs8E0AlM0xR0AgnF2irKvpBHAFw64fhyvieNfE8qYbemopN9lKLOl0JYyptCoSjs3A02WE1VJ6Au4BIoKEBQbLxaBewarPNKkIT5d3htzZgzw9L4X5tPcc/wnJ38pu9Uvt15HIPHbuTYVTYfl79JCs7ZwU/fmMJPe07CPGkzx05dvT3RNX0bP3tzCne/MpYXK1YxZvUeJq/bz5jVexmbqJt+DKat30/Fkvdo4VjIbf8coyCd/I1l4vPxEbiRIZ30oxNId9dr46hZuuvjN59Y84lGYN2eozQdPJOkhysSkO4TjWTi4IYRuBJIJ/1Go5OW8P0WvfmuqQdloybyr9Py7/l+FqxYRoeXLdyt687f3ipk8459DZc4f/rvkC7khw801bRYRfvaR/ENU09VTf44jIWrt10VqBOLq/EfZv4rpTPfz+rNyPyJyqZ7/s1c/yUJfzh69AQP5c0k6ZESkvuMoXLCUnzRmbzjrqf9Kw5+KTbZzDe4S9dVwdE70rryk7Z9GeKJsG+v9AHcz5YdG/lrXz936LvxWM8A81duuejDJSDdRYfmmmw4ffo0I0aMQBR0d955J8OHD2fnzp3X5FrnnnT/0ZP0jL6rkkp1w2YzesVuTl0ggOTcYxLz54/A0VNneCZ/Obc/X49+0Cymr9ufgHTnD9ENuXTLQLo3hvyWfiOTeScvjYHmdAYqFZ2eYVYd2QLppC+dXa/srgLplJLOlY7FrVN96awePXZfA6TT4fCn4/Sn4van4fWk4PNqtleBdGJ5lVL96SQ4wqenwK/TKqCnKKCp6cqCeiqC+riSTh+HdKKkMxJtUNSJkk76zjWkvEriq1LNiZpOp+a1gAZtfXVIhwJ1Mg3oiQV1RAJpRINpxAJpRPzpVPnSqBI4J/3qxO7qS6HKn0yVTEVNF0wlJqAukEZ1MA05p4RCyFRVMF2DdaKkU9v0ytZaHRI4JyVhEALnGiqTmK8FMV8WUV9rIt7WVEn52hDxtSPqa0/M/yBRX0ei/oeIBh4hGnhUVSz4GFKyLhZ4mOrgo3EVXUeqQx2oCbal2t+WMkcWBXl6PEPSeKdrMkN6ptPtuWa801lHmb0NoxSoE1gnPe0epzb8JLX5f6C24I/UFDypVHXV+Y8Qyxd77YNEQu2IBNtQFWxNRagVFaGWlPlNlPgMFIuizqNTVSCgzpVKyJFC0J5MwJaMglmigrNICah7QCnl3Hn34TTfiyvvPmTebb4fj0wt9+Gx3K/29csxYpm1NkGAX0DK3pSgvRkhR/JH5Uoh5ExR1853pyoYJ0BOwGGBJ40CdxqFnlQKPSkUeFIo9KUqIKctp1HgTaXAm0KRt+HYZAXrBNjle2Rezt+MoKMpIUdTZekVBZ/ASLH2eqz3KnXdvJkJSHfuL7tnxnZ+3msK33l5HNbJW/hQ/iCf+NxSI7D3yEn+WrCc214Yw1P+pcxLQLoLvv8bHdL9oMdE7nx1HJUL37vg/SdWXv0ILNv5AQ8MmpGAdFc/hIkj/20ErgTSyaH101fxq44D+IahG0M9EXa/v4mTJ3cxetpsdE9n8019D7oMr2Ln7oP/dqX44oUg3aGP/kJGFGbPvlXIN409uDu9G0+9EWTi3DUcv1Sfu3OuJNBLFHQtnreqkIj/1/4tcgonsXv/jd2L64+eJSQ9GqNl7gJOnIEPP/yQfQeOMHvZJiITl1A4ai6W4sm8NLic3zwyiO+3eJPOwwpYtWYFH57cxYLly3m4s507Dd155u1Clq/bcc6onD+bgHTnj8e1Xpo/fz5t2rThtttuo2nTpqxfv55Tp05d68vy75BO3vv1smpe84e9RhcQSPf0OZBuRgLSXaOR/nRPe2tAusjrvDn0t/TPSVaprgLoBpt1DLUIpNOrfnQSHJEdh3R5Ehzh0mF26RSksyjb67mQLh2HP01BOgmQ8HlS8HpSVYntNRjQIJ1KdlVpr3E1nYA6CY4IGinx6ykN6imPgzpR0UUaSgE66TnX0KNOS3pVvenE6hqWBFY91QLv4pBMQN256wTONZRYWBtAXTTQAOlSlJpO2V8FzvmSEVWdwLuosr2mEvNrkC4WTCcW0CEW1+pguiqxulYHDMryqtRzQQmHaAB00n8u3ofOLwq6lkS9WUS8reKArg1VXqm2RHwdFJyL+R4i4nuYKt9DVPkfJuLvqLaJjVV6zVV52xPxtqHa/yC1gccZHXyE2tAj1ATbU+HKoNSWQanViHfIvQzt0RT/UD0DRFHXKQVr/0zqCzowKr8j0UBHIkqp9wg1CtT9idqCPzCq4ElqxQpb8KgKp4iGOhAJxkFdqDWVwZaU+zMoPQvpRE2no1CUku40wudAOg3WNcVnkWqCgDcBdd68+3Gb44Au7z48eferdR7zA3jND6j9ZF8F6KxxQGdrpqCfwDEF5Rwp6lrhOKArcKWS70qlwJ0ah3PpFLilNEhXpEBdGoVeqWQKPVIC7zSAp6CdKOoUzEumwNOMAk8yBaK+czUj7NQqJCq+OKQTCOm13Ktst/NmJSDduT/JDZDuWy+PI3v8Jg4e/8/0jDn3HhLz13cEtuw7zp+Cy7jthfoEpLvEq0hAuksMzk2+admOD2gyMAHpbvLX/B99vCuFdAtXbuWRzl6S7n2JZk8NJS+/lsLaiTz3Tpg7UjvzDV038mvmcPz4RSDEZSCdCH28VTP439Z9+Ka+u+p79/d+hSxdu71R4zJt0Qb+9GaYLzzwCncZuvPS0HK27vp0QyIadSNXuNOTjoUkPVRBi+Gz+UAo3QU+AirnLN3En98I87Xkzvz+0f70tZZTNnoy3UcU87/t+nKXoQdvu0az5xJQMgHpLjC413BVXl4e99xzD1//+tfp3LnzNbzS+adOQLrzx+NqlhKQ7mpG7fofc2tAumgX3hz6O97JSWVQbjqD8/QMMesZZjYwzGog22ZQdtdsu46RdgN5Tj1mpx6LS48o6BSkc4vNVY/dm47dI33pNEgnajoF6LyiqEvFLz3B4uERQbEeyrxPrJE6CkRRJyq6oIESv4HSgIGyoIHyoFHrSRcyEhGbq4RACKgLi5VVykgs30Qs36hAXI2ENuQbqQnrz5YAuliooQTQpasSBZ0CdIF0on6ZTycSh3FicVVgzptKxCugToN0YouN+gXMiWIufh5/OtWyHO9FJ33nqgNibZXSFHPV/gxqxN7qzyTqzyTia05E1HNx5VylUs+Jiq6tBuk87Yj4REH3IJXu9pRLudpR7m5LuautWlfhe4QK78NUeR8m6n+cmsCfqA/+lcmlLzKlohtTKrsxuuBp6vMfpz70KK4hmQztmYm1bybOAZm83dXAW6+nU24VUCiA7zGqg08QCz5OLPAYNUGx0D7J6PwnGVXwBLVhCad4hFi4owqviIqiLpRFZaAFFX4T5X4jZdKfzqujqEFN50oj3ymgLlWp6RoUdX5rMn5rM826ammK1yzVRAE5gXJSAvFkvYJ51iYEpGxNNPWcgDG7qOc0MBdypBJ2aqWBuTREySdAToNy6RR50pUVV+y4DfNqKtDOK2o6TVEn6joF4wTISSnrazMKvU3Prg97mpHvSibslBIlX4pS8sk9+cz3EbCnMG+m9br8it2odtePIN1YssdvTEC66/LtuL4X3bLvGH8KLk1Ausu8hhsd0ond9b8TSrrLvMWr25yAdFc3bomjLj4CVwrp9h04SkHNPH7U9m2V7Pod6ZOW1Zs7dd1UkMHTfcKXtpVeBtLJnU6Yswb9s7l8t8UbfN3QnXuMPXlxcBkbtu1BUlQv9Dl56gwLV23lode9fEXfnXsyetLDHGPpmsbBvQud8z+57iyky56N9BK72OfEiVOMnbWapk8M5o6mr3GPqSf/r3Vfvq7vzu3Jr/OHXkFmLdl4scPV+gSku+TwfGobRQ25bds22rdvrxJdW7ZsyaxZsz6181/uRAlId7kRuvz2BKS7/BjdiHvcEpCuONaV3sN+z4CcVIbk6hSgGyKAziKQTk+2VSCdAelJN9KhJ9ehw+w0YHUbsHjF7qrDJr3pxPLq1eHw6nD69Li8ekRJ5/Wk4fWm4/OkERBIJ5ZXCRYQQOfV0l0LvHoF6SThtSiopzggkM5EWcBIecBApQC6oDGunjMQDQmYM1AtcC4kSakZxCQtNWykNj+DmnAmNWET1fkGrWdcyKD6wUVF4SYlvekEzMVLwJvAOQF1Ctb5Uol4khWcE0An22Qq6jk5RgN1oqTT1HNKVefXUePXU+OPAzq/gYhf0lsziAqc82ZQLeVrTlTBuVYaoPO0ptLdSrO4eltT4dGq0t2aKndrKlxZlLqaU+bMotzZgWL7wxTZHqfU9TciwT5Egj2pDvekvmQQYyuGMjEyiHljbSyeVMjKaVHenVHJ0rEWZkcGMKXKTCQ4gDJnZ4osz2AZ9AcGvdEe51t6/ANNVLsfpi7/GUaFnqHa/wRRz0NEvQ9TE3wU6XMnltqY9LkLSyBFB2LB1kRCzYkEm1MVyKDCb1RV6tNR4tUrEFbgSqfQqaPQnk6BPZ2wPV0BLL8tBb8tGZ+tGX5LMj5LMn6LzDdV5bM0w2ttRsDSjIAo56xNCdqaErY3JWxrQr69GQUOqRQKHKkU2NModKZS4EqjwKGBOUmc1ay3GpQr9qQjVeLVUewVYJdGkTedYnc6xT4pndqulHU+rSedprA7H9pJr7p8t0C6ZuQ7m1HgTFbAThR1Auv85vsIOlKYPzsB6c79YU9AunNH49acT0C6xr33BKRr3DjdjHslIN3N+Fav7zNdKaSTuz16/BT+6Cwe7+Lhd48P4fdPDEX3zEjeNNdw4NCxi4I09aSNgHSbd+ynl6War2f0UGEJEphwR2oXnumTz+LVW5HeeOd+Tpw8xfRF6+n4mpvP3/8Kd5l60Mc5+rqGRJx7f42ZbyykazhXwah5SlHX7M8j+NVjg0h/egRP9vCrBNmGfS42TUC6i43Mp7t+7969DBw4UPWi++53v8vgwYOveVjEuU+QgHTnjsbVzV8ppJNfpov8PcLV3cA5RyWCI84ZjMvM3hKQrjTWjb7Z9zIwN02p6IblaYBuuNWo4Fy2XYN0OTY9eU6xuRowu4zaVHrSuXXY1FSP3aPD4dPh9Oq18ulVcIRb7K4qQEILj1CQTkIkfDrCAQP5fg3SFfn1FAeNlIZMSkFXEZSEVwNVoqZTkM5IJGQiKlAubCIa1sBctYJyGdSGM6jNz6Q6lIHqARcyURsyUqtAnpHqkJayKnZU1ZMuIGEOepXaqoCdP1Up6yIyFTD3byXquXNL+tJp4E5HzC+lJyZgzmfSpkpFJ/MZxHyioGtO1NuSiE8DdGf7z3laUeXJosLdknJPFuWellS4M6lw6Sl1pVHiyqTE/UfKPS9Q6nidInM3ii1vUu4aSixoob7YzaRIiGmjSplZH2HexBrmTx3FqrkT2bJwOjsXz2T34hnsnj+FLQunsWRalInlOVT7+1Fg7YZn6OO4BpgIZ6dSYmlO1P0oo0PPUhv8IxFXB2LeB4l6OxL1SXCF9LoTSNeOmnAWsVAmkWAGlX4jlX6DqjKvnlKPPg7C9BS69BQ60il06AjbdITsaQRtaQSsqfhtqQSsKQTMKecAOQ3c+c1NCZqbErI0JWRtRsiaHK9m5NtTyHcmU+BMpdCZRqEjjSJnugJ2RTLvSqfIraPQpaPIrVcwrsitwToBc0rtJ4DOk0ZJQ3nT1bysK/KmUSSgzidKuuR4zzpNWdcA6QpcyRTGS2Cd3E/Y3oyg9T5E1bcgAenO+4lNQLrzhuOWXEhAusa99gSka9w43Yx7JSDdzfhWr+8zXQ2kkzvee+AIS9Zsp7h+IaGauUyat0ZBsfPx2QWerRGQ7vTpD4lOXMy3dV1ViunPO/Tja7pufDOzF11HRPjgyInzTrx83U66ZFfy1Wav8eVmr/G0wLw12/nwM9Qk/0oh3YEPjrFm8/uMmr4Cb9VMJChj7Zb3kQTZy30SkO5yI/TpbF+2bBmPP/64SnTNysqivr7+0gD707ns2bMkIN3ZobjqmSuFdGc+RClhj3+CIL2L3WwC0l1sZD6+/paAdOU13emXfa+yuoqCLttsYLjZSLZFIJ2RkXYjOTYjuTYDeXb9R5BOLK9OPTa3AZtHlHVxy6tPr0Cdy2dQoM7j1SGQzudJJeBLV0mvoqYLxyt0Tl+6YulpFjBRGjBSFjRSETJSFS9R0sXCGUTjkE5AXVTAnajq4lCuJq6qqxFFnQC6fBOjwhnxZFUN0NUGTdQoG6pO6xsXMKiecgrS+URJJ4q6VKWWUwq7uMquQT0nUE5CJgTQRX1pxLyirNMT9erVNBIwKDtrtQA6n0kBu4g/g4gAunj/OQmIqPZnqUTXqC+DSo+RSo9BQbkyl45yVyrlrgcoc+kpdj5BOO9lvMO7YBnYhSG9uzCob3dGDuyNJ+cdSn05jCpwMa48wIRoAROr8plQ7mR6TYhFk2K8O2cSmxbOYufS+exdtYh97y7n8Mrlan7NvLHMG1vI9LoQ9bERRP3PE3H9kXJ7ByLuh6nP/we1/qeodnYk6mxH1NOR6kBHagNtqA20ZlSoBdXB5kSDGchzV/r0VHj1VPgMlHkNlHqMFLszKHZmUOQwUegwEbYZCNsNhGx6glYdQbuOoDWdoCWNkFXAXRoBSypBcwpBSwohSyohawphWwr5thTC1lQ1FSgnCjoBdALnBMoVu3RqudipzRc7Zfx0lHh0lPn0lHj0lHr1SklX6tVR6kun1JtGqVLTCaxLpcTdUBq8Kxarqy9FhUmIHbZIAiUkbELUdKpHXTMK3aLmSybfIdBQ7vV+BQ8TkO78H9UEpDt/PG7FpQSka9xbT0C6xo3TzbhXAtLdjG/1+j7T1UK6hrs+dfoMEtbQ6E8jIJ2ca+6yTfzqwX58Oa0rf327kIc6e/h8k1e5p/kbPN+/mEOHj6tLrly/k2feKuS/9d24Pbkzrw+vZMm72/6jMKTRz36JHa8U0jWcSkK2jp04dUVhWwlI1zB61256/PhxpaL78Y9/zB133IHFYuHo0aPX7oIXOHMC0l1gUK5w1ZVCugPHTpM3eQsPOhfy9qj1rNp55FML67j5IN068tKSSEpKI2/dFb6Yy+x+S0C6iuoevJN9P0NydGSbjQy3GBlhMTHCamSkVeCckTyZ2vUK0lmdRixOgyqrU4ftLKgTu6seh9eA06NX5fDpcXsE0umU7dUnkE7CI6QfnbK9ippOT9inVymvhaKkU1bXOKQLGqkMmqhSYE4srhlKSRcRQNdQKpQhU6Wmagq6DGpCmcoCWxvWlHQ1IQlxkDKeLWVVDeip9huUCk5ZXRWka7DBStqrZoOVfnQapNMCI5QlVqyvPp2qiNdAVMoXV9EJnPNKZRD1ZRLxNifibUm1rxXV/lbUBLKoDbZAAUPpb+dNpsrbFOmDV+HNoCLQnjLvI+Rbn8Y9/DVy3u7K4F6dGdirMyP698I69G2c2f0I5vSj0DqQYvtQKry5xEI2Rhc4mBz1MqeuiIXjK1k0McqyyVFWTx/NxoVT2bFyPvvXruLokkUcXrKA95fMZs2MGEunVrFkSgkTSnpT43mGqOsRqr1/ZEzBi8Q8T1Lt6ki1+0Fqfe0YHWxLXbAt9eEWjAq3oFbeRcBAlSjpfAYqvEbKvZmUeZpT4mpOsbM5Rc5MCh0ZFNhN5NuNCtaFrBqsC1n1hCzphATaWXTavCzH14n6LmxLU5VvE9us2FtTKTwH0gmME0gnVaJKT6lbT4lLYKEeTd2no9SjQwCdWlbATkCdrBMbbIOqLvUssCsWcCdwzqPBuRJPCsXuVIqk4usUtHOlUOhModCVStj2gLLdLpxtv8xPzLXZnOhJd23GNXHWTz4CCUjXuDFMQLrGjdPNuFcC0t2Mb/X6PtMnhXRrlOvXAAAgAElEQVRXfPeNhHTrtu7hpSHlfDn5dVq+YMFVPl31pftSyut83dSTYcFxjJm5ii7DKvlyk9dUSESngSWs2bSLMyJn+Yx9rhbSXc1jJiDd1YzalR2zefNm7r33Xm6//Xbatm3L0qVLr+wEn8LeCUgHu3fvRt6FQNOL9bO81FBfKaTbd+QU3SNruKfLBL7deQJZw+fQKbSMwKxtTF27nz2HT17qcpfcJpDue9/7HpMnT/5USsbk+n4SkO5C4590oZUXWldV3ZMB2Q8wLEfPCLNJgbmRVm2aK3DOaiTPZjgL6cwODdBZXAasLoF0OmwusbpKCaAz4FClWV5dPh0ejwGvV49AOimBdKKgC3r1CtLlxyFdgV9PUcBASdBEadBIedCEBBJUhExEwkai+RlUiWor2ADpMpWKKxY4B9IFM6gOZFITFAWd9KszokE6AXSmeOqq9KiT3nFiT/0I0sUEuvm1EIlo3Op6fmBEqlLPRXwC79KIiHpOlUA6IzGvSfWek/kqj5GIJ1Ozt3qyiLizqPa0pibQmtGB5owKmRgdNDA62IIafxYRnwQvtCBS+BzR4t4E7b3I6/8KuW93ZnjvV8nu8zrmAW/gyR1AwDKUoHkoYfMQgrkDCeYNotyby6gCJ5MrAyydGmH9vHo2L57C2vnjWTO7nnVzx7BxyVS2r5rLro0r2L10HocWLeTw6mW8t2oGWxZNYt3sahaP9zG9rA/1vmeZUNadueMd1BW/QpWtHTWOtoz2tmd0oDVjQm2oC2VSH27J6FALFZIRjffhq/CYKPe0ULbdElcLipzNKXRICaTLIGwzErZKGQhZDISsRkJmAXX6s9OwVU9D5dv1yiYry/k2PQV2nepvJxbaIke6ppZzijVYR5mAObeBUreBMjU1KkgnoE4BOoF0al6z5Ep/uo9UdZrdVbO/CqhLocSXTKknlWKBc7LsTqbE1YxilyynKmBX7E6jyB2Hd85U8u1NKHSlsygB6c77yUko6c4bjltyIQHpGvfaE5CuceN0M+6VgHQ341u9vs90o0K6fQePUjJmIV9J68I3Td0pH7uIFet20vE1F0m/fZF7Hx/MY119/Ljd23z+vpeV0m7W0ksHJlzfkb701ROQLk0loHbp0oXDhw9ferBu8K1y/9FoVAG6pKQkBgwY8B9X0ckQJSAd1NTUYLVaOXDgABLkcaWfcyGdcfAsZm84gPwZ7GKfg8fOKAXd//ScTNJfR5H0XB1ffGkMTQfP4gn3YgbVrSe2ZBer3ztysVNcdP28efP43G2f566fNflUqmrUWKZMncrJk1cPDi96s43akIB0FxqmRkO6SHVPBg9/gOw8PTkWEzlWE7m2TG2qAF1cTWc3IoDO7JB0Vw3U2Rx6bBIi4dIsrwLpBNA1gDqXy4BbAToDXp8er1eHz6sj4NEpSBfyarbXfJ8OqQK/gWK/gRJJdg2ZqFBhBBlUBjQ1XSScQWVQ64F2vpJOwJwAuHj5MxG7qZQCdQLrgiZNuSZwTgE6zfYqSrpoQKd6zVX7RRmXjgJ0kujqTT1b0p9OW6/ZXCPedKo8BgXjqpRqzqjUdBGfWFfFwppJlbslVRIK4W5F1NOKaq/YRFtSH8qgPqynLmRgdCiLUaG2xAJtKPM/R8g9AJ9tJJaBbzPizVex9OuMe3APAsN7E8zpjyu7H+bBb2EdNgBP7hACeYPxjXyHQvsQor486vJtTKlwMW90ARvnjWH32tnsXbeAfRuXsHf7KvZvXcX+bavZvX0tu9avYP/6lRzZs52DW1azZU6U91ZO591ZESYX9mJq8RvMHj2SGaOGM67oZeq8T1LvactYfyvGBrMYm9+a8QVtlKKuWmzDMpY+E5WiBvS0pNzdihJna4ocWRTaW1Jgb0G+Tao5YWsGYYvAORMhi4mw2RhflnXavEA8qXybUVWB1USBzUSR3Uih3aCqyGGgRACdW6+gXLlHoFwGpW4jpS4TZW6jWq+mngYbroESt3aMAnZuUdbFYZ30p3PHS0G6lI9UdW6BdckUu5tS7JFKpsQt4E4DeNq2ZArtDyDgbtFs24X+3bzm6xJKums+xIkLXOUIJCBd4wYuAekaN043414JSHczvtXr+0w3KqST3mqrN73PTx8ewG1NXqWXtYajx08ye9EGWj6bq4IkvpbWlTv13XiqT5ipC9df34H8hFdPQLqbB9IJTHnwwQf53Oc+xwMPPMCUKVM+4bfj6g6/FpBOgM6FoI6o1C6kVDt3ncyfC8pk+ULnanha2S5qr9OnL22nl3OcOnWq4bDzpt27d6d58+a8//77561v7EIDpPvi83XoB81i+roDSL+5Ux/+i5NnPjyv5M9m+4+eUpDuf9+YQtKLY0jqOpGkzuNJeqGepOfr+K/XxvHzt6fxlHcJ5vGbqF2+mxU7D3Pk5OV7SU6fPp3bvnI3SZ2nfGp1xz3fRxR6jfmsq8ujk7KnikVVs6mmdarj352qF9qvU975+9V1ajjHx6ed6hpzN5fe55awu0ZiPRmc3ZQReQZyLBmq8qyZ5NoyyLOZlNXVrOyuJsyOuNVVYJ1dj8WuxyrrHKKiMyolnd2tx+HW43IbcDuNeFxGBec83nQ8Hh0+j56gR48AOqWo86Yrq2uBUtMZKAwYFaiTZNcK6UsXMFHpl+RQUdFlUhnIjKvpTESVMi4DUdLFfNIDLoOYX+CbBuhi/kxiKrwhg2q/iWq/UU0l3EH6xVX7jAosCZyrCaRR40tXQRAqDEKUdJLs6tGqUqYC7TxSAuhERWfSym2iymWg0q2n0mOiwt2cSldLKt0tqXBkUeHMosrdhlp/G+qCmdTn6xmTr6MunMaoUBNqg02I+rMosPUku/frDO75T+wDuhAa2Rv/iL64h/bGO7Qv7iF9yRvQh5H9e2Me0Afv8H7kW7LxDu+Pc0gffNlv4x/eD9egN7H3706tawhrplWye81sPtixhiO7t3F41xb2bVvHge3r2b9zA3t3bODA1g0c3LKKA2vnsX/TMratX8aiiSHG2J4kktOaubEBLJnkZmpVT8b5H2ZSoA3j/FlMLXyYKUUdGC+BHQFJzDUSVcEZmVR4JY22DaW2dhTb21Fkb0u+tbWqAmsrQpaWhCzNVQXNAuwyCanKIGTOJGTOIGiJAzxLBvlxQKcgXdw2W2jPoMSRQalTQJxAuQzK3JmUuzNUyXyZW1R9Jm2d2HA9Rsq8Rso8YoM1qKn0/lPWWE86peeWK41iV5oK7yiT9e50SiTIQynrkikSVZ2nGaUK2DWjyN1ULRc57lfqu8VzEumu5/7EJpR0547GrTmfgHSNe+8JSNe4cboZ90pAupvxrV7fZ7pRIZ2MyuGjJ3ism487DT0wdTIzc/EGFZbQ1zGKO3XduSOtC/+vTV8G+8d+ppJcL/TGE5Du5oB0otiS/nNf+9rX+M53voPdblcqrgu982u97tOCdALJJKl2woQJFBQUUFRUxKRJk9izZ89Z6LZmzRoETsp+DWDuxIkTLFiwgPnz56tUW1EYLlq0iHXr1rFy5UpGjRpFfn6+Ou+uXbvOHifQTc5XV1entldUVDBnzhwOHjx4dsgE9u3YsYMZM2ZQXFxMSUkJU6dOVdeXbWfOnFHXfuSRR/j1r3+tFHXn3tvZE11mRoN0y/jKS2P5RZ+pDKrfQPnC9yhd+B5F88+vysW7KJq3kz8ElvKtnpNIemWcBum6TCCpoQTYvTyWpE51JP1tFHd3n8iTviV4pm9j7qaDrNx5mO0HjqvQm39Pib2ukK6u0zlgrhOdOnWiU1oaSWl550G6dXlpH9svTQG9pPP2VSCvUycatqXJ+VTlUffv1O8y7+hCm28JSBet6cWQEc0YaRZra6aCdLmWDPJUxSGdCo0QGBcHdXYjVrssG1RPOrvbgMMbh3TSj86tx+My4HEb8Xr0WnmlL50ev1dPUFlddQrUidVVbK4Ffk1Np+yuAQPlfhPlcVBXGRA1XQaVolLzm6gKCLAzERPlnFhfBcT548o5AXQC5M5ZJ+BOA3gaxBM4VyswzyfQzkCNT0eNL40a6Q8XELtrKjEJhfCkEnGnUulNptKTHId0aVS6dQrIVbkNRDxGqlx6Kt0C6UxUuptT4WqhIJ3AuQpHayocbahytaHal8XoQAaj89OoDzejPnwfdaEmVHvbUmj7K7ZB3cnuJeq51/CP6E0gbxCenAHkDngT8+C3sQ8fgGPEIFw5Q/DlDiVoHUHAMpKAbSRFXgvlATtVIReVfivOIX0pGPkW06q8rJs/gb2bVnBg62r2bFjBjncX8d6GFezdvo4DO9ezd9u7vL9xOfs2LGXvpqVq/a4Ni1ky0cnE4leYUfQC86t6Mn/0UGZEujIh2JbxwVZMzm/H9MIOTApnMsqfRrVPh1iGBV4KoCx3tqXE3p4iWztV+ZY25FsE1LUibMkiZG5J0NyCkKWFtmxtSUiWzQLwZJ0o7pqTb8lUkC7fJkq6DGWbLbJnUCyAzpFJmSOTcmcm5a5MlYqrTZtT4Wmu4FyFJ4Nyr4kKrwC7uLIuDugE1Gml2WHLxA4bh3FloqhzpVLqTkMgXZlbA3XKNqvUdpoltlTUdGJ/VVbYVIrsTSl1pbNktuNCvyvXfF1CSXfNhzhxgascgQSka9zAJSBd48bpZtwrAeluxrd6fZ/pRoZ0p898yOsjqvhuVh/ufXIIgdhs3JEZ/Pih/nwl9XW+ouvGF1Nep9lfhmMvm8rJU5dW3Fzfkb701ROQ7uaAdLNnz1aJrl/4whfIzMxEwEoDtLr0N+DT33rg2Cl6xtZyxyvj0A2bjfQiPHXm4lbNi93Bvn37KC0txWAw8POf/1xBr4yMDAXQBHzJRyylL7zwAvL8AsjkI+o1WSfw5YMPPlC94d544w169erFP/7xD5o1a8YPfvAD0tLSEKhy7NgxddyGDRvo3bu3Wv+rX/2K3/zmN0oNJ9bVBiWewNC8vDzV70+2//KXv8RkMilYd+TIEXW9zp07K1D6xS9+kdatWzNz5syLKu7UhS/wj6Mnz/B0/jLu7jaRL74yjrt7TFQA7p4ek7in+/n1rR6TkPpqt4l8XkG5iRqkEzWd1Lmg7rVxJL06TgG7L780hm90Hk/6sNn8yb8U9/StHD91+mPp1NcP0jXSlrouT4Nu/wbuYB0NyrnzVXKNPO8F3svlVt0SkK461oth2c0YmWdEwTlR0VkzMZszsFhMWKwZmJWqzkCe1YDFbsAi6jl7XE3nFFBnUCmvTpcBp0tUdDoF6dyipnOl43br8LkNBDwmAh4DQa9md1U96bwm8v1GDdT5dBQpy6ueUp8G6qQnnYRHKEgn83FIF1EwTmytzZVarjquqmuwuCq7qwA8pZbTgJ5AvRq/iVqvkRqfQDoDtQLpAjqqBdLFQV21hEJIyqsvhahX4Jyo6ZKJuJOpcqdQ4Uqn3KlT6jlR0Ml8udNEhTOTCmcLyp0tlIKuzNaKMntbKhztiSglXQb1AZ0CdOPy72VC4b0KHvpyXsCZ/TbWQW9hHtAbj2UYlWE3ZR4r7uwB2Af0wTlE1HJv4xz8Fp5h/fGNHEggZyj+nCEU2EYwusTPrPoIS6eNY/W86SydO4UF08cwb0INy6eOYfPiGby/fhHvrZzP1oVT2LFsJrvXL2ff9o3s37WFvVvf5f1NS1Xt27qGD3asZf/mRexaP5s1M70srHiJhdGeLB+fy/xoFyYGOjC18FGm57djWsmjjMtvQ42nCdW+FGI+6cknasIs9fwC6Qptbcm3tKPA2oaQOYtQXkvCAuNk3tqaoLk1IUsrQgLwrK3OgrywqO8sWRRYW1Jga0mhrQVFjuYUOTIpcTSn2C5TgXTNqZCpqzkVzpYKlFa5W8Qtx82pUim6mWeTdCVRt8JjoFyFSohFVock60pPuzK3gDoN0Ck45xU4p1lgRVknajq13pOGgDzZdnZ/SZl1xCHdrERwxLk/sgkl3bmjcWvOJyBd4957AtI1bpxuxr2W7/yAJgNnkPRwBSNr196Mj5h4pv/wCNzIkE6GIjZ5Gfpnc/lO8ze47/Eh/G/bt/hi8ms82d2vwiTaveLktl89z08e7M/QwHiOHb+w7e0/PKxXfLkEpPvsQzpRjg0dOpRvfOMb3Hnnnbjd7qu2WV7xF+gCBxw+9S/eHLWBr702QQGgUSv2XDGkExWdKN5+//vf06dPH5YvX67UcG+99Rbp6ekKionyTaCaQLKxY8eehXTbt29Xtt82bdoohdv69et57LHH+Pa3v023bt2YO3cutbW1PPvss/zf//2fOrc8xuDBg9HpdDgcDrVOFHUCPJ988kmWLFmizjVixAh+97vfIfexbNkypajr2rUr9913H5WVlUp1t3r1anXM/fffz/jx45Wi8UqBaQOk+7oo414ay+deHMvnnq+/eP2zns+Jgq7zhPPB3LmQTmDd6xO0fV4ep1lh/zGa//fmZP5auJzJa/ddMK35Rod0FwZx8S9mA8A7j9IlIN0F/rWl0T3pYrGeDBvWlJxcI3nmTMyWTPIscUhnNWGxmbBaM7DYjFgseiw2PVa7QVPS2QTYGbDGFXVOhx6XU4/AOrdTAJ2UqOr0eJ0G/G4jAY+RYAOoUz3pDIR9BtWTTlR1xT7pS6dBOgXopC9dQAIktN50GqQzEQmYiPoziPgziMaVc9V+UcplItNqn9anTqnolNXVpKywSmXnFfWcgDoDtQEDNX491b50avwC69Kp9sVTXKUPnTeFqFhd3SlUuptR6UqlwqVTVSkKOpeecqdRQbpyZwblouyyt0QAXam1NWW2dlQ42qngCAGCo4Mp1BfcR13YSMT3GIHcV8gb2AfLgD64Rg6iwJ1LedBBqceMJ3sAI/q9yaBe3Rj0Rjf6v9GVd3p2ZVifHuT0ewP74L7kW4YS8VmYWBlmbn0lK6eNYeOimbw7bwobl8zgvbWL2L5iFpsWTWTnqtnsWbuY3WsWsXPFTHaumsvuLe+yb9c29r2/hT1bV7F742L2bFisetcd3LmOQzvXs3vjItZNymbNxGGsm2pnUbQLUwv/zKzip5geFjXdE8wo/zPji9pTG8wk5m1Q07Wg1N6KImtriqxtKLAIqGtN2JxFWCBdXhZhcxuC5nYE89oRymtL0NyWkLmNBuzMWZpF1tIKscgWStmkv10Lim1y7haUSDlbUOoSOKqpGAWSVoqaUfUEbEnE00Il7FZ5M5D+gVXxYA8J95D5creBcpeeCgGuZyGdBuZKBcidhXBpFDu10sBcqrLClrjiCjvZTyyyjiYqxGJJIjjivN+mBKQ7bzhuyYUEpGvca09AusaN082417u7DtN00EySHqpgZE0C0t2M7/g//Uw3OqTb+t5+nuwR4B5jD+7Sd+dr+u4Y/5HHnGWbOHDoKFUTFnPfH4bwxeTO/OLRQQRr5vL+/s9e8EAC0n32IZ1Ap6ysLERFJ8muW7ZsOQus/tP/Xsv1tuzYxavWCr76Fx+64XO5Gkgnvd7Ky8v54Q9/SM+ePdm2bZtSvG3dupXRo0cj4E1AnkC6li1bMm7cuLM95MSO+uijj9KxY0dEjSc218cff5zU1FQVrCH3KIDP7/er84sKTz6itPvZz35GTk4OAvpkH1HBSaqpKPdWrVqlztmiRQumTZumjhH4JnZXUeX94Q9/4N1331XrBdzJOznXKqs2NPIfZ+2uL4/hV29NZ1D9Rsrm7ySy6D2qFp5f0cW7yJ+zgz8Gl/GtXpNJEgCngNx4bdpVwNx4kv5Zr+pLXcbzwLBZyh7rmb6Vsat2s2T7IQ4dv7Ai+PpBOuA8u2sd6z5mSW0Abkl8ZF1tsLDKNG6DPU9l13BMGnkfO18jX9BFdrsllHQC6YYPa4o514glLxOrJROLJROrOROr1YRNymbCZjdht+ix2QzxMmKPz0tvOoddp0pAnVLUCaRzxm2vDj0ep0Gp6fwC6FSlE/bqCXsN8anYXfUU+YyUCKTzi5LOSIVUIEPZXyVAQiCdCpIImIiIqs5nUsmoZ+2s0pcunrJarfrOSe85EzWe+HqxuCpIF7e5BvRUn4V0AujEtpmqpjGBdXFIV+VKocKdTKUrnUqXTlWFgB2nBunKnBmUOTIos2dSZmtJibU1JdY2GqRztiXiaUVtIIVxhb9ldDiNsO2vuLK7kduvNyPffhP/8LeoCeYwpdLNpFIn5a7heIb3xzHkbUb2e4Nhfbox8p03cY8cSChvMAV5g6l0jlRhEVGflVH5bsaWhZhWU8byaeNZMH4UM+uqWDVrPNuWTue9VdM5uG0ph3as4dCODezZuIzdG5ewb/sa9r+3hQO7trL/vU3s37GGfVtXsHvTUvZsWq4Udge2vcuu5RF2LgixeYaTFfVvsbC6M0uq/sHUUEsmBnRMKXqc8eWdqCn+E+W231GY+1OKcv6P4rx0SiyZFFtaUGBuSUFeFvl5LVQpWGcWMNeBYG5DtSeY116DdXkC9lpTYBFA11pVka01UsXW1pQqpWIrypxZlIp6TinoZKrZjbXgDgF0cVDnM57tI6gAXRzSVTgFuko/QQMVbj3lEiQhJco6Zxpl0pdOKes0QFfklERZmU/VetS5pFddurK4SuhEsf1+BeuWJIIjzvtpTUC684bjllyQPhxPhZZx2wv1/CW4jEXbPrglx+FyD30rQbr3j5xiy4ETbDt4gu2Hbt3acegE+46dZtr6/fx+4EySHoswMLaGfcdOsfPwqasem637T6j/IbhyA9TlvqWJ7Z+VEfikkO7QkRO8t/cQYk1t1EcaLQ3uD9/+Bvz0JxDyw6FDFz300JHj/LVvmG8aunNPRi/0f8ujZMyCsxbCvQeOYCmezL1PDCbpl8+h+3se4VFzOX7is6Wou1pId/L0GdWP78TJC/+P/YUGVmyP/9d/Gnf+fRSeKVvZffj6jZXYFydOnKjgyj333MNnOd3VbDZz9913861vfYvXX3/97Hf0Qu/gWq9buGAB/fr2RdfhD3yh3UAMluWMWrH3ipV0Ar+kj9zTTz+tVGoPPfQQL774IuFwWAG6hucQSNeqVSulWGsIeti5c+d5kE76zD3xxBPK6iq96uQj6kOBgD/96U+VNVjWCegTAPeLX/yChx9+mEGDBlFYWHgWtMmxycnJyuL6t7/9DbG1vvbaa0qRJ2MvvQClV5185Psk8FDssVeqopPjGyDd7c/XYRwym3mbLv5bJfsfOfkhA8ds5Ee9p5D0zzEanBNbq/Sge7qWpL+N5oe9J9PeNp/XI6spWbCTGRu0MAp1w5f4x3WFdMDHAiHSOp3TP64BuH08CEILmYivT0C6S7xhbVOjlXS1sV7kDGuGNceILS8TW14GNnMGNktzNbVbTNhtGQrU2S1GHFYTdqsRh82AQ+CcVY/dpsfhiIM6hw6nw4BLVHUOHR6HAY9T7K96fG49frG9KuurLg7rjIQ9BkJePfk+g4J0xV4BdUbKBNT5DFT4jJQrJV2GgnRamISENmSokkTRmLcBzplUn7iYx4RU1GtU0K7abaLaowG6ap+Baq+o53TE/Dql/NLgXBo1XulHJ3AulZhH7K6pRCQswp1KlSudKqeeiMugqtKpV8vlDrG8aoCu1JZJkTWLIksbiiztKLW1pcqdRU3AqFR0ct383GfJHdiHvH59sfXrQTD7Tap9Q5hclMek/JFMLsyhLjiScscwyhxDqfKOpMKZTa0vh8klLiaVOKkPmRnlyyXqGEalZQDVzoHUB0cwpdzF0nEVLJ1QxazqMDOiAeaNKmL5xCq2LKhXwG7r4klsXzyOncsn896auezZtJJ9W97lwK7NHNy7g0P7drBvxxp2rZvPe2sXsHvNDPZvXsD+tePZu8DHnjlW3p9t5/2ZOWwY3413x/+TVZPfYuVMDyvnF7F48hBm1XdhTPFTlIvqzWKi2NKcgrwMCnJM5OcYyM9JIzwyneBwHf6RzQnltiGY25Fg7kME8zoSynuQcO6D5JvbkZ/XjgJzW4qsbSm0tlVjW2Jri1S5vQ3ljlbKXlypQF0rqlySqtuCiKsFUXcWUU9WXEmnBX0IxI2Kqs5j1HoJKhWdBudESadAnUtHqUNPmVNHmUMAnGZ/LRZA50qnKA7pZFkAnZo6REmXSrHtfsqdqSydlQiOOPeX6tOEdPI/HcdPf8jB46f54ESiPgtjcOzUGVbvOsITgaXc9sIY/uhfwoyNB9V7vNr7P3TiNAePn+HkVfRgOfe7eaPN3wqQTvrmbNhzjN7lq3nGu4Tnwst4LriM50K3ZnUKLePF/OU87lzEN7tPIunZ0RiGzebVohXItqsal+Ay/h5aRpeqdxm7WusrdKN91xP3c+1H4GognQC52Us3Eo7Nomt2FS8MKKafcxQ1U5ax/9Axznx4CWDXSEj34b/+xf4PjmEumkzyn7P5hqGbAnVP9Qpx4tT5SYj7Dh4lHJ3Fbx/sT9IDr/CbJwYTrJ7DgQ+0HlfXfhQ/+RWuFNItXLWVcM0c3rLV8vw7JfS11RKMzWLPwSOXvZkEpLvsEF3RDtKDTdRd7dq1U03zJdl18eLFV3SOT7qzAChRuYl9dMiQIbRr04bvfPNu/vv3LUh6woXRsfqqlHRyX6JkW7FihVLSCTQzGo00adKEv//97ypAQkCb2E4F0kmgRAOkk550Ym8VJd3+/fuVuk0gnUC1pUuXqkc+evSoCn74yU9+opRwDSBN+s/J+UV5J9ZX6TknCjuxsIriTtR40tNOtgtAfOqpp3jmmWd47rnn1H4NiaUCSwX4iZKv4dxXMtYN6a4C6QyDZzFr/QFOX+LPlAeOnaZP7Tp+2G2SAnKipru98wR+2XcqD46cw1/Dy/HN28mKHYcRK+2VfK43pDt7r+ukx9xHARGaCq4B0l2JKu5qjjl7F5ecuSWUdKNib5CbnYwt14TNnIklL0Op6URRZzOLes6o1HR2SwY2BedMOGRqFSgnZVBQzm7Xo1R0ToFzetx2PS67DrfMO6UMmuXVaSJoKmIAACAASURBVMTvMmqgzq2p6kIeUdQJpDNS6DVQ5DXFFXUfgbpyn1HBukqfSU3FpigBBUpJ5zUQVeBF4ItAunjqqkcLdpBwh4jbGAd2BhSk8xio9uiJedOJedO0qVhdvWlUe1M1i6uyuaYRdacrQBdx6IicC+kcOiqdUgbKHCZKJW3U1pxCUX+Z21BobkeZvRUxrwRVpFNqbY9z8D8Y0edNrKKKG/oGBXn9qPENpS44nErXCALZb1OU14+YZyhRzwhi/hzqCp3U5zsYE7Iw2pdLpXMYhXkD8A59E//ArhQM6UxF9mvUWroz0d+fuWUjWFhlYWVdgEWjA0wssxNzDaXa0pvxoRFML85hYbWdleODrJ9dy441C9i1YTnvrV/K7s2r2f/+dvbv2c6uzcvZtnoW2xfXs3fDYg5sWcjhpR5OzhrAyYVBziws4cMFPljh4vTGUk7smMHpPZs58cFRjhzcz/o1s5k0Zjj1lb2or+rDqPJu1JR0Jlb8AlWhP1PmfpQiq9hcWxDMaY4vOxP/8CwCI9srYBfKeYhQbkfCeR3JN3egwNqeImt7Ci3tzqoUpedfuaMNlY7WVEqSrkMgXSsV3BFxtSTqzCLqbknU00L1yRM4p5SWngz1PTkb/uE2KjWdKOqkx2CpgDmHjpL4VC070yh1plEiFU99LXHqlKpO1gnMKxdoZ29KuSudpQm763k/sJ8WpJM//+88dJzaJbswT9iIa9oWXFMTdaOPQXDGVoaNWU/y8Dl87qWxpAyfTd/atYRmbb/q9+eYsgXLhE3M2XDgvO/aZ33hVoB0B46fomLhe3z/hXqS/hjjC53q+PI/RvOlf9TdwjWaLz1fz5deHceXukzgSy+OiY/F1Y7LaJUul/RcHc+XruLk6Q9JKOo+678OV37/VwrpBNCt2PAe7V9xclfK63zx9y/z5Qde5XO/f5Efd+hHsHou+w4dvfiNNBLSvb/vA8K1c/l+yzf4b313/qd1X76W8joZf89lx+6Pq1n2HDiKLzqbn3R8h6Qmr9Lkz8MpH7eI/YcuD60ufrP/uS0NkK559uyL2t3kbgRevr/3A555M8TdaV34wu9f4itNOvP5e19Sabfe6Ex2X8bum4B0n+57FQDVr18/vve97/H973+fYcOGKYXYp3uVC59NANnatWuV+kzuQUIUbr/9dr58++f5xa9+za+fzebLr05En7vwqoIjBLht3rxZJbdK+IMsSzLryy+/rBRrr7zyCrt372bAgAFKsSY96Ro+Yjlt27atUsOJkk2UdALV5NgGiHkupBPrqthrZVuD0k7AWjQaVRbW7373u6pfnUA6Ucd1796djRs3NlxOjbncm1z3+PHjar0AQQmNkDCJq/l8BOnq0Q+axYx1+y+pRtx39BRvVK/l570m870uE0nOnqPSW13Tt7Fu91FOf3j1/5W9YSBdfCAbklwb2sxdsifdBQc/AekuNCyNVtI1QDpHrgl7XgYWUdGZBdBlICo6WxzSOa0mnDYTLmsc0ikoJxbXBlAXh3QOA07pSydKOpsG7DwOo7K7ehx6fFJOgXQmDda5NLurWF2lN12BR0+RR2CdiWKfkVIpr4Eyr4EKVUY1rfQaqBIIJyEFXr0CcArGeQTGaWo6UdFFJYFVKd+MRF1GYh4jNV4DMbeBmEdUdA0WV7G5CrD7yOIaETjnFjCnU4q5SruOKofMa8sV50I6ewaltgyKrc0pMLcm39yaQnMbIu5Mqn16SsztyH3rJQb36s6QN7vhGPwm+Xn9ifqyGR3OJebPo8ieg21IP3Lf6Ukwtx91xXYmVfmpC9uIefOo9ZspdwwnMKI//uFvExzZH9vbr5PX6wWyu/ydkT064R3wKhUjulKZ3YXKnN6M8oxgVNBGkW0Ilr7P4x/wMrXuQcwdFWbZ1Eo2LBjPznXL2LFhBesXT2PTkkm8J33rtq5nx6aVbF27kG1Lx7Bn7Qz2rJ3E/hnZHKl/jRMTh3G6dignYq9wcvQjnJrfnWMbxnFo+2Z27djJlq272LRtN+u37mDt5q2s2bKVlRvXs3zdKpasXsycReOZOqOU8WOtREs7U+x5kuAIPYGhKQSGZxAc0ZrgyA6EcjoSzhVI15ECS0eKrA9SYn2QUlt7ym3tKLe3p8zRQfX9q3S2UWm6lc7WCtRVOTVIF3G3JCLKOk9zosr2nEFUQK7YXd0GqtzaVPUYdIqFOa6es6dTKqVAnTYtc6ZT7khXNthSRxol8Sq1p6G2uXSU2JpS5tSzZFYi3fXcH6dPC9IJwBi3cg+ths/hrufq+O9Xx3HHy2O446VE3chj8LWXxqiIe2nMm/TSGJJeGcOXXx7L114ae9Xv7u5XxnL330bTq2Qlx87cPADiVoB0ew6fJDhrG98Wm8gL9fyk/wz0I+aqP/DKH3pv1UrJnkPKiDmkjpxLynAZh9lXPBbqHNlzeGDIbL4g/XFeGsszxSs5eOw0wk8Sn1trBK4U0u14/xDZoQl8OfV17kztSpMnB6N/Opsftu7D5+59ieSnR7B07faLf5caAek+/PBf1M9cRepfhpN030v8+pEBmP6Wy3eMPUh+cgizl2762EuS53h/32G65cb4QZu+fP6+l+nwmlup+z628w244lxI98GJiytsDh0+TiA6i//J6s1/PfAKv+7Yj4xnR/AjeeZmnUl5eiRV4xdfUjWUgHSf7hdAggseeeQRbrvtNgWExL7bkHD66V7p/LMJHBSYJSAqJSUFgVh33XU399zzTb559508/NgTPJw9im+/OSceHHHl6a4C0UpKSpRKTnrQCaQTAFZWVqYgnajddu3axciRI5W6zWKxcOjQIeQ4r9eLpLOKRVYgncAzGad//vOfykIrTyP7FRUV8aMf/Uj1lxOYJoo5Oa/0sJPryfkrKipUqqw8q6j6GnrbNfTAk/2kJ+Cf//xnJEFWwKJ8Xn31VSSJVlR9ogi80s/VQLpBYzbwiGshPavWKJX61gPHOHLiDJ+Az6nbvn6Qro5O51lbtVH8GJRr6Ft3nqX1oxEXu2zdv/We+9g5Ptr9E83dIkq6XuQNa4ZAOldecxy5mTjzMnBZMnEIqDObcFoEzhlw2YzxeSNOsbjGAZ3dJrAubn+1pWOzp2G3p+Ow6bBLjzqrDrdNj9chARIC6Qz4nUZ8ThMBl4mQW0/QnY4o6vLdOgq9eoq8EiJhpNhnokya+8tUpXEaKG+Adh4DAuvEnqh6jCngIvBOszFqCjoDEadWVW49UZdegbtqj46oR4eAOJlqgC6dao+moqtypcZVcnoEzlXYtP5zVdKPzpFOpV1gjQ4BdWUOAyXWDIotGRSZm5Of25qCvFaU25pT5cjAO+wxsvu8xrC+fckb0J9C2zBKXCOI+nKYUOKhviREocOMZ+hbFOb1Jz+vH1XubCaUOplYamdKmYvxhW5qAjaK7SMIm4cRsgwlmJeNa3h/fCP6UxWwMDGWz5yxFSwYV8HM2mJiATOuAd2wv90Vz9C+FFmHEAtYmTMhyruLp6tavWAKG5fPZcfa5WxeMY/18yewbt5YNi2ewMaF43h3Zoxdqyayd4GHPTMHcLC2K0f8XTngeosPcp/mfd9fWOtrz/aqpzi20MsH6xeweOFixo6ZzMSJM5k2dymT569g2oK1TF+6kbkrt7No7R5WbD7A2u0H2LDzAJt27GLDlo2senceU8c7iBY8ryytBSOzCI9sTShHLK8dKTA/RJH5IYqtD1Nk60ipvQPl9g5U2DtQ6ehAlasdldL/z9WaqFuqFRqgE0iXRdSbqSBdxJOp7K4NMLfKo0e+GwJ9BdTJOxUQp965XUeZTVPJifVVATsBcvZUyhwC5rTedQLsSp3pap0o6aSfXQLSnf/7+2lCupI5O/l136kk/X20ikH/cq9JfKXnZL7SY1KibuQx6DmZO9+cwl19pqrpV6/2nfWazFdU094xJP0pxuO2BWzYd/wT/wHp/G/s9Vu6FSDd3iOnCM3axndfGcdP+0zBOWMb+4+dZs+RU+w+fDJRH5y46jGQv+l///BJZm8+yA+kv93LY3m2JA7prt/XOnHl6zQCVwrpJs5bQ9M/DeeOlC68PCjMynWr2H9oG0WjJvGrB/txd3o3+tpGKWB2wUe6DKQ7deoMwerZ/OaxwSTd/wq/fXQQVROWEJuyjAf+mM23M3rx4qDSi6a47tl/GGfZNH72YH9u++0/afqX4VRPWcbJf7PIXvDeruPKPzgXkfRwFS1HzOXIyX9x5syHnDp9Rj3n4aMn2HvgMItWb8NZPo2UPw/nbl03/tjDzaS589h/cAt1U2dh/NsIvprWlU4DS1mzafdFnyYB6S46NFe8QYCV9GOTYIW77roLp9N51u55xSe7zAHSv+/YsWNIIMP/Z+88wKuszzYetNq6rbVqrW3dtrUWsvcgCWQvdkIgJGwICRCSQCBhZJ+cPbMISchOyAICAiqoyN6KCoKgCCI4EEQS0N93/d+TIPZDZWi1ct7ruv2/ezzv4cD5eT/PU1xcLLnJnn76aambrOgoK+qxPfLIXxC1/f543+9Z/dI6Mjre5f4ZL+Oa+xrL9lx9d1fhZBMON9F8QaScik6sos6b6OTq7u4udVIV9yWaNghwJmrLRUVFSe450VVVxEQ0chDppgLSiX1ETTtR505MPRBQnFvUkRPXE3Dv8ccflzrKin2F80404oiMjJRAnABywk1na2srdYWdMGEC48eP57nnnpPScEUnV+EwFNOCBQu45557Lnae7XHYSRuv4D9XC+lEac6TX3RJ+rLre9L+r+Da/7nLzwrprMw15VxcuptBuFyuxpzoL9G93sqKi/teTI21osd11/NsPW48KysXxo0bxzgXl/+3T8++VzPeGJCuZSaqPAcMSi9Mam8J1pk0XhKkE6NRI8CcB4VaT0w6TwnWmXQeUk06UYvOLI/u0Q2DzgW9XsgVg97V3FBC74ZJ70qRwU0CdZKbzuhhdtSZPFlUKCCdqFHnTkWRO4uLPagqEmmvHtSUeFBb5E5dsYekhmIPCdYJYCfgXGOxuYZYkwB03bXiJODSM19oXi/VkjO50yJU6E5rsTvNEqhzpbVYpLu60FwsgJ2oQedEc6ELTQLWGASscaFBgDrRYMDkSqNBrHej3uBOvd6dOr0nNTovqjV9Waz2pULVn8XqfiwxeqGd68+MCYNIGBtH7pwUytQ5NBRrKFFmYcyZSbUui9ZyE3WFogZdHs0lBSyr0PBCTZGkjko9raVq6owKqvQKaowqGguVNJcoWbpIxZLCXBqNeRKQ66gtYnVjGWvba1m3rJH1z7ezvHYhldpsFskzqFHPozInler8WaxtWsTejS/w3pvbOPrObo7u38Oh3a+xZ/1KNq1qYu/G1Rzfv4X9G9o4tHUpJzbrObUlk7OrsjltmMfxjKm8N2cQh3WD2KQLZptpAB8vy+CL3R3s2bmDYlMpWrWeopKFGIvLKCqrory2hdolHTQtXUvH2q2s3byXzXsO89b7n3Low885duIzjnxwiHcPbGfX1hZWtqTTWDqcCrk3lfL+VKnDqBKgTitAXTh1+nDqJVAXTKMhmCZTCI2mYJoLA2iR5G+Gc0X9aS4Utel8aS32prVIdKAVdQzN9QoFzG2RUqPFZ8Vdeu8C1DXqxbt3pUHvIjnq6gWYFe/d6Eqt3plagwsCzgkHnRnYmR121ZKTzo3dFifdt75vf0xIV7/5KP+cs44/TF9DbPXrNO/5iJVvf0zHmyctugFisHLfxzTvOcEzma9KhXoH67bxzomz3+ss+NaH8Re+cKNAugoB6SY/zzPpa6nZevQX/lb+927vnRNf8DcB6SY/T2zdG5wSTrr/vcew3PF1RuBqIV3LCzv5s+9sHvZMpaHjBeg6BnzC9jd2EzZFx72uKcRlVHPog48vf2ffA+m+7DxP24u7cRhZwG0u0/mL3xxqO7bwyakveOPAMSKSSrnDNYm+YzR8/D211z48+TkZxuU86DuL37ok4Rdv5MUt+/j8C/MP98vf2M+7dljhTqwGteKW+yq79h9j486DLFu3B3nFGhJyGxicvBC3OCXPRmTyoPdMHgvMILekhRMnhWPoY94/epC4jIXc6Z7E4NRFbHnj8Hc+kAXSfWdornqDqAMnYNQtt9xCcHAwwlX3U01btmyROp6K+mvPPvus5GS7//77efDBB6U027/97W+Sm+6BB/6Io70t+w+9x/yVh7k7cc01O+nEswgXnIBiAs4JJ5yQAGfCMXjixAnpcUX31DVr1kgATtStGzFihFRrLi8vj8LCQk6fPo1oJCGaa1RWVkqdb8WBIr1148aNiC6sot6cmI4dOyaBulGjRkmwT7jjhLtOQLweyCZGkVor1ou6dwL+idRb4awTTr6eSRwjIJ4Ah+J+BeS8mulqId3VnPtq9/35IJ3UNQL1JbBNQDWXcR38hzFOeqT9HeNw6YF4EtxzkYBdx/9vCSvt/019OwH4xv0onV5vDEjXPBNVroB0nhhVfTEIJ53Gk0KtcNMJF50Z0plHT4p0ZmecUecmgTm93h29wQO9zh29tM4FvQB1OhczpOuBdVpXCvWikUS3o050fDV6sNDoSZnJQwJ1kqOu2I3KYncWF7lTVexBTbGAdG7UiDTCIg/qhQSoK/KgodCNxiI3Ggo9aCjyoLHQQ3K/CbebSEkV9eMEdBGAToJ0RneahQq7VeRGi6hJVyzqzjmbXXViLHSRjm80uFKvc6beYIZ0wl0loF2DwZ0Ggwd1endqdZ5U67yo0npRqfahXNlP6lxap+1Luawf08aGMCZ6CMmTx5CfkYo+Zx7G/HnocmZTKEunvkTBiiojyxYqWFqmpq1cQ0uJkhp1LmXyTBapcqg2KKgrUlNbqKJOn0ujbh5N+vnU67KoVmdKDrklC7Usryrm+abFvLZmGZtfWskbm17mje0b2PhSB+va61nXXk1zsZyynGSqFek8v1jP7nXLpPTW4wd2c3jXK7yxaQ3rVzWzZ9NaPj16gLe3PM/WpjyOrVVwat0CvliezRdVGo5npnAgI5b9ykBW5AbSMCuU1zUxnFuv5sjbqynIzWXalOkkTZtGQmIC05Omkz5nLgsyc8jNV6A3FVO2uI6GlhWseWUbG3bs4813P+L4p52cOvMVH392incPbGXHliZWtc2nRhdCWa4T5QXeVGkiqNEOoF4vFEaDvsdNF0qTMZTmQuGmE6nGAtb50WLyo7WwP23F/Wkt8pEgXVtxTyMRkRItmox4SumvzUXisyHckgLSuZglvXMB67oBrXDN6XpAnRN1BmcajQLqmmvS1ejsJDfe7vWWdNdL/4L6MSFdw5Zj/GP2Ov6S/ALZKw7Qdd7y0/PSWN8I86LxgINsA1Yj2xmi28qBkxZId7n3Lhp2rN77EQ9PW4XV+BWoX/ruH3aXO/7SdaKrmXzNu/w55QUpzbxpm/jxfm2TcNL1QLqn56ylcvMH13Yiy1GXjYD487H3wzP8VYBsC6S7bIxulJVXC+mWrdvNE4Fzuc99BvmlzXz5xRHgM17ZvBXX6Dx+7zyDKbmNvH/8s8uH8HKQ7vRpad9V69+UUlRFl1bRyTV/0SqEi0xMojlEiqqN+zxS+Gd4Jtv3vk9n13d3NN136DgJ+U084DOLW2ynEJVWzsvbLveT8vK3+d9a++npsxx+/zh9M5ZiFWTin2PKGD2vipDEQlxilDzSL43fPDcJq8dGSd1r73Saxp3O03mk32ySZFUcPLwPOMXe/W8ycJqR3zpPZ+jMcsl1913PYIF03xWZq1sv0k1FKuhtt90mNYzIysq6CJGu7kzfvbdwje3Zswe9Xi81YBA154RT7u6775aA3COPPMJf//pXSY8++qjkXPvrX//C3DmzOPnZadKXH+TO+OevC9L13J2oKdfR0UFbW9vFmnI928Qo0knFva5cuVJy34llkWZ6+PBhKf1XgLUDBw5w5MiRi3ESzjkBAcVxouadWBaTmN+2bZvUCEOAN3Fcz7ZLrynWi3sSEvXo/nMS6bMC/q1fv16ChCKeVzP90iBdr1t+h5XTqB9Nt95+Nz1NNq4mLr/0fW8QSJeKOs8ek1Kku4pUVy+Eg04CdRoPCiV5do8emDSumLRCbpi07hgkMOeGTuuKToJzzhchXQ+s0+nM60w6M6gTjroivRslwllnEHXqBKzzoKzQQ0p9rSh0pbLQncWFHlQLFbtLkE7M15o8qRONGkzu1IlUQ5PowCmK/bvTYBTwTIxuNBrMjigpNVWkLor6cQaRpmoGMGK9BO5EzblCV5pNLphTXF1Y0g3j6vTOCNXq3ajTibRHNxp0wj0nAJ0nNVpPqjWeLNZ4Uqn2plzpQ7nClyq1J9UqT7JmDmNG/HjSpk1CNjcZbfZc8melYMpOoUSWQYVGuOrkEjirN8goU+VQplhAUdYstPNmUixbQJVeRlOZnuaKQpoWGag35VGvnUudbgE1xgIaS3S0VpXwUlsNm1e3sePl53n9tTW88coK3ly3gsN7tnDs4Jsc3f86h/Zs4q0ta3l9w2o2rqjn1dYKtq2qZ//mVRzY/hIHdqzl4K5X2L1+Odtfamf3C0tYWz6X5VnB7Cwex9uFsRzKC+L4gggOpQxk1yw3VsyxR5kcQcqowajHBbJWP4Z3XskiN2Mq0YOHMWRAGIMHRTB4cDgxUUOJjYlm7JgYpiZOJjVlBnPmzCY/v0CCdhV1zaxet4ltu95m/7sfcvzkF3z08Wnee/8gW9bXSg0o6o2DqFT4sVgVTL1uAA2GCBoNYTQaQ1liCqPZEEqLMYjmokAp5bXV5EdboT9thX60FfWntbAfrYU+tEq16cw1CkXNwpYiT6lOYUu381IA2h5IK0bhpmvQ9UA7FwnYSWmwemfq9c4XYV6TSIPV2NFkcGeXBdJ96zv+x4Z0wkn3cNILpC/dz+dffnd9l2/dhGXhVxMBUdPHJn8DViPaGarbykELpLvsu7VAusuG5Ve/UkC6NyyQ7lf/nq/kAa8W0u09cIzxmbX0sk/gibB5zFDVoahcyqAZRn7rkMDfg+fRtGo75zq/48dwD6R74A/w1JNQVcFXZ0/T9upefMbruMU+kWdD5iMvX82ZLy+pIfU1lLdu5KmQudzvmUph43qOnfjGMXO5Z93/3kdkGJbygGcKv3OZRv/JBtZu3U/X+R83De1y1750nYiFgIxHjn/G+h0HqVu5leIlr5JfvppJWXVEJBbyaMh8/uAzk0e8U7nXdTp3uSZJoNJmSC5hk42Mm7uY9MLlkrMuLr2KB7xSeSxgDqMXLEJetYwRc0olh92jQfMoqFwjXe/Se7h03gLpLo3Gtc8Ll5boHCpq0fn4+CCcTj/2JGrbCQedqOPWq1cvbr75ZqlBhQByPXCuZxRNKwTAE11mX9+1g7MXviatbb8E6dzyN1xT44gf+3n+1873S4J0Aqbdd999zJ0790eTSqX6X3slV3S/Nwaka0lFnWuPUeFJoaovhSoPTGohd0wqdwpV7hSpBaxzp0gr1rth0pgBnQB2Ro0LBp0rOq0z+h51O+kEpBPrJUind8Goc8Wkc6FQ50KR3pViAen0bpTq3Sk1iPRXd8pNblRI8qDS5C6putAM6apMHlSbPKkRNeCM7pJqhKNNKuRvTj+tk9JQXamXUlK7nW8CsIi6YgYXCbxIKawC2HU3gRCjGeYJR5SztE+d3oUanZArNTo3anVu1GmFPKjReVCj9aBa40GVyp1KlSflSm/KFd5UKr1YrHBHO78/s5InkjcvHfn8maiy0ihVZFJWkC6lqFZrcijOT0efmYI+O41CRSbG/AXoM9Moyp1DlS6ftkV6VlYV0VZhorpQS4VBIYG8hfJMFmvyWLq4iJUNZaxtrWLj8ga2rm5h65pWXmlaxKv1hbxaY2Jz00L2vtTCO5vWsHdNC/vXr+Cjfds58c5O3tv9igTo3nptBbvWtbPr5XbeeLmJ119uYH2TgY6saNpTHWlNsWfNHC/Wp/uwefRTbAm5m9eGPMSKybehm27P1PhIIsJCGBTgw9yEGNZUzyAnYwJDB4QQ7NePiNBAwkICGBgWyKCIYIYOCmNE1FBGjogkJnooY+NimBI/nuQZ0yiQFbCwYjGty1exYfMe9r55mA8+OMmHJz7jwLv7eGVNMUtKR1KlCqJa7ke9NoxGQwRNxnAJ0AlI12oMoaUwiNbCANovQjp/M6Ar6kdbkS9thd60FvalpdBLSnUVkK6nyYiAt1IdQuGk1DubPzvCUakzz/dAOykNuvuzJX2+pNRYJwnSCUhsgXTf/p79qSBdhgXSfTvQN8iSBdJd2Yu2QLori9OvbS8LpPu1vdFrf56rhXRffNnJytfe5N+R+dzpkYyVTQJWfeKxskvk4YDZJCmW8P6xT777hi6FdP94hnOV5WzY9Q4u43TcbD+FP/WfjbrqJb44ewmg6z7bS5vfxnecltscpzE5t4E33/3wu6/TveWd90+QkN8oATCrPpOJnlMpuczO/UQ16sxA7gyHjn7C6+8c5bWdB2lesxNt3TrmF60gPLGIx/zTucNpGlb/nsitfeK5320GD/vP4YGA+Tw1IE9KbZ0ua2JB0Qrqn9/G7v0f8PkZs6NQ1Knbsfd9/CbouMM5SYq79A5sE/m9ZypTC5rY+fb73xsXC6T73vBc0Ubh/hKAQ0ATUQtO1IgT636KSdRtE00RvL29JQgnYJyogdcD53pGcS+itlt2djZfnD7F2a8gtfVtC6S7jpfyS4N0As5aph+OwI0B6VpnohGQTu6OSekhSYA5k8qtW+4SmCvSulOsM8M7o9odo+Soc8YogTkX9Bqnbgko52KW1hmtxskM8LpddgadM4VaZwnSSaBO7/oNqDO6UWZ0pVyCde5UGN2pNLhTZXKnutCNxUZ3Fhs9kGCd0YNqsc3oQY3BjVpRJ0yMwvWmd6FWSKSp9gA6nXDFmZ1QPesaDea6c+ZurcI5JQCdkzSKdEYBmzfNlwAAIABJREFU6KqFtO7Uat2p1pjnqwWg03pQpRaAzp1ypSflCh/K5T5UqTwpzulLeuIA5iTHk5WWRH5GMtqcOdQZcuioULCkWEWlJgtj7hxk6Sko56dSophPjT6fKn0BDaV6Gos11Opl1BeqqDaqqNDKKMmfi2LODHJSEimYmUhpwQIqNTm0lqjoKNfRUWmgo0JHo3oeTaoM6mWzqF0wiWbZNFaXyni12sQrjYVsW1nH6+va2LO2mddfbmPfphfY+coKXm0rYd2iWWxozOYlUwKrpv6D1zKfoi3Fjo6pz7Eu5VnWjPo7S/z+RN2A31I24TaUGRFMGh+F3b//iUOf3sRPHM/iahNy+RxGREXg79OX0EB/QoL8CAnsR3hIAIPDgxkyIJTBA0IYPCCIKAHtIgcQO3Io8ePjSE2eSm5uJgsXLqStbSkbN27jwMH3+ODDTzn43gdsXL+E9sVTWSz3pUbRjwZNKEsMEWYXnSGUNlMorYXBEqRrM/nTagqQ3HStwknX7aZrM/rSZvShtRvSNZu8aDZ5SinSIiVagFvhlGvo/gyZXXPmz1OPw04Cc5fAux6IV6exl5yclnTXb3/JWiDdt+NhWbq+CFgg3ZXFzwLprixOv7a9LJDu1/ZGr/15rhbSiSsJh1t5+yZCpxRKcOkhv9lYR+YxU9vGoQ9OSg0PvvOOLkK6++DvT7E9R07k3DqsXJO502068XmNfPDR5VNlD75/klmqNn5rE497jILXdh38zsv0bBCX23f4OEOSS7nbM5k7XZOYLl/C7n0/Tgr9+QtfSSm5n35+VmqWIZx6lcs2k2HqIHpOBf0n6vl72ALu8UiW4OJtdgnc6TCVe11n8NfAdDzjVExIr+DZieXcFFGCY2ob297+gFOnzyKAqEjp/Uo8xCWT6H5bvXwLQ2eU8VTYAu73ncWzA7OImVMpgUHRdOL7Jguk+77oXNk2UaNN1KC79dZbJTedqKv2U04iTVN0VPXz85MA3aWgTgA7IZF2KzqZisYJX13o4tS5C6S2vGWBdNfxYiyQ7jqC9zMeekNAuhVLUtFm22KSu1Ok9KRQ6YZRSOVuHpWumDQuFAoop3bDoHLFqHKTHHQmrbM06tVOaNQO6NSO6NQCzJklXHQajRNatRnUaQW80zhh0DhJjroi/SWuOpH+qnOl1ODCQr0Z1i0yuFGud5Ng3WKTB5UGNyr1biwWcM7gQbXenWqDK4t1blRqXanqBms1OmeqDU7UiHRVrRO1WidqhDRi3pE6AewkV5TZNSdgnVCDSFs0iGMcqVY7s1jj2i0XFmvcqNa4U6l2k7S4eyxXurOwwIuFMgHovKmQ+7IgaQCJ44YzK2EMaVPGkjopjqzURKlpRJk6F0VGKtmzkpibnIhsTjKl8nkU5qdToc2W6s4t0soxFWRTXJBJqdzssCvT5FBtklOqzCYrdTrTxo5i2qgh5CdPQp+WyKIFyVRkpVCaPoWSmeMpmz2ZhfOmszg7mcp58dTnz2B9g4GXa1SsXZTNxuZCtq+qY+fqWrYtL+e19oVsbFKyMm8oyxJ688qsZ3hnkTVHq+1YleLOinEPsnnyrawZdRflg35PSdTtyKN/T1F+NHExEdxz9708cN89DPDrR9micrT6PMaNGkKgrzfBQQEEBfUn0N+bkKB+kqsuLNiPUAHtAvszNDSQ6IHBRA8JYcSwUGKHRzBhzHBmTB3LzOR48nMzqa5azIsvrGXnnv3s3f8+u/e+xZrlhdTrBlEt86RBE8gSfRjN+jBajWESqGszBXUDugDai/1pKxKpr/0ltZsEpPOlxehNq0nIixajB83CXdndMKRBJ5x05jRXAeDqdE4XPzf1OpeLzjqRBluv7flMuVCrsqNB48KuV/Q/y9dXxcaj/Ct9HQ9OXUXO8wc523ltqaDiR96ijR/w5Ky1PJn6IpoXD3H2OjoZWSDdz/Jx+NVe1ALpruzVWiDdlcXp17aXBdL92t7otT/PtUA6cbWvv/qaz05/yaFjH/Pu0ZOc+PQ0568kjVQAp+x0LjzyR9Y98AS+3vHc4prCPf1mI6tczbGT35/CuurVN7jHdgp3OSRSvXwzApJdyXTk+KfM1LRyr2cKvWymEJ5UgoB+ojPl903idgX0Et1hBTQ7dfpLTn52BuHQW7/zIIb6l4meVUHf0Rr+GZbJgz4zucczmTvcZnCH+wzu8kzmAQHRIjJxji5gzLxqSpasZ+2WfZLb7tPPv+T8+QsMNu3AalALvorNXEmFDgHuznzRyQfHP2X/4Y/44MRnnD3X9X2PcnGbBdJdDMU1zYjmA6L+3F133SXVgKuoqJC6l17Tya7iIFGnTTRiEJ1ORTfXS+vRPfTQQ4gmEiIVUqTIiumTLzotkO4q4nu5XS2Q7nJR+eWvuyEgXUdTCtpsG0wFbhQpPChSuGJSuFIoOelcMQpIpxagzhWj2hW9ygmDyhmDWgA6J2kU67RqB0k6laME5YSDTkijcUQj4J1w1KmdEEDPoDXLqHNGgD4p/VXnSrHWlWK9CyV6FxYaXRGQTgJ1AtYJQGdwvQjqBKyr1LmyWO/CYr27BOkWi2XJ+eZCtc6JKq0zVRohMe9EtcaZao0j1RqHbmBndteJlEapQYQEWsR+TixWO1OpcqVS6Uql2oUeKFepckOoXOFKmdKVhQoPSgu8KBMdSJVe6Ob2IyF2EJNio0iaEMu0caOYMWEU6YnjyJ6VKLnmtLnzyM1II3PWDJSZcyjX5FFryKe+WEm1UUmFQcniQi11xVrqCxXUF6kpLshCk5VOTloS6VMnM3PSOJJihpAycgALJgxHmzKR0nnJlM5PQZswEuOkQZROCKFqygDqpw2kdXY0q9SprFUms7FSxmuLc3mlcA6bF83jzQ4d+58vYXflbF5J78u6MQ+xL+O3nGq4l8O6B9ic/CTbZj3G7sl3syHqJlqifkPxgJvJjnwEY95Y4mIG84c/PMBDf7gXP1d7cufOYcGCVEbHDCbMz5uwoP6EBvUnONBXctMFB/YjKMCHYH9vQgN8GRjqz7DwQIYPDmHksDBio8IYM2IAk+KGkjAuiqQpo5k7ZwZyWRblixbS0bGSV1/ZwJZtO3hhxUIaimKozvdkiSbwGzedUTjqgmk1BtBu9GepyZ+lRn/ajf1pN/Wn3djP7KQz9WWpqS/tJk/ajR60GN0lSNekd6dR5yHVIGzQdkM46fNxCbTTOl10agrAK32GdM7Uqu2o17qw81ULpLv0a94C6S6NhmX+eiNggXRXFkELpLuyOP3a9rJAul/bG73257lWSNdzRXH85Qq692z/f6ME6eaw+x//Yvg/Q7jHJ427PVOZpW2X0lf/0zX2n8dv2v0u1oNy+J1dIlNyGiRA9Z/7XG5ZnPfdD04yfFY5tzhN4z6vVKbmNXLwyInvBX0fnjzF6+8cY93W/VS0bySreAXjFtTgPUGLfVQ+Twdm8Af3ZKmZwx3O0/mTzyyeCVuA9zgtMRlVpGhaWdS2gVe3v8OW1w/xlqip/PFpKZ33Un/csMIdWEUswbdgI+Lvr6uZfgg0/ue5LJDuPyNydcubN2/G399f6uj63HPPcfDgwR+EvVd3hcvvLWCgm5ubBOgEkBNuOgHqhItOAENXV1epw2rP0RZI1xOJax8tkO7aY/dzHnlDQLplTTNQZ1pjlLlSpHCXIF2h3JUipdkxZ5BgnQsmTbdrTuWIQYA2AdwEsFM7olcKB50DGpWD5KgTrjqNBOvMgE5AOq1YVnW77TSO6LWO6DWOEqQTsE+cX8A6oWK9M6V6ZxYKV53BhTKdkCsV3ZCuQu+KULnWWVJlt5OuUutCpc6FSq2Aci5UagRc65EAb45UqZ2pUgmnnBPVakdqNI5ml91Fx52DBPUEmKtQuUoSsG6xypVypQsVSjfKlW4SoCuVu0uAriS/L1XqvhTn+pI+JYDRwwYwZsQQ4oYOYHLMEGbFjyJtymjmzZhEiXIBxWoF8gUZyOfPpli+QEp/bS3Vs1grozB/PoUFmRhy55E3czpzJo9lWlw0k0dEEj8yktlTxrNgRjxZKfEUybMw5M3FlDsHbdoUFJNGoZsUy8LpsZRGOrMw8E80hv+FJUP6sGy0PVvT7dkwsz9vlU9mz6KprM8dzZb8sRypncbHSybx8fI4jlU9w9HahzhV91c+UtzJhtm/4cUxd/L6tD/w+tjbWRlmRc2QXlQNt0Ix4s8Y5wwldnAgf3rwT/zt4Qfp52pDyoRoEieNYMTQIAYE+hAebE51DfH3ITDAB39/Aeh8CQ/sR0SwH4PDAomMCCR6cDAxw0IZFSXcdKGMHh7B2JgBjB81iMmjh5EwYSSpSZPIy56HyaBl6fKVbNqyiQ2vtNJSEkt1tgPNKn9a9KJ5RAitpmDajIEs1fvRbvCjXe/PUkM/lkmQToA6X9oLvSVI12ryoM3gTqvB3AF4icGDJp0HTVp3yRUnnHNSR9duF6Zw1dVqnanXOlEvOeycpHnh2hROunqtG7teNfws318WJ93PEnbLRf/LEbBAuisLuAXSXVmcfm17WSDdr+2NXvvzXC+ku5Yr7zSWkeA3ljvtErir/1xi51XzzuHjXPgBV5u41rtHPiZZ2crv7Kfy74HZrHz1/3d0/L572vL6YYaklHGXazIP+swiTdfOhyc/v3jI8Y8/Z/WGt1i8dDOqyheZktvA0JQyCbr9PWw+f/RI5qZ/TcDq8VisnhrDfa4z8IxTSvBPnEtfu476ldt4eet+9uw/yqEPPr5sfb2LF+yeGWrchlV4Iz75r/HZ2e9ouvGfB13jsgXSXWPgug/TarXcc889EiSbM2fORefa9Z31u4/u6uqSuqU6OTlJXWSffPJJJk2aJHV7FV1ef//730vdXqdMmcKpU984UT/+opMZzW9xe/zzeMg2suKNE3R9dSka/u5rWraYIyAgXUzlHm4d14F71npe2f8J4u/Pn2MSjSMsNemuLPI3BKRb2pCEakFvDAXOkoPOJHfGJHehSOGCSeGCQemMQeWE8SKYc0Sv+kY6pRM6pSNapQMaIZU9aqWQI2qVkL1ZaoeL8xqlnQT1dBpHDJeoB9YVaR0p1jpSonOSVKp1YqHWmUU6F8ov0SKxTuNMucaFCgHVNM5mqZ0o71alyolKlTOVSicqVI5UqhxZrHJgsdqsKpUDVRK8c6RK48Bijb20X4XSmfJuLVI4I0nuTJlcuOdcWSh3pSTfneI8T4rzvFis9CYzyZvoCG8GBvgwKMiX4eF+JI4exvTxI5g2NprcmYkUKXNRLsggLy0ZZUYKxXmzqZDPpSQvHUNmKoq5M8ifncT8GQnMjB9P0rjRTB8XR1piPLOnx6POSqfWpKa1WMtLRg0vahR05CygPi6aGj83Gv0dWDbUk6X+/6TV72+sCX6U9cOeZtvkx9mffD/7p/+RI3Mf43CePXsLItgtG8GB7P4clfvyeYk7n5f/mU9qHuCTsj9zbN4dbJ/cixcie/HCQCs2DrViabgVhn69KA62QjfyPjQJHgzxc0TYsJ949BG8nWyYEO3PuBH9iQr3YmCgr1SHLjCwH4H9+0opryLtdWBwf4YJODcgmMhBIYwQgG5oCDHDwhgZGSaBujHDwxkbHcrEEeEkjgwlYVQok2NDSRgzmOmTR5GZnkxdVQWvvfYam15tYXnFRBoVPixR+dKqD6TNGES7cNIZ/FgqQboAlhr6s1SqRyecdL60m3xYavChxSjSXT1pMXiyRO9Jk5DOnUatG/UaV7O0rtRpRPdWAeecqdUI15wzNWonaV4a1S5UK+yoU7uy82ULpLv0q9bipLs0Gpb5642ABdJdWQQtkO7K4vRr28sC6X5tb/Tan+e/Dek27DzI8NQy7umXwYM+s5k2q4Rde9+74gc4c7aTFev38kDfVG5zmIqm+qWrc/IBG3a/K7ncetklSB1SJ+XUk7PweWZr24hJK8chqoDHg+dxn2cqd7lM526XJP7gmcITwXNxHVHAiNQy5uiXklu22uyS23FAcvR99vnZ73Xlfd9D9kA6X9kGTn1pgXTfF6ufa5twLIpadAEBARIsGzx4MHv37v1Jb+eTTz6hpKREqntnZWWFcO4pFAree+89yTUXFxcnAUN7e3saGxu/dS/ic5Tevo97E1bhmP0aS3Ycp+sK08O/daIbeEH8GymmYg+3jFuBR+5rvHrgUwuk+x/4PNwgkG46ygXPoZc5YpS7YChwQoC6QgnWOWFQdgM5pXDOfQPnzPMO3YDOEY3CHo3SLAHpVEoHVCpHlCp7lAo7VGKdygGV0g610g4B6kSKrHDg6btlEC49lSNG4bDTOFKk6YZ1WkdKNU4s1DhRpnW+KAHoytROLNI4sUjtzCIx3w3nypSOLFI5Uq40q0LpQLnKgXKlPeVKOypUQgLIOVChtKdSSGxXOSCOLVM4USY3q7TAEUkyZ0pkrpKK810pzHHDlO3Bwvy+GDK9mTbakzA/dwL6uhDg5cLIgQHMmBzHlNHRTB0dTW7aDDLTUpg3bSL5yZNRpk1FMXsquSkTyU4aS8GseHJnJpCZkkDO7CQUC2ajy82kwqSldqGJWq2clpwsXlWpeUOtZ9ekiewdN5adY8eyZVgku/w9eCv0H+we/yzb+z/KLr9n2D6oN+8kPMnxrId4K+mPHEi4nbdjb+Zwyr0c0Xpw0DiMdzK9OJLrz/uz/sWHWY9wdMHdfFxgxRm9Fe8m9GJDzB2sHvIbtoyy4sVIK3QuVuQ5WKGOuhNFgjPh/Rx48E9/5snH/oaXgw0jB/RlbJQHUWGuDAwS6awBBAX6EujnRahw1oX4EBnhz8hBIYwcGkLU0DBGDAsnbng4E2MGkBgbwYyx4aRPDGXepBCyJoeQMzmI7MkBZEzwI21cf1LGhpA6cQh56QnULDSwbdOr7NjUyvLKsTTJ3WjV+LLUEGROcZUgnT/L9AEsM/SnzSDq0fWTnHRtEqTzps3gTauhLy36vizR9qVJkocZ0qndaFC7XiIXGtSi9pyzWWoX6lQu1CkFtHOhSm5HrdqVHS9b0l0v/Z63QLpLo2GZv94IWCDdlUXQAumuLE6/tr0skO7X9kav/Xn+W5BOAI6DR04yen41dwdlcpv1JMb6jmX34ga6Pj99xQ8g0lbfPHgM66G5/NZpKvH5jXz0yXcfL2rJHTtxiv2HPmLnm++zZtNbNK7eIR0nmkjc6yY0g3vckrnLcRp3O07jIe9ZPBk2H+soGcGJJuLmVpOmbcdQt47WF3fz1qHjVw0Gf+gBLZDORepcOn36dE6f/u73+UNx/Cm3i5pwwjknjAcizVTAMtF59aeazp07J4E3GxsbevXqxTPPPCN1lBWOKjF9+eWXbNu2TUq9TU5OZs+ePd+6FVEnWrnmEH9JfpEn0taiW/se5y1Oum/F6IcWTp7pIlikoo/pwFe9mZ1HTnPe4qT7obD97NtvCEjXXj8NxYJ/oct3wCBzwlhglqHAAaPcEb3cEVFnTkA5nVJAOTOYk0aVHVoB3BRm6KZR2qJW2qJUCNmhFKBOaY9Sbo9C4SAtKyVYZ49KYYtaYWuGdSp7tGp79CoH9Cp7KYVWgnVqB0waB4SzrkTrRKn6G1gnATu1EwtVjhKoW9gzrxJwzkkCdGbYJoCbA4sUdixS2ksqE/MKe0kC2knbFLaUK+wpUzqwUO5IqcLJPBY4UixzpESM+c6U5LlQlOtKYa4rxiwhDyrl3uSk9GVstA9DwgMYFBrIoDB/YqMimDo+lmljRzBzyjjmp6UyK2EiGVNiUc2egnZeCrmpiaRPiWPe9PFkzkhg/oxEcmclocuZi1Geg64ghxKtkrr8XNbPz2TP+ATeHBzDkfBITvbrx7nIEXTGRPPJ9Cl8PH4k56a607nMlY9i7+DzIb14f8qDHMt6gC9Uv+HQ9Ft4fdK9bI25g4Mpd3Nca80RQxDvZbpwIs+BY/l/5yPVI3ykvIvPjFacMVpxIPlm1o1+iB1Tbuet6Va8GG3FQm8rNF5WqIb9FsV0Z4YO9OGJv/+b3s8+i7+rI9GhXowZ5kpkhDODQvsxKCyAkABvQvy8iAjyZVC4n1R/LiYyXGoSMX7kAOJjw0keF8H8+HBkCaGok0IpmhVCWVowlelBVGYEUZ4RTElaELoZ/VEk9id/ih8F0wegzRhLR20he7e+xPZNTbQVDqBV6cFSbT+WGvwlJ90yvT/LDQLU9ZcAXauAdAax3Zd2vTftYtT50HIR0PWlUeNBo8adBgHpNK6S6tUC0LkiRgHm6tXOZimdaVA6Seur5PaSk26XxUn3rS9xC6T7VjgsC9cZAQuku7IAWiDdlcXp17aXBdL92t7otT/PfwvSvX3oOOn6ZVINut+5pxL0VBjr/+3I12WF8Pnlu7l+11OdOXuOqJmLuKdvCt4TdIgU1p7p9NlOTnx6hveOfcKedz5g+atvIKtYQ3xuIwOnl2ITmc+jARlS7bj7+6byx74zuc89WXLKPeqfTr/xOuYYlqGqfomaFdvYuOcQ73/4qZSyKho8XPiJIIcF0v3yId3OnTsJCQmRXHRBQUGIjq6i6+pPMQkAt2rVKqlbq3DQiZpzAgoeO3bsW5cTTSI6OjpYv349wnV36dR54Svadn2EQ856bpuwgriq1zny6blLd7HM/0AEVr15kiczX8UqdjnRFbv58HTXT/Yd8AO3giXd9Yci9M32GwTSJSKf+w+0uXboZQ4YBawrcEAns0NXYI9O3i3hfFM4opHboe2R0h6tyh6Nyg6VwgaV3Aal3AZFN6RTKOzN65S2yBV2KOS23dtskYv95DYSrNMIWKewlc6lV9mhU9ijU9pJwE6AO4PKHqMAdmoHilROFKkdKRbATuVAqdKehRfnHViocGChAG0KBwnOlSocKFU4Uiq3p1RuS5ncjkVyexYW2JolM68T60tkdpQUOFBSYG8GczInSmQOFOXZY8p3pCjXkaJsJ4zZzuiznNHNd0W/wFNy0s1K8GdkZAgxUYOJHzOKqRPiSJw4htHDhzBhZCQzJo0hLX4M8xLGkJk8Edn8mehz52LITkMxLxVlVgaG/CwKC7IpUeayUF1AsTyfkuwclmRks2lEPEejp9A5NJbz/UO44N6f8/4hnJ+ayIXYAZyfMojzM6dyYfZovqp5kq7Suzi/4jecr72Ds5p7+ST7dk4kWnEyuxfvJ/Xi8FQrDs1/ii3xfVjtbsUbw27htPF+3kl5kFeH3sH6YVa8GdeLfRNuYsf4W3hh+M10RPRixUAr1oy0omOkFcqht5IX/2+mTvQnJDQYfx8fwv36MmpQfyYPcWD0ACcGh/kTHhpAcICP5KQLCfRlYFgQwyPDiBsRzpRR4SyYEEJBQjDyxEAyJ/qRPtaPtNF+zBrtT1pcIBnjgpFNDUWbGo5u9mA0aYPRpoahT/ajONmH8lneNOQO5uW6XA7uXMPW9YvoKB1Mq8qNpbr+CEDXYfCnQ4A6vR9tel9aDT60631p1/pIgK5V70Ozri/NWm+atX1ZohGNKDxpUonOse40atxoVLlSr3KWXHR1SidqlM7UK10k1SpdqJG7UKt0pkpmR53ShZ0WJ90336aABdJ9KxyWheuMwKWQbohuKwdOnv3RnQ/XeYvXfLj4kdi47RgPp76IVfzzlKw/cmVdFS9zRQuku0xQboBVFkh3A7zkK3zEnxrSffXV1+w9+CFjFlRzr0cqvwvIYrxXLJt//2d46nFYVAqX1NH6odsWfSe+ONtJTunzPBGxgL8EpqOvXcveA0d5fv1e5hqXMzS1jD5DcnjYJ437vFK40z2ZO9yTucsjmfv7pfFE6DzsIvMYmlzGxKw6+o/X8UevVB7yncV0eTOnz/z3QYYF0v2yIZ2AZjNnzpRcdKKzqtFo/KGP6jVvF4694uJiHB0dJSD4z3/+k9zc3G/Vm7vSk4uaaqltb/Ob2OU8MG0N8bV7JVAnXHbi3xLiz5Nl+iYCIh7CbShShTcc/BQPxSZ+M24Ff0l9karNR7/Z8WeYs0C6Kw/6DQHp2uoTKZj7d7Q5tujy7dHn26ItsEUrs0Ujs0NTYI9WGm0kQKeR22JWj3tOpK/afgPoCqwlACeX21Igt5HmCxTWyMRygYB1Yp21BOgUsj4oCqwlsKcW55XSYG3QCfinEFDQFn03sBOgTnLZKe0pVApYZ1aJ0p4SlQMlSjtJpUo7SuV2FAvoVmBHiQTnHCRIJ8BcaYENpQV2lIp5mQ2l+daU5NtQIrOlSCbgnJ15zBfOOUeK8hwozLXHmOOAMcsBY7YjukxnNPOd0c53w7CgL7rMvoyL8SFq2AAmjolhUuwIxoyIZNTgcEYPi2DquBhmTx3HrMkxzJw0irzZ01HOT0OXNYcSeSYlyhxM+ZmUFGRRKluAPjud3KRpFEbHsm5QLMfjUvk8aixf+AXQ6ebDhf4DuBARTdfQiXTGT6Nr/FA6U+LpSptJ16Qwzqc8TZfJka7mJ+jKu43OCTfzRfxNnMq04st8K45O+i0fTr+ZD2Y/xJbRf+OFQCt2xdzDvqkPsW3InaztdxPPB1ixevDNrI/5HW9PvomXhljRFNiLpYOseDHGio7hVhhG3k32hKeYOd6BmKF+hAX7MzC4L2OH+jJp4D+JC7NnQIg/gYF++Pl54+/nS1BQf4ZEBBI/IoiZcYHMivNn6gg/JkT6Ezs0iJHDQomNCmd0VDhxkSGMGmrW+OEhJIwKIWVcGHMnh5GdEERBYgDGFD8qM3xoye3Hi4XR7O7I5fAbHaxfPo+lpiDa1R6Se07AOaFlej+W6vtJoE7AujYB6brVqu1Li9aLZq0XSzReNKnNkK5J7U6jcNMp3aiXQJ0bdQoXahVmQNcg0lyVztQonKmRO1OdZ0et3JUd6yzprpd+3Vog3aXRsMxfbwROn7uATf4GrEa0M1S/lXc/FpDues/6yzjeAul+Ge/hf/kuJEh37Ax/FQ6Byc8TV/cGp86e51fyR+R/+dX81+/9p4ZocTcTAAAgAElEQVR07334KRmm5TzUP41bnacTnNvGC5OS+OLhB+DJJ6B84RVDus7zFxCNHbbtfZ/5hSvoMyyPh3xm4TxChneciufCF/AX31nc5z5DSoW9wyWJR/rPxiFaRmhiESPTK8lbtIaWl3azfucBCR6+/e6HvLztHVxiFNxsn8DTYQsorHuZc11d/9V3YYF0v2xIJxxsIu30pptuktx0/5la+mN+WCorKyVAd/PNN0vNKVQqFfv27bvm/9G4+q2Pccx5jZtil/Fw4irS2vazcu9JDnz0BSdOd/LZl+f59GyXRV+e59ipc+w9doaS144QbNzG7RNWcOuY5UytfYPjn3f+mK/5qs9lgXRXHrIbAtK11CWSl/4M6qw+6HJt0ebZoJbZoCkQEqDOFrWAdHJb1AU2CJgmjQXCOWeGc2oB3WQ2yAv6UCDrg1xmQ4HMhrwCa0n5cvOYK7cmX25LvtwGWYE1BQV9kAuoJ2CdrI8E61QF3WmwwlmntEWntEUrt0WnEA47W/RKW4xKO0xKB0wKe4rkdhQq7ChSmCGdgHXFYlm44QrsKC6wlUYB4YrzrSnOt6FYZkNRgbUE5opzbSjM7UNhng2F+XYUyuwp6nHP5dpjynGUAJ0+yx7dAke0CxxRz3NCleGEdp4rpiwv0hM8CAt0JTSwP1EDg6VmCYOC/Rge6s+4qAhmjBvJnElxpE0aRXrieOYnT0E5N4US2TwqNHmUKHIwZs1BPWsKmlmJyGckUDMxkdcChrLD2omuIUF8PXUSXUHBnPMMpSsghs7AGDrTlHTNSaczKZ7OmPF0JY2jSzGazrFD6Iz0pHOqD52LXOla+DhdWbfRabyJ8y/dxZmq+3l3/K3sibydPbH38MboXmyL/S0vRNxJh9+tLOvbixV+ViwPu4mmfrfSEdiL58OtqA+yojHcijXRViyP6oVp+J3Mi3mAuWOeYsZIF0YO8CAqwoXU4X2YGPw3BvS3wz8whICgYPwC/QkPC5CgW8KIUCZF9id2UD9GDApg2KAwhg0ZxPDISEZERzJqRCRjRkYyeuQQ4qKHMmbEYCbGDCQ+ZiAz4iKYNzkYRVIgxel+VOb4USfzpUnmRYe6P5sro/hgi5F922t5qXkGbWpPlmt9WKbzZZlIf9X1Y6m+P+06s4uuTefDUo0PbRpvWjR9adYIF113TTq1Jw1qTxpVQh7Uq9ypU5pVr3ClTu6KGOsVLmZoV+AiwbmqfHtqFK5st6S7fuvb1gLpvhUOy8J1RkCUDHGSb8RqRBuji7f/5IW4r/N2r+pwC6S7qnBZdv6OCBz+5CyPZq+X3JgTGt+6Zjfmd5zesvp/JAI/JaQ7fPQT8svX8LDPLG62noJLnIY1uw7zZX4WPHy/GdJVLITT33RX/c+w7dn/Ae0v7UJT8xLJimbiMqrwn2Tg2cE5PNx/Nn/2TZNqyN1sE4/VP8byeFA6/cZpmZLfKKW5lrdt4KXNb7PzrSO89e6HnPjkDBcuUzy/Ytkmeg/Lxar3JJ4bnIux/uUr6sr6n/d7rcsWSPfLhXQfffQRZWVl3HHHHRKky8rKQnRc/bGnzs5OKcXV2dlZctCJ2nc5OTmI61/PdObcBSo2HMFu/itYDWnh/imr6JO9Hh/DVgYu2iV1Lx1RuRuL9hC+cBeeuq08nrYWq9hlWI1sJ7p0J5sOfno9r+BHOdYC6a48jDcEpGuujSdnzhMoMp9DnW2NOscGtQTqrFHl9zFLZoNawDOZNaoCIZtumZcFYCuQmWGbGPNlAsr1IUdIZt0t83JugTW5BTbkyvqYAZ6sD/n5fZDlm+GeQmbb7a6zRsA/jdwMDAWo08pt0CmEBLSzxSC3w1ggZCvJVGBLYYEtRXLhirOlKF/IhqJ8a7NkYhQwzgZTnrUE5kw51hhz+mDMscGYa4cxzw6TcM6J9N8ce/RZDugy7dBm2qOZ74AqwwFFuiMFs53QzHWTIF3cMEe8XG3wcLTG2eZfuNg9h7+XMwMCfIgeEMSogUFMiBzAzMmjmTdjMvmzpyKfPQ3FnGnI0qaSlTSZrKnjyE+MpWD0cCqTZrFp7nz2x0VwwP/vfBL0BGcjA/nSK5hOzwi6RoynK3kqnZqxdKon0Jk1i67EKXSlxNJpSqKzJYuuoljOZfrQ2RRC1+tBdG1+mgsNvTi/6Ta6XryDQ/G380707ziceCvrR9xCe9BNNPr2ot3/Zjr8f8Pq4Ft5ZeAtvBjSi1LHm6jx+g2N/W6iJdiKlcOsWBrZC+3we5g/6q9kxP2dtOjeTB/am6SoZ5gd9RAjgv5FaLA/YQOHMHjQAAYPDGVIRABRAwKIHhhI5JBwhgwZxLBhwxg1KoYJY0eRMD6G+LHDiR8dxbSxUaROHsbshEgypw9FPmsAhoxwSucHU5HjT43MnyalH80af5Zo/GlS+dOi9mOFzpcdjbG8u8nEnteKWVkximXCTaf1ZmmPa07Xj3atL+0ab9q13rSrvWnV9KVFLeRFs9qLJUIqLzOgU3rRoHSnXjjpFG7Uyd2pU7hKQE6AOqHaAmdqBaQrcGVxnh3Vcle2r7V0d7306/aXCukOf/Ilizd9ILWxn9a6j6Q2i37pMZjRvo+E1rf5U/rLWI3v4N9ZrzK5+S2S2q/93U1b8hbzlr/D+oOf/mz1SHr+vFggXU8krnw81/UV+45/wdZDp8w6fIqtN6i2H/6cbYc/Z/meEzw8/1WsElYxcNFuNr37Gdvf+/za4nLolHT82x+e4fRP3Jnyyt+6Zc8ricC1Qrqvv/5aqv2298CH7Nn3Ae8d/YQvO78BF++8d4JUTRt/DZrLzbYJhMabaFn7Onz1FRQsgAfuhScfp3NRGZ9+/BnvnTzD1tffo3nNTmSLVpOqaiExs5bACXqsh+TyUL807nBO4h7nJP7gnsyjQek8OyiLvwak86f+afhP0qOqeYllL+9h055DHD3+GWfPivpRX11JGDh99hzNL+zCP96I1b8n8kzYAjIMy/j087NXdPz17nQtkO7zL86x772P2PHWEQ68f5LTX1xZmu6y1z/i2fkvc/foZRSvfY+PTn/z3q73Oa72eNFQ5IUXXsDF5ZcL6datWyfdn3DRiY6uohbdjz2JFNeioqKLNeisrUXmmfy6AV3PfX569jyr955kduObPDzjBawmrcRq4gqsJlj0TQyex2rCSikmd09dhVvOa+SuPMCbH57hy/NX9j3SE++fYrRAuiuP6g0B6ZbUTCZ7zmMULHgWZXYfVDnWqHKtUeX1QZnbG2Veb5SyPqgEoMu3RinSUwtspFHAObnMGlm+NQX5ZhedAHQ5sj5ky3qTI+tNtsyabLGcLySWe3fPi30ExOtDbr41+fk95zGfS5xX2S1VDyTsBnaSy09uI0E7fYEthgIbs2Q2GGQ2mApsMMn6YMq3plAoTzjl+mCSZC2tN+b2wZDTB312HwzZ1hiybTDk2GLIMY/6bDt0Wd1wboEdmvn2qObao0i3Rz7bEdksJ5QZ7ujmeTAs1A5n2+ew/ddTPPfMYxKk83V3wK+vOwMCfImKCGLM8IEkTxhJxvSxKOdMI2NyHDPHjyB13AhS44aTPiGanNGRyCNCqR89jnWJw9kw4lneCH+EY8F/4bS/HZ2DAjk/MoLz04ZyXhdB59In6Gyz5Xx5EOfrhnG+ZCDntaF8vW84Xx+N5MLmZzhf+jRddQ50vvY4XWtvoutlK869aMXHmb/js+m3cnjqzSwJ/h21fW+hNfAmVvj3YnXAzbwQ9lvWD76VDYN6sdD9Jiq97qAt4C46Bt7K0iFW1A7shSz6j8yNeZpZI55l2sC/kzLwUeZGP0T80CeJHNSPyMhIhg0dwoDwUMJDgwkPCyYsLIyBAwcSFxtN/MRYpk6OZVp8DAnjokiMG0zKhMGkJwwhNykC7ZxQCueFsigrhBpZEI3qAFq0frTohAJYogmU1CSNwbSoA2lS+rDS6MeOlnje2riQ9csyJSC3XOPVDem8pRTXNq235J5r0/SlVd33G0in8qJZ5cUSpSdLlF4sUXjSqPSkQeEuAboGuRv1BW7UKtwkSCegnFCNTAA6F6plzizOtaNa5sb2l366ehbf9zVWsfEo/0pfx4NTV5Hz/EHOdl74vt2/c5tIl1q08QOenLWWJ1NfRPPiIUSNi2udfqmQrmnHhzgLR5b4h8yY5VLxWOn/rsX2zFtGUVD3F6fRy7HqUdwyrOKWm3XV99p97LgO7pi6mrS2t3n/0y+v9WP+oxxngXRXF0YBIbYfPsW85reILd0laVTJTm5UjS7dRVzpLgYbd3D7DHNdw6fnv8Ko0p2IbbHXEBtxzMiiHUyt38uL+04iOnBapv+NCFwrpBMNFVQ1a5mUVcf4eTXM0S6lfe1uROOGU2e+RLn4RR4LmscdrkkEJxayesObnP8azn31Ne9lZvH6Y0/xyt/tac7QYGpaz+ziVcTMrsAlWs5dztOxemYMVo/FcrtdguSW+8egLNxHaxg8YyHTC5ooKF8tyX54Ab+zmcKEzFpE/bvrmQRkrH9+G48Fz+UWuwT+1C+NxlXbOfvlT5/mdrWQbtfbRyhqXs80+RLGzK0iVdVKWesGjp/8bldiT2wskK4nEj88njp1CqVSyT333IOoRVdVVcWZM2d++MCr2EM0f1ixYgV2dnaSU+/xxx9Ho9Fw6NChqzjLle360elOclYeZGL9Gwwo24W3fitems301W654eWl2YKvYRuDy3eR1r6P+m3HOPcLgHM9b9YC6Xoi8cPjDQHpmmomkzX7MWTzn0We9W8UOb2R5/RBkWuNMrcPyrw+KPJFOqs1irzuUaS2CignyRpZnjX5eb3JzTdDtywB4/J7kyPAnKw3Wfl9yMzrQ2Z+b0lZeb2RlN+bLAHzpH3Nx8tyeyNUkG+NPF9cxwalTEik2VpLsFCMZvWR3H2Sw05mg77AWpJBZo2hoA96WW9JxvzeGPN6Y8j9d7d6o8/pjT6rN7rM3t2gzgZ9rjX6HAHvbNBl2aIVcC7TDvV8u4uATjHHDlmaA/kznZDPdiU32Y0Bfn2wfvZp+jz7BLbPPY27fW/6utoT1M+ToaEBxA4bxOSYSKbHDWXmpBHMiItizKAQJkSFMzVmCDPjosgYH02anw+5rm7oHZ6j0uH31Nn9hmab29kT/Dc+ntiXzrxQzuUH8fnkf3I6+Td0bbKSoNv5JVZceOUPfLX6b1ww/J4Li27mQvu9dL14K+fmWdGV0Iuvqm6ia/+tnN/ci69etqKr0IqPp1uxY5gVLf69aAu8iY6wm2nrZ051XR1mxdKgXrT060WFdy8awu6iLfJ+WqPvoHaIFfqIm5kf9QdSh/yF+PCnGBv8NFMiniAp6l+MigwgcshAhgweQIRoGhHYj9DQ/kRFhTNxbCQzE2KYP30k85NGkpE0gtnTosmYPorslDh0cweyKNePugJvlqi8WaL1oUXnyxJNAPWqQGoUQdQpQqhXhtKoCqZRHUSjJpAmdRDNmiBahLNO6ckKgz/bl6ezeUUOSwvDWabpy1LhnBNS90XAOZHiKhx0knpcdKq+Zkin8qRZ4cWSAg+a5J78H3vnAR5Vmf7toYiVrvQaSDJ90tukQ0hCB6kCgoCKSkuvM5Op6Y1eAqR3EnoXK/ZeV8W2tlWs2Nve3/WeCSruugL6/ReXmev6Xe97znnnzJnnDEe5+T3P01IUTktRGC2FoTQVhNAoxqJQGgv0NHRIgLraghBqcv2pF5Dubhek++Vj9mKFdNZDr9Ij8Sidlx1gYPKdeKQdxzPtOO6px/Fw6aKOgTzjLuRZd+GZcdcFX6e4125px+mecBTZ0gNcv/Fx7jt5dge1X/6O/y/mLkh3flH+5od/UnrsDUauPirVKOy0eD9dFu2l86WqhXvpLLR4H51vP0Tn5YfpfOtBOi/a59x/IXG5aS+dFu6l080HyNz/Ct/8m3TC87trrtX/VxE4X0j33fc/8PIbHzAtsYLeUel01d5OF+3tdBXprDcWU7P3YQkW+c0r4IrABAIWFLKm/h5E2uqjz79J1ZGnMKwoYEnwfGKDluAzwcDweBNXBifSIziBgVHpKCabCZiXL6Wt3mFvlJx19Qcf457HTiK6xH79zc/Or1V5zXQavpBxt6zlo0/+ODz5/Mtv2dR8H75z8qS6dvqbSmk89Dinv/j/+48zczc/hWx6G+OKH+Gb3/n3TlGXb5Gxmt5RaXTxXs5lutvp7LVCSv/d2Hwfb7//n7vluiDduf/pEl1To6KiuOKKKyQjwTPPPHPubz6HlV999ZXkJBw/fryU4nrttddKUPDUqVPn8O4LWyJY9ulvv+eNj76S/gHrodc/4ZE3Pr2k9fAbn0pu8Gfe+Zx/fPaN1DziwqL7/+9dLkh37rG9JCBdS93tmDNHkGtWkG9TUyQgnd0J6gSsk5TrRaEAcdKoozDPi4JcLwnM5efryM1zQjkB5qz5WmwFWmxizNNhzdNiydOSk+scxdwi5rlazLkazA6NtO7Me+0OHbkOHY5cnfPzcr0oyhNpt96Sq69YOPzyfaRtkY5bkudNWYGAdV6UF+hYm69hbb5W0po8DWvy1KzL0zjlULPWoWaNXUO5TUhHudWLNQLW2b1Z4/Ci3KGj3OZFmcWHUrMPJUJGX4oMfhRJgM6fvDR/8tOFm05P+i1BxIerUCtH4+slx99LiU4jJzTEh+snj2PutHhmxo/hxqmxJCyazbIbZjBlXDSzJ47jholjWTxlHKvnTWf1jIkk6QOwKFXkug3HPOw6iuWDaNS58WiQmveTY/h4hQ+vTbiGF+Nk/H2ujM/SOvNpWjc+SevC+6ZuvGG4nBcXd+PJwC48GyrjiVAZT4+V8U6SjG+PyvjuqU58WS7j2zIZ35fKePkWGQdjZByYLGPneBlNMTJaomXsHy9jb3wn6qM70zxeRssUGXVTZVTN6MTWGTLWzuhKwfzuZN3Yl+WzRrNoihdLZ4Zz64LJLJw/lwVzpjE1LoK4MQHMnxFE2q0hOBIDKU4NojQtjOK0iRQmzyE/5QbyUxewzn4He+vyuO/wRg7VLqR9bTA714pmDTHUFY+npmgS1QWTqC6cRG3hJBqKJtNQMpmmkgk0lY2npVy46uLZWTaeXaXj2VU2jvbSCA5tnMSxHXM5sHEC+8oi2SvcdALSlUayqySSXaVRtIt5eSTtxZG0l0TSJhx0xcJFF0F7cQStAsydUWEYzUIFoTTl62ku0NNUoJdAXWO+001XWxBMtc2P+twwnjzugnS/fNxerJAu7+hr9Eo4KnXFKr/rDZ5+6zR/+8cXPPP2aZcugRiI9L07//Yh11c8TadlB5m+8Qnuf/W/W5vEBel++eT4/blw+Jr2vcLgpDvpvPwIPiUPM33rk0ze9DgTL2FN2vQ4UzY/IemPxGLalieJXf8YfZOPSSA7bc8rf8hV/ft31LXiz4zA+UK6V978gKSiNjr7LGdITCYTlq9jRvImfOY66BuRypCxWQyOcdaJc5tgImbZWmambEM1zcqgselcF5VGnxgDPcdb6D3ewpA4A6PGG/Gdncu01VvIWLOH3Xc9w7OvvM2rb5/i3Q8+5b1Tnzn14Wf848PTUvMIAao++PhzcisO0zskGdVUK1tbTvBOx/p3T33K+esz6dwCBJbV3Y1ulkNqJqGZ5WBN/d289+FnF3DO37+ODz/+nKllDyG7vplI+7289u4nvHvqXz9LfP7zr75Hamk7fcLTuC4ylcjFJcxJ3ULwjfn0jEhh1IQc1jfey1e/AJm//r24IN2vI/Lvtz///HPsdjtXXnklvXv3prGxEbHvz3qJc1VVVRERESEBOoVCQWFhIZ988t/9f4w/6/u5zvPnRsAF6c49npcEpGuqWYYpc1gHpNNQYNdQaBOjlgKHF4V2naQCh458h1ZyuRU4tNI816HFIQCdgHG5Gqfy1FjyNRKss3bAOAnI2dXkODpkV0twzmTXkGPTYs11OusE0BNzAegcHbAuz6FDfF5hro7iXC1FHdBOwDqh0lwdZQLc5ekozdNSnqehLFfNmlw1ZQ61NC/LVVGeq2KNAHRin11DqcWpMotWappRLurxiXRfuxclFi+Kzd4Um70oyvGmKNuXwmwf8oUy/HCk+JGXHkheejB33OhLbJgCb81oNIrRqD1HE+TnRVxUMHp/HePC/VkyawIrF85k0fWTuWHqBGaPj2FieDBTwgO5IS6aRXExLAnzJ8lXQ6aHO0nDRpAwYAgbvVQ8Mj2aTyZP5Ovrg3k3sj+P+cl4aryMNxd35fUVA3l9uYqTt7lx14LR1E52Z3PUCMr9h7DFqxs7NDKagmXcNUnGKytkfGCR8eZSGadtMj4xdeaxOZ05HCvjnukydo2VcXiijPZ4GQ0xMhrHyWgfL2PPVBk7p8uomipj80QZpZNk2GdfQfb8Adw2R8nNN+hJuG0yictmsnDmZKZMGEdMtD9zJ+tIWiSnbPVIdqT2pzr9GjYnDKBstR+FSZNZa1rAtoKbqV+XyJ4qI0dbrdx7oJj9tbfTvC6O+pJIagrHU1kwicr8qVQVTKa6cDJ1xQLSCSfdBJpL42kui6e1LJ620vG0l8WxqzyWdgHpyseyu1w0hYhmX1kU+0qj2Cspkr1lZ4CcGEW6qxPaCUDXVhxBW1EHqCsSLrpwCco1F4ZKgK6pUMA54aALoSE/mMY8pxoEpMt1qsYSQJ09lCfudEG6Xz5uL1ZIl3/0dXqtOsqQxGO0PvE+H3/5Hd/98KNkgRc2eJf+t2Pw/Q8/8tqHX7Gk9nm63HqI6Rse54QL0v3yj+5P8y++/ZGiY68zOPVOeq48Quvj7/107HwnH37xHVUPvMXAOw7jkX031Y+8c76n+Gm9gHSWfScZmngnA1KPs+7+v/PKqS956YMveOl9l/5oDEQs7z/5MUGmeySnYsb+k3z9B0of/HTjXJP/kwicL6QTTRiCbyyie0git+Rs58QTL/Da229T0X4UzQwrfcJTGBidybDYbIbHZTNigpHh4w0S0Bs8NkNKXR0ca2BIrIGRsdmoJ+cQemMRC7OrWV3YSmrpLjLLd5O9dg+Za3aTWb6HjPLdpJfvIq2sXZKAVGllu8het5fZKdsZGW9keJyB+Ns2kFHmXCvWXIhELTxx3tUFOwlaUEj/6DR6hiYTuKBQ+kxxHalluy7o3P/uetLL2rFv3IvPbdvoMrEUz8VbSC5uI/3ffEZG+S5W5DYTcEM+10WmMzdlE/vueYRX33qLfXedIOymAnqEpbDM3sTfXn//N38/Lkj3m6E568AjjzyCcLhddtlleHl5/aEOq2eduGNj9+7dhIeH061bN4SDrqCggJdeeglRp8/1ckXg1xFwQbpfR+S3ty8JSNdQvQxj+jDsOQryrGrybBry7RrybVryhOxqSbl2DbkODXl2pwRIs+UKqKaVRotD7XTI5Wkw56oxCyhnU0kwLkfM7SqMDhVGuwqTXUWOQ4OAdCarBrNdOOq0WGwaLI6fz2nP1eJwaMm1i+sQ0FBHoQCHv0jJLZZScrUSwCvJ01Kar6E0T0WpQ0WpXU2pQ0jMlZTaVJTa1JSKtF6zWlKJRUupzUtSiVVHsdWLIrOWohwthSZvCo1OOJeb5Y0j3RdHqi+2ZD9y0wKxJQeycKaO8CAPfLQi3dUdncoDPx81/joFAd4qJsdGMH/aBKbHjiHC14eoIH/G6P2J9vdhgt6f6VEhzAjxZ46PhpuUcpaNGM2SgcMxjlDSqg7gbo0Pjw8byaER3blvYiferujGqWMa3jlwPZ/es4KnG60cX59Ne8JY6m9wp+ZGORtXeFGwwJ/y671YH9KTUrWMHf4yHoqX8egEGR+nyvg8uxOPzu3CnnGdOTS+EzVh3agd04nN0V3YEN6ZmrEy2ifI2DlRRuNUGZXTZayZLMM843KSFw5nxU2BZK2cQPKyeGZNjSQ0TE90VAAzJqlJWORG+er+NGdfw+6srtQmXcna5YMoTwqjIvcmKsuzqSu/iabyCezevJDDdUns3baAg/UJtG1dSm3pBCoL49iWN4XteVPZUTCFqqLJkqOurngijR2ArqUknlahMuGii6e9NFZy0e0qj2FX2Vh2lzldc3vLoiQwJ9Jc95RGsUeAOQHjJAlQFyFttxeH01b0s3YWhtFaEErLTxKALoTm/BAa84Opzw2hIVdPQ14I9bnBNNhDacgNo9oF6f7tU/WvAOnannwf0SXL9bq0IvD3j77i5trn6HrrIa7f+IQL0v3G7b+YIZ11/0mGJRxlSOpxdj3zxzrl/cbXv6R3n/r0G8aY70U2bzcuSPfX+imcL6RrOfoE10akMjgyjQPH74d/CtfPF7xw8kXmpW+RINGgsZmMjDNIkE646sT28NhsRsQZJIljAtCNisvGLS6bkeMNjJhgYmS8gWExmfQLS6FPSCK9ghPoGbSaHoH/Xr2CEugRkkifyDSGjMuUHHy9I1KltNnuAat+832/dT6xX7xPfHa/8FS665PoFrSazv4r6RmaJH2noXEGrhubQQ/x2WL9b1zbf/qMXx/rFbiaQZHJDI9JlcYe4jsHiGv51fcW+4MT6R2SxOiJJsqq9vLFafEPGJ/z0Sdvs8xSxTWhyUxLquChZ367npkL0p3bn1FRF050dB09ejTr16//0zq6ii6ux48fZ8yYMXTq1InrrruO9PR0Pvzww3O7MNeqSzICLkh37rf9EoF0t5KdOhSLUY7drMJuVWO3qbFbNdLcZlPjEDqz367BJiRccg4B2NQ/jU4Yp8ZkU2OUJICcRppnW1UYbGpJzmMda6zOUbzHZFWTYxWAz5kGa5U+S43docEuIKHVCQ6Fo88J6kRargB3aopyz0hFkUNFkV3U2BNzJUV2JcVWhaQiq5Iiq5pCs4oCk5rCHA1FFu1PKjRrKcjRkG/UkmfQkZvtRW6WF/Z0L2xp3lhSfDAn+WJP9ce42p/ZkzSE+HqgFS46xWg0Sne0ilEoPd0I8tESFo8IKDkAACAASURBVORHqJ8PfmoVOvloAnRKwnw1jAnwJj7YjykB3szUqZirVLBo5GjuGO7OBp0/dwdHsGeElk09+rEjqjMPlA3h1WMRPHz4BhrXLaTKvph1RctZuWwOC6aNY17UaBZG9OfmcUNZPXUY2TPc2LhCx9rZbmSH9MUU0IumyO4cm9iZJ+fK+NsiGcemd6IyqisV4VdREngVa0K7sD2mM7VxnWmeJKNlqoz6iTIqJ8jYMK0zhXNkGJf2IuUWNbfN82XSWG/C9V5E6HXMnqQkfckQ1q7uSbvhatqzLqMutQebEhWsTx3DBuM8thQkUbs+h521a2ivyqRlw3Sa14yhbeNMmtfE0bJxJnWlk9iRN5YdeZN+BnSFk6kpnkhdyXgaSuJpKY2jtSyOtrJY2kqFxtFaNo6dZTGSi25X+Rjay8ewu2wMeyQ3XZRUk253SQRCEqArjKStMIrWwkjJLddeFE57UQRtheEIOCfUJiBdvp7W/FCnm06MeaE05YbQ7NDT6Ail3qH/hUKps+uptvhT7wjjSZeT7qyn7cUO6QYnHqPliX9w+msXpDvrxl0CG6+f+pIlNR2QboML0v3WLb+oId2+kwxLPMrAlDtpevIfv/UVXPsvMAJvnfqSqJx7kc13QboLDOF/7W3nC+mOPvQi3nNy6R2aREZJAy+ffJGPP/k7jQfvJmRhAd3DUhg4JoNBYzIYNi4Lt3gjbuONEuAS24PHZjJsXDYjYw0SuBNgTn29aApRRvzt65mesIUbMypZnF3Noqxq5qXvYE7qNmYlVzAzaeu/6Ib0HUQuKWdYXDYDx2YSelMp1yduYW7KNmYm/uv6f3eOX++bkbgFodlpO5hnqGFW2nY0M+xc5reCayNTGT3FLF2XuM5fv/d8t2cnVbAkYweq+eVcHZ/LqDmlTE/awuzkCmb96vrnJG9jysrNeE4y039MJjcZtnP/o4/x4UdvcOC+h4hdVk6v8BRutjbw4mu//ZxzQbrf/+MmOs6OGzdOgmgLFy5EAJI/4/Xll1+ydetW4uLipHOLFFeLxfKnnf/PuEbXOS7OCLgg3bnfl0sE0t1CVspgzAZPrDlK7BYlNosKq1UtjTYJzjmBndWuRoAzMQrnXI7NCenMDrXkjjPZVJisKozWDhhnV2O0O+cC0mV17DeIUUC7jrVi/RlJoM4mzq3GbBOf54R0AgwKgOiwaZzOOpFya+9Iy7WrnaBOwDmHkkKHikK7ikKbkgKHggK7gnyrgkKrggJJSvLNSvKMKvJNGgrMGgosGgotGvJz1OSatDgMOuzZOmzZOuwZWmxpOiypOkzJ3piSfLGm+JF+hy/T4tSE+HjgpRiFRuGOUuGOj1ZOdFgA866fwsRxYwjy0eGj8iRAoyDYS0mkn5rYQC8mBfgwU6tmwWh3bnYbxe1DR2J082RXQDDH/YNZP2wwRdpr2LNGy2MPz+PwweVkJS5nTvQspvnr8VFpcBvQl2E9L2do36sYMqgno4b0JtyjH3ODemGePxjHvBEkxYwgPcqN2vgB7JvYhTunduHo5M60x8nYGnUZRfqeFARfzaaILrRMlLFHpL/OktE8U0aNSHOdJCN/Rhfyl3QiZWEvJo9xJ8zfHZXSjdAgd5bNdmNb2gB251zJfqOM3ZlXU5k4kLUJAZRnLWCLI4maNSZqN1qoWm+htSaPPY1FtG1bReO6GBrXxFFXHkN9aSyV+dFsyx1LZf4UKgumUlkk0lwnUVs8gfoS0Twijpay2A5IN472srGS2kpj2Fk+ljbJReeEdLtKnU0i9pZHSSmvu4vDERJuuZ2FEewsiKS1IJJmaftnSNda4HTQSWOenhYB5zoAXXNuKE0OPS32UBodYdTb9RKYq3OEIlQrIJ1ZQLpQF6T71bPWBel+FRDX5kUTARekO7db8ZeAdKkuSHdud/P8Vrkg3fnF62Jafb6QTtRru83RhEx9GyMnGEktrqeoag+TVq3lioBVEiybmVwhNV64JiiRPmEpjBCOufFGlNOsaGfYuG6Sna6TC7lsYh69xhnwnGZh/B0bWGyqJb18D+X1d1O5+0EaDz3B3Y+d5KmX3uH5k+/x9Mvv8MSLb/HIc2/ywNOv88BTr/Hoc2/i2HII5VQL/aMzyVyzl0MPvMDDz73Biade+2N68jXJkXbnwy+TWtZOn4gUyVGnm+mg+fDjPPrc36Xjf+RzHnzqNV585S1iHXcim1pLQPZB7nnyVR7s+H6/PLdwxx1+4EVW5rXQ3X81A6PSWGzcTlHlHmalbqaPPklKMy6uvpNPTn/1mz8zF6T7zdBIB0Qzh6ysLPr168fw4cPZsGEDp0//ftfc/3xWJCfesWPHCAgIoEuXLvTv31+qeSdSXF0vVwR+LwIuSPd7Efr5+CUB6epqbiErdRBmozvWHAW2HAVWswKrgHVWlSSLSFsV4EzUkpOkktJXBUgTqatGmxKjTYxOt5wAc0445zwmYJwT0jnHbIuKLIsaMWZbBLDrgHpWpwvPYBGuOpUT1ElQ0Omks9o02Dpkt2k6gJ0zPbdQ1NJzCFgnwJwTzuULOGdXkGdTkGuVkydkkZNrUeAwKXAYlThManLNameqr1mNw6TCZlRjy9ZizdZhydJiTtdIgM6YrCU7wQtjki85Sf6sWuLF+GgVwd4e+GlG4aNyx0vliT5Ax/TYKBJuvZGl82YSow/EX+1BoE5BoEZOhK+aKYHe3Ojnw81yJcuHjSJ1mBsJQ0bgGOnJ2lGepPYfxO2KHqy5ZTjtFUtJXbmM6NA4VB5qlHJ3hg8ZRJ+rutGvVw+GDhzMsCFDGdjvWgb364PO051AHwUzIt1Ije9F+rj+mCZqqZ8rp2VST47OvYLdkzrTFCujKq4LpVFXsS76cqpjOtE0SUbzdBmtM2U0zpaxfaaMwhkyUmZ05ZZJVzDGpy8eI4bgpRnBktmjWZM4lNas7uzOuJym5KuoTOrNhuQANmTOpMJ2G3Vr0qhfb6R2rYn69QaqN+TQXGFmd20Ru2sttG9fRP2aWGpKxlBdGMGO/DHsKIinsmAyVYVTqCqeRE3RROp+AemaS2NpKY2ltXQcbWVj2NWh9rJoJJWKMYr2skh2S80iItlTGsHu4gjai0I7HHJhtOQLRdBcEEaLAHOik2uBszGEAHM/wblcPS25obTkhtEiAJ0jhCa7nnqbcNEJN53TQVfn0FNnc0K6Wnsoj7ucdD8/TQEXpDsrHK6NiygCLkh3bjfDBenOLU7/i6tckO6ve1fPF9KJzqp3PvwSXrPzuCYkicv8VtLJdwUy7xUSIMpas4fHnv87W3eeIHppOUPHZdFdn8zAsRl4z8rj+oxqpix0EBt9B0FRqxkel0Xv6HSuClxNv6g0FNNtRN5czrTELSyx1LO26V4O3P889z95UgJ0r7/zIZ9/+c1ZAX/yb2+xIKOSqwMTuMPexMm3/vzOmCf//gHL7I0MiMnkquBEVhfu5OFn30TULf0zXnM2P4Ps+j3Elj7G9//hhD/88CMvvPoPptyyhp7+q+jst4rLA1ZL8e8VnMTqglaeeunt/3AGcEG63w7PP//5Tx5//HHi4+Mlp9u0adOkWnTff/+f7spvn+/MEdEkYt++fcTGxkpNIkSKq8lk4r33Lrx265lzu8ZLIwIuSHfu9/mSgHS1tbeQnjYIo2E0OSZPcnKcMlkVmKxKxGiUpMRoEftUOB1z4piyI4VVwDmNBNsEjMu2qciyKcmwqsmyKMi0KEi3KMmwqMi0KEm3KsmUIJ2aLLNYI6CdEqNZjcGiIdv8s7NOpMaKlFmLVe2sWWdVO11+Zxx+djUOh6ihJ2rnKcmVwJycfLucPAnQdYA5sycOoRxP7GY5dpMcW46QAkeOktwcFbk5auwC0BlVWA0azBkactLVGIWSdRgStWSv8saY6IMhwYel83SMCVPgqxuNRuWGTjkKP5U7wVpPgjSeBOs8ifDTEOajJlDjQYDGgxCdkqmB/iwN9CdB60XqaAWpw93JHjqKtKEjyJY0kpsG9+PmiBGYbh1DXHgUnsOGMKRfLwb178vgAdcyqG8vBl17LcOHDEPuqUap0OAxyh3PkSPwVSoJ9PUnQu9DYnxf1l7fnU03eFKxwJ+W2UO568Yr2BPbhZrIrlRP7EzVJBnbY2XUxMmoHi9j28ROVEztTMWsTpTN6sSy+M5MCrkK+dA+aNyHsGruYLakXEub4RraU6+gdnkPShePIPdWb4qTYtjmWEnrJjvt2+3s3G6itcJE02YjDRuzaNpsoHGzmaYKI3sa7OxvMlBbHk9N8TgqC6OoLBpLdZGoSTfF6aIrmUBtiUh1jaehJLbDSRdHa8k4mkvHsbNUNIiIljq0tpVG0l4aRVtZFGK+S9SgKxf16CLYUxpOe2E4bQWh7BRQLj/8J3ecBN/yBKgLd4K7XD3NuSG0SHBOT7MjhBZHaIc6Ul1tITRYQyQnnYB0DfYQGuzB1FpCqM7xp8YexmMuSHfW09YF6c4Kh2vjIoqAC9Kd281wQbpzi9P/4ioXpPvr3tXzhXRnvulDT7/B0pxa/OcX4Du/gPjlG1jfcA/ffPMzzHjh1fewbT2MelYeg8Zlcm1UGmGptWxcsJpnBg/jqZFytiXlc4ejiTF3bCBwfgGqmXYGx2fTJyqNHuHJdA9PoXtoMr1Ck1FMtTA7ZRuFO45x+MQLPPTM67z85vuc/PspymuPc4XvCqmL7NEHXzxzmX/q+NrbH5K1fi/DJpro7LOCSSs2ceyBv/HjjyKKf+w1e8PjyKa2MCb/AT77+ucY/tZZH3v+TamZRujiEnznFRB1yxqpM67oAPt7Lxek++0Iff3112RmZkouusGDB7N58+bfXnyOR4QLT0ADvV4vATpPT/F36RzeeefCGyKd40e7lv0PRcAF6c79Zl4akK5mKalpA8g2jcZglmM0e2K0yCUwJ7YNFgUGqxKjBOxEiqrYPiOnM+5M6mqWVUm2TUA5AeSUpEugTkm6RUWqRU2aWUu6WU2aRSXtyzQryTKryMxRSvrJYWfVYLRoMIrR5hxFrboc0WRCwDqrSMcVLj9RO0+N3a4i167E4RASzjknpJOcdA6l5KATcM6RI8chuQVF/T0F1hwnrHOYlNiNKuwmlQTprNkazFlqcjI6AF2qGkOSFkOChsyVOslNl7nSi/nTdYQFeqJTuaFUjMJL7YmfRkmAxpNAnSfh/hrG6n2JDvFlTJA3k4K9mRPqRUKIHzlaHRaFBsMoFZlD3DEOdcM0fAS5I90wuw1hud6Dm2aEMmNcMCMH9mHwdX0YNqAfw/r3ZUi/3gy8tg89e/Siz3UDuG7gIIYOHcLokcNRjBpBgFZBiK8fgYHBzI8eTeHUnlTN6kXV9KEcW3gVz93RjX3RPalU96Eu4mrqp8mojpdRFyNjxxgZG2NkrJnYGfv0rqyM64pecxXuw3sT6jsIw61D2Wntw+6sy6m8rTcFCwbhuHEw5bd7siUzluqCFbRWlrOvcQOHWis4snsrR3dv5GDLepoqc2ncZqOuIoeGTavZV5PFkZ0O6tZOp6oolqrCcVQXxVJdPIHq4ilUl0yktngi9SUTaSiNpbE0luYSp4OutTSG1rIxtJUKQBfNrjVO59yucgHonHPhpNtTFsHesjD2lIbRXhhKa4FIX9VLteWa88IQasoVYygteaE0C0DXAeQEnBOwTqS3Cudckz2EJlsIjfZQmmx6Gu16GsUoHHU2PXXWEGotoVSbAqi1hvL4MVd3118+bl2Q7pfRcM0vpgj8z0O6Fz9gUMIRZLcepOyuNy849C5Id8Gh+8u/0QXp/rq38EIh3VfffMff3/uYZ195h+dffZdX3z7Fh598cVYgvv3ue97/+HMOnHiB6Ulb6Ts2nW6R6biNTeOmkWO5zzuED6ureO/Nd3nt3Y8Q4KnlyJMY1u9joaGG+Ds2SI69gWOzuDJgFZf7rqBnSBIDwlMZGZOF10w701ZvxrL5IKsKWuilT6JfZBprG+7msy++lq7ln/xxgHbmSwnX3HMn3yOhqI0rgxK4UncbSwzVvPWPT/mjn3MG0o0tePCcIJ1wNL536lNefM2ZBvzKm6d479Rn/HAOnUFdkO7MHf3XUTjbAgMDJZg2a9YsXnnllX9ddJ57hIMuNDRU6hLbq1cvcnNzefHFF/nhB1eN4/MM5SW93AXpzv32XxKQrrp2KUlpA8gwjSbbLJckgTkB587I/PNcgDjhehM6k8KaKRxyVqdTLt2qlgBcWo6GVLOQitQcNWk5alJzxPyMBLRTkZ7jVGaOcNSpEefKtmqcabAiFdai6ZBaAnc5FjUWixqrkE3tTH8VgO4MpBNuOpHeahPdauU47HIcNjk2ixyr2RObWY7N7IklR445xxObSYHVpOyQ00GXY9BhzNRIDjpDmorsZA1ZSVoyErSkrdSSnagl7Q4t149XExogx0vn7OwqpbuqPaQOr15qd0L91MQE6ogJ0BAToGVykI4l4T44gv3YpNSyfpSKwhFyLENHYx7qRs5QNwqHjKLcfwRLxioIClATIB9K/+t64z5sCO7DBzNsQF8G9e3Otb170KtPX/r0uY6ePXsyaEA/PN1GSHXxArxEnTxvVGpvFkS7UzG3F03Xd2HzmKt5cHEXTt7Wl7bQ4WzwGM72wL7UTpJRGS1jY6iMtVGd2DihEwVTZUwL7MrI/lcz1rsPCXP7sja1N3ssvWlcdS0Fs/tjmj6U4kU92bxyADWOmTSstVK3Pp+9rdXcf9cBHrjvKPffs58H79/HQ/fv587DzRzZW8POxk3Ubsykdetq9lTewY68aLZZA9jhCKG6cAzVReOpLplMbfEkCdDVlcTRWBJHU0kcUqprmQB00bSWRrKzPIp2AejKRWprFLvKImgvi6CtNIJ2keIqAbpQdpeE0V6klyDdmaYPovFDU64Ac2G05HU45+yhUr25FkdYB7BzpraegXFibBL16Gx6GoSbTpKeBksoDdZQGmxhVJsCqbOE8cRRF6T75ePWBel+GQ3X/GKKwEUN6e44RMUDbyNSoC7k9fX3P3BMQLrVLkh3IfFzvccZARek++v+Ei4U0p3vNxaNDLbvfgifObnIwjK4PCwNTdRqsrI3c/K1n1P+xLPs48++5J33P0U41x585nV23/0M29oeIK10FxNXbmRkfDYyjyXIRi+mi+Z2qe6d6CDbPzpdaloROK9ASn8Vqbdb2k7w7CvvSm63PwvXCRg2O3U73YMTuNp/JSsKWnjhPzRqOJdYnS+kO5dz/tYaF6T795ERgG7NmjXS35uuuuoq8vPz//3Cc9wrXHn79+8nOjpaSp0Vzjzh0vvkE9ER2fVyReD8IuCCdOcer0sC0lXV3kxi+kDSjW5k5riTmeNBpsmDrBxPssxOZUqjgiyz0yUnHHBOKUg3CyklpeWoOmCcklSTilSTGNWkmjSkGjWkmYScwC5FOq76aX+6SUOWJDXZZq2UBpttVmGQUmAFrFNL6bBGiwqTRY1ZwDqrEptNKXWjFR1ohaPO7lDgsCuw24SU2Oye2GxyrFY5ZosnZpMcs0jrNcml9F6zSUGOUYXJqCLHqMFkVGPMUpOdriYrTUNWqpaMJC3piWrSVmlJX6lF1KZLvE1DTLiCIG9PvDVytEoPvFWj8dO4E6STo9d5EuqjJNpfxRhfJeNDvFkcF4phTBA7NGrqPOTscFey0U1J3kg55pEe2IZ7YhjhznzFKOYF9WeuXy80bv0ZMmQQSo/hqNwGE6j2IDrIFx+NQvqPjHDT9e7Vi5HDh6JTyvHTqgn00uGt1uClVWOZ2o+mG6+icvqV7Jt8GQ/Pu4oHJ/ei1nsQG32HsS2yLxXhMkoDZeQFd6IsvhPW+C5M0l2BZnh3pgZcTcGCy2lJvZx96V1purkr62ddQdGcq1lzay9qDD40FdxA/TorLVWb2ddSw67mSu6+cz8PnbiT+47t4Z4jLdx/Vwt3HtjGruYSGirSqd6QTv2WbForVlFVPIGtVi+2Wb3YkRdGZeFYqorHU1c6kbrS8dSXxtFUFk9zqVAszWVjaC2JorU0ip2lkVJqa7tIdRWArjScXSK1VTjnSsPYVRLKrhK9JOGka84LodERTINDL0kCdQLWSXXmQmi26zsk3HJCTkj3E5izhnS45wSU01NvDZX0E6Sz6qkxBjghnctJd9bT1gXpzgqHa+MiisDFDOk6LT9M7SPvXnC0vv/xRx44+RFDEo8iu+WAy0l3wZG8tN/ognR/3fv/fwXpRIS+/Po77n74JTJT1hIYl4YsykCfCRZibl1Lec1xyaX27/7BQTjYvvzqW976xyc89uLfOXTiBWr3PszWlntJL22Xmk4E3FCAfLKFITGZDIxOp29EGv2iM6ROqDFLypmXVsF8QxWGjfup3fcI9z5+kjfe+Yj3PzrNF19/e9438NHn3mB1URsDxmTSQ5/EoqwqqRafqGl2IS8XpAtB1GlLTExE1G/7b7zuvffen1x0oqPro48+esGX8e2337Jx40bGjh0rNYlQqVQ4HA5XF9cLjqjrjS5Id+6/gUsC0lXWLiUhfYAE6TJyPMjI8STD6EGGydM5F9tmTwnGZZgVCDnBnII0k4JUo4LUHEUHkBPQTUWKUUGKOGZSkGJUd0gjwToB6oSzLsWoItWgIsWgIcWoIcWkIcOoIdsoYN3ZkC7b7HTTiVp1EqyzqJEcdT9BOo0E6n6CdA45NgHp7ALSibkcq02O2SpqBDjh3BlIl2NSSIDOaFBhNGgwGNUYJEinIjNVQ0aKjrQkDamrVaSs1EigzpCsZeVSDfoABT5aD3w1HlKqq5daNJDw6IB0cvTeCiL91cQH6ZgbF07GnPGUjQ2lebQnTe6e1MpVbB+totBNQfpoOcvdFUzxkDPOfRSpQd1J1F+O58iBuI0YirdiJL6eIxkfEcy86ZOIDddzXc+e9O3di4EDB6D0HI2vRkGgTiO56JQqDfF6DzbN7cPG6/tQPP5anryxCw9P7cHu0F5UePdnq74fW6KvpDiwE3n6LmybJMMwpisT1FfhO6oXCyKvYeOSy9i7Ssa+5TLalsioni1j2w0yqpb3oC7Hh7rCpdSvsVK7oYTm6o0c2tXAvvYa7jq8m0cfvIcTd+3hyJ4tHN5dyoFWBw3b06hZv5jqdYup3ZTMzkpRt24FWxx6NhsVbLP5siM3lB0FY6kpiaW2NJb6sjiaO9RUGkNTWRQtJZG0CVBXEklrSUQHrAunTQC6kp8hXXuxnvbiEMlFt7NAT1NeCA2OYOodIdQLUCd1aQ2VgF29LZhGkdIq0ljteqnmXKP1bCedqEMnJDnpOiCd5KCzCFinp17UpDP4U2sJc6W7/upZ64J0vwqIa/OiicBFC+nSjyNbeRjjwVd58PVPuf+1T7nv1U/OWSfE+pOfsO3EW/QTkO42V7rrRfOj+4tdiAvS/cVu2C8u9/8S0p352FeLS6n3jWKuejoDQhORjV7K6Ik5rM5vZf+9z/HVOUKzH//5T95892OOPvg36g88Ssaa3YyINzAgKh31DAe+NxQwMs5IZ+0dyEYsQjZ8IT2CEqTOs1MTtrC6aCeObYfZtusB6RwPP/M6L73xAd98+/s14cR3eepvb7PIUINMcQs9gpNYkdsiQb8z3/N8Rhek++9COlE3rqCggN69eyNSUuvr6xFdXi/k9d1333HXXXfh6+tL586dGTBgAHl5eX9K6uyFXI/rPf8bEXBBunO/j5cEpNtes5SVqf1INowk1ehButGTdJMnqSb5z8o5MxdATikBOAnEGZWkCNBmVJJ8RgYFyUYhsU9FskmFcM2JUWwLOJdiUpNsVJNsUJOSLeZOUCfcdpkmHVlGLVk5KrKFs86oJTtHhwB1osnEGWAnatRZrSLdVTjoRG06FQ67+FcMMSqcjrpcZ406CdTZPbHaFZhF8wuLnByzApNQjhKjSYXBoJYAXbZBRVaWmsx0NekpalKTtaQkqklepSRphZb0JC1piTqWzNdKHVS9tMJJJwCZB35aOQFecoK8lAR7KyUn3dhALbPGhrB87iTsC6axPjKURjdPmkcrqVFo2eKhpsRNQaa7glhPTyI9PVmiHcWmmO6Yxl5GgOd1eLi54S33wE/pydjQYCaOjSbMzwv3wf0YPaQ/Sg83ArRK9D4a9H5e+Hl7E+SnIm1yP9bfMBTreDfWT+zNc0s6c2JsD5r8+7Ml5Fo2hV9JWaiMwshOrJvQhaLxXZnhfQ2Rql4kTriKPQmdOLRSxt6bZDTP7UT9HBkNi7rQkDCCRvtkDjZtpnXHJuo3FNK4pZimHWvYWbOeg22VHNvXxCMnjvP0Eyd44N42Du0pZldtMk1bl1G38TZq106jZs1UGramsKchl507kqkqmco2axDbLH5stQaxvSCcqpJoakrH0lg6huZyoWiayyIlSLezJJKW0giaSsNpLg2npSSMlpJwWovD2VkSRqtQsZ7WQqFQWgpCOiCdE9DViw6t9o7mD3bRmTUYCdRJdeZCpPnPQC6EekuwBOEEiGuwnpkLMOdUnUUv1aKrNAZQIyCdK931rKetC9KdFQ7XxkUUgYsN0n3/4z9peuxdrk0+hmzZQUaZ7yO88GHCix4irPDcFV74EBHFD+HneIDLVhyhy8ojLifdRfS7+ytdigvS/ZXu1tnX+t+AdFgz4bqreWXISApuNTNuxSau1Kdwmd8qqQlCQdUxqT7dd9+dX82uv7/3CeE3ldInIpXrkyrYvutBqctsYnE7M9O2E3frWrRTrQyISuNy/5XINLdxVVACA8dl4XdDATG3rmOBoZqimuM0HnpC6ir78LNvSI0pztS4Ozt6IDrLTk3YTI+wFK4MTsS65aCU+nq+jjoXpPvvQroTJ07g7++PSHOdOXMmL7zwwq9v9Tltf/rpp7S2tjJu3Diprp1IcbVarZw69ed3HD6nC3It+p+JgAvSnfutvCQg3bbaJdyReh0JWSNIyh5NcrYHyUYPMHIzTgAAIABJREFUkoxykkxyknMUklIMCpIMSpINKmlMylaQlK0kqQPUJRoVJHYAuhSTc12iQUWyQUmSeI+xYzSoSTJoJEkuO4OaVKOQSInVkp7jRaaAcjlOR12mUUeW2D7TDdakw2jWYLaopAYSNgHoHJoOWKch16Em16HElqvEniegnRx7rhy7Qy5BOtGt1mATjTHkiNRZKX02R43RpCXbpCY7W0VGhor0NA2pKVqSUjQkJalITFCTsEojuesSVmiZMUWLv06Or5ccjdIdL5UzzTXCT0l0oJroQBXRQRqmRvpz46RoVi6Ygm3eVDZGhtLkrqB1tIpalY5NCg3loxXYRsuZ6+5OsnwU6YrRrIvqw/YpnbkpsDsjhw9n+IgRKNxHEaBREqhT46PywFvuRoDaE723mqhAH8YE+xMaGEBogJLbJwylbN4ASmZ5sGPuYO6/WcYjc7tyXN+LXX592RbWjXURnVgXKaM8RkZOZBdm+VzNreN6sGHx5RxdIePYYhn758touF5GzUwZdfMvoyHVi7qy5RKUe/TBB3jgvuMc2dPMrvoKdtZtYGftOtqrytnduJEDbZU8+cj9vPzSMzz6yAH2NmXSUnETdRsWUrd2BjUlkWwvHktzpZG7Dm7nQGsJjZtuo7b0erbnxlBREM2O4nFUFUdRXxpGa3koO9eIMYzWsggJzDWXitEJ6ppKwxBqKQ6jpcg5NheF0lyop6kolJYiPU35wTTmOsFcnejI6giiTmr8EEKdNYh6azDCPddoCZbqzQkw5wRywdSZBZwTKa566sxiO5hac4hTOXpqckKptoRRmR1IrSWcJ1zprmc9bV2Q7qxwXHQbP/z4T775/ke+/RMlzifOe7G/LjZIJ0J26PkP0Jjupfeqo/RZdYQ+yw+ft/qK96w4TI+VR5AtP0zX1Ucpu+uNC74drsYRFxy6v/wbXZDur3sL/88hnUgHdZihX1+Qu/NNXSUvvvkBtxXvQjXDztXhKXQLWk30zWuoP/QYb777EaJJxbm8Pj39FXc4mrluXCYRN5dz3+Mnf2roIIDf+x9+zsH7X6Cg8pjUUXb8HevRLyxGPSuXwfEG+kan0110lNUn0Tcshf6R6YQuLObmnDrK6+/i8IMvcuKp13j+1fekphnvf3ia777/gUeee4ObrfX0i8nkuug07shtktacyzWfWeOCdP89SCfAmqg/d8UVV3DttddSU1NzQS66M11cg4ODJUAnl4tsLRtvvfXWmdvsGl0RuOAIuCDduYfukoB0FdVLuD3lDKRzJ9kgJ8kgJ9HoKY1OV5wAcmK/AHU/K7Fjn3DNCWiXKMm5TgC6hGwViWckgToB6NQkdrjnBPAToC6tQ6kGLRlSqqsXmWYvsnKcLrosUwe0k7a9MJi1mMzOunRWhxoB6kRNOocYHRrsuSrswkWXq8SWp8Aq5JBjdsjJsSkRoM4oSTSjUEt177LF54p022wNGRlq0tK0pKboSErWkpCkJjFBQ1KCVqpTd+tiDbFRaoK8FAToPPHTeeKj9ZScdCFeCiJ8FIT7yonVa7lhfBhLpo3jjrlTyZk1kXX6IJrcVbTKVbSrdbQqtZTLVaR7KDF4uGNRjSDP3Y1NXtexLbYrpjHdULn1Z/DgQYwcPgydwpNgbw2h/t6EBgQwRh9IXHgoMeF6ggIC8Pf15o4pw9m+tCf5N/mwdo4H9912Oa8myrg//nIOB/Vkd/DlbAnrxI6xMqpiZKz068Jk7ZXYFlzDocxu3J3YieMC0M2S0TRJRsNMGa2LO9Owyo3mjVm0t++kqXITh3c38+yTj/HsM09w7NBu9u2s5eCuBlprymmvW0tTVRHHDjbxwjOP8fLfnuK+43Xsb8mkbsN0akonUFMcSWVxMM3bU9lVm8HhtgKO7d3MgZ1lNFYks6N0DtuLp7C9IIr64hB2lgTTVh5Ce3kIO8v1tJTpaS4Nc6okjKbiUJqLBYxzgjkxSvOCEJqFi64ghAYp3VVPnSMEAenqbQLYBVNrDabW4oR09dYQ6iTXnABxQdSL/RYnpKsXaa3mUGpzQn6CdDXmEGpModQawqWxKstfAnaPHXE1jvjl49YF6X4ZjYtr/tV3P/DGh1/x1Duneebdz3n2T9JTb5/m9Y++4vNvzs8t8X8dnYsN0onv/+ZHX5Pa9jfmbnmSG7Y8ybytT523bqx4mvkVTxFT9giXrzxCpxWHXU66/+sf1//I57kg3V/3Rv7XIF3/vuA+Gqp38P3p07zz8edU7HqQ+OUbuCokkcuDEhgUl0Xm2r088tybfHMOoE50PC2rvZtR0ywMjTNQtedhvvnu59RVkR775dffSo0pRC2619/+UAJ5NfsfJWPtXhYaahl32zoUUy0Mik7n6oDVXOW3ip5BifQNT2FovAHfufnMTt5OzqaDbGy+j4MnXuClN9/n+MN/Y3pSBT3DU+gVnoK94jDff3/uDX1ckO6/B+kefvhhJkyYIHVf9fPzuyAXnXBOHjhwAL1eT9euXenevTtFRUW8/PLLri6uf93H40V15S5Id+6345KAdJurF3ObcNJlu5GY7U6SwZ2kbA8Ssz0REE4Cb1lykjLlJGQpWG1QkCD2ZwmIJ4CdikSjWjqWmK0kUTjnhMMuW8A4FQLWSWuk7TOQTjjr1JKSs9WkGpyNJVINaqkunXDOZUmQTocT0OnINukw5HiRneOFIUeH0aLFbNN2dHd1prw6IZ0aR56K3HwVjjwl1jwVtjwVVocCs10uyWQVoK5DNpVU507Uwcs0CGnIyFSRlq4mOU1DUoqaxCQNSYlq0tOEm86LWdfriAhRE+qrIsRbRZCXJ76a0Xir3fFWjsZXMYoQbwXTxwYzb0I08yeNZcn141k5NY6MsBBqFDp2KTS0abQ0qjRsk2vY5Kmm1MODLbohNGqGUOE5iHUBPaga3xlTdFfClL3pP3ggg4eOwEvpQZCvlojgYEJDggkODMbPL4CxoWrSZwzmYGJf1t3kRf78cI7c1p83E2S8sqgzh0K6cyj6Gmoiu9AcJ6M9XkaytguTfS5nV3oXXirszKOJMo4tlLFzkoz6WBlt02XsufUyajOj2VaQxM7meo4fP8aB/e20N+/g+NG9PP3kAzz37KM8cP9dHD3YzpH9zextqaC1toDaimxa68u49/g+nnj0GC+/+BD33bmFlq0LqS+PYnuejsqSyeyuSqd502JattxOW5WJhoo0GtYtpXrNXLblR1FbEEhLaSBt5UG0rwlmZ3kgO8uC2FkaTGtJCK3FIbR0jMI5d0YCzAmJ7cYCPQ35QdTlBlPnEKBOT60AdLYQaiRI1wHrrMHUiXRWCdCJ0QnoJOdcTgi1Jj11AtKZ9NK81uSEdDXGMCekywyQxsddkO6sp60L0p0Vjotm44tvf6D1ifeILnmE4Tn3Mcx2gqF/koZZ7kOX9yDWAycRhcEv1tfFCOmEGeWTr77ng9PfOvX5t3xwnjr1+be8+9m3HHj2fQaJmnTLXI0jLtbf4MV+XS5Id7Hfod++vv8qpBs9Ciq3wenT0gUKoPbaOx9RWnscvzm5dFYt4+qQRLzn5JGz6YDU7fU//bdCPBefeOEtCbR19llBSmk7b/3j49/+8h1HhBvus8+/5tQnX/DaOx/y0NOvc+j+F6jZ+wjLbc2MWbqGIeOypPTYLuplXOGzgp5hKfSJTmPERBPRS8uZmVRB7LJ1DInN5prgREaON1Kw4yjvfPCp5Lb78Xdc4z9BuvwH+eyrn8Hi7178BSxwdXf9OWg//vijBNO6deuGh4cHlZWViKYP5/MSteva2tqIjIyUuriOGDECo9HIl19+eT6nca11ReA/RsAF6f5jeM46eElAuk3Vi7kl5VpWZI1klcGdVdkerDZ4sDpb/pNWZStYnSVnZZZcgnSrsxWsEsAuSwA7FQkGNQkC0Akol6UioUOJWUpWZ6tYLUBelprETAHz1CRlCXDnhHRS4whRm86gIU2kuxq1UrqrSHnNElDO7JTBLBx0Qt4YLV6YLDpMVp0E6ix2DVaR8tohR64aR74Ke74KW74AdUqsuUrMdgU5NgU5wkVnEZBOhckmmlFopFp3GeKzxTVkaUgVkC5V41SKlpRkLZmZOhYt1DEuWktogIpgb09CfJSE+SgI9hZNGxQEaBWE+KiICvZhemwEcyaMYcHUOBZNG8/CKfEsmxKPwz+QSrmGRqWaZiG5ima5gnpPT1oUI6mVD2S950DWqwZQ7dud7aHdsIR34wbfq/D36INq9ECpkcTYQDUTw9TMilKRNHEIJfMGs2XhKNbOHM2GBQHsXRnG86uv5cXFMh6Kv4x9ut406K+gJa4TlZEyVui6siymG/fbO/OaXcZzCTIOzOhEXWwnqmM70TJDOOguY1vaGLYWZlG5sYzWhkoO72vlyKFdHD7YxqH9zRw51MydR5u45642HnrwKA/cd4T77j7EsQMNNG7PpHrzatobS7j3+G6eevxeXnvlOR6+r4622tuoLImiwhFKw/rFNK6/maqCyewomExl6QKqSuazo2g6lQVx1IqU1ZIA2sqCaBOArjxImu8sDaK1JIiWYqFgSc2FwQg1FQbTkB9CY36wlOYq5vW5QdQK2UMkOCfq0NXYQ6gRoyVIctMJR50kc6DTLZcTRG1OMDUmoRBqjQLKBVNrFJ1cQyVVG/VUG0KoNIWwLdOfSmMojx12Oel++UR1QbpfRuPimf/946/J2PUy3VcJiHMQmUiNXHkY2Yojf0ziPLcflDqKztr8BF9+e/G66S5GSPdn/UIEGr1fdHdNOOLq7vpnBfUSPI8L0v3rTRfA6Ovvf+C7Hy7ulP6LAtJ99tlZAfzg4885dP/zGNbsYcR4I92Eqy4mk+mrNrO+4R7+cers9b988z8+PM1ttnou911B3O3rJKfbL4+fy1y4okR67Okvv+GVN09J6axHHnyBpkOPsbHhHlbntzD21rWoZzokKNc/Mo3+0WlcNyaD3hGpXBeVKjnvlNdbmZW2HduWg7Qff5qHn3lT6ij7yekvz3L4iWuavfEJZNNaGVPwAJ9+7YJ053Kf/ow1hw4dkurHderUCdHR9eTJk+d1WgH0Nm3aJAG6yy67DLVaTWFhIa+99tp5nce12BWB34uAC9L9XoR+Pn5JQLqN1Uu5ObkfyzNHssLgwYpsT1Zme7IiW/6TVmYpEFohQJ1BwcpsJSuylNK+hEwlq7OUTjB3BtJlK1mdqSQxw7l/VbZzlCBdppqkTAHpNM6GEaK7a7bGCelMOtKMOjJE8wiT0zWXbfbuAHNi9MJgcUK6HLOAdF7k2HWYHRosDq0E6iRYl6fBnq/EViAgnRxrnhyLgHQOAelUUsqrUQA6qxqjTYPR6gR1Ir3WCem0pGZoJCddcrqW1HQd6RlepKX7MHWqhiB/NUG+aieY81ag91Gg91VLCvVVEx3kRVxEIPHReqbHRbJoWjw3z5zMohmTuXn2VBJiY8j3DWCbxoudChW7PeTskstpk8tpFm46t8GsGdmPrW4DqBren1r3vlT6Xs36iK4kR3RjUXAPbg6/juUxI1g0xo3FY0ZRMGM4lYvlbJ7vw+ZZCvauUPPE8tE8M6c7D4+/gnsiurMn6Eqaoruwe5yMZN1lLI6+gnZzF/65VcYLq2Ucmi6jYZyMmnGd2Dldxr6l3aharaXUeAebS/Kp3ryG1roK9uysZe+ueo4f28/xY3s4dLCZQ/tquO/4Tp5+8n6eevJBnnz8AZ567AGO7t9Ba20OuxsdHN69nTsP1vHYgwd5/tkTPPX4YY7syWWzLYSK3CiaN6+kungmm3IC2WoTzr0Z7CiYSmV+DDUCuBUH0loaxM6yAFo7IJ0AdM1FgbQUB0pjsxgLhYJoLAiiPj+Y+vwg6vOCaBAOutxA6hyBPznoRJprjeSkC6TGEki1JUhSjVkAuUAJytWYgnAqmGoB6IwhVBud8ypjKELVhmCqsoPZYQyhItOPHYZQHj3kgnQ/P07BBel+GY2LZ37y1JesbHqRa1YepW/qUeLXneDGHQ8xb9uDzKs4f82veJAbtz/Ewh0PMTjjTmSL9zN98+Oc/ub/719K/khE/5chnUhlPvriBwxafQTZra7urn/kd3Ipv9cF6f717p86/S1tT77Hy+9/8a8HL6I9fwTSPfvKO+y/7zn23P0MJ558jQ8/OYfveqYmnUh3PeOk+xWkE+ERjrnX3/mIdQ13MyVxq9SUQeaxFM0MO8b1e3nomdf/rQP79BdfseH/sXce4FGWWRueXV1XRV11V7F3qalTkwABAoRektAJSSAkhPRkkpm0SZlJb4Q00ju9dxI6UpSOUhJAkKICYhcL6n//1/sNuOiCC9hYyVzXc73vzHzl/c43Gcid55wzexPP9omV3G8ZVWvgV+SkX3z5Dc0nzrF66yFmrdpFXv0GwrMW4BFXh7N/ETaj03l5UCJt7MOR2QZI9e06uZjo5VeIm76KkKz5ZNesoXbp61JH2b2HT/N/X11kRMkeZCOX0z9/7w1/Ok6//xFrtzezdMN+Nuw4wqmzH9/Qvq1OOnOYhAMuOjqaxx57jOeee47y8nI+vcZn8XpB/frrr1m3bp3UxVUmk/Hkk09KgE7AlNZHawR+7Qi0Qrobj+gdAum88Yl8nMDYlwg0vEpgXHsCY4TaERjbgcDYjgTGdCAwpiNBYowzA7sQAediOhMW05lwSZaSS07UmxOOOvGe+X0LQmMvz4WbLtYSrZDBigiDNZEGK0QtOrNsiDLIiUmQY4iXYxBjohyD0awEo5x4oSQb4pOsSRROOpNIe7XGlGZpVroFpgwrUjIsJCedKaMjprSOGEW6a6oAdZ1JSrUgIVm46ISszKBO1KYzWhGbYCml3EYZrNDHCVkTY7BBNLCY5GtDt66dsbbsiNrWgm4qKzOskwtAZ0k3paUZ0PWwZ2Dvbgxx7s7IQc54ug7Cb6wrQZ6jCBgzgikjhhE+oD/JPXpQrlIxt7MVcy0sabDsTHn7DhS+8CIFzzzF9KeeoLTtEzQ8/jTzX2jLUsWDzO52LxWOD1Hc818Yuz+LzuFZ4uzaUjBYQ+XwLjS4dWTDFAXb3V9mR5+H2Ki6l7VdHmJ17wdZMvivrBgiI1N9F/ohf6cp826+qJDxpo+MdSNlLB4kY76LjFXDZWyYcD9z9V3Jjw8gJyGSorQEKgpzWLpwNmtWL2HR/GqWLW6gqXGhBOkaV85k09p5vL51OYcO7eHY0YOcOX2Kw4cPsO211axbVcP8uhgWzUxmXn0MG1aX8OaeDex6YxULarVUZ/ejLncktdmjKDU5UpJgKzWPqMkYSE1GD+oy7WjI0TB7qoa5uWrm5QkHnZp5OULCRadhTpaKuTlK5mSrmZ2lZmamhhkivTVDQ0OmPQ2iSUSqgHQqGlI0NCTbUWeyp84opKEu0Y5ao4baJA21CXbUGYTsqZWAnD31hn9LuOZqhXPOYE+NGGMdqI7rQrXBgYooJdVxXdm5qhXSXf112wrpro7G7TM/fuFLwuc382DQGhSmDczeuJ8jLc0cPHSIAwcP35Teurx9S/Nhjh05jFPaJmTuK3Ar38sX37RCuj/irkuQ7tB5nhJOulZI90fcgj/FOe8USHfx0ndSWvmZj7/m7GffXPePC+LnKrPpOPKk14ia38y7n3x9297nW4F0n3z+JXXL3mBkVLXUdKHj8BQcJ+URU7CU/Ufe5auf+6PLDUK6qwO2t/kMpsrVqMdkSKmkd6uCJeiVU7ee/S1nuDqVVNSBO3ryPL39ChBQb3xUNZd+43IKIk322KkL7HjrHeY17aF4zmZCsxagGZ9N2556HukSwX2izp5DOPfZhfJw1wipZp5iXBaDgqcTnTsPTcgM7nWtpkuUGUCeOvsRn31x/c/NvLV78UpsQOWeTXvXZOw8cplknMX2/Sf4/OL19xNxbYV0INySmzZtolu3btx11124ublx5syZG64f99FHH9HQ0ICTk5PUJOLFF18kNTWVjz++MVB69ee7dd4agRuJQCuku5Eombe5IyBdUe1EJkY8xpSYl/CPa0dATHsCol4lMLodAdHtJQVGC1jXiaDoTgTGdCYoVqS7diYs2sIM6QSYkwCchVSLTqS7ShAv1oLgaCtCoi0JjrUgJMaS8BhrtLE2hMdZozVYExFnTWScDbo4W/QC0MUriUtQEZcgRiWGBAXxSQLOKUhIVpBgEk46W+JNtiQkW5JgspRSXk1SyqsVpnQrkjMszWOaBca0zj/IDOg6I9JjhYtOKCnFmoQUawwSrLMy16dLtCTOaEOcUU6s0RaD0ZrIKCtchlmjsLXAyqIDcqtOdFdb08NOjqPKWlIPpRX9uqlxG+yM2+C+jHcbiNeoYXiMGIb3aFeCPUYR5jGKwFGuBIx0IcxlCEn9nCnq5kiZnR0lGlumWlmS1bEzaR06YHr5ZZKfe57Cp55h7otPMO+Fx5j9yr+oefUJcl98joT2L1Bo/RQL7B5n2SANK/tas7b306wc04v1imfZLH+Epm4Psqz3PSwbejfLXf/GjD5/Rdflbtab/sonZTIOB8tY1EfG4gEyGsfIaJzyD9ZO/hfLQzWUpkaSa4pnarKBqclxFOeksXzJQrZv3cjKZXOYM3MaC+eVs3hRFatXNLB54wK2b1/BWwd3cuToAU4cb6b58G52793CltdWsHBmogTq5tfpmFMdyNyaYFbOT2Hd0unMKplMeXIPKlP7UZ7ejxKThqpke6pTHanL6El9ZhcasjXMyNEwUwC5XA1zc9SS5uVqmJOjZla2ktnZCgnQzchSU59hR0O6PQ3pdtRn2lGXakd9ioYZKWrqk9U/uOYEmKtL0lCTqKE2UU1NoprqBDU18RpqDRqqDXbUxJmdcgLa1cXbURNrT3Ws3WXZUxXTharYLlTGOlCmU1EV25UdrU66H33btkK6H4XjtnkiQbp5ZkinSt7I4i1vcub4EU4cbeHtI803reNHmjnzdgtn32nGWUC6ca2Q7o+82a2Q7o+M/s2f+7vvvpdS8K6GEj93FFEG66OL33L+80t88MUlLvxE4vVPv/qWb/9LvayfO4d4788K6USjgfc//ZqD73/B6sMXKNt8kvTlR4lb0IJp6RGK1p9g0b5z7Dr1Kcc++JKLl75HMKhdJz+lfdIWZJNW8rR2HaUbT/HNbZr2erOQ7uKX37B041s819/A/V20PNkvlheGJEhdUds4hDE5YQYtJ85d/yNzC5BOHEzUjVu15SATEhp4xcXIPZpQHuqiZYy+mpVbDnLivQ/59rt/l02YkjZHgnROE3I5cur89dfzG70j1jt71W4G+BfStoeOp3vH0tklmf5TCiWA2HlkGs8MjOeRnnoe6BrBkz0jeapXFM/1i6fvlCKipi2haM5mVmw5ILkGDxx7l3fPfYJIBd5z+BQWo9OQyQN5vE80Lw5N5BGnKO5WBOMVW8+WPccQtdau92iFdPD555+j1Wr5xz/+gQBsImX1Rh+ii6uoXadSqSRA1759e9LT03nnnVvvjn6j527d7s6NQCuku/F7f0dAusLaSXhpn8Av+mX8Y9pJgC5AALqo9vhHtcM/qj0B+k4ERlkQpLMkMNqCoBjhjhPOOeGQM7vjwuJEvTlz7bmwGAHkOpvhXLSFNIZEWRIabUV4rA3aWFvzGGf9w3OdQU5UvEJy0cUlqolNNIM6Q4KS+EQ58SalWZKbzlaCdYnJIuXVkkSTFUbhpkuxIjnNSnLSGdPN6a9GCdRZkpQu1JmkNAuSLqe4xpssSUi2Jv4yoJNgnckag8mGhGQ5iSkKEtPEuW3w8bWhn7MCtcIGW+tO2Fp2pKvSCueuKrrbyemisqKXxoahTg64Dx+A16gheI4aivdoAeiG4T1yGL6jhhEwzpWQsW4Ej3EldJQbOrdhJA3sT0bfXmT2csDUTU2Mg4ZwOw2hdioiFXISXmlHwjPPkNu2LbMFrGv/DPUvPceSTs/RaPsEq7p0YLGDNSvl7WnSWLCkt4bVisfY1Ptelrs8wOKB97LeRUaT+1/I6/1X6j3/wvFUGSe0Mtb2lzG/u4zlw2SsnSRjVZQ1C5OGUpseRFGWiYK0RIqzUshNSSQ3zcicmbVs3ryRDRvWsGBeGQvnl9C0eg673tjEwQO7OXR4L3v2bGLz5iVsWtvA+nW1NK2rZtPGBrZtaWTp/KnMbzAxuzqchmJ3GvKHM6PQnRlF3lRnDKLC2IOKFCfK0hypSO5KZXI3alIdJCddfbZGAnUC1s3MVTFLgLkcNbOzVczKVjHjypillhpN1GVoqE+zk1SXpqE+xY66FDV1yWqp/pxIbRWuuStjdZKaGgHnBJgTIC5eQ3Xc5ecilVXIIEbhmrOnMlbI4TKc60JljKhH50B5ZCuku9bXbCuku1ZU/vjXroZ0CtNGFmx+k3eOtdDS0kxz8+GblnDRnTjazOnjh+nd6qT7w29wK6T7w2/BTS3gw08vsn7HEY6d+uBH7qFrHUTAl3OffcOS/eep2f4u9Tvep+Eq1b/xPjWvv8fqgxc489FX1zrEDb/2Z4V0ooty0cZTeNW+xXOGTTwwZRVtJq2kzcQVtPFewQN+q3gkYh3OBTvRLmjmtWMfc+zClxhXvs2DoWuRBazmLx7LcMnbyd7Tn/ELWegN34+b2fBmId3BY+/jY5zFPaoQ2g2OJyy9AVPJAoaGFNJGFUxH5ziWrX+T7653sbcI6cQ1ff3Ntxw6fpbM2rXIR6fzUFct9yiDsBmTTkLJCo6cOCc5pMS2+TM28M/uOtoNTqRmyfb/+vNyMzG70W1F+q9IibVwSaaNg5Z2QxKpWLiFHQdPUb3kDaILljJKXy01nHh1UAJPO+l50imS+zVhPCjURSs1oHD0ysY9uoacunVULX6d8TG1PNxdz3MDDHjFVZJWvojRulKe6RPL8/0MUsOKjz+5ftOCOx3SCYB59OhRNBqNBNmGDx8udWG9kfsq9hVdXO3t7SUHXps2bcjMzJQwrJiLAAAgAElEQVRq0P0cGL2RY7du0xqBn4tAK6T7uej8+L07AtLlV0/CM6wtflEv4R/9KlOiXmWK7lX89e2ZouuAf2RHAnSdCRCATm9JgN6CoGhLQiRIdyV91YrwOCu0sVZoY6wlGCccdMFRVgRFWxEaZUWI3oqQKGvCYmwIj7VFGyf/QREGORKkMyiJSlASI1x0SWpik1TEJQpIp5RcdPHJKgwmhdlFJxx1Qsk2khsuKdkGU4oNplRrktKsMKZbSrAuKd0Co0iBTbciKc2SpBQzpDOnuloQn2JFwmXFS646WxJTVZjSVCRn2GLKtCUswpZ+fa3pqrbEXmGF2tYSlbWF1NnVSW2FczclPbqqcOqqYXCf7oxz6cuEkUPwGTMU//GuhHiOIMRrJH7j3Jgy1oVIr1HovcdKo3b8SCLHDCdqxFBCBjsTMrgPYYP6ETqwP6FDBhA+dCC+PXviqVbh3bETuldfIbnjK+R3eJmlnV9ige2LTJd3ourlF5hv0Yl6B3uqO/2TOT0epHbQI8wa1pYFfR9lg8c9tJTKWK7/C/tiZBwNkrFtuIwVvWU0DZax0fMeVkZ2YFbKRKqzYynPTqQ000hJtonyvHTK87PJTU2ipCCHxsblvP7Gdvbv2cmWzatpWrOY+QsKqK8Kprp0PBUl7tRXhlCQ58LcmZE0rpjKnBlBbFpXxfZtTaxrmsvMynCq8oZTneNMRZo9VZlOVGU4UZ7alfKUbpSn9aAyrTvVKV2oSrWnJt2Oukw19VkqGrLVNAgol6tmRo5aGhvEmKViRpaSGVkas3Muw476dDV1qRpqRWqrGC9DulqjmtokNbWJGmoEnBPuOQHlDGqqDSqq4oSUErCrMthRFWdWZayGilg7qmLNQO4KmBOjcNJVxNhTpr8M6VrTXX/0jdoK6X4UjtvmyU8h3fxNb0ouupZmAen+U4ebmzl8+PoS+xw/2swpAenSW510f/SNboV0f/QduLnz72s+TfexGdi4phBfvII1rzcjUg+//OoSwmV39ePMx99gWHKUFyPX8UBgIw+GrZXAkYBHD4Vema/h2agNpK86jjB6CWBzK48/E6QTjR5OXviK4k2ncMh6g/v8V/N3n5Xc47WM+wIbeSJ6A+0TX+PZuE08ELaGeyYu5x7v5dw7eSUvxm7EKnM7D8VuQha6Bln4WqnZzt2BjQwp28P2E5/cSnh/031uFtKJ+nOic+m/ukWSX7+MDz86xTfffMCGN3bi6JXFww4R+KfO5fT16qP9Akh3JRCiC+zhE+dIr2qi05Ak7rby58GuEWjcsyiZ9xon3r3Atr3HcfYv5KFuEfgkNXDxq5vr2HnlXL90/ObStyzbfIAXhiRKzSwcvHJZsG6flMr61TffSl1lP/r0Im7ZG7hraBWvBM5gQsIMunrk8Gy/WB5QBnG/PJA2mhD+4RjJv3pH82h3nVRzT587m6MnWvjm0ge0HDvASG0x93XRMja2ln3NZ6679Dsd0p08eVKqRffQQw/Rtm1bcnNzrxurq9/44osvmDFjBl27dpW6uAoHnclkau3ienWQWue/WQRaId2Nh/YOgXTeuIc8ziTdS0zWtzNL1w4/XQf8dB3xF4BOb4G/zkIaA6MsJfAWIlxxIn011uyGC5NGa7QxNoTF2hAcbU2IUJQZ1gVHmeeh0WZQFya56WzRxsqJNCjQxSvQx6uIilcRLVx0SWoMklTEG5UYjAoMJvM8wSRHSKpPJ5pHSKDOBmOKDUYJ0lljTLOWwJyAdZLSrKRadIkpnUkU6a5CwlEnAJ1w5CXbkpAqJylNQXKGiuRMBSlZcgxJcsaMscFObYHCsj0amw7Y2VpINelEXbou8s70UFsxoKcDrgP7MGJoP0YO6YvnyCFMHC1AnQuB7m6ETRiOduIIwiaMRDdpDDF+44jzG0/MZHcJ2Om8RhE5fjiR40eiHz+SaI/RxHiOIdpjFJFjR6Eb5Uq022DCBvTGv7cjId3t0Nl2IFpthcnGgizLV8lSWZDrYEOtY1vqe7ehxOlelo26l/0JD/FmwUPsSJDRkinjQKiMLW4yVvWVsXyQjLWT72dxhBWzTOOpzYqhJs9EZZ6JkiwjFVPTqC7KpWZ6PlXF+RTn51BTOZ2mxuXs37uPNeuWM2PmNMrLtEzPH0VumoapqUpKpw6gILcfFcUjmD9Dy+y6IKqLerOpqYg3tjWyeP40aot9qcodSGVGN6qzelGd7UxFZk/KM7pTmd6d6nRHqlK7UJ1iR3Wamup0FXVZKupFKmum8jKsMwO7hhwVDeK9TCENwkVXm66hLk1NbbKGGpOGmmQ1NSahf4M54ZyrTlSZJUE6AerMsK4yVklVnIbKODuzYu2oiLGjMsaeiuhryYHyaHtKI5VUxnRhx+qiG/+2+RW3rH39PSwMm2gb2kRq43G+vMWumuIXmerX3+WV6I28ol/PtPXv8OWlH/+SeDPLboV0NxOt32/bm4Z0hw9z+GfUfPgwIuX11NuXnXSX010/v+1r0r3F3ZNX4Va8m61v/3lqzkiQ7ofGESvJ23Dylj9cX3zzPdlrT/CMbh0PBTcxf/f7t3wskZZZu+00TwY00i5uI3VvvHvLxxLfS8YVx3gubA1PRqxjzp6zt3ysP3rHPYdOYT04gXvlQbRzMSIfm4FreDkZlU2se6OFsxc+ldICxTpFiubwsn3cO2U1simreVC7lscj1vJP7Rr+pV3DI9o1yAIakfmvxnf2IT7/+ts7HtKJGCx96xwjCnbxcsQ6/uq3mr+FNuGQsZ3slW+z4q3zrDvyIZvf/oj1Rz9i1aEPqNtymvEV++hsfI0HBJgLakQWttYM6ASk065FJiCpdh3DKvdL6bN/9Ofo6vPfLKRbvH4fz/aJ48nuOuqXrOHSJZFK+hm7Dr5Jvyl5PNxNh3fCTKmL6dXn+WH+K0A6cSyx7jPnPqFxy0F8Emfw/IB4/qYOoePQJEbrqqhYuA1f40we66HHyWcaB95+HwHM/oiH6BJbMm8Ldu5Z3GcXRk/ffKoWb5dSo6+sZ0zpXmSuC+ievkUCkKK+3YadR5jfuJuMqkYmJc2gx6RpdHAx8rhTFC/0NZA8fQHnPhAplp9z/uwJvGLKub9bBCP01ew6eOrKof9jvNMhXWNjI3K5XHLRTZo0id27d/9HjH76wrfffktZWZkE6EQX106dOpGXl9faxfWngWp9/ptFoBXS3Xho7whIN63Sm7HBbZmoe5lJuvaSvHXtmRzRgcmRnfCL7MyUyM746wWs6ywBOuGSE+44UV9OpK8KZ5wAc+ExZugmAFyoBOWsJQddsN6KIPFcb0Wo3prQKBvCYmwJi5ETEStcdEp0BhX6eA3R8Rpi4jXEJWkwGNWXJaCdAHUqEoxKEkyiNp1CgnQC1glIJ8G5VGtzt9c04aizwSjAnHDVXR4TUy1JTLMgMU1AOtEwwlyLzpBiS0KKksR0JcZMFSmZStKn2mLKsCUoxJauXSyxtOiIded2aGw74aC0wl5lRTe1DY5qUY/Ogn7d7Rg5pA8eIwbiPmIgHiOHMmH0ELxHDWPyWFcCPdwkSKebNAqh2Mljifd3xxg0ntRAd5ID3EnyH0ui3ziSpoyTnqcEeGLy9yTRx53EyeNJmDRWSpP1GDoQ9wHOePRyxG9ALyJ6OxLTzxHDoC5kDbCkYejTVPR+iHLHu9jgJ2Nz4j0si76PnZEyWqJlbB8lY+lAGQtd/sKiCf9ifmxP6o0e1GTqqM5Nor4gjdqiTMry0qmYmk518VTqK4qZWVdJTcV0Kqfns2B2HTte38rGjauZNauQ0uIwivKGk2myJDPpJfLSbMnPdCA/XUNF4RDqyyeQn9yOmaUurF9RxIa1C1g0J5Pq/DFUZveiNncAdVMHU5XTV3peldmDmgxHqtLMkK4qTYlQdbqSmgwVtVlmYFeXraQuS0ldppL6DBV1GWpq01XUCgedBOguQzmTmmoho5CoP6f+wUFXlaBCqFqMlx1zVQYNlbHqy3BOzM2ATsC5ymgHyqPsJFAnxjIxj7KnXG9PeZQ9JRFKKqK6smNla+OIq79uWyHd1dG4feY3A+kEnDt+7CjvnjrOez+jC++e4JP3j9Mvexsyj0bG1B64fS74Gis598Ul/Oa2cHfAGkZVvMmuM9dPI7rG7rf1S+IX3W3vfMYzkRuQ+TdRsOXWYdil/4Npm8/wTMxmHg7fwOI3L9zytX926f+Ys/c8T4Wsp33iVmbu+ZkaV//lLOLX8sy1p3khchNPRb/G/LdufV3/5VS/+dst75xFPTyF+5UhtO0dTRv7MP7hoMXCNZm+gcVETF1IzdLtHHn7DG+e+YQRNYdpE7yJTsmvoZ+3i8KVu8lasovsJbuJnrODh6PXIwtqwmvWQT6+eOlH0OBmLubP4KQ78eGX5K4/gVPOG8jGL0HmvgQr0xZS1hxn2VvnpYYR14rJ199+z86Tn1K/8z2cp+1A5r3ix5BOgLqwNcj8G3kgfC3TNpzk4i3+cexa5/+lr90spBPgyH58NvdrQvGKq2DN1h3sP3yQaTNX8spAA/+yDye7ei2ffH6dFOpfCdJduW5xuDdb3mXazI1S8wqZxRT+Kg+ip08+ff0KpMYNFm4prHjtoORau7Lf7z2e+/Bz6pfv4IX+8cg6+OLglcPyTW/9sIxRxbuRuSygb84bfHvV3zvF9Z378DP2t7xL0/bDlC3Ygr17Fg93i2RocCGzlm/gzZaD1C9eRzfPLNo4hDMldQ5vn/rgh2P/dHInQzrR2EF0dP3nP//Jo48+ysyZMxFdXn/uId5fvXr1DzXonnrqKXJycjh9+vTP7db6XmsEftUI/OaQ7mgeDjIZMoc8jv6qK//9D3ZHQLq8Kh/GBD3JhIhXmBjZAW9tOyZp2+Oj7YivthOTtZ3wi+hEgM4C/0hLgvRWCOgmXHJmMGdDWLRoBCEnPFYugbqwaFtC9TYE66wI0llL+wSJeaQNQZFyQnQC4oltlWhjlUTGqtHH2RFlsCc2XsiO2CQNcUYB61TEGZXEG1XEJ4lUV7lUL07UjBPdXhNNChIFqEuxkZSUaosxTcgGU7oAdSL91YbENBtEOmtiqjUJadbEp9lgSLUhLsUGQ5qC+AwlSVkqjNlqTNlykrPlBIbb0K9/Zyw6dcDaoiMq685oFJaoFZbYKa3o6aCgV1clfbrY0t/JDreBvfAaMQg/dxd8Rg/Bd+xQfMcKSOfC5LHD8XN3JXi8C+EeLugmuKKb6Eqc9zCSJ7lg9HEjabIbJt/hmCa7kuznhnHKaAyTx6Cb4Eak9yjCJ4zC330kvqNHMHn0CALGuxM8fgz+Y90IGDsCvXt/0kbJKej/FNXObZjn9Bc2BMhYNEXGrOEyDkySsXWYjJV9ZMwZ2YYZU56nProfNWl6qjOiqM2OpTrXRF1+BvXTp1JTUkBN0VRqS/OZVV/B7BnVzJtZx/xZdcyfWcu6xqVs37qejZvWUlYWjTHRgVSjNamJL5GR9CpZie3INL5Kbpo1xTmOFGVomGayoDZ/MMvnp7Js0TRmVYdQmdWbmtxB1OYNpWbqQKpznanKdqIqy5GaDAeq0+yoTFVRmaqQJAG7TBU1AtilKyRJ8C5NSU2aiupUNdWpKqpTVFQnq6g2qahKElJLY+XlUXLQSYDOnOoqgbk4DRVxaklmMKeR3HPlUWrKozQSkBNgrlSvoUxvR6lOI6lcJxx0Gsr1Goq1csr0DryxotVJd/XXdiukuzoat8/8RiGdAHQiBXbvvgNse2MP23bsZfuOfdfUrt372LtnL92Ma5CNW8Kgwu28ffoD3nn3I06cucDx20RiLafe+4gdLWdxL9/JXb5LGZS3jRW7T3Pm/dtrrbcSs3fe/ZBjZz5k3usnaRu8EpnPUozLDnH2/Mc3fQ9OvvchR09dIHnJQZ7SruLBwJWUrTvKu2c/khw1N7q+t0XM3/+Qg++cp3BNC4/7r+Bl/Rrym1o4ffbmYy6O9fa7HxIz7wBPh6ziyfDVlG84xntnP+bEux/e9HXe6HX82tuJtYr0wbWvN2Pllsw/7LWIGlYv9Y/neec4HnXU8Xd1KI86RmIxPIUxEWWE5y6mS/QS7vFciMu0Lew93Mz/fXScC6ePcO7kEXa9eZBnEzdILq8Jsw/y6Zd3ppPui2++47WjHzGqdA+PCgecxzKsEzcTMucwKw9eH3T89Ft6+/GP6S0gnY+AdCLVdR0y7RWtNae/+q/m1fjN1O94jw8v/jGurp+u+2Yh3XsffMrU+vU82DWSh7pFYueZQd+AabwyNJG/KoLoOymP3Qd/xpH7K0O6K9cjmkZs3Xcc3dTFaMZnca9duFTT7Z/dInmubxzGkpVS44Ur2/8R47fff8/U+nW86hzHXaoQukzMZeVrB/nu0re4l+1DNmwevTK28cmX1/9sfPf998xYsYMnnWO5Wx2C1agU+gVNo6OriXs1YThOmMrcxj0/6xq8kyHdli1b6NChA6KW3Lhx4/5rLTrRxbWiokJy0MlkMkSKa0ZGBp98cvulrv8Rn+nWc/5+EWiFdDce6zsD0lX6MDrgSTzDX2GCtj3eYe2ZFCZgXSd8tJ3w1XZmsrYzUyIsmRJhRUCkGbxJ9eUEqIu2JSxadGw1A7pwke4aZUuwzoYgnQ2BOhsCIq0JjBSjgsBIBcE6BSF6JWHRasJj1ETEatDF2UuKNtgTk6AhNlFNXKIGQ6Jw0ylJEC66JAUG0ThCctKZHXUSpJO6vgpHnRxjqlwCdElS6qvtZVAnUllFN1gbElJspLkh1RZDqhxDioL4dCWJWSqSszWYslUYc22JNMgZ5mqN3KYD1p3aobKxoIvSWoJ0ClGTTm6JvXDS2Stw7qbGpW93xgztz0TRHGL8cAnGBXu4EjTehSB3F6lhhO+4YfiNHUrQuKGEjB1E8Oj+hIx0RjvaGe2Y/ujGDyTKYxAxXgOJ9hxEpMcQQscPJdh9KGFeI4nwHkO49zi0kzzQ+3oRPmkifuPHMWXsCPzGjCRkzBCih3fD1OdF5vb/G019ZGwcJeM1bxlbxsjY3EPGSkfhoGtDw2QLKiIGUJHoS0OWAHTR1E5NoHZaGnUFGdQV51JXPp2GyunMqC5jdkM1s2ZUMX9uA8uXLWDZ4vksXDCTTRtWsWvnG8yZM5XklP6YEh1Ijm9HWkI7MhLbkZ7UjkxTR/LSrCnIsqcow46iNA2VUwcxuzKA+fWR1Oa7UJ0zgOpcAegGUCUgXY4TlZmOVGfaU5WupiJFSXmKgooUAeqUVKQqqEpVUpWioCpFSWWa0gzwpNc0VCarJFWZzGDODOlUVCYqqUxUUZWopCpeSZVBSWW8ikqDHRVxQmZIVx6roiJGQDkVAtCV6dWUCSCnt6NMp6ZEr5bmJWIeKeYaxLxUr6Yw3IZSnR2vryi48W+bX3HL1nTXmwtmxpoTPByyhqfD1zJvz1k+++rf3eNu7kj/m1vfKKQ70tKMUOW8NfgkVDMprgqfhJpryi+xhilJ1bT3LOHvQwuw8qsgLHsBUVMXoctZeFspeupiAjMWYB9QxUNuBVhPrsA7eS6GaYtvq3XeStykeOcuYmz8LB4fVcT9wwsYGjsDU+ESIm/yPsRMXYQ+dxEDoxp4Ymwxj44sYnTcTOLzF6PPufH7Ks4bm7cIXe5CXGJm8PiIQp4fN53hsTOJyxcxv/FjiZiIY8XkLaK3tpYnRhfy5Jgi3BNmk5i/BP1NXuOtxPhX2yd3EXH5y5hknMWLgxOldLeXBiTwQj/DVYrjWedY2jpF8U9HHU/00PNUvwTaDMpAHVxHTt1qXtv6BgcOHuTY0WY27j7A0wnr72hIJzq3ztn9Pi5Fu5GNX0qboEbk6duofeM9zn126Ya/tJvf/wL/hgPcG7zm37XoBKQTLrofxjXIQpq4O2A1TlN3sGDvudui4+vNQjoRlKMnz+NpqKfzyBQedYrmkZ7RPNHXQM/JBTSs2ImosXbdx28E6a6cTzj45jXuYXhkJa8MSeJJpyj+1V1HH998ZqzcyYVPPr+y6R8yCsiZWtlER9dk/qoJZVBwCdt3Hca1ZC+y0Uvplbld6rh8vcX93//9H199c4nAjHm0dzXR1jmWh3tE0dY5DsuR6ZQv2CqlAV9vf/H6nQrpzp07R1paGvfccw+PP/641KH1q6+u4/gUSdyffUZdXZ2UGvvXv/6Vdu3aSU0iBCxpfbRG4PeOQCuku/GI3xGQbmqZD6P9n8Qj/GW8wtszIbQjE8I64R1ugU94Z3zCLfDVWuMXYY2f1hr/CDNwC9FZEyYaQUTbEh4jRxujIDxaTriAdlHCRWdDYKQt/pFy/CNs8Y+Q438Z0oUISKdTEKpTER6lISJGQ2SskD06gwNRCfbEJqiJSxB16TSXa9GZ69HFCTedUaS7KklMFhJz4a5TSPOkFDOkM6bYYhSuOlGjTnLZmR148SlyqfZcfIqCuBQFhlQlCRlqjFkaUnI0JGUpMGbJmTDJlq72nbG1aI91p1dR2nTCXmWNWmmDnVKOg1qBWmWLnUZBj252uPTrhefwwUwZ70aA13CCJ44kYuJwIia4Ee7lSqinCyFeboR6DSfQ3QX/MQOZ4ubMFNc+BI7uS8iYfgSN6kfgqH6EjR1I+NgBBI/pT8i4IWg9RqD3GUf05HHSqPP1JMpvIqETPZg0ZhR+Y1wJdB9N0PhRhI0ZhGmwFfP638uaXjI2CVDXT8bqnn9hjt1d1DjfS8Nka6r0oyiN86E6JZgZWdHU5sRTN81EXZEAdNnUFudSU1ZIQ3UpM2rKmVVXwYzaCubNm0nT6mWsaVrBvPmzWdO4nG1bNvDa5rXMmjOV1JRBGGM6kGzoQEriq2QktSPH2Impps5MS1NSnNGV4szuFKd1oyJ7ALPKJzO3OoCavKFUZfelOqc/lTnOVOb0oiKzOxWZ9lRmqCQoV56qoCxFQXmykvJkOeUpSum5eK0iWQA8OZUpKipT1FQkq6gwqak0XgZyEpwTgE5JRYKKSgHo4pVUGlRUxCrMo+SgE40hNJRHC6kojVJRJkE6s2OuRMA4vZrpEqjTSGNxpIpinZpinYriSDUFYbYU6zRsa4V0P/q2bXXS/Sgct82TG4F0wkF39EiLBOkC0xr4u30499gG83d12LWlCuPvmjCe6hHBS70jadstnPuUwdwvFwWyby/dJw/iAVUwbbuG86JTBI+JtWpCaHObrfNW43afIpj7NcE831PLCz21/Ms+9NavTRFMG4cwnu0ZIR3vEfsQ7lfcwv20DaKNIpgH7EN53knLcz20/NM+9NaOJRfHCuIRh1BpTc/1jOBRza0f61bj/GvsJz6LD9qF86xzDC8PiOfF/j+VAHZxPOccy9O9Y3m6VwzP9dLzfK9InugRQRf3VBKmzmbv7j28/04Lr+8/eBnSNXEnOum+uvQ9RZtOIjdu4a6JK3gwqJFBxbtYceAcIoX1Rh+ii2lm0wnaxWxENmG5lD4s1aULuQzshKsubJ3ZXSfmIU3cF9QkOfcOvffFjZ7mN9vuViDd99//H0dOnmfqjA14xdUzNroG/bQlNG47LHVgFSDpuo/fGNKJ84rac6LJiqFwKQ4e2TzkEC7BawePHKoWb+PMuY/59ts/5g9uIjLNJ85hLF1Fm24R3N8lHN+YMhSm9ch81tIr6w0++fK/A+K3T1+gesnrTEmZwxh9NSGZ86V02g8+/oLvfy7+dzCk27BhA46Ojtx99910796dAweuX2pD1KC70sX1L3/5C6LJhHDQnTp16ocOwtf9jLe+0RqB3yACrZDuxoN6R0C63DIfRvk9hUdwO7xCOjIhpBNeIRZMDLZiUqgVPmFW+IZa4xtug5/WBn/JEWcrueRCRG25aDlh0Uq0In01WkFYlABw4n255Jzzj1DgFyFnilZOQISQgsAIJYE6FUE6JaF6FdpoDRHRduhi7YmMs0dvsCfaYEdsgkaCdHFG0enVXJPOkCRSX83ALSlFpLoKl50Z0AlgJ2RMUWEUNeZSVObU2BQ5ialy4lNsfwBzwkFnSFESn6YmKcsOU7YdKTkqkjJtCYmQ06dnJ2w6voLC8lVsOr+KrU1nHOwUODna08vRgZ6ODjh170Lvnt3o26s7wwb0xmvUYIK8hhPg6UqQpxtaT1fCPFwkN1yYxxDCPIYS5DGUcM9hhI7rj79bL3yG9cTbxQmfYU74C1g3diCBI/oTNLo/EZ5DiJo4HMOU8cT6uRPhPRLtxNHofcYTOcmdEE+R/jqcYM9RhHiOxX+cG/5jhhAz0oms/i8wrdcD5Dg9RHbvx8kb8hKF3moKg/pQnuBHpUlLtSmI+rRwanMSqM4zUVOQSW1xNjNK85hZXkRDTTlzZ9Yws7ZCctPVV5bSUFPGovkzWNO4jE2b1rF8+WLWrVvNrp3beH37JlY1zWNqjhemxC4kGDqTktSBrOROZJssyEvTUJDpSH5WT6Zn9aI0swel2b2ZUeLN7IoAaqa5UpHlTGVWHyoynaQmEmWZ3SgXTrpUheSkK01WUGKSU2KUU2JSUGqSU5ospyzFlnKTnAqjgHMaCdAJSFduVFFuVFIh4FyiivIEs8rilZTFqSg3qCmPU1IeK6QyK0Zlds5FqSmJEqBOTWnUFTinoihSyXSdEgHniiLMKo4Qaa5qirRq8kNsKI5Qs215/o1/2/yKW7Y66W4umK1Oui8Jn9fMg0FrUJg2cr3urkeOtNDS0kxO5VJ6++Th6JmNk3fuNdXLO5c+Prm8OjyTfw5Mo8PIbPpOLqCfXwHOk28v9fMrpLdPAZ1H59B2cBrtR2XTfVI+/acU3nZrvdnY9fUrxNmvgG4T83h6SDqPDUpD5TGVQf5FN31tovaTOL/SI49nhmXw5JA07L3yGHALceo3uZA+kwvReOXx1OA0nh+WiZ3nLR7Lr5C+fkXYuk/lmaHpPDM0A4dbXNfNxvfX3r7/lCJ6eufx0gADz/SJlVJdJVB32U33fF+zk+7pPjEIPcCAZw4AACAASURBVNM7hmd6xfBYnzgU3gWkVCxj09adHD58iGNHD7Nh1wGeTtyILPDOgnQCwL194UuC5x7i/qAm/jJ+KS+EraFg48nr1p37uX81vrr0HYZlR7BO38YTuvU8HrKGRwMbuT+okb8FN3FXSJPZXSeaSgiJlFpxXs+lhM89xIc3AGR+7vy/9L1bgXRXzilg3TfffCuBuW9/0l34yjb/Mf4OkO7KOcWalm1601wrr0ckj3SL4PGeepy88yiYsZEPP7nIpUt/DKz78NOLZNWslRyvD6sDaTssk3vGz6V37k4+v4kmXGL9okvspZuAjneik07UlRMuOpGyKtJd586dy6VL14ahoourSHG1s7OTurhaWFiQlZWFeP3P9BA/it+36j9i8F8Y9x/2EWiFdDce+jsC0uWU+jLC9xncA9rjEdQJz2ALJgRb4B1iZVawFT4hNkwOE7JlitZWgm3CJRektyU4SkFolJLwKJUZ0OkVBOkUknPOTyvHL1SOX5icyVpbJofbSvMp4Qr8tUoCtUpCIlSE6TSE6+3QRtsREWuHzmCPPt6O6AQ1sYkqqcurqE1nBnTm+nQi/VUCdCbzmCigXLKSpGSlBOgkgJeqIlE45wTMS1FIbru4ZAVmKYlLURGfqsaYqZFSXVNzlRLUGznSEqXVqxKgU8s7SPXnnLrZ0c/Jkb5O3SQw19vJkX69ezCwjxMDnZ1wHdAbzxGDCPB0I9x7BBETRqD3dCXScxi6CcMI9xhK4NhBBI4bQrD7IPzc+uA1tIcE6YJH9iV4VF+Cx/UjcNxAwsYPQeftin7ScHSew4n2GSUpzm8cUd5j0HqNJMxrFEHjhhPuORKdjzthE8cSNM6VMPchxE4chcFjKAkefTGO70O6lzN5/oMojvakNCmAUlMkpcmR1KSF0yCaRWSbqMlLo6Ywh9rpecysKGJeXRnzZlQzf04Di+fPZv7sOmY3VFJbWUxleR71tQWsWD6HxsblvLZlE2+9uY/DB99i187tFJfqMCX3w5jQjQyTA9lpGnJSHchL7UpBhiOFmQLSOTM9qw/FGT0pyx1M/XQvGorHUTW1HxVZosNrT8oyHClLd6AsTaS6ChCnoCRZwXSTXFKxyYbiJLlZRgUlRiUlSSpKjWpKk1SUJakoT1RSlqCgTBqVlMUrzDIoKYtVUxqrpkQaVZRJzjklpVFCKkr0ZgnXnOSWE465SLUZzGkFlNNQpNVQKBSu+kHTgq0p1KrZuqwV0l39ddvqpLs6GrfP/EacdM3NzQi1NB9m3/4DvL5rH29I2s+OXf+pvXv3s3//PnqZ1kopZoPztrG/5Yykvc1nuJ30ZssZ1u99h7GlO7nPbwVD8rYzb/vx23KtNxu3fS1n2HvkDPNff5vnQlZxl+9youfu5+Cxd9nXfOamJO7fjkNnSFh4gGe1TfwreDXTVhzkwBHzcW5mbeJYWw+cZlpjM08HrKBD1Foyl5mPdTPHEduKY+08fJrY+Qd5MbSRZ7RNTF11CHFfpeu/zT5vP3d9B469x4rNB7B1S+YRBy0vD/x3uqtIc33CKYoHu0XylHMsXd0zcNVWYRsylwd8F/Gwbg3qzM30zt9K12lbcZy2FXXOa/w9wgyMROOITy5++6dvHPHNt9+z/NAFBpXvoa3obuu7CtvUbeQ1nbjlrqsCVB09f5FtJz5h45GPWLn/HNPXn2RC7Zs4Tn0Dq9StPBKzAZlw1l3upis66ooGE0/GbCCp6TgfXbw2LPg9/iX4JZDultb3O0I6sb7Dx88yNrqKhxwjecIpWvo5+Wd3Ha8MSmSycSYbdx7li4vf3NKl/NKdjp06T3j2Ql4cGI+ondemfybOSau4eONGzltawp0I6RYvXkzPnj0RaaseHh60tLRcM3bCQVdZWSkBOuG4e/XVVyksLOTtt9++5vb/iy8KMPfBF5c49sGXtJy/yJFW/RCD5nMXOXHhSz776tb/PfytPhO/HqQ7yso8X3OTCNEoQuaAQ95Kjv6XxhFHV+bh6+AggW4Bu4UcHHxZec0uE0fJ8/3xtlf2kUbflb9VmKTj3hGQLrvEj+E+zzHOvwPjAzvjGWTBhKArkM4S72BLfEKs8Q21wTdUgLbLrrhIOQF6OYF6BcF6JSFRSkIEoNMrCYhQ4hcul6De5BBbyYknQN+kYFt8Q2yZHCpnSrgc/3C5BOqCI1WERKoJ09sRHqMhQtSnE266eLWU9irq0sWZzLXp4o1KEk1qSWIeb1Sb4dxl51xSsgpjsoKkVAWJqUpJAtKJ9NgEkwqDSUmsSYA6JXHJKuLT7DBl2ZOSqyE5R0VQsIIeXTrQRdWOPj0746CyQGVrSVeVnB4OGnp2s8OphwPOvRwZ0MuRgb0cGdq3JyMH98Zr+GACPEeg8xmJ3tsNvZcLkZ6DCXUfRMDYwQS6DyLEYzBB4wbgP8IZvxG9CRnbl4ix/Qke3ZvQMf0IGzeUqAnD0XkNk5x30ZNGkOA/lqTA0ST5j0YvUmbdXQj1GEGYxwh0E0YS7TsG7YTR0ut6L1fiAydiCJxEkjaIlPApZIf7UhQTQEVKBFXpMZSm6qlM1VGXraM2x0BlTipV0zKoLsqhtrSAmVUlLJpdx7KFs1g4byZLF81j6eK5zJtVTV11MVUV+VSWZ9NQk8eCuZWsaVrGkZYWzpw+zZsH9rN0eS2ZWWNIiu9JurEHmcldyU7uRk5Kd/LSu1OU2YvirH4UZfanKM2Z4szelE8dQl3BCKqn9qU8qztlmY6UptlTlqamNFVJWaqC0hQB6BQUG+WSCpNsKUywpTBRTlGigqIkhTQvTlQyPVFJcaKCkngFpQYxqqR5SZySEoOS0rjLgC5axfQYFSUx5tRWAeaKo5RMF6+LuXDMRSgvgzmVBOUkMBcuas8JMCdGkeKqJj9MRUGYkrwga/LD1by2tBXSXf0N3Qrpro7G7TO/UUgnGkc0Nx/mnePHOPfeO5x/7+Q19cF7J/n0/Em+uPAO/XJfR+a5htG1B2+fC77GSs59fgm/eUe5O3ADo6oOsee9n+8Ed41D3NYvvX76c57RCUfVOkpeP/uL1lqz8wOej9vKwxGbWPrWh7d8rC++hXn7L/B06EY6JL3OrH03XsD/pycVv+/mbHyPF/Sv8XTMVhYe+Oinm/zPPD9y8hyqEak8qA7lhf4GHu2uk4r1/00dwsuDE3CNqMBYtppl6/ey7PVjjCrdy9+8G5F5rkI2caXUFEHmvpQfyWsZnjMP8PWl7/7UkO78F5dYuPcs9unbkPmslLq39i3ezYL95zj72a8LaUQTjjfPfMa6lg+l+l9Fr50mdGELE+sPMrBwN1amrfwjYp20hsdC15C04tgf9hn8s0M64VjLaVjPQ90jeaJXNJ5xdfT0mcZfbQO4VxksdUVOrmjk3fO/fyMAwSv3H3mXqIJlPNdHz9/kQagnFrHj0G/bNfROg3TCRafVavnHP/7Bs88+S319/TUbP1y8eJGlS5f+0MX1mWeekbq4nj37y/5d/MN+uK9x4jOffC11mPaZexiXyn0MLdvD0PJ9rZJisJchZXsZWb2P2GVHWLDvHF/dhEP1GuH+VV/6tSDdSl8zYBNwztfX9z/A27W6ux7N+zdwcxD7SPtdOY6MHzO3lfheBfHEtg4OV7Y1nzPv2mTvV4vXnQHppk/GzftZxk3pgIe/BR4BnfEKsGBikJWU8jox2JJJweaUVwHrfEIvO+oiFPjrRCMIudQMIkCaKwiIVEoAzjfERnLgeQdZ4x1ozYQAW7wD5EwKsv0B1vmGCJAnXHUKAoSrLlJNeJQdETF2RErdXu2IMdgRlyA6vaqJTzIrQYA50UjCpDI3lBBuumQVSclqjClqkn5IdVWTkCzccSriBaAzKjEkq4gxKolJVhObrCE+1R5jph3GbDtiEu0Y4WLLiMFWjHaR06+3AgelFUqrzthYdERu1Ql7jS3du6px6qqmT1c1A3rYM6yPI6MH95E6uwZ4uKHzHo5uwlAiPAejnzgM7YQhhHkNQe89BJ3XQELdBxA6vh/h7n3RjutP2Nj+BI52JmTMALTuQ4j0GIzeczCxPq4kBYwkNXQcqcGjSfBxJUo487yGS91eY31Ho5/gSszEEei9RxPpNVyaJ4f7kK4LYlpyPFPjw5kaPYWSxDCqUqOozoimMkNPXYZO6uZamZtERW4KFXnp1BTl0lBeyIyqUhbOmUHjiiWsWLqQlcsXs3LFIpYvncuM+hIqynKpry6mrmYqNZUZzGyYxubNazj29jHOnDlDc8sh5s4rINk0AEO0LalJ3UlP6kVOcg/yUp0oTO9DYUY/CtL7SyrKdKZYpLhmizTXnkgprhn2lKepKE1TUpqqoCRFuOdsKUqSU2gUMM6WggQ5+fFCCvIT5BQmKCmIl1MYr6QoXkGhNFdQbFBRHKemOE5JcZyK4lgzmBNwbnq0UoJyZjBnnhfpVRTplRRGCjinoFCroDhCJaWzFoZdhnLhSvLDlBKUE2AuP1TNtBAxKpgaaMW0UBWvLcn71b6MbuZAremuNxMtaE13vbF01ytuukOHD3Pw0LV14OBhDh48zNGWw5w4doheaRuRjVuOW9kePv/m+t3sbu6O/fpbHz9/Ee+6t7jbd5VUYH7Lsf9dyPPT6Hx56TtWHzzH02FNyPxW4jP7IMvfOs/8veduSgv3n2POnrNMnnmQxyLW8nBIE/N3v//T093w8wtfXKJm6ymeFN0wYzdQ+8a7N7zvTzf88tL3JC07wnNhTTwZuVZa50+3+V95vufQSWwHJ3K3pT/P9o2jg0syQ8LLSCpfRf2KHZJz8LMvvpYuR3izVh/8iLDaN/GcvpsJFXuZWLEX78sS8wnle6WGB4vfPPeLQnD6g4v0TNwsQafoFccQ9d5ut8fHX33H9A0nkY1cyOOha/CsfYt97332uy1TuOVOfvQVu099xvK3PqBs2xmSlhzBr3o/YfObJSefqG/3ez/+7JBO1Gdb+0YLHVyMPNQtgpTKRsmRGpO/ROqQLJMHSi678YY6apa9TvM7v+xn4Vbu34WPPqdXcAUymyCecopkbEwN2/efkBpE3Mrx/ts+dxKk++6772hqapKccX//+99xc3PjwoULiNevfnz66adSiqvDZaeQSHHNzs6+Jsy7er//lfl7n37NrJ3v4VG1j0dF2v3kVeZO1KIbdav+HYNJKySX8z0BjXRK2EzI/MPsPPUpogv4H/34VSDdSt/LTjhffuRlO/pvsPYfkO7qfX7imjt69XuXA3QF6DnkXb3xUfIkUOfAj17+jYJ6R0C6rOLJuE58lrF+HRk/xZLx/pZ4+lviFWDNhEArCdYJSCcBOgHpQqwlh5yfViE1gggQjroIAdkEbBMuO7NzzjvIBu9AWyaI4/jbMMFfzgR/BRMFrAuSMylQSAA7AeqEs05BkEh91WukGnWRsXbor4C6eHO3V0OihnijkFpSgnDUXYF1l911xmQB6dSI9+KNZuecAHRiHpekJC5JpNCqiTZpiEm2w5BiJ0E6U0ZXwoIccRskx2O0ArchKrraybFTWKGytUAhZGOBvdqWrhoFXVW2dLeT4+xoR/8eDrj1c2KcS198xgwiwsuVCK8hRHoNIs5vOAb/0cT7j8DgOwS9gHNjnQkb35fQsX0JGd2fUPeBhIwbQLB7f8LdBxDpOZDEKcNJCx5Dsv8IUgKGY5zsRpy3K4ZJI0j0HY3BbzQJU0YT6+1GrPcIDJPHEjd5NPF+I0mP8CUrJpSSzETyE8PIi5lESaI/Fck6qjL01GRGUZMVRVVWPJVZpsuQLoPqwlxmVBQzq6achXNm0rhiGWsbV7F2bRNr16xm7dqVLJxfS01FLrPqS5k9q4J5c8qZM6uIRYvq2Lp1I28fa+H8ufPs37+Hypp4YmM0xMdoMCX0ItvoRF5yH/LT+pKf3peCNKH+ErArynBmenpPStK6UpJmT0naZfdcqpLpKQqKTDYUJdlQJOBckpyCBFsK4m2ZZpAzzaBgmkFFviQxV5Ifp6QgVkFBnJCKwlglRXFKaZTmMSqKopVm6ZUU6ZQU6hRmOKdTURCpJF+rpFCrokCrpECM4WryQ4VbTkV+qJJpIeZRgLm84CuSk+NvSV6wks2LWyHd1d/NrU66q6Nx+8xv1El3BdLdyHj8aDOnjh+md/omZONW4Fa+ly9uY0h34oOLeNcf4O7Jq3Er3sPWtz++fW7QL1yJgHSNB8/xRFAjMq9lPB+zEYfUbVIxfVFQ/0alNG1B6IWYjdwb2sSj2nW/GNLVbjvNkwGNtIvbSN2OXwbpTMuP8Vz4Gp7UrWPO3v9dV8Sbzafp7Z6J9TAjk5Jmkl65hm37jyNSLq/1EOmdAgyJlKZjH1zk7asknos0p/c++fqmGiVc6zz/C5BOrHvX8Y/pk74N3cLDtJz7mQ6k17rI3+i1s599ze5Tn3L6oy/59rtr38ff6NTSYf/skE5cZPOJswwILJYaNUxImsGxUx9Izrm8hvUMCprOs/0NyOQBtBtqJHLqInYdOsWHn/y+9cdG525E1jONR3voecwpEr+U2WzZd/w3aVJwJ0E6UUcuMjKSBx54gFdeeYXi4uL/+HESTruFCxdKIO+uu+7i5ZdfJjc3l+PHj//Htv+LLwjAVL3lDBrTVmQTltE2fA2qtK0MLNuDS81+hlbta1XVPoZV7cOlah/ORbt4JW4T9/gJkLmKCVX72HH8j/9/368B6a646H4M0C5/qq+T7nplnx+75f79k/DT983P/xPGXYF31zvOv4/4y2d3BqQr9MPV83nGTrZg3BRrPPyt8QqwYoK/NRMDzC444YYT6armlFezk07UmxNNIUQzCDH6h4nac7b4hlkzKcSaiYFXwJw1XlNs8JpiywR/ITkTAxRM9LdlkgTsbJh0OQU2MNzspguLUktuuiuQLjbejrh4DSLt1WAS3V7N+hGkE+46k4Ykk4aEZI3ksIsXTSYEoJPSXAWkMwO6mAQNeqOGaJM9cSkakjO7YUrsg+/YngwboKBLl86olZZ0UdlIkE75/+ydB3iUVdq/831bvvW/VXf32/rtrhWElGnpFQg1lPTeMzOZmjaZkjrpvSdU6SAiiljpKILSiyAqiK6997WB6+79v847CRtQNCAKSOa6nuu85bxn3vecYTT3/J7np/DER9nv6qqU46+S4++tIMhXQWiAihB/BZPCAomZPIa0qEnkpUZjzYqhTBMlwblKYxJOfQLlmmnY0iZiSR6HJW0i1vQIbJkC6k2lKG0yRWkTcGROoUYfS4M5iXpDNPW6GdRqZuDMmUFlbix15mQaTMnUGF1ArkqfSJU+QUqFrTUl0liQTJtDS2uJnpk1hfQ68+gu1TKnMpf59UUsbC5mUUsJC9vKWdBWxS1ttdzS0ciC7lYJ0i2/ZRa3L1vA3XesYN399/DQ5k1se3g7jzz6CNse2cqmDfdw7+rlrFw5jyWLO7j/nttYv241a9evZu0Dq1m3bjXPP3uc1199k/2H9tPXZ6bU4k251Y8G5xhaaybSUTeJbgHqGifS1ziJmU2TmNk4nr76McyqC2RWnQ+zhHKuXsGseiV9dQp6a2T0Vcnoc8roqpLTXSmnp0JGV4WcrgolXeXerigT20q6y1X0lKnoLVW6YF2p0gXoRFuqlOBcn0NFr0NJn01AOm+pFeo5Eb1Wb3qK+8FckTfdUrhSWoWCTqjmuvK86RJtvpIOs5JOs4qOPAVtenc6zcphSHfGd/AwpDtjQi6R3WFIB99nSHfin5+z7dhbuNs281PhcJm7jl9oHjj3UK/ll5q1XKVfxw/zNvLr4geHId238G/4hVffpXH+OhbdvVOCDCelFNXvHuyc+WiXC6QTarbdz713UWvAnTl3Yt9VvP3irOOVAOnefPdD8tvu5DfjS/BNa2PzrqPSMnx64jNJsVbeey9/m+bkB15GfuJdQIR5tuSc+uzL559m/2Xr/FXHEucdxi1uBb+N6eKX/vlcPdZGpnM5z73y9ldddl7nrhRIJ9Ryhw4dwt/fX1IPxcXF8cwzp6eWC/OITZs2ER4eLplE/PrXv5ZcXF999dXzmttL8aKtx98ltGEH/512L7/Qr8dy51Pc+/gbvPTep7z/6We89dHJ4fjoJG9/dJJ3P/mMJ1//kI4tzzOhew8/yHmAq7Luo+yOp3j/k4ub8fHNId3XqNm+FNJ9zTXAAHwbAH/DkO6bfQu4DfXylh4DUWl/JVEzmlSdF2l6GRkGOZk6Odl6hStFNU+krrpAnTCPECGAnN6iPFV7TieMJQpc/bJMA2BORnqunFStF2m5nmToxXH5IGAnoJ1MAnrqPJk0lqhnV2ATjq8+2Mp8cZT7UlYhAJ0vlVV+VFb7UiGUdLW+EpQTSrrqalfqa1WdL9X1fjgFxBMquipXzTpJeVftS7nTj9JKPxzCmMIZgKPKn/Jaf0ocIWjTwwgNVDBi5PW4u99EoK8nof4yAn29CA7yJiTQhzF+PoR4Kwj2VRIaKOrT+TM20I8xAb5MHBtETEQ4qZFT0CTNwKpJxKlLolwbQ0luHOX6RJyGOJy6KMqzp1CeM5UqzTSc6gjKsiZTnjmRiswI6gxRNJpjqc+dQU3OROpzp1Cvj6FWH0tzYTJttnSaC1NoMMVTbYimLj+exvwkGkwJNOYn0mnPoK9ST1eJlr4yNX3OPGY5zdxSrWNBs4UFLVbmNZVxS0stt7TVMa+9nvndrSzsbWXx7C6WzZvJysXzuGvlMu67Zw2bN2zg0Ud2sG//QQ49doQdj25n7drVrF69lNYWHd2d+Sxa2sb6jXez9aH13H3PCu6+ewmHD+3hjTffYu/eR7llbhU15ZFUO0JpLB9HS+V4Omsn0lM/ib76ScxqGE9f3Vh6a0PorfGnt0ZFb7WrxlxvjZKeWgU9NXJ6quV0O+V0VsroKPeio1xOe5mC9jIl7eVKqW0rUdJRpqSjVElniZIuh4Juh5xeu0ICcr12Jb02FT1WJT1WRX+roqdYRW+xDz0WHwnI9ViUkpKup0hFd6E3XQUCyLnaznwVnQLQmVQSmGs3qWgzedNu9qHVpKJJ50GHScm2NcNKusHfQ8OQbvBsXDrbZ0K6Ox4+zN+PH5OMIp566ijnGkefOsqzTx/lhWeHlXSXyiq/9/FnLN/9CjUPPEvtA89Sv/ZZ6tedWzRt+DuN658l+paDkoru6sLNw5DuW1hgCahcgtZzlwuk+xaW5LIf8kqAdAJmr9x4APeERq4OsdGxdAvvvn96bdGH9h4ntWwpf5xQyn+rzPwqzEZQVifb9h/nrfc+Qozxbb4SZx/ALXUtN5ZtIdGxkF8GW3Bz11HUuYannnv9nNxbv+4+rxRIJ6CG0Wjk5z//OX/5y1/o7e09bWqEym7FihWEhYVJEE+kuHZ2dvLhhx+e1u9y3RH/tt/5+DOpDIVb2j1c53iI+nXP8Ok/L71yBJfiHD/75sckzn+Mn+jX8UvzRvoeekH6QeVi3evFgXQDabBnpMcOmoQBSOfWL5Eb2B+Adq6uXw/7Bg35jTevCCVdS6eRGcnXkah2JyXXi1StjHSdS/mWbVCiNqkQteO0BSJcgG4A0knmEAXCDEKGpsATdZ5Q0HmSqfckTeshRarGkxSNJ6kaL9K1XmToZFJIqjoJ2MnIMsrIMQsVnkJKmc2zeFNk88Fa6out3JeSgbp0Qk0nKeqEUs4fZ60LyEkpsCLFtc6XqjofnKL2nDCVqFZJxhPlTh8qnL4SoLOX+2OvCMRWEShBOltJEBmpAYQGy7ju+r8y8qa/MSbAi4khckL8ZYwJ9GVCqB9jglSE+CkJ8VcRFuRLeEgAE0ODmBwWwvTxYcRPnUDqjCmkR0WQnTADU1osptRIqT6d05RKfWG6BNHqzCJ9NZJq3QwqNTOoVEfgVE+iKmcyDYYoWszRNOROpSZnEvWaKTTpZ9BSmESrJYXOkgw6S7JotaTSlJdAvTGG1vw42qxJtBal0F6USk9JFr0VGrrLNcyq1DGnxsq8WgsL6szMb7Yxr9HG7HoHsxudzGmpYV5nAwv6Olg0q4PFc7tZvmCOlO56521Luf+e1VKa6549e3js4EHp16rDhw5z8LG97Ny5hdtu66GtTUdjQyZLl7SwccNdbN50D5s23sWGjWvYv38Hhx7bw+YNd7F4UQM15dOoKxlHQ/lY2qrH0107kb76CfTWjqWnJoyeqiC6nT5099eWk9JZRd25KqUE57oqBaCT01Emp61MRmuZnPZShRStJXLaHQra7Uo6HHI67HI6HEo6pVDQ5VDSZVfSbe2PYgXdFgXdxSq6i5V0Finptij7FXMquiU4p6KzUCmp5YRyTkRHvoq2vAEo52rbJEinoM2kpNWooDHXg1ajiq13DUO6wd/Cw5Bu8GxcOtuDIZ2idisC0j13/BjHjh3lqDCLOMc49tRTEqR7cRjSXTKLLOpgCae3F9/9lJfe/ZSX3zv3ECmTz779CQ3rn+VPtgf5Rd6mYUh3yazwt38jw5Du25/jb+sdrgRIJ+buyWdfI8I4m/9SmDE03c7Rv5+e9v7hxycQxiy33PUoysRmrgmx8tPAYrwSG7F13cOex1/4tpZAGjdh1n7cYtYwsXMvD+8/zoz82fwsqJjfTyrD2nMPR45fOGXXlQLpNmzYgFKplACcTqfj8OHDp9ZQuLjeeeedhISE8OMf/1gylBAprmcq7U5dcBlunPz839x7+E3JLOfH+vVkLjnM05dImv/lMJ2SG/iRt7iu5hGpTl3GksO89o+TfH6Rfii7OJDu6+HaF6DcgCKv3/31NOOI7yLXFbgiIF1Th4HpideTmC1gmoxUtQvUZehcaak5JhWafGEGoUJXqEQn1Y9zubO6lHMyNHle5OR5ugCdQajmvEhRe5Csdic5x5OkHA+plcbWeJGmFRDQFQLaSamwwlRCGElIjq9KCou9sYi013Jf7FK6qx8VTpH26ooKp7+kqqsUrq+1/jjrBgNefwAAIABJREFUXWmulXVCZedKcS2v9sZR4U1JhQ9lFX44hGtsqT/WsgApyqrC0GqD8fd15/pr/8KI6/+PMYEeJEb5MH2KN+FhfkwJDyY81I/QQG/GBvszJiRAivEhgUwICSA8JJCI8DASIiaQNn0iqdMnkjJjMumREagTpuDIjac2P5WGwhRJ8dZclERLQQyNpkjqcqdTp51Kg24ajfoZtBZE02KcRpNuKo25U2g1TKOzII4OazLdJZn0OTX0lufQaU2jxZJMW2EinUUJdNqS6bSn02PPYmaZmrmVGmZXaphbY2RujYVb6gpY2mhmUZOd+U0OZtXb6auvYFZjFXNETbredhbP6mLJ3D6WL5zLyqULWH37MgnSbdrwALt37uLxxx/n0KHHOHDwAE88cYSnn36Cfft3cuedc5jVa6e7y8KK27rZtOkOblsxkyWLW7n73mUcPLCLfbu3c/ddS1g4u5SuplTqy8fTXBFKZ7VQz42juyqULmcIXRUBUm05UV+uW6SslinoqVBK9eU6yxUu5ZxoSxW0lchpLZHR6hChoNWuoNWmpM2uoN0mp0OEtD2wr6DdqqDTqqBLhEVJZ7GSLgHoLCo6B/bFdqGSjnwlQjHXnqeiw6yQ0lc7BJwze0uqOaGcE6q5FhFGJc1GhbTdbFBSr3GnyaDkwWFId9p/o4ch3WnTccnsSJDuzqP8LG8TAU0P88j+I/D2s5x8/RlOvHb8nOPka8f591vH4Z3jTGvb5jKOGK5Jd8ms9ze5EfEHQfdDL/Bnu4B039w4Yrgm3TdZje/22mFI993O94V8tysF0omU18KWO/mJTz4h2R3ctfmxL51GYbyycedTlPfdh0dcA2435PArvyImG2ay/IE9vPT6t1ObSoJ0kXcwtXOvVCNy696niSyYi5uXkd+NK8HSfhfvfnC6+u9LH2AIB68ESPfee+9RUFDAb37zG37729+yatUqRGqreH366aesW7eO0NBQKcVVnK+srOT75OIqnlPUnG3Z+Bx/tG7hprKHmbXtpYtS93IIH8lLtss7H/+TiLkH+W/1A4xt38XeF//BZxehdqiYoG8O6eDM+nGnTfwAXAvoYrDlw1dewwDEG3B4HdgXLq4BBPS7vEpOsl1rTxv3tPe+wDtXBKRraDcyLe4GEjK8SM6Wk5IjI1Ujl9JUB+rHafJ8MBT5YCxSohdprv2gTijqRBqsMJbINgmzCU8J0CWrBZhzJzHLQ4J/idli25PkbPEenhKwk5R2uR6kCsVdrheZBjkuIOgtwcA8i4IiuzfFpT5Y+9V0IlW1rNJfAnVllSJ91aWQq6h2pcGKVNjyal/KanyoEDXnnCJl1kdS4wlA5ygLwF7iCqsjGIM+lDGhMkaN+Bv+qhuIjJChy/YlM82PyGnBTBoXRHioL2ND/RkbGsyY4GBCggIIC/InPDiACWGhTBobSsyUSSRNnUTi1AkkTptI4tRJJEWMJyNmCsU5cVTq46W01DZbGl0laXTZkugojKPVHEWbMZLO/Gg6C6PozJ9OizGCNn0E7cZpdBbG0GdPorc0jZnlOcyu0jCnUk1faRY9JRn0laTT6xDquTRmVWRJcG6eU8+CWgMLaozcUmtkdo2JeXV5LGwoYl69jbmNDvrqS+htKKevsYqZzTXM6WpmYW8nS+fMZNn8Oaxavoh7Vq9i7f33sWXTBrY//JCkonvyqaPs37+P3bt3cvjwQR47tI/Dh/ezZfMa5sxx0tNrZ+GiBhYsbKGvt4SurgJJYXfXnQtYdWsvc3ostNYkUu8Ip7kkhPZKAedC6a4IorsskM5Sf7pKfekq9ZFSVTtEqmqpiu4SJZ2lAs7JaSt1qecEnGuxedFik9NiVdBSrKDZqqBZgDqbglargtZipXS8xaKg1aJAtG3FClqL5LQXKeiwKGkvUtFWpKSjQEF7gZL2fCVtoq5cnmhdEK5VKOTMSlpM3jQbfWg1CDCnolnvTZNeRaNBRYNORaNOSUOuippsdxp0cras7rzAX0lDG27Y3XVo8zTQ60p3dxXqqII7j/Lzgs38vuxB0hbvwnHnPorv2Itl1Z5zjuI79uC4cy9lq/dyY+VDuGU/cMm7u36fa9INfM4vRPvRyX/Ruvk5/mTbwi+HId2FmNLLZoxhSHfZLNUXbvR8Id0nJ06yZfdROpc9SMvizaxcv59nXxpCDTehQmmoht/9Gm64HhYvgA8++MJ9XegDH35ygnWPPMnIGdVcpcqjuPPur3yLN979iI07niKrfCl/nVDGf8lMXDetmvTyJSy8eycffeJyUf7KQc7h5ACkC2/Zyaf/FKsCB558kdDsLty8DFw9xk7l7AdOQULx/nufeIH5a3bQMH89C9bs5PDxVxiKQ/D3HdKJWnTbt2/nuuuukwwj0tPTefbZZ6U5Fams8+fPZ8yYMZLCTphJCED3fapBN/Cx++DTzyi952npR7OAph3ce/iNiwaYBu7pcmtP/PNfZC19nB9r1xJU/yjbj7970ebwQkA6BtxYzwBxDAA6AdXOPDdwjZuWtYPpnahHN3Du1DX96bEBZ0+P/S4+A1cEpKtvNRMRcyPxqV4kZcpJypaRolaQnqs4pXDTmL3RFfhgsAxAOjn6IuHKKnep6MweZBlFzTlXWmtStgcJmR7EZ3iSkClC7HuSlC3Cg2QRag9JbXcqFTZXhkivlUBdnhJDkZICqzdFdh8spb5YS11uryUV/pRW+FFa4YsAdUIhV17pIxlLlDt9KRNprVUC0PniqPSVDCiKS/2wlfnjKA3AYQ+guDiYnJwAJoUrkLvfRFjgTSQnyDEZA7Dk+REf58fEcYFMCAtgTLAf4aHBhIWGEhwYSJC/H6EBvoQHBzJ94gQSZkSQFjWN5OlTiJ86kYRpEaTMmErK9Emkx0zFmBaDJTuGKlM83SUZ9JSl0VuWSldxAh2FsXQVxdBjjaHXGkVPUSTteVPpME2mp2A6fbZEZpakMNeZzdwqDfOqNMyv0nBLpZp5FdnMcwrVXA7zKnOYX6NlQa2ehbVGFjfksai+gPm1ecwVUVfE3HorM+vs9NU66Kp10F1fTm9jFb0ttczqaGRedzuLZ/exdP4cblu2kHvuuoNN6zew9aEHeWT7wxzYv48jR56QFHX79u1m567t7NjxIAf2P8rhx/ex5u5FNLeYaW7KZeEtVfT2OKitSaW6Mp6OFh0zOwqoq4imxjaWWkswTfYQ2kqDaS8PprM0gC6HP50lfnTafem0+9BhV9FhF+mqKiltVaSutjvktDnktDgEjJPRZBUhp8mqoMkip9GikELAuqZiBU1FCpot/W2hguYiJc2FcpoK5FLbVqigLV9Ja76c1jw5bWY5rVIoJCjXZnbBOAnICShnVNGk96ZZL1olTRKYU0lgrj5XRb1GqOiUVGW5U6eVs+XOYUg3+It6WEk3eDYune3X/3GSWQ+/SHjbbsKadhDWtssVrf3twP5Q28HXNe8krOFRStYc5eN/frv1fr7JjA5DuqHNnoB0bcOQbmiT9T3rNQzpLt8FPR9I94+PPmXhmh1EF83jt2El/CrIhndSC2Xd93Lo6Vc48VVu3RcJ0n3++b+k2nITdD24XZ9FrHUBn37VffYv6YGnXqJ1ySYmGGbyQ58C3OQmPOMbueXOR9h9+Dk++OjCwLoBSDeuecdpBeqX37+bwKwO3FRm/ja9it7btvL8q29z67q9pJUv4abIGq7yLWLkjFp0VcvZ8/jzfPzpya/8QH7fId3LL79MY2MjP/zhD/nd734nQTkB7oSL67333ouvr6907g9/+ANOp1P62+UrJ+wyPfnuxyexrznKz0wbCGreyQNH3rxogOkynUI+/uxz0gWky11LcP2jPHK5Q7pByjdJ3abVog0IkIC1W4DY/hJIx38UeG4ihVVcI13n5rrO7Qwn17XaQQq6gT5uBAQEEKDt+gLo+zY+G1cEpKtrzmNK5I3EJHuRkK6QQF1ytoI0jZwMyZFVgdqsIjfPB32ht6SiE6YRuYUytIWyU3XoBKBLz/UkRSjoMtyJTfckNtWDeNGmexIngJ2krPMgOUukv3pIwC4pR1wj0mO9+tV7SrKNog6eCuH2mieBOm+KHQK4+UrpqgK42cr9KCn3p7RMtL6uqPClpNIXh9MPe4Uf1nJ/ikr8sNj9sZUE4igJorAgiPQUf8YFe+EnG8mkMHeyM5QUFvpQUh5ATlYQE8f5EOSnZFxYIBPHj2NcWBgB/kEE+vsT7O9LaKA/ERPGkRkfS05CNCmRU4iZOpHYqZNJmh5BavQ00mJnkJMcQ05SNPq0GEq18bQXJdEllG9l6XRZE+ixxtNrT6DHFsdMWwwz7TF0FU2j1xLB3JJo5pQmM7Mknfm1WubXqKV2UZ2WxbU5LK5Ws6TOwNI6A8vrjCxpNLO40cyyBhNLG/JZXFfAgroi5tdbmdNgZ1a9jVn1DnpqHLRX2eisLaOnoZrupnpmtjczu6uNBbN7WbZwLssX3cJdq25jy6aNbHt4K7t37ebggf3s27+Xxx8/wlNPPcX+/bvZteth7n9gJQcOPMqBgztYvKSN5kY1LQ1ptDXnUFebRqV9IhWWMCqLJ1JjDae2OJCaQn8aiwNocQTS5giizR5Ah82fdpsPHVZXtFu96bCpaBdhVUptm01Jq01Os00hAbqGYjn1/VFXJEdEgwiLnPoiOfWFrn2pLVDQKAE6GY0FMhrzZTTlyWgxy2kWrUlOi8kF51pNClpE+qrRm2aDUMypaBwInbcE5xp0Chok5ZySeq0LztVpFNSp5Tiz3KnVKtg8DOlO+14ehnSnTcfwziU0A8OQbmiLMQzphjZP38dew5Du8l3Vc4V0n3z6Gfc9/Di/Dy/lB8o8/neMnf+bWMZPffK5SpmHtupWnnnhzbNPyEWCdAM3ZKi7jR+56whKb2P/ky/h0qwNnP3y9jOhzDrwDAmOhfx1mhM3mZFfBVqYoO9j8b27EKm03/Q1AOmEku6DT//jIimmS6TmBmd3Su87IrKW6tkP4JHQwH97Gbkm2MpfJ1Xwc/8ifjA6l5zypZJj7ef/Ors5wPcd0gm3VpVKJYG46dOnc+zYMU6cOMF99913SkF3zTXXUFJSwgsvfLu1Br/p5+KbXH8mpBPrfrFSNb/Jc1zMa/8D6dYRXL/jewDpxGweZ622H8xJ6agBaLuERK4/VfWUKu70mRequQAB8QalsH4ZdBtIj5Wg3wDQ0w6+9gyod/rbXJC9KwLS1TSamDj9RqISvYhLkROfJiMxQ6S9yknXCidWhUvdZvJBKOokA4l8keYqAJ1wZpVLRhApGhd4EymucWnuRKe6E5PqLoG62DRxzIO4dE8J2knquix3ErJcabBJWV4kiVTYHBlpuf1w0ChUeqIGnhKTxZuCYl/ybX4U2X2x2H0pcvhR7PDDZvfDancp7QTEK+6vOVdc4o/FHkihLZACiwiR3hpCYqwf4/zdmT5GQXZiICaDP/nFPlK9ukKLH9OnBkjmECEBPowLD2Xs2HH4Bwbj4+OHt1KOr0pJeFgoKbFRmDNTSY+aTvy0CCKnTCRm6mQSI6eRFhdJTkoC6tQEclJiyE2LpzAjFmduJM2ijlxxKp1F8fQ6kugrTZGAXZ8jkdml8cxyxHBLWSzzq1KZW5XNLVU5zK/NYX5VJotrNSyt07C4TsPSej0rG/SsbDJwR1M+K1uKuK21gOXNedxSb2BerYlZVWbm1NuZ01AqwbnO6hK6akporbTTXl1OR10VnY219LY1MauzlVtmdnProltYuXQxd65cwfp19/PwtofZ2V+T7siRwxw+dIgnnxDF5J/k4MF9rN+wmhW39rFr54M8ffRx7rhjLs6aJOz2EMqsY7EXBFNsUFJq8qMyz5+qQn9qCn2pL/KjyRpAqy2QVps/bcV+tBZ709YfrVYVLcVKRCvSVlutSlqsKkk154JzCuotSuosCmotCuoKBaSTUVekkGBdbYGc2nwFtflyavNEKKg3nxEmBbVGBXUmBfUmBY1GFY1Gb1drEGDOh0a9kga9kvrc/tB5U6dTUZerlEBcrVa0Smo1CmrUcmo0ciqyRlGtkbHpjo4L8kV0roMMp7ue24xd9umuAxL276hY67nN7gXo/R083zCkG9o6DUO6oc3T97HXMKS7fFf1XCGdUGrNyJ/Lf3vno0hsZNFdm1i3bSfauiVc5ZPPn8PsLFmzg09PuOp/fWFmLjKkW7D6USnl9Y/jSmi8ZQMnP/sPEPvCvZ5xQCjU1u94gql5syVjiR/45POrECu6mtvYuucYr7/9D/71FXDsjOFO2z0bpBvo9OjBZ/GIqePnQcXSe/8yxIpXfD2N89awddderO0ruTaikt+E2SnrvY9X3zx7CvH3GdK9//771NTUSCBh1KhR3H///Yhjy5cvJygoSDo+cuRIqqqqeOutIaRnDyzAZdgOQ7pvvmjfT0j3zeflrCMMpL+e5W+OL5hMnHWgb3biioB01fVGxk+9gRlxnsQkyohPk5OYISMpR0Gqur82nTB1MHmTY1ShNsldYRY15LzI1AujCZHG6kVCloBw7sSkjD4F6WJSRxOdMlo69h9o505sRn86rFDYZXiRmOlFogTrZKRI5hJibDnZJiWafJFm642pyJd8q7eUBltg86Ww2IcCqw+FVl8Kxb7djyJbIBZHEIW2IAqsQRRYgjDnB5GTE8yMqSomjfEkdYYfdv1ECvNDMRf4YLH7SNempwcyeZzLyTU0yF/6NUYUHZXJlYx290Tu4UlYUABREVNIippOQuQUEmdMIypiMlFTJhM3bSqpsTHkpqeQkxRHenw02rQE9OmJ6JKjKUyfQaUuhvrcabTkTafHniBBum5HIr2lycy2xzGnNIlbKlKZX5XBwpocltZrWFKfw5I61/byhlxubchlWWMut7eKMLOq3cLKNgu3thaxpLlAMozocebTUWZkZk0xM2tLaK8opq3SRluVg+YKO61V5bTVVdHeWEd3WzN9He3M6e1i8fzZ3H7rEu6+cxVrH7ifbdseZt/e/Rw8+JgkFxcquiefelIyjzhy5HH27tvF7avmM2deFZs3r+LxQ/vp6LTirIyluDCIAr0Kq9GHErMKZ743lXm+VOX7UVfgR6NFgDp/mot9abH40WLxocWipKVI1JLzptniAnRNIo21WCmlsgqVnATjBJgrEpBOTm2RnJoCBTX5opVTk6ekJk9BdZ6CGrOcGpNcamuNcgnK1Qo4Z1K5wqiixqCk1qikzqSizuh9Khr03tQLIKdTSlCuTsC4fjhXo1ZQLaCcWi611TkyqrK9qMrxojRtJBU5XmxYNQzpBn8FDyvpBs/GBdz+DiDWBbzbcx/qO3i+YUg3tGUZhnRDm6fvY69hSHf5ruq5Qbp/c9/Dh7l+ipPfhViZd/t63nn3RT78+HU2PLqHMep2rgmyYmxYdap22hdm5iJDum37nmGSYRa/DCpGW72C9/8xdDOGf/NvRKrv0edep6zvPnxTW/lFkJWrAy34xjdICreX3ngPkVp7rq+vg3SfnPiMlev34R5bL937XyaWU9a7imeeP8rHn7zGY0efIt46h5+HWEktX8qhY6+c9Ra+z5DujjvuwN/fX3JsVavVPPnkk1KKqwB0wsX197//Pc3NzRw9evS8gepZJ/YSOzEM6b75gpwPpBPfqf8W33MX+HVBatJd4Hv6wnD9kC7gSyGdUPC5lHhfevoLg53/gSsC0lXVGRk7+TqmxXoSnSgnNkVGbJoAZjKS1bJ+J1Y52XolOQYF2XoF2Qa5FMKZVdSUE4YQ8ZmexKV7EJvqTnSyO1HJ7kSneBCdMoqo5NFEJY9CALuYVA8polI9kBR2Ke7EpbpLCjuhthPpsQLYiTFTxfvnutR8AtZpzSoMBSqMErDzxlTog6nQF2O+D+ZCX/IsfuRZAsgrDsJUHIhJALq8ENJSApgyTs6kcA+SE32xmSdSYZtEviUAQ6E3+TZfdGZvoqYEMHWMH+NFLboxYwkOCkWpVDFi5ChG3DyaIP8AoqZOIWZaBFPCxzI2OJCp4eFMnziemKkRpCUmoM1MR52cTHpcLFmJMWhS48lNS8CUnkhRWiwFqdNxZE6nMT+RdksinYVxdFri6LYm0mdPZE55GnMrM5nnzJZSXBfVarm1PpdlDRoJzt3WZOS2FrMUK9vzuL3Dwu0dxaxoLXJBuqZCeitNtJWbaS810VdtpbvaTmt5ES2VNpoq7DSV22itKqO91kl7Qy1drU30dbYzt6+LhfNmsmL5Iu69+042rFvL1i1bOHjgIEeOHOHQ4UM8fuQITx9/mqePHWPv3p0cOfIYu/buZObcanr7itn+yANs2rSG1pZ8zMYgTGp3LHolNoOKMrOKCpMPlWZfavKFms6XBosfDYU+NErhTUOhisZCFU1FKpoKlVI0FPanr/ar5OosMgnMVRcqqSpUUFWgoCpPhdOsktpKkwqnSUmVWYnTpMBpdEWlQYHToKDKqMSpV1KlV1KtE62C6lwFNToRSmqE+YMIrZJqERoF1Rq51FaJbZHSqpZTqZbhVMuktjxHRnm2J+VZHthSR1Ca7cm624ch3eCv32FIN3g2LuD2dwCxLuDdnvtQ38HzDUO6oS3LMKQb2jx9H3sNQ7rLd1XPDdLB6s0H+f2YEv4UZueujdsA4Xb6KYePHmO6qYdfBllJLVvKsy+//eWTcpEh3atv/gNTwyp+EWAhTN3NviMvfnUNvS9/Ckk1t23/M5Lr6tVBxbiN0EgqttTSxcy+fdvZIeVZxvs6SCcu++jjE8xdtR33mDr+MM5B26J7+OijV4GPef8fr6BxLuT/BVmIti1g95Gzp3F+XyHdBx98QH5+PldddRXu7u5s3ryZ1atXM27cOElB96c//UlS0L355lekY59lfS7Hw8OQ7puv2rlCuo9Ofs7Gp95m+d5Xef6dof8AMJQ7vSwgHf3GEQNptKfSXQc5vZ4lnXYoczDUPlcEpKusNRI28VqmRnkQGS8jOsmLmBShbnOp41IEKNPIyBAOrDpRd05GutaLNK2X5ASbmCHUcwK4uVJcBZybkSRiNJFJAs6JcCcqxdVGp4h+HkQlexKV7CEBPXFMgncpHsRI0M6VFpuY4UVSljCykJOmFWm1SslcQm1UojErUZtUaEzeaAwqdCYf9Hl+GPID0eWFoDOHkK0NJibah8nhCqZOlJOe4YveFEph/kQKCsMw5vtjKPBBb/YhI82P6WP9mDImgAnhYxkzNlxKcR1182huunEESrmSCWPCmBAWQpCfL4G+PoQHBzNxbBiRUyaQGB1NZnIyOanJpMfHkZWchC49FV16oqSky89KpiAzCVNqDOW5SdTlJVNniqVOH029IZomYzQ9tmSpXl23cG8ty6avIptZTjWLRe25BgPLGgwsbzSzvKWAW1sKubXVwrJmC0ubClncWMCiRgvz6iy0lproKCugx1lMd1WxBOgaSoqoL7dRV2ajvtxOs7OMtupK2uuqJUg3s7uT+bN6WDx/DrcuWcC9d6/m4a0P8cj2bezbu4+jx45x/PgzHD78OIcee4xjx45y4MBe9ux+lKePH+fOe5ZRUp5MZ5uBjZtWs/K2mVRXJqPP9iAvxxOLVoVd70OZwZdyozdOkze1+b6Sok60tXm+1Of5UJunpC5fSX2BaFXU5SmkEKmrQi1XLRRzhUqcAspJyjwVFXkqKswqyk0qyo0ilJQblFQYRKugXC+nIldOmU5BmU5OuU4h7Zdr5VRo5ZTnKqS2UiOnUqvAqVHgVItQUiHSV9UKKtWilVMu2hwFZRKUk1GWLaNURJaXFCVZnhSnjsSR6cXalcOQbvCX7TCkGzwbF3D7O4BYF/Buz32o7+D5hiHd0JZlGNINbZ6+j72GId3lu6rnCul2HnqOKabZXOVbyFRzL8vue4j7tu7G3rWKP4yzS+mut9zxCB99chbzgosM6f71r38zc8VWrp9axbVTnZIr6tvvf3zeC/jy6++x+J5dZDmX8ZtQOz/0zuevEZVkVC5j3SNP8M77Hw1p7KFAOjHQC6++Q5JtIT8PLCY4q42uZQ+w8dG9NC+8G8/4Bn4dVoKt++6vhITfR0j3z3/+k7Vr10q16H7961+TlJTEkiVLTgE6keJaX1/PK6+cXWE4pIW6jDoNQ7pvvljnCune+fgzqh54hsDGHUR07sa2+iiLd77MK++fQDjFfpPX5QHpRGk7V8270+vXuYwjtGuPc4ZB7DeZkrNee2VAuhojoROuZUqkOzNivYhO8CIm2QXeEqQUVJkE49K0nohIVXuRkiWUbkLx5km8UMRJteeEcs6dSAHoEj2YkSjaUf2gznU8MlEo7IS6zoOoJE8iEz2JShSgThzzJEa0Sa7zsSkexKd6kiBUfZmyU66zaVqX82y6Tk6GUNnlysnKVZKj8yVH74/GGIRaH0Z6egjTp/kRPtaL6REK0jIC0ZpDyRWhH4OhMARjQaCkxtPm+pMcE0TEWB8mjAtlfPh4goJC8PKSM3LESEaNvJkAbx8CvVUoPN1RyLwIDvBjSng4U8aHS/XokuPiSE9KJiMhgYykeNQZaRgyMzCmJ0u168zZaejTk8jLSqbClEl5bjzl2micuTFUaqKp0UbTUZxCsyWVluJ0Okqy6SzJprs0h7nVRhbV57GowczChjwWNOSxUGw3Wphbl8+82jzm1JiZU1vEzBoLjTY97aWF9NbY6XAWUW83U20rpLbETk2JldpSG42VZbRUO2mvq5Eg3azuLubPnsmShbewYuki7l2zmu3bt7F3zx727tknmUW89NJrPP30M+zZs4vHDu3nyJFDPLL9QZ54/DEefHgDNQ0GCvLCmD3bwZ13zmNWbymFhkAMme4UaVTYcn0plSCdD5VGb6rNAsr5UW32laLW7EONWSmFgHU1ZpWUulprVlJt7lfG5SklOFdh9qEiz4fyPJdCr8ykpNSooFSvpMQgWgVletHKKRUfazeGAAAgAElEQVSATiujVAq51JZp5JRKIaNMo5CiVC1HHC/XKChXK6hQK6W2TK2gXAJzCkpz5JRmKyjJklGaKcORJXdFpheOTBn2TC+KUkZhy/DigWFId9qX6zCkO206LtzOdwCxLtzNnsdI38HzDUO6oa3LMKQb2jx9H3sNQ7rLd1XPFdK99vYHdN26VYJE/6PMwzexgbE5bfwx3IHbaD2Ttd08dvSls0/IRYZ04sbWbn+C8bm9/CLQQnHbXbz42rtnv98hnBEusfuefIHqOWvxTGziRz75/Ng7n8nG2XTcupUnnnnta0cZKqQT6bZL793FHydW4OZp5ObpTibrOrl2UhluXkbGanpY8+BjX1lr7/sI6T766CPsdju/+MUvEEAuPT2dyZMn85Of/ERyeK2rq5P+VvnahbjEOpxvjUPxGJcSpBPGHaI2oICpl9PrfCCd456n+bNlC24Z9/HTgk34NO6gZPVTdG97gS3H3+XVD07wr/PIhr1sIN0lsMBXBKSrqDYRMv5aJk0fzbRoD6IEpEvyJC7VZfYQn+ZJUqaMlGwvKZIyPElMF0o7D6lPTLKoQecCawK2RSV5EJnoQWSS5ylYF5ngzgwR8eKcAHOeRMZ7MSPeU4qoBJFq60G0dM5LAniij7iP2GRxL/2wTijrskW9PBECFMpIzZaTlq0iTe1HhjqQjJwQEhKDiZjgQ1iQgunTvMlUB6A1h5FtDENtDkFrFoBuICXWn5zMAKKn+BMe6suE8RMJDR6DXK7k5pGjuXnECGSeHnjLZNw84ibcR99MsL8PE8eGSpBumkh1nTaNlIREUpNTyEhJJicjVYJ0uowUDBmp5GuyMeVkok5LIF+dgUWdjiklGktmDGWaBMo1cVTr4mguzsCpT6TGmEirTU2rTUtTURYdJTpmOc0SjJtdk0dvlZmZVSa6nWbay/T0Ok10VxjorjTTU1VIg01Ps6OA7hobXVXF1DvycNoKqHHYqLYVU1dip6GynKZqJ211dXS3NjNLKOnmzmL54oWsXHEr9969hm0PPcT+fft57OBjHHn8CM899wIvv/wKTz55hH37d0mQbuvWDWzftokDB/eybOVMtHp/ioqCaWsxM7uvGqcjBmO2F/lqJdZcH0r0fpQb/agwelNp9KHK5INTRP92lUFFlUFJlZSiKsCc6KOiUqTKCrVcf5SavCkxe1NiUuEwKXEYlNj1Cuw6JTadHHuuCBl2rReOXDkOrRy7Ro5dLcehkeMQbY4IGSVqBQ4ROQpKToWS0hwlpdlKHCKyBJiT48gUUE6JI0OOLUOGNUPeH2JbhjXdi/zkkVjSvbj3tmEl3eDv8WFIN3g2LuD22SDWgEX6l8jOj6/tctmwD3Jw0nat/eKvX/1jBwhXqOODrgnoYq14hNPOr6VrsJtUgBbJTOosj3qu9+D2LRa4GIZ0Z1mkMw4PQ7ozJuQK2h2GdJfvYp8rpBNP+vdX3kFfuwJ5TB1X+1v4mZ+FP48tYby+j7u2PMb7H35FmtclAOleeO1dSrvuxm2EljB1F4eOXxh11b/+/W9WrN2HrvY2ycTBbZSOnwVaSa9YxuZdR3nlzffP+kEZKqQTA5w48Rn2zrvximvgd6F2fupTxO/D7HjFN7Bywz7efu+r1XvfN0gnwM+2bdukWnQ/+MEP8PT0xNfXl//5n/9BpLg6nU5ee+3rQelZF+cinnjppZckV9odO3bw3nsitXzor0sJ0omySPPmzZOcdr+Nem1Dn5Vz6zkA6X6kfYAxDTvY99zZ/w2LkT8++S9q1j7L30q24qZbj1v+Jtxy1+Gmvp8fWjYT3LWb0nuOs2zva+x78QOE8m6or2FIN9SZgisC0pU5DQSP/RsTpo2SUl5nxLoAmgBm0UnuUkiQTDizpnkgFG6xA3XlRN255NGSEi5SpLFKdejciUoS4SE5xgoQNz3eQ4rIBA8iEzyJjPOQjCqEWUVkvAdR8Z6uSPAiKkHGDNEnXoSMyASZBA4FyHPBQwHtvFyRJichXUViui9Jaf4kJgcQHRlAeJiKsSFyoqN8ycgJIzM3lGxDCGpjKFmGUNSmYMz5geRZ/dDn+xEfoyI8WEn42DGEj5uAt8pbUtAJFZ37qFHIPb3wuPlmPG4eib+vcHcNZsKYYCaNC5EcXTOSU0hPSiM9MYXs9DRyMjPISUlGnZKAOScTszoLfboAdsnk5WSiS44lO3YqhpRobDnJlGgSqdDFU1uQSYkmiVJNAvWFOdQVaqnITaXGlEazTUtXuYGuciPtot5ceR4tVh11Fg3t5QZayww02/W0luVRb8+nwZ5Pd7WNvloHbRVWakuKcTqsOO3FVJfYqa+skCCdSHftaWlmZlcHC+fMYsXiRdy+8jYeeGAtj257hD279/DkkackR1fxBfziiy/x2qtvSO6uTxw5zEMPrefO1UvZ8cjDbNu2mZpGAzk5N2PU+VNZmkKFLZpCrS/5GhXFOl/sOl/KjH6UmwSo85FgXYXBlwqDNxV6b8p1Sir0/amqegUVOhUVehVlBhWlBqUE5exmb2wmFTaDAptRid0otsX4Siy5Soo18v6QUaxRYFUrKM5RYs1RUpwjtuVYsxVSFGfLsWYpsGX3h9juD2uWUtq2ZiiwZvZHulzatqR5SSDO1XpK20XpnhSleWJOGElhqucwpDvju3YY0p0xIRdq98sg3YD7ktsXbdAHnJfc3AII6K8lETAA684EegMQTlir9/dxydu1p0O6U+cD0IoxAwas37/4/uKxz+cehiHdhfrAnP84w5Du/Ofucr9yGNJdvit4PpBOPO0/PjrBg3uOUT13HdaONSxYs+PsdegGT88lAOnE7azasI8feej40+QKbl2/j3+eh9nD4McavC3mdNn9e/BJaeGP40v5oV8B10+txlB3O9v3P8O7H3z8hfc7F0gn3uujT06w5/Hn6Fr2IIWtd9G7Yhv7n3zpC+MOvq+B7e8bpBPwIisrSzKF+O1vf8uf//xnfvnLXzJ69GgaGxt54403Bh79smtFXT3hUjuQrvvwww/zxBNPSM/0ySef8Pnnn5/1mS4lSLds2TLpOW6//fbLyrDDBekO8z+6tfjVPcqax97g2Bsf8+zbn/DsW6fH39/+hEOvfIjlrmP8RUA64wbcLJtxK9zkiryNuOnW4aZfz48LNzOy9hGc9z7NtqPvcPS1j3jjw5N8eOJzTn4uLGq++Dp06BD/9cMfSfUV3Qb+v/xbbGOT0r54E5fJkSsE0ukIHPM3Jkx1Z0qUB9Oi3Jke44JnElRL9CAmScA5dwnQCSgnUlYH0lUl1ZxQxiW5UlpFyqs4LynmBHRLdJcA3Yw4L6bHezFdtHFeiP0ZcR5MjxXAzosooawbOJ7gxXQRom+sF9NiPKRwnRf35oJ5MUly4lJ9SEzzJy4hkIhJvoT5y1yALjaQ1KwQMjVhZGrDyM4NI9sQRqYhhBxjMAZzMOZiP1KzPRk7xpOQ4GCmTJlGgH8QcrmCETeNYOSIEXh5uOM+cgSjR96I0tODMYFCcRfImCBfIsaPITU+lvSUFJITkshKSUWTkUFGSgpZSUloU5PJF4AuMw2NlOqahiEjhdyUONTJMWiTYjBnJFCYnUh+Ziwl2mQKM+Io0SRQW5BDpVlNqTaVMm0KtQXZNFlzabUbaC0x0WQ30mDRUl+oodmqo9Gqx1mooSJPTVWhnjpbPl1OB13OEloqHDRWOKgpteO0FeO0W6ktL6XBWUFrbTU9rc3M7upk3qw+VixZxB233ca6devYuWsne/bu46knj/HM8Wd5+umnef75F3jlldd45tlnOHhoL3v37+S22xexZs2t7D+wmzX330GuLgBtlhcmXQCFumAsGj8sWh+Kc/2xG/woM/lTLkLvS5nBmzKdDyU6b0p1PpTpVJTplZTqlJTqVZTmKijRKXDoVNh1AsYpsZm8sRl8sOlVEqSzGgWg86ZIq8SiUUqptYUaJYUaOUU5cgqzFRRkySnMklOUJcci2kw5lkzRyrBkuKI4Q4aI/+yLPgrXfroMy6mQU5gmozDdg8I0DwnICShXkOpBfoonxrgRUnvPimEl3eDv+mFIN3g2LuD2mZBuYP9LAN2A8s3tTBjHWRyZTo3lxhev+Y+STvqfCe3pSrxTIO5MBdzAmOd6D2eOcwGncFhJN7TJHIZ0Q5un72OvYUh3+a7q+UI6oYb58JMTkoGCUIi988HHfPbPswODUzN0iUC6LbuPcsPUKn4dYkNXv5LX3/nHqVu8EBvv/eMTth94hpq56xgVXcdP/Av5pW8B4epult6/mxdefVdYQJ56q3OFdGL+Pzlxkjff/ZBX3nift977iE9PDC2V8FKDdAJEBQQE8L//+79YLBZE6upQX2Ie1q9fL9Wiu/rqq08Buj/84Q+0tbVx/PjxrwRZQ32fi9XvkUcekUwwrrnmGv74xz9yww03MH78eHp6etizZw8vvvjiWVNI3/34M+xrjvIz0waCmnci1v2zz//zmfu2n0mk6g5AxBUrVkjP8WWQTvQRasivUtiJsb6uz7fxPB+f/Jz0pYf5ecFG/tf2IFPnHiRr2eNkLT1C5qDIWHqEnOVPkLXsCN6tu/mF9UHcCjbhVrT5PyFgnTgm1HX5m/hxwSZ+V7CREcVbiOjeS+dDz0umEwL+/fNfXwR127dv57//39W4FWz99iO2C5lv0Lcxpd/JmFcEpCut1OEf9jfGR4xm8nQPpszwIELAuhj3U3BMUrv1gzmp1lyCh0vtJpRxIrVVSm8VrcvVNTLZVW9OqOaiRN84Txdsk1pPCcZNjxXHPJkWK0CdJ9MH+sSI4x7S8WkxnkyN9mRKZH9EyZgS6dW/LyCektgkP2JjgwgPUeKv8iQ4SEZUrB/JmaGkqseQnhNKWk4oKepQ0rUhZOlDyM0bi84USnSCDE/5X/Dy9GLChAjGjBmP+2hPRo1yZ8RNNzLiphu4+eaR3HDD9Xi534y/t4Iwf1/GBPkxfmwIcdEzyExNIT05idTEBLJTU9BmZJCVkkxGcgKmHDWGzEzUqcnostIwa7IxZqejS08hJymOjPhoNCmxmDIS0SXFoE+NRZ8SS3GOqFuXRYkhE5s6FUtmAuX6NOoLcmi0GqjKz6XMmEVtoYbqgmxqCjRUFWgpNWVjzc2kSJNOWYGeWmseTaU26kvt1Dqs1JeWSIDO6bBTU1FKrbOMptoqulqbmdnZwbzZfVI9ujtXrmDThg3s37+PA/sPcuzo0zz/wouSiu7vf38OEWJ/1+7t7Nv7KA9v28zS5TNZtWoBjzz6CG2dpahzfMhIvRmTWsAzHyy5vhKks+n9cBj8KNH5UZLrS0muDw6NNzaNLzatD3aNCrswmRCR64Ndq8SmVVKsVVGcq6JYr8Jq9MGq88aSq6IwV0WB1ptCjYoitZICjZK8HDl52QrysuXkZynIy5JjzpRhzpCTlyGTIj9DRkF6f6R5UZAmpyBdToG0LfZl5Kd5kZ8qtgWAE9sy8qTWg7wUT/JS3MlLHk1esjvmJA9MSaMxJY5GF3sT5mRP1tw6DOkGf1MPQ7rBs3EBtwegl4BYA9tfBuhEnZ6vskYfuHYwDBs45tavnDvztgfOfwG4DQJ4Z5w773sYfF9n3sc33B+GdEObwDMh3eoD559eJP64WLbzJf5g3MBN5VtZuuf809E++exf1N7/DH8p2sQfbFu4/eDrQ3ug4V5DnoFhSDfkqbrkOp4vpDvvB7lEIN1zr7yNtmYFP/Mr5OYZtRw5LlxSL/xLqOZEqmtq2RKuCbXxX14Grp1WRaxlPndsPMiJz1xgLXH2Adwi7yC8eQcffDI02Ha+d3upQbpNmzbh5+cn1Y5zOBx8/PHQjTzeeecd9Hq9BOeEiu5Xv/qVpNgSJhHC7fVyfwkQp1AoJIAp1IGi5p54xv/7v/9DqVQSFRVFS0uL5GR7pmLwg5P/puSe4985pBNA7a233mLOnDkSKBXKvzvuuAMPDw9WrVp1mpJOqMM6Ojqora1l48aNvP32F12hX375ZW677TYqKioQn5XXX38dkf4rXHoHIOC3tc4DkO4a+4P8l2EDP85dx0+y7+cnWffzP2fET7Ie4KrstfxIv57/EkCueAtuojbdQAhgN1hZJ2CdYT1u2Q/glnYvv9OuJah2OzO3vSDx+zOh5TCkG/oqXyGQTk/AGAHp3CVIN3mGOxFRIkYzNVrAOgHNXDXlBIybFu8phZSSKgBcfD+wE6BuANoluNJbp4u+cQLEeTJVUsN5SuOJfTHutFgvpoo22kuKqdFeRER5SpBwSqQHEf1wTsDDSdM8mRDhwfgpHoRP9mDCFC+mTfdh6mRfQgMU+Cm8CA2VExHlR0JqMEmpIcSnhZCYFUZSZihJmSGkqoNJVQcRk+CDn98I/vzn3/PnP/8FP78gCdDJZAopzfX6667numuv5YZrr+PG665j5MibkHuMwlvuSaCvinHBgcyYMomUxATioqOIjYwkIzEJdVo6OSlpZKcko8lIxajVoE5PRZOegj47A2NOJiZ1Nrq0VAnSZSZEo06JIzcjCW1KPLrURPSpCZjSkyjMSaEoO4W89ESMqXEUZidRnpdDdUEuJbpMbJoUyo3ZOHLTKM5JwWHIpjxfi0WbKY1jM2RTmq+jRqS32ixUFOZRY7NKKa9VJXZJSVfnLJcgXWdLE72dbcyfPUuCdHfcfiubNq7jwP79HDxwUJJd//255xBfoi+88CLPPPMMx54+xhNPPM5DWzeye9fDLF7SQ1mlnkULulm1ail2ezKaLB+MOSrytX4U5fpjyQ3AmutHscYHq8ZbCpvauz8V1ZtitQpLjhKLWijiVFIIw4kircoF4XJVFOm9KRCRqyJPq8SscUVeP5wzZcswZcoxZckwZckxZSgwZcgwZXhhTJNJYUgVrRxTqhyjiBQZphQZ5lQvzKkDrRfmFE9MyZ6YBtpkD0zJ7lIYktwRYUx0hSHRHUOiB/qEUWiib8SQ4MFdy9uH/m1zAXsu2fUq7hUPS7/eNGz4O5+cHMIv31/y/uLXuEW7XuGGkq3cYH+Q7gefR/wxfL6vYUh3vjP3NdedAmUD9udnqwV3nK4AN0lGP5DmKqWmDrJPlxRxg6HawNhnA2Rfeb7fpn3weHwL9/A10zOU08OQbiizBIMh3a/yN/JNId2K3S/zR9MGbhSQbvcwpBvaKlycXsOQ7uLM+4V41ysV0n164jPm3/Uovx/r4Kd+Rdy79fBXKnm+6VwL84i7HjpMRN4cfuCdz4/9CiSTibKee3j62PPEzzmAW8K9jGvdxfufXlmQbsuWLQQGBnLVVVdJKjHxB/b+/fslJ1YB2gS0E8YDAsgMNlI4efIkDz30EDfddJME+H7zm98QHBxMV1cXr776RegqoIe4/utCvM9nn32GGP/rQtyXuD8RQgF4Zgw+9+GHH0rmCcJAYSgh3ltAKQHpRG09Aeb+9re/SYo6Aex+9rOfIZ55xIgRBAUFER8fLznYbtywgTdff4UPTnxO6QPP84uCBwn8jpR04hmFy25mZqa0ltOmTSM7O1vaFmm7a9askRRxYn36+voIDw+XHHinTp0q9TEajdLai39vQjknIGVaWhpjx45lwoQJJCcnExcXR3R0NALwiT7f5ktKd112mF8UbuLXli2M79xL8pyDJM3ej1C/Joi2fztlzgGS5hzAq+5RfibAnFDNiXawmq5IqOg24mbeiJtpg9TnGsdDRHTtpXnN06zY8RIHXnLB5TM1j8OQbugrfUVAujKngHTXnoJ0ETNGM1UCdO6nIN20WJGyKkCdhwu6CdWbZPrgwfQ4cc5TOifqz4lacgNprC44JwCdUMSJVFoPpkW7toVCThyPiPZiapQrRLqtgHOTIz2YNN2TydM9B8E5T8ZN8iBsvAdjxnsSPl7OhDAVIT5yVDJ3QoMVREz3IzI+kOjEYGITg4lJCiI2LYSEjBBSsoKJS/FnzCQvRtz8V665+mqu+snPGDXKk/HjJ6Py9mPUzaO46cYR/PX//sLf/vJXbrj2Wm689lo8br5JUtIJZ1cB6SaPH0t8dCSxUVFMmTiRqGlTSU9JIic9neyUFHLS0jBpNWhzsshOTUKTkYI+J0MyjzCps9AkJ6JJiic7MYac5Dh0GWnkpiVjykzDlJ6MJikWdWI0hpQ4DKkJ6JPj0KfFUpSbgV2XhU2dhk2TLkE8fVI0usQYrFoXlCsQkC4lEYdRTWmBnkprIc7iQsoLTNJ2tcMq1aQT6a51zv/P3nmASVlefxsT25f+jzExGulsmbq9995ntpfZnT7b+9I70hEFC7Fjj73FgqIiKh0EFZUmTQElKrYYSyT3d51ndhEM4iI1OnNd53re8rztvDAL9/7O+Y1jppS7zp7BvDmzueGaeQrSPXDPnSx88jFWr16pIN2rr65n69bt6oep/BZny5tbeWntarZv38YLSxazYMGD3HHHNUyY1EJHZwXXX3cpcy4bw9AOE42uCNpro+msi6WrPoahtdF0uSPodIUdiC5XiBfOuULpdIXQ4ZZS1TDaRRnnDqNdLXsVc2314bTWhtFSG0azJ5RmdyhNEs5QBeUaHUE02oJptAfTIKM1hMaaYATMNVQHUW8Jor4qiAZLsIqedbWtykhjdzRVGZBorDDSWBlEY4Us67vDQH2FjvpyHQ1lehX1ZTrqyvTUlWpxmYdQX6bngdt9kO7gr1sfpDs4G8dx+QAom/sNhDusY8M3gEzBuO/qc3EwVDtwbmUT8d83fcT9R4Z0x+0e/vuujnqLD9L1LmUHIN2IZzm3dSGTntzKiu0f8cKb+1i8pXfx3JZ9LNn6IQveeJ8Jj27hvOan8B+/mFtX7urdTRxmlk9Jd5ikHOdNPkh3nBN6Ek/3U4V0kuLnVm0iqHS6cmOdPn8h//jg0xOe+YXLN+CZfBchlpn0CWnm/KTh1I69iciRD3GG5SEy56yh963kf9jtnm5KOlFaVVdXc/bZZysAJcBOwExHR4dSWAl0u/HGG5FSyQcffFCVty5evFgBn2HDhilQJeWtf/rTnxTEueWWW1i0aJECXAK5JESl9eijj3L//ferc8h5vivkOrfddhtynu+Lm266SZWeXnHFFWqUMtSDQ7ZfddVVChyK4u2SSy753pg0aZJSjclcj8ejIKRAOum117dv3wMh0E62i4JQoJ0o7KR3XUFBAcOHdnLlvGsomXgrv3DfR9zs1Tz22nsnvNz11VdfpbKyUpUfi6OuvLehQ4cquBgYGMjf//53Pv/8c6T8NSEhQYE5eb8CVZqbm1VJrKjqBKQKyBs9ejQRERG0trYyf/58lReBlgIrV65ceXIg3W3rObdhAcETX+TGZbtYsvUjlm79UP1bRf690hMrd3zEc5v3UX/XG1w0crEXwg09SD3X+BR9XI+pvnTnD19E+Mxl2G9fzyULtvLkG++pfnRH+hvtg3RHys6h+34akG5iI3Gp/cnM15Br1nnjAKTTkVukI1dKX1UJqoFcUcSpMlVRyQm0867niWLuINWcQDkpm+0JrzJOzu9VynlHKWM1klMoYSDbpCfLZCAzX09Gro70bD1pWXpSMvUkZRpITDeQkKInKclIUkww0UY94UYdCfEh5JljKCyNw1wSR0FJPObSWIrKYiiujFWwLsccQViEPxdedCFn/vyXnHnm2fTrdzGJyanEJ6apMle/wf707zeAvhdfzIC+fRk8oD9+gwag9R+MXhtAWJCB1IQYCgtyKCo0kZ6SSlZ6FmXFxVhrLDil95zNSq3DQVN9o3J6dVSWUWevod5po95eTaOzhtpqUc5V4qosw1NdQZPTToNNymCraaipwl5WREVBDtbiAmqryqirKsFTWUitpZQmawUt9kqarOVYC/Moy07BXpTP0Fonw5vrafI4aK6pYnRLPWM6WxjV2caYzlbGdLQyfmgHk6Qf3eiRTJ0whmkTxzNr6hSuvGy2Mo64Qcpdb52PQLonH/87K5YtYd3al9m4cSM7duxQzkkffLCPbdt3sGLlUl5+5SVefnkdt915AzfffBW3zJ9LbUMuXV2VzLtqCpMm1dJUG0t7bQyddXF0eWLo8kTTKeDOGUqbM0RFuyOEdmcIHVKe2rPNFeotWXWH0OIOpcUdRosn3BvucJrcYTS6wmhwhqiot4cgUWcPps4WQq01hNoaiWDqqoOpswRRWxVMbWUQtZXG7lG2GfFUShjwVHijttxAbbmRugoDdWXG7pBlCT21ZQZqy3TUluqoLdFTW6zHXaL1RrEWe8FgPCVa7vNBukO+UX2Q7pB0HL+VQ0BZNxjr04f/Fr/1QLrDmzkc9oYOOfdhZhxx/5Eg3XG8h8Pc1tFu8kG63mXs0y/3M/3JbfxByjw8TzBk4oskzlpB7IzlxPQyoqcvJ37mMvVbf//xL3BW45NoJr/og3S9ewWnbJYP0p2y1B/zhX/KkO7Nt96jdNhN/L/YLoqH3cRLr+885nz25gR7P/iUB595GcvIm/lz2ij6aD38NmUMvzZfScKYv7PnBMPC0wnSibpNVGuiphOFlIAocWU988wzOeOMM9Sy9JoTCDdw4EClGjMajcq9VconBVpJr7YelVl4eLhSlUkpaHBw8CEhkGjAgAEMGjToiNGvX78DyjxRqh0pBIydddZZKgQyfjtkX8/zHPGXj9/1i9E+fZQhxsFwTu5PQrb1jJI3gZSSt57rZKanE1XVybk1NxE/Z60X0u3/tj6rN39iez9HylnlvsaPH6/Uj3KkOOs2NjaqMmQBpaIitFqtSj0pPfd6PiL0KC8vJysrSwE4Aa3yPufMmaNKXGWelLhOmzYNeZcC6U54uetX0pNuPWd5niBl+nLl7npQK8meWz8wfvLF10xesJWBYhxR+wR9Wp7ymkXUL+B3nc8QdskSque/zOQn3+TR9f/gvU+/OHDs9y34IN33Zeib/T8JSDd2UgMJaf3INgWoEtccsyjodMrpNadQS3ahBhlVb+Y+KVUAACAASURBVDjpDyelsEV6pYzLKxaA51XG5QiUE6BXJGo4HTkmCT3Zpm96ysmygDjvNuMBKJel4FxPSauB9GwtKRlaktJ0JKboiU/REZusJy5Zes4ZiA3XE2nQEBGsIT4hhKy8SEwlMRSWC5iLw1QUi6kwEnNRJKaiGFJSQwj0H8B5v/09v/7Fr/h/55zFb379a2Ji4khMSiXAP5CAIX4MuLgvf7ngAgb2E0h3Mf3/chFDBvRFO3gAYfoA4iOCKchMxpybSUZKCkkJCZjyTZSXluGw2vC43NQ5ndS5XLgcTqrKSnGKEs5lx2OtwVZRSq2tShlJuERNV12lyl8b3U48NRYcFWUK0NnKiinLz6M4J4vqYjP2MjPWEjNV5nyc5UU4y82UZKdRkJJESVYqFlMO7W47QxvraHLYaHNauyFdOyPaWxje3sCozhbGD+1i/NBOJo8dyfRJE5g5eSKXTZ/KFZdfztVXzmH+dddw5603c+/dd7Dg8b+zbMlS1ZNu8+ZN7NixHbEJ3/uP93jn3b28/sYbPPn047zyykvcdc+tXHb5RG64ZhbjxtXj8WQw6ZImJk9qpKMpg2Z3FO2eWDpdcbS7Ymh3RdHqCKelu19csy1Ylai2OIJosQerHnKtjhCanCE0uoJpdIXQqKBcOE2uCBqc4dQ7w6h1hFFrD8ZjD8JjD8FtC8VlDcFVE4yrOgi3JQhXdQgui9EbFUbcKgy4yo3eqOheLtPjLNPhLNPjKpUw4CoR+KbDVazDJWOJDqeErBdrDoSzUIOjWIOzSIO9MJDq/EFq+Z5bZ3/zbXISlw4ud52xcDuf/8ASVWlqeuvKPQwZ7St3PYmv7+gv9W1QdgRn1yP2gzvclb997m/POeL+w0G67+mL9+3zy/oRr3G4A45+mw/S9S5nn/97P7et2E3U5CVc0PEMf+x4mj+2Ljzq+JMc076Q37Q9xRkNT6GbutQH6Xr3Ck7ZLB+kO2WpP+YL/5Qh3fsffsb0+U9zYeY4dCVTeejZl3vljnrMSe8+wdvv7mPGTQvJbJxH34xR/Dauk0EFk5h07QLWvvGWMoU4EhD4ofdxOkE6eQYpWdy6dSuiIBsyZAhikiBQTlRiEj0qOYFlohoTGCVgTkYxm+hRmfXMF2AnoEhGCQFYMgqgk/OL+cKRQspnpTRT3GG/LwwGg+oNJ1Dwu0KUX2FhYQosSu+93oSozKS8Uww15L57nqUHzAmck+e64IILVA4kRzJHSl+jo6OxVJZzz/0P4Jm3kF83PU7cpat4bP2JV9KJslByJirFgz+inJNcCaQTGGc2m7FYLEh5bE/vNXGrlf50PcYYomaU9yBlrT0fUdhJyaw844oVKxTg7dl3Ikavu+t61YsufuoylmzZd0Q14r7P/s2oRzZz4fBF/LxhAX8a/iz+o58n5fIVdD2wkec37+PTL7/m6x/wF9sH6Xr/hn8SkG7cxHoSUvuTVaAhx6wlx6T1jmYtWSaNimyzgDod2QLoBMBJqL51XqWcd58W6WcncE7BuAIDOQVGFVnSU07CZPCGWpdSViOZBV7lXGae9JnTkZalIzVTQ2KqlvhkLXFJWqLjNUTFaYmJNhATrCNME0CoPoDERCNZeWHkFoZjKgnHVB6NuTSaAnMUuaY4csxJJKbHEaDT8acL+nLe7//Ir379G8469//hFyjgLx9DaAJ9+w5k4GA/+l7cnwsvuoiBgwbTv/9ALu57sTKNMGi0xISHk5GSREFOJlmp8STGRJCSlEKhuZDiQjNup4P6Wjcep4NaVy226hqqKiuodzups1uxlZfhEPWcrRpnZZmCbnXWatoaG6n3uLFVlFFTWkiZKRdLsZlyUx556SmYM9OoLMilLC+HoqwMKk15lOVlkREXTV5KkjKfqMjPpcFaxdBGD00OK0MbXEzoamFMV7sCd0Obahne2croYV2MG9bJJePGMOOSicyeMonLZ0zjyjmXM++qudx8w3XcdfutiHHEk0/8nWVLl7Bq1Wr15blt2w7Vj27PO3v58KNP2L3nXZ5+9ilWr1rOU88sYNqM0QztsjJ0eA117gyGdpUzeWI9w9sLaHBG0OaJpd0TQ4srijZnFC22CJptYTTZQ2m0BtNkDaXZHkKzwDl7CA32UOrsYdTZQqlzhFHvDKXBKcq5MOocodTaQ7xgzhqM0xqswJzTEoyzOhhHtRGHxYizSiIIR6URR4XBG+VB2CXKjDhLDThLjThLjDiK9ThKDDhKZNTjlOViI84iPQ4VOhxFWmzFWmxFOuxFWm8UarCZA7EVSmiwmgOpyhuEvVDL3becWkh3QfszzHp6B5996e0jt196dfQy5Gvyy3//h9tW7sF/7PMM8vWk6/1PjpM98zAQ64Cz6sGlq3JfPQDv29u773nLE3N5YstBD3CYcx+093sA2uEh3XG/h0Nu6Iet+CBd7/Im/9nf/dEXXPvCW7Teu4H6v71O891v0HzX0UX7vRtovPt1sq5ewy+bniJwkk9J17s3cOpm+SDdqcv9sV75mCHdf1D/duj1fZwmxhFyv19/vZ+nlr6BoWw6v4ntYvYtz/D+Rye+5LUnV//+ej/v7fuELTveJa3lBn4e2cUfE4dxQepITO3XcdNDy/jgo+93OpV/ux3N53SCdAJodu/ezfDhw5ViTVRz5513ngJTAnUExkjfMoE6or6SXrnt7e2MGDFClUeK6krUbAKpBFjl5OSokkhxdpWySQF/ErIsiiwpv7z++uuPGPIf/AceeIDHHntMhYClg0O2S9mmjFJGK/3zjhSrV6/m5ZdfZtOmTWzfvr1XIRVKIn6Q6wjkEygpELIH1snzSp6kL52ASlGWZWdnq9LadevWsWf3Lvbu+5iRD23i161Pn7SedNddd50qWZV8Hfy5++67FaR75JFHlLLOZDKpEmfp4dcD6aQMVt6NvEMpDRbgJ5DutddeO/hULFiwgOTk5NMS0n0gjroPb+bi0c8xZMIL1P3tdW5bsYedH/yLvZ98+YP7gEsCfJDukD8GR1z5SUC6sRPqiUvpT0ae1gvSCnRkFghwk3UJgW46ss3do1r39o0TpVyOUscJcNMhoE3BtlwpV9WTmWvwrndvz8zTkZHnnZcuJhDKCEJHWraO1CzdQeo5HXGJGqLjBM5piIjWERGmJVQXgGHwQEKN/iQkG8kxhZJfHEJBcRj5RWHkF4aTXxBKTGk5/TyX86fa6/llzVX8vGw2Z5TM5Iyi6fQxT6FP4RTOd17Lb+3XcVbFXH5eOoszyy/l52Wz+Hn5LM6qmK3WzyybxTmVs/lV9RzOs1/NX2pvoJ97HoZcB4lREWSmpGMuMFNcZMJpFzjnos7toqG2kRqLFYfNRr3Hia2yXEE6t81KmbmQiiITNWVFqgS2rbmFOreH6vJSinIyyc1MpSA7nTJTHkW52eSlJlOSk4U5K5PinEwKMlJJjY0mJSqCkuxMHOWlVBXk02SrZkRzPc0OG+2uGsa0NjK0qZFWl5NhjXWMHdrBmKGdjBs2lEljRjFzymQunTaZ2dOmcuVll3Pt1Vdxy003cs8dt/HQfXez8MnHFaRbuWIFa9asYdOGTby9823ee+8DPv30n3z08SesX/8aK1ZI2es6Lp8zBXNhBNU18VgtUbid8XS1m2hvyqLOEUWTK5YmVwxNziianBE0CoBTJanBeGqCqbcEU2eVUtVQam0huK3BuGtCcAmAs8p6CB5bKG5b97YaAXKikgvGaTHiqDRgr5AwYq0KwlYZjK0iCGuFAWu5AWuZgLkgrKVGaiSKDViLDdhKZDRiLdJjKzJgM+tVWAv12AoNWM06agr11MjYEyZZ1lJt0nWHlmpzIBZTINWmQMpzBlNt1nLXLZce8QvmRO0UswfthBf4bctCqm9ez+0r9nDHqj3csnw3t/Yybl+5hztXvUPzPRv4Y9ezSk0312cccaJe2bGd9ztAWo9qTuT4B38ObO/Th5iYWvUP4tramAPlE4dM/45zHzjfEfd/B6Q7yGVWSjaO+R4O3MwPX/BBuqPL3Wdf7Uf+ofreP7/i/c+OPuTY7R98zvwlu/izMo54zufuenSv4KTP9kG6k57y43bBHwrpvvrqa3bt/YgnXnyDuxasYfUbb/Hvf/fCiOo0gnSSxG273qOw4wb6BDdTM+421rzx1nHL7dGcqOLqFfQx3cTviubw25gOzgpv47zkEdRPvYel67YdcIHtOefX+//D3g8+4fmXtnDnE6vV+NGn/+rZfcTxdIJ0oox6/vnnVenjz372M1WqKj3cBObI9g0bNrBz584Dfa/FNVQcXT/88EPlBPrUU0+p0tUeRZmUws6cOVO5i4pK65NPPjkQPQYUYvZwpBDDBimjFHj0fXHERB+HnQL/RKEnz9cT0n9OTDZEVZeZmYmAMSkb3bZt2yHOuJ9+1e3u2rKQuJNkHCH9/AQYSi8/ebc9n1tvvVW5uwp0FAdXMX6oqKhg3759PVOUqm7UqFEKNkrZrIT02BMQKu9LPvJuRGGn0+lYvnz5SetJJ66uvVHSiRus9Na9Z+07rNn5Me99+tURlXcHHr4XCz5I14skdU/5SUA6MY6ITRpAeo6OTHFQlX5w+Voy83VkdIcsKyVcvpSkdscBNZyAOIOCb9JHTiJNFHHZEgZS1Sj95WTd68wqo0A5MYJIydSRlK4lMU1LQopOKedi4jVExgQSFa0hOkpHRIgWo2YI2kH9CdYNISHJSHaBgLkQ8iQKQ8kuCCE310h2XhyB1gmc3fEsZ3Q+T5+WZ+nT+ix92iQWHYgzOxbTp/UZ+rQ8c9D+nnndx6jjvMec0baIn3c+x5nDl3FR1UxiEtLIS0vFnJ9PeUkRdlsNDXV1NNU34HZ4cNnduF1OnHYrdksVtopyBedM2ZlUV5Ris1RS73bR1tRMo6cOu8VCVnIS2anJ5KSlUJKfg6XIRHFuFuXmAsrNJkrzcslPSyUvLYXi7EzKc3OoLjRTXViIu6qSJoedumoLdeVFqvy1Tc7vcTO8uYmxXZ2MHzkccXadOHIEMyZfwqXTpzJ76mSuuGw21837K7fPv5F77ryDh+69h2eeeoJVK5ezds1LvPLKq2x4/Q3e3LKFXbt2s2/fh+qL9p133mXZimWsWbuGu+6+jbr6UkpKIqgqD8VeE0WtK4FaVzweezR19hjqHVE0OCJpsIcrQOe2hOCqClaKN3dVMO5qbwh4c1mClArObglBwlHtDXt1CPZq2RfsVchVGrFVGrEqIGekptxIdXkQNeXBaqwqDcJS4o3q0iCqS4xYig1YCo3eKDJQVSjreixmAxazHotJp8Zqk4Fqk74bxMnYvVzgBXSWAi3fhI6qfC1V+YGUZg2mqkDLnTefKiXdbvQTXuRMzxNcMPRZdONeQDvueQLH9j40Y59HN/5FLh61mJ81PknghOfxQbre//A4qTO/E5Q9QW23m2vtIfI42PJELTHd+7y9TWIULHtiy8Eyul6Umn7ntSUD3w3pZO9xu4fjkGwfpDsOSTzKU3z6+dfcvWrPN+6uq3zurkeZwpM63QfpTmq6j+vFfgik+/SzL7j67ucpGzafoMoZ6MqmEee8nOFzH2bj9r188eURHBdPM0j33of/ZNbNz/B/8cPwN13CDfcvPa757e3JKq57mT5lDxM56TmuvHsxCc7L+WVMF79PHkGc43JGXfkIr23Zo9R/cs75Dy+nYtTNRNouQ1s6lSjbZVhG38Krm3fx9UFw5HDXP90gnUAYKQEVZZj0Ltu1a5cqY+xNvzGBdm63W/Vmk3JYUZiJ8mzs2LHqPD0qrcPl4X9hm8A3KR/95S9/qfIj/fTE6VRMGcRFVVR6AiwP99n32ZeMeGgjv2p+6qRBOuktKKW9UsoqJczyWbt2rQJvAtwEvgo8HTdunIKP8+bNUwBO3pNA2aSkJKWwEzArZa6ioBTnV3lWKYuW84tjrORBnr03f0YOl5vebjvactf9+//Dp1/+GznueH98kK73Gf1JQLpR4+uJTuxHapZGqd8E1qXnaknL0ZKao1ORpuCbVx0n+0Ulp1RweXrSc7pDjB4EzuV4QdzBEC4lQ1RyUsaqJzXTSEqGgZQMPckZBhLT9CSkSFmrhtgELVGxgYRH+xMWFUBUpI6oMB1BgYMJHNQfrf8AYuNFiRdCbqHAuWByzSFk5AaRmhlEbmYombmZ9LfN5uddL/CbUS8Sc+lS0uasIHXOClJUrPSOly8nZY5Ez/bvHtPnevedN3oxfYav4Xzb1USl5qlSVHN+HtWV5TgcNTQ2NNHU0IrdaqfWXYvLacdps+GoqaGypAhzbgYl5jxqKiux19Qoc4m2ljY8dgfWykryszJVmHKylJKupqQIS3ERlcVFVJeWUpqXR0FGGiV5OVgKzVhMBdhKS7CVl+IWOGez4ayspKbQhMdSQZPdRrPTQVutm+FtzUwYOZwJo0YwbvhQZlwyidkzpjN72hSuuHQm1867mjtuuYmH772HBfLbrUXP8NJLq1n/6its3LiZLVu28eabb7Jt23b27HmXjz8We/GPWffqK7zwojgw3cuMWeNx1xVityXiqInBURONwxqNsyYKV00UHmsEHls4HmsoXkAXgrMyGEeFEXuVF8qpEtVKI86KIGzlwVgrQ7FWhGCtCsVaFUZNRTA1lUFKJWcvNyqVXE2ZgeqyICzlQVSVGrEIiCsJorI0iIriICqLZTRSURRERaGRikIDFWYjFWYZ9VSYZNRRYZJlCe9yZYGBynwdlQU6KvP1KirydVQUaKnM01Ihka9V67K9XK1rKMocTHm+ljvnnxpI9+ymDyj861r+1PkMv5dof1rFee1P0+voeJrzO57hN2IrXr8AzcQXfJCu9z87fDP/xzLgg3Qn/4W9/8+vuHXZ2/y56Sn8xi72KelO/is4qiv6IN1Rpeu0mny0kO6zz7/kqWUbVInoueHt/Dq2k98nDuPnoa2clzCMEXMfZu/7n3z3M55mkO6zL75ixfodDM6bxFnaBkZc/tB33/sJ3FP+17X0KXqInCvX8s6Hn/HgM+sYOuchLs4cSx9NHeclDKd52r08sugV5Uqb6rmCM8NaOTe6g/NTRnB2eDs/D2+nc/YDvLblyL/UON0gnYAX6b0mZZvi1iqKt95+xHRCwI+YRAjkk7JQUZpJv7aJEyf+V6lkb897usx74YUXFMySsk+73Y6U8T788MPK+fT77vFUQDqBawIQ4+LilNPuyJEjqaurU70ApV+e9KoTNdzSpUuVkk6cW9va2hAFXUlJiVIGilJOVHhSCivzpeRZQF1TU5MqeQ4KClIKu1WrVp12kO773smx7PdBut5n7ycB6UaOqSMiti9J6YGkZophg4YUGTMDSc7UqJB1L3ST7Vo1T3rHedVyWjUKuPOuS185PSnpOpIzRCWnV5GcZiA5XcJIUpqEgcRUA/HJOmITpKw1kIhof0IjhxAa7kdMhJaoIA1Gv8H49++LLnAgEZEa0rODyDYFkWMOJjs/RMG5hBQjObkpFOVlkJlj5mLLTM7pXISf9Ll5Zh3PrXmNp1euZ+GKo4+nVqznxTWvsXDleqJnPk+ftmX82XYVCZkmBelMebm4xbm1vo662gbqPPU4nS71Wx9rdSVOazWW8jIKpGQ1P4fKilKqLeIE66CzfSjtbUOxVFZikZ50lZVUlZVRLVFepsCd02KhotiMpbSEcpOJgswMctNTMWdlUF1kxlVRgctSqQCdq7paAb0KUwGWYnGDrabBWkOj3cqw5kYmjR7JxFEjGT+si5mXTGLOrJnMmTmdK2ZfynV/ncfdt9/KM088yvIXnmf1qhWsW7tGQbotm7ewfftbvP32Lt56a5fXQGLvO3z00aeqN90zi57mjr/NZ941l9LaYcftycBmjabGEoHVEomtKgK7JRx7VRgOUcZVhWCvDFYhJamqLLXcqEablKaq8lQjltJgaspDqCkLoro8VIWlzAviBMrVKJWcEYuo4YqNVJYEUVFkoLLYQEWRkbJCCQPlRQbKigyUmI2Umg2UmPSUmvWUylig84ZJS1m+LGu7Q+ddz9VQmq+lNE+noiRPQ0m+huJcDSUSsk/t717P02DKHExZvpY7ThGkk1Iysfq+8rmdXP7sDuYsOvq4YvEOrnhuh3I8EtDnN2axD9L1/meHb+b/WAZ8kO7kvzAfpDv5OT+WK/og3bFk79Qee7SQ7pVNu5Ri64zgFoLLpzL+6vuYe9tjVIy4nl9FtHFhyigeeHod//riq8M/2GkG6UTB8++vvya9/mr6DHRS0nk9+z75F5KXk/kp/+tL9DHfR/qly/miu0pw38efce29L2LquJ4LUkbRx9iEsXw6Sa45nJ84goCCibRMu42r7nwM94T5XJg5lj+mjmL6TQv56JPvLn09XSGdmEJ0dnYqpdXR5F6UZAKDxExBTCdklN52EqKyE5hzcOnl0Zz7VM8VAYSoze68884DyrTe3tOpgHRyb1LOeu211yrFm/SXk/6B0g9QegOKqq5H3SjtkgTQyZyCggLVXkVMIQTOyUeMJMTNVbbJnwuBeJdccglDhw5VverEOELUdSfyc7RKuhN5Lz5I1/vs/iQg3fCR9YRF9FNqNq+bqpg2aEhK05CYFqhCylG9wM3ruCrzlDIuS09qtlYp6JQCT1R4Od59yal6ElNFJacjQS0blVNrQoqeBHFpFdfWRB3e0tYAQiP9CQn3UxEVriHWqCV4yEAC+v0FbYAAukDikw1KjZeebSQ9J4jktCCSUsPIN2XgcLgUyMrIMdO3egbndCxCP3UJy9a+xntvbWbP9k3s3nb0sWvrJj5+ewt7tm8kc+4L9GlZxsWOv5KWXaj6wxWZTdR5PLS2tOJ2uLHV2Kirq8dpd2KpLKO6spRiUz75oo4rKaayohybzYbHU8uwrpEK0lVVWrBXW/E43DhtDpw2O44aK3arDZfNTk1ZqVLSWcpKMOXmkJ6QQHpCnHJ/tZjNuCuqqK2xY6+ooqqoiEqTiSrZXlVFq8NBh8fNmI42Zowfx5SxY5k8epTX1fXSmcydNYOr5l7ODddeyz133M6zqsx1KevWrWHdS6t5dd06Nr6+AQF1O3bsVCq63bv38NZbb7N37/vs2/cRq9et4293386ll43HVVuIpToOS2UElRXhVJWHUV0RSk1lCNVSglrhLUO1lBuxlIsCTkKUbwYs3Sq4qhIBbkaqir8pVa0qCaZK1HElBiqK9VQqZZyBykJvlBfqFYwrLzJSXmyktFCgnIGSntFsoFjCpKfIpKPIrKcoX09RnpaiAj2F+Vrvcq6WwlwNRbkaivM0FOUEqmVZL8rRUJgb+E3kBFCUK/sDKZLlnEAKcwLITx+oIN5tN52annS9/4o78kxxcb991R4F6Ab7jCOOnCzf3v/pDPgg3cl/fT5Id/JzfixX9EG6Y8neqT32aCHdk0teJ9A0mfPihzHt+gfZ96H0cHufp5etJKZ6Br+PG07L9PtUv7rDPtlpBul67rHr0gf4bWwXQaXTeOLF17+3ZLTnuOM19kC61JnL+Ohf34AHARrrN+9h2k0LMVRO57yUkfw2bigXpY+hY+adbHrzDeA91m14DXPr1fwqbijWcbfz6ubvVtP92CCdlDxK77bc3FzOPvtspbKKjY1V7q9irFBVVaWa7n/00UfH63WdtPMIXPyhIOpUQbqe5Lz77ruqn6D0BZTnkPHbz/L5558rcYcYZRzs9Crzt2zZwjXXXKP67cm5pC+dlEJfeumlyoRCzDh6gF/PNY/3eLpBujPO/RV9Suae+EhsJigy7nin86Sd7ycB6YaOqCc4vJ8yakhI1hPX7agqzqo9IU6riak6BfIUZEvVqTLVFClfFUVdjoA6r6JOSlpFMZeQYiAhyUB8ks4bAuV6lpNEPacjJk6res+FRPhjCPUjKMSPqFAtcSF6ggYPwr/vX9AO6Ud4eABxiXK89xxy3pg4HdExBgoKMmhrbaNr6AhqKspIz86nf/UMzu5YhHbKEp5dtZ7tWzayZdNGNm/ccFSxaeMGNm7cwO6tm9iyaQNplwukW0o/pxfSFYrzankFTqeDlpZmHA4HlioLtZ5arNXVVFdWUFpcSJGpgLLiYrWv2lKD3eakvq6RYV0jaG/rwmZ14nJ6qPXUq3OIEs8hJbDVVpxWJ04BcFUWbFVVVBQVUZCeTlZiAjnJiRTl5mIvr6DB4aDZ7aHe7qDCXEh1cQkNNTV01dUxrKmeMR2tTB07hkvGjmLmxInMnSmA7lLmTJ/BVZddyo3XXsPdd9zGk489zJLnF7Fm1UpeXruW19evZ8PrG9m4YRObN2/ubu76Lm+9/bZye9279z327v2Ap59+msnTRlPbWEJxcRilxRGqP115aYgqO60q6wZspQYqS/VUlHhDoFtlsZ6KIp1SwXlVb0bKC7tLUxWMk1JVryKuvNBIudmAjKVKLWegzGz4RiFn0lNi1lPcHUVmA4UmA0UKzgmM02NWYcCcZ8CUq8Oca8CUo1fLphwtBdlaTNlazNka8nuWswIwZQZQkBWIKUtGfwqy/TBl+VGQ5YdJlnO8yzmp/TFlB3Lzjf/bkO7r/XDryj0MGbUYH6Q7aT93fBc6BRnwQbqTn3QfpDv5OT+WK/og3bFk79Qee3SQ7j888MxaLkgexUVJw3noqcWwfy+wT0GiwtZ5/DZ2KI7xd7B99/uHf7DTFNLNf2g5utKp/D5pOJOve4Ivv/oGlB3+QY7v1h5IlzZrOR9/fui1xZDj408/5/EXXsPcfq1S1fXPGses+Y/w4b6dwIfs3rsD98Rb+GV8F0XDbmLVazu+8wZ/bJBOHlTUV1OnTlUlrwMGDFCCB3GDlT5155xzDuXl5YjJxE/pc6ohnQC03igYZc7h5gmEE/deCYEusn711Vcrt19R3okr8In+nE6QbuPGjfzi/85X8EwA2omOedfddKLTe8LO/5OAdF3D6ggK7UtMfCCxiRpikgKJSwxUnZV87wAAIABJREFUPeK8kE6UcF5IJ6WpPZBO1HTJGXrVW07MHwTOqT5z6XoSFaDzArW4BB3xiVrik7Sq51xMgpaYeIFzWsIjAwkKHYIhZAghIQHEhemINWgwDhrAkIsuQu83gPAwf1UKGxXvdXoNj9IQFDKEiAg9pWWFdHa0M2bsOCWNLTHlERYZx/mFYhzxHLopS3l61Xre3LIR+YO/4SjjjY0beX3jRt7augkBdqmXeSFdX+c80rMLqTTl4nQ4sdmrqaurVWWuNdU1OB0OykuLqSwtoaTQTGVFBZaqakpKy6mptuF0emhqaqVr6EhaWzqw2+xKrt3Y0KJgncPpwm534LA6cDs9eJxuXHaHMqQQtZ2ltBxzTi7lBSaqy0qpKSvBWV1Fo9tFo8uN01JFk8tFvd1KR51Hlbp2NdYzuqOVMe1tjOvsYur4scyaOpnZU6dw1ayZ3HTNPO667TYefeRBFj37FMuXLmHNilWse0lKXl/lzS1vouzCd73NO3veRdR0O3fsVIq6j/Z9xNp165g1Zzp2dyF5phBMBWEUmsMoLQpRfeGk3FSVnBbqKC3SU1roDSlHldLT8sKeklQvYBOlW4lJp0L2l5h1FEuoUlVRyck8nVcVV6DrVsN51wsL9BQVeOGcqUCPqcCAKd9IQZ6eglw9BTkSBhX5spylpyDbQH6WnvxsHflZOvIyteRnasnN0JCXGUhexjeRnxmARG5GIDnpAeSme9dlW15mABkpA8nLCmT+Df/bkO6rr/+DOMUO9kG6E/ZDxnfi0yMDPkh38t+DD9Kd/JwfyxV9kO5Ysndqjz06SAcvrn2TROdc/l9kB+XDrmHVK+t4591tzLt7AX3TR3NB/HBmzl/Ih99VbnmaQrpV63dQ1HUDv4zupGb0rbz9zofIrZ6sz5Eg3YF7+A+8vvUdTK3X8pvYLjIb5vLg0y+w9x/bufPRRYRXzuDX8cNomn4fW3a+d+Cwby/8GCGdPOMbb7yhyibF+TQjI0O5gkoZ7EUXXcSZZ56p+t7dfffdypTi2zn5Ma6fakh3rDkVld0zzzyjnGD1ej1+fn5ERkbS0dGhXH9PtGmE3P/pBOm2b99O//79jzWtP4njfxKQrnNoHfqgi4mMCVClp9EC6xI0xCaKmYOEjoRkLQnJoogTdZ1OhajupKecmD9ISI85b5+5b+CcwDhRvMkYK2OsGENoiIwKJCTcH0PQEIxBQ4gM05AUaSQxRI9hUH8CL74I/aB+BBkGExIxhNBIP0IiBhMcNgStYSDhkXoqKooYM2Y0w0YMZ9zYCRQXlhAVEowxJIoLSydzTsdzSkknkG7rlo1s2ugFdQLrehsC9QTUvX0wpGteSl/XX8k2l+OoKMHlcChI53I7sVltVFdVUWOporjIREV3eWt5eQXFxWWUllbgcLqprW1QkK6zaxgtLR0KzEmJbEN9M06Hh5pqOw67i/raJuo8TXhcdTgdblwON3WeBtyuOqotVqpKSrGUllFWaKYoL4fyggKsJSW4qquotdZgLSmmrsZCu6eWVpeb9loXw5oaGNvZybQJ47h06iVcPn0K18yezS3X/ZW/3Xozjz50P4sWPsGyJS+wetVqXlq9inVr1rJl02Z2qX50uxScEznyWzvfYufOHby75102b9nK7ffeSX2bk5z8EPLyQzCZwigqDKakyEhxoZ7iQgOFAtpkuQe6KfCmOxS6mXQUSkmqgm9eMCdKuEIJBeB6lrUUFujUNrOUrKplHSZRyOXrMeUbvGBO4FyegfxcgXAShu5RT56sZ+oVoMvLFDjXHRk6ctI15KR7QV2uWhYoJyHbvWO2LKd1r6cJuNOQnjyI3EwN8284NcYRx+vb2Qfpjlcmfec53TPgg3Qn/w35IN3Jz/mxXNEH6Y4le6f22KOFdG+/+yHTblzIudFdnJc6kmjHbNIar8C/eDJnhbcSV3MpS9d5XR0P+2SnKaQTqDjqir/zu8ThyjH1qaUb+Nfn39FX77APdmwbewXppE/X518pZ9eLM8by65gugqumk9F8JfqyqcoNNrJmNn9bsIYvjqAE/DFCOlFtSSnl5ZdfzsCBA5UJxfTp01m+fDkzZsxQRhIC6sLDw7n99tv54IMPju2F/Q8c/b8O6STFAupEQbdgwQJlIiEmI1K5daLLXHterw/S9WTif2v8SUC6jq46dMa/EB7lR1RsAFHdsE6BtQQtcd0qOIF1Aum867Is/eYEzHmNIJR6rrukNbYbzkXH6omKlrJUvYrIKK96LjjUD33QYIzBfsSF60mPCiElzEiI32AC+l6IYUBfQjQDMRgHoQseiDF4MIaggQRq+xKo64epKIumllo62lsZOmy4gl/hoeEYNf7ojKGcXzhO9aSTctfjDumaltLXfQ355VY8NdXUWCxYrRY8tW6qqyyUmIuoKC3GbMql0FRATY2FsrIKCvILqayoxlPbQGNDKy0tbXR1DaO1pROPu46G+iZlPFFtsVFRUY3bVU9LcxcN9a3U1zYrMOewu5Wars7TSK2nEbsqg62hqqySvIxMshOTKM7Jw26p8LrCFuTjqiyn3lpDncWi3F6l/HVsRzvTBdJNuYS5M6Zzw5VXcvuN13HXrTfyyP13s/DRh3j+2YUsX76UVSuWsGbVauWetHPHDt7asZMtmzezfds21WNAIN2e3Xt4++3dLHx+MZNmTSanIJLsnCAKTCGYC4Mwm3SYCrSYJVQ/OK1SwBWapB+cLGu86wU6zPlab+QJbJN1r0pOlajm6THl6TGr7QZVtmrK13UDOdmnUyWropZTQC7XiCnHQF6OntwcHbnZenKzdeRk6cnJ1HpDLQuQ06oQ6JatoJtWjVlpGrJSA8lK645UDZnd27xzA8lO84bMkW1pSYPIydBykw/SHfKNf/2SXfiNXMwfm59i1tPb+Ohb5R6HTD7Cytf7/8O9q99BM/Z5Lux6lvGPbuGTz3+4FfrMp7fzu7anuajzGe5b++4xnesIt+3bdRpnwAfpTv7L8UG6k5/zY7miD9IdS/ZO7bFHC+mkDPTVzXuwjL6Vvjnj6aNtoE9gHedEdhDnmMPtj67kw4+P4M55mkI6eQvX3PMCA/Mn0Dd3AvPufoF9H3+3+cLxfmu9hXT//no/AkrrLrmLATkT6BPSSp+AOn4e1oa/eTI3PriUt/d+eMTb+zFCup4HFjWdy+WiT58+JCQksGzZMrZt26ZMCwYNGqS2i/OolE2KMcGP+fNjgHSn+v34IN2pfgM/7Po/DUjX6UGjv5CwyMHKXVUUdQrWxQYSExeoymDF3EHKYVWIyq4b3iUolZ0YQeiR5bhEb5+5qBidgnORUXoiInVERknoCQsPJCh4MPqggUSEBZIaE0xubCRJwQaChgwksN9FBA/pR7TOnyD9YDS6/gTq+qPRDiBA05fBfhdRUlaA1W6hvLKYceNHccWVfyUlOYNBAwcRMOgvDPL34ze5w73lrlO95a7HVUnXuISBtddTUuOhzm6jrLQIS1U5tR4PpSWlZGZkYMrPIzcnnaJCs1LXFReVUZBfhMPuob6umaaGVpoamg64u4pSTkCd01FLeVkV5eUW6mqbaW0eSkNdC82NHUpR57B5sIrKzuZS/eukh53bWUuts54yUzH5GZkUFRRQasqnJCcLa0khDTYrjTYbDTYbnY0NjGxrY/zQLqaNF0g3masuvZTbrr+Ov91yk4r7776Dh+65g4WPPcLK5UtY9uIiVq9YpspeX3/tVbZu3cK2rdvYunkLb70lSrqd7N61W5W/btjyJo8ufBJTaQaZ2UHk5wdRUKAnN09Dbl4geXmBmAo0mPI1XqDWDeJMeVoF30xSipqr9Yb0hlMh2wwHQpWnSomqzM0zdsM4ndovqri8LAFyevJyDF4ol2UgJ9tAdpaerEwdWZlaNWZm6PCGlsx0rQJvmQLgUgPJTAkgIzWQjBSJADKS/clI8UZmind/erI/maky76B9ad5tqQkDFNS74TpfuevBX70+SHdwNnzLp1MGfJDu5L8NH6Q7+Tk/liv6IN2xZO/UHnu0kK7nbjdu26uAUPus+2medg9Trl/Ac6s39+z+7vE0hnRLX95GWdeNnBvSim3srex85+SprXoL6XoSu2Hbu9zx2CpGX/V36qbcxbh5j3LvUy/xxZeH9rPrmX/w+GOGdPKcDzzwgCoLlLLX+vp69u7dy8cff8yNN95IcHCwAnXiADtr1iz27NlzcGp+VMvfhnSPv/YPpArG9+l9Br6BdE8QP3UpS7bsO2U59JW79v69/SQgXVuHh0DdhYRGDFZquoho/25Y538A1kXFBhIpKrvYAKQcVqBdXIJGubMKmJOec3HxemLjvMo5AXPhEdqDQkOoAnRDCAoaTER4INkJERTER5MWGkzIkEFo+11E6JD+xBn9iQ4JRGcYhL+2LwHafvgF9sVf05eQcK2yb7barDicVuZeOZdpM2ZQXFhKgP8QBv3l9wzyG8R5BaM5u/M5dCcE0r2IX9PNWNwt1DosFJcUUFVVisPhxGwyk5aSRE5mBrnZ6d5edBYbJlMpRYXlCtA1NrZS66nD7XTS2tJOR9tQnA4XNVYbVquLyooaaqpdSkHX3NhGfW0LLU2d1HmasVs9WGscCtK5nF6wJ6WvTbUteGxurJXVWCrKKcrOoTw/H2dVBa1uN531DQxraWH8yJFMGj2aKePGMmPSRGZPm8o1cy/njhtv4O5bb+auW+Zzz203c9fNN/DkIw+ybs1Klr2wiNXLl/Dy6pWse2klGza8zo7tO9m+dYcCdALppDfd22/v4h9732PTm29S39FARm4YGVk6snO1ZGUHkJ2jJScnkNwcDfndAC4/R4dEgYzSC06VourIy/aGd1v39hw9AuhkmyjjBMYpKKfmepdzs0QlpyM7W0+ORKaerCwdmVl6MjMMpGfoyUjXkpGhIz1dT3q6lvS0gyJFQ3pKIOnJAaSleENgXGqyH2nJfqTLmCKjP2nJQ0hN8VP7ZH+q2uZHeoo/iQkDSE8N4PprfZDu4K9bH6Q7OBu+5dMpAz5Id/Lfhg/SnfycH8sVfZDuWLJ3ao/9oZBO7vqr/V+r3nMffPRP/vVFL0tDT2NI99En/2LKdQvoM8hBaMUMVr22/aS9nKOFdHJj+/+zn08/+4L3Pvwnn372Za/v9ccO6TZt2sSwYcNUH7q+ffsifejkI+6uUuoq/c1+8YtfqBLYKVOmqF52vU7e/9DED//1FSMe2sSvmp8ibuZy5L37IN3RvUCBdLbb1nN2nQ/SHV3mTu3snwSka2334K+5kJDwQYRFDlGgLizS/yBgF0BEdCAR0RrlxBodF4hEbHwgcQleMwgBdtHReqJEORehJSwssDs0hIVpCA0NwBjsBXTRkVpyE6MoTIojLSyUoMEDMQ7oS6T/ABKMASRG6AgOHqIAnb/2L/hrL2ZI4F/QGYaQlpFMgclER2c7c+bOoa2tg5SURNIzEwkL16L374veGMyFJZMUpNMeAdJt3bIJic2bxBRi03/1qesxmfivnnSNz6NruwN7fSeO6hJKSvKpqamkutpKXl4uqclxZGekYirIo6K8nMKicvJNZZRX2GhqaqO1rROHzY6txkpLUxttLR2qv1xpaRXWahc1Fgd1nlZamrpUTzopd21t9kI6m9WNrcaFx9WglHYeVz21rgYaa5tpaWyjsb4Ft92FtaxcucHW1tTQ4nYzrLWVCSNHMHXCBKZNnMCMKZdw6dQpzJk+TUG6W6XU9bZbuOuWm7jzhuu4/ZqrWfDgfaxdvVIp6dasWMqrL63mlTWrWP/yWjZtknJXL5x7a+dOtm/fhpTCfrD3PQXq/nrzTWSbYolNHERqViCp6YFeYJetJStLQ263a2pethYJBd6yNV44J/BN1HCZegS6ibuqmtfdK06tC4zL0JGdoVVQToCcF8YJEJRr6MjMlBA4J0BOq6BcWrqBtDQdaak6L5xL1ZCW4o3UZA2pyYGkpEgEkJIsEUhykh9JyX4kSyTJOKR722CSupe92/1ISvIjJcWf+PiB6jzX+iDdId/gPkh3SDp8K6dRBnyQ7uS/DB+kO/k5P5Yr+iDdsWTv1B57LJDuB935aQzp5Hlu+vtyztDU0j9rLHc+voqvxcr+JHx+CKT7obf1Y4d0YiiwePFiZRghME5cXrdu9fZJ/PTTT7nllluUiYSUxP7ud7+js7OT99//DjfiH5rk0+C4jz//itEPb+Y3LQuJnr6MR175B//e71PSHc2r+eLr/dhvX8/ZtQuIm7qMF31KuqNJ3ymb+5OAdC1tboYE/AljyABCwgcTGjGIUDFriPA7MIZFBhAeFUBEVIACdUpRFxtATGwg0TEaoqJ0Cs6FhwuQCyQ01P+bCPHHaBxMZLiG1JhQ8hNiKElLJik0iGC/wQQN6Ed0wCDSQ7VkxwYTFuynlHOD/S8iQNsXjX4gWn0gwUFBpKelMX3WLIYNG4H0Z6urayQ1NZGQsED0Qf5EBAWSkJCMn+0yzulc/F/GERs2bFBuMQLmtm/dws5tb7J92xa2vrmZrVs286aKTbwp8G7zZjZv2sjGTRvZvXUTm3vcXRteQNd+JzV17VjK8ykvL8TptCMlralpqcQnRJOZLiq6SszmQnLyiykqrcHuqKWluV0ZRdRUWXE7XLQ2d9DQ0EZlpZXSEgvV1S5c7maamjpVmavLUat6zzU2ttPU2I7bWY+lyoa12kmtu4HGuhY8Tm/Ja31dEw31LdS76mjxuGjxeKi3WmlrqGPimFGq/9z0ieOZMmEcs6dO5fIZ05k9bTJXXzaDu26+iXtvv407b7qBu268nnvm38ATD97LyiUvsGr5Ml5es4pXXlrNy6tX8PKalbz22qts3Cx526YcX6UvnYC63bt38eEH+1ixcjWNQ+uIS9MSndCPRFGcpQWQkSkqNq0CZ9mZXtVbrjioZmrJlh5xGTqyMrQqpKebzMnO0pKdJWWqsk9KVLVkpAeqUZa9oSNDVHKZ3jEzXY8AuXSJDD1paVpSU7UK0KWk6EhO1pKSqiElRaOWk5M1JCcFkJQoEdg9iiLOn8REPxIT/UlK8PNGond7QpI/iUmDSUr0I0m2JfmRqLb5ERs7gJRkDT5Id+h3tw/SHZoP39rpkwEfpDv578IH6U5+zo/lij5IdyzZO7XH+iDdoflf9up2ompm89vYoeQ0zWPXP47c3+3Qo3/4mg/SxXD++ecrYCYg7Vg/+/bto7m5WZ3zvPPOU2Dus8+8vRLFjEB61WVnZyu13dlnn011dbX6v90XX3xxrJc+bY7/11f7mbtoJ/2GP8fg0c9z5eK3+ezLkwOdT5skHOON7PvXVxRct5Y+7sfJmLOaV3b9k3+fopJhX7lr71/mTwLSNbU6GDjkfAzBAwgOEwfVQWoMCR+CNwTW+aPUdaKwixZg56+AXUSkBhVKPSeAzp/gYH9CgvwICfEjKMSP0GA/YiJ0ZMZFUJwUR1FCDEnBRgXowvwHERM4iLQQDbnRQSSE6fAL6MuQwIsVnNMbAtFoAtFodSQlJtFQX09n5zBMBWaqqizKNCIuIZLQMC1GozjEhpCenkl/y3TO6TzU3VU5um7YyJbNm3j51deYd8cCrr59AQ8/tYQlK9by0tpXlRxa9m/bupmd299kx7Y32bZ1C/94awvbtmwk7fIX6dO4BL/mmymxuaiuEGOIShxOhwJyGelppCYnkZ2RTkV5Bfn5heQVlFNV7cZT26jcW5saW7BZ7bhdbuXw6vE0UVFpo6zCis1eT0PDMJqbuxSEc1jdykCisaGdxvp21ZfObnVSXWlVijrpV9dY36q2N0qvu9pG6hwemt0uGt1uGu0Ohre1MHHMSC4ZO5JJY0Z5S12nTOTS6VO4YtYMrpt7GTdfczW33nAtf5t/Aw/ceSsP3HEbTzx0H8uXPM+q5ct5aeUK1qxcxupli3ll9VLeWP8Kr736ivpht33bdnbueEvBOulR98H77/PW2zu55ubryS9NIyTqL8QnD1GgLi0tgNT0ANIFtCnYpiEzPYDMDA1Z6bKsIaN7VDBOQTiNF8yp+Toy0kUZpyFdjbLcHaKQSxOFnJ707mVZT031RkqKntQUPV5IpyclWa8AXVKyhsQkbyQlakhMDPTCuQR/EuL9SUjwJ15gXfwQEuP91HJCfIDaLvtkjsC8+ER/EiQS/ImOGUBScqAP0n3ru9YH6b6VEN/qaZMBH6Q7+a/ivyDdyt0/+CbkPyqTH3uTvp1P8+fhz3LPund/8Ll8Bx4+Az5Id/i8/C9s9UG6Q9/S3n2fMnzuI/wiqoML00fxxrZ3Dp1wgtZ8kO74Qjp5Tc8995xSzP3sZz+joqKCF1988cDbE9OIJUuWUFJSotR0v/rVr6isrFTHiBLvx/D5av9+nnj9fRJmreBndQvIu+lV1u/554/h0U7KM/zry695YN27+E14UUE6x99e59PPv2b/KVIj+iBd71/7TwLSNbbY6D/oPHTG/hhDBhEU2hMC7ATU+REa6UdYxBBvRAYQGulPmIC78EBvhAUQEhJAcIiUtPphNEgMVgq6xNgg1X+uODmeorgY0oL0hA4ZSKjfAGK0Q8gK12KODyY9XEuA34UE6gYQFKwhKMiITqtHE6glLDScggKzUqKlpWYSHhFBVY2FxsZ6IiODCAk1EBcVTkFKHBmp6fypaBxndyxCO/Ubd9eNGzeo0lZRzD27ZBWx9ksJKJhIbM0sClquwjryejqm3cmkq+7nilse586HnuPRp5exaMka3tzwuiqNTb16FX061zK4eT5FlkqcVQXUu+1YLFXkZueQkZ5OVmYGBbni7GomM6uQ8goXVmsdNptbmT3U1dbjdLqw2ex4xPjB3URVlZPKKjsudxstzSNobuqi1tOA3ebEbndRX9dKfV2HKnEVNV1NtUP1rhM1XVNDm+pZ11TfQqOngWZPPa11DdQLpHM46WpqpKulkbZ6DyPaWrlk1EhmTJrA5TOmMW/OZVx/1RVcf9Vc5l97NXffdjOP3HMXf7/3Hh5/6H6eW7iAFaKmW7aE5UsWs+SZJ3hpySI2vPISr65ejjKSeFNKXd/i7bfeZteut3n33Xf5x3vv8+xzi/G0OAiJ6k9M/CDikoaQlOxPSqofaQLq0jQq0tICSZdy2LRApZBLl3W1TUOamiPKOa8KzgvhdKSmaUkTtZyMBwE5KWNNS9GSmqIjJVXUcjqSkg0kJutJ6o7kZNmmIzFRQqsiQfVXDCQhUUN8fCDxAufi/YmP8yc+1p/YGFkOID4+gLg4Ce96XFwgcbI/zp/YhADiEgLVvMioQSQmabnm2tm9/7Y5DWdKX4ubV+xm8KjFDB6xiCsW7UD+M/xDPz5I90Mz5zvuRGfAB+lOdIb/+/zfQLon0U54gftfPjawdtWiHQzseoY/D/NBuv/O9rFv8UG6Y8/hqTqDD9IdmnlxiL/54eVcmD6GcyPbeei5V/m8t/32Dj3VUa35IN3xh3QffPAB06ZN4w9/+INS1IlRxMGf/fv3s2LFCtXP/IwzzuDcc88lKytLwbz/SFn2//hHnmDvJ1/S9LfX6WN7lD8MfZbWezfw+Vc/Dgh5Il/P/v/8h8Vb9pFy5WrO8TzBn4Yt4trlu07kJb/33D5I970pOjDhJwHp6pts9Bv4f2j0f0EfNABD8EAVAuv+S1UX4YV2Au5CwvwICfX3Rog/QUFDMAYNwWAYjF43mNDgANLiwyhKi6c6M4XS5ATl4hrmNxCJeL0f6WFarKkRmOKDCAsNJDzSSHCIEaMhCIMhmJDgUAXo0tKkfLSajPRsBvQdSGR4BOVlJZgKcomOCSM2JhJzdha5iTFER0bx56JxnNMhSrpv3F03btioyle3bt7EwsUriXfO5g9JI+gT1Oq1lw9q5qzITv4vaYSynNeXTSPeeRn5LVfTMGE+XTPvxNh8G79wPMAg21zSSp1YqipxuV2UFOaTnhxDTkYyhflZ5GdlkpmZQ765EoejCavVjaWyBre7jrq6JpxucYIto8Zix+2R/WIIIcq64TQ1dVBf14Lb3YjV6qSmRmBeE25XEx53E25nA/bu3nRuZx0NtY20tXTR3NhOfW0DzfVNdDS30VxbS0uth7aGehqcThqsVka1tzJ59DeQ7por5nDDNX/lxmvmKfOI++64jUfuv5snHn6AR++7h0fvu4vFTz3O8uee5vmnHuPpv9/HkoWP88rKJawTVd2aFWzeuJHtO7aze/fbykHpnXfeZe/e93nt9Q1ccc0VJGeFExR2EdHxQ4hLCiAx2Z/kVH9SUwJJTdGQkhroLUVN0ZImyykabwhkE+AmfeNUaWrPurd0VcpXRSUnc5Q6LkWUcTpSknQkJ+kVmBM4l5Co80aSVhmciMmJwLg4MT+JFyinQWBbbHyAN+ICiBEQJ+vicBwdQHS0PzGqvFu2+av9Au5kW3RPiBNynEb1agyPGKT6Nc77q8844sC3Kfx/9s4DLKozbcP+m91ssiWbTaKx0RlgKgy9944VRawodkGkCFIURcCGNWLvvfeGCHZREcResRcUSzSml839X98ZTEw2btDErFlnruu9TvvOzJn3Ox7g9nnfBz2kezIb+vWXKQN6SPfbz8bdj79k3v5rNOhXyLsDdtBt6Wlm7b/BjJLrtY9915lZcoOp+67TdvYx6iYU0Sh1J8srfhnw++2z8fJ/oh7Svfxz9LQr1EO6f8/MnsOVeEZP4M9OiSSPW8v5a3f+fdCvvEcP6X59SCcgnOhF16xZM8nR1c/PT4JyP546AT8SExN55513pHE+Pj6sXLmSO3de/Lz/+FpexPaByw/xyDtAnagNvBm7lbg1Z5l14KYEoU7f+oTz1Z9y9varHeduf0pl9accvf4xW07eZVjBRfw/KKNO103U6bGFhBVnqP649uYsL2Ie9ZCu9ll9NSBdjIB0b6NQN0JtY/wDSGdTU/oqFHXfhZ0MG6GYs5WhtbGQ4JyN1gJraxm2virkAAAgAElEQVTWGhkatRlODkqCvV1oH+pPdJMgokMDCXNzxkllhZNChpvaklAHNa3c1XQJcaVVEx/8gv3w8fGV4Jy1xhYHByecnFxwd3MnJCSUkJAwFAoVJoZG+Hl506pFM7y8XHD3cCIwwIdmQUF42Vljp7WlcZvsf4d0Z89K5hCiz5wobZ25rJChk9cQl7uQtgOmExKXj2vXMWjaDsekWRZ1AzJ4xyeNd71FpFLXOxUDvzQaB2dhEjYYZVgKLi0T8I5IwD0sCkefZngFtyK4aQS+AU3xCW5FeLvuRHXpQ8f20XRs15HePXoRFxNL504dad28Be0j2xHVqRsdOvagc+dY+vRJomvXXkRH96Jb9xiEUUSUMJLoFUeXzj0kcNe9awxSGWzX3kglrr1iiI9NkECdMI+I6xNLfGwc/frEkNCnD0lxfUmI6UNCr55kJMWTlT6AYVmDGDtiGNMmjGfujBksmj+XlYsWsnrpQtatXMrmtavZvGolG1cso3jTevYVbWFXwQaKNqxmT+EmyvftlBR1Rw7s48zxo1y8WMmNGze5fes2d6qruXf3HpevXmf9ls1EdGqG2q4xDs6muHhY4uplhYePlVQOKkpCRUigTfSJE9Duu1DiI/rHSaGU1G9CASeBON/vt8U+SRkngJy3Ci9vlbT0kFyHH68rcK8Bc24eOpDmKkE1nQGK6K0ohbuAbsLV2FJaCgDn7GKJs6sFzq6P94mlFS7StpW0XzrmaoWLON9djp2jKa4ecib9D0E6s9QdTNAr6Wr/00M/8neVAT2k++2n6/6nX7G49Ab1Ygqo02UTf0sspmHKduonFz9TNEjeToOUHfw9sZjXYgsxGLhbD+lewHTqId0LSOpv9JZ6SPfviT5/9Q5dsxbxN/dkwvpOYU955b8P+pX36CHdrw/pxBR9/fXX5OfnI1xeRW+6hIQERKmrAHhPvi5cuEBsbCxmZmYSqPPy8mLGjBkINd7v/SX+jS85dBP3kfslp9c6vQswTN9Fk4llxMw/Qfyik8QtfLWj38KTJCw6RfTsY3iOPMA/+m2jTs8t1EssovXsY+y++Nv0pvxP95oe0v2n7Pzw2CsE6d5BqTFAoxWQzgSNrWlN2as5NnYiZLpSVq0Ma615jVOrTCpn1Vibo7GWodaYoVabY6u1IszPlc4tw+jVsikxbVrQJsAbHztr3FRyPDUKAu2VtPPQ0jXIkQ4RoUR370bbyA5Y29ii1dri6emNl6cvdrb2ODs54+Pth1yuwMTEFFutltDgQELC/HF0VuPt6UjT0BA8XZzx0ChwtneiXvhg/izKXXO/L3c9d/asZBohzCMqz5+l6uol7lVd4+Gd61y7eoHyo8el8tbpywrJmrSaHkPmEZE0jdA+E3HpmIcqPFtygjIMSMMgcBCNAobwfkAO9QJzqR88gsbB2ZgGZyAPTkIT3Af7sBh8I+Jp0q4vTVp3p0VEF6KFG2uP3rRq0YrIVhFEdYiid49YBiQPJiMjl4T4JAm89eoZS48eMXTu3I3OHTpL/egEzOsa3YtePfvRLboXPbr1JClhAAl9E0iITSQxPoWkhP70j0uQQGB8jIBzfUlJiCetfyLJ8XHE9+5OSnwMmQOSGDM0i8mj85g3Yxorly2RYvWyRaxeuoj1K5ezZe0atm1Yz87CLewt3sre7YXsKtzCvqKtlO3dSdmenRzev4eTR8o5f+YsN67epPrWHe5W3+HB/QdSyeu+0jJik2Nx9FJiY2+Ek6s5zlJpqOjhZoWn6P/mrcTbWykZLfh4CyOHx6HEU4A3H41u6S0gnC7EeN26DsIJOOfpo8JD2q/C3VuFu5cS4ToslHNiKdyIH4cAdBJoE6o5j5r1GkWcAG5OLhZS/HhdbAuAJy3Fes1YRxcdxHOSwJ0cWwcTXD2s/qcgnXnaDibtuvqLrN1n77+JVfou6vUtJK/oEg8///qHT9xabolSlRVlt1AM2k3D/tsZvLGSR58/v7R/VNFl3o4volFSMSsrbv+i96rlV9APe8kyoId0v/2EfPLV1+w8dw/rlO283W0z/+xbyD/7bH3meCdmK+/23cqbcdt4LXYrBoP0kO5FzKYe0r2IrP4276mHdP+e57sPPmbCkl28HzwIi+bZLNlSxpdfPd/vJP/+7j+9Rw/pXgykE9kWZn8tWrRAlLTa29tTVlbGTxlEiHGZmZkSzBPOrzY2NixcuJBPPvn993H7+IuvKTp9l3Yzj/Juv238rdcW3ui6iT913qiPJ3LwepeN/KXrJt6O2YrJwD3ELz/N5Xuf8c1LUP6sh3Q//ez8qb2vBKTrEyt60r2DQm0olbuqRbmrjdl3MM5aAnM6OKcRJa1aGWIpwJxGbY5abYZKbYaNtQxXJzXhQV70CG9C38hwUrp0IDzQG39HW7ytVfhpVTRx0tDRS0t0M3fie3WiX7/+hIVFoLWxx9nZhdCQJri7eWJlYYlSoURrbYvCSvSrs8DM1JTQkBD8Ar2wcbDE1VVLU38/WgaF4Olgh4eNAhcnJ+qHD+J1yTiihG2HTnCxUqeiO3NGgDodrDt37iznz5+TjCSEu+uVS5Vcu3KRqmuXuXPzKrdvXOHSpUpOnjrN0YpjbNtdinPWJv6v0zLqtx2LbfMkrJskYx6cjmFwFgYhOTQOHkrD4GwaBuXQMDCbhoFZGAQNkuCeeUgG8rB0rJulYh0Sg3uLGFp0SWXYmNkUFe5l0/pCJn4wiWmTZzJm5Dji45IQjq1xscIcIo5ePWLo0a231IOub2wifWP6kdI/g8T4ZPrFJZGQkExSYjL9E5LpF9uPfr370L9fPCn9k0hLSSE9ZQCJMb2J696VxF49GZjUj5xBaeSPzWP+jBnMnzmDJXPnsHrJQtYvX8Km1Sso3ryBvcWFlOzaQcnunezeVigBuwN7dlCyq4jSfTs4UXGIM6dOIB4st6puST3p7lZX8/DBh9y7/4D8aVPwD/VA62gqKcwcXWQS6BKgTEAzAdA8vZU1CjhRiqorT/WQgJzquxJVD28FUghFnOj95lVTvvqdck5si2MK3Dx1S1HO+vhzRAnrYzj3JGT7bt3FAkdnGQ5i6SLD0dkceyexFPtkCBDn6GJZc0yGk6sFAsqJ/Q7OunWx7eQqIJ0pLm5y8if9b5S7mmXsQpa+i4k7ryLUL5988Q0f1zIe1YwTveym772GXA/pfupnjX7ffzkDekj335mAL7/+l1R2suhgFcvLbrGi/PYzhThn3ZFq1lTcpt3sY7wnYLu+3PWFTKYe0r2QtP4mb/pLIJ1ooP7ZF1/x6edf8tXXtfzPMPHH7vCh8P67YG4G82bDRx/9Jt/1WT7k2LmbaNqPoo5tX9Lz13Oj+sUqaZ4H0om5++LLr/nksy/58hn6jG06eQfl0D281W0TM3Zd487HXz1Lan7VsULRtn37dsng4dd0d/3xRc6cOROlUsmf//xnyfX1ypUrPx4ibX/55ZdMmDABhUIhOb/Wq1ePjIwMhNLuf+H1xdf/YsPxO4wuukS3hScJnlxOQH4ZwZPKX+kImlRO4MQyWsw4QtKqcywpraLi2qNfJD74te8XPaSrfUZfCUjXO6YLRqbvIFcbobIxRS1CYypBOo2NOY9DZW2OWkA6UdZaA+kk9Zy1uWQW4e1hS7um/sRGNie1a0dSunaibWgAoa72korOW6uimasN7bzt6RLqTr8+nekTE0PL8EiCApvQJKw5gYHB2No6oJArsLSwQG6lRCVXY2VpiaWFDBtrGwID/fHwdsTeWUlosD8RzZvj4eyEj6M9vnYaAr08se46Qip3VeTsY1vpcS5eOMuTSjqhpjv9RJw5e5YfQrtKydVVwLvK8+e5eek8586fwXfcHur02YVZ7xm0jOpFZJtIfANDcPUJwjUwEofgaKyDY1GGZSALzcQkJBPDoEEYBonlYBoHZdEocAj1/dJoGJCKoVDetczGqdNofLuOoUWfMcRkTqP/0KkMzJrAyBH5jBw+jri+SaQOGExGWibJCf1J7JdA/4T+pPQfQP/EASQmpNC//wCSk1NJTkolqV8iibF9SYoT4+IZ0D+RzIGZZA/NZeCANAYlJ5M9MI3czAzGDMtmzrSpLJ03l0Vz57Bm6SKKN21gR8Fmtm5Yw46tmyndt5uD+/ayu7iQ4q0b2Vm8hT3Fm9m/cxtHy/Zz+uRRLlyolMwjbt26xa1bVdy9e4dvvvkXC1cuxb+Zv2Q2YmNnLIE6B2dzCdRJkM5DGDYoJeWbUMR9B98kCKeDeI/VcALA/VtI5atCKSeAnEJSxknqOHeFVHqqK1+1wslNjpOAbBJck0klrBJgq1HNCTDn4CSTgJuAbpI5ilONaYqTDHtnHYwTxxychMOxDtoJp2MR9sLxWIJ4lmjtTHF2U/xPQLrZB25ikbmbuonFdJl/gnkHbiL+oBbL2sTcmnFrj1bTe+lp6idtp178Nr2SrvY/h/Qjf4MM6CHdb5Dkn/gI8QeoUNQKE4n7n3zNh58+W4hzHn72tdRHZsjGCxgkiZLZHXp315/I9S/dpYd0vzSD/73znxfSffHV11Rev8vGPSdZWXSE0hNXePjos5//Ir8TSHfpxj0iUmbzml0/midMZ1fZ+Z//br9gxLNCum/+9S9u3nlIcel5lhYcZl/FRaruflQr58lXEdLdvHmTlJQUqZTV1taWdevWIYDcT73E3yrTpk3DxcVFGi9KYHv27Pk/Ufoqvq/4uVj10RdU3vmUU7c+5mTVx5zSh5SHM7c/4fL9z6XfOz7/BWZ4P3Vf/dJ9ekhX+wy+MpDO0Phd5EojVBodoFNZC1hnJinq1NY6pZxKLfaZS4o5awHshEGExhw7eyu8PLR0axPGoN5dGJuaxJC+venSoglhnq4EOtni62BNK087ugQ60zHUg5hukQzOHEzPHrG0btVWciqNaN0OVxcPSTVnaWGJpZUlcis5KrkCK0sLCdp5eXrg5umEu7uW5qG+tA9vTZCvH+4OdgS4utLMRUunsAC8+33Am4k7sB62j6MnT/HF7Uo+uXmeRzdqFx9dP89HN87zkTjnZiXcu8CDWxcIyS+hTuw+5PHzade9N+1aBhLg44y3hz3B/t4EBoYR2LQDrTol0LJDHE0iY/EI64p70954RiRj27Q/FoHxWLfKwbJ5rgTsXnPqTx1VDHXsE3nbL5MGwYMxbjoEVUQu7p1GERA9Av8OmbTolkNUv1FE9R5EVI9keselERfXn5SkAQwckMzQjBQJvA3JSCcjOVkqc02OTyA5IZEB/ZMYkjmYcePyGTNqLHk5OYwelq1zeB07hgUzp7Ns/hwWzpzOwpnTWLVgHptWLqdg3WqKNq2jZOd29u/dxc7ibezaXiSt7ykuZPuWDZSV7OTUscOSKcfVK1eoulXF7WphHlHNt998Q+HOHYRHtcFC1QCNrQlae1NsHcwkBZooOXUTDqlCASecVUWZqgTihFJOjpunMGMQijudIk6sS9s1SwHjhEJOV7oqx9lNhAIXNwXOrkqc3MXSCkcXOU6uChxdrHCoAXWOzhbYO+kAm1DPCdWc2LZzfBwWNesy7ISzsXA4lqLmuHA4lsZbYedohb2TCAHyrLCxN5EUdfn5v28l3ZfffMu0vdcxTdvJ/3XeSN34IixTdmKZsgOLlO3PFKq0HTRM3sGf+mylbv9i8oouS79E1P5x/P1Ifbnr97nQr/06GdBDul8nj/+tdxHPqhEFFzFK0ru7vqg50EO6F5XZF/++zwPphHJu2sq9tE6Yhk2LHFQtcnDvNIbE0as4UVklqbueeuW/E0h3/+EnzFhZwnvuKdT1SWX8oh1P/Uq/xoFnhXQLNx2ifepcHCNHoWg6FNf2ebRPm8Ohk1d/VlX3KkI6MUcCzMlkMsnFNSIigmvXrj116u7du8fixYvRarUSqPvHP/5BamoqAvbpX/oM/DcyoId0tc/6KwHpevbuTGOjf2KpMEChNkapMkGpMUYlhSkqjYm0T6jmRKmrjY25rhedxgwnJyVNQtzp3bk1E4emM3NULmMHpdM7MpxwH3daeLrQ0sOJzkHu9G3uRbtgV6LaNycvbxTpqYOJ7R1HYr9Uojr2wNPDB7VCjdLCCrmlFVZWcklRJ5dgnQWO9nb4+Xvj4WVHSIAbHVuF07qpUNE5E+juQYinF32bupPbtyPBA+fzRsIODAbvYeS6chYUH2FO0RFmb6tgdqEuZhVW8FPx+LhYPj6+cPsRpm47gnr4burE7UEev4CIbn0IC/bGzc0JB3stnm6uBIc0o3W7bkT3iJfMHzq07UCblq2IjupK5+jutIxoT++4AcxavJk5K3cycX4hOVM30CdnAc3j81E0T8es6WAaBGbyf07J1NHGU8chibe80njXR5hWZGLeJBNV0wwcWmXiFpGOX/sMQqLSad0tnaje6fTom0FcfCpJ8QkMSkkkOyOVoRlpDBs8kAl5eUwaP44pY0YxbXweM/PHMW/qZJYtmMvqZUvYsGo5q5YsYtm8uaxdvJDCdWso3rSObRvXU7x1M1s2rWd78TYqysooO1jK7qJCSnYUcqR0H+fPnebq1cvcuHGd6uo7VN++w8cPHnDi7FnShw1BpjKQ7inhGmxrb46jkxwXVyVubqrvnFZFGaubp+gTp+sV5+qhwLnGjEGUj+oAnPw7Ewcnd6GQqzF2cLOSQJyTs1IH6FwUOAowJ8E5AejkOIiQlG86pdz3cO17MGfrYInkXuxgjp2jAHUW0vbjdR3Es8DeUUA6AegenyuWFpKiztreGEdXSybm/9AKvvaPnpdjpOi5e/zmI7ovOC65Jhqk7qRR0napd5vo3/YsYZy8nXeTivlDn63US9ouyfD1PelejnnWXwXoId3v+y4Q5fQ5my5gmFREgwHb9Uq6FzCdekj3ApL6G73ls0K6Bx99xsptRzAOHcz/qfrwjksi73kkU0cTwx/t+hE9cD6Xrt99+tX/TiDd1998w5WqD5E1zaKOUWfiRyx/+nf6FY7UFtJ99vlXFB04g02bkdRR9OFN+3409h3Aa9ax0hy0S5vL7sOViDQ/7fWqQrqqqiqys7OlMtZ//vOfkjHEo0ePnpYmPv/8czZt2kTTpk35wx/+wF/+8hc6duzI/v37n3qO/oA+Ay8qA3pIV/vMvhKQrnvPTjRs/A8srBojVxkhVxpLS4XSGClUxiiFik6UuQpXVxsZws1VKOiaN/UkLaEbU0fnsGRqPjNHj2BAj260DfAm0s+D9n5uxDTzJaa5L639bYkI9yM9PYWJE6aQkZ7JoEFDSO4/kNCQlqhVGuQC0MkskFvIUMoVEqQTKjp7G2uCA/3x9HIm0N+FqMhWdI5sR4CXJ35urlJfuqhQf8bEtGHmyAxCh63mTykHeC1pN+YDd6LO2o0qaw/KrD2ohu5DM/wQ1iPL0IyoieGlaJ6MYaVocg+izj2AOmc/1rn7UQ87yN/S9lGnfxkW/RYR3qkbgX5uODnZoVIocHHxIqxVJyK7JNA+Op7IDj1o3bo9ka3b0rVLNB3at6NrdBTzZs/i/NlzVN28xfVrN7hy5Rr79pczdeZSEtJzGD55OcOmrKNX5mxa9Z9Cy/7T8O4xAbuOeZi3yKFR0BDq+2ZQ1ztNWjYIyKRhwBCMQgZj1WwQ2pYD8WyXQWDHFFp1HUDnPhn0jBtIXOJA0jOyyMkZRv6Y0cyfns/SOdNYvXAOhWtXsrdoE0dK91B+sIS9xdvYtmEtBevWsGXdGjasWM7m1StYs3wJG9evZv++vRwur+Bw6SFK9+6hdO9uTp04wuXLF7l27SrV1XclUHen+jbXbt5g9uIFuPq5YqUwwForIJ0lDk4CpqlwdVPh5q7E1V2Ji1SuqitTfayK0y2FEk6Oo6tuKcpWdf3fhEpOhCg1tcLRWaELF6UOyjnLcXRR4OAs4NxjtZuAa49VcpZSWetj8GbrIONxaO3NdeuOMul6H+9/DOvsHWXYSe8j3kuGrbQt9slQ2xpj72LBhPxRtX/avLQjv2VX5T0yN1cyZvsVxj5HjNt+hSl7rtFx/nHe719MvfgifbnrSzvfr+aF6SHd73ve9ZDuxc+fHtK9+By/qE94Vkh39OwNOmYs4E/28Ti0G8HA/DWMmlNAZOpM/uqShKF/OssLD/PF03qk/U4gnci3AHX+ffKpY9WT1vHTuHXvI/71n+jXL5ik2kK6K1X36ZOzjH+4paAIz6bfyCVMWLSVXjnzMQ7NpL5/Btkzt3L3wdPNDl5VSCemZ/fu3VK/OQHchJnE8ePH/+OsCVC3ZcsWCc69/vrrvPbaa7Rt25aKigrJOfY/nqw/qM/Ar5gBPaSrfTJfEUjXkQaN3kJm2QhLhSEWckMs5YZS+auVwhC5wkgyhpBMIwSk01ri4KgkwN+Z9P49WDl3KsVrV7Jo8iRyEvvRrXkYHQO86NPMj9S2IaR3akaoh1ZSGSWnxrF4/mImjp/M2DETyM0ZQft2nbC3d0QhlyMzM8dKZo7S0gKNSom1RoW9jQY/Lw9CQgJwctbQpnkY8d16EBXRBk8newI93YkMDSC7RxsW52WwdPYkIocv5Y2EYt6I287f+xbxt5ht/DVmG3+LLeavcTt4PW4nf4jbwWs18ce+25Eidjt/6rud1/vu4PXY7VK80Xc7b/Qt5s/9tvN64nbeTNmPus80mrVqg5e7IzZaDXJLOX5BrYjonECH7il06tKXyHZdaNOmA52juhDZph0RbdoyKi+PPbtLuFB5mVu3qrlVdVsCdXv2HGDWjHmsW76Iy+fOcO/mTa5XnuPSubNcuHCFbbsOM2d5Mdn5q+iWPoOw7nm4thmMTYtBmAenYhKUQePATOoFZPKuXyZ/98nkrz5DeNN7CO8FDMY0LBPr8Ey822fQtNtgeqXkkTViEqMnzGLGzEWsXrGKwi2bKC8tpfLMGc6fOs7hkp3s3rqBPVvXsWPTaorXrWDTskVsWLmY4qKtHDx4iFMnznLy+ElK9++jvLSEc2dPc+XKVe7cucedO3eounmDO3fuUrxrFx16dpHuMY21GXYOApopcXJV4eKmxNlN9aMQxxRPhIBtOtAmlHA6MKcrY9UBOHHsyXgSzMlrSlFrlG6iTFWo3xwewzULHWAToM2hBsxJsM5cUvxpHWRIYW+O1t5MAnd2DqIE1hxbJ3PpXAHwtNK2mbRUaY2wc7b8H4F0ugemcD0Sv7j+61ueO0QPO9XA3dSL1bu71v7HkH7kb5EBPaT7LbL84j5DD+leXG4fv7Me0j3OxO9v+ayQbuPu45iGZvGeRwofLNjEhw/v8O23n7O7/CiunUbxtnsKPXOWcfXWhz+djN8RpBNfIO2D9bzvl46s6VCWbT2MaKnxIl61gXSil/P+45fx6TaBdz0HMPCD5Vy/eZlvv/2EKzcuEpk8jTfc+tMmYx4VZ64/9TJfZUh39+5d0tPTJQfX9957j3nz5vHRzxiXfP3111y6dEmCegLuCefX5s2bU1JS8pMusU9NvP6APgO/IAN6SFf75L0SkK5rtw7Uq/83TM3rSxDF3LKxDtjJDRCQTpS/CifXxy6vji4qmjb1ZEBSV1YtmE7xhjWsXzSXSVnpJHQMp3OwBymRwYyJbcPw2Aia+Dmi1JgSE9eNNWtWs37dFtas3kBO9gjaRLTFycERtVKFUi5HKbfCWqXEXqvFxdEBTzcnAvw88fVxw9ZBgYe7PfE9e9IuPBxPZ0eCPF1p4u1Br4imzByWyqpZ+ayeM5XY+BQsmvUhauwqBi4rJ25aMX0mbqTvpE1EZs3FLLwf7/p1pX5wDwya9MK0RT8sWyVjFZGKIjIDmw6ZaDtm4tgtB9/48fglTsSpxzAcegzDN2Y4zaL60DQ0CHs7G2TmZjg4OtMuqi/RvQcS1S2Fzl360r5DNJFt25ORMZC4uASGDMnmcPkRTh4/w/WrVVy/fpMLF69w6nQlu/YcZN2GAk4dP8n5yotcvHSVK5eucuvGTR49fED1zetcu1jJ5fNnKS89SOGWQlauWE/euGn06JNC2w69adG+L6EdU/HrMBhtiwzkTTJpHDSY9wIzeTcwk3f8M/mnbyZveQ/kHe8MGgUMwjQsC3WrXFw6jsC/2xiiM+aQM2Ud05cVsWxtAevXrGLHlg3sLiygaNN6CtasoGDNcnYWbaH0wH5Onz4jGWucP3OGk0crOH3iGFcvXZL60VVX36aq6ga3b93mxOlzjJs8BQtLA9RqU+wdFTg4qRD3kgB1jqJ/nKsKJ7caOCdKVSU1nChX1fWR0/V804E6qZeckxyHmr5wYlscd5D2WeHgKMfeUY6dCAc59g5W2DtaYecg4JyunPX7dUts7WVoRdjVhL0MGztzbLTm2Ih1CdAJSCfGmaN1EGGB1tFCOibGCpCng3UWKKyNsXUSkO73Xe5a+0dl7UbOLLmBRdou6vXVQ7raZUw/6rfKgB7S/VaZfjGfo4d0LyavT76rHtI9mY3f1/qzQbpvWbvjKA39MmjkNYA1W3fx9ee34Nu7lJ08Tst+k/mn2wC6ZS1GKL5+8vU7g3TLt1bgFDWWN50TSR2/jo8//WmzgZ/8rs+wszaQ7qtvvmHX4Qu4dRlHA780hs1YQ3X1RfjXXa7cuETXwXN4yzOFiNS5HD719H5rrzKkE1MiDAKDg4OlEtagoCAKCgpqNVPCUCIxMZEGDRpIoE4YS8yfP5+PP/6Yb1+QwrJWF6Yf9EpkQA/paj/NrwSk6xLdnvfq/QVj0/cxlzXAXNZQWgplnc5MQteLTip1tbUgINCZxPhOzJ0+mu0b17Jl+RLmjMlhSPd29G8dQFZUEyYmRzEoJgI/T2vkigZ06NCEBfNnUVy8i9WrNzJhwmTaR7bHx9MTexsbtBoVNgLO2Vjj6eZGoL8PIUG++Pt74O7pgK29AjdXG6LatCIqsi3Bvj74uTrRxMOdyCBfhsR1ZcnUcaxfPJv8ETmE+PrRtGkYxUUFnD9zgT3Fu9hRsImCNfV9pGYAACAASURBVCvJHpiKUm2GoYkBFkoBYFRSXzk/X3/CmrYgOLgJzZs2p3mLpnTo2JbE+Hj6JSTSum0EkZ3a06V7V9q2jSAowA+lQo5h40YEBDWlW0wa3WMH0bV3Kh0796ZDh2h69oohOyeX/PxJbN5UwMULl7lQeZGqqrtUXrhCRcVxSg8d4djx05w6dUaCeJWVV6i+fZe7d+5w7/597t//kKMVxyg7VM7h8qOs27iFFWvWsXP7XpYsXc3YcfkkJyYR06Mnif2S6N8/g/h+qcQnpNOlez/adEmiZdcMAjsPwaltNqqWQzELG4JR8GAMgjJp4D+If/qk8bZ3OnX9B9E4dDAmzbORt8rBPjIH76jhtI+fQNLQ6eSOncus2UvYIH3+DiqOHOXMqdPcvH6NqmtXuVwpAGQld6tvcfdONVU3b3Lj+nWuX7/OlqJt2DhpUGnM0NoJoKbC0UmFk7OAdEL5psDBVZSpKnF0UmD/uDxVck59XKoqYFuNIk5AN9EX7smecALGOVhhZy/H1t5KKlMVZdkipG07S+zsBJSz0JWw2luitbdAa2uJ1tZCcjS2EWpRW11pt0ZAOjsLqcxbHNfaWeiO2ZljbW+BjQB1YinCTtxLMmwcLCUDFlsHKyZ8oId0Tz5uZ+zTQ7on86Fff3kyoId0L89cPM+V6CHd82Tt2c7RQ7pny9fLNPrZIB3sO3IRv54TJWjVKnEyew8d5vL1SsYu3ER9nzQaeqXyweKdPPr085/+mr8zSHf49DXapc7l7y5JtE+fy+mLt/j2BajpagPpREIvXLtLq6RZvOnSH9+e41hesEtS0c1ZVYhd22G84zmApDFruHzzKZAUeNUhnTCFmDFjBg0bNuSvf/2r1Kfup2/WH+795ptvuHr1KhkZGfz973+XDCiUSiVr1qz5n3F+/eE31m+9TBnQQ7raz8arAem6duDdum9iZPwepmb1MTFvgKlFQywsG6NQmaCyNsfaRgAKS+ydlXTvEc6caSPZVbiOnRvWsOSD0Yzp34ORfdoxLS2a2dm96d89HA83Gxob10NpbUR2Tn/27tnFnl0HWThvKQl9Ewny9sLF3hZnezu83F3w9XInwMeToABvAv098fJ2wNnNWlLQWdta4ufjRkx0NE0Cg/B2diLEw50W3p70at2MacMzWbtwNqvmzyahT2+sreT0imrDifJibl2o5GL5fk6XFDJv4mhaBXtj3PhtjBu/g8KiIU4CPHo4EB4aSHTHdrRp3oR2LZrQtnkQPaMiyejfj9he0bRo5kt0VBt6RHekRfMw3FxdMTMzwcLCnIi2XemTMISuAtT1TqZrt1i6dO3NBxMmM3XadNZv2MTZcxe4fr2Kqlu3uXzlBkePn6G84gRlh49x7MRJKisruXjxMtV37vPoo0fcu3eX6jt3uFV1i527SygpKeXgwSPMmruY/CnT2LplK2vXFzB/4SKmTZnOoAGppPTrx+ABqQyIjyM9sR9pifGkJcSRmZpCbnYueXnjGT12MnkT5zIifxnJw2bRPT2fLgNnExaTj33b4VKj4Lo+GfxRGFdY96OOTT/edEmmrl8GBqGZyFtlS8q7kJ5j6Zo+k5RRixk5YwML1+5hQ9FBivcc4syZ89y5dYsvPnnIN58/4F9ff8zNG5doH91Wuo+ECYmDo4B0Sqk3nYOTUNYpcXBWIdaFCk4o3xy+M2bQOagKKGf7k2YOArp9D+PsHGqgnL2VBNbEvSv64AmYJkCbBOYk4KYDcI9BnADRGlvz78LaToYIsU8ck47bmaOR9umOCTgnwTt7C6wlBZ4FCo2JBOvGffC/0JOu9g/Mnxuph3Q/lyH98f9WBvSQ7r+V+V/nc/WQ7tfJ4396Fz2k+0/ZebmPPSuku3P/EeMX76SOXRxvuiah7TASj+5jMQobRB1VHzyixnLoxJWnK4t+Z5Du40+/YNDEjfzDPRnHTqNZt+MYn3/x1a8+qbWFdI8+/YIlW8pp6J3Gn7V9sWqdg2eP8Zg3y+JP1jF4dh7L6uIjfPHV10+9xlcd0gnYJkwkRE86Ubrq7OxMYWHhU/P14wPC4TUnJ0eCfOJ8e3t7xowZIwG8H4/Vb+sz8GtlQA/pap/JVwLSdevegbr1/4KRSV1MzOtjbP4+phYNpP50SrWAdEJJZ4Grhw0twn2YPHEIxRuWcKBwA1sXzWDZhCEsGp3OuLTu5PbvRK+oMBwd5RiZNqCRwbtSGeL4idkcrjhMyd5yFsxdSHxsLO3CWxDePIymoQGEBHoREOCBl7cT7u5aXFw0ODgosLWzRG1jjpubPZ3bRNCmWXP8Pd3xF06qbi60D/FlaHwPFk4dx8Zl88gbmkWbluG42jvSsW0bSg8WcPPCOW5VnmLHplV0iGiFhbkhDRu9j6mZMMkwxdPdgbYR4fTs1pWYPjHE9upFz+jOtI9oSc/u0ST1T6J1m5b4BXvRpUuU1FjU19cPjUqNibERXl4+RHfrR6/YdLr1TiIxeRCjRo5hzJhxrFixmuLinRw/fkIqb71ZdYu7d+9z9uwFKipOcOr0eU6fPc/pM2e5euUK4n9+PnzwgPv37ku24ZcuX+HipUvs3lvC4cPH2La9hNyRY8nNGcqyZcvYtHkby1asZPrM2YwaOZrRI0aRN3wk8bFxxPUWyrp+pCf3J3tgOmOH5zA7fyyLZ09l/Yol7CoqpKhgM9u3FXCs4gh79x1izeYdzFi4nvEzVjHkg2XEDptPp4wZeEaPluCcQegQ3vBIo45dInUck/irewrv+qfTMGQQyojhuEaPJbDXB3RMm0XCiKVkTV5H/qJClhccoGBXOf0HZ+Hk7oBaZYS9vbkuHGQ4OFhg7yBUcaJU9bEaTleaqitPFSWqOtAmYJtdTUjrNfslEGenU8SJ/eLe0YE5HUQTIE3ANQm8CehWA9rU2u+h3JOATqjo1HbmiONqAe605rqSbwHyxHoN0LOuAXgaAekkNZ2F5JIsgOD4CXpI9+TjVg/pnsyGfv1lyoAe0r1Ms/Hs16KHdM+es2c9Qw/pnjVjL8/4Z4V04spv3HlI6sQNyFsPo46iN3VkPfiLWzItk2ayZd8pPvnsi6d/wd8ZpBNfZOHGMtSth0u96XKmF/DhR589/fs955HaQjpRVvnok88ZNXMrTu3z+D+7eOqY9+A1h0TcO41l/Y5jP3t9rzqkezxFoh+dlZUVf/7zn+nevbukhhMArzavBw8eMGnSJBwdHSXQZ2BgQFpaGleuXKnN6fox+gw8cwb0kK72KXslIF337h15v/7fpHJXU1kDTGX1MbdshJXSSHJ1VWrMJAVdROsABg/sTdG6BZQWrmXHqgUsmTyMaaOSGT4whqjIIIL9hZGCDBOzBlKPO0PjulIfr6xhSWwuXMeSxUvIHjqY6Oh2tG/XkpYtQwgIdMfLyx5XNxscHJTY2Smwt7fCwUGOrZ0Vjo5qWjQJpXuHjgR7++Dv6UGotxfBLk50Dw9l8oiBLJ6Vz6oFs+gTHY2/lxdNA0No26oV24uXce5YKUvnzaJvz664O2oxNa5PowZ1MTMzwNranFYtgklNimdgaiqpycnkDBlIWlIcUR1a071HF/rE9MY3wB2fQDeiu3SiTUQETs7OmJuZI5NZ0DqiA7FxaSQPGMqA9KEMHzmOpYuXs3bNWgq2FnHm9HmuXRUlnzcks4ibN29x/txFzp29wKVLV7l86bL0PzN37t7Rqeeqq7l0+TKnT53l/PlKzp2vpPRQmaRO21q0h6yhwxk8eBBz5s1l05ZtrFq5mgnjJ/LB+IlMzZ/E2NFjGJY9nPiY3lJkDhxE1uAshgwcRF52FhPHjWHOjOmsX7WCbZvXcWhvETcvnuT29YtcvniWk0fLOXa4lIqyMkr2l1K8cx9zl25gxMT5ZIyYQY/0fFr3G0dY7Hg8uoxGHZmLSbMs3vPP4G2vAbztOYB/uPXnHY8U3vFMxTA4E6eOo2gaNwX/bjko/Ttg6RqKyi0AtYsX1i6u2DjbY+ukkVSTEqyzl2FnZ4qtcEm1M8bOzhhbWzNs7YSZg4V0X2ilEtaaslahjvuuHFUo5SxrFHSP1W2ix5wFGgmsPVbLiaVMB+EEiHsS1on1mn1PQjqNVqjpLH4a0gkAKEpl7WQSpBNqPT2k++HDVg/pfpgP/dbLkwE9pHt55uJ5rkQP6Z4na892jh7SPVu+XqbRzwPpxPWLnnPTV+4jbsRKeg9bzpBpWyg+eA4d5BDv+pTX7xDSnbxwiy7p83lN2ZuIlNncqH74lC/3/LtrC+kef4IoZxWKutQJa+mdu4y0ietZUViBUP793EsP6XQZunDhApGRkRKks7Ozk3rTffZZ7QGs6FE3e/Zs5HK5BOqMjIwYPnw458+f/7kp0B/XZ+CZM6CHdLVP2SsB6bp178T7Dd6SVHRmNWWuVnJDJBWdxgyltRlBoS7kDolh8/KplBWupWDJLCaOSCchtj1R7cNwdbfBzNIAI9P6UpiY1cfIpB5GpnVRqI0Ij/Slb2Jn2ncMx9fPGVd3a7x87LFztEJAQOEcq7UVYYmtVo69nRytrRV2dnJCA73p1aULLZo0JdDLi0Avb5r6ehPu5UpSl7YsnDKWlfOmkzd0MOFNm+Dl5krzkDAiW7Rk5Ig0hucOwcnRgQZ130UtN8WgcT3qv/8epiYNcHfTkBATzZgRw8nNyiJ3SCZzp08gNyuDTp3aEN21E1GdO2BjLycw2JMuUZ1oGtYUtVqNkbEx7u6eDByUQ17eRCZPmsW06XOYNWc+GzduZt++A5w6fY6qm7e5cUMYRVRRVVXNlcvXuHrlGlU3bnG7SufweutWFberb3GzqoorVy5z7NhxKg4f4dy5c5w9d55jx09w5ep1Sg9WMH3qHIYNG8aE/Als3FLI2lXryZ8wiQ/GTSA3eyhDMgezfPEKUhITSegbQ252DtlDs8kYkMLwzIGMHzWC6fn5LJw9k2UL57JpzQrKS3Zx+sQRjh2pYP++XZQfKuH08aOcPHaEcyeOcO54OWW7t7J78wp2bVjG7s3rKNqyhRVrtzJlwQaGTVpJ4ohF9MpaQFTGXIJ6TcCx/QiswrNpGJjB2x4pvOGUxJ9cUnnPP4dGTcZgFDYMk6A0zAL6YeETjZV3WxQezVG7BaJ29Ubj7IzGwUbqGSh62NnayiRQp7U1wUZriLWtIWJdCq3YJxSfQhUnesOJHnFC2aZTz0kKOnsdXFNrH8M5Aeh0qji1jZmk2BT3oQTlaiCdBOpqVHTimIB0agH2pBBqvMeKOgHodOs2tubIVUbS54/TK+l+8LTVQ7ofpEO/8RJlQA/pXqLJeI5L0UO650jaM56ih3TPmLCXaPjzQrrn/gq/Q0gnvuu4uduoU789ivBcSk9efe6v/7QTnxXSPe19arNfD+m+z9LChQsRgO6NN96gd+/eUp/s74/+/NpXX33F9OnT8fLykmDf+++/L5lLnD179udP1o/QZ+AZMqCHdLVP1isB6br3iKJBw39gbt4AC7mBZBahVptgbSMghAW2Lgq6RDdlzpQhrFuYz8zxQ4mP6UhAkKsELeRqU6k0VpxrZtEYY7P6GJrUxcC4LsZm9TA1a4CR6fuYyeojs2iAmXkDLK10zrFWCt3nKdWmkqGAgCBCiafVWqCxtsTT3ZG24c3p3DaSIB8fQv0CCPLypoWPJ92aBzIspS8Lpn3AkpmTiQxvTosmTWjZrLnkDOtsZ4eDnRYTQwOszEyxtVEgkxlKgK5BQ2GS0ZgWYZ5kpvQjd8gQ0gekkDs4jeVzJ5OW0o/Idi3p2bMzkW3DUWrMaRkeSvt27fD08MbKwhKlUk6Pnj1ZtWota1dvYN2ajaxYsYZly1awd28JlZWXuf/hA6qqBKS7xe1bdyRgJ5Z3qu9w5/Yd7lXf4271Xa5du8qFyvNUVl7gxInjHD1yhCNHj3LixEnOnDlH5fkL3Lx5m5KSg6xesYapkyaTOyyHLVsKWLNmHfkT8xmdN4qMtDQyMwZRsKmAIRnppCQlIJR0gzIGMThjIHk5wxg3cgTTJuczZ9oU5kyayOKZ0ynasp6S3cXs3rWdtatXsGHNcvbt3k7ZoYOUHjxAWWkpe3ZuZ/OaVaxZNJ/NK5awt2A9Jyv2c+nsCa6eO8m1i+e4eeMaN27c4OTZi2wvOczawr1MWVxI5oRV9B46n+Be41E2H4hBgE5hZxSajWFoLkahwzAMHS6FcXAWxsGDMA1KwSwgDnP/Xlh4dUTp3gyVqy9qRydUdiqs7awkVZukXpMAmYBkNWWptmZY14RGWwPgvlPGfQ/pJGXcY/hmLWCxuQTrRIm1BOxszFFqRehg3mN1ncpWxuN4XCIrldEKNZ1WhlxljI2dJeMn6I0jnnzc6iHdk9nQr79MGdBDupdpNp79WvSQ7tlz9qxn6CHds2bs5Rmvh3S1m4tFmw/xN4d4GvtnMHJ2EZ9+/uv2pdNDOlfq1q1LUlKS5JZau1n55aOEcm7kyJH86U9/wszMjFmzZvHFFz+vRnzyk0UJcklJCe3bt+fNN9+UTCWaN28u9RN/FmXek++pX9dn4McZ0EO6H2fk6duvDKSr3+AtzC0aSoBOADONtRk2thbYOcnxDrCne4+WDEzrRXxcJ1q29MPDyw5be7nUr04ACSuFEcIN1sSsIYYm79PYSAfpDE0FqHsfE9P3EaW0ZhaNMBdh2RhLuQGWckOsFIYoVMYoVTWgzlqGxlqophQ0DQmifesIwgICaeIfQNOAIJr5+hER4EdcpzZMyRvK3EnjGZM1mLbh4bRs0oxgP39s1AoUlpbIjI2xMDXGyUaDnVZBIwOdis7IqKEEY9q3CWbY4AEMy8piYFoKY4cNYvzoobSJbEZERFP6xnaneYtQNBor2rRpQXjLljjYOWIhk+Fob8uAAQNYsXwly5aspKhwJ+vWbWLN2nVcvXadD+8/4P6HD7lz5x7V1fe5d+8+H374IaLHwcMHD3n44AFCRi0AnHB2PXf2HKfOnOHQoUOUlx+WlocOlXP6zHkuX7nGjZu3WbVqNVMnTyJ/wniyBmeyfs16VqxYwahRoxg1cgS52dkMzxlG4eYCRuTmkJaSzMC0dIYMGkJO1jDGjMpj0gfjmTVlMrOnTGHulEksmTODwk0bKNu/j9ID+9m2tYCFc+ewZP5sDpTslCDdgf0lHCgpYd+uXWxas5plc2ewdtEc9u0olNR2Z08cpfLMKS5dusTVK1e5e/ceN27c5Hzlec6dPauLc+fYd+AQ8emZ2Lh6YmbrjpVHOJbenTD364NpYBImQekYB2diHDIE45AsjEKGYhQ6FOOQoZiEDMYkeCCmgamYBiRg5heDzKs9cvcwlALeOTmitlejsbVCI5xaJUhngsbGWAq1jQlqaxM01qZY25ihsTaXQlLfCVAnoLQoZ5XWdbBNgDqVgHQ25qgkUKc7LsCd2s4ClQhbc12I/nX2MtR2Miw1RqgdLBirN474wdNVD+l+kA79xkuUAT2ke4km4zkuRQ/pniNpz3iKHtI9Y8JeouF6SFe7ySg7dRXfXhN5yzUJ/x4TqbrzUe1OrOUoPaT770A6Adg2b96Mra2tpKbz8/OT/l6p5bR9N+yTTz5h7969CDgnHGOF+2vXrl2lfUJtp3/pM/BLM6CHdLXP4CsC6TpRv+FbEmRTqAXEMMdGK/p6WeHkqsI30InmLXwJDvHE3cNOar4vzCREmapCbYqV0hgLK0PJFdbIpD4GRjWQzug9DEzqogN19SRYZyprKPW7k1k1RmbZGAsrA+QKIxRKY12oTVGqzCXlmp+nK21btiS8SVP83NwJDw6iZUgI4QH+RLcMIyuxD0tmTmTOxNEk9uxJny5d8HFzR25ugUalwtjIAJmRAbZKK1zsNCjkptSt9w4N6r+PzMwAJ2c13bq0ZvzIbMaNHM7QQekMy0qjZ48uePu44e3tSFiYD65ujtjZWdOuXRuCAgJQK9SYmZiiUsmJ6tKRkaNGsmnjeo4fPcH24l3s3rOXzz/9ko8++pgPBYx7+IAPP3zAgw8f8snHH0nOrXfv3uXypUucOXOGY0eOUVF+mGNHj3L8xAnKy8o5eLCUQ6WlHDlyhOMnT3P05Cn2HjjIgrlzyM4cSHJiAhnpaaxbvZ65c+eRm5ND3siRjBo5inFjxlG4eRMTxo1heM5Qxowcwajho8gbNZZp02YwZ+YsFs2ZxaKZ01k0YzorF85l64a1knLu+JEK6Vp27djJqqVLWLFkPjuKCykvL5Ou6/DhCkr27mPD6uWsWjSb3UVbOHn0KCePHuHMyeOSycXFi1eounmLO9V3uX7tKlcuVXL10nluXr1E1Y2rLF2+jOAwf8xlDbG2scRaq0Bjp0Flp0Xp5IiVqw9WbiFYeoQj8+6EzKcHZv7xmARnYBQilHcjMWgymsZNxmAYNqIG4g3GNOgxvOuDhXcUll6tsfJoisLFF4WTC0oHLSqtlQTjbDRG2KgbYaNujLXaALXGSIJ3Ak5LClLJJEL8O9CVvyptZJKiTupbp5WhFOWudpaobC0kWKcDdjKUdjLU9uZYqg3R2MvQl7v+8GGrh3Q/zId+6+XJgB7SvTxz8TxX8mNIt/Lo7ed5G/05/yEDVfc/w3foHup0XE/65gt8/tW//sNo/aGXKQN6SFe72Xj48RcMnLKJPzkl8I7PAM5dqa7dibUcpYd0/x1IJ6bn0aNHkjvr66+/LsG1qVOn8vDhs/cdFP0YS0tLiYmJ4a233pKgnyiDLSgoqOVdoB+mz8DTM6CHdE/PzY+PvBqQrmcUDRu/LQEzSUVno1MRieb79s5KnNxscHazRuugUyipREmgBOlMkatNsFQaSso4UeZqZPJ+DaSrR2PjujQyqUdjCdSJ/nT1JOdY0fdOGFMIUCfgnuh/J0CdXGGMQmWK1sYKdxd72rUOp1WTJvi5uxHi7UXr4CBaB4fQJiiApM6R5OcMZNnsaUwfN5LeXTrTNrwVDlotlubmWKs1GBo0QiEzw1WrQaMyx9CoPg3q1aVRgwZYyIzw9nUgMaYzH4waxvgxIxmVk0lCXC9atgzFzcMJBycN9g4qFApL1EoFAX5+2GptkJmZYWpigqmJMa6uznTs1I7UQaksWDSPnTt3cPHiJb744ks+evSIR48+ln4wCGAn1oWS7ubNKs6dO8+RigoOlx/mcNlhKsrLOXJEbFdQcbiCgwcOsm9fCSUlB9i1t4Rt2wqZOXM22YOz6NGlMx3bRZCelkxR4Q7mz1vAiNxc8kYMZ/TI0YwbM55VSxcxfswYxowaSf7Y0YzLG8UH4/NZuWw1a1asZsWiBaxeNJ91ixewYflCtqxdwdaNazlafojTJ0WJ7RkO7Cth2aJFrFy6hF07iti3dzeHyw5Jirr1q1eyctFcdhdu5lhFOScqDnPiaDlnz5yUvtulS5d1ffhu3OD8+XOcPHGcM6dOcfHiBUoOHKRnbAyWchNUSgOsNcZoNMZYawyxtjFCUryJe0xriUqrQm1ng8rREYWzJ3IXPyzdw7D0jJAAnpl/LCbBaZLyzjB0BAZheRg2GYVxaK6kxBNlsyaBAzD1j8fMvw9mPl2ReXbA0r01ctcQFE5eKO0dUWqVKK1lqB9fh7URNiI0Jqg1JihtTFHYmEpLAeoeK+kEnHscovxVaatzgrVSGUkwWw/pfvhI1UO6H+ZDv/XyZEAP6V6euXieK/ke0hXTeMAOVush3fOk8T+ec+vBZ/jm7NVDuv+YpZfzoB7S1X5eFm0pw7TJUN5wTWLBplLuP/yk9if/zEg9pPvvQToxNaJSydnZWQJrAQEBEmwTKrtnfYlzRM9wUUL7l7/8hT/84Q94enqydu1ayT32Wd9PP16fgccZ0EO6x5n4+eUrAel69IyikcE/pdJTHaQTZX/mUuN7oabTOsglVd1jd0zRbF9tbY5KY4qV2gQLhQ7SmZgL04j3a8pd69HI+D0amQhQV1fqUWdoWg8jM13ZqyitFUo6maWu5FUqe5UbSW6rnq72tAwNom2rcEJ8ffB1daZZYICkpGsTHEKn0ECGxHVn0ZQxLJk1RTJD6N2tC/4+/tha22CtUqCUW2Ji1FhS0dlprLCwMKCxQX0a16+PQcOGWFkY06SJB4OSYxg7LJu84UPJyUwhMqIpLVoE4eHhjK2dBmuNHDMzY8xMjNGo1JibmWFkZChBOrGuUihxc3YktEkIOblDOXCgRFLKffrJJ1K/hU8/+VTafvjwEffufSjZdp85e1YCc4cPlVN2qJSy0kMcLiunrEynVjuw/wD79+2nuLCIDes3sH7jZhYvXigZQPTo0p3mwcGENwshdUACO3fsYc7sueQOHcrI3GxGjRhB3sg8Zs+cTt6IkYzLG82EvFGMHj6MiRMmsnrlGtavWcvKJYvYuHoFWzespmDdCrasWc6GVSso2bOT48eOcPb0SY4fO0bxtiJWLF3ChjUrJEXd/n272b93D0UFW9i0egW7CwsoO7CPI4dKOVFRJplNnDt9iksXL3P9+k1u367m4qWLHD9+jOPHj0rlr8dPnmT0uA9wdLHH3NIAlVrcS7p7StcTTpRbm0jgTkAzAfA0WlNEbzldCaswhFCgsbdB7eyCwtUHuVuwTnnn1QGZTzQC3pkF9JeMKYxDBmMcmo1RWA6GYcMxCsnFJCQb45BMTAL7Y+bbB3OvTpi7t8bCpQlyZz8UTu6o7B1Qa20kgKfQWqC0MUFlbYzaxgiVjSEarQhj1FpT1FozqeT1sdLOQmWMyk7GGL1xxA+esnpI94N06DdeogzoId1LNBnPcSmffvUvsjZeoHHydv7Rv5g+q84y71AVsw7cYKY+flEORA7nl1UxbscVrDJ3U6frJtI3ViLAqP71+8iAHtLVfp52lZ3Ht2e+BOni81Zy9tKt2p/8MyP1kO6/C+nu3bvHiBEjqFevHu+++y5Tpkyhuvr51JIC1F27do2+fftibGzMH//4R0QZ7Zw5c6S2Rj9z1xO/JQAAIABJREFUK+gP6zPwkxnQQ7qfTMtP7nwlIF3PXp1pZPiO1FdOqTFFJXp1id5ckomDhdSbzsZWpnPKtBUOmbr+XWqNUNIZY6k0QiaZRjTERNZAMo4wEAo6o/doLECdcU3Z62NFnQB1ZvUxE6WvFo2QWejKXrU25gR5OhIeGkzn9u0IC/THx81FUtE1DQqkVVgI7UOD6dkymDGZSaxfNos5k8YR260bvaI74+bsjLVSibVCgaWZCXIzY2xVFhIINDFthJFBIwwbNcTYsDFyS2PaRPiTMySF0bnZZA5IpF+frvj7exDRphnuri4o5XLkluYYGTbG0MAAM2MTjA2NEPbbovGo3EouQTprlRIvd3dmTJ/KtetX+eqrr/n40cd8+uhjPvrwAffv3qP6drXU/+DYsSNUVJRLirSK8jKp39v+ffs4ULIfAedKD5ayc+cuiot2sGblKmZOncqUydMYP2Ec/RMSaNcqghBvHyKahzEoPYV16zYwftx4BqamkjMkk5EjchmTl8f0qdMZkZ3LmJF5jMvLY/TwXMaPHsO8ufNZuWwZq5YupmDDWoq2baGoYAMFa1exduVSCjau4eD+PRwVyrjjJzlcVkHhlq0smjubzetWs2eXMJMopexgKbuLCtm9rYB9O7ZxaN8eTlaUS06wF0+f4NKFS1y5cp3qW3e4du06p06fpuLIEU6dOc3/s3cW0FGd6xrmnHuP1wWKxH0mM/EAIQlJCG7BHYKF4E6QAMHdirRAcbcQiHuIu4cQgmvw4kXa567/n0Db29IGSk+FmbX+tWf2bP32zjA8877fe7z8BAcPHqJdRy/MFUaYWxigUGns0wL8ivtPDAmCZZCDESKwQTOMsLYxxFqkuVrrYWOjg411Lazl0MVKADNbc5SO9ijquWDh1Bgzl7aYuXXFxK03Ro0GYeg5AoMm4xHwTrfFLHRbLUSn9TJ0Wi9Fp9US9IQKr+kkmTpr7NYPY5fumDp7Ye7UBIt6bijqOqFwtENpb4WlnYXsWWcp+97pYq2ug8q6NibKT7C0M2DJ8nk/+sHyps7UQro39cr//s9bC+l+/9fop47wwZOvmR16gurDo6jW+zB/GRLJf4ZG8M/BEfxDO35xDf41JIJ/DgmnWr9QqnkHM/ZgGaLm2scfowJaSFf16yQsrsPm7+Md5/G4D/yUmIxjvIra6sf2qIV0vy2kE9fk6NGjsqfcX/7yF5ycnAgODv6xS1XleQLyLV++HFNTU6pVq4a5ubmEf8Jeq31oK/CyFdBCuqpX7M2AdL7e1Nb/QNpNLVVGmpRVEd4gG+ibYmUjQJ2JTKu0tjeXCjsrAeuE5VVlIJMsheVVgjqz2oi+c3qGn1BHX6Omq6X3MbX1P5avReqrZlRH37AmhsY1MTKpjYOtOa0bO9GvQ1u8e/SgS4eONGnkRiNXZxq7utLSw50urVvQp3ULJvTtwtrFM9m3bT1LZs3Ap3dfunp1wN5KhdrCHEszcxkWoTQxxMhYE2ahp1cbvTp1MNLTxVhfFzNzPTp0aszsAD8Wz5nBCN8BdO/akWbNG9O1Swcc7OwwMzZEYW4iba0mxsaYGpsgpiYmJlhYKFAKIKhW0biROz179SAzM51Hj7/i3t27ss/BjRs3uHzxIhcvXODUyTMUFxWTl5NDQW6uVJVlZKSTkpxMQkICyYlJUk2XeCSRqIhINqzfwOqVq1kwdz7Dh42Qya3DfAfRs3NnOrdtg28/bxbPm8OqlauZNSOAKX4TmBUwnflz57B06VI2rlvPvIAA5gRMZ/nixaxYvIgl8+azcuUadm3bwYGdOwk+uJ/wkENEhAQRFrSPA3t3cHDvTmLDQ0hLSSI3J0+OlOQUtm3ZzL7tW0mMj6GgoFD2p0tJTCAuKpSo0IMkxUSSn5HG0bwsTpTkc+ZkOcLyevnSFS5fvsLZM+coO3aczKx0yk+cICQsnMEjhuLq4YypQh8LpYG0Oov7ydLKUNqpLdVGGlhnY4RIUBUqNalUszPG2t5UzlPbmUhbqZiqxDLWhqitRTKxLlZWutJCq7bWQ20jAiSMUdspUdrZYOFQH/N6npg2aIuJW3eM3QfJvnf6zfzQbzEVPRFa0WKWBHZ6Leai32KOtM/K4Iqm4zHwHI6xx0AZXGHaoBXm9d1lPz2lgxUKOzNMVAao7M1ZtGyB/LR58vRrvv765SX1Vf+o+mMs+QzS1RgWxeLY09z56skrHbhwJ+zPuYzSP5GaY2KYdricOw+fvtK2xEoLok/z3shoao+JYV9uxS/a1isfhHbF37QCWkj3m5b/F+/86ddwMLeCVvNSUYyNxnx8LBZjY7TjNdZAMS4GizExWAck8XnKeZ58rYV0v/jG/S9tQAvpql7o2/cesjUkE73m09Bp5s9n+5O4++DlkkBftDctpPvtIZ3oQxcUFCTVbwKqDR48+BdbVAXEXbdunQR0//jHP9DR0ZGgTgDBJ09e7Xvui+4h7fw/dwW0kK7q1/fNgHSDvalj8KFMdn0G6QQgEZBOWlttRFKmGbZ2Ztjam8shra82JjLdVYRNmFZCOmPzOoiec6I/XR39GtTWrU4tvQ+ppf8hAtaJ1NdnkE5XX/Swq47C0gCvZg3x6dKO/j264dOvH03cXPFwrk9Tt4Y0atCAlu4u9GzZjAHt2rDAbwQ71y1n46rlTBs/gdHDRuHp0hBrC3OsLCxQmJpgbKiLsVFtdA0+wcCwFnq6tdHX0cHMwAALYwPMFQa0befBdP+xLJodgG//vrRp1ZKmjT3xatUSGytrzEyNNdZZhQUW5uaYmZrKYW5mjlol+typUass6dy5I9u2bePmrZs8evSA21/elPLp06fPcOnSRc6cPk358XKOlhQjghmOlZaSk5NDakoqCfHxJMTFkZ2ZJfvTxUTHsHP7dsaOHoH/5MnMCJhJ9y5dWLnsUwYP9KFH5y707NKJMSOHsWzpQgKmTiNg6lRmTZ/O/DlzmDVzNnPmzOGzT1cy038qs6dNY/mixaxcsoTF8+axePFytmzewoHt2zm0bxeHAvcQfHAvwQd2s2fndg7u3klY0H7iosJJS0lGWHJzsrOJjIggcPdOYiJDKS4qoqT4KNmZGcRGhhK8ZztRQfvJSIwjLzOZ4rwMCenOnjnNlavXuHLlGpcrrnD27HkSjsRRfqKc0OgYpgRMpUNnLyxtzFAovk33FZZroagTfQ/FkOmrtsYaKGdrjJWdMVaVkE7cn2pbzZC94kRqq4R5YiqSWDXgzlLAu8pQCJHuqlJrti22r7Y2QmVjjqWtFUrHuihk37u2mDTsiVEjXwybjK5MnfWX6juRNCsCLOQQNlr5fLpcRixr6OmLQYOOmDq3xG/uCk5X3KX83DUuXLnF3ftf8dWjJzx58jVPv/6Gb94wcLcu+TymE+ORkC7mDNfvPebpN/D46TdVHkK8IRqW78m+jHKqgHSxWkhX9X/TtEu+oAJaSPeCwvyBZt+6/5i0EzcJzL3E3uyLHMi+pB2vsQb7cy6xJ/MSSSdvcv3eI16hldMf6G76cx3qL4F0T59+zcOvHvPw0WMeP3latesubo65M6DGh2BsBJs3wO3Xm5T6a10hAVxyjp7DtvNc/uEwEr8VhzhXceu17O5VIJ04HvG98cHDRzx68oSvq/iHF1J8FeWMRN7pH8K6hHNcvfvbpY9+/fXXxMbGSuXaxx9/zJgxY2RLoNdS1JfciDgWEd7n5eXF3/72NywtLdm3b99LbuWHi9++fRsRRuHg4CB71BkYGDBx4sRXSpH94da1c96UCmghXdWv9BsD6XSeQzpDBCQRVkOrSturSlhdbU2xsTOTw9bOHGtbMzlPpTZGaSkSXvVkbzqNmk5AuhoaJZ3ux9TS+Zjauh9RS1dAuo8kpNORFtgPsVQb0KZRA7zbtWJwn14MHzSYlp5NaOzcgGaurjR2cZHP2zfyoG/bVozr34PVCwLYunYFqxfPZ/yoUfTt1Qc3Z2fsVSqszM0khDMwqIWO3ocYGNXEQL8OBro6GOnpySAJtcIUpaUp9g4q+vXrTsC0ifTo2hl7W3sa1K1LYw837G1tMDUxQmFuilqlwlKhwtzUHAszBZaWKlRKFUoLBe3btZO/yIhAiIcPH3D1yhUunD/HhQsXqLh0hVMnTkooJ0MTyss4feoEubm5pKYkkZwkbK7ppKekER8XR2DgAebPm8sgHx98fQYwbsxYBvkOpnfvHkycMJFe3brTpWM7OrVry1CfAcyaMY2RI0YybcoUZgfMZNb0GUyd4s/kiZOZPmkSU8dPYOXiJWzbuJl1az5j6cLFrFjxGZs3biZo725CAvcRGrSf8MMHOLR/L/t27SZo315paw09HEhE2GGSEuLJzsogLS2NiLBg4qLDyMvJpLAgn8yMdGLCQzi0cyuh+3aRHBNBRmIs2SnxlJeWcO70SfkPYUXFVS5fusy585dISk2hpKSI6PgEFi5ZzAAfb1zc6qNQGKBUGaNSm6AU1tfvgDqp6JQw7rugTtivNRZsKzvRo85UAmVLAeYEtKsMPxGWbZUEdcYS2AlQpxmGWElwJ9KM9RFqOysrfc1QCzWe6DMnQiAssLRXo3C0x7yeC2ZOTTB18cKkYQ+MPfpj0HgEek0naUBdy3kytEK31SKZOqvTVCTRBmDeYQ51ey6i+dA1DJy5k4krDrFsWxw7wrIJSyqhoOwCX959wKPHTxBfhoXi7nVZK6r+UfffWXJt0nlMJifwn8ERtPosl1lhJ5kbfooZoSerPMQ6s8NP0n1zIR+OjUXHL56ph09w5+Gr/1qpVdL9d67/73kvWkj3e746L3dsT7/5hidfa8evUYPHb9gPSy935/1+l35VSHe+4habD2cwetEBhs3by9wNUSTmnvx5UPQHhnTiKp67fJN+07bzT8eROPdZKr+rvY6r+7KQ7vK12wTFFTJlVQiD5+xm+poQDsbkc+fuw589HC2k++kS7d69G5VKJYFa//79qaioQAC8X/K4f/++THlt1qyZtL6+9dZbDB8+nBMnTvySzWrXfYMqoIV0Vb/Ybw6k0xc96XQ1cMTKCJHgqhaQTkxFPzBpdzV9HiZhbWcmbbAC5gmgYmGph5lCY3k1NK2NrmENqZqrIyGdAHQaSFdbWF91P6C23vvYOpjSvrkHPVs0w7tDB4YOHIh3tx4429vjXr8eTZyd8WzQgOauznRr0YThPbswa9xwNq5eyobVy1g2bw7jRo6mk1c7XOrWxc5KhbXCDFNDXeroVkdXvzpGxjoY6OlioqeHhZEhluYmWKsssFQpsTAzx8W5Pu07tKGRuxtKhRJbKyscHeywt1FjZmKAiakxKksVFmZCTWch4ZyVpQobtZpunTtx5Eg8V69e5d7de1y5XMGZU2c4e/osFy6c5/SpUxLQlR07yvFjRykpLiAnK4uM1HQy0tLJzc0nPS2T8LBwPl+7Fv8pk+nbpw+dOnZm/Lhx0ubatXNXhg4dQq+efejUvj1dOrSnQ5s2DPT2xt9vAkOHDGOi30Sm+E1iygQ/Jk+YwKRxE5g8wY+AKVPYtmEDhwMPsXH9F6xctpxNG3awaeNWIkJDiYkIJzIsmOiwwwQHCrvrHg4FHiD00GGCg4IIPXyY+OgokhPjSUtNJTw0hNBDB0iMjSQ7I5nMtGSiQoII3LaR4N3bSYwMIy0+WirqykoKOX3yOFevXOX69RtUVFyWQRJ5BYXk5+VyJCWV+YsXMtC3H14d22KhFDZrER5h+hzSaVRu4h40kfeggHLPVHMCygmLq5xWKumEck4lLdqaqdWz5+L+FfbtSgu3uGfFkNu11sA9AfPE/a7Zp6FMmFVb6WFloycTZ9U2ejIgwtLWVPahU9qpUDraoqjrgHm9BtLuau7cAlPXDpi498So8RD0m46nVuMpvO08nr/aj+TvjqN413U8NTwnYdAqAGWXedTts4RWw9bg7b+Z4fP2MG1NCCt3HmFPRA7ZR89z9cY9Hj56wp/FKPtZ4jkJ6f6nXyjvjopGZ3ycbPRea2wstV9i1Bkfx4fjYqk2JAJ9/wQtpKv6v2naJV9QAS2ke0FhtLO1FdBW4A9fgZeFdIKxid5s3tO3o+oynw89JvK+mx81m/nj4buK3WE53Pjy/ovr8geHdHfuPeRgXCE13P34m91w5m+JefG5vsQ7LwPpHn71hBGLD2DRaS6fNPHnPTc/OVV3mc+Gg6lcuPLlT+5ZC+l+sjzy/24DBw6U6awKhYIdO3Zw794vT/J9/PgxR44cQaTHiuTX999/Hx8fH+Li4n76gLTvaisAaCFd1W+DNwfS6WmCIyyliu7/QTphNRRApDI8wsbeTNOXTqa8GiHsrs/DI8zrYGBaCx3DGmiA3MfU0hVW1w+pY1CDT3Q+4BO997CzN6Nr22b0ad2Sjk0b49u3LyMHD5H2Vic7GxrWc8S9bj0aO9WnrYcrAzq3YdowH5bPmipVdJ8tX8LcmbMYOXQ47Vq2oIG9LTaWCqwUZhgZ6kj1nr5hbQwMdTHQ05FBEiqhihPLqC014M1cKcGctZUVViqNMk6lUKBUWEgFnYmxIWbmpiiVligsFNICa2VphbVKRf++fTgcFMSNG9e4dOkC58+d49yZs5w7ew5hcz1RXkZpaTHFhYUU5eWRl5VJZloqmekZFOUVUlRQTLJQ0CUksG37dkaNHE2vHj3o3bMX3n36MmrEKDnt3KkLI4aNomOHLnRo155O7TrQtUNHfPr1Z+zI0QwdNJSxo8YxfvRYJowew8SxY5kyYTzTJk0kwH8KB/fsZv/evaxZtZK1q1ezZdMutm3bQ3RkpFTJJcTGkBATSWxEBBEhwRLQRYSEEhUeQVRElJzGRUWTmpQsk15DDov+dfuJDQ8mISac/Tu3yITdoB2biQkOIiEihJT4aIrzczlRdpSrVyq4deu2tLxevHiRsrLj5ORkkZGXx6wFc+jdtzu9+/XESgQwqE1RWQkl3bdqTk1YhIBzwub6LZR7DueEgq4S0gnQZlUJ4wSsk5DOVli2NZDO8hmkq1TWCWgnlhO97DRhKJplxfY023wGAjX7lz3vbIU11hBLawPUtoao7QyxtDXAUsy3M0Npr0ThoMLUQY3S2YXeo6bx6a4kpqwJod/MHTQduoa6vRZj0X4OtZr680FDP951Gsu/HEbwz3qj5GvjlgHU7baATqPXM3LuXqauCmHZ9li2HE4nKL6Q9MIzlJ+9xsWrX3Lr7kMe/4Gad8ceu0HPDQVYTE3EIiAJxbTEVxrK6UnoTk7gf4ZFoj8lganBWiVd1f9Z0y75YxXQQrofq4p2nrYC2gr8GSrwspCu4vodVu46wnuuE3irwTjsesyjYf/F6LTw528OI/HyXUnu0XMvLs0fHNIJR8O5y7cwbzuDaoZ9Gblw74vP9SXeqSqku//wEfsic6nTcjp/cRiBosNMPHyWYtgmgH/UHYWnz6cExuTz+PGLe/FqId3PX5hDhw7h6uoqba99+/blzJkzP79SFZZ49OgRgYGB9OnTB9Gj7oMPPqBr164S3lVhde0ib3AFtJCu6hf/jYF0dfQ+xFypL0MjhIVVwBIBOUTPL2EhlCBDwBBhLbQV6iNjlFYC0OlLm6tRJZzTM6mJrlENahtUp5a+6Ef3MTX1PpQJr+/VeBsdg49xd7Wmb6fW+HRoT6cmnvh492bcyJH06tQZCejqO+Lm5IR7vXq0dGlAr9bNmeDTizkTRrFl9RLWLJvP8kXzmTNzDn179qGFuxsNbKywU1qgshBBD3WorSd60emir1cbY0MDFBZmWFlaShintlShVqqwVFpiYa7AxNgEU1MTFBbCzmqGqbERujqa9SwVSqzVVjR296B963a41G+At3dvYmOjuHfnLmfOnKa4uIhjx0o1oO78OcrLj3PsaAllx0opyi8gNzOL9NRUMjMyOFZylHIBqrJy2LN3H+s3bmSyvz9ebb1o7+VFX+9+9PPuR68efejQvhNdu3RjYD8f2nu1x6tNW9q18aJnt+4M8fFl+ODhDBngy9BBQxgxdDijhg5l7NDBTBo9kpmTJzN72lQO7N3HF+vWsWzJIjasW8fatZvYvSuQ6AgB6eJIio8jLTmR/LwcCnPzSI5PJiE2VgZZJCYmEx0VQ3RkNMmJiaSkpHIkMYnwkGCCdu8kcM8Odm/5gl3rPyNw+ybCAvcSeegAcREhZKWncbS4kIvnz3Hj+k0qrgiYeZEzZ87KOhQfLWXOwnn07NOdMWNH4NnCA7WtORZKTT86S9krzgTLSmAmQZu0vJo9TxmWVlbbyvvzGUQWCrlKGKdRgGqUoEIhJ9WhUpUnlHmae1sq7549r1SMqkQoSqXFW6PeM5UATiWAoJ0pUk0n/xZMUNsbY2lnjKUIrbA1wtJWH5VNHcyU72JtV51Vq2Y//7S5cuMOmcVniUwplUq5z3YnMmddBKMW7qer30aaD/+Mur2XYNZ6Bp+4TeB/1EOoZtiPasb9qaby5UPnsZi1DqCxz0p6Tt7CsPl7CVgbzpo9SewOzyEm/RgZhWcoPH4RYVERX/J+b4/7j56SefY2O7MvsSengr25Lz/25V1hb04F4wPL0PGLo86EOC2k+71d6D/g8Wgh3R/womkPWVsBbQWqVIGXhXRHck7QsN9y/ukwis5j1xAUl0Jybi6z1x1Et8kkqjuNYdnWWETIwo8+/uCQTpzTkydPaT96Hf+yHkZz31UcPSnskL/M11AVSCd6zh07XUHrYZ/znwZjaeq7jI0HosjIz2fNrjAcu8/jLacx8jvg6Ys3frT8YqYW0r2wNM/f+Oqrr5g7dy5///vfZZDEkiVLEIDtdT1EcIRQ67399tvS/urh4UFSUhJCbfffeHz19BvO3HxIyeV7lFZoh6jB0cpx6fbrCYN53ddRC+mqXtE3BNL1kemuoq+cUm2IUjbVN0FaAAWkex4gIUCEMZY2xlioDTG11MdIoYO+WS30K+GcjuhFZ1jjOaCrpVedmtLq+hE6Bp/Q1KMeI3p1ZnCn9nTw9KBnpw5MmzwZX+9+uNevT8P6jng41cejQQOauDjTrXkThnTtyJiBvQgYP4xdX6xiydyZLF0wn/mz5tDVqz1NXV2ob2WFk7UapZkBunqfoG9YB2MjXUyM9FFamEvlnOgtZ6USoM5SAjtLpUZJpxBhEwLQmZtjbmaGsZEBBga6ONja4eHsRjPPxgwb5MvYkWPo3qUzu3ZupeLyBS5fvMCJ8uMcLyvj5Ily2YdOhCWcKi/jzMmTlB8/juhFJ8bRo6WID+vjx47L56Eh4SxZsozBw0bSunUb2rRogVDNdenala5dutKxQ2fate1A546d5es2rVrj1botXbt0YUC/fgwe6IvvAF8G9PFmYL/+DPEZxPBBAxkzxIfJo0dKQLdo3lzWr9vImuUrWL1sKevXrufztRvZueMA0ZExxEZFEhMVSXpaCuXlxxDHXpBXKPvkpaWmkZ6aQXJyKnFxCSQmJZKZkSntuUlHEqXyLuzQIWJCDhOyZzfBe3YQcXAv0UGBxIYFk5GWTHFhASfLy6m4VIHoS3fx0iUuXLxMWkYGJ8pPsmzlCvoM6IW/vx+9+vXAvr6VDPQQPelEcIkAaBKsCYWcgMM2Ap59239O9p4TsOy74RGVFlc5T6wnAJywbItACdlnUdOvTgaiPL+vK4FdZTjFc8We3K5mnypbMwkMJTSUVlsB7ExQ2ZugdjBFbS/gnXgtVKdGmKnqoLIzYMnyuT/5aSN60N24fZ+T569RVH6JhKxytodksHhzNEPm7sZr9FoaD15F/R4LUbUNwKDpFN53Gcd/6o/hLeexfNBwArU9p2DYcjpWXebRxHcVXSZsZMKyID7bk8jBuALis8tJLzxN3rHznDh/DfELubByPHr8FJk6K75M/wEfQXlXUE09UpnuKpR0L/5F+edOT9uT7ucq9Od/Xwvp/vzXWHuG2gq8qRV4WUh3MD4f3SZTqNlwAjsOxfD0yTXgHjklRTT1Xc57Ln70nb6DF0KiPwGkE6cwb0MURq0D0G0+lY0H035SuVaVe6sqkE6EcyRml+PqvYxPPCYy5/P9XL8hFF53uX79NH2mrOc/LuPoPHETWSVnX7hbLaR7YWm+90Z8fDwuLi4S1IkQicLCwl/cm+67OxD/9/P19aVOnTr87//+L56enuzcufNXC84QvUjP3XxI9NFrfJF4njF7Sum5IR/vTYXasamQPpVjSuAx9mZdIvHkLa7efX1g9rvX/lWe/zEgXTnLnapRrZoTy8tf5SxfzzpvBKQbOMRbpq+aKfRQqAxRqA2wFImXlWBDKJMELFHYGMlhYW2AqVoPY6UOeha10TH7BB1TAeeqU7ty1NSvTk0B6PSqU0PnQ2l/7d6pGVOGDqR/u3a0b9KIrq2bSwXdiMHDaNXIE2c7O5wc7HCyt8Wtbl1aNXTGp0tbfLq1p3u7VszzH8fmVStYvWgBS+bPZ+rESXRr50Xrxh64OdjjbKfGzFiHWnU+xthED3NzI1SWStRqlQx/EEms1qJvnZUVapUVEtIplSgsRH86hQyGMDEylPZYG2s13bp0ZUCfvgzo24eZ06bKvm/+E8aRFBfB5UvnpIru1KmTnCgv5/y5M1w4d5YLZ05x8cxJzp4+JecfLy/jeNlxysvKOXniFMePnyI7O49t23YwZMgwWrZsRUMXZ9q2bi37znm1b0enzp1p36ETXm3a09GrI21bt6d1Ky96du/F6OGjGTVsJP36eEtFXffOnfAZMJChg3wZPXQoU8aPZ+ZUESQxFQHpli9ezLIF81i9fBnr137B+nWb2b5tLxHhkcRGRhAbHUV6WqrsmSd66BUXHSUrI5t0CenSJZRLTkohKSmZvNx8mUibeCSJvJx8qQZMT04mLiyU8IP7iAjcS1zwIRJjIsjOTKOkqIiy0lIuXrjE1auiL90Vrly5Sk5OLpcuXGbN+s/p3LsTI0b64jOoL/VdHFBYGiIt1xLkvAvfAAAgAElEQVQUG0vFpgB01vYaBZ3G5qoBdeK5Jt1VA9KEcs6q0rr6TPkpVKDPFHTSDivBnAY2i36LEuDJNFihEjWrhIDPAikqX4skWTsNpBNgTgA5uW8B5QSwewbp7I1QORhiaW+EmboWKgd9lqz4aUgnPqZESISAdeKLmUjwuvfgKxkkcf3Le1TcuCNTYXNLz7EvKpdFm6PpM3UbLYetwX3Ap1h3notxy2nUbjKFdxpOkD3v3nUez3vO4/jAZbwG4jWfKoMr2g7/jAlLD7JufzLhKSXkHbtA2ekrUnV35/5XMr3tWXjF7z24QvzSvC/7Mgr/I4h+dtOCy7WQ7vX8m/fGbkUL6d7YS689cW0F/vQVeFlId/hIAUYtplHddQJrd4Xx5Z2L8M1NknJy8ei/hPcajGfo3L3y+8OPFu9PAOnEee2LLsCp71L+VX80U1cFyx84f/R8qzizKpBO/HiaVnAat37L+KihHxOX7uLU2TL45ganTh2j24TP+bfzOLr5byH/2PkX7lkL6V5Ymu+9IcIe5s+fz7/+9S9E0MOqVau4cePFCsXvrVyFF0+ePKGoqAh/f39q1KghrbV6enpERUVVYe2XW0T8nZdfuc+88JPUGRvDu77hvDMojHfEVDue1+Bt33De9gnl/WERKOensjn9EiId/vcgWdBCuqrf828EpBswuA+1DD7EzFIPhZUhCmvRc0so5jQWQdlo39oYCxsjLKwNMVfrY6bWw0itg65FbWqb1qSWSQ1qGVenpvHH1DT6mJqG1amh9xEf67wvt9mnSyv8BvXGt0sHujZvRrvGngzu682caTPo06UbLg72sg9dXRtraXl1c7Sna1M3erRuRqtGbvj07MTu9Sv5bMlC1ixfzqxp0/Hx9qZjqxa08/SgnYcLaoUR+vo1MTTSQakww0qlxMpKLdN7hIrOWq2WkM5KrcJSZSkhnUZNp5AhEmYmZuiJFFgDPbx798Z/kj+DB/kyfMhQFs2ew+fLl5MWF8PJY0c5WlxMSXExpUeLpa3z/NkznDxeysnyUs6dPSUVZKfKyykuKuTE8eOcPnmKkydPEZ9whAXzFzB86FDcG7rhVK8ejRs1onWrNnTo0IkunXvQvVtvOcRzr7btaduqLUN8hrB4/mJmBcxlYP+BdOvSie6du+DdvQcjhwxn4thxMjTCb9RoJo0ZxdzpAcwTY+ZM5s6exdLFS/hi3WZ27tjL1i07OXjgIFER4SQeSSArS5PWWlZ2jMKCIvJy8sjOziEjI4uM9CzS0zMQYC43O5f8vAJyxHtp6SQeiSfxSCyJ8bHERUcSE3KII2GHSTsSS35ONiXFJRQXFXH69FmuXr3GtWsiROImJUfLqLhYwYatm/Dq5kWT5q54NnaWabuWQkVX2RdR9KGT4O3/QToNqDORfRGlmq0yUEKq46Q1+9veddKqLZV0lT3qhNLOTpMSqxKhEXKYobI2Q22jgXLW9gIKVoJA8dzBHCt7M2n1llBOPjdDJeCcg0ZNJxR1lnZGWNoLSGeIqarqkK6qH0dPv/5GgrRbdx5w7dZdhH225MQlolJL2RaSKX/xnbA8iP7Td+A58FOU7WZR3WMi/+s4kn84jOBf9sN5y2EU79Ubw0eu49FrNR3bLvNo7POpBH+jFh5g/oZoua2QxGLyj13g5u0H3HvwiAdfPZbps+LL4+/hIWqxN0sL6X4P1+LPcgxaSPdnuZLa89BWQFuB/1+Bl4V0InW+15St/M1uJNad5jBt9X4+3RFKd791vO04EmPPSRyKy5c/MP7/fcnXfxJIV37+Gj4zd/J2/TF0HLuezKKzPP0FCaBVgXSifheufsmgGTv5t9NYjNpMZ+jsLazaGUr/aRvRbTZFhpLN3RDJjdsvDjrQQrofvTN/dGZWVhZNmzaVajqhqktJSZE/oP/owq8488qVK3z66afUqlVLWl+NjY1Zt24dYv7reIhU86CCK7guTuffg8Kp1j+Ed0fH4Dg/Da81ObRZnUNr7aDtmhxarMzGbEYSfxV16hvC+8OjGL7rKLnnbr+OS/GLtqGFdFUv3xsB6QYO0UA6U5WeBtDZiOb4GlurUBpZSchhjFLYXK2NJKQzV+tJNZ2+ZW10LGpSx/QTaptUl6CutnF1ahl+TA29DzBW6DCwZzvG9O1J//ZtZA+6Dk086dneS6rTxg8fQ5smzXCp64CLgwP1bW3wqFuXlm4N6NG2OU1dnWnSsAHzpoxh9/rVrFmyiNUrVjBjyhT69+hOp5ZN6disEU1c62JsooORsS5KS3ONck6tkko6lVDQqa2kgs7KSoWVWo3K0hKVUqlR0ykEpDPD2NBIypFFuuuE8eMlpBszYiSL585h+8Z1xIcFU1ZcSNmxY+Rl55CdkU5edgbHjxZy+sQxSksKOFFWwtkzJzlZfpzS4hIy0tIozC/g2LEyDgeHMHTIUDq270ijhh7Ur1sX94YN8WrtRfeuPejT0xvv3v3p0a0X7b060KJ5S5o2bkr7Nu2YGzCLGdNm0L//ALp3606fnr1leMSS+YtYvnAZ0ydPZsjAvowbNpS5U6cxd8Zsli9awoLZs1k0bw6rVqxk04Zt7Nl7UIK6fbv2EBUWSmpKMtnZ2eTl5lF2rIz8vDxys3LIzcknOyuHzMxscrJzycrMJjszS0K6goIiMtMzSU48QkJMBAmxkcTFRBAbdpj40EOkxEaSn5PB0eIiiguLpLX18qUKmaR07do1Tpw4ScXFS+zat5tOPTtibWuGrZ0StUh2VRvKhFWpcJN94TTAzcbeXKrpZKqwUK9VhkXIPnHfCXrQKOs0acTPoZ20vIr0VgHlKu2xUlFXCeZszFFZm6O2McdKpBbbiWAUM2RAioMpNg5mWNtbaECdAHSV0E7l8F1QZywVdEoHAeoMNJDOXv9n7a5V/yh68ZJCfXf77kMqrt3h7OWblJ+9SnbJWWIzjnEooZANh9KYsyGCEfP30WTQSszaBPBxwwnSMvuPeqP5d4MxvN/Qj+qNJqPXMgDLLvOo12cxzYasotuEjQwM2MHkTw+zZnci+6LzKCi7yN17X8kvqkJx9/3Bf+WXKC2ke/H9oH3n1SqghXSvVjftWtoKaCvw+6/Ay0I68eNcUFwhdZpM5T9O46jTwh+jtgFSrS+Ale+MHZw4d/XFJ/4ngXR3H3zFnPXh8gdP2+4L2BqSycNHT1583j/zTlUhnXBWCJWcuvM8qtkOp0aTyRi3C+Ajj4n83W4kfaduIyX/JKLML3poId2LKvPD+Q8ePGDDhg3Url1b9o+bPXv2awuR+O7eKioqWLFiBXZ2dhLUmZqaEhAQIP9/9N3lXuV58qlbNF6RyV/7h/K//UMZtecoe3Iuyz7QxZfuUnRRO0QNRC3yz98l9fSXLI87Q8NFaVTzDuaTYVFMPVhGxd3ftlfdrwHpysN8cJL2VGFRrUY1Jyd8lofxPadqeTlhPk44ifcrh5OTzw/srGE+377/bLlnU5+wV7lzX32dNwLS+QzxprbBh5gISGdjKPvOqZ41wxfN9MUQ1kARFmEr1HT6WFjpSjWdoVDTKWuja15T2l7rmNagtlF1ahp+jMLaiG7tmzKiRyf6tm1Fh8aeeHl60qO9F36jRxAwxZ8eHbvQyNkZ9/p1cbG3w8XOhuauTnRr3Yx2zRrjWteRnh3asHXNEjavXsHGz1azdtVK/MeNo3/XTvRt35LOLRuhUppibGKAytJCo55TqxG9BQSMEwo6G2sNpBOwzkraXTWgToRHKC0UMjhCV1dXNg7t0qkT0/ynMXfmTJYvXMCuzRuJDD5IfmYax4+WSIVYroB06ankpKdQnJdJSUEuxUX5nD5ZzoXzIhwhlfDQw5QWF5OUmMTGTZsZOWoU7g1dcXd1xd7Wngb16kuVXP++A/D1GUy/vgPo1LGLDIzo1qUbXTp1pXu3XowYNoLJEyfj3asvPbp2ZcigIUyaMFmCuBXLVuA/eTL9evdgzJBBfLpoMetWfc782XNZNG8e82YEsHj+HDas+4L9e4M4FBRKcHAEgXsDiYmIJC01VarmjhaXUn78JLk5udLGmp9fSG6uBtQJm6sAcwLWCYWdBtrlkJaaTlToYSKC9hMTekhCOpHwKmBmelIchTlZFBYUyETX8+cvcvXqdTmEsu7s2TMcCDpI7wF9sBAWV/X3U11lUERlmrCwuto6WGggXaXt9buQTvSC07yutL/K3nXfCYeoDIaQQSiVqjq1UNAJ5ZwAc2LYWmBlq8DazkIz7C2wdTTHxsEcW3sxLLBxsMBKADoHc2lzVdmboRJWWAfRl84YlVTRfQvpLO31WfwzPele/aPp59cUltDHT79GfMm8cPWWbHock3GMPVE5bDyYyspdCUz7LAyfObtpMmQNjjJ1djY1m07hw4Z+vFV/DH+xHsZf7Ubwvst4TFsF4NhtAe1HfM7Q2TsZv+wg8zdGyz4tgbH5pBWe4sS5a5yv+JIv776gmfTPH3aVltBCuiqVSbvQS1RAC+leoljaRbUV0FbgD1WBl4V04uSu3bzHyp0JtBj+GUZtZqLfKgCHHosYtWg/6UVnuPdT4VR/Ekgn3APi+41D9wV81HACkz89JH8UfdWLX1VI92z720Iz6TRhA4pOc9FrFYC683x6TtpCQtZx2Rbl2XI/NtVCuh+ryovniV503bt3569//SvW1tYEBQW9eOFf8M6lS5c4cOAASqVSwhB9fX1mzpzJxYsXX3mrtx8+YXrwcf41MJR3hkfR84sCii/f5eGT34f75ZVP7Fde8drdR+zOuYzjnBQJNi38j7A/r+JX3utPb/51Q7pvoZoTTj4++Pj4PAdxz6Fa2PLn8wSYE8v4ODlVwrrv950rD1v+vW0826aPz3LCvkf9fvo8X8e7bwakG9qXOkYfYabSlxZXkVgpwYNoiv+dYWVvjMrBCKWdgHl6mFvrYmKtiwB1Bso66FnUQsesJh/pvY9dPQsG9WzPxL496OLhRmvXBnh5eNDDqy2jh/gyb9Ys+vfsQ1N3D1zrOtBQKOns7fCo50DXlp70bNtSJrw292jI9LFDCd65ie1frGX3ti2sXLyYMT4D8e3agf6dWuNczxYjI0OZ1ipgnLS4qjV956xUVthYCZurFbY21tja2GBjY421lTUqlQB5Kml11dfTo2bNmtR1sGf5wqVsXLuJjWvXsn/nViJDDpOaGE9xfi5lJSUUCstnZgbZGclkpyWSlZ5CTlYGp04elyq6hPhY1q9bQ1joIZKTkli6bDle7dpja2tDPUd76js64OLsSqf2HfEZMIhhQ0YwsL8v/foNlNMRw8eweMESli5awVT/GUydMp0ewgLbuTvjRoxm7sw5LJq/mIVz5+PTvx/dOndimI8PGz77jPCQMEIOh7Lus89YuWQ58wICWLF4MSGHQsjLLSQvr5DS0nKSk9I4En9EAsSsrGzOnj3HqVOnZd85ASALCwrJzy8gOzuXgvxC2auuqKiErMws0tLSycrMIT09kyNx8UQcCiJs/24iAvcQdWg/0YcPEBtykHRhe83N4WjpMc6cOc/1aze5fuMWJ0+do+x4OdFxcYzyG4upyghzhT4yuMRSXwY8CIgmUoQFoBOgTAzxXL62f2Y/1VhQReKwUNQ9C3wQ6azC5voc5FUGQgjYLNV1z22uFhLSWdspsLEXwxIbeyW2YjgosXUUoE6BrYNCPrd2tJDWV6GqUwtA52D+HburMWrRk85O/H0YYGJZC6XtbwvpqvIBKHrhaVJnz8h02INx+WwITGHRphjGLwuih/8W2oxZh2v/5TJ1tnrDCVRTDqJanZ5U0+1DNcvB1HCdgHnrGbgPWEHXiZvoP2MnU1YGs3JXPFsOp3MovpCE7HKyis/J/jWPnrx6wMOzc9JCumeV0E5fVwW0kO51VVK7HW0FtBX4vVXgVSDds3MQFs89ETnsDMsmJq1U9sp99t4Lp38SSCdO4/qX9xk6axfV9L1p6rtK9gl+4Xn/zBsvC+nE5oRi8WBsATtCswhJKObk+es/sxfN21pIV6UyPV9I9KYTyatCTSeUQSKVVQC1X+uxb98+nJycZJjEv//9b8aPH09qauoLbbbiWO7evfuDw3n89Btiyq7jujCNv/cPod26PIou/XC5H6yonSErIGzC2zIvouN/RCrqBu4o4csHT154HX7tsr1WSBfmowFtTj78f5GbgG3PoZpQ2v0IZCtfXgnqntO8Z2evDY54VolXnVar6oo+zyCdWh9LATREPy4HM6wcvzvEPBNUjgJC6KOw08fCVg8zG11MrfUwVuthoNSESJjb6NOzUzMm9e9F72aeeLm50sbTnfZNGzPEuw/TJk5gzPDhtG7SFPcGDTSQztERj3p1aefpzoBOXrTydKe+vT0De3Vh/dI5BO/ayr6d29iy/nPm+k9m8jAfxvbrTgtPN0xMjeUvElZqK4S1VdpbrQScs5HDytoaG2tr7GxssbO1k6DO2soGtaUapYUSEyMjatWsiYW5Gf4T/UiMjCM6LJpdW7cStGcHSbGR5GVlUFyYT2F+ITmZmWSmJpGRcoTstCTys7Mpys+TFs/Qw4EsWSRUbLMJCgpkydKldO7SFUd7BywVCuo6OlK/Xj06te/MiGGjGDVyDEOHjGD4kFH4jZ/MiuWrZe+4Q0HBhAaHserTz/AbN4k+PfrIdNk5M2Yxb/ZcJvtNlmER3j0EuBvF6qWfcujAfqIjwoiNiiL08GGC9geyef1G9m7fSVZGlkxWvXixgqtXrlNUWEJyYhKJCQlSPVdxuUKCusLCIgryCyguLqGosFhjb5WQrkTCtoLCIgnnhDow8cgRMjOySIiJIzzoAId3byFkz1bCA3cTsW8HiVEh5GalUVpaypmz57l+/Ra3bn3JqTPnKTt+ksTUVCbPnIbCxgxjUx0J6pQqA1RWIpVVADkB5zQKtu9BOgHtJKjTgDvRL06o2gSsExBPpL4KUCcgnwB139pehd3VDJVNpbVVKueEek4AOuXzYWtvqYF0As5JQKfApq4CG0fNsK5U1KkdzVA5mqISfxcy6VUERxhoIJ2qloTZi5bPqeqf4e9quYePHnP11l3Kz1+lsPwicRllbApKY/7GKHxn76LtqLU0H7Kahn2Wom43C4Om/rzvPI5/1RvNW05j+djND50m/hi0nI5lx7k0GrSSTuM2MunTQ3wRmEJgbB5hyUdJzDlBZvEZmTp79eZd7t7/isdPnmistD9hnP0BpDv8moIjRsewL7eCu19pf338Xd2Q/4WD0UK6/0KRtbvQVkBbgd+kAr8E0r3SAf9JIN2zc1+6OZpqBn0xbzdLthL55uuf8Jk+W+lHpq8C6X5kM1WapYV0VSrT9xYSttcePXpIy6uwoooUVhH88Gs9hFrPy8uLf/7zn3zwwQd069YN0R/v0aNv00bv3LmDSKBdsmQJJSUlPziUB4+eStumnl88+pPiWRp3lq+0Crof1OmnZlz88iEeq7OpNjCUZsuzKLxwFwE/f4vH64R0z1R0P2BsVT2x8kqF3Q82oIV0VS3hi5Z7CUjnrVHSWRkgrYOVkM6mrgU2wvJXOaxkiqURSnsDCekUdnqVoE4fEwHpLGpiZq1L187NGNWnKx0autDaxYm2TTzp2q41vbt2wm/kSKb6TaBj2zY0bOBEAwdbqaJr7NyAdo3d8encFu/27XBzdsa1fl3mTR1H5IHtHN69g93bt7B8wWzmTx7LsmnjGTWgt7SuWphbYKlSSSWdsK9qUlyFxdUaWwHlbO0lnLO3tZM2UzsbO55BOgtTM3Rq16J2zZq082rD0cICSouKCA8JYfumjYQe2EtmUoJU0Yl+bdlZWWSkJpKecoSsNGF1zaK0II/c9BRWLl/M8MEDmeI3hpWfLmXUyOEMGzaMhg3dsFJaUtfOHleXhjRr0owRQ4czZuQ4hg8fxcSJU1i0cCmfr17HgX0HOXwwhJDgUKKjY9iz6wDz5yxm+uSpzJkxm9kBs5g0YSLDfAYzpJ8P82fOZvOGDaxauoKtGzcQfHA/hw8eJCEhjsT4OLLT0snJyKSkqIRz5y9w/vwFzp27QE5WLolHEklOSqSosJAb165z6cJF2TuvtLSMY8eOI6YlhaXk5RZIqCdel5WVSxVdeFgYocGHSIiNJT4mVsLBwF1b2bNpLUE7NxO+ezNxwfvITk2grPQo586d58aNW3x56yYVV65z4vR5wqKjGT/VD9u6Vhga1cbMwgClygihorO2FYBOKNiEsk3AMgsJ5gScE8/l60qA9yzYQcA68dy6EtaJ6beQTtN/TmUlpsLaKrYnwJxGPSemtg7Phko+txP7loo6BXZ1lXLY1lUiIJ0AiAJiS0j3DNQJJZ2jgQyOMLOqjdJej0XLZ7/o7/N3P198x/76a03yrFC/ifAI0adGWFlv3L7PlRt3ySk9z/bwLOasj6Dn5M0S3HkMWIFt1/kYt5pBrSZTZA+bd5zH806DcbxdfzRv1x3FfxxH8YGbH3Zd59Ni6GomfXqYjQfTCU8+KqGdCMQ4dfG63I9Iu3341WOE7eS7qbMHC65jOT1Zk+4acvIXgbUF0ad5b2Q0dcbEsD+3QqY8CViofbw5FdBCujfnWmvPVFuBN60CWkj3y6747ogcarhPoqbHRPxXBcsfFF9li1pI58THH3/MmDFjflQV9io1fZ3riO+Y+/fvl3bXv/zlLwwZMoQLFy68zl18b1tfffUVMTExNG7cmP/5n/+Rya++vr7k5uY+X06o+5o0aSJbOAUHB3/ve7BY6M7DJ0w9dJz3RkThMDuFPTkVPPqNANPzg/6DPbn36Cm9thby90FhuMxNIenEzT8BpHsFkCb60lXaWaXl1UerpPu1buWXg3Qy3VUfhY2R7DsnlEEam6EAH2YIQCf61ImedEobfSxsdCWQkwESKh0MFDVlg/0+HVswolc3Onk2olk9B1q7NqSnV1uG9u3NkrkzmTN9Ot07dKZhvfo4Ozrg6miPZ4O6EtB5t2tFr/ataVi/Hg3rOzG0f0/2b/mc9NhwgnbvYPXi+SwJ8GPjkhkM9/HG2sYWHV0DzIzNMDU1w8zUDIWFQgPrLDUBEXbWNpU2V43FVajrhNVVqVBiZGCEob4e//rnP6lXz4Gtm7/g9IlThIWEsHfHdsKD9pOdkkhpQT4lRYXk5eaQmZYk+63lZaZRWpBDfmYqIQf34Td+FM0buzHQuwezZ0xj2PBhtG/bVqa2Ojo4YGtlRT0HB5o1bYbvQF9GjxzDhHETmTzZn7lz5vP55+vZtXMPYcERHIlPJDI8msNBIezbF8jOXXuJCA5n49qNLJwzn8kTJhIweSorFi5j7edrWbfmcz5dtoxVK5azaf0X7Nq2nUNBB8hITeHS+dOUHSuhsKiIM2fPcf7CRamYy8srIDY6jiPxCRwrLeX69etculjByRMnZdBDWdlx2Uvu+PETFBcfpaCgkKLio+TnF5OelkVMRAxB+/ZJKBgbHcW+XbvZvmEdB3dtJWjbFoK2bSJs33ZSYsIoLsjl9JkzXLt2i1s3b3L7y9tcvXaLXQcP0du3PxY25ujq19Ko6ZQGKNUmMsjB2lapUbnZCqXbtz3pJIiTQRJCSVepthOvbTXprKrKHnVSUWdtgqWVCZbWplhamcmhgXQKrIWSTqrpxH4EkBPATgPoBMAT86wFyHNQIICdnbS+igAJc1RiX/amsiedpb0A1yLV1QClvUZhaqSsgcJWh0XL/riQrqofTLL33ZOn3H/4iDv3v0Kkzx47VUFMehm7wrNZsjUW/5UhDJm9m2a+q1C0n80nHhN5q+4o3nLUALt/O4zk3/Yj+XfdUXzsOQllhzk08F5GN79NDJm7B//VIaw/kEpwQhH5pee4cOU2uzIvop6ZSq3xCUwLO82dr17dRvsM0hlMSOBAXgVxWcdZvSOe5NwTPHj4uKql0C73B66AFtL9gS+e9tC1FdBW4CcroIV0P1men33z+Nkr9Ji0SX5Hse+2gPMVN392nR9bQAvpft+QTlwzYXsdO3Ys77zzDgYGBqxevVrO+7Hr+brmiX54nTt3lmo6Aevc3Nw4KAUXCbi7u/Of//wHYYkdPHgw+fn539vtzfuPmBB4jLeGReKyMI2wkqs8fkWl5/c2/Aa9ePD4Kd7biiSkc56TQlL5nwHSheEjAyB+aHX94aUtZ/kzIPed4IhngRDVtEq6H5bsF86pMqTr59uL6jrvYGBRC2NLHUwsdWWCq8LKEKWNAUobQ5TWhpirdTBV1cFEWRMTRU2MLGqib/4Jhopa2NQ1Y7RPT0Z370wXd3eaO9WntaszXu4e+PTqzvSJ41kyfz6+AwZIi6uznR1ujvY0dnaiRUMnvNu2oI9XG+o7OODSwImm7i6sWTST5LADJEcc5uDOrayaN4MvFs1gRP+eqK2t+aBGTT75pBa6dXQx0DfCyNAYY2MTTExMMTczlYmtSgsLLBVKGQ6hMLfAXKS4mhqhr6dP7Vq1+OD9d3n/vXcYPGggqcnJJB1J5MDuXezauomk2AiOF+dxrKiQo0UF5OVmk52aRGFmGkfzs0k9EsuypUsYNKA/LTzd6d6+NT79ejOgvze9unfFq2VrmjTyxMHWDqW5GfUdHaVtdcTQEYwaMYoJ4ycycZI/s2fPZfOmLQQfDiUuOp6M9EyiomIJDDxMWGg4CXEJ5GVlExYcwpYNm1i78nNWLVvJ0oVLJJybOTMAv7GjWbVkKVs3bGbz+i+IjYokNztLpszm5mSQm5fLufMXJaQT6ap5+fnExcZLIFhWVsa1q1c5e+4cx8vKnw+RSCtg3bFj5ZQUH0X0pCssLJHKutTkNGIiowgOOkBkaDBhhw+zZ+smdm1YS+D2TQRu3cChHZuJDw0iPzudEyfKuXbtBrdu3uLmzS+5f/cBUQnJ9PL15WP9WnxSuzo6ejUwMKqFiZku5gojLNWmqKxMZaiEpbUxllaaoZLTygRia81UWFotrQPOMpcAACAASURBVAxRqAywUBmgUOtjbmmAucIQU4UBpkpDzJRGWFgaoVAZo1CJ7VZuW62Bd9IKK+ywAuqJfag1U00fu2e2WSOUVoZYWBlgKoceJmodjNV1MFHXxlhVE2NLEaLyNkbq6sxfMvMX/hn/MVcXCrz7Dx/z5Z0HVFy/I3vRnTp/jbzSc8RnHScsqYQdYVnM3xjJyAX7adR/OYbNp/Jug3H8o94o/tlgDP92HscHbhOp0WgSdVpMxaLTHOr2WkzjQZ/SYcw6mg5bzyfdP+eTAdvxXZMggzGePH6qUf99/Y2ciuP4Nn32xbVcEHWad4dHYTY5kYMFV1i8OYa6XefRaMAK1u5L5uLVL2WK2m8jfn/xcWvfeX0V0EK611dL7Za0FdBW4PdVAS2k+2XX4+79h8z8PIz3XcdTq+kUMorPSHX/y25VC+l+/5BOXNMjR47QvHlz2c+rQ4cOHD9+/GUv9Ust//TpU9LT05k0aRLvvvuutNu6uLjQrFkz2SOvevXqfPTRR1LhJ5rlf/chId1BDaRzXpBGaPHV30wF9t3j+iM9v//4Kb23CkgXjsucVJL/FJCu6kq6Z7bYak7f6VMnLqDW7vqr3cZVhnR+/mOxb6DG1bMeHs0ayOHZwoUmLV1o2tqZZq1daNLKBc8WTng0r4d707q4NXHExVMzOnRtwdyZfqyePZUJA/oysHNHfHt0Z3h/b/yGD2XujKlsXPsZny5ZyrBBPvTs3JFuXm3p1b4dfbt0wm9wfyYN88W7e3dat2hBvz69GTdiELHBeyhKiycp8hCxh/ZyYNPnrJ4/k5YtmqO2tsPKxg4HB0ecnOrj6uKKm6sb7m5ueLi708jDA89GjWjs6UnjRo1o5OGOh5sbDd1ccXZ1oUH9Bjg6OKKwsKBt65bs27ubY0dLiY+JIThwP3HhwRRkpnDqWDFnTx7n1PFjHC8toay4kNNlJWSnp7Bz+zbGjxtLzy6d6de9C5PGjmDE0EH07+vN2JHDGdhvAB07tKdl8xa0admKQf0HMHvmPGbNmM3cOfNYsGAhS5csZ9uW7cTHxJORlimTU0VfuLTUDFKS0ygpLqasrJS87ExiY2IIDwsnJiKa6IgYDgUGsXrlKmbOmMHnn65gx6ZN7Nuxk6jQMDIy0jh1ooxjJcUy1OLY0aNcvnyVixevcPr0eY4eLdUktebkcur0KW7eusWF8xc5dfI0p0+d4czps5w5c1Y+P33qrFTYCVVdWdkJjpedkMAuIy2D5CNxxEdHkJqUQFxUJMF7dxMWuJfwwH1EHNxLSkw4Jfk5nDp5kitXrnL79m1u3brNw/sPKS4tZ8bCRdg3qItjPRucnB1xaVgPd48GeDZuSLMWHjRvqRnNKqfPXjdv6U7zVu40b+1Oi9YecjRr6U7j5g1p3MyNJs1d8WzqimeThng2c8OzqWY0aeZW+b673L7YR7MWjWjWshHN5RD7c0fsr1kLzbR5a4/n+xL7a9bSjcYtXfFs6UKjls54tGiARwsn3JvXp2FzR9yaO9LAU4V7C0c++2Llr/YH/kfe8NdfI+2zl67d5tjpKzKpTCSobQ/J4vMDycxcH87QBftoOnQNDt0Xyj4wtZv585GbH2/VG001qyH8024oNRqOQ7fFNJQd59J26Gr6+29h+Lw9BKwNY+3+ZA5E55OWf5piYZ+9cINbL0idXRx/jndHxaCclkJg/lV8Z+2kjsdE3mswDuvO8+gzdatMeBPAUfv4c1ZAC+n+nNdVe1baCmgrgOzw+vWFc2BnAn/7C/TsCadO/nql+ZP1pBM/9u2OyMay4xzebjiBz/clc/n67ZeunxbS/TEgnegDFxAQIO2nenp6Mn31u+1WXvrCV2EFAerKy8ulis/ExESq6j755BNq1aqFjo6OhHUC4PXr14/Lly8/36KAdH7fgXSiF+Fv1U/t+UH9wZ78OSEdPINvPxDCfe/6/ATM00K671Xqdb6oMqTLyc0iJOwQ4ZGhREaFEREdRmRMGFExYUTHhhIVF0ZUbBiR0aFEVI7wqBBCI4IJiwolIyOJqxfOUJSdSXJ8LKlHEshMSSErPU0GKhwtLuJU+QmK8vJJTUokLSmRxLg4kuLiSE6IoyQ3i+z0NKKio4mPjSU9NZWivGyuX77AzWuXuHTuFBVnT3Hx1Eky01PZfyCQAwcCCT4czOHDwYSGhiJ6pIWHhxMR8WxEEBkRQWRkpJwn3gsTfdTCQgkNDSMsVKSghhAYGCiB1s0b16UN8+L585w5dZJrFZe4ee0Kt2/e4MG9u9y7fVsz7tzm3p3bnD9/nty8PJISj5AQE01GSjLZWRkkHkngSHw8WRmZpCQlEx0VRWRkFEcSjpCXnauxjuYXUFRUjIBxpUdLuXDuAjdv3JRW0Js3byLGtas3uHnzFg8e3Of+g3tcvihsqme5eOECV69cle/dvHaD4qJimbh64exZTp0s50RZGTeuXuXKtSvcv3+HG9evce3KFe7cvs2DBw+5f+8h/8feWUBHcbVheEtLKUVboC3aoi1SKtACgSCFUuotpT/FPbjESUiABEsguDvBXUPc3d3d3WXjvP+5N2zYQBI2IZ5vzpns7MydK8+d3ey880lOjhCZGZm8nbT0dLB/RkVFRcjNzUNOTi5yc3ORk1v2msve5+TwMllZOcjMygJ7ZUIb60dKShLiY6ORlBjP22H9iI4IR0xUJGIiw5EYH42MtFTefm5eHgqLilBYWITiomLehn9QIPQN9KGn9whP9fVgYPAUhob6MDI2gImJIUxMDWFixl6NXqxmRmX72H5zQ5iaGfGVlTU2MYSxMXs14HWwevg+tl90jB9//l7UBmunwmr0vH0j3gbvg7moL4YwNjUo+0yYln1WjEzLPhsGJnowMHkCfaPH/LMSGBxQl5/pVlNXcXEpklJz4OoXDTPHIOhZ+eCqnhMOXzXHthN6WKZxDT+uPYWB/+xF9x/V0GOSEt5iWWc/+g+CnnPx1ohV+GSyMob+oYlJSw/itw2nsGCLLpQOPsB+XTOcvWuHq3rO3KIvMCQG6vf90GWjKb7e4waD4DTM3HgKn05j8WdU0EVKDu+O3oCv/tPCuj23eYa1tMw8Phc+CULsNQrHToNQ7DAMxU6xdYdBKDT0Q3HMKgphqcJWM3fNdaAk0jXXmaN+EwEi8DoCZEn3OkKvP+7oHYGZ8ufQfrw8FqlfhWdQzWOVkUjXPEQ6djU4OTlh2rRp3JpuwIABPGkDu1eq7+Xx48eYNGkSunXrhj59+qBfv37la9euXfHZZ5/h9OnT5d0gka4cRa03WqpIV56dVeoQQl6iE6Kv/zy7a1UiXUi5yPequ6ukAuBLjdbxW2ZVunjx4jqutWGqk1ika5juUCtEgAgQgTcjwJJIpGbkIiQ6Bcf0/fC5/BN0XnQZP6vexvrdt7BA7jT+WXsc05YcwNczd6L/DOZCK4d3x2xERyk5fDxZCX1+3IJ+M9Qx+I/tkF58ACu36uJnpWvoPu8CRsg+gOYNa4ybr42+U1Xw6U/q3A239/Qt6CytiE+mqOD7efugfdEY+o5B2P44CF3kLdFZyQLvy5uivawp3merHFvN8L6sCXormOKRRyKKmfkgLU2WAIl0TXZqqGNEgAi8IQES6d4QIICw6BQeH7fLZGVMWHIAhnb+Na6URLrmI9KxDKs6OjpcLGPx4Fh2VXELthpP/mtOYJZ6SUlJ3JLu888/B7OiExfo2DazqGN9YRlow8PDwWxkM4XFUH4QxGPSMXdXsqR7DehKDrdUkQ4QCXACCARSkJKRAUsIIfU87pzIwq5czCsvI1VehselExUUYyd+Dk8yISWFSoqJnVH3myTS1T1TqpEIEAEi8EYEikue4Y5rEoZvs0UfZSvsNIpEVl4hSoqKkJ9fgICweNzWd8HeC8aQ0bjCLeN+WXMMPyzZj1H/24XBv29D72kq6P2DEnpNUkDfSQroP1ke/afIo980JfSbrorPZqij/89b+cq2mWDXZ/oW7nLbRVoB387fh3GKd9BmpR7elTVDT3Ur9N5igR7KZvhY2RTdlM0gWG2Adgsf46p1FISFtU9s8Uaw6GSJCJBIJxEmKkQEiEAzJEAi3ZtPGouz+8jCG31nqKHXj6o4dssKuXkFNaqYRLrmI9KxiXV2dgaLSde2bVtMmDABLNNqaT08cGWurkx0Y0kqmBj3wQcfgLnZikQ68W3m8jpy5EgcO3YMBfl5yC0GiXQ1+hS+WrjlinRsrCHQP/RCmOOiGxPUDulXsK4LeamMlJQM9EOeJ5+oQn3Tr5BsQgaHXjbXexV1ne4hka5OcVJlRIAIEIE3J8ASV91xTcQwNSv0VjSH+pMwRGUUIi2/BGnCEqTkFSMxuxAJWQWIy8hHbDpb8xAQlQxzlxDcMvHEsZvW2HfBEOoH7+OHlcfR7/cd6P3TFvT+QRmf/qSGz2aw9YVQxwS7MrFODb2nquLjSYr4ZJIiev++G5+v1IXOfUc8dfLHPRtfWLj64oShB7psNMZbC5/gmm00CorIku7NZ77+aiCRrv7YUs1EgAg0LoE3Eekyc/IRn5KJ2KRMpGTkoKCo+PWDaaSYdMWlzxCfVYD4zAIIn//PLSl9hrTcIkSlCZEjlgU+u6AYMen5SM4pBCsjyRIQloCJiw/gve82Yon6FfiHv4gNJsn5tRHpcoWFPAFXbFIGktKyJc44zyyqhmtYo/MyPZyxjEZyTv27albFgAlbZmZmkJJqXiIdGw9zPx00aBDeeecdrF27FgEBdR/GJjMzk7uwfvXVVzxpBEsU0bNnTx6HTuTyKhLqevfuza37fp4xA17uLhAWP4PK42CypKvq4pNgf01FOvb1VlBcCvZ9U9dLREQEd2mu63pbYn0k0rXEWaUxEQEi0KwJsB/Ut5wTMGKbDd5dZ4hRWvaYf8kbiy77Yv4lHyzQ9cHCy778/eIrflh81Q/LrvtjyVU/LLzkjbkXPDH7nDv+O+uK/04543N1Y7Rd+xgfrL2PUStOY8Av6uj7o0oFSzqRSMeFuxnq+OwnNfT7UQWfMqu7X7ZhmswhnL5uCBdXb+SlhMPQzQfdNxlDMP8JrtvGkEjXxK84Euma+ARR94gAEag1gdqKdEwUOnjNArMUzuG3dSexad9dWLiE8Ozp1XamkUS6uMx8LLzqi3kXveAUnsm7mJRbBG3TCEzWccRTn2S+j3XvtnsCZhxzhcrDYKRKKGDFJmZATuc+Oo+Tw7C/d3DLumo5vHSwpiJdcloOj4O7aOsV/LLuBJZrXMddYw9k5+W/VPOrb0mke5VJbfb4+/tj9erVePvtt7m76Y0bN2pTTbXnsFh3rJ0rV67weHQffvghz/Lao0eP8sQR4lZ1zNJu4IAB2LFNHSmZOVDXC0fHdcZo7u6uTMxlVoX1naTj5cmoqUiXV1gCh/BMeERnI1tYjJJnz8C+U+piIZFOcook0knOikoSASJABBqEABPprjjGYfBmCwhmP4BgiR7eWaaHt5fqoc3Ssle2Lb6+s+wp2i7Xx3syBmi/yhAdVhuh01pjdF5rjHc2mECgaI33N1viK5lzXKT79EcVfMbcXbk1nToG/LKNW9L1nqoC5u7aUUoWPaTlMGCaIvpOVcbAn9Xxx+oj2Hv6EeLC/WDl448em0zKRDo7Euka5MJ4g0ZIpHsDeHQqESACTZpAbUS60OgUzFG9iAG/b4fg240QjFyLLlLymLL0EC7rOSM9q5qESI0k0kWmCfHDQRdIaTvC1D+Vz0lcVgFk7wail5wZbjjFl2W6BXDaJhqDtlhi/gUvJGYVSjR/+YXFMHQIQI+pm9F22Eocu24p0XmiQpKKdMxAJ0dYAPndtzDi1214d6wcBF+tQ/uxcvj6Tw2cu2ODuOQyEVJU98uvJNK9TKR27/Py8uDo6MjFMuYquGTJEp48sHa1VX0WE6dYIj/mUnvhwgXIyclh9OjRYEIds+JjwhyzqmOJI5g1HRPyRg4fhoi4ROwyi0eXTaYYr2UPPZ+UZpndNT8/H48ePcLDhw+RmJhYNah6OFJTkS5dWIQ9RuH4W8cRc0+644BFFGxCM5AhlMDK+DX9J5HuNYDEDpNIJwaDNokAESACTYEA+wHrGZONLfcD8buOE2YeccVfh1zK1sMu+OvllR9zxl+HXqx/Pt+ee8INX++wQzslK7STNcbA2Qfx2U9b0HeaCnr8oIzO0groMGYT2o9aj/fHyqL3NFWMmbcX09cex6gVp9Bl9kmMWKWL/Ree4M59Izw1tEZqTACsfALKRLoFT3CdRLqmcNlU2wcS6arFQweJABFoxgRqKtLFJGRg+yl9CEauxvtScvhT7gSWbr+AL2ftgOBzGYyZowVLl2A8q8rdq5FEOubOauibAj3vJDCrOrYIC0vhFJ6BG45xCE8uExYZj8DEHNx1SYBlcHq5a6wkU8ysC7+dqwXBwKVYu/MGMrKFElv+SCrSZeXk49QdW26x1/abtZi8fD9kdlzCd/P24J2Rq/HN//bg0iPHamPikUgnyWxKVqa4uBjLly/nwhhL6HDu3DkUFNQsHqFkLb0oxZJI6Onp8eQVq1atAksm0alTJ3To0IEnlej24Yfo9H47HD11BnJ3/fCxqgOk9tg128QRWVlZWLZsGZSUlBAfH/8CRANs1VSkS8srhvy9IHRdbQDBgkf4aLMFpPY5YNF1X+iYRcA0MBXM2q42i5eXF956py3PKszjxz1P8lDV9up1G2vTTIs4h0S6FjGNNAgiQARaGoH84lIEJebyp+XWwemwCanFGpwOn9gcbLoTiA9UrNF29RP0+kUTPacoo9dUFQz6Yzu+mqOFycsO4T/5s1i09TKUDz3E+Xt2uGrshfknHSCQeYIR2y1g4OiHyMgweAYEIzQ8GNdtvfHhJhO0WUgiXXO49kikaw6zRH0kAkSgNgRqKtJZuQbz7OcsK/r8zWdg7ewC/xB/7NPVQ7+f1fDxRCXsvWjCBapK+9NIIh3rCxtrZUtduaPl5hVikdpldBwnh8nLDsPBOwKlElYuiUjHBcSIRPwlewadpBXx87qjuGtoieAwf5y/Z4KxC7XxwUQlrNe6g/DoMmvBysZLIl1lVGq3j7lfMsGMxdR76623uDWdj49P7SqrwVms3YyMDAQGBkJbWxtLly7F5MmTuSVdly6d0b5tG0yQnojJKpfxgbIdJug4NZpIl5ycDCMjI9y6dYu/sjh74guzSHR3d8edO3dw/fp1mJiYgJ0jWhwcHLirL0vUYW5ujujoaNGhen8ViXRtZQwwZY89XCMr9v3lDuQVlmKHQRj6b7GEYJUBBOsMIVhjAMEmE/RRs8Kfx91wwDAM910T4BKVBVa/pAuzpGzz/gcQbLJ8/TrrEL4eM0HSqltcORLpWtyU0oCIABFoSQTYb2P2o7a2K2OxzzQSH6tY4b0VD/DtvAP4fd1xzFE8j82HH+H0XTtYuoYgPSsPBYVFKC4p4fF4glPysepmIATL9NFdyRwLzzhgwyUnrDjnALnLzATeHu+uNcJb8x7jinUU8ilxRJO+7Eika9LTQ50jAkTgDQiw/4+lsdHAqMFA27eA+fOB8LAqa7xv6oGek1XQe7IyHhlbAc+YGJQDryB//LXxGDqPV8KCLVcQHluFSNSIIl2Vg6qjA8XFpThy3Qpf/L0LvX5Sw9n7diiUJJkGAElEusKiEli6BmPC4gPoOVUFOhceITcrBkAmUtNjsHz7RXSQVsA/iufh4hNV5ahIpKsSTa0OMFdUNTU1dO/enSeSOHToUL1b04l3lLnD5ubmwtTUFCtWrOCC1pCB/fFhxw74YPwcCBbfwKRjvtDzSW5wd1eWTOPw4cP47bffuJA5Y8YMMAElMjKSDyEhIQE3b97k1oiTJk3iZX766SeezZYJdUzA27t3L/r3789XeXl5GBgYSGyhKs6pNtsike7dlQaYsNsexv5pSMguREpu0Stram4RwlOFPFnHp6pWEKwxgkDOFAI5Ey7SCdYbo80qA7yz4in6KJrjv3OeuOmSAJvQdESn57/WapdEOslnkEQ6yVlRSSJABIhAsySw1yQCH2wyxcfrDXHGLAgZOdXE2nk+woj0AsjfCUS7pU/x7hpDvL3CAG8vE1tXGKLtKgN0X/oUt2xjSKRr4lcGiXRNfIKoe0SACNSaQE1FOgM7P4z4eyc+nCCPXWfuIyI2CmlZKXhk6YDv/tuNbhOUoLj/ARJSsivvUwsW6diA2YO739afxvtjZLFB6w4i4tIq5/DSXklEOhZz19k3CtNXHsEHExWxbpcuPP18kZGdBHdfL/yx4Rg6TFDEom1X4RNatVsgiXQvwa+Dt0FBQZg9ezZ3RZSWloa9vX0d1Fq7KljcNmMjQyycOxvDxkzGWz9vw8TjftDzbdiYdFFRUfj33395rDxNTU1cvXqVx9NjcfPU1dXBYs3p6uryeHqzZs3C7du3uRXd//73P56Ig5Vhrq7MAo/F4Bs/fjxOnDjBre5qR6bmZzHX1IWXvdFJ1gQfKZnj95PuWHrZB0t0vbGIJaUTW5dd8cFiXW+M0nJAJwUzCDaaPBfpmFD3fJV9LtitM4JghT4EMgbooWyBX4+7QdsoHPr+qTyzdGnps1csf0mkk3z+SKSTnBWVJAJEgAg0SwLaJhHoutEEfeRMcdc9ETkFrw/+WljyDE99UjD5oDPG7HXE99oOGLP3xcres3/is097wC0is84yPzVLwM2g0yTSNYNJoi4SASJQKwI1Fem8g+OxeOtVvPvdBnw1awe2HL4D7QtP8I/CKXT4fhMG/aiKJ+ZeKC4prbw/LVyki0lIxzqtO+g0Xh5/yZ2BtXuYRFY/koh0DCjLIrtqxw10klbAwN+3YvXOSzh67SkWqZ5B3xlq6DNdHdoXjKtN3kEiXeWX5pvsZXHodu/ejfbt26Nnz56QlZXl2UjfpM7ansss63Kys+Hh449VOjfQYd55TNjrAD2/FBRVFSuyto1Vcx5LcjFlyhRs2rQJLI4ec88NDQ3FnDlzoKKiAiZssmQQzPrP2dmZH8/JycHly5cxceJE7josFAoRGxuLmTNnYs2aNQgODuZWg9U0W6eHRCLdB0pmeHu9ET6QNcVHG0342mOjCcRXvn+TCTpsMsHbzHpO3hQCebMXq7hQx8Q6JuKtN8bba43QdZ0xPlMww0gNG2x5EoLcwhKeGVZ8MCTSidOofptEuur50FEiQASIQLMnUC7SyZvhnkcysgskix+RlV8M95hsOEVmwikyC85RL1a2zzEyE36JufwfcbOH1MIHQCJdC59gGh4RaMUEairS5eUXwsDeH0P/2oF232xANyk5fDJZCe+NWo+O4xWgqHMPUdVZj7VwkU4oLMTR65boM10Nw2buxIlb1igqfv3vBklFOlaXb2g8xi85AMHX69B5rBx6T1FG+9EbIPh2PTbsvQePwNhqhUES6ernA+/v7w8WN61Nmzbc7dXb2xuFhZJlB66PHuWVAFuehKLTOsOy7K4NbEm3cOFCbv3GRDfxhbnAspXFpktJSeGWcVZWVlycY66xzPpu8ODBYOcXFRVxl1cm7CkoKFSIVSdeZ31ti0S6LvKm6CRrim9322OyjhMm6jhCel/FdfJ+J0zSccSArdZozwQ6WTELOibQyTLBjr2aQLDBGILVhhDI6KPNRhOM0LTFiis+OGoRye8bmJjKvpvFFxLpxGlUv00iXfV86CgRIAJEoNkTEIl0veVMccctEdn5r/+x3ewHTQOoQIBEugo46A0RIAItiEBNRTo29PyCItwz9cRGrTuYsHA/Rs/di5myZ3HwuiUi4tOrF6VauEjHLAhd/KIwbcURtPtmPVZqXKs206roUpJUpBOVN7T1g/LBh5ix8ji+/VcLf6w/BeXDjxAQkYSSqqwYn59MIp2IYt2/Muuxzz77DG3btuUunQ2Z5ODl0WTkF0P5cRg6bjTFBG2HBk8cweLPMdffu3fvvty18vdOTk7cko4lvVi8eDG2bt3KLei++eYb/spETubyylyJN27ciLi4uGoF6PKK62hDFJPuvdWGGKVpi4v2cXCIyOQP3tnDdvHVLSYbFsFpWH3LH703W0Kw9nlMOibKMcFug0mZMLf8Kd5fb8wFP7nbAdAxj4JRYCpiMgteEebEh0EinTiN6rdJpKueDx0lAkSACDR7AhVEOncS6Zr9hNZiACTS1QIanUIEiECzIFAbkY4NrKCwmFt03TfzxA1DV1i5hSIlI/f1Y27hIh0bXo6wACu2X4Og/xJMlzmCyOosC58Tq6lIV1BUjPCYVBjY+uHaUxeYOgUhIi4VJaVVuBmLzQyJdGIw6njTy8uLJ0Fo164dxo4dy5McNJY1XXpeIZQfBKLjOiNM0LZv8Jh0zPqNxZG7du1aBcqGhoZ4/PgxWNbWLVu2YMiQIVi9ejVPIMEy4166dIlnql20aBFPwMFEOmZdp6ioiPT09Ap11fcbkUjXVkafZ3d1Ds9EdR7DzNtmh2E4BmyxgmCVIQTrjSBYbcDFuXc2muBzNWvMPekG5TsBOO8Qi5CkPKTnvT6MDhsniXSSzzaJdJKzopJEgAgQgWZJgES6ZjltddppEunqFCdVRgSIQBMiUFuRrtZDaOEinYjLngvGeHfoSgz5dRvumXhUb10oYXZXUd1v+koi3ZsSrPp8Fg+OCVBffPEFmFC3bNkyHnut6jPq70hFka7hLemOHDnCRToWky41NRXFxcVgySSkpKTAkkOwGH6//vorWDbX8PBwbiGXlpaGbdu28cQRTKRj5zCRjrkRM0s7Pz8/7v5af9Qq1iwS6d5dqQ/pXXawC01HcTUqXbqwGJsfheAjZjm3RA/tZE3QW9UCo/c5Yu5Fbxy3ikZCVkHFRiR8RyKdhKAAnkGYXS/NcRE0x05Tn4kAESACDU2ARLqGJt702iORrunNCfWICBCBuiFAIl3dcHy5FuaO+s1sbXQdL4+l6leQkZ33cpEK72tqWzVxsgAAIABJREFUSVfh5Bq+IZGuhsBqWDwmJga7du3C22+/jffffx9nzpzhYlMNq3nj4o0t0iUkJGD9+vX4+uuvoaqqyjO5btiwAaNGjcLZs2d5XDqWDGL48OHQ0NDgbrFaWlqYNm0aF+mYi2t2djZYMgllZWUMGzaMu8Dq6+s3mMvrC5HOANK77GEbko6iEvatWfmSllcEtcchGK1miW81rLHylj90neIQkSas/IQa7CWRTnJYZEknOSsqSQSIABFolgRIpGuW01annSaRrk5xUmVEgAg0IQIk0tXPZARHJmO+mi7ajZXF+EU6iE/OrLYhEumk0KNHD8jJyXFRplpYTfwgs/5yd3dHv379eGw6lgCBZTVt6KWxRToRByawMaHu22+/xejRo3Hq1ClERkZy4fLJkyf45ZdfuAA3ZswY7taqq6uLHTt28G3GjWXOtbW1xfTp07mFIhNAmcViQyw1FelY0ribbgm4YBsD+7B0xGTkc3fWotfEiZRkLCTSSUKprAyJdJKzopJEgAgQgWZJgES6ZjltddppEunqFCdVRgSIQBMiQCJd/UxGfkExdHRN8cmPKug1Qw1GdgHIyavazY1EupYj0rErKi8vD8zNs1evXlx8PH36NHJzJYjZWIeXY2OLdGwoz54948kemMhmaWkJe3t7ntVVNEzGhGXFZdld2erh4cGt51jWV19fX86M1cHi+rH3TKgKCQlpspZ0JaXPkJ5XhJyCuhcRSaQTXTWvfyWR7vWMqAQRIAJEoFkTqCDSUXbXZj2Xte18BZHupDvswjJqWxWdRwSIABFoUgRIpKu/6Xhs6QWpRTroNFkRO84aVptAgkS6liXSsauKZS5lGU4FAgFmzpwJa2vrBhOXWPtNQaSrv09Xw9RcU0u6+uwVE+neeq8jBLMOvX6dtA5fj5lQn91p0nWTSNekp4c6RwSIABF4cwIika6vrCkeeyVDWPT6zGlv3irV0JQIJGYVYOV1P7yz0hD/nCCRrinNDfWFCBCBNyNAIt2b8avubGefSMzfoov3pRUwT/US3PyjqixOIl3LE+kyMjJw4MAB9OnTh1vUaWpqcouwKi+COj5AIt2bA21KIl1gYCDe6/whF9+YAPe6dffe/W8OoJnWQCJdM5046jYRIAJEQFICXKTbZII+cma47ZaIxOxCZBcUIyO/GJm0tngG2QUlCErKw9Krvmi72hD/nHQjSzpJPzxUjggQgSZPgES6+puihJQsHL5uiS6TlPD1/7Rw39QTJaWVP+gjka7liXSlpaVgSSRmzZrFrenGjRvHXTrr74qrWDOJdBV51OZdUxLpIiIi8Nlnn9VmGK3uHBLpWt2U04CJABFobQT2GIWjq6wpuq43xtIrvtA2Csc+0wiw/bS2bAZaRuHQMYmA6qNgjN3nhLdWGeDvU+6wIXfX1vY1QOMlAi2WAIl09Tu1Nu5hGPy7BrpPVobGaQOkZFQel4xEupYn0omuLJYooWfPnujYsSPmzp3LE2MwAa++FxLp3pwwiXRvzrAxaiCRrjGoU5tEgAgQgQYkwIS4D+XN8NZKA3SWNUUPBTP0kDdDd1pbPAM2zz3kTfGhvCnabTSBQEYf/zvtDvvw6rP0NeDlSU0RASJABN6IwJuIdAWFxcjKzUdmjhB5wgIUS5LB8NkzYLcG8HE3YNBA4NJ5ICvrjcbQlE/2DY3H1BVH0FlKDrOVzsMvNL7S7tZUpGMYi4pKeDKKjGwhcoSFKCyWLFi9nm8yhmtYo/MyPZyxjEZyTlGlfWqInUysMjMzg5RUyxXpWIZSJs61adMGQ4cOhaOjI4RCYb3jJZHuzRGTSPfmDBujBhLpGoM6tUkEiAARaEACRn6pmHXGA59tscSn6lZlq5oVPqW11TD4TN0K/dStMELDBvtNwrnLcwNegtQUESACRKDeCNRGpGPZFt0DYrDjjCH+2HAKP68+juUa13HLyP31Ql0rE+nSMvOw75IZuk6Qxwfj5XHPxKPSuaypSOfuH4ODVy0wd/NF/ChzFAvVLuPoDUukZORUWr/4ThLpxGk0zPaVK1cwcuRItGvXDhs2bEBYWFi9N8xFuvuB6LjOCNLaDtD3TUZxKfvE0yIpASbSLbrsjXdX6kN6lx1sQ9JRVNI4DMndVdJZA0ikk5wVlSQCRIAINEsCmcJiuEVl4ZF3Ih77JuMJra2SwUPvJBj7pyAyVYhSdpNJCxEgAkSgBRCoqUjHrLVc/aPxx4bT6DtDHW9/sx5tvlqPDuPk8fUcbRy5bomktOyqybQykY79v7D3jkDfGWoQDFiMEzctK2UjqUhXXFyKyPh0zFW5hN7T1dD+e1kIRq5D+zFy6P/zVuy9aIKQ6JRK2xDtJJFORKLhXpnAoqSkxGPTffHFF7h58yby8/PrtQNZwiKoPgxC5/VGGLfHHg+8khpNYKrXgdZj5UykW3zFB++uNMCEXfawIZGuHmnXXdUk0tUdS6qJCBABItBkCTzDMxSVlPIfN+wJGq2tj0FhSSlKSJxrsp9R6hgRIAK1I1BTkS46MR07zxig43h5dJushFmyx7FE7Ry+/t8uLthNnL8PFk5BVT/MaGUiHZuV6IQMSC3ej7eGymD97ts8Lt3L/04kFemycwtw7IYVPpm2BR2k5PHDigNYtf0ixszbgw5jZfHdvH248MiRu8FWdUWQSFcVmfrbX1hYiAcPHmDYsGFo3749fv/9dwQEBNRfgwByC0qwyyAMH8uZYvh2G1x0iEMJWdLViHluYQn+Oe+FNjL6mLLPEc6RWY0mdJIlneRTRyKd5KyoJBEgAkSACBABIkAEiAARIAJNiEBNRTozp0CMnqONjmPlsFrzIgJD/ZGcEomzd4zxxa/b0H2cPLaf0KsyQQJaoUiXnVcAOZ176DFlM76ZrQU9a1+wh3/iiyQiHRNYfMMSMH3lUXSWUsAsuZMws3dGZmYM7hlbY+ISHbw3Tg6LNa7BPyxRvPoK2yTSVcDRYG+Sk5Nx4MABHptOIBDg5MmT9Rqbjj1Qvu+ZjO922aLzGkOsuO6H2IyCBhtvc2+IfVVZBqdj5G47CJY8wfxL3kjKLmy0B7Yk0kl+RZFIJzkrKkkEiAARIAJEgAgQASJABIhAEyJQU5HuvpkHek5VQe9JynhgaAU8Y66V2fAO9MNf64+h6wQlLFa/gojYtMpH2QpFuqLiElzVd8E3c7XRY4oyDl01R46wolgiiUjHXI3NXYIhvegAev2gAu2zD5GRHg0gEymp0Vi+9Tw6SivgX+WLcPVj+ytfSKSrnEtD7A0JCcFXX33FY9P99ttvcHV1BYvxWF8LE+VWX/OBYPET9FW1xG7DcKTnFddXcy2m3sLiZ3CNysTss554f40hum00wQmbqj9TDTFwEukkp0wineSsqCQRIAJEgAgQASJABIgAESACTYhATUW6p7a+GPKnJj6coMBFooTkKBQVpcDE3hnjF+xFVykFbNK+i7ikKrJgt0KRjg3Z2j2UJ9noNE4O67XuIigyucJVIIlIx+LbufhFYZrMEXSfpISN2lfhE+KPoqJkePv74K8Nx9BhggIWb7sG39CECvWLvyGRTpxGw25nZmZCRUUFffr0Qffu3XH69Glk1WN2Y2Z9edkpDv02W0CwRA+9FMxw3yMR0en5yCksQV5h6fOVbbfytagUzL01t6gEjpGZ2HDbH53WGqLtEj3MPukB77jXJ2Wpz6uJRDrJ6ZJIJzkrKkkEiAARIAJEgAgQASJABIhAEyJQU5HOPzwRa3bfxtujN6Lf9C1YpaGLzQduYvLy/Wj71VoM/W0bLJ2DUFJSWvkoW6FIx0CwLK9bjjzisfwmrzyCx1beFfhIItKxE5JSs6Fy5BE6Syugxw/K+Ff+JNSP3MYvaw6j20QlDPh1G49ZlycsqlC/+BsS6cRpNOw2s5rz9fXFP//8w91ep02bhidPntRrJ4RFpThtG4OB6pbcbfPDNUYYoWmD2ec9semWPzbeDMCGm/6tft10OwDrb/pj+nE39FA0Q7sV+mi74in+POEGk4A0NHY4PxLpJP+YkEgnOSsqSQSIABEgAkSACBABIkAEiEATIlBTkY65btp5hmHozJ14f9QGdB+vgE+mqOCdb9ah23h57DpjgITUrKpH2EpFOmFBES4/dsSAX7ai38/q0LpojJLSF0KmpCIdEz/DY1MxdvF+CL5cjS7j5NBrqgraj96ItsNWYduxJwiOTKqaPwAS6arFU+8Hc3JyoKuri4EDB+K9996DgoICSsWuhfroQEpeEW65x+OfE24QzHkIwbzH6LTSAB+tM8JHa43Qg1Z8tM4YPdYZ4d1lTyGY+xCd1xphww1/niyCWdg19kIineQzQCKd5KyoJBEgAkSACBABIkAEiAARIAJNiEBNRTrW9VxhIXQfO0JW6zak5ungq3+1MEvuLI5etUBQVDIKCquJedVKRbriklKERqdgxsqjaDt8JearXwYT7kSLpCKdqPw9Mw/I7ruL6TJHMPzvnfhlzQloHHmMgLAEMCG1uoVEuuro1P+xkpISREdHg8WkYwkkxowZA0NDw3pvOLugGFYhadj7OBirL3pj6l5HjNpug+802Wrb6tfRjIOGLX4/4AzlW344Zh7JXVzrWT+VeN5JpJMYFUikk5wVlSQCRIAIEAEiQASIABEgAkSgCRGojUgn6n5qVh4snIOhZ+2DkKiKMdZEZV55baUinYjDxt23IOi3AKPmacM7JA6lz33oairSsfry8ovg7BOJ+2aecA+IFTXx2lcS6V6LqEEKXLhwAf3798fbb7+Nv//+GyxeXX1b1IkGxizr7CMyoe+XAsOAVFoZA/+y1TM2B0WN7dsqmiixVxLpxGC8ZpNEutcAosNEgAgQASJABIgAESACRIAINE0CbyLS1WpErVykO6Brii5Scuj3kxqO37SGsKCQY6yNSFcr/uTuWltsdX5eYmIiZGRkeKbXAQMGQE9PD8wVlhYiUBkBEukqo1L5PhLpKudCe4kAESACRIAIEAEiQASIABFo4gRIpGvYCTK2D8D4RQfQcawcFm25gvRsIe8AiXRS6NGjB+Tk5FqNUMWSSFy+fBnffvst2rdvj1WrViEsLKxhL0hqrdkQIJFO8qkikU5yVlSSCBABIkAEiAARIAJEgAgQgSZEgES6hp2MhJRsbNx3F++NlcXoOdoIiEjkHfjvpBsEf93BtL0OyMqvJqZfHXSX3F3rAGIdVZGamoq9e/dyl9fevXtDR0cHWVnVJF6po3apmuZHgEQ6yeeMRDrJWVFJIkAEiAARIAJEgAgQASJABJoQARLpGnYyCouKcfi6Bfr9vBV9flXHDUM3PCspxrzTniTStTJLOnblMWs6MzMzjB49Gm3btuVWdR4eHg17UVJrzYIAiXSSTxOJdJKzopJEgAgQASJABIgAESACRIAINCECJNI1/GQ8svDCxGWH0GWyIlSPPkJWRjYWnvUmka4VinTs6mPWdEeOHEGbNm24UHfy5EkIhWVu0A1/dVKLTZUAiXSSzwyJdJKzopJEgAgQASJABIgAESACRIAINCECJNI1/GT4hcZjk849tB8nh9/WHkdUVDyWXPSB4K+75O7aimLSiV95TIAZN24cTyIhLS0NKysr8cO0TQRAIp3kFwGJdJKzopJEgAgQASJABIgAESACRIAINCECJNI1/GRkZOfh4iNHdBwvj+H/7ICLuz8WXvCCYNYDEulaqUjH4tAdPHgQgwYNwnvvvYc9e/aAZX+lhQiICJBIJyLx+lcS6V7PiEoQASJABIgAESACRIAIEAEi0AQJkEjX8JPCmNt7hKHvDDV0n7YZ1+6a468TrhDM0yORrpWKdOwq9PHxwb///suTSPz000/Q09Nr+IuTWmyyBEikk3xqSKSTnBWVJAJEgAgQASJABIgAESACRKAJEaitSFdcUorUzFww103PoBiEx6UiN6/g9SN79gzYrQF83A0YNBC4dB5ohdksI+JSsUBVFx9MUMDsNQcxYocFBKstME3bHlnC12d3Zfwzs4UIjU6Be0AMwmNTkJaVBzafr1sou+vrCDXOcRaHjiWRGDJkCAQCARYvXozs7OzG6Qy12uQIZGRkoGvXrvzaYNcHrdUz2LZtW5ObQ0k6JJCkEJUhAkSACBABIkAEiAARIAJEoGUSqI1IV1r6DC6+UVA88AC/rj2BX9aewDyVS7jwwB7FxSXVgyKRjvPJERbg5C0bfDRBAZ//IIc+8k8g2GjzXKQrqp4hAFe/KOw+Z4RZ8mfx8+pj+E/xAjROGSA2KeO155JI91pEjVKAZXplotyMGTO4ADN8+HDcvHmTZ4BtlA5Ro0SACDQ4ARLpGhw5NUgEiAARIAJEgAgQASJABJoOgZqKdAWFxbDzCMPUlUfx8TRVdBgnj05j5dFFShHD/96JPeeNkJyeU/UASaQrZ+PkE4lhf2qg15i16LzkEgSrTTBtr1O1lnTMgi40JhkL5M6i7w+b0Xm8AjpLMf4K6DtNFVuOPkZARPWxzEikK5+CJrlx69YtDBs2jGd6nT17NlJSUkioa5IzRZ0iAnVPgES6umdKNRIBIkAEiAARIAJEgAgQgWZDoKYiXXBkMtbuuQ3B8FX49Gc1rNa8BLXDt/DTqkMQfLkG/X/agscW3iisyqKORLryayM+JRP/KpxDv8ny6PDHXry96B6m6bgiK79qd1fmYrz95FN0+m4jPp6oiP+UTkP92G38ueEIukjJoe9Pajhw1RwZ2cLydl7eIJHuZSJN631RURFUVFTQuXNn9O7dG7q6usjMzGxanaTeEAEiUC8ESKSrF6xUKREgAkSACBABIkAEiAARaB4EairSmTkF4ru5e9F1gjzk916Fb6Av4hLDofvIDCNnaqKHtCK2nXiKlIwqrOlIpCu/MNKzhVxw+/z3regybSvem3MFU/czka5yl2E2Vz4h8Zix5jg+mKiI+SpnYG7vhISkcDwyt8PUFQfRRVoRK3Zcr9aajkS68iloshuPHz/GlClTeBKJWbNmwdvbu8n2lTpGBIhA3REgka7uWFJNRIAIEAEiQASaP4FnQOmzZyhld4K0EAEi0CoI1FSku2/qgU+mbEavyUp4YGQFPEsFkAXvAD/8ueEYukxQwiK1qwiPZfsrWUikK4fCXIfvmnhg/ML9+HCiMt6feRJT99ojo6C0vIz4BrNOtHAJwfhFB9Brqgq0zz5AZkYUgEwkpURh+baL6CitgFlKF3jMQPFzxbdJpBOn0TS3ExISoKmpiXfeeQf9+vXDwYMHwRJL0EIEiEDLJkAiXcueXxodESACRIAIEIEaEYhMEeKpTzLswysGHi8tBeKyChCdkY+C4lKwe2xaiAARaBkEairSmToGYfScveg0Th7rdl2BR6A/EpKjcOOJOYb/pYHu0krPLelyKwdEIl0FLkGRSTzLa8+JCnjvJy1M3WGCjMLKv2RZYgHv0Hj8tu4kPpygiPnKp2Bq74KElGgYWTtgyrL96DRBESt33UJQZHKFdsTfkEgnTqPpbru4uGD69Ok8iUTPnj3h6uradDtLPSMCRKBOCJBIVycYqZKWSoD9hqz8J1JLHTGNiwgQgdZMgH3fPfBKxs9HXKF4J4Bb04ks6nILSiD3MAiLr/nBPz4XxSX07diarxUae8siwD7NpbHRwKjBQNu3gPnzgfCwKgfpH56E1btuod3ojRj8+zYs3HIO63bpYtrKg3j/u40YPkMdNq7BVf+GIpGuAtuU9FyoH3uC/j9uxtvSWzFV/UmVIh07MSElC/I699F1oiL6TlfFzE0nsEnrKn5bexgfTVNBv5+34uBVC+QKCyq0I/6GRDpxGk13m1nOHTt2jLu8tmnTBufOnUNubhXid9MdBvWMCBCBGhAgka4GsKho6yJQVPIMCdkFiMsqRGFx5S4HrYsIjZYIEIGWToDdqOs6xmHgVmv8d84T7JtPZDGXnFOInw46YZi6NSyC0lBUQt+LLf16oPG1HgI1FemEBUVw9ImA9NKD6CytgPZjNqHDeHm88/1GDJixFUd0TZFaVTw6hpVEugoXlzC/CAY2/vh61k4IRqzHNIUryC6u+kFIUXEJAiOS8Mvak9yascM4WXQaL4+2Yzah03gF7DhtCJbco7qFRLrq6DStYywWHbOma9euHaSlpWFtbd20Oki9IQLVEgiBvowUtwYVCAQQSMlAP6SKE0IOQYqVkdGvokDr2E0iXeuYZxplLQgEJeVh870gyN3yh39CFYGPa1Gv6JTcohLcdo7DQcNweEZn8RhQomP0SgSIABFoDALslvCKczyGbLfF3ItevAsiS7r8olKY+SbjoVsC4jLz6TurMSaI2iQC9USgpiKdqBuWriHYdkofs5Uv4l+li1indQfX9V2QmZOPUtGXh6iw+CuJdOI0OCsWm+63tcch6LsQk1cfQ1K2sGpLxOdnu/pG4cAVcyzTuIaZ8ue5i+uR61ZISn3971YS6SpMQZN+U1BQgBs3bmD48OHcok5JSQmhoaFNus/UuaZCQEwge43wFaJ/CDJSghdimkAKUjL6qFJPk7C8vgyrUwqH9EMQEqIPGS7UHaqk3hAc4u3LoHVLdACJdE3l80P9aHIEHCKyIK3liO81bWETml7j/jFLvLjMAtz1TIRn7KsiXEZ+ERZd8sLQbda45hhf/Y/ZGrdOJxABIlAVAWYR5hyRiZLSZ0jNKcRD72SctI3BE58UJGYX8tNCk/Nw2SUe5xziYB2agfyXrGljMwtgGpiG03YxuOAYB32/FOQVvsjEl5hVAEP/FFiHZaBAzC20sKQUISlCPPFNrlLoYve1KTmFcIrMhHtsFgKT8qDrFIdz9rG8nQxhcaVD84rLhq5LPI5Yx3CXVdbHypbQFCFuuiXgiHU0brglIDgpr0IxJtJ9rmGLuZfKRLri0meISc+HSWAqDPxT4ZuQg5yCErDvuMg0IZyjsvj7qDQhrrom4LhtDEwDUyvNTMjGcts9CUdtYmAQkAKr0HQ88kmCc2QWhEVkmVdhIuhNsybARG32WTMLSkNUuhCFL1lFsc+4eVAafONzwD5jfHkGvu+cYxwOW0XzczMr+byz0hHpQjzwSsIJmxhcdorn32l5BS++g2oKr7YiXWlpKSLi0uDgHQF7z3AERSQhV1j2PVptH0ikqxTPf8oXIei3CN/O04aDT5REFstpmXnwCIyBjXsofEPjuUBaaeUv7SSR7iUgTfytv78/li9fjvfeew+jR4/GzZs3m3iPqXuNToAJYuKiWzUiXcghkaUbE+ZkICMjU2bRVoWgJnn556KcWNtl50rh0Evqn6hOsaKNjrCxOkAiXWORp3abPAGnyCxM3ueEsbvsYB9Wc5GO3XAa+qbgm912OGoZ+cp4n+EZdMwjsPCKD0wD0vBM9CP9lZK0gwgQgbok4BiRiYWXvLnF2AGzKPx4zBV9t1pjjLYDtPRCYeCbDPXHIfhG2xF9ttlg6iFn3HeN56Ie60dEqhDahmGYcsAZgzRtMFjTBqO17HHSJpoL86wMu/Fedc0Pfxx2gUtEBoqef76D4nOw+VYAfjnmAtfoTLAb3JcXVpYlbVh+2QfzznlC+WEwRu9zxGANG97H/cbhCE/LLz+NiYPWgalYeNELw/fYo7+mHaT3OULzQTA8orLKBYCCklLYhKRD7qY/Rmk7YMBOW3y91wGrb/jBJTKTi26s0pdFOpYkwtg/FbPOeWLUTjso3Q1EQFIesvNLcNM1AQsveOGcTTR0jMPx3T5H9N5ug7H7nHDcIgqJz4VCJlj4xuZg3VVffL/XEf132GLKUVdMPeCEiQcccdkxDlWJj+UDpQ0i0IwIZOcXw8g/FTMOOeOwWSSi01+I5uzzcMkhDr8ed8MZ2xhulcoeENxyS8CPR1wwdLc9+mrYYvpRVxwwDod/wov4U0zot/BNgeItf4zd54ghO23x1W57zDzuBofQdJSI/NNryKq2Il0Nm3lRnES6FyzEtmZr3uPurv1+UoX2RRPJBE+x82uySSJdTWg1ftns7GwYGRmhb9++eOutt7By5UqkpaU1fseoB02SgEjwYhZsTHDjbqZVqV8iF1PBy26oIss2AaTEFbWalH9etsL5+mX9qdCdyso1SbIN0ykS6RqGc6tthf2YDE8VwisuB+6x2QhJzkNGXnH5zS4Dw24AWRn3mGxeJiJNWMFqhf2YTcouRFpuEVh90en58IzNhk98DuKzXvzoZT9ww9KESM0rqsCb/fBk+8JShbwe0cGs/BIEJ+fxdr3jchCTkV9+k8rKMMuOKTpOGLe7okiXkluEqPR8pAuLK7gh5BQU8/2sH8zFIzApl9/od5U1gdL9QN5fNn52Qy0ac1iKEMyqh70XX1jfQpKFcIvJ5uxYe6ViP7yZFUtCVgGyC0qQW1iC8BQhZxKQmFtuCSReX3XbjGlqbhG/QS5/ml/dCXSMCDRzAsyypZeqJd7eZIKx+52gqR8K1cfBGL3LFoJFTzBkqxX+OOmOPYbhWHrDD103GmPwJhMEJeTyMEpG/in457gbftzvBC3jCCg/DMSo3fYQrDKA6sMg5BSWIK+oFDcc4jBwtQHmn3YHs3Jjn9UttwPQc6U+ZG/4If2l7yoRVvZ98Ng3GSNUzNF1pQHmXfTGUatoqD0OhtQeewiW6mHeJS9ubcfKXnWOw2BFM3yuagHVR8Hc+m/FJS/0XWOIaXsd4BGTzb+rbILTMGqbNYYomGHjbX+cd4jD+tsB+FDeDMO22cI8MJULetdcK1rSse8I1+hsKNwLwEcy+piw3QZ2kVn8O3CfUTg+WWWAQUpmXFTUNgzHdoMwdFc0R7ulT3HNLoYPyzYsA38edcPHqw2w+poPztrF4vdznmi/ygDD1CwRmJTzyvegiAe9EoHmSiAsKQ+Dlc3x7U57PPJ+ER8sPDUPI3fYYug2Gzz2TkJqbiFk7wWio5wJfjnmir3GETjDPiOHXdB5rSF+OOiEvMJS/tsHOcWdAAAgAElEQVTovncShimZo/c6Iyy/6otTtrHY+iQUYzRtcNk+psLvp5pwI5GuJrTqr+zsg1YQSGug27hN+G3dcSSmZtdbYyTS1Rvaeq14wYIF3JqOZXo9evQoSkpqb0Fbrx2lyhuRQJn1mpTMc5fS56JYVXHeytxRXxLiRL0XCXJSL9xTa1S+MvHtFZGuOhdYUUda1yuJdK1rvht0tOwpsntkJlbe8IP0EReM3u+EBZd9cNstEcm5ZUIau8F0isjC6pv++H6/E7474MRvGu1C05FfVPZPhwlpp2xjcM42Fm5RWVB7HAKpA86YdNgVmgZhYCIec1u76hyPNTf9ccUxroJ7ABPMrjnFQeaaH3cJYVoXczu5556E+breGL3PAZOPuEDtSQiPDSfSwpgLV7lIF15mSVeKZ7wOuXtB3EWOtStaHMIzIH8vECcso5ElLOZ9/lrHEW+tN8I32vaYetQFy6/7wTcuh4t5a27749eT7lB9FAL36Ozy4OzsBv+uRxIWXvbFN/scMOGICzbdC0RYSh5KnrvNOUZmYr9ZJB77JMM4IAVrbvljnI4jfj/lBh3TCO56JurX616jM/Kh6xyPRz7JSKtCNHhdHXScCDQnApbB6Ri03Qbf7XXAXY9ELlIzIfyQeSQ6ypnhtxPuMA5I5Q8G2PeAjK4P+mwwxiX7WC5mM0HeLz4b3rHZSMwq5A8fmMvsIBUr/HHUlVvBMR7sM7vysg/6bzbHeZtoPPJOxIjtNvjxkDO8ngtnlXFjiWqe+qVguJoV/jzkjNBkIRf0YjPyYRKQhtGathihbs2t2EJThZh63BXdFMxw0iqKP4hg7nHu0VlYdtkbn8ia4KJtDFJzi7HvSQj6rzPEPoNQ7obHLNfYQw/F+4HoJGuKDbcDkJRTiNvuCRXcXdnXHHP3DUnKwa87bDB+qw2co3OQmV+MQ6aR+GydMVac90JAYh5Sc4oQmZEPxTuB6LfaEPv1QnjyifN2MeitbI6ll7zhFZsN1kfL0HT8edwNAzdbwMA/BYwrLUSgJRFgD8CWXfFFX1VL6JhElP+fd4rIQB8lcyzR9UFEaj6uOcdjuKYNJh9w4u7k/MFkXhG3fJ1z0h1DN5vDLjwDwSl5+PuMO/qqWEDjSTDYdwIT+xMyC7k1bEJmQXkbNeVIIl1NidVP+dlHHSCYuhcfjpfHxMX74RkYi5J6StJDIl39zGF913r//n3u7sosoxYtWoSkpCQ8E9281HfjVH+zIRASIuZLWq1IJ7KWe9X9tGywzwU0FlOOV1nT8q+6u4L3R1QfUB6zTqzLzQZ0PXWURLp6Atvaq2XCz67HwRi7xQJf7rDFX+c8MfuiN77RssdfZ9xhE57B4w8xN48J223x/XYbLLvmjxU3/fGlpi2+22qNi9bR3EXMIzYbyy774FNlc3y/3xF/nvXEzHOe+HKnHXrImWHFnQBEZRTAISIDkzWs8beOE5hlnGgpKi7F4gNO+H6zOZ54JyMuqwAHTCMwQsEEk7Udsfp2AGZf8MLwrdaQ2moFp/BMfkPqEp39ikhXUloK5XsBGKlhgz1G4SgWizXFYjx9pWGDRec9kS4swlWXeEw67Ix3NhhjjI4jH/eGuwEISCgT6eZc9EKXTSYYvdMOj8WesDOhb7C6Fb7bY4+1twMw64IXeqhZYvxeRxj6lj2JZzfwPxxyxhdbrTDlsDP+OeeJmWc9+fsByubQeBqKvOcip4hDVa9M+Fxwzgtq9wIQI+ZCV1V52k8EmjsBi+B0DNa05Z8bZuUrWpjg3V/dCutuBXDrXrafua2fsIrm1mYqj4IRmV7mZspuaJklr55nEk6YR+GkVTSGqFnhey17LnKxc5nbWXiaEJN0nDBU3QpDFEwxWccJzpGZENP3Rc2Xv7KHF1ykU7fG4jMeFcqyrxyFOwFc8JJ7EAi7sHQM3mKF8TpO8Il/4RLH+scedny+xgA77wTwWHYzDjrja3VLBCa+KMcaZZaFQ7bb4Jvd9vzYfc+kCiKd6FFEdn4R/rfXHhO2WsMlJgcZTKQzicCgtUY4aRhW3n+2ccc1AV9stsDqK76Iyy7grrA95E25RWBuYZkYxyx3tz0KRk95U5y2janSsrBCxfSGCDQjAuxBnmN4BkaqWGD+aQ/EZhRwq31mFdtT0RxPfZLBPtMq13zRY40hVlz142KcZVA6zAPTYByQhuVXfPCBrCkU7wdB1yEOQzeZQO6KNxfU6xIFiXR1SbP2dc0+6QHBb6fw4Q9qGPrHNhy/aY3ktBf/p2pf86tnkkj3KpPmsIe5vW7ZsgXdu3dH//79cfz4cWRlZTWHrlMfG4tAtSKdSISrKlnDy6JcTcuLiXCixBEsTp7IMu953yq4wzYWpybULol0TWgyWlJXrtvFoN8GI3y71YrfrPkl5HL3T2YtoedXJpSxWElTNG0wQtEMZ62iEZmWj/jMQpyzi0EvZQt8tdMWzEWKubX+d9YDndYYQv5BIA/EzuKzXHKMw0hNW3yqagm70AzuKjXzsBM+lTfjVncinsw17RtVC/x3xBlJOQUw9U7GSAVTTNeywz3XBLDg6ixw+s6nIei0zgizz3nyeFIesTn4QeTu+tySjt10y9/252LYToOw8lhPrC3mIjZE3QozT7gip6iYu6DuNQrHx8rmUHwQxIVD1g5zeWOWMvZhGVwEHKpujUdeydx11SYkA59uNMb0fQ6465aAhKxCeMdnY5dxON5fa4TZZz15X1lQ9q+17NFejt30RvGbflb3bv1QfLbFEl9q2XNrPRGD6l5dIrIw55QHVG75IzpVWF1ROkYEWgQBs+B0DNS0xewL3tzdXTQoY/8UDFG35G5nzDWdLcxS94xdDD5QNIfioyCwBxAZeUU4YhWNaUddIL3XEcsvemPdNV/0UjTjIt1Nt0RRlfz1rG0sBsqZoscqA1x0iKtwrLI34iLdglPuvA/i5fabRqD/VmvMY5bJrgn4XNUSiy9584cV4uViU/Px3UZjKF/2wRHLKHy50xY/8O/BikHdPWNzMGGfEwZtseSWvg+9kvGF5ovsriKRjrnmz9Syw4Rt1nAWF+lWG+GCSUR50+yB/kPPRAxVs8Kiiz68X0ctItFV1hRK94KQlFXWPhM8V17y5t/Z9zyTkJVPlnTlEGmjxRDIKyjGgjPu/PfBNZd4OLD//Qec8dcpdx7fkg101Wl3dFyih6lHXLBA1xv/O+eJf896Yu4Fb0w94swt5XcYhGGfYTgGLNPDecO6z+pIIl3TuOT+O+0FwT9X0PU3bfSbthkyGtcRHPnCVboue0kiXV3SbNi6bGxs8Pfff/M4Yz/++CMcHBwatgPUWvMiUJ1IJ3JnZfHoKh2VSKQTgMeQq2l5XmcIDsmIElMIUO6Gi+eCn0iwq7T91rmTRLrWOe/1Our8kmeQu+rDYw9pPg2tEOdN1DCzoGBuoYNkTbDyole5+ys7nphTiLm6Pui83hjnLKPgl5CDOee9MEjFAk7hGaIqEJGWD5mrvmCWYw88Erm1iZZBGD5XscCGyz7l5eTuBmCwujV2G4RxCzftpyH4ZIU+TltGITP/RRwHFjPqp2Ou6C9nCnO/FHjFvyrSMesX5fuBGLnDBlrG4RVEOnZjPkzTFjNPu0FYXMJvOC/ZxaDPZgvuglreoecb2QXFmHfWEyO22+KpbwrP/rblYTA+Xm+MI8bhFeLKxGUUYOweewzaZoM7HkmwDU3HmP2O+ELLnlsGiuq2CknHjJPuGKBhCyaMim6uRcfZK/OaYK5mF+xjuLvwpntB+FbLgd8cqD4JwW6TCDz2SUFyTsXYfuJ10DYRaM4ERCLdv+e84Bb9It4PSxgxUM0SG24HIuh5xlMmqp+0jkY3JXOoPAlGcm4hLrIHBHvsMXSnLbbrheCBWyIeeiRi2FZrjN7DLOkqinTaZpHoKWeKLjIGOGER9Vp0rxPpmEt7/61WmKfrhVsu8fh8iyV3m4vKeJFMgjUSk1Im0m2+4oMjFpEYtssWk4+5VojlycqxmHXj9zlikJoVF+nYQwMm0rG4d2wRfY9UJ9KdNQrnZdkf9j151z0BX7B+XfJBbFYhLEPS8PNRV4zYbo2teiE8OcWmWwH4QtUSk7UdEJ6az2OOlldCG0SghRBgCVsOmkWir4IZNt8JwE2XeIzcbo0LDjHlyVKYSNd7jQHW3vLniaYOm0dy9/vDFpFg61WneP7Q8rBJBPoseowLL1mu1gUqEunqguKb18FFujl30HH2CfSarIAZq4/CzqOipfKbt1JWA4l0dUWy4etJSUmBlpYW2rVrh08//RSqqqrIz6/4G6Dhe0UtNlkCkoh01Qhlohh0FUQ6SctXA6WsXpE4GAJ9MSFPICXaX00FLfgQiXQteHIbY2jMgoIliPjxgDNGaVjDPKjyrEMsFtKCS97oo2LBf7yK9zWroARHLaJ4MPJ9D4Phn5iL/857YoiqJbxjX5hzJ+UUQfVhMPoqmnFLl/ySUvjE5uCPg86Q0rBBfGYBT64wnglnx914IggmXP150h3d5Ux5rBfRzSdrPyajANufhKDXosfQd4mHT0Iuftj/PHGEKCYdE+nuBWKkpg32vEakY9Y2p6yi0VPJHMyi7uWFucr9e9Kdi3SGfqk8ThOLK/epulUF91d2XlHxMyy46I3Om82x3yqKP4mfcMAJ3+k4VkgU4RGTg0WXfTFwqzVPJCEeM0/UPnP/jUvP50/xWVvDdtmjs7IFuqta8syQQ3bYQulhME+qITqHXolASyLARLpBmraoTKQbVI1It0UvhMdt/P24G3oomkPHvGLW5mn7nbgF8K3nIh17GBGYlIcvd9lh8HZrDFE2x5hddmBiemWfTRFjcZFu0RmPV8qyBwUfKZlh3W1/WASm8phuM466IiTlhSUsE8pYoogv1hhC47Y/bnskYuI+R3y/wxYx6S/KsTZtwjIwYLsNRuy0Q0BCLo+JOXibDbfoEfWJvdZGpFt0qcySjiWfeOCeiF4KZhiiYYOpR10xaZ8j/j7uxuNxibdD20SgJRFgv4uYEP6LjhPG77LDvPNekNKy579RRONce8ETfTea4KR1WaIV0X7x15z8EvAHfyueQvNOALLqOIYjiXTitBtv+79THhAsfIr2y2/go4mKGPLbNpx/4ICi4hcPleuqdyTS1RXJxqnHw8MDP//8M9q0aYN+/frBz8/vlYzxOTk5lFiicaanabUqiUhXpSWdyF1VUku6l8pXQUKUfVaU4bU8Lp3IJVYg5hJbRR0teTeJdC15dhthbOzG0Dw4Hd9rO0BqnwNcojMr7QULLv7XaXd8qm6JE9YVLUtYxtIL9rHou8oA++4Fwj8xj1vSMZHOK+aFSJeYXQSVB2Ui3QnraB47it0U7zQIxRfbrbHbKBzXnOMwRM4El6zK2rALywATtz5QNgfbFo+zGpdVCC3DcPSe/wgGzkyky6tapKvEko7dmA/f8cKSrkyki0JPZQsu0okLggyKuEhn5J8Kl+gsDN5hy2/oTQJSK3ArKinFsmt+6LTZAvsso3iMGzaOUfscEJ/14skZE+kWM5FumxW84rN5TKwKFTErl1LwDLPM9ZhZ/Bwxj8K0gy6Yc8aTc2fxqBwjMpGVT5Z0L7Oj9y2DgGlQOj7VsME/Zz15MhrRqFh8qE+3WPCYdOKWdCwmXTdFM6jqhXBLul8POGGYujWuuSbwU1nGZhbn7eut1hi53QY3XMr2ByfmYfYJNwxUtsAlu1g88UvG8O3W+F7TFrbBafyzKGpb/JWJdPp+KfhS3Rp/H3FBdFo+d+dnweStwzMweocNhm6x5J/f0OQ8TNzriP7K5rjqGMfd6VldHtHZWHjeA93XGuK8VRSPpad8MwB91hjirG0MUp4niWGJIlhG2vc3GGPVTV8u+j/wSsKX6laYts8RIalCCJ/Ht+Qi3R5bjGexO2OyeUy6g8bhGLTKEGfFLHvY/4E7bgn4QsUCCy+UueFGZxTghHUM/j3ngY23A6DwIIgnv7EISa9RohtxTrRNBJoLAZbA6ph1NDpvMMZHsqZQeRTCY+6K+r/XOBzd5Ewhre0Av/iypCxM2I7LLEBQUi5PUMN+37CkUeN22mLUdhucsIzivyNYUpf0vGJ4x2QhMbOgQiZ4Uf2SvL6pSFdYVAxhfll2e0na4z/AdmsAH3cDBg0ELp0HKK4W/jvhBsEiI3SXM8CwmTvRbZISlmtcR2xS5b+nRazZg5+8/CKwa03ShUQ6SUk13XK3b9/mselYEglmWZeQUPb7g8Wos7S05NlfMzOrv3aa7uioZ3VGoDqRTuRyWqVIJ3J3FSV6qHlMulfGIXKZFSl0oj6UvwfKRDxRm6/U0OJ3kEjX4qe4YQfIRC+WcGHqASd8q2kNs+CKYpOoN8zdklnSfaJigX2mL2IZseMsLtE+k0j0WGmA/Y8qWtJVJdIxdzQW4J0t7EZ74gFnjNvvhI03/fHtHjvc9yxzP/OMycbfJz3QTdYElkFpFQKyR6YX8HhJPZc8gYFrArzjyyzpxu+xg1NE2T849uOHJY4YrmGDXYbh3HVUNKa77okYIebuykQ6lm2RiXQ6JhUtbtg54iKdgV8qfOKyMeWQMwZvtcZjryRRtfyVxcVi8eg6b7bAQZtobkk3fv+rIp07s6TTrV6kYxWWPnvGb+ZzCkpgHZKOOWc8oHzLHwHxOcgtKOExsFgZWohASyRgFJSOT7Za468zHnCNeiH8swQuH6tY8CzRzAKOLSzbMhfp5E2x+WEQt6Sbe9YDHTYaQ+a6H4+1yRJOrLzmi25rDDFCzQosBh37PrpsG4shawyx/rIvfBNyeTKX/U+DMXitIVZe8qrgqi7OmcWsNAxIwTfbrfGlmhVPSmEbmoFz9rH44ZQ73lmqh/XnPJGdX8JjWTJL3c83meDX/U7Q903hVrBqD4MxUMEUo3fYctGdxdO87hqPjrKmGLbHAZec4sAEviMWURikZI5xapYw9EviLvyMyZ/aDui20gBqT0MRlFjGIjmnAH/ttsXYLVZwjMnm2V0PGIWj/0oDnDZ4ESOL3SOyLN6fK5tjwXkvxGQW4rZXEoZq2fOHJCoPQ8AyZM+55A2ZGyzrNsvI/azCQxNxHrRNBJo7ASawWYdmYNwOG3ytaom7bonlbuRsbCyL9Hzm8rrWEPMueOOGazxPhqVlFIZV13y5AM/Ksd9HCvcC0XOjEcbutOW/n1jsXvbA4NdDzrjmwL57amdxVVuRjolzWTlCuPpFwtotBMGRScjNK3zhJ1/V5LHfGCTSvUKHPdgRLHiKwdss8a/yJXwwURHDZu6Am3/0K2XZDsY/OzcfgZFJsHIN5fwzsvIkyvZJIl2lSJvVTnd3d8ycORMdOnSAtLQ0TExMuNvrw4cPwWLVDRo0CFFRFY0h/s/emYBXUZ3/n9bWn/25b3Vr61ZwxfqvWiu41bb+bNW6tlVr61J3UJRdVgFlUxE3lB1FBXEDBNkCJGEJS4CEPRDWsCQEAtn3fP/PO3CSk8PM3Jm7JPfefE+ePGdm7jnv+57PObPc7z0zE1MNZLDhIeBJpHMSxExRTq17LW82QYl+2u2sR0S7ei+POBKzptuZhuJ6nSJdXHdv4zSuuKIa3b5Yi7Ofno7Xpm6u95ZREX7kDalywTp+cRYuaTcbT41Iw56CugeZb9lXjFvfXY4T2s3G+JRd1jPpHhp5+HZXN5GuuPywSCdvIOw3PRPHPDUdZ7aZhSEJW63n3AkNeQbdkOlbcPYT3+P9hG3YX1z3oPLEzDw077fIenh6UsYByMPUb31zKa5/fSEWZObVwuw5JQNnd5mH5yeur32GkrRLvuye120+7h+50nomnYh0w5N34uy2s/Dm9LovsMqQLtJNW5MLee7coFlbcXabWRg6cwtKj9zaIL+Opu8qRPNuSbiq3yLMXL/ful2uVQginYpB8rSdBXhyzGr0+TbDug1W/4zLJBCPBFK2HsSfhi7DCxM3YM3uujedJm7cj9veWoLe0zbXvt1Vnkn3xdLduKH/YgyavdV6o+KqrHzreW0XdEtEy+6JuHbQIrT7eqN1vGs9OAVtJq6zxLJrB6Tg1oEpkJfkyDFPUmZOITpNXGc9Y1OeMyXHCTOJSCczXa8ZsBjyRtTb3lmKy3ol4/zuiTineyK6f5eBrNzDwplYlRfMjEraidaDluCS7klo2SMRF/dOxt9HpGHuxgPWLDzxIbfHjV26G7e8u9x6g/RVPZJwcbdE3DtsBRZu3G8J9FJOZgZ+vmQXruydjJZ9FmLMwixUVFfjQHE5HvgwFbe9tQzpe4osgXD4gizrzbUjjsxWlvrytsppq/fhj4MXo/2kDZBZyvLYAnmBTvPeybhu4GL88d1U/PmDVFzROxkXd5mHN2ZtsW6nNVlwnQTigYDsp/Jj28Dpmy2Bfp92zSPtE5F6za4CDJieab1p+aLuibi0RyIu7Z2MB0asqn1jtJTNLihH76mbcM2ARbigexIu6ZlkPSbjl90TMWJBlvVDQjDMghHpikrK8e5n8/Gnx97Cr2/riov++Couu7M3HusxHmsy96L8yJucbeOhSGeLxRLp/vEd/vTucoybnorTb+2MYy54DDOS6p61rFf8+KuF+Mtz7+HSv/Q4zP8vPfCnp4dixUbnW6dVfYp0ikTs5hUVFZg2bRpat25tzai7/fbbceedd1ri3Iknnohjjz0WCxcuhJRjasIEXEW6ALenqrraM+jqPaPOxGpTXi9i3uZqfUaRTkdkLVOkOwoJN4SDwOQV2bi00zxc1jEBr/+QiR/W7UdS5iEMSdiGvtM2WzM7RIy7++2lOPflOej23SYs2HoI8zbn4dnxa3Hmi7Pw9+ErrWcsrd5diAeHr0KLLvORrj3kXb6Ydv0mA7/skGDNdCk6ItJJ/FPSc3BSu9n4eYcE6y2qepsWZBzADX0WoGW3+RgyZxtStufj67Qc/HP4Shz/zHT0nZGJnYfKrJlu/xq+Cme8OAuPjluNDdlF1pfdsSm7cGHX+bimzwKMXrwLszfsx9tzt+F3A1Pwoxdm4oFRq1BcWWV90f1hTS6avzgbfxmcgs+W78WsDQcw58iXYbl17cEPV+DKXgswOX2fdQG/MbsQF746Hy37JEN+QV8qsa3KsWb8nPTiLPSevAmFpZWYuS4Xvxu8BL+R59pot7vKQ/D/PW4NLu6ZePiZdB5mw0kcs9flYnFmHgr4dkV9qHA5TgmI2CQvX0nLKqz3RtHcwjLrOW7y9mgR5yTJi1bkGW7y7De57Uy+aEuSZXmz6ofztuOrlXuRsa/YEvDkeDBvYy4ysoswccXew7PYtNuPRKzbnleCb1fuhYh9MpvVTOqZdC37LsSfhyzF1NU5GL0oy3rz9fer91m33Jp1CsqrkJyZh7ELd+GDudsxcWW29VxNzbVVRWwv234I41J24f2E7fhi6R7rDdqmvYOlldYzRSet2At5qY7MxBMhYcGWPOuRBvklVdaz8rbuL8H0dbnI3H9YNFR25La7pIz9WL2rwGJWWVWDrLxSzFiXa812npeRh8VbD+HtOVtx2WvJuPatJfXetKvsMCeBeCKQua8Iy7cfrDeLTm/f/uIK6/w+atFOfCDHlhV7rdm+clu6nkSok2dbitD/YeIOjF6chR/W78fOvMO3xutlvS77FekOFpRg0uyVOP+OXvjRb9ri1FbtceaNHfGTq9vix9e1w0PdxyFzV66ze4p0tmwske7+b3DPhyuxZG0WfvfwIDT79ZMYNHIWDhyq+1GpuKQcsxZtwDX/GIhmVz6Pn/2uHX7xh8746dVt0OzqNvhXt3FYuPLoH4h1pxTpdBqxu7xhwwb861//skS6M888E6eccgpOPvlkKz/uuOMwZswYyIsmmJowASWcOU1LU58fdcurmvV25Hl0CqHf8qqenRhnfXZkdp4WH293VdCYk0AYCWzPK8WbM7fiz4NScJ4102QJbhqyDL/ulYy/fbjCmt0ht2TIGwDvGLoMLXom45Z35BbVZTi3eyIeeH85ZqzeZz2zZWVWAe7+aAXO6zgXK3fUPVdhb34FXvlqI05uNwdDE3fUfqmWZqTtKsDfR6XhT+8tt2Zw6E0TUWpcym78pncyruyzEH8Ymmq9MOFXPZPw749WWM+WkrexyRfSUQt24sqeyTi+7SwMS9yO7Pwy68v4f+WlFx3n4uIeSbhlyFLc/dFKy9cpHebiro9WWDNW5Mv4zgNleOzjlVbsl/ZZYD2r74Ex6diWV4L9ReX463up1i/hIsTJrbTyDJoBc7ZaM01kxslt7yzHtYNScGbX+Xj28zVIPXLbrbx98bcDFuPKNxZhl/ZGR3mu3b/GpOPiV+djZVbd7B29/eayxClCgYic8kWciQSaAgFLarMZ7nWiVv0PD9/+XX+brJXLtDEtVdYc3o9lv3J7OYTcC1ZedVjo0qpbi+qZdFf0WoDHRqahvLLGukVdnk0ZKEmcpVI+QEGJU55lVRNgn6+orrFmAapWil2zirXNxl8dS1gzEyem7sXk9Jx6s6vHpuzG+T0SccvQpbZioY1ZbiKBmCUgxwUvt3bLzFXZPwMlOcZIuUp52GyISfbx6l07gWuaAz/9EfDoo8BW57eKrtm0G4/3/AzHXNMOv31kIPqOmIKPv5qDx3uOxnE3vILz7uiBz6YvR5nTbDqKdLY9Zol0932Nv72/Apuy9uPJnp/if69/Gfe89DFS0uteQpa19yBeHvg1Tm7VAZfd1wcdhkzEyG8S8Pzrn+KXd/TAubf3wBujZmP/wTphz3RIkc4kElvr5eXlSEpKQufOndGqVSuce+65OOecc/CLX/wCF1xwAX7+859bt8H26tULW7Y478ux1WpG65XAD0OfwTPPHPlv1Qry3MJmrVrVbRv6Qz1TanZcs2at0Mqq1wqtpI78a+KZquS3PNRz57QZecqW5HxxhE4D4Ey6+jy4FkYCMhNFHgr+3wnrrLezPjRqFV6YsBafLf/+1qoAACAASURBVNttPQxZuZJZHR2+3oiHR6bh4VHp6DR1E1J35tc+VD3rYClGLspCz+83W78Sq3r5pVWQlxzIA8gTN+dZX2TVZ/JctZRth/DVqmzk2dxOJuUmrdyLFyaug9xK+8jYdPSavRUbjjyHStmRX69lpslzn67GpGV7kHvkFhV5U1u/H7bgkZFpePKT1RixcBcSNh6wHoQ+YmEW5JZflZZuy0f3qZvwyOhVeHjUKnT+PtO6vbekvAofLcjCaz9kWrezqi++8kVcvsi++OV6PDRyFf4zbjVem5YJeVut+vl9ze5CvJ2wHW8lbIO8KVelnQdLrV/WB07LtMS7w8KC+pQ5CZBALBAQke7b9Bxc2D4BDw1dhjLteBIL8dvFKDPn7vpoJVr2WYD2n63GkO8z0GPSevxh8BJc3jsZ4xZn1TuW2dngNhIggcgR8CvSTUteg4vvfA1n3tQJ7302DUWFe+SmeixeuRK3PP4mTr2xE57tOxE79tY9LqRe9BTp6uFQK5ZId+9XuPu95dhfUIIPJybi4rt644I7emD0t4tRWVVt/WizJH0bbn3yHZx2c2d0GTIRO3eJCHMIG7ZuxIPth+FnrTvi4W6fYJXLba8U6RT12MvT09Px3nvv4dZbb8Wpp55qCXLyhlf1f/7551uCncyqe+KJJ5CWlhZ7jWTEIRComwFniWxKbNPzo8SyzRBhr1aYk7Ii6v2w2SEOf+UDz4zbjKHPHBETmzVDq2eGwsmzQ0BxtZkiXVx1JxtDAiRAAiQQ6wRkdp68dOfet1LQ6/O1tc+Ui+V2ydtv35m7HXe/m4pru83H5e1m46pOc3HPu8swbvEuyE8NarZeLLeTsZNArBLwI9JJ2W/npuG8P3bDObd0xsTv56KiRF7QlYdVa9Pxt7bv45QbO+O/r32O7bsP2COhSGfLRYl0fxmy1LpDJDl1E/7w1Ds4+aaOePX9qdZbXuXOi+QVmbj5iSE4+49d8fqIb5GdIy8oy0PW3i3WbMYTbuqIf3Qdg9R19i+cEOcU6Wy7IOo3ygz4r7/+Grfddht+/OMfW7e5KnFOchHo5F9m1J1++um46667sGTJkqhvFwMkARKoI0CRro4Fl0iABEiABEig0QnIbaK5heXW8/HkxS7xcBu63OIns37lWX4pmXlIWJeL5E0HrMcL2D2Xr9E7gQGQQBMj4EekEzRJyzej1X+G4LjrX8YjnYdjSfp65B3ag7Hfzsa5f3wVZ97SGf1GzsT+Q/WfV1mLlSJdLQp9QYl0t7+ZAnlk6Y7d+/FI1zH4yfXt8PcuY5CSdviW14ztObj/lRE4/ob2uOel9zEtcSly9u/F1LmLcP2jg3DCjZ3QZuAkbNqxTzdfb5kiXT0cMbWSn5+PsWPHokWLFtYtrXJr6y9/+UtrJp0S6WRdtstbX+fPnx9T7WOwJNDUCVCka+ojgO0nARIgARKISgLypVn+mUiABEgg0gT8inT78grx4ZcLcOzvX8H/3NAeZ93eA+f/pSdOu6UzjrnmRdz65BCs2LDTujXTNnaKdLZYlEj3p8EpKKmowaGCEgwaMwen3dIFV/69P0Z9u8iqV1Bchs+nL8NF/9cDx13dFmfe1hUX3NkbZ9zSGcde8xJufepdTElcjYrKo19OpBxTpFMkYjMvLS3FzJkzcccdd+C0006DvDRCCXUyo05m0olId9VVV+GLL75ASUlJbDaUUZNAEyRAka4JdjqbTAIkQAIkQAIkQAIkQAKKgF+RTjS2Pfvy0fW9qfjlXb3RrPl/0ezCJ3D8de1wT7vhmL14HYpKypT5o3OKdEczAaCLdIXl1SivqMSKDVn4zQOv47jftkW7QZOseoLvYEEx+n38A6568A38+KoX0OzCJ/Hjq9viukcGY8r8dBwqcJjFeMQzRTrbLoipjZWVldbLIzp06GDd9ipinbr1VUS6s846C82bN8fQoUOxb5/zrMqYajSDJYEmQIAiXRPoZDaRBEiABEiABEiABEiABJwI+BXplB257XLM90vQ7+Np6D/se3zw+TzMX7YJpWXl7m+PpkinENbLdZGuoKzKYlhSVoGbH3sbzX7xb9zX7mOUllfU1hH+X81ZibfGzkbfYdPwzqdz8d28NGsGXm0hhwWKdA5gYmyzvOV17dq1eOyxx2rf6KqEurPPPtsS7fr27YsdO3bEWMsYLgk0XQIU6Zpu37PlJEACJEACJEACJEACJGDdWl+9aydwTXPgpz8CHn0U2CpvDI1QokhnC1YX6fJL5ZU6h9Mzfb7A8S2fx5X39cXsxRusGXbqs2BzinTBkovOehs2bECvXr2s21tPPvlk63bX8847zxLu2rZti3Xr1kVn4IyKBEjgKAIU6Y5Cwg0kQAIkQAIkQAIkQAIk0HQIBDuTLmhCFOls0TmJdOO/X4bfPDQQP7v+ZbQf/DXkmXShJop0oRKMvvoHDhzAqFGj0LJly9rn1MktsP/85z+RkpISfQEzIhIgAVsCFOlssXBjPBKoqKrGoZJKFFm3D9RvYQ1qUCVXqDGQquVh8jESawzgZIgkQAIkQAIk0OQJUKSLjiHgJNKlrs/Cg+1HotmVz+Oedh8j50BByAFTpAsZYdQZqKmpwcGDB/HWW29Zb36VGXUnnHACbr/9diQkJERdvAyIBEjAngBFOnsu3BqHBFIyD+KVLzfgzYRtOFhc9zyP/cUVmLs+F7NW52BfQXnUt3xNVgG+WbEXK3fmo1JTFqtrgMrqGgp4Ud+DDJAESIAESIAEoosARbro6A8nke5gfjFeHz4DZ9zaGVf+oz+mzl+D4pLQrlkp0kVHn0ciCnlO3bx58/Dggw/i2GOPxUUXXYTx48dHwhVtkgAJRIAARboIQKXJaCRQgy+X7sZF3RLx149XYvehutsE5mXm4a5BKbin7wLMWJMbjcHXxiQX0W99l4FfvTQbz05cD3mosKSyymos3Z6PpdsPoaji8LbaSlwgARIgARIgARIgARcCFOlc4DTgR04iXXV1NcZPW4ar/jEAZ9/eDW+MnBnybDqKdA3YsY3gSoS6tLQ03HTTTZAZdYMHD26EKOiSBEggGAIU6YKhxjoxSKAGn6Xswhmd5uLm95cjSxPpdhwsxcCpm9Dji7VYs7sw6ts2dfkePDMmHaMX70J5VTWqqmvww9pcPDo6He8mbEMpRbqo70MGSAIkQAIkQALRRIAiXXT0hpNIJ9ElLMnAnS99jONv7IAneo9HxvZ9IQVNkS4kfDFTecqUKbj77rsxcOBAVFTU3UkUMw1goCTQBAlQpGuCnd6YTT5YWom9BeXWbZkSx468UqTtKsSeQ2WodnjQmrzdav3eYqzdU4jsgroZcFK/oqoG+4vKod6AlVtUibV7i7Axp9h6/pze1olL9+Dc7on4w7AV2J1/2E5+WSX2FZZjTXYRVu8pQnV1jRVHXnEFDpYcfqtWeVUNMnNLsHZPEXIKyiG3ldolKb8hu9jyr+yb5apqarDlQKlVZnNuCUpsBLXcogrszS9HeWUNSiursWlfCdbtLUZuYQWyC8uxLqcYG/cV17ZZYuo8eRNO7ZCA/45fY9kWxiUV1dhbUGa1VZbNVFpRjZ15pdh1sD5TsxzXSYAESIAESIAE4psARbro6F83kW7/wSK8+UkCfnRtW/y/fw3CnCUZIQVNkS4kfDFVOTU1FcuWLUNxcXFMxc1gSaCpEqBI11R7vpHaPXvDfgyesw2Jmw7gy2V78PKEdfjHsJXo9E0Gpq3PRV5x3evm5YJxweY89Jueif+MXW39v/rNBkxJz0FeyeFfgnIKyzFh+R58sXw3Zm3YjwEztuDfI9PwxJh0fDhvO9bvqZsZJyLdOd0SceuwFdhz5Nlzc9bnou+UzXh54gaMTtmN3MJyVFRWY8a6XExcvgcS79jFu/HcJ2vw6IhV6D45Awu2HIIIdyrJTLYl2w7h9e834/HR6Xh0ZBpe+XI9vk3PtuxJOSm9KacI7yVsw/OfrsGjw9Pw7Lg1Voyrd9U9/Fd0ygnL9+KDpCxMX5OLL1J24+lxq/HfT9fih3W5GDpnG176fC2GJ+7Auj2FKK+sxjdpObhrWCpOaJ+Aa95MwVOfrUHf6ZlI31WAb9Ny0H/WVszNyLMETRWz5MK29/eZGLVwl76ZyyRAAiRAAiRAAk2MAEW66OhwN5FOIpy+cC1+et1L+Pmfu+GDiUkoLQt+ZhRFuujo84aMorKy7ntWQ/qlLxIgAX8EKNL548XSIRIQweiiHkn496g03DY4BVf3TMKVnebhzJcT8If3UjF7/QHLg4hV67ILcf/wVTirQwKu6JWEy19bgIs7z0Xr/osxNX2fNRsvM7cYj41Lxx/fXoK7hq3Ejf0XoWWXufjly7PRvEcSuk3ZjLwjM+J0kU5mmkkakbwTf3hjEU56ajpuG7oMG7ILrdlt/X7IxN/eS8XfPliJPwxZiqu7J6JFx7k4sd0cPDpuNdbtLaolsXxHPu7+eCXO7zAXl3edh5bd5uP8DnNwad+FlvAngp78jVm8C2e/koDLOiSgZae5aNFhLi7sMg9tJqyFiI2SZDbh0+PXoNXgJbjvo5W4993luOLVebjujUX4dNluPDFyFU57ehpav7EQX6/ItmYL9puxBS37LMBP28zEWa/OwyW9knDH0KWYs2E/Ri3OQsvXFqDdhPXYf8SHCvzVrzagebdEdPxmo9rEnARIgARIgARIoAkSCEWkkzdKlldUoqy8EtXaj5iuGOVCr38f4KzTgV9fDIwbDeTnu1ZpCh8GEukWrdqCS/7WB6fd1AlP9PwU2fsPM6uqqkZZeQUqK4++c8KJG0U6JzLcTgIkQAKNS4AiXePyb3LeX5+9Fc2eno5zO87Fd6uykZ1fjsLSSnT8Yi1OeHYG/jU6HVXVwNb9Jbh9yFKc/+p8DJm3HQWllThQVGnNJruq63zcOnAxEjIOYNuBUtz/0Qqc/sJMPDoqHSuzCqyyMgOuRd8FOLnjXCRs2G9xnrisbibdriPPpJOZaEmZeWg9aDGuf30h1u4psF7CIMLXGW1n4+Y3FmPq6n2WTYnp7pFp+MlzM9Dnh82Wzc05Rbi2/yKc0yMJY5buRml5lfVMuPSsfNw6ZClOfGUOJqfvtW6RTdl6EMMXZCErrwTFZVXWzLr7h63A6a/MwYAZmdattmL0P5+swQltZ+O3/Rbg+zU51ptoC8sqUVFVjeLyKrzw+Vpc+GoiPlm822Ilt9kOnLUVv+6VhC7fbcSBogoUllVZb36VZ9bdP3ARft89ETPXH+Yg18VyG+0tPZPw59cXYdGWg01uHLLBJEACJEACJEACdQSCFen25RVi7rIMjPx2EYZNWoBvEtKwcVs2KquqrbsI6jwYSxTpDCCHVwOJdIeKStF3+Ayc9PtXcGrr9pizZAM2bMvBhBmp+ODLZHwxIxUrN2RZgqmtA20jRToNBhdJgARIIIoIUKSLos5oCqG8PnMLjms3B/cOW4H9RXVT9MctzsIFPZJw7ZtLIM+J+y4tBxe9NAttx6xCblHdK+bzS6vw1KdrcFGPRLwzd7sl5v1jVBou65mEb1dl114Qyky5lyaux8/bzMTXy3dDngVnJ9IJ86U78nHTm0vQqv8irDsi0r3+wxZL4JM3qIrgJUmeETc2ZTd+0X4uuk5ah5LKKsjsvAteno3eUzchK78M8vul/IhcXl2Db1bsxvkvzkTPbzfiQEklisqqrLYUV1RBns13qKQCPaZuwi9fnY/nv1iHovLDU9D/8+kaHN9+Dp6dsM66ndUcF+0nrcfF3ZLwacpuyDWuvNn1zYTtuLhnMl79LgNiX0/dvtqAC7rMRYcjM+bkWXRyu/Hl3RLx9Nj0em+61etxmQRIgARIgARIoGkQCEaky8svwRsjZ+EPT7+Hi+7qjQvv7o0rHnwdj/caj+XrdqK4tO767SiKFOmOQiIbAol0UubrhDSccXMX/OSaF/FUny/wyKvjcPn9r+P8u3qjxQP98H8vDEPyikyUlNZdZ9s5o0hnR4XbSIAESKDxCVCka/w+aFIRyAy1k9sn4Knxa+o9I02enXb1gMW4csAi60UObydswxnPz8Cb32+qx0dEsEFztuK87ono+F2GNRvt4dHpuLrfQizIPHyrrFSQGWfDErbhgjYzMXHJLuvWWHkGnnomnZpJJ2UXbj2IVoNS0Lr/IqzfU2DNMusnIl2X+Wg/tc6/iGHzNh7Ab7olotPna7DrUCkGztyKk56fiZuHLMUDn6zBPWPS8bfR6Xjw0zW4/aNU/PSxKXj2kzXYfuTlDHMy8w5/NnQ57np3GS7vm4wTOyTguQnral8E8ei4dFzYK8kS3uo1/shKu4nrLJFu/JLDIp20dcDsbbigRzI6fL0RB4rrX5RNWpVtxfzg4BTLwoHiSjz+xTo075WMjxN3WCKfnR9uIwESIAESIAESaBoE/Ip0BwtKMHHWCkucO/6G9jjz1k74+W1dcHyr9ji5dQc89uo4ZO3Nc4ZHkc6WjReRbtnaHWj92Ns47eZOuPDO3jjrtldxyo2dcO6fuuF/b3gFx93QHo90GYuk1MN3fdg6AkCRzokMt5MACZBA4xKgSNe4/JucdxHpTmw/B098shpl2htHJ6fn4LcDU3DVwMXYk1+G16ZtxkltZ+GtGVvqMZIZcR8m78QveiTjhUkbsT67CI+MScdv+i7E3I2Hb+eUCiKojU7cgQvbzLJmu1XWwHpRhV+Rrt3kDGsWnrI5LyMPV3efjw6frcGm3CK8+m0GTn1hlvXihn9/sRb3j00//D8uHf/8ZA0eH7cak9NysCu/DJOX78Xv+y3EpW8ssmYD9p26Cfd8tALnyYy2z9aioOzwTLpHpT1vLMaw5Kx6bVcrlkjXPQleRTqZVfjYiFWWUJeUedB67t7lfZLx1w9SsSqr7qUVyj5zEiABEiABEiCBpkXAr0i3ZPU23Nn2Ixzz2xfxf88OwYivZmPq3EXo+s5EnHFTJ5zRuiNGfL0Q+UWl9iAp0tly8SLS7dibh45vf4fz7uhpiXI3P/Em+o+cjMlzF6PfsG9w6b2v4aSbOqHz0MnYve+QrR/ZSJHOEQ0/iBCB3NxcpKWlYdOmTSgvr5tpW1JSgu3bt1ufZWdno6Li8IQDed5lYWEhNm7ciHXr1uHQIefxHKGQaZYEGoUARbpGwd50nYpId5KNSCe3t/6/gSloOWAxsgvKMXjWNpz+3AwMmZZ5FKzBCdtxVrckvPR1BjL2FeOR0en4Tb/6Ip3c0jly3nZc0PaISFeN2ttdb/t4BXbnl9XadZtJZ4p0c2Um3RGRbsv+EnT/NgO/fGEmPl2wAzvySrExp8gSDuUFFBk5xVZ8heVVSNl2EA99tBLNO87Fpym7at/6+tWKbNw4eAkeH5uOgiO31T46Nh0tX1+ED5J21saoL7T78uiZdG/M2ooLeySjy3ebcKj06Dc3DZi9Fc1fW4CXv96IL1P34MLOc/Ha1M0oKK9/a6zuh8skQAIkQAIkQAJNg4BfkW5qUjou/Esv/Pzmzhg+4QeUlWQDKMCy9HTc9t8hOKV1J+tWzB17HGbTUaSzHVheRLr9h4rx4cRkXHR3H5xxaxf0eO9LZO2WH7ULsHXnZjzUeThOuLEj/tl1LFLX2V9LinOKdLZdwI0RJDBr1iw89dRT6Nq1K0SMU0lEuyFDhlifTZo0qfYzEfJE1Hv55ZfRpk0bLFy4UFVhTgJxTSCyIl11FXAgEzUZCajZngIUyM4olwFMTZWAJdJ1SMCTnxoz6dJy8NtBh0U6eRHChGV78YvnZ6DT+DUo0d5UJc+Hk1ln57yaiDdmbcPW3BI8PCYdV7++EPO0mXSWSDd/Oy54cTYmLt2NipoaTFi2B2d3mY8/fpiKnIK6W0IXbT2I1oNT0HpA3e2u1jPpus5Huyn1Z9JZIl2PRLw8fjWyC8rw0bwdOO/5mZBZcbnGbabycgZ5W6ukjxZkocVrybh3xMp6t5eOSdmNa/ovxhOfpNc+S05ud72q/yJ86CTSTVqHi42ZdCLS/erVJHT6OgMiCpppxtp9eGDYCtzQbyH+NSbdemPu5JV7zWJcJwESIAESIIHoI1BRBBzcCuRtAkrzYD2QNfqijOmI/Il0NZg8Pw2/+HMPnHNzZ0yYmoDK0j0A8rB8dTr+1vZdnNK6oyXSbd9b9yiSeoAo0tXDoVa8iHTyrLkZC9bjuocG4+zbXsXrH3+LfdlbARzA1l1b8ETP0Tjxxo74e+cxWL5uhzJ9VE6R7igk3BBBAtXV1Rg6dChOPPFEtGjRwpodp9yJ+PbXv/7V+qxLly7IyMiwPiouLsbUqVNx7rnn4swzz8S4ceNUFeYkENcEIirS1ZQdQs2MTsDzzYB+F6Nm5Tig5uhZPnFNmI2rR6DPtM342Yuz8Ojo9Hq3u36zKhst+y2yhCwRt7YfKMF9H6SiRbdEvD49E/IW1TW7CvD27K341cuz8fcPVyB9VyEyc0vwt49X4pJeSZi9PrfWlwh7Hydswy+f+QGfLd6F8mpgxrpc6wUTl3Wbj2+W77Fe5CAXpclb8vC7Nxbh+r4LsXZ3vvVMul7fb8bPXknAi99srHe7q7w19orOc/HcqFUoKa/CjgMluOXtpfhp+zl45dsNWLe7ANtyS7Bg0wGMTNyBVTvzUVVdgy9X7MVvBixCywGLkLT5ALbtL8HCzDzcMzodx7Sdjfs/XoldB0stUe+hUavQ4rWFeGee/YXVi5+vxQWd5mHc4l2W7YqqGny1MhuXdkvEDf0X45tVOdiUXYyM7CLrzbkCRdo5ackuNHvoOxz37Aw8OHwVZCYgEwmQAAmQAAlEPYGt84Dh1wMfXIWaFSOBiuKoDznWAvQn0gEr1u3E/e1H4Zjr2uH3/x6IT75LQOKS5eg8ZAJObdUBv/pjV4z5bjFKyup+FK3HhCJdPRxqxYtIJ2VzDhTgmT5f4MQb2uOah97AW2OnYt7SZXjto2/Q4q7e+PmtXdHzw2nYm5uvTB+VU6Q7Cgk3RJjAlClT8MADD+DFF1/Enj0i7B9OIsr1798fDz74IMaPH4+9ew9PJJCZdKmpqXjuuefw9NNPIykpSVVhTgJxTSCyIl15IWoSugDtmwGDf42a1Z8DNUfP8olrwmxcPQIDp2TglKen4+GPV0Jmu6k0KXUvruqZhJZd56GkogoVVdX4Lm0fbn59IS7pmIA731mK+95Zhiu6zMWlPebj82W7rZdBbMopxu3vLsevus7H9LX7lDlrVtrHszLR/PGp+DR5B0qqarDtQCmeGrcaJz41DVd1mYtFmQest7DOzczD73on45aeSUjfVWD57/bdRpzUZhY6Tlxv+RHDIh7OXJuL3748G22GLceBogpLJPsuLRtX91+En7ebjT8PTMEDH65A6z4L0LrbfAyftx1FFdWQF1W8+tV6nPj8TPx+0GL8c8RK3PhWCu74cAWu6pGE67olYuqqHBSVVeKh4Svxq+6JGJywrbY9+kL7T9agRbsEjE7Oqn35RnZ+Gf41chWOfXYGftNnAf42dBm6fbMBG/cW1ladvmYfmj39A854doYVV1lVHf/aQlwgARIgARIggWgjsH4S0PNUoMs5QGJ/oNxZeIi20GMlHr8iXc7+Arz7eaL1koKTbu6Max4eiJsefxMX3tkTx177Ev78zHtYtdH+2boWE4p0tkPDq0hXVFKOr+esQos/d8cJ172EKx98Hbc++RYuvac3jv/dy7j5yaGYPH81qqulZ+0TRTp7LtwaOQLyTLktW7Zg586dqKysm7hTVlZm3eK6detWHDhwoN4z6WQ2nZTfsWOH9Xy6yEVHyyQQPQQiLNIVoWbeq0DXZsCQS1CzZiJQQ2Egerq/4SNJyczDu7O2YFpatiVwqQhETBq7YCfGJO1A5RHxKL+sCokb9mPIzEw8M34Nnv5kNQZ8n4Ef1uTUvsE0r6gCX6XuxUdJO7F1f90v62IjbftBDJu+GWuy8iEvjpAZZzIbb+jsLXhyTDpSth60bj3debAM4xdm4YuFO603y1ZW12DB5gN4N2ErEjfuhzy0VJLMiJMZcGPmbcfMVdmWmCfb5fbSBZl5GDwj04rxyXGr0eObjZi4MAvrdxdaIp9Y2JpThLdnbrFedNF2wjp8lLgDyZvzMHnFXvSdnIFvVmajoLQS09Nz8FHyTizdbvclpAbz1uyznre3elcBdJ1t5Y589JyyCQ+PXIX/jk3H+JRd2HOo7tl7y7Yfsp51d0WvJCRl1L1kQ/UBcxIgARIgARKISgLrvwS6nwh0Ogs1898AKvjw8HD3k1+RrqqqGvICg67vTcXl97+B/73+Ffzsd6/gzFu74r6XRyA5dROKS+seDH9UvBTpjkIiG7yKdHJNmneoGINGzsL1Dw/GSa07Wn1w+k2dcMOjb2FK4mrsP1Rk60NtpEinSDAnARIggegi0DAiXReKdNHV7Y0XjQhgZZU1qKyuL9bKs9tERCs3tkukFdU11m2tGTlFKDKetybXeFVVNVaZGuN5h2JTbnuVN8LqSX632X6g1HrBgvzCKB+Lj/Kq6trH3Ejd8qoaVBp1xUeZxFlV36bYl7bJLaQbs4twoLju1yHdt/iRdmTmFtf6ks9zCsux+2AZKqoPxyvlnH79tBhW1z3vTrcvfDblFFk+CkqroOOU59Jd3isZz36+Dpn76gRNvT6XSYAESIAESCDqCGz4Guh9KtD1bNQkDQAq7H7EirqoYyogvyKdalxuXiESUjZi2JfJeP+LREz4IRXrMutuY1Pljsrl+qp/H+Cs04FfXwyMGw3ks1+9inSKp7xEYnHaVoydkoKhn8/HZ9OWYeGqLbXPRFbl7HKKdHZUuI0ESIAEGp8ARbrG7wNGQAIRJZC6Ix/D5m/HfR+m4qzO8/D1ir3IL7EXESMaCI2TAAmQAAmQQDAEKNIFQ81XnWBFOuWkrKISxaUVtXcfqO2OOUU6WzR+RTplRB7KX1hS5p0/3+6qs7LYiAAAIABJREFU0DEnARIggagjQJEu6rqEAZFAeAm8MXOL9cy+i7rOw9OT1luz9sLrgdZIgARIgARIIIIEKNJFEO5h06GKdL4DpEhniyxYkc7WWICNnEkXABA/JgESIIFGIkCRrpHA0y0JNBSBCal70HN6JmZv5HPoGoo5/ZAACZAACYSRAEW6MMK0N0WRzp5LQ2+lSNcKZ555Jtq3b8+XBDT04KM/EiCBqCFAkS5quoKBkEBkCBwqqUR2QTkKy/hm5cgQplUSIAESIIGIEqBIF1G8YpwiXcQRe3KgRLo/DloMuX6LZOJMukjSpW0SIAESCJ4ARbrg2bEmCZAACZAACZAACZBApAlQpIs04aNFun//B9i+PbJ+B/TliyMMwkqk+9PgFBQbL0szioa8+sP6fbiibzJO+u80jEjciX2FFSHbDNZATU0N5s2bh1atOJMuWIasRwIkED8EKNLFT1+yJSRAAiRAAiRAAiQQfwQo0kW8T2tn0v22OXDsj4AnHkfNzh2WeCefReIfA/oBZ5/Bt7tqvWuJdPd9jT+9mYLC8sjOpJuxPhct+y7ASU9Nx/DEHdhXWK5F0rCLItIlJyfjlltusW53feWVV3i7a8N2Ab2RAAlEEQGKdFHUGQyFBEiABEiABEiABEjAIECRzgAS/lVLpMvaAVx9IfCTZsCN16JmcFfUjByEmuEDUfNxuP4HoGb4INSMHALc+xfgf48Dfn0RMGoEkH8o/A2LMYv//CAVzR78Bpe8loy3527Hh0k78UFi+P9HLMhCm0nrcVbX+Tjxmen4cP52ZOeXNQqt8vJyrF69Gu+//z6uuOIKnHbaaXjuuedQUFDQKPHQKQmQAAk0NgGKdI3dA/RPAiRAAiRAAiRAAiTgTIAinTObMH1izZTbsxu47nKgWbPD///bDDi+GfCzCPyfcMSH+LroIuCTcUBBfphaE7tm7vswFc3+8S2aPTcTx7SZhWNemIljng///7EvzMKP2sxCsyen49j/TsPoBTuRWxS+mXTV1dXYs2cP0tLSLAEuPT0dqampWLJkCRYsWICEhARMmzYNkydPxrvvvotHH30UV111FX70ox+hefPmePvtt1FSUhK7HcnISYAESCAEAhTpQoDHqiRAAiRAAiRAAiRAAhEmQJEuwoCPmC8qBLp0BK67FmjeHGjeAvh1i8O5LIf1vznQQmz+GvjnP4GlS4GyxpnJ1TBwvXnp+v1mXNozCZf0TkaL15LRQvJI/b+2AC26J6FV34VYknkQFdUi1YYnlZWVYdiwYbj22mvRunVr3HDDDWjZsiUuuuginH322Tj22GPRrFmz2v//+Z//wRlnnIHLLrsMvXr1Qk5OTngCoRUSIAESiEECFOlisNMYMgmQAAmQAAmQAAk0GQIU6Rqmq6urgXVrgUlfAuPGAJ9/Ftn/z8YDn4wFkpKAoiKgJnwiUcMAC7+XjTlF+CYtB58v34OJK/ZiYupeTIjAv9j9InUvxi/fi6lp+5BXFN7n38ksuH79+uGkk07CKaecYt3CKrex6v9q+yWXXIJ7770XnTt3xqRJk7BlyxbILbBMJEACJNBUCVCka6o9z3aTAAmQAAmQAAmQQCwQoEjXcL0kQllpKVBcfDiX5Yj9lwClJUBleAWihoMVGU+V1TUorahGWeXh/9LKaoT7X2wrm+VV4RdHKyoqrFtZn3nmGbRp0wbt27dH3759MWTIEIwcORJTp05FSkoKVq5cibVr12Lbtm3Yt28fZAYeEwmQAAk0dQIU6Zr6CGD7SYAESIAESIAESCCaCWz4Cuh9KtD1bNQkDQAq+OyyaO4uxkYC8rbWwsJCZGdnW7eu7t+/H/n5+SgqKqIQx+FBAiRAAgEIUKQLAIgfkwAJkAAJkAAJkAAJNCIBinSNCJ+uSYAESIAESIAEGpJAw4l0Qy9DTcaUhmwbfZEACZAACZAACZAACcQ6gU3fA6+dDnQ9hzPpYr0vGT8JkAAJkAAJkIArgQiLdIWomdcV6NIMePN8YMFA1GSloCZrKWqylvCfDDgGOAY4BjgGOAY4BjgGOAacx8DuFahZOADodTzQTW537Q+UH3K9uOWHJEACJEACJEACJBCrBCIr0lWISNcF6NwM6Pk/wLuXACNuBobfAgy/if9kwDHAMcAxwDHAMcAxwDHAMeAwBm4GRv0JeO+Sw9eS3c5ATeIbFOli9VsH4yYBEiABEiABEghIILIiXU0ValLeAXocB3T5yeH/zj8F+E8GHAMcAxwDHAMcAxwDHAMcA65j4CeH+XT9CdD+GKD7eahJeR+oKAx4gcsCJEACJEACJEACJBCLBCIq0llAclajJrEPMOV51ExtA0xty38y4BjgGOAY4BjgGOAY4BjgGPAwBtqgZtqLwJTngFndgdyNAGpi8ZqbMZMACZAACZAACZBAQAKRF+kqS1FzaCtqslehJicd2Lea/2TAMcAxwDHAMcAxwDHAMcAxEHAM1OxbjZqc1UD2SmD/eqC6IuDFLQuQAAmQAAmQAAmQQKwSiLxId+T3TvnNk/9kwDHAMcAxwDHAMcAxwDHAMRDsGIjVC27GTQIkQAIkQAIkQAJeCDSISOclEJYhARIgARIgARIgARIgARIggVgkcOjQIUydOhVvvfWWlefk5MRiM6Iy5rS0NEyYMMFiK3wVY2HORAIkQALxRoAiXbz1KNtDAiRAAiRAAiRAAiRAAiTQoATmzp2LZs2a1f7LOlNoBETofO6552qZ6nxl+e677w7NAWuTAAmQQBQSoEgXhZ3CkEiABEiABEiABEiABEiABCJPQGZjyUwtEdXULC3JZV22e52tRZHOua+Eoy6wpaSkOBfWPhERTq9nt7xjx47aGsH6qTUQpwvkEqcdy2bFLQGKdHHbtWwYCZAACZAACZAACZAACZCAHQERd0SMsxN+zG09evSwBDs7O2obRTpF4ujc5Cyz4wIluXVY7wcR7GSbcJb/ESNGWJ/rdoLxo9eP12VyideeZbvilQBFunjtWbaLBEiABEiABEiABEiABEjgKAKmaKGLQW7LIi45PWuOIt1RmGs3mLy93KZqzqLTZ8zVGjYWgvFjmIjLVXKJy25lo+KYAEW6OO5cNo0ESIAESIAESIAESIAESOAwARHYTPFHF+VEhBNBwxQ19DJOAhNFOudRpma9KY6y7pakn1RZyWUmo5fk148Xm9FSxrxl1YtoqWKPZy6qjcxJIJ4IUKSLp95kW0iABEiABEiABEiABEiABI4iIM+WsxPoRJgTAcQuiVgkt1ia9exm01GksyNYt02eQyeMvDyPTgQoXaSTPvCa/PjxajMayoU6vuKVSzT0DWMggXAToEgXbqK0RwIkQAIkQAIkQAIkQAIkEFUEZDaWLvzIsggfXpP+jDSKdF6pBVdOBCW9r/z0U3Aeo79WqCJd9LeQEZIACSgCFOkUCeYkQAIkQAIkQAIkQAIkQAJxR8AUffwKdAqIzPByulWTIoqiFHpOlkczJJOjmXALCcQrAYp08dqzbBcJkAAJkAAJkAAJkAAJkMBRt6vKM+fCnSiihI8oWR7NkkyOZsItJBCvBCjSxWvPsl2+Ccivo8H8yzNOmEiABEggkgTMB0bLrBAmEiABEiCBwATM46fMoovEtVsoIopcf0r9CRMm1L64QoRE2eb0vLxALZc2yrlCtynLss3udl03e+GwlZGRYbVHcrskManrcIlTv91V1tVnKnfqw0B+7HyrbRKDyUxuc5Y+cPKn6pp5OPpUtVVyL0yknFMKhYvYVPXVi1Ukl1mlMkbd/DrFI0ylrt14kH6Qz5Qv8SP94rcPnHxzOwlEOwGKdNHeQ4yvQQjYPadEvzhwW5YHDjORAAmQQCQJyIWqfhzicSeStGmbBEggngiYb7aU42kkkogK+nFa1t2SCA52L6XQbejLfl6eYAo6uh21LBy8iHXhsOWFjYrLa253HvTix65PRGQyz7N2cQgLN6EonH0qtuxiCLTNbtwFy0VYSV3zxSl2MUh/iJDmJZnxqDrS5kD94Gc/UHaZk0CsEaBIF2s9xngjQsDuZONnW0SColESIAESOELAvGiVC2YmEiABEiCBwATM67lgZ6YF8mQKD7LulGT2kBfhw4xdflR2SyJy+LHr9Hw98RFOW17YmG31sm6y8OLHrCPjwYsvVUb42omb4e5TEQ6VTz+53bgLhou0UYQ3P76lrFyvBEpmPFJe+sHr2A20HwTyz89JINoJUKSL9h5ifA1CwO8JSC9v90tegwQdYSfmRUswU9kjHCLNNzIBjhF/HRAKL3MmiNsXK39RsTQJkAAJxC8BO6FDxKdIJFN4sBNLlF+7H17kuC511L/MGLITSfzYVbObhIP8y3lIP5+4CSpmjKHYkpj1a2e7Nti1Va9jLtvF7sWP6gPJzfOy8iG2xZb8mxykjMyoM5NZTgSnUPvUq2il4pbc7vZRv1xEoLPzLeKYjEvFRtrnVM7ko6+b8dj1g/AUXyZX1VaxwUQC8UqAIl289izb5YuAOuCr3FflOC1snkB5MozTjg6hWRwj/uCFyktuIxEbXm8n8RcdS5MACZBA/BEwj7siKEQqmb5k3Skp4UGEKREo3JJ5u6lTG0RYUdexkosPt6TEFrsy4bQl9v2wCaa8aoMfP3YzBUV0ckq6bTu2kehTPRbdv/SvrHtNfuuagqmsu/1Yb47RQPGZ8ejj1q4PpK/MRxM57QdembAcCUQzAYp00dw7jK3BCOgnB1lm8n9BRWZNj4B5keXngrHp0eI+1RT7nG0mARJoXALmecpOXAlXhKYvt3OizHYKJM7pcZmiiZ1gYvq3K6PbdFsOpy3xY9pzYxNMedUWP35MYcnL2FC3gNr9WBaJPlXtCoWJ37omQ69imMnTrZ7pQ30Pc9sn7ERVu1mDOjMuk0CsEqAaEas9x7jDSkCdHFQeVuMxasw8gco6EwnoBDhGdBqBl8krMCOWIAESIIFwElCzm9T1nRchJlj/kTzGy6w31QbJ7UQi0z9FOvfZZjpPWY7UbdBO48lLn+p1zf6Vda/JT10R13Q2foQwU0y2G6cSsxmP+HMT6FQ7TSHQDwNlgzkJxAIBinSx0EuMMeIE9JORLDMdfQLliZCjwiRgXmRxjJiE6q+TV30eXCMBEiCBSBOIF5FOxA79WtXufGueY7yIHk78w2lLfJj27OLXY/FbXtX1Wk/Y6Dwb40UEXvpUtSsYhsHUFUFO5yKim59kCo9OorjZT3a3uNr5NePzWs/OFreRQDQToBoRzb3D2BqMgH5CkuVIJfmVTi4M5CQmJy71LycrP79U2cUnv5iKHfmVSdmVXLZ5vVATG+rf/LVK1tVnem4Xi2wTn8G0SzhIPbl4CfSrppMPqaczFnuBbKl2RLKPlA8veTjiUDbUGPDKQO8/c+zofR+pMSJxBtN/Epu0NZR9wK1v5DYXGZe6fYlTGDmxDScvtW8Ee6xQ9fXjg1zgCjOJ029y2v/EjrASu8qX+PGyT/uNgeVJgARIwI2AHIP0azxZj1SSY57uS9bDleQYHci2HOP1MjIjKphju8QcTltizy8bv+UVZ6/15NytswpnX6lYAuVe+lS34bVteh217LWuWU44+Ulmm4SxXTL9yLqXZNqP5P7sJR6WIYFIEbDfcyLljXZJIEoJ6CdqpxNKqKGbgobpU9blgkq+yHpNSswwp6bb2ZZtbidbseVUz2273YnVPPl6vUj0c/I1fShmIhzYxevl18BI9JGKy08erjjMi1AvDCRO80uNEuoiOUYUH7/9F859QMVg5jIuTSZ2Y0z6TeJRKZK87PY75dfMpayXY4SMD6/HH6f9T9ociJXbcciMneskQAIkEAoB83gk65FK5nHRz3E6UEzm9ZGTbfPh+nKukh9JvF6H6XGE05ZfNn7Lq7i91jPHRTB8lM9gc699qux7bZsqr+de65pcgvlR0Lw+0uNQy17jUeX1XLcfyf1Z98llEmhoAhTpGpo4/UUlAf2AL8vhTDKjxMsXZD0G+bIfKMmJ069d8eE0pd+8WNDjcVuWE62ZzJOv14sfMwa3k6/pQ2JwEnhU/Gacaj1SfaTse80jEYc5Ruz6S4/PZKj3gdk/imug3M5nOPov3PuAzkEtmzwCtVV4Sz9KiiQvO6YqZpVLHCK8BYrZ/Fzvc2XLzJ36zxxvpm217nQcMv1wnQRIgARCIWD+6OXl+BasP/O46OU4rXzJuUZ+wJD4vBxHnWy7XUf4+SFG4gqnLb9s/JZXHL3WE87qfCS51+tU5cdLHq4+Vb68tk2V13OvdcPBRefqxNZrPHob1LJuP5L7s/LHnAQag0B41YjGaAF9kkAYCOgHfFkOV7K7wJGLJDk5yQWB/MvMFfmV04whkFBnnkjlok7duib25V8u+Oy+pMtndsnLhaEZp92vbGJfL+f14kfK6fXcTr52PvS65rK0zS5Fso/s/Dlti1QcdiKT+HJK5hjQZ4ZJHfNzk7PdutcxYldXbbPrv0jsAzoXO3YSj/iV8Sf/Zgzyub7vRoqX+HZLduNJYhNxTI4LKn45ZtjFGEhEk/qqbyS3YyVs1JdOvaxaDtQGt/bxMxIgARLwQsA8VtmdS7zY8VLG9OXlGCfHSLtjsDpOOuVutgPNaBZ/bvX1tobLll82fsurmL3WM5l7vU5VftzySPSp+PPaNrvYvNYNBxdzzNqx9RqPXVt0+3KdwUQC8UggfGpEPNJhm5oMAf2AL8vhSqZApn95N33ISczPyVGJA+JDviC7JfOXZPETKIVyAjXr2p2g7fxLOb0v3E6+pg+dndTTxSURiZwYRbKP7NrotC2Scaixotg6cTXHiTB2S2YfBCqv2zLrBtN/ql2R2Adk/OgxCTsRtJyS3h4nvnoZsRcKr0B1zfEk6277odn3geIz26LGlhMn4SnCn17Oy3HIiTe3kwAJkIAXAnY/IOjXB15seC1jHhfdjtN2x0R1fJRjo5xH9H/z+OlmW8Urx3y7H4GVH7Hp9qOdsiN5qLb8sBF/fsurWL3WUwxU7nZ+VLYD5ZHuU69ts4vTa13zuicYLoqpyu1seI3Hri3KruRO11t29biNBGKJQPjUiFhqNWMlAYOAfsCX5XAk8wTk9gVf+RMxSY/F7eTjJjwpe3pufmm3O2nq5c34Zd1rMusG8qXsSjmv7Td9qHpuQqjyo3LTRrj7SPkJlEc6DrlwNC+8TNHSZC/jJVAy45Z1r8msG0z/RXIfMEUrt31RtVm+7Ag3p+e6mW0OhZdbXdOPVzHMbLNbPdOH6j9zXCk2ktuNQ+lDJhIgARKIFAE5Lqvjk8rdjlOhxGEeF92O06boJucOt7jMc7SbbbMNcuyV8uZ1oPDwcq7X7QVryw8b8ee3vIrRaz05p6vxILnX61Tlxy6PdJ96bZtdbF7rhoOLzlWW7ZLXeOzq6va9XJvZ2eA2Eoh2AvZ7TrRHzfhIIMwE9AO+LMvJw+u/UyjmxZBTOXO7eZKXC6JwJJl+r7fTSUhQvkI5gZp1vV78mBehbidf04e0Tdj5SdHSRw0Rh8nLFGDMGLz0mWlT1r0ms24w/efVlyrnZx/Q9xVZDsd+aLY5FF5udU1B1o8QZo4Dp+OE2RZh5PYFU/WBKQS6tUPVYU4CJEACoRAwj2tu1xah+DGPi07HNzlW6ucYiS9QMq+PnGwHsmPGKHE4HefDacv0Gyh+v+VVrF7rmWKUn/Ok8qXnDdGnXtumx6WWvdY1uXg5rysfKtfHtizbJa/x2NXV7UdqX7bzy20k0JAE7PechoyAvkggCgjoB3y/y3ZihnkxFcrsrlAvHBReuQjT2yYnSLcUygnUrGvHyM63yc3t5Gv6kLZ5vW1DfJu+GquPGjIOUwAW0UqSydIrC7OerHtNZl2//efVj17O6z5gXmz7FX91n/qy2eZQeDnVleOFvp97+fKnx2gKmU77oNkWL7NQxY8Zn9d6eoxcJgESIAE/BMzjmhwjvV6X+PFjHhedjtNy3NOP016EEPNawcm2l3jNc6HTcT6ctryyUT79lvdbz/zBSF0PKTt+84bo02CZSFu81jX3Fb9czHO809jyGo9dP+j7jpN9u3rcRgKxRIAiXSz1FmONGAH9gO932e5Czzz5+PmV0jzBia1wJL8XeGYb/MRh1rVjZNcmM0a3k6/pw++FhFm/sfqoIeMw+cpYNwUpc4adXT+pbWbssu41mXX99p9XP3o5s/1O8ZoXqU7ldNtels02+7Hrta5Zzi9Xk5GMEbtk+vHaFtO+2z5u55fbSIAESMAvAZkJbV7bhevHFz0Wr8dFOe7p8chxMVAyj51ej7lOdnX/oR6HvdjyykbF67e833rmtY/fH7SUP5U3RJ8Gy0Ri9Fo3VC6m+Ol0be01HsVXz72MN708l0kgFgnYX33HYksYMwmEQEA/4MuynGy9/tvdBmf+oiYnKbnA8vIvZfV45EQWjuT3Ai+UE6hZV3x7SWaMbheOpg+/nKKljxo6DlOA0seaLItI7DWF0geh1PUan1nOHF9OYyaYi23Tl916KG32WteM3U9/qpjNMaG267nXePQ6alm377aPq/LMSYAESCBUAqZ4IMchr7PGdd/q2Gc3c199po5xsm6XzOO0l2skM34n23b+7LapGCUP9TjsxZZXNipWv+X91rMTbr2eL6Wc2WcN0afBMhE2furq/SnLTkKbYq5yu+c/2n1H8huPsq9yPb5Qx66yyZwEoo0ARbpo6xHG0ygE9AO+LIeazJO1ad/PupxYvST59UsEGPFtPpPKzl8gu35O6GZ8Zl3zYsYsr9ZNEcXt5Gv6CNQe5UPljdFHyreeN0YcTuPDjbces1oOpQ9Cqav8m3m49gGzT7yOXzMecz2UNnutG47YzeOFXfu9xmMykHXdvt8xZ2eP20iABEjACwG7c58cg5yEBN2mHAf1R0aEclw0f5yT46lbMgU6OYba1ZFydnGZts3ZUnZiZThtiX+/5wy/5VUb/dQz+0HGh534qmxLrn7oNM9dpi27/tHteO1TvY6Ig/r5089sUD9czNi8cJE49f1D4rQbV6o9fuJRdVSuMzD7QZVhTgKxTiB0NSLWCTB+EjC+NMrBP9QkJw39JBLKcqATvVww2F14BvIZyG4oJ1CzrpeLRmEu5fS43U6+po9A7TH7tCH7yPStrzdGHOYFumIe6OJUj1uWQ+mDUOqacYR7HzD3J6/j14zLXA+lzV7rhiN2NR5Ubtd+r/GYDGRd2ZXcbR+3q8ttJEACJBAsAbuZPup4JCKLedeDiCJyfjFfPCF1QjkumudgOW7b2RPx0OkaQY7BZtLbYmdPykubvJwnwmlL/Po9Z/gtr1j4qWc3HoSN9I+ZZJs+DsxzV6T6VI/DbvafOctN4rC7lvPDRXyaY0TGg9iwS+LTLC/rbslvPLotNTYlN/tBL8dlEohlAqGrEbHcesZOAkcI6Ad8WQ41mRdV8uuSbPP7LxeHTklO1uavVqodcnI0fZllnU62yl8oJ1CzrtPFovKlcimn2iC5tMEpmT4Ctce0I7Z1X5HoI9On3XpjxGH6VBzkS4qfFEofhFJXxRipfUDxULnX8avicspDabPXuuaFcjCxq3ar3M6G13jsWCi7krvt43Z1uY0ESIAEQiEgxzPzOKkfk7wsy/WCXfJzXNQFH+VT7Mp1n/yb52n5TP5VWfFlJvWZys1rQTufTud9ZUPlodiSOP2wCaa8YuHXj/mIGdXeQLndLDE7vqH2qWqXys1xYRen3djwy0X2Ezvbsk3aKXHo41EvK2PFTihUbZDcbzx6Xd0XryF0MlyOJwKhqxHxRINtabIE9AO+LIeazJOo3ZfcUH2YJ0c5acqvWU7JPOHancT1uqGcQM26Xttvxuh28jV9BGqP3jZZbog+Mn3arTd0HIEuSL32lbQllD4Ipa7iGKl9IFJ9EkqbvdYNR+xejode41F9pee6fYmXiQRIgAQakoDbDDX9+GQui/ggxz6n5Oe4KCKG2DN92K2r46R+fLeLQ//czo65zUmgk/aF05bY88MmmPKqT/z6kXqBrou8cotEn6p2qdyLD7uxEQwXuR70OkYVI7kuCyTQSVuCiUcxUL4kV/uG+ow5CcQLgdDViHghwXY0aQL6AV+WQ01y4aPbdBPPgvEl9nT7ItAFSqYAZncS122EcgI163ptvxmj28nX9BGoPXrbZDnSfWT6c1pv6Dj0Cy5Zll/s/Y4l1ZZQ+iCUuuI/kvuA+eVEbg8KRwqlzV7rmrF73ff09unjQZbtktd47Orq9t32cbu63EYCJEAC4SIg1xwyI0o/L+rHJ7Usxykvx1LzvGTeimgXt/n8L+VTcvPHV/347mRbYjB/wNJtyrJ87rU94bSlx+EUv2IUDEupG2w9EZbM6zE9XlmWz2XMBErh7lPTn8SqjwU9ThnLdiJZsFzEt5zvZSzqfsxlr2NKtSWUePT9VfqEiQTikYD91Xc8tpRtIgEXAubJxqWop4/ML7But616MmgUMi8k5GQXKJkCmMTolsw2BCqv2wq2rhmj2xf4YH2oOM364e4j5SdQ3pBxmONGXSSbF18Sk5dkxu61ntgOpa7UN9sSzn3AvMAO19gIpc1e65qiq9/YzQdTO+2DXuOxG0f68dbJvl09biMBEiCBSBEQYUOuQcz/YPyJDb9J6sg5WY6tcj6zE1rEptN2O3+6TbEr6zKLMJgULltix0/yW17ZDrae1NfbKn0SrC3dTrj6VLVPculL8SF9K+duL2Mj2LaY/sSnYhPsmFKs9TZ5XZa2huLXqx+WI4HGIkCRrrHI029UEdC/NMpyqElOgrpNLzPd/Pg0f0HzctI1Y5ITrFuSz/U2BCqv25ITt15XRA8vyRRH3L7AhxKfxGLyCHcfeWlvQ8Zhii/yq6dK5mfSd14u9kLpg1DqStyR3AfkYlofv+EaG6G02WvdUGM390HZl+2S13js6ups3fZxu7rcRgIkQAIkQAIkQAIkQALxTCAr68Q+AAAZy0lEQVR0NSKe6bBtTYaA/qVRlsOR9OnYYtOLkObVbzAChfnlW75ku6VQvoSbApiwCJRMf8LM7Qu8WT5Qe+z8R7KP7Pw5bWuIOMzZcuZ4NGemubFX7QilD0KpK/4juQ/Ir7PmMUGETC9JyplsVb1Q2uynrhm7k9Cm4lK5CLNmXadfqv3Eo+yrXPfhZZypesxJgARIgARIgARIgARIIN4JhEeNiHdKbF/cE9C/NMpyOJL5JVaEGC+zk5Rv+XLs9AXZFFTEl1syBTppY6A65uwqfeaVmy/1mcnUzZ9dfFLf7Qu8ydfNvorJzE0b4ewj05fbeqTjMG+BFN5mkrFmioWBxJ1QxojZZr/9F+l9wLTvZWwozk7jtqF4mfuTl9hlPJjPHrIbJ2rchNJ/+rHBiZXyw5wESIAESIAESIAESIAEmhKB8KgRTYkY2xqXBPQvjbIcrmTOXpIvy27ChwglcruafHGVOEQosEvmLW1i1272jthTtsw2BhJFpK5Zx4xd4nASHk2hQGyZPiVmMz5pi/Lr9gU+FJFAZxqpPtJ9eFmOVBzCWPGUXPg6JZOpW1mxEcoYMX2ZY8MpRrU90vuA3awy4SF+zSTb9P5zGrcNyUvfj1T/OzGW+M3ygfo+lP5T8UjuxMpkzHUSIAESIAESIAESIAESaAoEwqdGNAVabGPcEtC/NMpyuJJ80Te//CpfMmtFvqCqf/1Lvirj9gXWrrzYlNk88i91lR3J5TN9pozTF3a97aYN3Z5adrIjgoRT21VdMxexQPfp1v5QRAK9jZHsI91PoOVIxaH3ufC2E5n02Mxx5SQUqzp6f5n9qdbtxkg4+s+MVfyFcx8QUVq1wU/uNgOtoXiZ4qwev3CTOMyxocrIfivj0S2F0n/Kj+Ru+7ibf35GAiRAAiRAAiRAAiRAAvFIIHxqRDzSYZuaDAH9S6MshzPJl107McH0abfuJqi4iTqmLfVFWBcI7IQTs91efLjZkdv7vAh1uiigx6jiNuOS9VBEAtNepPrI9BNoPdxxmIzceKrY7MQd2eaUgh0jZmxu4ygU32pfUG3Xx5cXn36FukCiZkPykn7zsv8pRpKLcCcxBkqh9J/uT/VLIH/8nARIgARIgARIgARIgASaAoHwqhFNgRjbGJcE9C+yshyJJIKb08wV/UurmgkkM9G8JLvbSpU9EQd1oU8XKMxbV518yRd2vZ6yLbkurgVbX2b96Un35TYjSdqlx+K1PbovczlSfWT6CbQerjjMce1FfJHYzDHlRXjS+03vF6cxEs7+M+PV/YdrHxAGul1zWT53EzP1Pg9mnwqFlwhqgX4okOOO+PCaQolHH5eBxpbXeFiOBEiABEiABEiABEiABOKBAEW6eOhFtiEsBEQU8yqMheJQfMiXeRGV5Muz/MuMM69f8J186zblC7STIOO03cmu2q7iVvH6tSP1pZ2qzW7tFdte+8LNjordb67aGu4+aow4hKXfvlJx+mWruPkZI359qNjscrGl+iwS+4D41H2Ir1Dib2heuj/pIxW/bA82Bdt+P/t4sLGxHgmQAAmQAAmQAAmQAAnEGgGKdLHWY4yXBEiABEiABEiABEiABEiABEiABEiABEgg7ghQpIu7LmWDSIAESIAESIAESIAESIAEnAjILOBgZwI72eR2EiCByBCQ2feyvwZ7Z0hkoqJVEogcAYp0kWNLyyRAAiRAAiRAAiRAAiRAAlFEQH9Gp9uzb6Mo5CYRinpchTyOIVxijDzOQZ59LM/NlTxcdptEh0RRI/XnAPt5fm4UNYGhkIAvAhTpfOFiYRIgARIgARIgARIgARIggVgkYL70hrPpoqMXpR90IUZEtXAkEfx0u7LOFHsE9Jd3icjORALxToAiXbz3MNtHAiRAAiRAAiRAAiRAAiRQ72318lbrQEnEIxF25F9efhVs0l+cxdlcR1OkSHc0E26pI2COD86mq2PDpfgkQJEuPvuVrSIBEiABEiABEiABEiABEjhCIJgv+vosLFkOJokop9u5++67gzET13XMvuFMurju7qAap9+m7kVgD8oJK5FAlBAI7mwTJcEzDBIgARIgARIgARIgARIgARIIRECeP6fEMq9CmSqv8kA+7D43BSixxVSfgMmIIl19PlwD5JmFaj+UnDNSOSrimQDPEvHcu2wbCZAACZAACZAACZAACZBAvS/4Xl8YoYsCwYprpgAVrJ147kKTEUW6eO7t4NomLwHR90ev+3Bw3liLBBqXAEW6xuVP7yRAAiRAAiRAAiRAAiRAAhEkYL4wwuvz5XRRIFhxzRSggrUTQTyNbtpkRJGu0bskKgOQ21zVPul1NmxUNoRBkUAAAhTpAgDixyRAAiRAAiRAAiRAAiRAArFLQH87pB+RTAkCKg+GgClA+fEfjL9YrGMyokgXi70Y+ZjNW169iu2Rj4weSCC8BCjShZcnrZEACZAACZAACZAACZAACUQRASWySe5HANLrBSuumQJUsHaiCGfYQzEZ+ekjt2Dkrbx6H8o6U+wSMF/CwlteY7cvGbk7AYp07nz4KQmQAAmQAAmQAAmQAAmQQIwSkNk2wQo1er1gxTVTgArWTozi9xS2yYginSdsTbKQ3Oaq9kt54ysTCcQjAYp08dirbBMJkAAJkAAJkAAJkAAJkAD0t7rKl3sRhLwmJQao3Gs9vZwpQIktv0kemi/P1Zs6dao1E1BELPmXmWGh3vIn8Ykd4aTsKtviM9Qk8elxy63HctuinkxG4j8cKZSZdOHgIm2XGKS9wbyNVOr4qR/ucSL9L/7NMSZ+9D6VMrLNLcnnwkEfZ7Lsl42MDbU/Sh4MV7c4+RkJRAMB/2eJaIiaMZAACZAACZAACZAACZAACZBAAAL6w+b9CmS6GOC3rgrLFKD82jFFRjMmWZfZRabwpfzb5Upk0Wcl2dlV20SQ8ZtE2HGzL5+JuCPJZNRYIl04uZi3Zkp7/SSJRfGXPNCssXCPE+kb3b+K3XwJiyrjFp+X2KTPvQhuZlx+xr1qA3MSiHYCFOmivYcYHwmQAAmQAAmQAAmQAAmQQFAElIjgRegwHeh1ZTmYZApQXu2IYOEmcpmxybqIIYFSIPHMzq5sE7HTa/Iiyig/Is5ITGpd8sYQ6SLBRYQrvV1+ZiaK+KTXderbSI0TUwyTvncS6FSc5vgQodHPGJZZloGSOVacuASyw89JIJoJBHe2ieYWMTYSIAESIAESIAESIAESIIEmT8AUyPyKP0p8UHkwQM0YxFagZCe8iOAjwonYk38Rccy31ortQKKFMFDtkVxEFLEjttW/zJwzBSYpK58HSqa4pHyJX6kvvkzhxlz3209OMYk/5T9Q/JHgYvr3IkKptpgzQO1mmUVynJix241jna30oZlMpjKmZHyoMSyinz6GvfS7tFn360c8NuPjOglEK4HAZ4lojZxxkQAJkAAJkAAJkAAJkAAJkIADAVMwEuHBT9LFAFkOJtmJG4HsmAKZm/Am9k2RS7Y5JSWciI9AM7vEr87ATojR/djNnBIRRbabyRSBdD9exBrTnt266cOt/yPBxbxlVdpox8KM3awnfWWXIjlOTHb6GBNWejtkdps5lkwxLVCfijDs1j96+/WxIstMJBBvBDiq461H2R4SIAESIAESIAESIAESIAHrS7/+hd6rCKDQ6XVlWer7/TeFrkCigtjX/XqZfWXeAugmiNgJKqq9drkpBLkJgGZbncQl5cduJpi03S1+VddLbrKUdacUKS7SFr0/RTgOlLyIy2bbwj1OTPuqDW6Csd4us77buNHreVnWBUOJSxcMvdRnGRKIdgIU6aK9hxgfCZAACZAACZAACZAACZCAbwKmQCJCjJ+khIlw524xmKKYW1n9M/P2yHAJFzLDSW+/m8hkiideeNsJdY0h0uksvSx75WI+x83L7Zle+jLS48QU2WQMeIldsTPrh1OkM/frcNpW8TMngcYkQJGuMenTNwmQAAmQAAmQAAmQAAmQQEQIhPplXhenwrns1FgRG3Q/XmctiT1TFPEikDnFoW/3MqtLypuxB5pFp/swhaxYEOm8cpF2muKlm4Aqn+ljwE4YM1lHYpyY40liEkHVazLrm7fDerVjVy7U/drOJreRQDQRoEgXTb3BWEiABEiABEiABEiABEiABMJCINQv87pYEs5lp8aZwobbrDXThohyeoxiKxzJFISc7Jqx+xGOTB+xINKZMTtxkT4QFnrfyCw8p2RytBsDXso42fc6TkwfbjHb+TL9iFApzMKRzP06nAJgOOKjDRIIlQBFulAJsj4JkAAJkAAJkAAJkAAJkEDUETC/zPsVCXRhRZaDSaaY42ZHf9OllBOBRup7+fczs8tPO8z4ncQo8/ZPp3J2vk0f8SbSme1zm2Xo5TbWhhgnpkjnpz9VH5u37cqYltiFRyjJ3K+DiS0U/6xLApEmENzZJtJR0T4JkAAJkAAJkAAJkAAJkAAJhEDA/DLvVxwQUUH/DyYUU6ARe07JjFf37XfZq3Ahs5BEYBPf5m2Zdj6d7Jqx+2FtMhJb4UgSq94Gp9jtfIWLi7Jtim92t47KNj1ep5dBmKz1On6XnZiEwk612e55gyo+4WE3S1DVdcvN9ju1wc0GPyOBaCbgfJaI5qgZGwmQAAmQAAmQAAmQAAmQAAm4EDC/zPsRjsSsEhRU7uLK8SNTgBJbTsmMV/kNJg8kXIgw50WUM3072TVj98PaZCS2wpGCEZrCzUW1w4xF/JhJtum8nW7jNFnrdfwuO/WnGa9TObMN5ro8Y88tXhmDfm2b9vzWN2PkOglEGwHns0S0Rcp4SIAESIAESIAESIAESIAESMAjAfPLvB/hSFyYgodHt/WKmQKU2HRKZrxyu6Bs8/tvJwApnyKa2N2GKHGJYGL6Mss6CSJm7H5Ym4zEVjiSxKr3oVPs4itSXFQ7zBdCCGsz6bPt7D5X5U3WkRgnftipuNxy6WPzNl29b6QNdrML7Wya7XcSM+3qchsJxAIB57NELETPGEmABEiABEiABEiABEiABEjAhoD5Zd6PcCTmdBFBloNJpgDlZifUeL3EZ4puIgy5iRxm/E5Clxm7n7fLmj7EVjiSH6EpUlz0drgxMm91dXvxhmnH77jWY3Ja9sPOyYbddhErxbYuSKr9TLZ5SQ3Rfi9xsAwJRIpAcGebSEVDuyRAAiRAAiRAAiRAAiRAAiQQBgLml3m/z8BS4oHKgwnJFKDcRDpzppGbeBZMLGJPtUVyL6KIGb+TSGe+wdSpnF3cpg/pt3Akr0JTJLno7TD96EKceaurm8gZ6XEiMXtlp7fP77LpQ8akl33U3K8jIVL6bQvLk0A4CVCkCydN2iIBEiABEiABEiABEiABEogKAqYIIOt+ki5oyXIwyRSg3OyY8brdthpMLMGIO2b8TgzN2HUBKlCspo+GFukiycVsu9zGqsaVfkurPrMskHhqsg73OJGYTR9O/W62z++6+VZiL32v+KlcZucxkUA8EQjubBNPBNgWEiABEiABEiABEiABEiCBuCNgCgB+hCOBoUQAlQcDyBSgxJZTMssGEmuc7DhtD2YGkhmTk1hjltMFKKd41HZzFp4XoUbVdcu9Ck2R5GLGZ7ZVZteZt7oGEt1M1uEeJxKzV3Zm+4JZV/uX5F76Xi/vtj8FEwvrkEA0EHA+S0RDdIyBBEiABEiABEiABEiABEiABIIgYIoZXgQA3U04xAAzhkCigj7TSspK/XClYMQoU1RyEukkRpOXCFCBkmlfbPjtJycfXoWmSHPR4zPHg8ziM2919fIChUiOE4nXKzu9bcEu6+MmUN+b/ORZgkwkEG8EKNLFW4+yPSRAAiRAAiRAAiRAAiRAAhYBXQCQZT8plLrKjykqBIrBFEdEjPEi2ih/cuuf0+1/5m2dboKb2LMT0NzqmOUDzaYzyyvegYQa1dZAucnSKfZIczHj1G9tlTbr615FJ7Nt4RwnEq9p34md2Ta1Ln3rRWB2e06fsqXnfsvrdblMArFCwN+ZKlZaxThJgARIgARIgARIgARIgASaPAFdABFBxEnAsgOlRCOV25UJtM2vSCf2zJhFgHF7oL60ScQLNSNMRCe7ZAocYtdOSBF7ypZqu8rdxBqpp8qpXNpi+pB1822qEouq09AiXaS5mH1hCmCq3ZK79bNpJ1LjRPyYMbr1uxmXrKs2yVg0+1+Vl5dj6P0udZzKqjrmrEM/vJQN5iQQ7QQo0kV7DzE+EiABEiABEiABEiABEiCBoAiYs7VEkPGalNCgcq/19HIiOqj6Ktc/t1uWmXOmeKHqirglIpb6N4UaKecmctmVF5sifsi/1FW+JJfPdEEtkFhjiju6LdO2+kwXGGWbW/x2vJy2mbG4xR5pLnqMdmKmYiGfeU2RHCd+2NnFq9qjchnP0q/q3463k7is2zfHkJ9ZprodLpNANBOgSBfNvcPYSIAESIAESIAESIAESIAEgiZgzpISIcprUgKDyr3W08sFI9JJfREf7IQMFYtb7iZEugk7pk0llunCiJvQpdptCqOmXbUuwo2aOaX7UH6VvWBzP0JTQ3DR26G3V/EIpt2RGid+2OntUst27VPttMu9CHRiW68r44eJBOKRAEW6eOxVtokESIAESIAESIAESIAESMAioH+xF+HLa9JnswUrCMjMKN2OzErzk0Rw02ey6W3Rl6WMCJBeZ2K5CWnCSBf6dMHF6+2Fciujk8goPEyxVEQa1R6JLRzJFGi9xB5pLqpdwke1V+U6c1XOax7ucRIMOzNWLzHJuPXabpNZuMaJGTfXSaCxCVCka+weoH8SIAESIAESIAESIAESIIGIETBFLq9ClgQkZf2Ud2qEzHgKxY7UlVlnIjTJLCf5F9FCzURz8htou25TxBKJ0y45bbcrq2+TehKnxCuxu8UbLta6f1l282mWVeuR5iJ+lDincuU7lDzc4yQYdnbx6zxlLMi63/1BhF3FSnIZV0wkEI8EKNLFY6+yTSRAAiRAAiRAAiRAAiRAAhaBcMwKIkoSCCcBc0xyVlhguvrMzGBntgb2whIk0PgEKNI1fh8wAhIgARIgARIgARIgARIggQgS0GfgyMw6JhJoTALm7E7OCnPvDZmRqe/DFDXdefHT2CZAkS62+4/RkwAJkAAJkAAJkAAJkAAJBCBgPmvM7612AczzYxLwTMAUnDgrLDA681bXYG+/DuyJJUig8QlQpGv8PmAEJEACJEACJEACJEACJEACESQgz8DSZ+LIc7GYSKAxCJiCsfkSjcaIKdp96i9fCeYtuNHePsZHAjoBinQ6DS6TAAmQAAmQAAmQAAmQAAnEJQH9LaV+3vIalzDYqEYjoAtOIhxzVph7V5jP75N1JhKIZwIU6eK5d9k2EiABEiABEiABEiABEiABi4A5m45f9jkwGpqAKThRLA7cAxTXAzNiifgiQJEuvvqTrSEBEiABEiABEiABEiABEnAgMGLEiNrbXvnweQdI3BwxArrgJLPoUlJSIuYrXgzrt6nzBRvx0qtshxsBinRudPgZCZAACZAACZAACZAACZAACZAACYSBgIhM8jxE+edMzjAApQkSiEMCFOnisFPZJBIgARIgARIgARIgARIgARIgARIgARIggdgiQJEutvqL0ZIACZAACZAACZAACZAACZAACZAACZAACcQhAYp0cdipbBIJkAAJkAAJkAAJkAAJkAAJkAAJkAAJkEBsEaBIF1v9xWhJgARIgARIgARIgARIgARIgARIgARIgATikABFujjsVDaJBEiABEiABEiABEiABEiABEiABEiABEggtghQpIut/mK0JEACJEACJEACJEACJEACJEACJEACJEACcUiAIl0cdiqbRAIkQAIkQAIkQAIkQAIkQAIkQAIkQAIkEFsEKNLFVn8xWhIgARIgARIgARIgARIgARIgARIgARIggTgkQJEuDjuVTSIBEiABEiABEiABEiABEiABEiABEiABEogtAhTpYqu/GC0JkAAJkAAJkAAJkAAJkAAJkAAJkAAJkEAcEqBIF4edyiaRAAmQAAmQAAmQAAmQAAmQAAmQAAmQAAnEFgGKdLHVX4yWBEiABEiABEiABEiABEiABEiABEiABEggDglQpIvDTmWTSIAESIAESIAESIAESIAESIAESIAESIAEYosARbrY6i9GSwIkQAIkQAIkQAIkQAIkQAIkQAIkQAIkEIcEKNLFYaeySSRAAiRAAiRAAiRAAiRAAiRAAiRAAiRAArFFgCJdbPUXoyUBEiABEiABEiABEiABEiABEiABEiABEohDAhTp4rBT2SQSIAESIAESIAESIAESIAESIAESIAESIIHYIkCRLrb6i9GSAAmQAAmQAAmQAAmQAAmQAAmQAAmQAAnEIQGKdHHYqWwSCZAACZAACZAACZAACZAACZAACZAACZBAbBGgSBdb/cVoSYAESIAESIAESIAESIAESIAESIAESIAE4pAARbo47FQ2iQRIgARIgARIgARIgARIgARIgARIgARIILYIUKSLrf5itCRAAiRAAiRAAiRAAiRAAiRAAiRAAiRAAnFIgCJdHHYqm0QCJEACJEACJEACJEACJEACJEACJEACJBBbBCjSxVZ/MVoSIAESIAESIAESIAESIAESIAESIAESIIE4JECRLg47lU0iARIgARIgARIgARIgARIgARIgARIgARKILQIU6WKrvxgtCZAACZAACZAACZAACZAACZAACZAACZBAHBKgSPf/27GDIgAAAAKC/VvLcWYbsH4OR1WJAAECBAgQIECAAAECBAgQIECgJeCka+0lLQECBAgQIECAAAECBAgQIECAwKHAAPPDmqYhK/G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3029837-E864-064B-96A5-AFFDA324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37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>
                    <a:lumMod val="95000"/>
                  </a:schemeClr>
                </a:solidFill>
              </a:rPr>
              <a:t>Сверточная</a:t>
            </a:r>
            <a:r>
              <a:rPr lang="ru-RU" sz="4800" b="1" dirty="0">
                <a:solidFill>
                  <a:schemeClr val="bg1">
                    <a:lumMod val="95000"/>
                  </a:schemeClr>
                </a:solidFill>
              </a:rPr>
              <a:t> нейронная сеть </a:t>
            </a:r>
            <a:endParaRPr lang="ru-RU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/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alt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𝑣𝑒𝑐</m:t>
                    </m:r>
                    <m:d>
                      <m:dPr>
                        <m:begChr m:val="["/>
                        <m:endChr m:val="]"/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𝑝𝑜𝑜𝑙𝑖𝑛𝑔</m:t>
                        </m:r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кодировщик признаков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ru-RU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головная часть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BFAA2F7-5D3E-B44D-9EFD-786B608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4" y="5863995"/>
                <a:ext cx="6084743" cy="747512"/>
              </a:xfrm>
              <a:prstGeom prst="rect">
                <a:avLst/>
              </a:prstGeom>
              <a:blipFill>
                <a:blip r:embed="rId3"/>
                <a:stretch>
                  <a:fillRect l="-208" r="-208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F261FC3A-FBCF-874E-8C76-7284F1C4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65" y="3989206"/>
            <a:ext cx="5262228" cy="2503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65C74B-55B7-A545-AC26-A85A3AC4C36C}"/>
              </a:ext>
            </a:extLst>
          </p:cNvPr>
          <p:cNvSpPr/>
          <p:nvPr/>
        </p:nvSpPr>
        <p:spPr bwMode="auto">
          <a:xfrm>
            <a:off x="307975" y="1152711"/>
            <a:ext cx="8677529" cy="112901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BC1AE66-C1F8-184D-81A0-FD693445D816}"/>
              </a:ext>
            </a:extLst>
          </p:cNvPr>
          <p:cNvSpPr/>
          <p:nvPr/>
        </p:nvSpPr>
        <p:spPr bwMode="auto">
          <a:xfrm>
            <a:off x="622825" y="5863996"/>
            <a:ext cx="6058740" cy="747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29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17276" y="157279"/>
            <a:ext cx="10910213" cy="1064435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Примеры задачи компьютерного зрения</a:t>
            </a:r>
            <a:endParaRPr/>
          </a:p>
        </p:txBody>
      </p:sp>
      <p:sp>
        <p:nvSpPr>
          <p:cNvPr id="10" name="TextBox 9"/>
          <p:cNvSpPr txBox="1"/>
          <p:nvPr/>
        </p:nvSpPr>
        <p:spPr bwMode="auto">
          <a:xfrm>
            <a:off x="9686005" y="4605989"/>
            <a:ext cx="112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/>
                </a:solidFill>
              </a:rPr>
              <a:t>результат</a:t>
            </a:r>
            <a:endParaRPr/>
          </a:p>
        </p:txBody>
      </p:sp>
      <p:sp>
        <p:nvSpPr>
          <p:cNvPr id="11" name="TextBox 10"/>
          <p:cNvSpPr txBox="1"/>
          <p:nvPr/>
        </p:nvSpPr>
        <p:spPr bwMode="auto">
          <a:xfrm>
            <a:off x="7153830" y="4571104"/>
            <a:ext cx="108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/>
                </a:solidFill>
              </a:rPr>
              <a:t>разметка</a:t>
            </a:r>
            <a:endParaRPr/>
          </a:p>
        </p:txBody>
      </p:sp>
      <p:sp>
        <p:nvSpPr>
          <p:cNvPr id="12" name="TextBox 11"/>
          <p:cNvSpPr txBox="1"/>
          <p:nvPr/>
        </p:nvSpPr>
        <p:spPr bwMode="auto">
          <a:xfrm>
            <a:off x="4452286" y="4567719"/>
            <a:ext cx="240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>
                <a:solidFill>
                  <a:schemeClr val="bg1"/>
                </a:solidFill>
              </a:rPr>
              <a:t>исходное зображение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2991643" y="5348795"/>
            <a:ext cx="2766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Сегментация</a:t>
            </a:r>
            <a:br>
              <a:rPr lang="ru-RU" b="1">
                <a:solidFill>
                  <a:schemeClr val="bg1"/>
                </a:solidFill>
              </a:rPr>
            </a:br>
            <a:r>
              <a:rPr lang="ru-RU" b="1">
                <a:solidFill>
                  <a:schemeClr val="bg1"/>
                </a:solidFill>
              </a:rPr>
              <a:t> объектов</a:t>
            </a:r>
            <a:endParaRPr/>
          </a:p>
        </p:txBody>
      </p:sp>
      <p:sp>
        <p:nvSpPr>
          <p:cNvPr id="21" name="TextBox 20"/>
          <p:cNvSpPr txBox="1"/>
          <p:nvPr/>
        </p:nvSpPr>
        <p:spPr bwMode="auto">
          <a:xfrm>
            <a:off x="417276" y="1177847"/>
            <a:ext cx="273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Классификация</a:t>
            </a:r>
            <a:r>
              <a:rPr lang="ru-RU" b="1"/>
              <a:t> </a:t>
            </a:r>
            <a:r>
              <a:rPr lang="ru-RU" b="1">
                <a:solidFill>
                  <a:schemeClr val="bg1"/>
                </a:solidFill>
              </a:rPr>
              <a:t>объектов</a:t>
            </a:r>
            <a:endParaRPr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rcRect l="1715" t="6598" r="-1"/>
          <a:stretch/>
        </p:blipFill>
        <p:spPr bwMode="auto">
          <a:xfrm>
            <a:off x="4408377" y="4947648"/>
            <a:ext cx="7381543" cy="176515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 bwMode="auto">
          <a:xfrm>
            <a:off x="3722843" y="6888299"/>
            <a:ext cx="79512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Zyuzin V., 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Ronkin M.</a:t>
            </a:r>
            <a: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, Porshnev S.  and Kalmykov A. Computer vision system for the automatic asbestos content control in stones // </a:t>
            </a:r>
            <a:b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</a:br>
            <a: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J. Phys.: Conf. Ser., Vol.1727, 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2021</a:t>
            </a:r>
            <a: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, 012014 </a:t>
            </a:r>
            <a:r>
              <a:rPr lang="en-US" sz="1400" b="1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DOI</a:t>
            </a:r>
            <a:r>
              <a:rPr lang="en-US" sz="1400">
                <a:solidFill>
                  <a:schemeClr val="accent5">
                    <a:lumMod val="60000"/>
                    <a:lumOff val="40000"/>
                  </a:schemeClr>
                </a:solidFill>
                <a:ea typeface="Times New Roman"/>
              </a:rPr>
              <a:t>:10.1088/1742-6596/1727/1/012014.</a:t>
            </a:r>
            <a:r>
              <a:rPr lang="ru-RU" sz="14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rcRect t="6740"/>
          <a:stretch/>
        </p:blipFill>
        <p:spPr bwMode="auto">
          <a:xfrm>
            <a:off x="419516" y="1563796"/>
            <a:ext cx="11300345" cy="2742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0" name="TextBox 19"/>
          <p:cNvSpPr txBox="1"/>
          <p:nvPr/>
        </p:nvSpPr>
        <p:spPr bwMode="auto">
          <a:xfrm>
            <a:off x="3180920" y="1158002"/>
            <a:ext cx="303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Семантическая</a:t>
            </a:r>
            <a:r>
              <a:rPr lang="ru-RU" b="1"/>
              <a:t> </a:t>
            </a:r>
            <a:r>
              <a:rPr lang="ru-RU" b="1">
                <a:solidFill>
                  <a:schemeClr val="bg1"/>
                </a:solidFill>
              </a:rPr>
              <a:t>сегментация</a:t>
            </a:r>
            <a:endParaRPr/>
          </a:p>
        </p:txBody>
      </p:sp>
      <p:sp>
        <p:nvSpPr>
          <p:cNvPr id="25" name="TextBox 24"/>
          <p:cNvSpPr txBox="1"/>
          <p:nvPr/>
        </p:nvSpPr>
        <p:spPr bwMode="auto">
          <a:xfrm>
            <a:off x="6069689" y="1147858"/>
            <a:ext cx="296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Экземплярная</a:t>
            </a:r>
            <a:r>
              <a:rPr lang="ru-RU" b="1"/>
              <a:t> </a:t>
            </a:r>
            <a:r>
              <a:rPr lang="ru-RU" b="1">
                <a:solidFill>
                  <a:schemeClr val="bg1"/>
                </a:solidFill>
              </a:rPr>
              <a:t>сегментация</a:t>
            </a:r>
            <a:endParaRPr/>
          </a:p>
        </p:txBody>
      </p:sp>
      <p:sp>
        <p:nvSpPr>
          <p:cNvPr id="26" name="TextBox 25"/>
          <p:cNvSpPr txBox="1"/>
          <p:nvPr/>
        </p:nvSpPr>
        <p:spPr bwMode="auto">
          <a:xfrm>
            <a:off x="9105632" y="1147858"/>
            <a:ext cx="256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b="1">
                <a:solidFill>
                  <a:schemeClr val="bg1"/>
                </a:solidFill>
              </a:rPr>
              <a:t>Обнаружение</a:t>
            </a:r>
            <a:r>
              <a:rPr lang="ru-RU" b="1"/>
              <a:t> </a:t>
            </a:r>
            <a:r>
              <a:rPr lang="ru-RU" b="1">
                <a:solidFill>
                  <a:schemeClr val="bg1"/>
                </a:solidFill>
              </a:rPr>
              <a:t>объектов</a:t>
            </a:r>
            <a:endParaRPr/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-681575" y="7038122"/>
            <a:ext cx="4199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6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https://archive.ics.uci.edu/ml/datasets/balloons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5670</Words>
  <Application>Microsoft Office PowerPoint</Application>
  <DocSecurity>0</DocSecurity>
  <PresentationFormat>Широкоэкранный</PresentationFormat>
  <Paragraphs>700</Paragraphs>
  <Slides>77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7</vt:i4>
      </vt:variant>
      <vt:variant>
        <vt:lpstr>Заголовки слайдов</vt:lpstr>
      </vt:variant>
      <vt:variant>
        <vt:i4>77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Helvetica Neue</vt:lpstr>
      <vt:lpstr>Times New Roman</vt:lpstr>
      <vt:lpstr>Тема Office</vt:lpstr>
      <vt:lpstr>1_Тема Office</vt:lpstr>
      <vt:lpstr>2_Тема Office</vt:lpstr>
      <vt:lpstr>3_Тема Office</vt:lpstr>
      <vt:lpstr>4_Тема Office</vt:lpstr>
      <vt:lpstr>5_Тема Office</vt:lpstr>
      <vt:lpstr>6_Тема Office</vt:lpstr>
      <vt:lpstr>Презентация PowerPoint</vt:lpstr>
      <vt:lpstr>Термин «компьютерное зрение»</vt:lpstr>
      <vt:lpstr>Цифровое изображение</vt:lpstr>
      <vt:lpstr>Типы задача компьютерного зрения</vt:lpstr>
      <vt:lpstr>Типы задача компьютерного зрения</vt:lpstr>
      <vt:lpstr>Выбор метода оценки</vt:lpstr>
      <vt:lpstr>Типы задача компьютерного зрения</vt:lpstr>
      <vt:lpstr>Сверточная нейронная сеть </vt:lpstr>
      <vt:lpstr>Примеры задачи компьютерного зрения</vt:lpstr>
      <vt:lpstr>Презентация PowerPoint</vt:lpstr>
      <vt:lpstr>Квантование цифрового изображения </vt:lpstr>
      <vt:lpstr>Разрешение цифрового изображения </vt:lpstr>
      <vt:lpstr>Размер цифрового изображения </vt:lpstr>
      <vt:lpstr>Представление изображений</vt:lpstr>
      <vt:lpstr>Представление изображений</vt:lpstr>
      <vt:lpstr>Представление изображений</vt:lpstr>
      <vt:lpstr>Многоканальное представление изображений</vt:lpstr>
      <vt:lpstr>Технические проблемы получения изображений.</vt:lpstr>
      <vt:lpstr>Технические проблемы получения изображений.</vt:lpstr>
      <vt:lpstr>Теорема Котельникова и проблема дискретизации</vt:lpstr>
      <vt:lpstr>Теорема Котельникова и проблема дискретизации</vt:lpstr>
      <vt:lpstr>Некоторые виды шумов изображений</vt:lpstr>
      <vt:lpstr>Некоторые виды шумов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Некоторые характеристики цифровых изображений</vt:lpstr>
      <vt:lpstr>Презентация PowerPoint</vt:lpstr>
      <vt:lpstr>Типы операций классической обработки изображений</vt:lpstr>
      <vt:lpstr>Типы операций классической обработки изображений</vt:lpstr>
      <vt:lpstr>Типы операций классической обработки изображений</vt:lpstr>
      <vt:lpstr>Типы операций классической обработки изображений</vt:lpstr>
      <vt:lpstr>Типы операций классической обработки изображений</vt:lpstr>
      <vt:lpstr>Отличия классических и современных подходов</vt:lpstr>
      <vt:lpstr>Отличия классических и современных подходов</vt:lpstr>
      <vt:lpstr>Операция свертки.</vt:lpstr>
      <vt:lpstr>Операция свертки с окном.</vt:lpstr>
      <vt:lpstr>Операция свертки.</vt:lpstr>
      <vt:lpstr>Операция свертки с окном.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свертки.</vt:lpstr>
      <vt:lpstr>Операция свертки c окном</vt:lpstr>
      <vt:lpstr>Примеры фильтрации (свертка)</vt:lpstr>
      <vt:lpstr>Примеры операций фильтрации. </vt:lpstr>
      <vt:lpstr>Операция фильтрации. Смысл ядра свертки</vt:lpstr>
      <vt:lpstr>Операция фильтрации. Смысл ядра свертки</vt:lpstr>
      <vt:lpstr>Примеры операций фильтрации. </vt:lpstr>
      <vt:lpstr>Операция фильтрации. </vt:lpstr>
      <vt:lpstr>Примеры операций фильтрации. </vt:lpstr>
      <vt:lpstr>Примеры операций фильтрации. </vt:lpstr>
      <vt:lpstr>Отличия нелинейных операций фильтрации. </vt:lpstr>
      <vt:lpstr>Отличия нелинейных операций фильтрации. </vt:lpstr>
      <vt:lpstr>Презентация PowerPoint</vt:lpstr>
      <vt:lpstr>Признаки </vt:lpstr>
      <vt:lpstr>Признаки </vt:lpstr>
      <vt:lpstr>Признаки </vt:lpstr>
      <vt:lpstr>Примеры признаков </vt:lpstr>
      <vt:lpstr>Примеры признаков </vt:lpstr>
      <vt:lpstr>Примеры признаков </vt:lpstr>
      <vt:lpstr>Презентация PowerPoint</vt:lpstr>
      <vt:lpstr>Сверточная нейронная сеть </vt:lpstr>
      <vt:lpstr>Сверточная нейронная сеть </vt:lpstr>
      <vt:lpstr>Сверточная нейронная сеть </vt:lpstr>
      <vt:lpstr>Сверточная нейронная сеть </vt:lpstr>
      <vt:lpstr>Сверточная нейронная сеть </vt:lpstr>
      <vt:lpstr>Операция свертка в CNN</vt:lpstr>
      <vt:lpstr>Как выполняется свертка</vt:lpstr>
      <vt:lpstr>Операция свертка в CNN</vt:lpstr>
      <vt:lpstr>Как выполняется свертка</vt:lpstr>
      <vt:lpstr>Особенности глубоких нейронных сетей</vt:lpstr>
      <vt:lpstr>Особенности глубоких нейронных сетей</vt:lpstr>
      <vt:lpstr>Сверточная нейронная сеть (CNN) </vt:lpstr>
      <vt:lpstr>Сверточная нейронная сеть (CNN)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подходы к задачам компьютерного зрения</dc:title>
  <dc:subject/>
  <dc:creator>Ronkin</dc:creator>
  <cp:keywords/>
  <dc:description/>
  <cp:lastModifiedBy>Ронкин Михаил Владимирович</cp:lastModifiedBy>
  <cp:revision>225</cp:revision>
  <dcterms:created xsi:type="dcterms:W3CDTF">2021-09-13T05:13:58Z</dcterms:created>
  <dcterms:modified xsi:type="dcterms:W3CDTF">2024-08-02T12:46:58Z</dcterms:modified>
  <cp:category/>
  <dc:identifier/>
  <cp:contentStatus/>
  <dc:language/>
  <cp:version/>
</cp:coreProperties>
</file>